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 id="2147483696" r:id="rId4"/>
  </p:sldMasterIdLst>
  <p:notesMasterIdLst>
    <p:notesMasterId r:id="rId25"/>
  </p:notesMasterIdLst>
  <p:handoutMasterIdLst>
    <p:handoutMasterId r:id="rId26"/>
  </p:handoutMasterIdLst>
  <p:sldIdLst>
    <p:sldId id="375" r:id="rId5"/>
    <p:sldId id="2145706923" r:id="rId6"/>
    <p:sldId id="2145706916" r:id="rId7"/>
    <p:sldId id="2145706902" r:id="rId8"/>
    <p:sldId id="2145706900" r:id="rId9"/>
    <p:sldId id="2145706894" r:id="rId10"/>
    <p:sldId id="275" r:id="rId11"/>
    <p:sldId id="276" r:id="rId12"/>
    <p:sldId id="277" r:id="rId13"/>
    <p:sldId id="2145706890" r:id="rId14"/>
    <p:sldId id="2145706934" r:id="rId15"/>
    <p:sldId id="2145706892" r:id="rId16"/>
    <p:sldId id="2145706910" r:id="rId17"/>
    <p:sldId id="2145706911" r:id="rId18"/>
    <p:sldId id="2145706909" r:id="rId19"/>
    <p:sldId id="2145706932" r:id="rId20"/>
    <p:sldId id="2145706933" r:id="rId21"/>
    <p:sldId id="300" r:id="rId22"/>
    <p:sldId id="2145706885" r:id="rId23"/>
    <p:sldId id="214570690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Karen" initials="K" lastIdx="2" clrIdx="1"/>
  <p:cmAuthor id="2" name="Stetler, Katie (DPH)" initials="SK(" lastIdx="5" clrIdx="2"/>
  <p:cmAuthor id="3" name="Wood, Ben (DPH)" initials="WB(" lastIdx="6" clrIdx="3"/>
  <p:cmAuthor id="4" name="Tamar Kaim Doniger" initials="TKD"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22" autoAdjust="0"/>
    <p:restoredTop sz="70000" autoAdjust="0"/>
  </p:normalViewPr>
  <p:slideViewPr>
    <p:cSldViewPr snapToGrid="0" snapToObjects="1">
      <p:cViewPr varScale="1">
        <p:scale>
          <a:sx n="47" d="100"/>
          <a:sy n="47" d="100"/>
        </p:scale>
        <p:origin x="106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52"/>
    </p:cViewPr>
  </p:sorterViewPr>
  <p:notesViewPr>
    <p:cSldViewPr snapToGrid="0" snapToObjects="1">
      <p:cViewPr varScale="1">
        <p:scale>
          <a:sx n="68" d="100"/>
          <a:sy n="68" d="100"/>
        </p:scale>
        <p:origin x="-330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33EE6C5-4F47-4445-8BCE-B8BE9FB65DED}" type="datetimeFigureOut">
              <a:rPr lang="en-US" smtClean="0"/>
              <a:t>1/27/2022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A8D0D6-5496-4D9E-81CA-3E43FBC8EAE3}" type="slidenum">
              <a:rPr lang="en-US" smtClean="0"/>
              <a:t>‹N°›</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1/27/2022</a:t>
            </a:fld>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‹N°›</a:t>
            </a:fld>
            <a:endParaRPr lang="en-US"/>
          </a:p>
        </p:txBody>
      </p:sp>
      <p:sp>
        <p:nvSpPr>
          <p:cNvPr id="8" name="Slide Image Placeholder 7"/>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ass.gov/info-details/covid-19-booster-frequently-asked-question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vaccines/hcp/conversations/understanding-vacc-work.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cdc.gov/vaccines/vpd/vpd-vac-basic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r>
              <a:rPr lang="en-US" dirty="0" err="1">
                <a:solidFill>
                  <a:schemeClr val="tx1"/>
                </a:solidFill>
                <a:highlight>
                  <a:srgbClr val="000000"/>
                </a:highlight>
              </a:rPr>
              <a:t>Mizajou</a:t>
            </a:r>
            <a:r>
              <a:rPr lang="en-US" dirty="0">
                <a:solidFill>
                  <a:schemeClr val="tx1"/>
                </a:solidFill>
                <a:highlight>
                  <a:srgbClr val="000000"/>
                </a:highlight>
              </a:rPr>
              <a:t> </a:t>
            </a:r>
            <a:r>
              <a:rPr lang="en-US" dirty="0" err="1">
                <a:solidFill>
                  <a:schemeClr val="tx1"/>
                </a:solidFill>
                <a:highlight>
                  <a:srgbClr val="000000"/>
                </a:highlight>
              </a:rPr>
              <a:t>prensipal</a:t>
            </a:r>
            <a:r>
              <a:rPr lang="en-US" dirty="0">
                <a:solidFill>
                  <a:schemeClr val="tx1"/>
                </a:solidFill>
                <a:highlight>
                  <a:srgbClr val="000000"/>
                </a:highlight>
              </a:rPr>
              <a:t> </a:t>
            </a:r>
            <a:r>
              <a:rPr lang="en-US" dirty="0" err="1">
                <a:solidFill>
                  <a:schemeClr val="tx1"/>
                </a:solidFill>
                <a:highlight>
                  <a:srgbClr val="000000"/>
                </a:highlight>
              </a:rPr>
              <a:t>depi</a:t>
            </a:r>
            <a:r>
              <a:rPr lang="en-US" dirty="0">
                <a:solidFill>
                  <a:schemeClr val="tx1"/>
                </a:solidFill>
                <a:highlight>
                  <a:srgbClr val="000000"/>
                </a:highlight>
              </a:rPr>
              <a:t> </a:t>
            </a:r>
            <a:r>
              <a:rPr lang="en-US" dirty="0" err="1">
                <a:solidFill>
                  <a:schemeClr val="tx1"/>
                </a:solidFill>
                <a:highlight>
                  <a:srgbClr val="000000"/>
                </a:highlight>
              </a:rPr>
              <a:t>dènye</a:t>
            </a:r>
            <a:r>
              <a:rPr lang="en-US" dirty="0">
                <a:solidFill>
                  <a:schemeClr val="tx1"/>
                </a:solidFill>
                <a:highlight>
                  <a:srgbClr val="000000"/>
                </a:highlight>
              </a:rPr>
              <a:t> </a:t>
            </a:r>
            <a:r>
              <a:rPr lang="en-US" dirty="0" err="1">
                <a:solidFill>
                  <a:schemeClr val="tx1"/>
                </a:solidFill>
                <a:highlight>
                  <a:srgbClr val="000000"/>
                </a:highlight>
              </a:rPr>
              <a:t>vèsyon</a:t>
            </a:r>
            <a:r>
              <a:rPr lang="en-US" dirty="0">
                <a:solidFill>
                  <a:schemeClr val="tx1"/>
                </a:solidFill>
                <a:highlight>
                  <a:srgbClr val="000000"/>
                </a:highlight>
              </a:rPr>
              <a:t> ki </a:t>
            </a:r>
            <a:r>
              <a:rPr lang="en-US" dirty="0" err="1">
                <a:solidFill>
                  <a:schemeClr val="tx1"/>
                </a:solidFill>
                <a:highlight>
                  <a:srgbClr val="000000"/>
                </a:highlight>
              </a:rPr>
              <a:t>te</a:t>
            </a:r>
            <a:r>
              <a:rPr lang="en-US" dirty="0">
                <a:solidFill>
                  <a:schemeClr val="tx1"/>
                </a:solidFill>
                <a:highlight>
                  <a:srgbClr val="000000"/>
                </a:highlight>
              </a:rPr>
              <a:t> </a:t>
            </a:r>
            <a:r>
              <a:rPr lang="en-US" dirty="0" err="1">
                <a:solidFill>
                  <a:schemeClr val="tx1"/>
                </a:solidFill>
                <a:highlight>
                  <a:srgbClr val="000000"/>
                </a:highlight>
              </a:rPr>
              <a:t>fèt</a:t>
            </a:r>
            <a:r>
              <a:rPr lang="en-US" dirty="0">
                <a:solidFill>
                  <a:schemeClr val="tx1"/>
                </a:solidFill>
                <a:highlight>
                  <a:srgbClr val="000000"/>
                </a:highlight>
              </a:rPr>
              <a:t> la (nan </a:t>
            </a:r>
            <a:r>
              <a:rPr lang="en-US" dirty="0" err="1">
                <a:solidFill>
                  <a:schemeClr val="tx1"/>
                </a:solidFill>
                <a:highlight>
                  <a:srgbClr val="000000"/>
                </a:highlight>
              </a:rPr>
              <a:t>dat</a:t>
            </a:r>
            <a:r>
              <a:rPr lang="en-US" dirty="0">
                <a:solidFill>
                  <a:schemeClr val="tx1"/>
                </a:solidFill>
                <a:highlight>
                  <a:srgbClr val="000000"/>
                </a:highlight>
              </a:rPr>
              <a:t> 6/01)</a:t>
            </a:r>
          </a:p>
          <a:p>
            <a:r>
              <a:rPr lang="en-US" dirty="0" err="1">
                <a:solidFill>
                  <a:schemeClr val="tx1"/>
                </a:solidFill>
                <a:highlight>
                  <a:srgbClr val="000000"/>
                </a:highlight>
              </a:rPr>
              <a:t>Mizajou</a:t>
            </a:r>
            <a:r>
              <a:rPr lang="en-US" dirty="0">
                <a:solidFill>
                  <a:schemeClr val="tx1"/>
                </a:solidFill>
                <a:highlight>
                  <a:srgbClr val="000000"/>
                </a:highlight>
              </a:rPr>
              <a:t> sou </a:t>
            </a:r>
            <a:r>
              <a:rPr lang="en-US" dirty="0" err="1">
                <a:solidFill>
                  <a:schemeClr val="tx1"/>
                </a:solidFill>
                <a:highlight>
                  <a:srgbClr val="000000"/>
                </a:highlight>
              </a:rPr>
              <a:t>moun</a:t>
            </a:r>
            <a:r>
              <a:rPr lang="en-US" dirty="0">
                <a:solidFill>
                  <a:schemeClr val="tx1"/>
                </a:solidFill>
                <a:highlight>
                  <a:srgbClr val="000000"/>
                </a:highlight>
              </a:rPr>
              <a:t> ki </a:t>
            </a:r>
            <a:r>
              <a:rPr lang="en-US" dirty="0" err="1">
                <a:solidFill>
                  <a:schemeClr val="tx1"/>
                </a:solidFill>
                <a:highlight>
                  <a:srgbClr val="000000"/>
                </a:highlight>
              </a:rPr>
              <a:t>kalifye</a:t>
            </a:r>
            <a:r>
              <a:rPr lang="en-US" dirty="0">
                <a:solidFill>
                  <a:schemeClr val="tx1"/>
                </a:solidFill>
                <a:highlight>
                  <a:srgbClr val="000000"/>
                </a:highlight>
              </a:rPr>
              <a:t> </a:t>
            </a:r>
            <a:r>
              <a:rPr lang="en-US" dirty="0" err="1">
                <a:solidFill>
                  <a:schemeClr val="tx1"/>
                </a:solidFill>
                <a:highlight>
                  <a:srgbClr val="000000"/>
                </a:highlight>
              </a:rPr>
              <a:t>pou</a:t>
            </a:r>
            <a:r>
              <a:rPr lang="en-US" dirty="0">
                <a:solidFill>
                  <a:schemeClr val="tx1"/>
                </a:solidFill>
                <a:highlight>
                  <a:srgbClr val="000000"/>
                </a:highlight>
              </a:rPr>
              <a:t> piki </a:t>
            </a:r>
            <a:r>
              <a:rPr lang="en-US" dirty="0" err="1">
                <a:solidFill>
                  <a:schemeClr val="tx1"/>
                </a:solidFill>
                <a:highlight>
                  <a:srgbClr val="000000"/>
                </a:highlight>
              </a:rPr>
              <a:t>boustè</a:t>
            </a:r>
            <a:r>
              <a:rPr lang="en-US" dirty="0">
                <a:solidFill>
                  <a:schemeClr val="tx1"/>
                </a:solidFill>
                <a:highlight>
                  <a:srgbClr val="000000"/>
                </a:highlight>
              </a:rPr>
              <a:t> </a:t>
            </a:r>
            <a:r>
              <a:rPr lang="en-US" dirty="0" err="1">
                <a:solidFill>
                  <a:schemeClr val="tx1"/>
                </a:solidFill>
                <a:highlight>
                  <a:srgbClr val="000000"/>
                </a:highlight>
              </a:rPr>
              <a:t>pou</a:t>
            </a:r>
            <a:r>
              <a:rPr lang="en-US" dirty="0">
                <a:solidFill>
                  <a:schemeClr val="tx1"/>
                </a:solidFill>
                <a:highlight>
                  <a:srgbClr val="000000"/>
                </a:highlight>
              </a:rPr>
              <a:t> </a:t>
            </a:r>
            <a:r>
              <a:rPr lang="en-US" dirty="0" err="1">
                <a:solidFill>
                  <a:schemeClr val="tx1"/>
                </a:solidFill>
                <a:highlight>
                  <a:srgbClr val="000000"/>
                </a:highlight>
              </a:rPr>
              <a:t>moun</a:t>
            </a:r>
            <a:r>
              <a:rPr lang="en-US" dirty="0">
                <a:solidFill>
                  <a:schemeClr val="tx1"/>
                </a:solidFill>
                <a:highlight>
                  <a:srgbClr val="000000"/>
                </a:highlight>
              </a:rPr>
              <a:t> ki </a:t>
            </a:r>
            <a:r>
              <a:rPr lang="en-US" dirty="0" err="1">
                <a:solidFill>
                  <a:schemeClr val="tx1"/>
                </a:solidFill>
                <a:highlight>
                  <a:srgbClr val="000000"/>
                </a:highlight>
              </a:rPr>
              <a:t>te</a:t>
            </a:r>
            <a:r>
              <a:rPr lang="en-US" dirty="0">
                <a:solidFill>
                  <a:schemeClr val="tx1"/>
                </a:solidFill>
                <a:highlight>
                  <a:srgbClr val="000000"/>
                </a:highlight>
              </a:rPr>
              <a:t> </a:t>
            </a:r>
            <a:r>
              <a:rPr lang="en-US" dirty="0" err="1">
                <a:solidFill>
                  <a:schemeClr val="tx1"/>
                </a:solidFill>
                <a:highlight>
                  <a:srgbClr val="000000"/>
                </a:highlight>
              </a:rPr>
              <a:t>pran</a:t>
            </a:r>
            <a:r>
              <a:rPr lang="en-US" dirty="0">
                <a:solidFill>
                  <a:schemeClr val="tx1"/>
                </a:solidFill>
                <a:highlight>
                  <a:srgbClr val="000000"/>
                </a:highlight>
              </a:rPr>
              <a:t> piki Moderna (</a:t>
            </a:r>
            <a:r>
              <a:rPr lang="en-US" dirty="0" err="1">
                <a:solidFill>
                  <a:schemeClr val="tx1"/>
                </a:solidFill>
                <a:highlight>
                  <a:srgbClr val="000000"/>
                </a:highlight>
              </a:rPr>
              <a:t>dyapozitif</a:t>
            </a:r>
            <a:r>
              <a:rPr lang="en-US" dirty="0">
                <a:solidFill>
                  <a:schemeClr val="tx1"/>
                </a:solidFill>
                <a:highlight>
                  <a:srgbClr val="000000"/>
                </a:highlight>
              </a:rPr>
              <a:t> 17)</a:t>
            </a:r>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25425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HT" b="0" i="0" dirty="0">
                <a:solidFill>
                  <a:srgbClr val="000000"/>
                </a:solidFill>
                <a:latin typeface="Open Sans" panose="020B0606030504020204" pitchFamily="34" charset="0"/>
              </a:rPr>
              <a:t>N</a:t>
            </a:r>
            <a:r>
              <a:rPr lang="en-US" b="0" i="0" dirty="0" err="1">
                <a:solidFill>
                  <a:srgbClr val="000000"/>
                </a:solidFill>
                <a:latin typeface="Open Sans" panose="020B0606030504020204" pitchFamily="34" charset="0"/>
              </a:rPr>
              <a:t>òt</a:t>
            </a:r>
            <a:r>
              <a:rPr lang="en-US" b="0" i="0" dirty="0">
                <a:solidFill>
                  <a:srgbClr val="000000"/>
                </a:solidFill>
                <a:latin typeface="Open Sans" panose="020B0606030504020204" pitchFamily="34" charset="0"/>
              </a:rPr>
              <a:t>:</a:t>
            </a:r>
            <a:endParaRPr lang="fr-HT" b="0" i="0" dirty="0">
              <a:solidFill>
                <a:srgbClr val="000000"/>
              </a:solidFill>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HT" b="0" i="0" dirty="0">
              <a:solidFill>
                <a:srgbClr val="000000"/>
              </a:solidFill>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HT" b="0" i="0" dirty="0">
                <a:solidFill>
                  <a:srgbClr val="000000"/>
                </a:solidFill>
                <a:latin typeface="Open Sans" panose="020B0606030504020204" pitchFamily="34" charset="0"/>
              </a:rPr>
              <a:t>Si </a:t>
            </a:r>
            <a:r>
              <a:rPr lang="fr-HT" b="0" i="0" dirty="0" err="1">
                <a:solidFill>
                  <a:srgbClr val="000000"/>
                </a:solidFill>
                <a:latin typeface="Open Sans" panose="020B0606030504020204" pitchFamily="34" charset="0"/>
              </a:rPr>
              <a:t>timoun</a:t>
            </a:r>
            <a:r>
              <a:rPr lang="fr-HT" b="0" i="0" dirty="0">
                <a:solidFill>
                  <a:srgbClr val="000000"/>
                </a:solidFill>
                <a:latin typeface="Open Sans" panose="020B0606030504020204" pitchFamily="34" charset="0"/>
              </a:rPr>
              <a:t> ou a </a:t>
            </a:r>
            <a:r>
              <a:rPr lang="fr-HT" b="0" i="0" dirty="0" err="1">
                <a:solidFill>
                  <a:srgbClr val="000000"/>
                </a:solidFill>
                <a:latin typeface="Open Sans" panose="020B0606030504020204" pitchFamily="34" charset="0"/>
              </a:rPr>
              <a:t>fè</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yon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gwo</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reyaksyon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alèji</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apre</a:t>
            </a:r>
            <a:r>
              <a:rPr lang="fr-HT" b="0" i="0" dirty="0">
                <a:solidFill>
                  <a:srgbClr val="000000"/>
                </a:solidFill>
                <a:latin typeface="Open Sans" panose="020B0606030504020204" pitchFamily="34" charset="0"/>
              </a:rPr>
              <a:t> li fin </a:t>
            </a:r>
            <a:r>
              <a:rPr lang="fr-HT" b="0" i="0" dirty="0" err="1">
                <a:solidFill>
                  <a:srgbClr val="000000"/>
                </a:solidFill>
                <a:latin typeface="Open Sans" panose="020B0606030504020204" pitchFamily="34" charset="0"/>
              </a:rPr>
              <a:t>pran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yon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vaksen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kont</a:t>
            </a:r>
            <a:r>
              <a:rPr lang="fr-HT" b="0" i="0" dirty="0">
                <a:solidFill>
                  <a:srgbClr val="000000"/>
                </a:solidFill>
                <a:latin typeface="Open Sans" panose="020B0606030504020204" pitchFamily="34" charset="0"/>
              </a:rPr>
              <a:t> COVID-19, </a:t>
            </a:r>
            <a:r>
              <a:rPr lang="fr-HT" b="0" i="0" dirty="0" err="1">
                <a:solidFill>
                  <a:srgbClr val="000000"/>
                </a:solidFill>
                <a:latin typeface="Open Sans" panose="020B0606030504020204" pitchFamily="34" charset="0"/>
              </a:rPr>
              <a:t>moun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ki</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responsab</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vaksen</a:t>
            </a:r>
            <a:r>
              <a:rPr lang="fr-HT" b="0" i="0" dirty="0">
                <a:solidFill>
                  <a:srgbClr val="000000"/>
                </a:solidFill>
                <a:latin typeface="Open Sans" panose="020B0606030504020204" pitchFamily="34" charset="0"/>
              </a:rPr>
              <a:t> an </a:t>
            </a:r>
            <a:r>
              <a:rPr lang="fr-HT" b="0" i="0" dirty="0" err="1">
                <a:solidFill>
                  <a:srgbClr val="000000"/>
                </a:solidFill>
                <a:latin typeface="Open Sans" panose="020B0606030504020204" pitchFamily="34" charset="0"/>
              </a:rPr>
              <a:t>kapab</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ba</a:t>
            </a:r>
            <a:r>
              <a:rPr lang="fr-HT" b="0" i="0" dirty="0">
                <a:solidFill>
                  <a:srgbClr val="000000"/>
                </a:solidFill>
                <a:latin typeface="Open Sans" panose="020B0606030504020204" pitchFamily="34" charset="0"/>
              </a:rPr>
              <a:t> li </a:t>
            </a:r>
            <a:r>
              <a:rPr lang="fr-HT" b="0" i="0" dirty="0" err="1">
                <a:solidFill>
                  <a:srgbClr val="000000"/>
                </a:solidFill>
                <a:latin typeface="Open Sans" panose="020B0606030504020204" pitchFamily="34" charset="0"/>
              </a:rPr>
              <a:t>swen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byen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rapid</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epi</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rele</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sèvis</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medikal</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ijans</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lan</a:t>
            </a:r>
            <a:r>
              <a:rPr lang="fr-HT" b="0" i="0" dirty="0">
                <a:solidFill>
                  <a:srgbClr val="000000"/>
                </a:solidFill>
                <a:latin typeface="Open Sans" panose="020B0606030504020204" pitchFamily="34" charset="0"/>
              </a:rPr>
              <a:t>, si li </a:t>
            </a:r>
            <a:r>
              <a:rPr lang="fr-HT" b="0" i="0" dirty="0" err="1">
                <a:solidFill>
                  <a:srgbClr val="000000"/>
                </a:solidFill>
                <a:latin typeface="Open Sans" panose="020B0606030504020204" pitchFamily="34" charset="0"/>
              </a:rPr>
              <a:t>nesesè</a:t>
            </a:r>
            <a:r>
              <a:rPr lang="fr-HT" b="0" i="0" dirty="0">
                <a:solidFill>
                  <a:srgbClr val="000000"/>
                </a:solidFill>
                <a:latin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panose="020B0606030504020204" pitchFamily="34" charset="0"/>
            </a:endParaRPr>
          </a:p>
          <a:p>
            <a:pPr marL="171450" indent="-171450" algn="l">
              <a:buFont typeface="Arial" panose="020B0604020202020204" pitchFamily="34" charset="0"/>
              <a:buChar char="•"/>
            </a:pPr>
            <a:r>
              <a:rPr lang="fr-HT" b="0" i="0" dirty="0">
                <a:solidFill>
                  <a:srgbClr val="000000"/>
                </a:solidFill>
                <a:latin typeface="Open Sans" panose="020B0606030504020204" pitchFamily="34" charset="0"/>
              </a:rPr>
              <a:t>Mande </a:t>
            </a:r>
            <a:r>
              <a:rPr lang="fr-HT" b="0" i="0" dirty="0" err="1">
                <a:solidFill>
                  <a:srgbClr val="000000"/>
                </a:solidFill>
                <a:latin typeface="Open Sans" panose="020B0606030504020204" pitchFamily="34" charset="0"/>
              </a:rPr>
              <a:t>moun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ki</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responsab</a:t>
            </a:r>
            <a:r>
              <a:rPr lang="fr-HT" b="0" i="0" dirty="0">
                <a:solidFill>
                  <a:srgbClr val="000000"/>
                </a:solidFill>
                <a:latin typeface="Open Sans" panose="020B0606030504020204" pitchFamily="34" charset="0"/>
              </a:rPr>
              <a:t> pou bay </a:t>
            </a:r>
            <a:r>
              <a:rPr lang="fr-HT" b="0" i="0" dirty="0" err="1">
                <a:solidFill>
                  <a:srgbClr val="000000"/>
                </a:solidFill>
                <a:latin typeface="Open Sans" panose="020B0606030504020204" pitchFamily="34" charset="0"/>
              </a:rPr>
              <a:t>timoun</a:t>
            </a:r>
            <a:r>
              <a:rPr lang="fr-HT" b="0" i="0" dirty="0">
                <a:solidFill>
                  <a:srgbClr val="000000"/>
                </a:solidFill>
                <a:latin typeface="Open Sans" panose="020B0606030504020204" pitchFamily="34" charset="0"/>
              </a:rPr>
              <a:t> ou a </a:t>
            </a:r>
            <a:r>
              <a:rPr lang="fr-HT" b="0" i="0" dirty="0" err="1">
                <a:solidFill>
                  <a:srgbClr val="000000"/>
                </a:solidFill>
                <a:latin typeface="Open Sans" panose="020B0606030504020204" pitchFamily="34" charset="0"/>
              </a:rPr>
              <a:t>swen</a:t>
            </a:r>
            <a:r>
              <a:rPr lang="fr-HT" b="0" i="0" dirty="0">
                <a:solidFill>
                  <a:srgbClr val="000000"/>
                </a:solidFill>
                <a:latin typeface="Open Sans" panose="020B0606030504020204" pitchFamily="34" charset="0"/>
              </a:rPr>
              <a:t> sante </a:t>
            </a:r>
            <a:r>
              <a:rPr lang="fr-HT" b="0" i="0" dirty="0" err="1">
                <a:solidFill>
                  <a:srgbClr val="000000"/>
                </a:solidFill>
                <a:latin typeface="Open Sans" panose="020B0606030504020204" pitchFamily="34" charset="0"/>
              </a:rPr>
              <a:t>konsèy</a:t>
            </a:r>
            <a:r>
              <a:rPr lang="fr-HT" b="0" i="0" dirty="0">
                <a:solidFill>
                  <a:srgbClr val="000000"/>
                </a:solidFill>
                <a:latin typeface="Open Sans" panose="020B0606030504020204" pitchFamily="34" charset="0"/>
              </a:rPr>
              <a:t> sou </a:t>
            </a:r>
            <a:r>
              <a:rPr lang="fr-HT" b="0" i="0" dirty="0" err="1">
                <a:solidFill>
                  <a:srgbClr val="000000"/>
                </a:solidFill>
                <a:latin typeface="Open Sans" panose="020B0606030504020204" pitchFamily="34" charset="0"/>
              </a:rPr>
              <a:t>fason</a:t>
            </a:r>
            <a:r>
              <a:rPr lang="fr-HT" b="0" i="0" dirty="0">
                <a:solidFill>
                  <a:srgbClr val="000000"/>
                </a:solidFill>
                <a:latin typeface="Open Sans" panose="020B0606030504020204" pitchFamily="34" charset="0"/>
              </a:rPr>
              <a:t> pou w </a:t>
            </a:r>
            <a:r>
              <a:rPr lang="fr-HT" b="0" i="0" dirty="0" err="1">
                <a:solidFill>
                  <a:srgbClr val="000000"/>
                </a:solidFill>
                <a:latin typeface="Open Sans" panose="020B0606030504020204" pitchFamily="34" charset="0"/>
              </a:rPr>
              <a:t>itilize</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yon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medikaman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kont</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doulè</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ki</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pa</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aspirin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ak</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lòt</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etap</a:t>
            </a:r>
            <a:r>
              <a:rPr lang="fr-HT" b="0" i="0" dirty="0">
                <a:solidFill>
                  <a:srgbClr val="000000"/>
                </a:solidFill>
                <a:latin typeface="Open Sans" panose="020B0606030504020204" pitchFamily="34" charset="0"/>
              </a:rPr>
              <a:t> ou </a:t>
            </a:r>
            <a:r>
              <a:rPr lang="fr-HT" b="0" i="0" dirty="0" err="1">
                <a:solidFill>
                  <a:srgbClr val="000000"/>
                </a:solidFill>
                <a:latin typeface="Open Sans" panose="020B0606030504020204" pitchFamily="34" charset="0"/>
              </a:rPr>
              <a:t>kapab</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swiv</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lakay</a:t>
            </a:r>
            <a:r>
              <a:rPr lang="fr-HT" b="0" i="0" dirty="0">
                <a:solidFill>
                  <a:srgbClr val="000000"/>
                </a:solidFill>
                <a:latin typeface="Open Sans" panose="020B0606030504020204" pitchFamily="34" charset="0"/>
              </a:rPr>
              <a:t> ou </a:t>
            </a:r>
            <a:r>
              <a:rPr lang="fr-HT" b="0" i="0" dirty="0" err="1">
                <a:solidFill>
                  <a:srgbClr val="000000"/>
                </a:solidFill>
                <a:latin typeface="Open Sans" panose="020B0606030504020204" pitchFamily="34" charset="0"/>
              </a:rPr>
              <a:t>aprè</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timoun</a:t>
            </a:r>
            <a:r>
              <a:rPr lang="fr-HT" b="0" i="0" dirty="0">
                <a:solidFill>
                  <a:srgbClr val="000000"/>
                </a:solidFill>
                <a:latin typeface="Open Sans" panose="020B0606030504020204" pitchFamily="34" charset="0"/>
              </a:rPr>
              <a:t> ou a fin </a:t>
            </a:r>
            <a:r>
              <a:rPr lang="fr-HT" b="0" i="0" dirty="0" err="1">
                <a:solidFill>
                  <a:srgbClr val="000000"/>
                </a:solidFill>
                <a:latin typeface="Open Sans" panose="020B0606030504020204" pitchFamily="34" charset="0"/>
              </a:rPr>
              <a:t>pran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vaksen</a:t>
            </a:r>
            <a:r>
              <a:rPr lang="fr-HT" b="0" i="0" dirty="0">
                <a:solidFill>
                  <a:srgbClr val="000000"/>
                </a:solidFill>
                <a:latin typeface="Open Sans" panose="020B0606030504020204" pitchFamily="34" charset="0"/>
              </a:rPr>
              <a:t> an. An </a:t>
            </a:r>
            <a:r>
              <a:rPr lang="fr-HT" b="0" i="0" dirty="0" err="1">
                <a:solidFill>
                  <a:srgbClr val="000000"/>
                </a:solidFill>
                <a:latin typeface="Open Sans" panose="020B0606030504020204" pitchFamily="34" charset="0"/>
              </a:rPr>
              <a:t>jeneral</a:t>
            </a:r>
            <a:r>
              <a:rPr lang="fr-HT" b="0" i="0" dirty="0">
                <a:solidFill>
                  <a:srgbClr val="000000"/>
                </a:solidFill>
                <a:latin typeface="Open Sans" panose="020B0606030504020204" pitchFamily="34" charset="0"/>
              </a:rPr>
              <a:t>, </a:t>
            </a:r>
            <a:r>
              <a:rPr lang="fr-HT" b="1" i="0" dirty="0">
                <a:solidFill>
                  <a:srgbClr val="000000"/>
                </a:solidFill>
                <a:latin typeface="Open Sans" panose="020B0606030504020204" pitchFamily="34" charset="0"/>
              </a:rPr>
              <a:t>yo </a:t>
            </a:r>
            <a:r>
              <a:rPr lang="fr-HT" b="1" i="0" dirty="0" err="1">
                <a:solidFill>
                  <a:srgbClr val="000000"/>
                </a:solidFill>
                <a:latin typeface="Open Sans" panose="020B0606030504020204" pitchFamily="34" charset="0"/>
              </a:rPr>
              <a:t>pa</a:t>
            </a:r>
            <a:r>
              <a:rPr lang="fr-HT" b="1" i="0" dirty="0">
                <a:solidFill>
                  <a:srgbClr val="000000"/>
                </a:solidFill>
                <a:latin typeface="Open Sans" panose="020B0606030504020204" pitchFamily="34" charset="0"/>
              </a:rPr>
              <a:t> </a:t>
            </a:r>
            <a:r>
              <a:rPr lang="fr-HT" b="1" i="0" dirty="0" err="1">
                <a:solidFill>
                  <a:srgbClr val="000000"/>
                </a:solidFill>
                <a:latin typeface="Open Sans" panose="020B0606030504020204" pitchFamily="34" charset="0"/>
              </a:rPr>
              <a:t>rekòmande</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aspirin</a:t>
            </a:r>
            <a:r>
              <a:rPr lang="fr-HT" b="0" i="0" dirty="0">
                <a:solidFill>
                  <a:srgbClr val="000000"/>
                </a:solidFill>
                <a:latin typeface="Open Sans" panose="020B0606030504020204" pitchFamily="34" charset="0"/>
              </a:rPr>
              <a:t> pou </a:t>
            </a:r>
            <a:r>
              <a:rPr lang="fr-HT" b="0" i="0" dirty="0" err="1">
                <a:solidFill>
                  <a:srgbClr val="000000"/>
                </a:solidFill>
                <a:latin typeface="Open Sans" panose="020B0606030504020204" pitchFamily="34" charset="0"/>
              </a:rPr>
              <a:t>timoun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ak</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adolesan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ki</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gen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mwens</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pase</a:t>
            </a:r>
            <a:r>
              <a:rPr lang="fr-HT" b="0" i="0" dirty="0">
                <a:solidFill>
                  <a:srgbClr val="000000"/>
                </a:solidFill>
                <a:latin typeface="Open Sans" panose="020B0606030504020204" pitchFamily="34" charset="0"/>
              </a:rPr>
              <a:t> 18 </a:t>
            </a:r>
            <a:r>
              <a:rPr lang="fr-HT" b="0" i="0" dirty="0" err="1">
                <a:solidFill>
                  <a:srgbClr val="000000"/>
                </a:solidFill>
                <a:latin typeface="Open Sans" panose="020B0606030504020204" pitchFamily="34" charset="0"/>
              </a:rPr>
              <a:t>lane</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Lè</a:t>
            </a:r>
            <a:r>
              <a:rPr lang="fr-HT" b="0" i="0" dirty="0">
                <a:solidFill>
                  <a:srgbClr val="000000"/>
                </a:solidFill>
                <a:latin typeface="Open Sans" panose="020B0606030504020204" pitchFamily="34" charset="0"/>
              </a:rPr>
              <a:t> w </a:t>
            </a:r>
            <a:r>
              <a:rPr lang="fr-HT" b="0" i="0" dirty="0" err="1">
                <a:solidFill>
                  <a:srgbClr val="000000"/>
                </a:solidFill>
                <a:latin typeface="Open Sans" panose="020B0606030504020204" pitchFamily="34" charset="0"/>
              </a:rPr>
              <a:t>mete</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yon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twal</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fre</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ak</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imid</a:t>
            </a:r>
            <a:r>
              <a:rPr lang="fr-HT" b="0" i="0" dirty="0">
                <a:solidFill>
                  <a:srgbClr val="000000"/>
                </a:solidFill>
                <a:latin typeface="Open Sans" panose="020B0606030504020204" pitchFamily="34" charset="0"/>
              </a:rPr>
              <a:t> kote yo </a:t>
            </a:r>
            <a:r>
              <a:rPr lang="fr-HT" b="0" i="0" dirty="0" err="1">
                <a:solidFill>
                  <a:srgbClr val="000000"/>
                </a:solidFill>
                <a:latin typeface="Open Sans" panose="020B0606030504020204" pitchFamily="34" charset="0"/>
              </a:rPr>
              <a:t>rantre</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zegwi</a:t>
            </a:r>
            <a:r>
              <a:rPr lang="fr-HT" b="0" i="0" dirty="0">
                <a:solidFill>
                  <a:srgbClr val="000000"/>
                </a:solidFill>
                <a:latin typeface="Open Sans" panose="020B0606030504020204" pitchFamily="34" charset="0"/>
              </a:rPr>
              <a:t> a li </a:t>
            </a:r>
            <a:r>
              <a:rPr lang="fr-HT" b="0" i="0" dirty="0" err="1">
                <a:solidFill>
                  <a:srgbClr val="000000"/>
                </a:solidFill>
                <a:latin typeface="Open Sans" panose="020B0606030504020204" pitchFamily="34" charset="0"/>
              </a:rPr>
              <a:t>kapab</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ede</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soulaje</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malèz</a:t>
            </a:r>
            <a:r>
              <a:rPr lang="fr-HT" b="0" i="0" dirty="0">
                <a:solidFill>
                  <a:srgbClr val="000000"/>
                </a:solidFill>
                <a:latin typeface="Open Sans" panose="020B0606030504020204" pitchFamily="34" charset="0"/>
              </a:rPr>
              <a:t> la.</a:t>
            </a:r>
          </a:p>
          <a:p>
            <a:br>
              <a:rPr lang="fr-HT" dirty="0"/>
            </a:br>
            <a:endParaRPr lang="fr-HT" dirty="0"/>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408841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HT" b="0" i="0">
                <a:solidFill>
                  <a:srgbClr val="000000"/>
                </a:solidFill>
                <a:latin typeface="Open Sans" panose="020B0606030504020204" pitchFamily="34" charset="0"/>
              </a:rPr>
              <a:t> </a:t>
            </a:r>
          </a:p>
          <a:p>
            <a:br>
              <a:rPr lang="fr-HT"/>
            </a:br>
            <a:endParaRPr lang="fr-HT"/>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678523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HT" sz="1200" dirty="0">
                <a:solidFill>
                  <a:schemeClr val="tx1"/>
                </a:solidFill>
                <a:latin typeface="+mn-lt"/>
                <a:ea typeface="+mn-ea"/>
                <a:cs typeface="+mn-cs"/>
              </a:rPr>
              <a:t>N</a:t>
            </a:r>
            <a:r>
              <a:rPr lang="en-US" sz="1200" dirty="0" err="1">
                <a:solidFill>
                  <a:schemeClr val="tx1"/>
                </a:solidFill>
                <a:latin typeface="+mn-lt"/>
                <a:ea typeface="+mn-ea"/>
                <a:cs typeface="+mn-cs"/>
              </a:rPr>
              <a:t>òt</a:t>
            </a:r>
            <a:r>
              <a:rPr lang="en-US" sz="1200" dirty="0">
                <a:solidFill>
                  <a:schemeClr val="tx1"/>
                </a:solidFill>
                <a:latin typeface="+mn-lt"/>
                <a:ea typeface="+mn-ea"/>
                <a:cs typeface="+mn-cs"/>
              </a:rPr>
              <a:t>:</a:t>
            </a:r>
            <a:endParaRPr lang="fr-HT" sz="1200" dirty="0">
              <a:solidFill>
                <a:schemeClr val="tx1"/>
              </a:solidFill>
              <a:latin typeface="+mn-lt"/>
              <a:ea typeface="+mn-ea"/>
              <a:cs typeface="+mn-cs"/>
            </a:endParaRPr>
          </a:p>
          <a:p>
            <a:r>
              <a:rPr lang="fr-HT" sz="1200" dirty="0" err="1">
                <a:solidFill>
                  <a:schemeClr val="tx1"/>
                </a:solidFill>
                <a:latin typeface="+mn-lt"/>
                <a:ea typeface="+mn-ea"/>
                <a:cs typeface="+mn-cs"/>
              </a:rPr>
              <a:t>Menm</a:t>
            </a:r>
            <a:r>
              <a:rPr lang="fr-HT" sz="1200" dirty="0">
                <a:solidFill>
                  <a:schemeClr val="tx1"/>
                </a:solidFill>
                <a:latin typeface="+mn-lt"/>
                <a:ea typeface="+mn-ea"/>
                <a:cs typeface="+mn-cs"/>
              </a:rPr>
              <a:t> si </a:t>
            </a:r>
            <a:r>
              <a:rPr lang="fr-HT" sz="1200" dirty="0" err="1">
                <a:solidFill>
                  <a:schemeClr val="tx1"/>
                </a:solidFill>
                <a:latin typeface="+mn-lt"/>
                <a:ea typeface="+mn-ea"/>
                <a:cs typeface="+mn-cs"/>
              </a:rPr>
              <a:t>gen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yon</a:t>
            </a:r>
            <a:r>
              <a:rPr lang="fr-HT" sz="1200" dirty="0">
                <a:solidFill>
                  <a:schemeClr val="tx1"/>
                </a:solidFill>
                <a:latin typeface="+mn-lt"/>
                <a:ea typeface="+mn-ea"/>
                <a:cs typeface="+mn-cs"/>
              </a:rPr>
              <a:t> ti chans pou </a:t>
            </a:r>
            <a:r>
              <a:rPr lang="fr-HT" sz="1200" dirty="0" err="1">
                <a:solidFill>
                  <a:schemeClr val="tx1"/>
                </a:solidFill>
                <a:latin typeface="+mn-lt"/>
                <a:ea typeface="+mn-ea"/>
                <a:cs typeface="+mn-cs"/>
              </a:rPr>
              <a:t>vaksen</a:t>
            </a:r>
            <a:r>
              <a:rPr lang="fr-HT" sz="1200" dirty="0">
                <a:solidFill>
                  <a:schemeClr val="tx1"/>
                </a:solidFill>
                <a:latin typeface="+mn-lt"/>
                <a:ea typeface="+mn-ea"/>
                <a:cs typeface="+mn-cs"/>
              </a:rPr>
              <a:t> COVID-19 yo ta </a:t>
            </a:r>
            <a:r>
              <a:rPr lang="fr-HT" sz="1200" dirty="0" err="1">
                <a:solidFill>
                  <a:schemeClr val="tx1"/>
                </a:solidFill>
                <a:latin typeface="+mn-lt"/>
                <a:ea typeface="+mn-ea"/>
                <a:cs typeface="+mn-cs"/>
              </a:rPr>
              <a:t>kapab</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lakòz</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yon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gwo</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reyaksyon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alèji</a:t>
            </a:r>
            <a:r>
              <a:rPr lang="fr-HT" sz="1200" dirty="0">
                <a:solidFill>
                  <a:schemeClr val="tx1"/>
                </a:solidFill>
                <a:latin typeface="+mn-lt"/>
                <a:ea typeface="+mn-ea"/>
                <a:cs typeface="+mn-cs"/>
              </a:rPr>
              <a:t>, sa a </a:t>
            </a:r>
            <a:r>
              <a:rPr lang="fr-HT" sz="1200" dirty="0" err="1">
                <a:solidFill>
                  <a:schemeClr val="tx1"/>
                </a:solidFill>
                <a:latin typeface="+mn-lt"/>
                <a:ea typeface="+mn-ea"/>
                <a:cs typeface="+mn-cs"/>
              </a:rPr>
              <a:t>jeneralman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fèt</a:t>
            </a:r>
            <a:r>
              <a:rPr lang="fr-HT" sz="1200" dirty="0">
                <a:solidFill>
                  <a:schemeClr val="tx1"/>
                </a:solidFill>
                <a:latin typeface="+mn-lt"/>
                <a:ea typeface="+mn-ea"/>
                <a:cs typeface="+mn-cs"/>
              </a:rPr>
              <a:t> nan </a:t>
            </a:r>
            <a:r>
              <a:rPr lang="fr-HT" sz="1200" dirty="0" err="1">
                <a:solidFill>
                  <a:schemeClr val="tx1"/>
                </a:solidFill>
                <a:latin typeface="+mn-lt"/>
                <a:ea typeface="+mn-ea"/>
                <a:cs typeface="+mn-cs"/>
              </a:rPr>
              <a:t>kèk</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minit</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jiska</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inèdtan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aprè</a:t>
            </a:r>
            <a:r>
              <a:rPr lang="fr-HT" sz="1200" dirty="0">
                <a:solidFill>
                  <a:schemeClr val="tx1"/>
                </a:solidFill>
                <a:latin typeface="+mn-lt"/>
                <a:ea typeface="+mn-ea"/>
                <a:cs typeface="+mn-cs"/>
              </a:rPr>
              <a:t> ou fin </a:t>
            </a:r>
            <a:r>
              <a:rPr lang="fr-HT" sz="1200" dirty="0" err="1">
                <a:solidFill>
                  <a:schemeClr val="tx1"/>
                </a:solidFill>
                <a:latin typeface="+mn-lt"/>
                <a:ea typeface="+mn-ea"/>
                <a:cs typeface="+mn-cs"/>
              </a:rPr>
              <a:t>pran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vaksen</a:t>
            </a:r>
            <a:r>
              <a:rPr lang="fr-HT" sz="1200" dirty="0">
                <a:solidFill>
                  <a:schemeClr val="tx1"/>
                </a:solidFill>
                <a:latin typeface="+mn-lt"/>
                <a:ea typeface="+mn-ea"/>
                <a:cs typeface="+mn-cs"/>
              </a:rPr>
              <a:t> an. </a:t>
            </a:r>
          </a:p>
          <a:p>
            <a:endParaRPr lang="en-US" sz="1200" kern="1200" dirty="0">
              <a:solidFill>
                <a:schemeClr val="tx1"/>
              </a:solidFill>
              <a:effectLst/>
              <a:latin typeface="+mn-lt"/>
              <a:ea typeface="+mn-ea"/>
              <a:cs typeface="+mn-cs"/>
            </a:endParaRPr>
          </a:p>
          <a:p>
            <a:r>
              <a:rPr lang="fr-HT" sz="1200" b="0" i="0" u="none" strike="noStrike" baseline="0" dirty="0">
                <a:solidFill>
                  <a:schemeClr val="tx1"/>
                </a:solidFill>
                <a:latin typeface="+mn-lt"/>
                <a:ea typeface="+mn-ea"/>
                <a:cs typeface="+mn-cs"/>
              </a:rPr>
              <a:t>Siy </a:t>
            </a:r>
            <a:r>
              <a:rPr lang="fr-HT" sz="1200" b="0" i="0" u="none" strike="noStrike" baseline="0" dirty="0" err="1">
                <a:solidFill>
                  <a:schemeClr val="tx1"/>
                </a:solidFill>
                <a:latin typeface="+mn-lt"/>
                <a:ea typeface="+mn-ea"/>
                <a:cs typeface="+mn-cs"/>
              </a:rPr>
              <a:t>gwo</a:t>
            </a:r>
            <a:r>
              <a:rPr lang="fr-HT" sz="1200" b="0" i="0" u="none" strike="noStrike" baseline="0" dirty="0">
                <a:solidFill>
                  <a:schemeClr val="tx1"/>
                </a:solidFill>
                <a:latin typeface="+mn-lt"/>
                <a:ea typeface="+mn-ea"/>
                <a:cs typeface="+mn-cs"/>
              </a:rPr>
              <a:t> </a:t>
            </a:r>
            <a:r>
              <a:rPr lang="fr-HT" sz="1200" b="0" i="0" u="none" strike="noStrike" baseline="0" dirty="0" err="1">
                <a:solidFill>
                  <a:schemeClr val="tx1"/>
                </a:solidFill>
                <a:latin typeface="+mn-lt"/>
                <a:ea typeface="+mn-ea"/>
                <a:cs typeface="+mn-cs"/>
              </a:rPr>
              <a:t>reyaksyon</a:t>
            </a:r>
            <a:r>
              <a:rPr lang="fr-HT" sz="1200" b="0" i="0" u="none" strike="noStrike" baseline="0" dirty="0">
                <a:solidFill>
                  <a:schemeClr val="tx1"/>
                </a:solidFill>
                <a:latin typeface="+mn-lt"/>
                <a:ea typeface="+mn-ea"/>
                <a:cs typeface="+mn-cs"/>
              </a:rPr>
              <a:t> </a:t>
            </a:r>
            <a:r>
              <a:rPr lang="fr-HT" sz="1200" b="0" i="0" u="none" strike="noStrike" baseline="0" dirty="0" err="1">
                <a:solidFill>
                  <a:schemeClr val="tx1"/>
                </a:solidFill>
                <a:latin typeface="+mn-lt"/>
                <a:ea typeface="+mn-ea"/>
                <a:cs typeface="+mn-cs"/>
              </a:rPr>
              <a:t>alèji</a:t>
            </a:r>
            <a:r>
              <a:rPr lang="fr-HT" sz="1200" b="0" i="0" u="none" strike="noStrike" baseline="0" dirty="0">
                <a:solidFill>
                  <a:schemeClr val="tx1"/>
                </a:solidFill>
                <a:latin typeface="+mn-lt"/>
                <a:ea typeface="+mn-ea"/>
                <a:cs typeface="+mn-cs"/>
              </a:rPr>
              <a:t> yo </a:t>
            </a:r>
            <a:r>
              <a:rPr lang="fr-HT" sz="1200" b="0" i="0" u="none" strike="noStrike" baseline="0" dirty="0" err="1">
                <a:solidFill>
                  <a:schemeClr val="tx1"/>
                </a:solidFill>
                <a:latin typeface="+mn-lt"/>
                <a:ea typeface="+mn-ea"/>
                <a:cs typeface="+mn-cs"/>
              </a:rPr>
              <a:t>kapab</a:t>
            </a:r>
            <a:r>
              <a:rPr lang="fr-HT" sz="1200" b="0" i="0" u="none" strike="noStrike" baseline="0" dirty="0">
                <a:solidFill>
                  <a:schemeClr val="tx1"/>
                </a:solidFill>
                <a:latin typeface="+mn-lt"/>
                <a:ea typeface="+mn-ea"/>
                <a:cs typeface="+mn-cs"/>
              </a:rPr>
              <a:t> </a:t>
            </a:r>
            <a:r>
              <a:rPr lang="fr-HT" sz="1200" b="0" i="0" u="none" strike="noStrike" baseline="0" dirty="0" err="1">
                <a:solidFill>
                  <a:schemeClr val="tx1"/>
                </a:solidFill>
                <a:latin typeface="+mn-lt"/>
                <a:ea typeface="+mn-ea"/>
                <a:cs typeface="+mn-cs"/>
              </a:rPr>
              <a:t>gen</a:t>
            </a:r>
            <a:r>
              <a:rPr lang="fr-HT" sz="1200" b="0" i="0" u="none" strike="noStrike" baseline="0" dirty="0">
                <a:solidFill>
                  <a:schemeClr val="tx1"/>
                </a:solidFill>
                <a:latin typeface="+mn-lt"/>
                <a:ea typeface="+mn-ea"/>
                <a:cs typeface="+mn-cs"/>
              </a:rPr>
              <a:t> </a:t>
            </a:r>
            <a:r>
              <a:rPr lang="fr-HT" sz="1200" b="0" i="0" u="none" strike="noStrike" baseline="0" dirty="0" err="1">
                <a:solidFill>
                  <a:schemeClr val="tx1"/>
                </a:solidFill>
                <a:latin typeface="+mn-lt"/>
                <a:ea typeface="+mn-ea"/>
                <a:cs typeface="+mn-cs"/>
              </a:rPr>
              <a:t>ladan</a:t>
            </a:r>
            <a:r>
              <a:rPr lang="fr-HT" sz="1200" b="0" i="0" u="none" strike="noStrike" baseline="0" dirty="0">
                <a:solidFill>
                  <a:schemeClr val="tx1"/>
                </a:solidFill>
                <a:latin typeface="+mn-lt"/>
                <a:ea typeface="+mn-ea"/>
                <a:cs typeface="+mn-cs"/>
              </a:rPr>
              <a:t> l men li </a:t>
            </a:r>
            <a:r>
              <a:rPr lang="fr-HT" sz="1200" b="0" i="0" u="none" strike="noStrike" baseline="0" dirty="0" err="1">
                <a:solidFill>
                  <a:schemeClr val="tx1"/>
                </a:solidFill>
                <a:latin typeface="+mn-lt"/>
                <a:ea typeface="+mn-ea"/>
                <a:cs typeface="+mn-cs"/>
              </a:rPr>
              <a:t>pa</a:t>
            </a:r>
            <a:r>
              <a:rPr lang="fr-HT" sz="1200" b="0" i="0" u="none" strike="noStrike" baseline="0" dirty="0">
                <a:solidFill>
                  <a:schemeClr val="tx1"/>
                </a:solidFill>
                <a:latin typeface="+mn-lt"/>
                <a:ea typeface="+mn-ea"/>
                <a:cs typeface="+mn-cs"/>
              </a:rPr>
              <a:t> limite </a:t>
            </a:r>
            <a:r>
              <a:rPr lang="fr-HT" sz="1200" b="0" i="0" u="none" strike="noStrike" baseline="0" dirty="0" err="1">
                <a:solidFill>
                  <a:schemeClr val="tx1"/>
                </a:solidFill>
                <a:latin typeface="+mn-lt"/>
                <a:ea typeface="+mn-ea"/>
                <a:cs typeface="+mn-cs"/>
              </a:rPr>
              <a:t>ak</a:t>
            </a:r>
            <a:r>
              <a:rPr lang="fr-HT" sz="1200" b="0" i="0" u="none" strike="noStrike" baseline="0" dirty="0">
                <a:solidFill>
                  <a:schemeClr val="tx1"/>
                </a:solidFill>
                <a:latin typeface="+mn-lt"/>
                <a:ea typeface="+mn-ea"/>
                <a:cs typeface="+mn-cs"/>
              </a:rPr>
              <a:t>: </a:t>
            </a:r>
          </a:p>
          <a:p>
            <a:r>
              <a:rPr lang="fr-HT" sz="1200" b="0" i="0" u="none" strike="noStrike" baseline="0" dirty="0">
                <a:solidFill>
                  <a:schemeClr val="tx1"/>
                </a:solidFill>
                <a:latin typeface="+mn-lt"/>
                <a:ea typeface="+mn-ea"/>
                <a:cs typeface="+mn-cs"/>
              </a:rPr>
              <a:t>• </a:t>
            </a:r>
            <a:r>
              <a:rPr lang="fr-HT" sz="1200" b="0" i="0" u="none" strike="noStrike" baseline="0" dirty="0" err="1">
                <a:solidFill>
                  <a:schemeClr val="tx1"/>
                </a:solidFill>
                <a:latin typeface="+mn-lt"/>
                <a:ea typeface="+mn-ea"/>
                <a:cs typeface="+mn-cs"/>
              </a:rPr>
              <a:t>Difikilte</a:t>
            </a:r>
            <a:r>
              <a:rPr lang="fr-HT" sz="1200" b="0" i="0" u="none" strike="noStrike" baseline="0" dirty="0">
                <a:solidFill>
                  <a:schemeClr val="tx1"/>
                </a:solidFill>
                <a:latin typeface="+mn-lt"/>
                <a:ea typeface="+mn-ea"/>
                <a:cs typeface="+mn-cs"/>
              </a:rPr>
              <a:t> pou respire </a:t>
            </a:r>
          </a:p>
          <a:p>
            <a:r>
              <a:rPr lang="fr-HT" sz="1200" b="0" i="0" u="none" strike="noStrike" baseline="0" dirty="0">
                <a:solidFill>
                  <a:schemeClr val="tx1"/>
                </a:solidFill>
                <a:latin typeface="+mn-lt"/>
                <a:ea typeface="+mn-ea"/>
                <a:cs typeface="+mn-cs"/>
              </a:rPr>
              <a:t>• </a:t>
            </a:r>
            <a:r>
              <a:rPr lang="fr-HT" sz="1200" b="0" i="0" u="none" strike="noStrike" baseline="0" dirty="0" err="1">
                <a:solidFill>
                  <a:schemeClr val="tx1"/>
                </a:solidFill>
                <a:latin typeface="+mn-lt"/>
                <a:ea typeface="+mn-ea"/>
                <a:cs typeface="+mn-cs"/>
              </a:rPr>
              <a:t>Figi</a:t>
            </a:r>
            <a:r>
              <a:rPr lang="fr-HT" sz="1200" b="0" i="0" u="none" strike="noStrike" baseline="0" dirty="0">
                <a:solidFill>
                  <a:schemeClr val="tx1"/>
                </a:solidFill>
                <a:latin typeface="+mn-lt"/>
                <a:ea typeface="+mn-ea"/>
                <a:cs typeface="+mn-cs"/>
              </a:rPr>
              <a:t> </a:t>
            </a:r>
            <a:r>
              <a:rPr lang="fr-HT" sz="1200" b="0" i="0" u="none" strike="noStrike" baseline="0" dirty="0" err="1">
                <a:solidFill>
                  <a:schemeClr val="tx1"/>
                </a:solidFill>
                <a:latin typeface="+mn-lt"/>
                <a:ea typeface="+mn-ea"/>
                <a:cs typeface="+mn-cs"/>
              </a:rPr>
              <a:t>ak</a:t>
            </a:r>
            <a:r>
              <a:rPr lang="fr-HT" sz="1200" b="0" i="0" u="none" strike="noStrike" baseline="0" dirty="0">
                <a:solidFill>
                  <a:schemeClr val="tx1"/>
                </a:solidFill>
                <a:latin typeface="+mn-lt"/>
                <a:ea typeface="+mn-ea"/>
                <a:cs typeface="+mn-cs"/>
              </a:rPr>
              <a:t> </a:t>
            </a:r>
            <a:r>
              <a:rPr lang="fr-HT" sz="1200" b="0" i="0" u="none" strike="noStrike" baseline="0" dirty="0" err="1">
                <a:solidFill>
                  <a:schemeClr val="tx1"/>
                </a:solidFill>
                <a:latin typeface="+mn-lt"/>
                <a:ea typeface="+mn-ea"/>
                <a:cs typeface="+mn-cs"/>
              </a:rPr>
              <a:t>gòj</a:t>
            </a:r>
            <a:r>
              <a:rPr lang="fr-HT" sz="1200" b="0" i="0" u="none" strike="noStrike" baseline="0" dirty="0">
                <a:solidFill>
                  <a:schemeClr val="tx1"/>
                </a:solidFill>
                <a:latin typeface="+mn-lt"/>
                <a:ea typeface="+mn-ea"/>
                <a:cs typeface="+mn-cs"/>
              </a:rPr>
              <a:t> </a:t>
            </a:r>
            <a:r>
              <a:rPr lang="fr-HT" sz="1200" b="0" i="0" u="none" strike="noStrike" baseline="0" dirty="0" err="1">
                <a:solidFill>
                  <a:schemeClr val="tx1"/>
                </a:solidFill>
                <a:latin typeface="+mn-lt"/>
                <a:ea typeface="+mn-ea"/>
                <a:cs typeface="+mn-cs"/>
              </a:rPr>
              <a:t>ki</a:t>
            </a:r>
            <a:r>
              <a:rPr lang="fr-HT" sz="1200" b="0" i="0" u="none" strike="noStrike" baseline="0" dirty="0">
                <a:solidFill>
                  <a:schemeClr val="tx1"/>
                </a:solidFill>
                <a:latin typeface="+mn-lt"/>
                <a:ea typeface="+mn-ea"/>
                <a:cs typeface="+mn-cs"/>
              </a:rPr>
              <a:t> </a:t>
            </a:r>
            <a:r>
              <a:rPr lang="fr-HT" sz="1200" b="0" i="0" u="none" strike="noStrike" baseline="0" dirty="0" err="1">
                <a:solidFill>
                  <a:schemeClr val="tx1"/>
                </a:solidFill>
                <a:latin typeface="+mn-lt"/>
                <a:ea typeface="+mn-ea"/>
                <a:cs typeface="+mn-cs"/>
              </a:rPr>
              <a:t>anfle</a:t>
            </a:r>
            <a:r>
              <a:rPr lang="fr-HT" sz="1200" b="0" i="0" u="none" strike="noStrike" baseline="0" dirty="0">
                <a:solidFill>
                  <a:schemeClr val="tx1"/>
                </a:solidFill>
                <a:latin typeface="+mn-lt"/>
                <a:ea typeface="+mn-ea"/>
                <a:cs typeface="+mn-cs"/>
              </a:rPr>
              <a:t> </a:t>
            </a:r>
          </a:p>
          <a:p>
            <a:r>
              <a:rPr lang="fr-HT" sz="1200" b="0" i="0" u="none" strike="noStrike" baseline="0" dirty="0">
                <a:solidFill>
                  <a:schemeClr val="tx1"/>
                </a:solidFill>
                <a:latin typeface="+mn-lt"/>
                <a:ea typeface="+mn-ea"/>
                <a:cs typeface="+mn-cs"/>
              </a:rPr>
              <a:t>• </a:t>
            </a:r>
            <a:r>
              <a:rPr lang="fr-HT" sz="1200" b="0" i="0" u="none" strike="noStrike" baseline="0" dirty="0" err="1">
                <a:solidFill>
                  <a:schemeClr val="tx1"/>
                </a:solidFill>
                <a:latin typeface="+mn-lt"/>
                <a:ea typeface="+mn-ea"/>
                <a:cs typeface="+mn-cs"/>
              </a:rPr>
              <a:t>Kè</a:t>
            </a:r>
            <a:r>
              <a:rPr lang="fr-HT" sz="1200" b="0" i="0" u="none" strike="noStrike" baseline="0" dirty="0">
                <a:solidFill>
                  <a:schemeClr val="tx1"/>
                </a:solidFill>
                <a:latin typeface="+mn-lt"/>
                <a:ea typeface="+mn-ea"/>
                <a:cs typeface="+mn-cs"/>
              </a:rPr>
              <a:t> </a:t>
            </a:r>
            <a:r>
              <a:rPr lang="fr-HT" sz="1200" b="0" i="0" u="none" strike="noStrike" baseline="0" dirty="0" err="1">
                <a:solidFill>
                  <a:schemeClr val="tx1"/>
                </a:solidFill>
                <a:latin typeface="+mn-lt"/>
                <a:ea typeface="+mn-ea"/>
                <a:cs typeface="+mn-cs"/>
              </a:rPr>
              <a:t>ki</a:t>
            </a:r>
            <a:r>
              <a:rPr lang="fr-HT" sz="1200" b="0" i="0" u="none" strike="noStrike" baseline="0" dirty="0">
                <a:solidFill>
                  <a:schemeClr val="tx1"/>
                </a:solidFill>
                <a:latin typeface="+mn-lt"/>
                <a:ea typeface="+mn-ea"/>
                <a:cs typeface="+mn-cs"/>
              </a:rPr>
              <a:t> </a:t>
            </a:r>
            <a:r>
              <a:rPr lang="fr-HT" sz="1200" b="0" i="0" u="none" strike="noStrike" baseline="0" dirty="0" err="1">
                <a:solidFill>
                  <a:schemeClr val="tx1"/>
                </a:solidFill>
                <a:latin typeface="+mn-lt"/>
                <a:ea typeface="+mn-ea"/>
                <a:cs typeface="+mn-cs"/>
              </a:rPr>
              <a:t>ap</a:t>
            </a:r>
            <a:r>
              <a:rPr lang="fr-HT" sz="1200" b="0" i="0" u="none" strike="noStrike" baseline="0" dirty="0">
                <a:solidFill>
                  <a:schemeClr val="tx1"/>
                </a:solidFill>
                <a:latin typeface="+mn-lt"/>
                <a:ea typeface="+mn-ea"/>
                <a:cs typeface="+mn-cs"/>
              </a:rPr>
              <a:t> bat </a:t>
            </a:r>
            <a:r>
              <a:rPr lang="fr-HT" sz="1200" b="0" i="0" u="none" strike="noStrike" baseline="0" dirty="0" err="1">
                <a:solidFill>
                  <a:schemeClr val="tx1"/>
                </a:solidFill>
                <a:latin typeface="+mn-lt"/>
                <a:ea typeface="+mn-ea"/>
                <a:cs typeface="+mn-cs"/>
              </a:rPr>
              <a:t>fò</a:t>
            </a:r>
            <a:r>
              <a:rPr lang="fr-HT" sz="1200" b="0" i="0" u="none" strike="noStrike" baseline="0" dirty="0">
                <a:solidFill>
                  <a:schemeClr val="tx1"/>
                </a:solidFill>
                <a:latin typeface="+mn-lt"/>
                <a:ea typeface="+mn-ea"/>
                <a:cs typeface="+mn-cs"/>
              </a:rPr>
              <a:t> </a:t>
            </a:r>
          </a:p>
          <a:p>
            <a:r>
              <a:rPr lang="fr-HT" sz="1200" b="0" i="0" u="none" strike="noStrike" baseline="0" dirty="0">
                <a:solidFill>
                  <a:schemeClr val="tx1"/>
                </a:solidFill>
                <a:latin typeface="+mn-lt"/>
                <a:ea typeface="+mn-ea"/>
                <a:cs typeface="+mn-cs"/>
              </a:rPr>
              <a:t>• </a:t>
            </a:r>
            <a:r>
              <a:rPr lang="fr-HT" sz="1200" b="0" i="0" u="none" strike="noStrike" baseline="0" dirty="0" err="1">
                <a:solidFill>
                  <a:schemeClr val="tx1"/>
                </a:solidFill>
                <a:latin typeface="+mn-lt"/>
                <a:ea typeface="+mn-ea"/>
                <a:cs typeface="+mn-cs"/>
              </a:rPr>
              <a:t>Tach</a:t>
            </a:r>
            <a:r>
              <a:rPr lang="fr-HT" sz="1200" b="0" i="0" u="none" strike="noStrike" baseline="0" dirty="0">
                <a:solidFill>
                  <a:schemeClr val="tx1"/>
                </a:solidFill>
                <a:latin typeface="+mn-lt"/>
                <a:ea typeface="+mn-ea"/>
                <a:cs typeface="+mn-cs"/>
              </a:rPr>
              <a:t> </a:t>
            </a:r>
            <a:r>
              <a:rPr lang="fr-HT" sz="1200" b="0" i="0" u="none" strike="noStrike" baseline="0" dirty="0" err="1">
                <a:solidFill>
                  <a:schemeClr val="tx1"/>
                </a:solidFill>
                <a:latin typeface="+mn-lt"/>
                <a:ea typeface="+mn-ea"/>
                <a:cs typeface="+mn-cs"/>
              </a:rPr>
              <a:t>ki</a:t>
            </a:r>
            <a:r>
              <a:rPr lang="fr-HT" sz="1200" b="0" i="0" u="none" strike="noStrike" baseline="0" dirty="0">
                <a:solidFill>
                  <a:schemeClr val="tx1"/>
                </a:solidFill>
                <a:latin typeface="+mn-lt"/>
                <a:ea typeface="+mn-ea"/>
                <a:cs typeface="+mn-cs"/>
              </a:rPr>
              <a:t> </a:t>
            </a:r>
            <a:r>
              <a:rPr lang="fr-HT" sz="1200" b="0" i="0" u="none" strike="noStrike" baseline="0" dirty="0" err="1">
                <a:solidFill>
                  <a:schemeClr val="tx1"/>
                </a:solidFill>
                <a:latin typeface="+mn-lt"/>
                <a:ea typeface="+mn-ea"/>
                <a:cs typeface="+mn-cs"/>
              </a:rPr>
              <a:t>leve</a:t>
            </a:r>
            <a:r>
              <a:rPr lang="fr-HT" sz="1200" b="0" i="0" u="none" strike="noStrike" baseline="0" dirty="0">
                <a:solidFill>
                  <a:schemeClr val="tx1"/>
                </a:solidFill>
                <a:latin typeface="+mn-lt"/>
                <a:ea typeface="+mn-ea"/>
                <a:cs typeface="+mn-cs"/>
              </a:rPr>
              <a:t> sou tout </a:t>
            </a:r>
            <a:r>
              <a:rPr lang="fr-HT" sz="1200" b="0" i="0" u="none" strike="noStrike" baseline="0" dirty="0" err="1">
                <a:solidFill>
                  <a:schemeClr val="tx1"/>
                </a:solidFill>
                <a:latin typeface="+mn-lt"/>
                <a:ea typeface="+mn-ea"/>
                <a:cs typeface="+mn-cs"/>
              </a:rPr>
              <a:t>kò</a:t>
            </a:r>
            <a:r>
              <a:rPr lang="fr-HT" sz="1200" b="0" i="0" u="none" strike="noStrike" baseline="0" dirty="0">
                <a:solidFill>
                  <a:schemeClr val="tx1"/>
                </a:solidFill>
                <a:latin typeface="+mn-lt"/>
                <a:ea typeface="+mn-ea"/>
                <a:cs typeface="+mn-cs"/>
              </a:rPr>
              <a:t> a </a:t>
            </a:r>
          </a:p>
          <a:p>
            <a:r>
              <a:rPr lang="fr-HT" sz="1200" b="0" i="0" u="none" strike="noStrike" baseline="0" dirty="0">
                <a:solidFill>
                  <a:schemeClr val="tx1"/>
                </a:solidFill>
                <a:latin typeface="+mn-lt"/>
                <a:ea typeface="+mn-ea"/>
                <a:cs typeface="+mn-cs"/>
              </a:rPr>
              <a:t>• </a:t>
            </a:r>
            <a:r>
              <a:rPr lang="fr-HT" sz="1200" b="0" i="0" u="none" strike="noStrike" baseline="0" dirty="0" err="1">
                <a:solidFill>
                  <a:schemeClr val="tx1"/>
                </a:solidFill>
                <a:latin typeface="+mn-lt"/>
                <a:ea typeface="+mn-ea"/>
                <a:cs typeface="+mn-cs"/>
              </a:rPr>
              <a:t>Tèt</a:t>
            </a:r>
            <a:r>
              <a:rPr lang="fr-HT" sz="1200" b="0" i="0" u="none" strike="noStrike" baseline="0" dirty="0">
                <a:solidFill>
                  <a:schemeClr val="tx1"/>
                </a:solidFill>
                <a:latin typeface="+mn-lt"/>
                <a:ea typeface="+mn-ea"/>
                <a:cs typeface="+mn-cs"/>
              </a:rPr>
              <a:t> vire </a:t>
            </a:r>
            <a:r>
              <a:rPr lang="fr-HT" sz="1200" b="0" i="0" u="none" strike="noStrike" baseline="0" dirty="0" err="1">
                <a:solidFill>
                  <a:schemeClr val="tx1"/>
                </a:solidFill>
                <a:latin typeface="+mn-lt"/>
                <a:ea typeface="+mn-ea"/>
                <a:cs typeface="+mn-cs"/>
              </a:rPr>
              <a:t>ak</a:t>
            </a:r>
            <a:r>
              <a:rPr lang="fr-HT" sz="1200" b="0" i="0" u="none" strike="noStrike" baseline="0" dirty="0">
                <a:solidFill>
                  <a:schemeClr val="tx1"/>
                </a:solidFill>
                <a:latin typeface="+mn-lt"/>
                <a:ea typeface="+mn-ea"/>
                <a:cs typeface="+mn-cs"/>
              </a:rPr>
              <a:t> </a:t>
            </a:r>
            <a:r>
              <a:rPr lang="fr-HT" sz="1200" b="0" i="0" u="none" strike="noStrike" baseline="0" dirty="0" err="1">
                <a:solidFill>
                  <a:schemeClr val="tx1"/>
                </a:solidFill>
                <a:latin typeface="+mn-lt"/>
                <a:ea typeface="+mn-ea"/>
                <a:cs typeface="+mn-cs"/>
              </a:rPr>
              <a:t>feblès</a:t>
            </a:r>
            <a:r>
              <a:rPr lang="fr-HT" sz="1200" b="0" i="0" u="none" strike="noStrike" baseline="0" dirty="0">
                <a:solidFill>
                  <a:schemeClr val="tx1"/>
                </a:solidFill>
                <a:latin typeface="+mn-lt"/>
                <a:ea typeface="+mn-ea"/>
                <a:cs typeface="+mn-cs"/>
              </a:rPr>
              <a:t> </a:t>
            </a:r>
          </a:p>
          <a:p>
            <a:endParaRPr lang="en-US" sz="1200" kern="1200" dirty="0">
              <a:solidFill>
                <a:schemeClr val="tx1"/>
              </a:solidFill>
              <a:effectLst/>
              <a:latin typeface="+mn-lt"/>
              <a:ea typeface="+mn-ea"/>
              <a:cs typeface="+mn-cs"/>
            </a:endParaRPr>
          </a:p>
          <a:p>
            <a:r>
              <a:rPr lang="fr-HT" sz="1200" dirty="0">
                <a:solidFill>
                  <a:schemeClr val="tx1"/>
                </a:solidFill>
                <a:latin typeface="+mn-lt"/>
                <a:ea typeface="+mn-ea"/>
                <a:cs typeface="+mn-cs"/>
              </a:rPr>
              <a:t>Si </a:t>
            </a:r>
            <a:r>
              <a:rPr lang="fr-HT" sz="1200" dirty="0" err="1">
                <a:solidFill>
                  <a:schemeClr val="tx1"/>
                </a:solidFill>
                <a:latin typeface="+mn-lt"/>
                <a:ea typeface="+mn-ea"/>
                <a:cs typeface="+mn-cs"/>
              </a:rPr>
              <a:t>timoun</a:t>
            </a:r>
            <a:r>
              <a:rPr lang="fr-HT" sz="1200" dirty="0">
                <a:solidFill>
                  <a:schemeClr val="tx1"/>
                </a:solidFill>
                <a:latin typeface="+mn-lt"/>
                <a:ea typeface="+mn-ea"/>
                <a:cs typeface="+mn-cs"/>
              </a:rPr>
              <a:t> ou a </a:t>
            </a:r>
            <a:r>
              <a:rPr lang="fr-HT" sz="1200" dirty="0" err="1">
                <a:solidFill>
                  <a:schemeClr val="tx1"/>
                </a:solidFill>
                <a:latin typeface="+mn-lt"/>
                <a:ea typeface="+mn-ea"/>
                <a:cs typeface="+mn-cs"/>
              </a:rPr>
              <a:t>konn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abitye</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gen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reyaksyon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alèji</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pwofesyonèl</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ki</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ap</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fè</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vaksen</a:t>
            </a:r>
            <a:r>
              <a:rPr lang="fr-HT" sz="1200" dirty="0">
                <a:solidFill>
                  <a:schemeClr val="tx1"/>
                </a:solidFill>
                <a:latin typeface="+mn-lt"/>
                <a:ea typeface="+mn-ea"/>
                <a:cs typeface="+mn-cs"/>
              </a:rPr>
              <a:t> an ka mande l pou li </a:t>
            </a:r>
            <a:r>
              <a:rPr lang="fr-HT" sz="1200" dirty="0" err="1">
                <a:solidFill>
                  <a:schemeClr val="tx1"/>
                </a:solidFill>
                <a:latin typeface="+mn-lt"/>
                <a:ea typeface="+mn-ea"/>
                <a:cs typeface="+mn-cs"/>
              </a:rPr>
              <a:t>rete</a:t>
            </a:r>
            <a:r>
              <a:rPr lang="fr-HT" sz="1200" dirty="0">
                <a:solidFill>
                  <a:schemeClr val="tx1"/>
                </a:solidFill>
                <a:latin typeface="+mn-lt"/>
                <a:ea typeface="+mn-ea"/>
                <a:cs typeface="+mn-cs"/>
              </a:rPr>
              <a:t> pi </a:t>
            </a:r>
            <a:r>
              <a:rPr lang="fr-HT" sz="1200" dirty="0" err="1">
                <a:solidFill>
                  <a:schemeClr val="tx1"/>
                </a:solidFill>
                <a:latin typeface="+mn-lt"/>
                <a:ea typeface="+mn-ea"/>
                <a:cs typeface="+mn-cs"/>
              </a:rPr>
              <a:t>lontan</a:t>
            </a:r>
            <a:r>
              <a:rPr lang="fr-HT" sz="1200" dirty="0">
                <a:solidFill>
                  <a:schemeClr val="tx1"/>
                </a:solidFill>
                <a:latin typeface="+mn-lt"/>
                <a:ea typeface="+mn-ea"/>
                <a:cs typeface="+mn-cs"/>
              </a:rPr>
              <a:t> kote li te </a:t>
            </a:r>
            <a:r>
              <a:rPr lang="fr-HT" sz="1200" dirty="0" err="1">
                <a:solidFill>
                  <a:schemeClr val="tx1"/>
                </a:solidFill>
                <a:latin typeface="+mn-lt"/>
                <a:ea typeface="+mn-ea"/>
                <a:cs typeface="+mn-cs"/>
              </a:rPr>
              <a:t>resevwa</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vaksen</a:t>
            </a:r>
            <a:r>
              <a:rPr lang="fr-HT" sz="1200" dirty="0">
                <a:solidFill>
                  <a:schemeClr val="tx1"/>
                </a:solidFill>
                <a:latin typeface="+mn-lt"/>
                <a:ea typeface="+mn-ea"/>
                <a:cs typeface="+mn-cs"/>
              </a:rPr>
              <a:t> an pou yo </a:t>
            </a:r>
            <a:r>
              <a:rPr lang="fr-HT" sz="1200" dirty="0" err="1">
                <a:solidFill>
                  <a:schemeClr val="tx1"/>
                </a:solidFill>
                <a:latin typeface="+mn-lt"/>
                <a:ea typeface="+mn-ea"/>
                <a:cs typeface="+mn-cs"/>
              </a:rPr>
              <a:t>kontwole</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apresa</a:t>
            </a:r>
            <a:r>
              <a:rPr lang="fr-HT" sz="1200" dirty="0">
                <a:solidFill>
                  <a:schemeClr val="tx1"/>
                </a:solidFill>
                <a:latin typeface="+mn-lt"/>
                <a:ea typeface="+mn-ea"/>
                <a:cs typeface="+mn-cs"/>
              </a:rPr>
              <a: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162828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Nòt: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Sous:  https://www.cdc.gov/coronavirus/2019-ncov/vaccines/faq-children.html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3219355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HT" sz="1200" dirty="0">
                <a:solidFill>
                  <a:schemeClr val="tx1"/>
                </a:solidFill>
                <a:latin typeface="+mn-lt"/>
                <a:ea typeface="+mn-ea"/>
                <a:cs typeface="+mn-cs"/>
              </a:rPr>
              <a:t>N</a:t>
            </a:r>
            <a:r>
              <a:rPr lang="en-US" sz="1200" dirty="0" err="1">
                <a:solidFill>
                  <a:schemeClr val="tx1"/>
                </a:solidFill>
                <a:latin typeface="+mn-lt"/>
                <a:ea typeface="+mn-ea"/>
                <a:cs typeface="+mn-cs"/>
              </a:rPr>
              <a:t>òt</a:t>
            </a:r>
            <a:r>
              <a:rPr lang="en-US" sz="1200" dirty="0">
                <a:solidFill>
                  <a:schemeClr val="tx1"/>
                </a:solidFill>
                <a:latin typeface="+mn-lt"/>
                <a:ea typeface="+mn-ea"/>
                <a:cs typeface="+mn-cs"/>
              </a:rPr>
              <a:t>:</a:t>
            </a:r>
            <a:endParaRPr lang="fr-HT" sz="1200" dirty="0">
              <a:solidFill>
                <a:schemeClr val="tx1"/>
              </a:solidFill>
              <a:latin typeface="+mn-lt"/>
              <a:ea typeface="+mn-ea"/>
              <a:cs typeface="+mn-cs"/>
            </a:endParaRPr>
          </a:p>
          <a:p>
            <a:endParaRPr lang="fr-HT" sz="1200" dirty="0">
              <a:solidFill>
                <a:schemeClr val="tx1"/>
              </a:solidFill>
              <a:latin typeface="+mn-lt"/>
              <a:ea typeface="+mn-ea"/>
              <a:cs typeface="+mn-cs"/>
            </a:endParaRPr>
          </a:p>
          <a:p>
            <a:r>
              <a:rPr lang="fr-HT" sz="1200" dirty="0" err="1">
                <a:solidFill>
                  <a:schemeClr val="tx1"/>
                </a:solidFill>
                <a:latin typeface="+mn-lt"/>
                <a:ea typeface="+mn-ea"/>
                <a:cs typeface="+mn-cs"/>
              </a:rPr>
              <a:t>Vaksen</a:t>
            </a:r>
            <a:r>
              <a:rPr lang="fr-HT" sz="1200" dirty="0">
                <a:solidFill>
                  <a:schemeClr val="tx1"/>
                </a:solidFill>
                <a:latin typeface="+mn-lt"/>
                <a:ea typeface="+mn-ea"/>
                <a:cs typeface="+mn-cs"/>
              </a:rPr>
              <a:t> yo </a:t>
            </a:r>
            <a:r>
              <a:rPr lang="fr-HT" sz="1200" dirty="0" err="1">
                <a:solidFill>
                  <a:schemeClr val="tx1"/>
                </a:solidFill>
                <a:latin typeface="+mn-lt"/>
                <a:ea typeface="+mn-ea"/>
                <a:cs typeface="+mn-cs"/>
              </a:rPr>
              <a:t>anseye</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sistèm</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iminitè</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nou</a:t>
            </a:r>
            <a:r>
              <a:rPr lang="fr-HT" sz="1200" dirty="0">
                <a:solidFill>
                  <a:schemeClr val="tx1"/>
                </a:solidFill>
                <a:latin typeface="+mn-lt"/>
                <a:ea typeface="+mn-ea"/>
                <a:cs typeface="+mn-cs"/>
              </a:rPr>
              <a:t> a </a:t>
            </a:r>
            <a:r>
              <a:rPr lang="fr-HT" sz="1200" dirty="0" err="1">
                <a:solidFill>
                  <a:schemeClr val="tx1"/>
                </a:solidFill>
                <a:latin typeface="+mn-lt"/>
                <a:ea typeface="+mn-ea"/>
                <a:cs typeface="+mn-cs"/>
              </a:rPr>
              <a:t>kòman</a:t>
            </a:r>
            <a:r>
              <a:rPr lang="fr-HT" sz="1200" dirty="0">
                <a:solidFill>
                  <a:schemeClr val="tx1"/>
                </a:solidFill>
                <a:latin typeface="+mn-lt"/>
                <a:ea typeface="+mn-ea"/>
                <a:cs typeface="+mn-cs"/>
              </a:rPr>
              <a:t> pou li </a:t>
            </a:r>
            <a:r>
              <a:rPr lang="fr-HT" sz="1200" dirty="0" err="1">
                <a:solidFill>
                  <a:schemeClr val="tx1"/>
                </a:solidFill>
                <a:latin typeface="+mn-lt"/>
                <a:ea typeface="+mn-ea"/>
                <a:cs typeface="+mn-cs"/>
              </a:rPr>
              <a:t>goumen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kont</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yon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viris</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espesifik</a:t>
            </a:r>
            <a:r>
              <a:rPr lang="fr-HT" sz="1200" dirty="0">
                <a:solidFill>
                  <a:schemeClr val="tx1"/>
                </a:solidFill>
                <a:latin typeface="+mn-lt"/>
                <a:ea typeface="+mn-ea"/>
                <a:cs typeface="+mn-cs"/>
              </a:rPr>
              <a:t>. Yo </a:t>
            </a:r>
            <a:r>
              <a:rPr lang="fr-HT" sz="1200" dirty="0" err="1">
                <a:solidFill>
                  <a:schemeClr val="tx1"/>
                </a:solidFill>
                <a:latin typeface="+mn-lt"/>
                <a:ea typeface="+mn-ea"/>
                <a:cs typeface="+mn-cs"/>
              </a:rPr>
              <a:t>travay</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avèk</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sistèm</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defans</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natirèl</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kò</a:t>
            </a:r>
            <a:r>
              <a:rPr lang="fr-HT" sz="1200" dirty="0">
                <a:solidFill>
                  <a:schemeClr val="tx1"/>
                </a:solidFill>
                <a:latin typeface="+mn-lt"/>
                <a:ea typeface="+mn-ea"/>
                <a:cs typeface="+mn-cs"/>
              </a:rPr>
              <a:t> a pou </a:t>
            </a:r>
            <a:r>
              <a:rPr lang="fr-HT" sz="1200" dirty="0" err="1">
                <a:solidFill>
                  <a:schemeClr val="tx1"/>
                </a:solidFill>
                <a:latin typeface="+mn-lt"/>
                <a:ea typeface="+mn-ea"/>
                <a:cs typeface="+mn-cs"/>
              </a:rPr>
              <a:t>devlope</a:t>
            </a:r>
            <a:r>
              <a:rPr lang="fr-HT" sz="1200" dirty="0">
                <a:solidFill>
                  <a:schemeClr val="tx1"/>
                </a:solidFill>
                <a:latin typeface="+mn-lt"/>
                <a:ea typeface="+mn-ea"/>
                <a:cs typeface="+mn-cs"/>
              </a:rPr>
              <a:t> an </a:t>
            </a:r>
            <a:r>
              <a:rPr lang="fr-HT" sz="1200" dirty="0" err="1">
                <a:solidFill>
                  <a:schemeClr val="tx1"/>
                </a:solidFill>
                <a:latin typeface="+mn-lt"/>
                <a:ea typeface="+mn-ea"/>
                <a:cs typeface="+mn-cs"/>
              </a:rPr>
              <a:t>sekirite</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yon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iminite</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kont</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maladi</a:t>
            </a:r>
            <a:r>
              <a:rPr lang="fr-HT" sz="1200" dirty="0">
                <a:solidFill>
                  <a:schemeClr val="tx1"/>
                </a:solidFill>
                <a:latin typeface="+mn-lt"/>
                <a:ea typeface="+mn-ea"/>
                <a:cs typeface="+mn-cs"/>
              </a:rPr>
              <a:t> a.  Pou </a:t>
            </a:r>
            <a:r>
              <a:rPr lang="fr-HT" sz="1200" dirty="0" err="1">
                <a:solidFill>
                  <a:schemeClr val="tx1"/>
                </a:solidFill>
                <a:latin typeface="+mn-lt"/>
                <a:ea typeface="+mn-ea"/>
                <a:cs typeface="+mn-cs"/>
              </a:rPr>
              <a:t>fè</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travay</a:t>
            </a:r>
            <a:r>
              <a:rPr lang="fr-HT" sz="1200" dirty="0">
                <a:solidFill>
                  <a:schemeClr val="tx1"/>
                </a:solidFill>
                <a:latin typeface="+mn-lt"/>
                <a:ea typeface="+mn-ea"/>
                <a:cs typeface="+mn-cs"/>
              </a:rPr>
              <a:t> sa a, </a:t>
            </a:r>
            <a:r>
              <a:rPr lang="fr-HT" sz="1200" dirty="0" err="1">
                <a:solidFill>
                  <a:schemeClr val="tx1"/>
                </a:solidFill>
                <a:latin typeface="+mn-lt"/>
                <a:ea typeface="+mn-ea"/>
                <a:cs typeface="+mn-cs"/>
              </a:rPr>
              <a:t>vaksen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kont</a:t>
            </a:r>
            <a:r>
              <a:rPr lang="fr-HT" sz="1200" dirty="0">
                <a:solidFill>
                  <a:schemeClr val="tx1"/>
                </a:solidFill>
                <a:latin typeface="+mn-lt"/>
                <a:ea typeface="+mn-ea"/>
                <a:cs typeface="+mn-cs"/>
              </a:rPr>
              <a:t> COVID-19 la </a:t>
            </a:r>
            <a:r>
              <a:rPr lang="fr-HT" sz="1200" dirty="0" err="1">
                <a:solidFill>
                  <a:schemeClr val="tx1"/>
                </a:solidFill>
                <a:latin typeface="+mn-lt"/>
                <a:ea typeface="+mn-ea"/>
                <a:cs typeface="+mn-cs"/>
              </a:rPr>
              <a:t>pa</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bezwen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rantre</a:t>
            </a:r>
            <a:r>
              <a:rPr lang="fr-HT" sz="1200" dirty="0">
                <a:solidFill>
                  <a:schemeClr val="tx1"/>
                </a:solidFill>
                <a:latin typeface="+mn-lt"/>
                <a:ea typeface="+mn-ea"/>
                <a:cs typeface="+mn-cs"/>
              </a:rPr>
              <a:t> nan </a:t>
            </a:r>
            <a:r>
              <a:rPr lang="fr-HT" sz="1200" dirty="0" err="1">
                <a:solidFill>
                  <a:schemeClr val="tx1"/>
                </a:solidFill>
                <a:latin typeface="+mn-lt"/>
                <a:ea typeface="+mn-ea"/>
                <a:cs typeface="+mn-cs"/>
              </a:rPr>
              <a:t>nwayo</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selil</a:t>
            </a:r>
            <a:r>
              <a:rPr lang="fr-HT" sz="1200" dirty="0">
                <a:solidFill>
                  <a:schemeClr val="tx1"/>
                </a:solidFill>
                <a:latin typeface="+mn-lt"/>
                <a:ea typeface="+mn-ea"/>
                <a:cs typeface="+mn-cs"/>
              </a:rPr>
              <a:t> la, </a:t>
            </a:r>
            <a:r>
              <a:rPr lang="fr-HT" sz="1200" dirty="0" err="1">
                <a:solidFill>
                  <a:schemeClr val="tx1"/>
                </a:solidFill>
                <a:latin typeface="+mn-lt"/>
                <a:ea typeface="+mn-ea"/>
                <a:cs typeface="+mn-cs"/>
              </a:rPr>
              <a:t>ki</a:t>
            </a:r>
            <a:r>
              <a:rPr lang="fr-HT" sz="1200" dirty="0">
                <a:solidFill>
                  <a:schemeClr val="tx1"/>
                </a:solidFill>
                <a:latin typeface="+mn-lt"/>
                <a:ea typeface="+mn-ea"/>
                <a:cs typeface="+mn-cs"/>
              </a:rPr>
              <a:t> se </a:t>
            </a:r>
            <a:r>
              <a:rPr lang="fr-HT" sz="1200" dirty="0" err="1">
                <a:solidFill>
                  <a:schemeClr val="tx1"/>
                </a:solidFill>
                <a:latin typeface="+mn-lt"/>
                <a:ea typeface="+mn-ea"/>
                <a:cs typeface="+mn-cs"/>
              </a:rPr>
              <a:t>se</a:t>
            </a:r>
            <a:r>
              <a:rPr lang="fr-HT" sz="1200" dirty="0">
                <a:solidFill>
                  <a:schemeClr val="tx1"/>
                </a:solidFill>
                <a:latin typeface="+mn-lt"/>
                <a:ea typeface="+mn-ea"/>
                <a:cs typeface="+mn-cs"/>
              </a:rPr>
              <a:t> kote ADN la </a:t>
            </a:r>
            <a:r>
              <a:rPr lang="fr-HT" sz="1200" dirty="0" err="1">
                <a:solidFill>
                  <a:schemeClr val="tx1"/>
                </a:solidFill>
                <a:latin typeface="+mn-lt"/>
                <a:ea typeface="+mn-ea"/>
                <a:cs typeface="+mn-cs"/>
              </a:rPr>
              <a:t>konsève</a:t>
            </a:r>
            <a:r>
              <a:rPr lang="fr-HT" sz="1200" dirty="0">
                <a:solidFill>
                  <a:schemeClr val="tx1"/>
                </a:solidFill>
                <a:latin typeface="+mn-lt"/>
                <a:ea typeface="+mn-ea"/>
                <a:cs typeface="+mn-cs"/>
              </a:rPr>
              <a:t>. Sa </a:t>
            </a:r>
            <a:r>
              <a:rPr lang="fr-HT" sz="1200" dirty="0" err="1">
                <a:solidFill>
                  <a:schemeClr val="tx1"/>
                </a:solidFill>
                <a:latin typeface="+mn-lt"/>
                <a:ea typeface="+mn-ea"/>
                <a:cs typeface="+mn-cs"/>
              </a:rPr>
              <a:t>vle</a:t>
            </a:r>
            <a:r>
              <a:rPr lang="fr-HT" sz="1200" dirty="0">
                <a:solidFill>
                  <a:schemeClr val="tx1"/>
                </a:solidFill>
                <a:latin typeface="+mn-lt"/>
                <a:ea typeface="+mn-ea"/>
                <a:cs typeface="+mn-cs"/>
              </a:rPr>
              <a:t> di </a:t>
            </a:r>
            <a:r>
              <a:rPr lang="fr-HT" sz="1200" dirty="0" err="1">
                <a:solidFill>
                  <a:schemeClr val="tx1"/>
                </a:solidFill>
                <a:latin typeface="+mn-lt"/>
                <a:ea typeface="+mn-ea"/>
                <a:cs typeface="+mn-cs"/>
              </a:rPr>
              <a:t>vaksen</a:t>
            </a:r>
            <a:r>
              <a:rPr lang="fr-HT" sz="1200" dirty="0">
                <a:solidFill>
                  <a:schemeClr val="tx1"/>
                </a:solidFill>
                <a:latin typeface="+mn-lt"/>
                <a:ea typeface="+mn-ea"/>
                <a:cs typeface="+mn-cs"/>
              </a:rPr>
              <a:t> an </a:t>
            </a:r>
            <a:r>
              <a:rPr lang="fr-HT" sz="1200" dirty="0" err="1">
                <a:solidFill>
                  <a:schemeClr val="tx1"/>
                </a:solidFill>
                <a:latin typeface="+mn-lt"/>
                <a:ea typeface="+mn-ea"/>
                <a:cs typeface="+mn-cs"/>
              </a:rPr>
              <a:t>pa</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janm</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entèraji</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avèk</a:t>
            </a:r>
            <a:r>
              <a:rPr lang="fr-HT" sz="1200" dirty="0">
                <a:solidFill>
                  <a:schemeClr val="tx1"/>
                </a:solidFill>
                <a:latin typeface="+mn-lt"/>
                <a:ea typeface="+mn-ea"/>
                <a:cs typeface="+mn-cs"/>
              </a:rPr>
              <a:t> ADN ou a nan </a:t>
            </a:r>
            <a:r>
              <a:rPr lang="fr-HT" sz="1200" dirty="0" err="1">
                <a:solidFill>
                  <a:schemeClr val="tx1"/>
                </a:solidFill>
                <a:latin typeface="+mn-lt"/>
                <a:ea typeface="+mn-ea"/>
                <a:cs typeface="+mn-cs"/>
              </a:rPr>
              <a:t>okenn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fason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epi</a:t>
            </a:r>
            <a:r>
              <a:rPr lang="fr-HT" sz="1200" dirty="0">
                <a:solidFill>
                  <a:schemeClr val="tx1"/>
                </a:solidFill>
                <a:latin typeface="+mn-lt"/>
                <a:ea typeface="+mn-ea"/>
                <a:cs typeface="+mn-cs"/>
              </a:rPr>
              <a:t> li </a:t>
            </a:r>
            <a:r>
              <a:rPr lang="fr-HT" sz="1200" dirty="0" err="1">
                <a:solidFill>
                  <a:schemeClr val="tx1"/>
                </a:solidFill>
                <a:latin typeface="+mn-lt"/>
                <a:ea typeface="+mn-ea"/>
                <a:cs typeface="+mn-cs"/>
              </a:rPr>
              <a:t>pa</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gen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okenn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mwayen</a:t>
            </a:r>
            <a:r>
              <a:rPr lang="fr-HT" sz="1200" dirty="0">
                <a:solidFill>
                  <a:schemeClr val="tx1"/>
                </a:solidFill>
                <a:latin typeface="+mn-lt"/>
                <a:ea typeface="+mn-ea"/>
                <a:cs typeface="+mn-cs"/>
              </a:rPr>
              <a:t> pou </a:t>
            </a:r>
            <a:r>
              <a:rPr lang="fr-HT" sz="1200" dirty="0" err="1">
                <a:solidFill>
                  <a:schemeClr val="tx1"/>
                </a:solidFill>
                <a:latin typeface="+mn-lt"/>
                <a:ea typeface="+mn-ea"/>
                <a:cs typeface="+mn-cs"/>
              </a:rPr>
              <a:t>chanje</a:t>
            </a:r>
            <a:r>
              <a:rPr lang="fr-HT" sz="1200" dirty="0">
                <a:solidFill>
                  <a:schemeClr val="tx1"/>
                </a:solidFill>
                <a:latin typeface="+mn-lt"/>
                <a:ea typeface="+mn-ea"/>
                <a:cs typeface="+mn-cs"/>
              </a:rPr>
              <a:t> l. </a:t>
            </a:r>
          </a:p>
          <a:p>
            <a:r>
              <a:rPr lang="fr-HT" sz="1200" dirty="0">
                <a:solidFill>
                  <a:schemeClr val="tx1"/>
                </a:solidFill>
                <a:latin typeface="+mn-lt"/>
                <a:ea typeface="+mn-ea"/>
                <a:cs typeface="+mn-cs"/>
              </a:rPr>
              <a:t> </a:t>
            </a:r>
          </a:p>
          <a:p>
            <a:r>
              <a:rPr lang="fr-HT" sz="1200" dirty="0">
                <a:solidFill>
                  <a:schemeClr val="tx1"/>
                </a:solidFill>
                <a:latin typeface="+mn-lt"/>
                <a:ea typeface="+mn-ea"/>
                <a:cs typeface="+mn-cs"/>
              </a:rPr>
              <a:t>Nan </a:t>
            </a:r>
            <a:r>
              <a:rPr lang="fr-HT" sz="1200" dirty="0" err="1">
                <a:solidFill>
                  <a:schemeClr val="tx1"/>
                </a:solidFill>
                <a:latin typeface="+mn-lt"/>
                <a:ea typeface="+mn-ea"/>
                <a:cs typeface="+mn-cs"/>
              </a:rPr>
              <a:t>fen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pwosesis</a:t>
            </a:r>
            <a:r>
              <a:rPr lang="fr-HT" sz="1200" dirty="0">
                <a:solidFill>
                  <a:schemeClr val="tx1"/>
                </a:solidFill>
                <a:latin typeface="+mn-lt"/>
                <a:ea typeface="+mn-ea"/>
                <a:cs typeface="+mn-cs"/>
              </a:rPr>
              <a:t> la, </a:t>
            </a:r>
            <a:r>
              <a:rPr lang="fr-HT" sz="1200" dirty="0" err="1">
                <a:solidFill>
                  <a:schemeClr val="tx1"/>
                </a:solidFill>
                <a:latin typeface="+mn-lt"/>
                <a:ea typeface="+mn-ea"/>
                <a:cs typeface="+mn-cs"/>
              </a:rPr>
              <a:t>kò</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nou</a:t>
            </a:r>
            <a:r>
              <a:rPr lang="fr-HT" sz="1200" dirty="0">
                <a:solidFill>
                  <a:schemeClr val="tx1"/>
                </a:solidFill>
                <a:latin typeface="+mn-lt"/>
                <a:ea typeface="+mn-ea"/>
                <a:cs typeface="+mn-cs"/>
              </a:rPr>
              <a:t> fin </a:t>
            </a:r>
            <a:r>
              <a:rPr lang="fr-HT" sz="1200" dirty="0" err="1">
                <a:solidFill>
                  <a:schemeClr val="tx1"/>
                </a:solidFill>
                <a:latin typeface="+mn-lt"/>
                <a:ea typeface="+mn-ea"/>
                <a:cs typeface="+mn-cs"/>
              </a:rPr>
              <a:t>aprann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kòman</a:t>
            </a:r>
            <a:r>
              <a:rPr lang="fr-HT" sz="1200" dirty="0">
                <a:solidFill>
                  <a:schemeClr val="tx1"/>
                </a:solidFill>
                <a:latin typeface="+mn-lt"/>
                <a:ea typeface="+mn-ea"/>
                <a:cs typeface="+mn-cs"/>
              </a:rPr>
              <a:t> pou </a:t>
            </a:r>
            <a:r>
              <a:rPr lang="fr-HT" sz="1200" dirty="0" err="1">
                <a:solidFill>
                  <a:schemeClr val="tx1"/>
                </a:solidFill>
                <a:latin typeface="+mn-lt"/>
                <a:ea typeface="+mn-ea"/>
                <a:cs typeface="+mn-cs"/>
              </a:rPr>
              <a:t>pwoteje</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nou</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kont</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fiti</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enfeksyon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Repons</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iminitè</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ak</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antikò</a:t>
            </a:r>
            <a:r>
              <a:rPr lang="fr-HT" sz="1200" dirty="0">
                <a:solidFill>
                  <a:schemeClr val="tx1"/>
                </a:solidFill>
                <a:latin typeface="+mn-lt"/>
                <a:ea typeface="+mn-ea"/>
                <a:cs typeface="+mn-cs"/>
              </a:rPr>
              <a:t> sa yo li </a:t>
            </a:r>
            <a:r>
              <a:rPr lang="fr-HT" sz="1200" dirty="0" err="1">
                <a:solidFill>
                  <a:schemeClr val="tx1"/>
                </a:solidFill>
                <a:latin typeface="+mn-lt"/>
                <a:ea typeface="+mn-ea"/>
                <a:cs typeface="+mn-cs"/>
              </a:rPr>
              <a:t>pwodwi</a:t>
            </a:r>
            <a:r>
              <a:rPr lang="fr-HT" sz="1200" dirty="0">
                <a:solidFill>
                  <a:schemeClr val="tx1"/>
                </a:solidFill>
                <a:latin typeface="+mn-lt"/>
                <a:ea typeface="+mn-ea"/>
                <a:cs typeface="+mn-cs"/>
              </a:rPr>
              <a:t> a se yo </a:t>
            </a:r>
            <a:r>
              <a:rPr lang="fr-HT" sz="1200" dirty="0" err="1">
                <a:solidFill>
                  <a:schemeClr val="tx1"/>
                </a:solidFill>
                <a:latin typeface="+mn-lt"/>
                <a:ea typeface="+mn-ea"/>
                <a:cs typeface="+mn-cs"/>
              </a:rPr>
              <a:t>ki</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pwoteje</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nou</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kont</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enfeksyon</a:t>
            </a:r>
            <a:r>
              <a:rPr lang="fr-HT" sz="1200" dirty="0">
                <a:solidFill>
                  <a:schemeClr val="tx1"/>
                </a:solidFill>
                <a:latin typeface="+mn-lt"/>
                <a:ea typeface="+mn-ea"/>
                <a:cs typeface="+mn-cs"/>
              </a:rPr>
              <a:t> si </a:t>
            </a:r>
            <a:r>
              <a:rPr lang="fr-HT" sz="1200" dirty="0" err="1">
                <a:solidFill>
                  <a:schemeClr val="tx1"/>
                </a:solidFill>
                <a:latin typeface="+mn-lt"/>
                <a:ea typeface="+mn-ea"/>
                <a:cs typeface="+mn-cs"/>
              </a:rPr>
              <a:t>vrè</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viris</a:t>
            </a:r>
            <a:r>
              <a:rPr lang="fr-HT" sz="1200" dirty="0">
                <a:solidFill>
                  <a:schemeClr val="tx1"/>
                </a:solidFill>
                <a:latin typeface="+mn-lt"/>
                <a:ea typeface="+mn-ea"/>
                <a:cs typeface="+mn-cs"/>
              </a:rPr>
              <a:t> la </a:t>
            </a:r>
            <a:r>
              <a:rPr lang="fr-HT" sz="1200" dirty="0" err="1">
                <a:solidFill>
                  <a:schemeClr val="tx1"/>
                </a:solidFill>
                <a:latin typeface="+mn-lt"/>
                <a:ea typeface="+mn-ea"/>
                <a:cs typeface="+mn-cs"/>
              </a:rPr>
              <a:t>rantre</a:t>
            </a:r>
            <a:r>
              <a:rPr lang="fr-HT" sz="1200" dirty="0">
                <a:solidFill>
                  <a:schemeClr val="tx1"/>
                </a:solidFill>
                <a:latin typeface="+mn-lt"/>
                <a:ea typeface="+mn-ea"/>
                <a:cs typeface="+mn-cs"/>
              </a:rPr>
              <a:t> nan </a:t>
            </a:r>
            <a:r>
              <a:rPr lang="fr-HT" sz="1200" dirty="0" err="1">
                <a:solidFill>
                  <a:schemeClr val="tx1"/>
                </a:solidFill>
                <a:latin typeface="+mn-lt"/>
                <a:ea typeface="+mn-ea"/>
                <a:cs typeface="+mn-cs"/>
              </a:rPr>
              <a:t>kò</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nou</a:t>
            </a:r>
            <a:r>
              <a:rPr lang="fr-HT" sz="1200" dirty="0">
                <a:solidFill>
                  <a:schemeClr val="tx1"/>
                </a:solidFill>
                <a:latin typeface="+mn-lt"/>
                <a:ea typeface="+mn-ea"/>
                <a:cs typeface="+mn-cs"/>
              </a:rPr>
              <a:t>. Sous: </a:t>
            </a:r>
            <a:r>
              <a:rPr lang="fr-HT" sz="1200" u="sng" dirty="0">
                <a:solidFill>
                  <a:schemeClr val="tx1"/>
                </a:solidFill>
                <a:latin typeface="+mn-lt"/>
                <a:ea typeface="+mn-ea"/>
                <a:cs typeface="+mn-cs"/>
              </a:rPr>
              <a:t>https://www.cdc.gov/coronavirus/2019-ncov/vaccines/facts.html) </a:t>
            </a:r>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219003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3067660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96000"/>
              </a:lnSpc>
              <a:spcBef>
                <a:spcPts val="0"/>
              </a:spcBef>
              <a:spcAft>
                <a:spcPts val="0"/>
              </a:spcAft>
              <a:buFont typeface="Arial" panose="020B0604020202020204" pitchFamily="34" charset="0"/>
              <a:buNone/>
              <a:tabLst>
                <a:tab pos="457200" algn="l"/>
              </a:tabLst>
            </a:pPr>
            <a:r>
              <a:rPr lang="fr-HT" sz="1800" dirty="0">
                <a:latin typeface="Calibri" panose="020F0502020204030204" pitchFamily="34" charset="0"/>
                <a:ea typeface="Times New Roman" panose="02020603050405020304" pitchFamily="18" charset="0"/>
                <a:cs typeface="Times New Roman" panose="02020603050405020304" pitchFamily="18" charset="0"/>
              </a:rPr>
              <a:t>N</a:t>
            </a:r>
            <a:r>
              <a:rPr lang="en-US" sz="1800" dirty="0" err="1">
                <a:latin typeface="Calibri" panose="020F0502020204030204" pitchFamily="34" charset="0"/>
                <a:ea typeface="Times New Roman" panose="02020603050405020304" pitchFamily="18" charset="0"/>
                <a:cs typeface="Times New Roman" panose="02020603050405020304" pitchFamily="18" charset="0"/>
              </a:rPr>
              <a:t>òt</a:t>
            </a:r>
            <a:r>
              <a:rPr lang="en-US" sz="1800" dirty="0">
                <a:latin typeface="Calibri" panose="020F0502020204030204" pitchFamily="34" charset="0"/>
                <a:ea typeface="Times New Roman" panose="02020603050405020304" pitchFamily="18" charset="0"/>
                <a:cs typeface="Times New Roman" panose="02020603050405020304" pitchFamily="18" charset="0"/>
              </a:rPr>
              <a:t>:</a:t>
            </a:r>
            <a:endParaRPr lang="fr-HT" sz="1800"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96000"/>
              </a:lnSpc>
              <a:spcBef>
                <a:spcPts val="0"/>
              </a:spcBef>
              <a:spcAft>
                <a:spcPts val="0"/>
              </a:spcAft>
              <a:buFont typeface="Arial" panose="020B0604020202020204" pitchFamily="34" charset="0"/>
              <a:buNone/>
              <a:tabLst>
                <a:tab pos="457200" algn="l"/>
              </a:tabLst>
            </a:pPr>
            <a:r>
              <a:rPr lang="fr-HT" sz="1800" dirty="0" err="1">
                <a:latin typeface="Calibri" panose="020F0502020204030204" pitchFamily="34" charset="0"/>
                <a:ea typeface="Times New Roman" panose="02020603050405020304" pitchFamily="18" charset="0"/>
                <a:cs typeface="Times New Roman" panose="02020603050405020304" pitchFamily="18" charset="0"/>
              </a:rPr>
              <a:t>Nòt</a:t>
            </a:r>
            <a:r>
              <a:rPr lang="fr-HT" sz="1800" dirty="0">
                <a:latin typeface="Calibri" panose="020F0502020204030204" pitchFamily="34" charset="0"/>
                <a:ea typeface="Times New Roman" panose="02020603050405020304" pitchFamily="18" charset="0"/>
                <a:cs typeface="Times New Roman" panose="02020603050405020304" pitchFamily="18" charset="0"/>
              </a:rPr>
              <a:t> </a:t>
            </a:r>
            <a:r>
              <a:rPr lang="fr-HT" sz="1800" dirty="0" err="1">
                <a:latin typeface="Calibri" panose="020F0502020204030204" pitchFamily="34" charset="0"/>
                <a:ea typeface="Times New Roman" panose="02020603050405020304" pitchFamily="18" charset="0"/>
                <a:cs typeface="Times New Roman" panose="02020603050405020304" pitchFamily="18" charset="0"/>
              </a:rPr>
              <a:t>konsènan</a:t>
            </a:r>
            <a:r>
              <a:rPr lang="fr-HT" sz="1800" dirty="0">
                <a:latin typeface="Calibri" panose="020F0502020204030204" pitchFamily="34" charset="0"/>
                <a:ea typeface="Times New Roman" panose="02020603050405020304" pitchFamily="18" charset="0"/>
                <a:cs typeface="Times New Roman" panose="02020603050405020304" pitchFamily="18" charset="0"/>
              </a:rPr>
              <a:t> Omicron (sous:  https://www.cdc.gov/coronavirus/2019-ncov/variants/about-variants.html) </a:t>
            </a:r>
          </a:p>
          <a:p>
            <a:pPr marL="0" marR="0" lvl="0" indent="0">
              <a:lnSpc>
                <a:spcPct val="96000"/>
              </a:lnSpc>
              <a:spcBef>
                <a:spcPts val="0"/>
              </a:spcBef>
              <a:spcAft>
                <a:spcPts val="0"/>
              </a:spcAft>
              <a:buFont typeface="Arial" panose="020B0604020202020204" pitchFamily="34" charset="0"/>
              <a:buNone/>
              <a:tabLst>
                <a:tab pos="457200" algn="l"/>
              </a:tabLs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fr-HT" b="0" i="0" dirty="0" err="1">
                <a:solidFill>
                  <a:srgbClr val="000000"/>
                </a:solidFill>
                <a:latin typeface="Open Sans" panose="020B0606030504020204" pitchFamily="34" charset="0"/>
              </a:rPr>
              <a:t>Premye</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prèv</a:t>
            </a:r>
            <a:r>
              <a:rPr lang="fr-HT" b="0" i="0" dirty="0">
                <a:solidFill>
                  <a:srgbClr val="000000"/>
                </a:solidFill>
                <a:latin typeface="Open Sans" panose="020B0606030504020204" pitchFamily="34" charset="0"/>
              </a:rPr>
              <a:t> yo </a:t>
            </a:r>
            <a:r>
              <a:rPr lang="fr-HT" b="0" i="0" dirty="0" err="1">
                <a:solidFill>
                  <a:srgbClr val="000000"/>
                </a:solidFill>
                <a:latin typeface="Open Sans" panose="020B0606030504020204" pitchFamily="34" charset="0"/>
              </a:rPr>
              <a:t>sigjere</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moun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ki</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vaksinen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nèt</a:t>
            </a:r>
            <a:r>
              <a:rPr lang="fr-HT" b="0" i="0" dirty="0">
                <a:solidFill>
                  <a:srgbClr val="000000"/>
                </a:solidFill>
                <a:latin typeface="Open Sans" panose="020B0606030504020204" pitchFamily="34" charset="0"/>
              </a:rPr>
              <a:t> yo </a:t>
            </a:r>
            <a:r>
              <a:rPr lang="fr-HT" b="0" i="0" dirty="0" err="1">
                <a:solidFill>
                  <a:srgbClr val="000000"/>
                </a:solidFill>
                <a:latin typeface="Open Sans" panose="020B0606030504020204" pitchFamily="34" charset="0"/>
              </a:rPr>
              <a:t>epi</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ki</a:t>
            </a:r>
            <a:r>
              <a:rPr lang="fr-HT" b="0" i="0" dirty="0">
                <a:solidFill>
                  <a:srgbClr val="000000"/>
                </a:solidFill>
                <a:latin typeface="Open Sans" panose="020B0606030504020204" pitchFamily="34" charset="0"/>
              </a:rPr>
              <a:t> vin </a:t>
            </a:r>
            <a:r>
              <a:rPr lang="fr-HT" b="0" i="0" dirty="0" err="1">
                <a:solidFill>
                  <a:srgbClr val="000000"/>
                </a:solidFill>
                <a:latin typeface="Open Sans" panose="020B0606030504020204" pitchFamily="34" charset="0"/>
              </a:rPr>
              <a:t>enfekte</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avèk</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varyan</a:t>
            </a:r>
            <a:r>
              <a:rPr lang="fr-HT" b="0" i="0" dirty="0">
                <a:solidFill>
                  <a:srgbClr val="000000"/>
                </a:solidFill>
                <a:latin typeface="Open Sans" panose="020B0606030504020204" pitchFamily="34" charset="0"/>
              </a:rPr>
              <a:t> Omicron </a:t>
            </a:r>
            <a:r>
              <a:rPr lang="fr-HT" b="0" i="0" dirty="0" err="1">
                <a:solidFill>
                  <a:srgbClr val="000000"/>
                </a:solidFill>
                <a:latin typeface="Open Sans" panose="020B0606030504020204" pitchFamily="34" charset="0"/>
              </a:rPr>
              <a:t>kapab</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pataje</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viris</a:t>
            </a:r>
            <a:r>
              <a:rPr lang="fr-HT" b="0" i="0" dirty="0">
                <a:solidFill>
                  <a:srgbClr val="000000"/>
                </a:solidFill>
                <a:latin typeface="Open Sans" panose="020B0606030504020204" pitchFamily="34" charset="0"/>
              </a:rPr>
              <a:t> la </a:t>
            </a:r>
            <a:r>
              <a:rPr lang="fr-HT" b="0" i="0" dirty="0" err="1">
                <a:solidFill>
                  <a:srgbClr val="000000"/>
                </a:solidFill>
                <a:latin typeface="Open Sans" panose="020B0606030504020204" pitchFamily="34" charset="0"/>
              </a:rPr>
              <a:t>avèk</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lòt</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moun</a:t>
            </a:r>
            <a:r>
              <a:rPr lang="fr-HT" b="0" i="0" dirty="0">
                <a:solidFill>
                  <a:srgbClr val="000000"/>
                </a:solidFill>
                <a:latin typeface="Open Sans" panose="020B0606030504020204" pitchFamily="34" charset="0"/>
              </a:rPr>
              <a:t>.</a:t>
            </a:r>
          </a:p>
          <a:p>
            <a:pPr marL="171450" indent="-171450">
              <a:buFont typeface="Arial" panose="020B0604020202020204" pitchFamily="34" charset="0"/>
              <a:buChar char="•"/>
            </a:pPr>
            <a:r>
              <a:rPr lang="fr-HT" b="0" i="0" dirty="0" err="1">
                <a:solidFill>
                  <a:srgbClr val="000000"/>
                </a:solidFill>
                <a:latin typeface="Open Sans" panose="020B0606030504020204" pitchFamily="34" charset="0"/>
              </a:rPr>
              <a:t>Varyan</a:t>
            </a:r>
            <a:r>
              <a:rPr lang="fr-HT" b="0" i="0" dirty="0">
                <a:solidFill>
                  <a:srgbClr val="000000"/>
                </a:solidFill>
                <a:latin typeface="Open Sans" panose="020B0606030504020204" pitchFamily="34" charset="0"/>
              </a:rPr>
              <a:t> Omicron </a:t>
            </a:r>
            <a:r>
              <a:rPr lang="fr-HT" b="0" i="0" dirty="0" err="1">
                <a:solidFill>
                  <a:srgbClr val="000000"/>
                </a:solidFill>
                <a:latin typeface="Open Sans" panose="020B0606030504020204" pitchFamily="34" charset="0"/>
              </a:rPr>
              <a:t>ki</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parèt</a:t>
            </a:r>
            <a:r>
              <a:rPr lang="fr-HT" b="0" i="0" dirty="0">
                <a:solidFill>
                  <a:srgbClr val="000000"/>
                </a:solidFill>
                <a:latin typeface="Open Sans" panose="020B0606030504020204" pitchFamily="34" charset="0"/>
              </a:rPr>
              <a:t> sa </a:t>
            </a:r>
            <a:r>
              <a:rPr lang="fr-HT" b="0" i="0" dirty="0" err="1">
                <a:solidFill>
                  <a:srgbClr val="000000"/>
                </a:solidFill>
                <a:latin typeface="Open Sans" panose="020B0606030504020204" pitchFamily="34" charset="0"/>
              </a:rPr>
              <a:t>pa</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gen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twò</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lontan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mete</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anfaz</a:t>
            </a:r>
            <a:r>
              <a:rPr lang="fr-HT" b="0" i="0" dirty="0">
                <a:solidFill>
                  <a:srgbClr val="000000"/>
                </a:solidFill>
                <a:latin typeface="Open Sans" panose="020B0606030504020204" pitchFamily="34" charset="0"/>
              </a:rPr>
              <a:t> sou </a:t>
            </a:r>
            <a:r>
              <a:rPr lang="fr-HT" b="0" i="0" dirty="0" err="1">
                <a:solidFill>
                  <a:srgbClr val="000000"/>
                </a:solidFill>
                <a:latin typeface="Open Sans" panose="020B0606030504020204" pitchFamily="34" charset="0"/>
              </a:rPr>
              <a:t>enpòtans</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vaksinasyon</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ak</a:t>
            </a:r>
            <a:r>
              <a:rPr lang="fr-HT" b="0" i="0" dirty="0">
                <a:solidFill>
                  <a:srgbClr val="000000"/>
                </a:solidFill>
                <a:latin typeface="Open Sans" panose="020B0606030504020204" pitchFamily="34" charset="0"/>
              </a:rPr>
              <a:t> </a:t>
            </a:r>
            <a:r>
              <a:rPr lang="fr-HT" b="0" i="0" dirty="0" err="1">
                <a:solidFill>
                  <a:srgbClr val="000000"/>
                </a:solidFill>
                <a:latin typeface="Open Sans" panose="020B0606030504020204" pitchFamily="34" charset="0"/>
              </a:rPr>
              <a:t>boustè</a:t>
            </a:r>
            <a:r>
              <a:rPr lang="fr-HT" b="0" i="0" dirty="0">
                <a:solidFill>
                  <a:srgbClr val="000000"/>
                </a:solidFill>
                <a:latin typeface="Open Sans" panose="020B0606030504020204" pitchFamily="34" charset="0"/>
              </a:rPr>
              <a:t> yo.</a:t>
            </a:r>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1038847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HT" sz="1800" dirty="0">
                <a:latin typeface="Calibri" panose="020F0502020204030204" pitchFamily="34" charset="0"/>
                <a:ea typeface="Calibri" panose="020F0502020204030204" pitchFamily="34" charset="0"/>
              </a:rPr>
              <a:t>N</a:t>
            </a:r>
            <a:r>
              <a:rPr lang="en-US" sz="1800" dirty="0" err="1">
                <a:latin typeface="Calibri" panose="020F0502020204030204" pitchFamily="34" charset="0"/>
                <a:ea typeface="Calibri" panose="020F0502020204030204" pitchFamily="34" charset="0"/>
              </a:rPr>
              <a:t>òt</a:t>
            </a:r>
            <a:r>
              <a:rPr lang="en-US" sz="1800" dirty="0">
                <a:latin typeface="Calibri" panose="020F0502020204030204" pitchFamily="34" charset="0"/>
                <a:ea typeface="Calibri" panose="020F0502020204030204" pitchFamily="34" charset="0"/>
              </a:rPr>
              <a:t>:</a:t>
            </a:r>
            <a:endParaRPr lang="fr-HT" sz="1800" dirty="0">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HT" sz="1800" dirty="0">
                <a:latin typeface="Calibri" panose="020F0502020204030204" pitchFamily="34" charset="0"/>
                <a:ea typeface="Calibri" panose="020F0502020204030204" pitchFamily="34" charset="0"/>
              </a:rPr>
              <a:t>Ou </a:t>
            </a:r>
            <a:r>
              <a:rPr lang="fr-HT" sz="1800" dirty="0" err="1">
                <a:latin typeface="Calibri" panose="020F0502020204030204" pitchFamily="34" charset="0"/>
                <a:ea typeface="Calibri" panose="020F0502020204030204" pitchFamily="34" charset="0"/>
              </a:rPr>
              <a:t>kapab</a:t>
            </a:r>
            <a:r>
              <a:rPr lang="fr-HT" sz="1800" dirty="0">
                <a:latin typeface="Calibri" panose="020F0502020204030204" pitchFamily="34" charset="0"/>
                <a:ea typeface="Calibri" panose="020F0502020204030204" pitchFamily="34" charset="0"/>
              </a:rPr>
              <a:t> </a:t>
            </a:r>
            <a:r>
              <a:rPr lang="fr-HT" sz="1800" dirty="0" err="1">
                <a:latin typeface="Calibri" panose="020F0502020204030204" pitchFamily="34" charset="0"/>
                <a:ea typeface="Calibri" panose="020F0502020204030204" pitchFamily="34" charset="0"/>
              </a:rPr>
              <a:t>chwazi</a:t>
            </a:r>
            <a:r>
              <a:rPr lang="fr-HT" sz="1800" dirty="0">
                <a:latin typeface="Calibri" panose="020F0502020204030204" pitchFamily="34" charset="0"/>
                <a:ea typeface="Calibri" panose="020F0502020204030204" pitchFamily="34" charset="0"/>
              </a:rPr>
              <a:t> </a:t>
            </a:r>
            <a:r>
              <a:rPr lang="fr-HT" sz="1800" dirty="0" err="1">
                <a:latin typeface="Calibri" panose="020F0502020204030204" pitchFamily="34" charset="0"/>
                <a:ea typeface="Calibri" panose="020F0502020204030204" pitchFamily="34" charset="0"/>
              </a:rPr>
              <a:t>ki</a:t>
            </a:r>
            <a:r>
              <a:rPr lang="fr-HT" sz="1800" dirty="0">
                <a:latin typeface="Calibri" panose="020F0502020204030204" pitchFamily="34" charset="0"/>
                <a:ea typeface="Calibri" panose="020F0502020204030204" pitchFamily="34" charset="0"/>
              </a:rPr>
              <a:t> </a:t>
            </a:r>
            <a:r>
              <a:rPr lang="fr-HT" sz="1800" dirty="0" err="1">
                <a:latin typeface="Calibri" panose="020F0502020204030204" pitchFamily="34" charset="0"/>
                <a:ea typeface="Calibri" panose="020F0502020204030204" pitchFamily="34" charset="0"/>
              </a:rPr>
              <a:t>vaksen</a:t>
            </a:r>
            <a:r>
              <a:rPr lang="fr-HT" sz="1800" dirty="0">
                <a:latin typeface="Calibri" panose="020F0502020204030204" pitchFamily="34" charset="0"/>
                <a:ea typeface="Calibri" panose="020F0502020204030204" pitchFamily="34" charset="0"/>
              </a:rPr>
              <a:t> </a:t>
            </a:r>
            <a:r>
              <a:rPr lang="fr-HT" sz="1800" dirty="0" err="1">
                <a:latin typeface="Calibri" panose="020F0502020204030204" pitchFamily="34" charset="0"/>
                <a:ea typeface="Calibri" panose="020F0502020204030204" pitchFamily="34" charset="0"/>
              </a:rPr>
              <a:t>boustè</a:t>
            </a:r>
            <a:r>
              <a:rPr lang="fr-HT" sz="1800" dirty="0">
                <a:latin typeface="Calibri" panose="020F0502020204030204" pitchFamily="34" charset="0"/>
                <a:ea typeface="Calibri" panose="020F0502020204030204" pitchFamily="34" charset="0"/>
              </a:rPr>
              <a:t> ou </a:t>
            </a:r>
            <a:r>
              <a:rPr lang="fr-HT" sz="1800" dirty="0" err="1">
                <a:latin typeface="Calibri" panose="020F0502020204030204" pitchFamily="34" charset="0"/>
                <a:ea typeface="Calibri" panose="020F0502020204030204" pitchFamily="34" charset="0"/>
              </a:rPr>
              <a:t>vle</a:t>
            </a:r>
            <a:r>
              <a:rPr lang="fr-HT" sz="1800" dirty="0">
                <a:latin typeface="Calibri" panose="020F0502020204030204" pitchFamily="34" charset="0"/>
                <a:ea typeface="Calibri" panose="020F0502020204030204" pitchFamily="34" charset="0"/>
              </a:rPr>
              <a:t>. </a:t>
            </a:r>
            <a:r>
              <a:rPr lang="fr-HT" sz="1800" dirty="0" err="1">
                <a:latin typeface="Calibri" panose="020F0502020204030204" pitchFamily="34" charset="0"/>
                <a:ea typeface="Calibri" panose="020F0502020204030204" pitchFamily="34" charset="0"/>
              </a:rPr>
              <a:t>Gen</a:t>
            </a:r>
            <a:r>
              <a:rPr lang="fr-HT" sz="1800" dirty="0">
                <a:latin typeface="Calibri" panose="020F0502020204030204" pitchFamily="34" charset="0"/>
                <a:ea typeface="Calibri" panose="020F0502020204030204" pitchFamily="34" charset="0"/>
              </a:rPr>
              <a:t> </a:t>
            </a:r>
            <a:r>
              <a:rPr lang="fr-HT" sz="1800" dirty="0" err="1">
                <a:latin typeface="Calibri" panose="020F0502020204030204" pitchFamily="34" charset="0"/>
                <a:ea typeface="Calibri" panose="020F0502020204030204" pitchFamily="34" charset="0"/>
              </a:rPr>
              <a:t>kèk</a:t>
            </a:r>
            <a:r>
              <a:rPr lang="fr-HT" sz="1800" dirty="0">
                <a:latin typeface="Calibri" panose="020F0502020204030204" pitchFamily="34" charset="0"/>
                <a:ea typeface="Calibri" panose="020F0502020204030204" pitchFamily="34" charset="0"/>
              </a:rPr>
              <a:t> </a:t>
            </a:r>
            <a:r>
              <a:rPr lang="fr-HT" sz="1800" dirty="0" err="1">
                <a:latin typeface="Calibri" panose="020F0502020204030204" pitchFamily="34" charset="0"/>
                <a:ea typeface="Calibri" panose="020F0502020204030204" pitchFamily="34" charset="0"/>
              </a:rPr>
              <a:t>moun</a:t>
            </a:r>
            <a:r>
              <a:rPr lang="fr-HT" sz="1800" dirty="0">
                <a:latin typeface="Calibri" panose="020F0502020204030204" pitchFamily="34" charset="0"/>
                <a:ea typeface="Calibri" panose="020F0502020204030204" pitchFamily="34" charset="0"/>
              </a:rPr>
              <a:t> </a:t>
            </a:r>
            <a:r>
              <a:rPr lang="fr-HT" sz="1800" dirty="0" err="1">
                <a:latin typeface="Calibri" panose="020F0502020204030204" pitchFamily="34" charset="0"/>
                <a:ea typeface="Calibri" panose="020F0502020204030204" pitchFamily="34" charset="0"/>
              </a:rPr>
              <a:t>ki</a:t>
            </a:r>
            <a:r>
              <a:rPr lang="fr-HT" sz="1800" dirty="0">
                <a:latin typeface="Calibri" panose="020F0502020204030204" pitchFamily="34" charset="0"/>
                <a:ea typeface="Calibri" panose="020F0502020204030204" pitchFamily="34" charset="0"/>
              </a:rPr>
              <a:t> ka </a:t>
            </a:r>
            <a:r>
              <a:rPr lang="fr-HT" sz="1800" dirty="0" err="1">
                <a:latin typeface="Calibri" panose="020F0502020204030204" pitchFamily="34" charset="0"/>
                <a:ea typeface="Calibri" panose="020F0502020204030204" pitchFamily="34" charset="0"/>
              </a:rPr>
              <a:t>vle</a:t>
            </a:r>
            <a:r>
              <a:rPr lang="fr-HT" sz="1800" dirty="0">
                <a:latin typeface="Calibri" panose="020F0502020204030204" pitchFamily="34" charset="0"/>
                <a:ea typeface="Calibri" panose="020F0502020204030204" pitchFamily="34" charset="0"/>
              </a:rPr>
              <a:t> </a:t>
            </a:r>
            <a:r>
              <a:rPr lang="fr-HT" sz="1800" dirty="0" err="1">
                <a:latin typeface="Calibri" panose="020F0502020204030204" pitchFamily="34" charset="0"/>
                <a:ea typeface="Calibri" panose="020F0502020204030204" pitchFamily="34" charset="0"/>
              </a:rPr>
              <a:t>pran</a:t>
            </a:r>
            <a:r>
              <a:rPr lang="fr-HT" sz="1800" dirty="0">
                <a:latin typeface="Calibri" panose="020F0502020204030204" pitchFamily="34" charset="0"/>
                <a:ea typeface="Calibri" panose="020F0502020204030204" pitchFamily="34" charset="0"/>
              </a:rPr>
              <a:t> </a:t>
            </a:r>
            <a:r>
              <a:rPr lang="fr-HT" sz="1800" dirty="0" err="1">
                <a:latin typeface="Calibri" panose="020F0502020204030204" pitchFamily="34" charset="0"/>
                <a:ea typeface="Calibri" panose="020F0502020204030204" pitchFamily="34" charset="0"/>
              </a:rPr>
              <a:t>menm</a:t>
            </a:r>
            <a:r>
              <a:rPr lang="fr-HT" sz="1800" dirty="0">
                <a:latin typeface="Calibri" panose="020F0502020204030204" pitchFamily="34" charset="0"/>
                <a:ea typeface="Calibri" panose="020F0502020204030204" pitchFamily="34" charset="0"/>
              </a:rPr>
              <a:t> </a:t>
            </a:r>
            <a:r>
              <a:rPr lang="fr-HT" sz="1800" dirty="0" err="1">
                <a:latin typeface="Calibri" panose="020F0502020204030204" pitchFamily="34" charset="0"/>
                <a:ea typeface="Calibri" panose="020F0502020204030204" pitchFamily="34" charset="0"/>
              </a:rPr>
              <a:t>kalite</a:t>
            </a:r>
            <a:r>
              <a:rPr lang="fr-HT" sz="1800" dirty="0">
                <a:latin typeface="Calibri" panose="020F0502020204030204" pitchFamily="34" charset="0"/>
                <a:ea typeface="Calibri" panose="020F0502020204030204" pitchFamily="34" charset="0"/>
              </a:rPr>
              <a:t> yo te </a:t>
            </a:r>
            <a:r>
              <a:rPr lang="fr-HT" sz="1800" dirty="0" err="1">
                <a:latin typeface="Calibri" panose="020F0502020204030204" pitchFamily="34" charset="0"/>
                <a:ea typeface="Calibri" panose="020F0502020204030204" pitchFamily="34" charset="0"/>
              </a:rPr>
              <a:t>resevwa</a:t>
            </a:r>
            <a:r>
              <a:rPr lang="fr-HT" sz="1800" dirty="0">
                <a:latin typeface="Calibri" panose="020F0502020204030204" pitchFamily="34" charset="0"/>
                <a:ea typeface="Calibri" panose="020F0502020204030204" pitchFamily="34" charset="0"/>
              </a:rPr>
              <a:t> an </a:t>
            </a:r>
            <a:r>
              <a:rPr lang="fr-HT" sz="1800" dirty="0" err="1">
                <a:latin typeface="Calibri" panose="020F0502020204030204" pitchFamily="34" charset="0"/>
                <a:ea typeface="Calibri" panose="020F0502020204030204" pitchFamily="34" charset="0"/>
              </a:rPr>
              <a:t>premye</a:t>
            </a:r>
            <a:r>
              <a:rPr lang="fr-HT" sz="1800" dirty="0">
                <a:latin typeface="Calibri" panose="020F0502020204030204" pitchFamily="34" charset="0"/>
                <a:ea typeface="Calibri" panose="020F0502020204030204" pitchFamily="34" charset="0"/>
              </a:rPr>
              <a:t> a; </a:t>
            </a:r>
            <a:r>
              <a:rPr lang="fr-HT" sz="1800" dirty="0" err="1">
                <a:latin typeface="Calibri" panose="020F0502020204030204" pitchFamily="34" charset="0"/>
                <a:ea typeface="Calibri" panose="020F0502020204030204" pitchFamily="34" charset="0"/>
              </a:rPr>
              <a:t>gen</a:t>
            </a:r>
            <a:r>
              <a:rPr lang="fr-HT" sz="1800" dirty="0">
                <a:latin typeface="Calibri" panose="020F0502020204030204" pitchFamily="34" charset="0"/>
                <a:ea typeface="Calibri" panose="020F0502020204030204" pitchFamily="34" charset="0"/>
              </a:rPr>
              <a:t> </a:t>
            </a:r>
            <a:r>
              <a:rPr lang="fr-HT" sz="1800" dirty="0" err="1">
                <a:latin typeface="Calibri" panose="020F0502020204030204" pitchFamily="34" charset="0"/>
                <a:ea typeface="Calibri" panose="020F0502020204030204" pitchFamily="34" charset="0"/>
              </a:rPr>
              <a:t>lòt</a:t>
            </a:r>
            <a:r>
              <a:rPr lang="fr-HT" sz="1800" dirty="0">
                <a:latin typeface="Calibri" panose="020F0502020204030204" pitchFamily="34" charset="0"/>
                <a:ea typeface="Calibri" panose="020F0502020204030204" pitchFamily="34" charset="0"/>
              </a:rPr>
              <a:t> </a:t>
            </a:r>
            <a:r>
              <a:rPr lang="fr-HT" sz="1800" dirty="0" err="1">
                <a:latin typeface="Calibri" panose="020F0502020204030204" pitchFamily="34" charset="0"/>
                <a:ea typeface="Calibri" panose="020F0502020204030204" pitchFamily="34" charset="0"/>
              </a:rPr>
              <a:t>moun</a:t>
            </a:r>
            <a:r>
              <a:rPr lang="fr-HT" sz="1800" dirty="0">
                <a:latin typeface="Calibri" panose="020F0502020204030204" pitchFamily="34" charset="0"/>
                <a:ea typeface="Calibri" panose="020F0502020204030204" pitchFamily="34" charset="0"/>
              </a:rPr>
              <a:t> </a:t>
            </a:r>
            <a:r>
              <a:rPr lang="fr-HT" sz="1800" dirty="0" err="1">
                <a:latin typeface="Calibri" panose="020F0502020204030204" pitchFamily="34" charset="0"/>
                <a:ea typeface="Calibri" panose="020F0502020204030204" pitchFamily="34" charset="0"/>
              </a:rPr>
              <a:t>ki</a:t>
            </a:r>
            <a:r>
              <a:rPr lang="fr-HT" sz="1800" dirty="0">
                <a:latin typeface="Calibri" panose="020F0502020204030204" pitchFamily="34" charset="0"/>
                <a:ea typeface="Calibri" panose="020F0502020204030204" pitchFamily="34" charset="0"/>
              </a:rPr>
              <a:t> </a:t>
            </a:r>
            <a:r>
              <a:rPr lang="fr-HT" sz="1800" dirty="0" err="1">
                <a:latin typeface="Calibri" panose="020F0502020204030204" pitchFamily="34" charset="0"/>
                <a:ea typeface="Calibri" panose="020F0502020204030204" pitchFamily="34" charset="0"/>
              </a:rPr>
              <a:t>pito</a:t>
            </a:r>
            <a:r>
              <a:rPr lang="fr-HT" sz="1800" dirty="0">
                <a:latin typeface="Calibri" panose="020F0502020204030204" pitchFamily="34" charset="0"/>
                <a:ea typeface="Calibri" panose="020F0502020204030204" pitchFamily="34" charset="0"/>
              </a:rPr>
              <a:t> </a:t>
            </a:r>
            <a:r>
              <a:rPr lang="fr-HT" sz="1800" dirty="0" err="1">
                <a:latin typeface="Calibri" panose="020F0502020204030204" pitchFamily="34" charset="0"/>
                <a:ea typeface="Calibri" panose="020F0502020204030204" pitchFamily="34" charset="0"/>
              </a:rPr>
              <a:t>pran</a:t>
            </a:r>
            <a:r>
              <a:rPr lang="fr-HT" sz="1800" dirty="0">
                <a:latin typeface="Calibri" panose="020F0502020204030204" pitchFamily="34" charset="0"/>
                <a:ea typeface="Calibri" panose="020F0502020204030204" pitchFamily="34" charset="0"/>
              </a:rPr>
              <a:t> </a:t>
            </a:r>
            <a:r>
              <a:rPr lang="fr-HT" sz="1800" dirty="0" err="1">
                <a:latin typeface="Calibri" panose="020F0502020204030204" pitchFamily="34" charset="0"/>
                <a:ea typeface="Calibri" panose="020F0502020204030204" pitchFamily="34" charset="0"/>
              </a:rPr>
              <a:t>yon</a:t>
            </a:r>
            <a:r>
              <a:rPr lang="fr-HT" sz="1800" dirty="0">
                <a:latin typeface="Calibri" panose="020F0502020204030204" pitchFamily="34" charset="0"/>
                <a:ea typeface="Calibri" panose="020F0502020204030204" pitchFamily="34" charset="0"/>
              </a:rPr>
              <a:t> </a:t>
            </a:r>
            <a:r>
              <a:rPr lang="fr-HT" sz="1800" dirty="0" err="1">
                <a:latin typeface="Calibri" panose="020F0502020204030204" pitchFamily="34" charset="0"/>
                <a:ea typeface="Calibri" panose="020F0502020204030204" pitchFamily="34" charset="0"/>
              </a:rPr>
              <a:t>boustè</a:t>
            </a:r>
            <a:r>
              <a:rPr lang="fr-HT" sz="1800" dirty="0">
                <a:latin typeface="Calibri" panose="020F0502020204030204" pitchFamily="34" charset="0"/>
                <a:ea typeface="Calibri" panose="020F0502020204030204" pitchFamily="34" charset="0"/>
              </a:rPr>
              <a:t> </a:t>
            </a:r>
            <a:r>
              <a:rPr lang="fr-HT" sz="1800" dirty="0" err="1">
                <a:latin typeface="Calibri" panose="020F0502020204030204" pitchFamily="34" charset="0"/>
                <a:ea typeface="Calibri" panose="020F0502020204030204" pitchFamily="34" charset="0"/>
              </a:rPr>
              <a:t>ki</a:t>
            </a:r>
            <a:r>
              <a:rPr lang="fr-HT" sz="1800" dirty="0">
                <a:latin typeface="Calibri" panose="020F0502020204030204" pitchFamily="34" charset="0"/>
                <a:ea typeface="Calibri" panose="020F0502020204030204" pitchFamily="34" charset="0"/>
              </a:rPr>
              <a:t> </a:t>
            </a:r>
            <a:r>
              <a:rPr lang="fr-HT" sz="1800" dirty="0" err="1">
                <a:latin typeface="Calibri" panose="020F0502020204030204" pitchFamily="34" charset="0"/>
                <a:ea typeface="Calibri" panose="020F0502020204030204" pitchFamily="34" charset="0"/>
              </a:rPr>
              <a:t>diferan</a:t>
            </a:r>
            <a:r>
              <a:rPr lang="fr-HT" sz="1800" dirty="0">
                <a:latin typeface="Calibri" panose="020F0502020204030204" pitchFamily="34" charset="0"/>
                <a:ea typeface="Calibri" panose="020F0502020204030204" pitchFamily="34" charset="0"/>
              </a:rPr>
              <a:t>.</a:t>
            </a:r>
          </a:p>
          <a:p>
            <a:pPr marL="171450" indent="-171450">
              <a:buFont typeface="Arial" panose="020B0604020202020204" pitchFamily="34" charset="0"/>
              <a:buChar char="•"/>
            </a:pPr>
            <a:r>
              <a:rPr lang="fr-HT" b="0" i="0" dirty="0" err="1">
                <a:solidFill>
                  <a:srgbClr val="141414"/>
                </a:solidFill>
                <a:latin typeface="Noto Sans VF"/>
              </a:rPr>
              <a:t>Efè</a:t>
            </a:r>
            <a:r>
              <a:rPr lang="fr-HT" b="0" i="0" dirty="0">
                <a:solidFill>
                  <a:srgbClr val="141414"/>
                </a:solidFill>
                <a:latin typeface="Noto Sans VF"/>
              </a:rPr>
              <a:t> </a:t>
            </a:r>
            <a:r>
              <a:rPr lang="fr-HT" b="0" i="0" dirty="0" err="1">
                <a:solidFill>
                  <a:srgbClr val="141414"/>
                </a:solidFill>
                <a:latin typeface="Noto Sans VF"/>
              </a:rPr>
              <a:t>sekondè</a:t>
            </a:r>
            <a:r>
              <a:rPr lang="fr-HT" b="0" i="0" dirty="0">
                <a:solidFill>
                  <a:srgbClr val="141414"/>
                </a:solidFill>
                <a:latin typeface="Noto Sans VF"/>
              </a:rPr>
              <a:t> </a:t>
            </a:r>
            <a:r>
              <a:rPr lang="fr-HT" b="0" i="0" dirty="0" err="1">
                <a:solidFill>
                  <a:srgbClr val="141414"/>
                </a:solidFill>
                <a:latin typeface="Noto Sans VF"/>
              </a:rPr>
              <a:t>ki</a:t>
            </a:r>
            <a:r>
              <a:rPr lang="fr-HT" b="0" i="0" dirty="0">
                <a:solidFill>
                  <a:srgbClr val="141414"/>
                </a:solidFill>
                <a:latin typeface="Noto Sans VF"/>
              </a:rPr>
              <a:t> </a:t>
            </a:r>
            <a:r>
              <a:rPr lang="fr-HT" b="0" i="0" dirty="0" err="1">
                <a:solidFill>
                  <a:srgbClr val="141414"/>
                </a:solidFill>
                <a:latin typeface="Noto Sans VF"/>
              </a:rPr>
              <a:t>vini</a:t>
            </a:r>
            <a:r>
              <a:rPr lang="fr-HT" b="0" i="0" dirty="0">
                <a:solidFill>
                  <a:srgbClr val="141414"/>
                </a:solidFill>
                <a:latin typeface="Noto Sans VF"/>
              </a:rPr>
              <a:t> </a:t>
            </a:r>
            <a:r>
              <a:rPr lang="fr-HT" b="0" i="0" dirty="0" err="1">
                <a:solidFill>
                  <a:srgbClr val="141414"/>
                </a:solidFill>
                <a:latin typeface="Noto Sans VF"/>
              </a:rPr>
              <a:t>avèk</a:t>
            </a:r>
            <a:r>
              <a:rPr lang="fr-HT" b="0" i="0" dirty="0">
                <a:solidFill>
                  <a:srgbClr val="141414"/>
                </a:solidFill>
                <a:latin typeface="Noto Sans VF"/>
              </a:rPr>
              <a:t> </a:t>
            </a:r>
            <a:r>
              <a:rPr lang="fr-HT" b="0" i="0" dirty="0" err="1">
                <a:solidFill>
                  <a:srgbClr val="141414"/>
                </a:solidFill>
                <a:latin typeface="Noto Sans VF"/>
              </a:rPr>
              <a:t>boustè</a:t>
            </a:r>
            <a:r>
              <a:rPr lang="fr-HT" b="0" i="0" dirty="0">
                <a:solidFill>
                  <a:srgbClr val="141414"/>
                </a:solidFill>
                <a:latin typeface="Noto Sans VF"/>
              </a:rPr>
              <a:t> a </a:t>
            </a:r>
            <a:r>
              <a:rPr lang="fr-HT" b="0" i="0" dirty="0" err="1">
                <a:solidFill>
                  <a:srgbClr val="141414"/>
                </a:solidFill>
                <a:latin typeface="Noto Sans VF"/>
              </a:rPr>
              <a:t>menm</a:t>
            </a:r>
            <a:r>
              <a:rPr lang="fr-HT" b="0" i="0" dirty="0">
                <a:solidFill>
                  <a:srgbClr val="141414"/>
                </a:solidFill>
                <a:latin typeface="Noto Sans VF"/>
              </a:rPr>
              <a:t> jan </a:t>
            </a:r>
            <a:r>
              <a:rPr lang="fr-HT" b="0" i="0" dirty="0" err="1">
                <a:solidFill>
                  <a:srgbClr val="141414"/>
                </a:solidFill>
                <a:latin typeface="Noto Sans VF"/>
              </a:rPr>
              <a:t>ak</a:t>
            </a:r>
            <a:r>
              <a:rPr lang="fr-HT" b="0" i="0" dirty="0">
                <a:solidFill>
                  <a:srgbClr val="141414"/>
                </a:solidFill>
                <a:latin typeface="Noto Sans VF"/>
              </a:rPr>
              <a:t> sa </a:t>
            </a:r>
            <a:r>
              <a:rPr lang="fr-HT" b="0" i="0" dirty="0" err="1">
                <a:solidFill>
                  <a:srgbClr val="141414"/>
                </a:solidFill>
                <a:latin typeface="Noto Sans VF"/>
              </a:rPr>
              <a:t>ki</a:t>
            </a:r>
            <a:r>
              <a:rPr lang="fr-HT" b="0" i="0" dirty="0">
                <a:solidFill>
                  <a:srgbClr val="141414"/>
                </a:solidFill>
                <a:latin typeface="Noto Sans VF"/>
              </a:rPr>
              <a:t> </a:t>
            </a:r>
            <a:r>
              <a:rPr lang="fr-HT" b="0" i="0" dirty="0" err="1">
                <a:solidFill>
                  <a:srgbClr val="141414"/>
                </a:solidFill>
                <a:latin typeface="Noto Sans VF"/>
              </a:rPr>
              <a:t>vini</a:t>
            </a:r>
            <a:r>
              <a:rPr lang="fr-HT" b="0" i="0" dirty="0">
                <a:solidFill>
                  <a:srgbClr val="141414"/>
                </a:solidFill>
                <a:latin typeface="Noto Sans VF"/>
              </a:rPr>
              <a:t> </a:t>
            </a:r>
            <a:r>
              <a:rPr lang="fr-HT" b="0" i="0" dirty="0" err="1">
                <a:solidFill>
                  <a:srgbClr val="141414"/>
                </a:solidFill>
                <a:latin typeface="Noto Sans VF"/>
              </a:rPr>
              <a:t>apre</a:t>
            </a:r>
            <a:r>
              <a:rPr lang="fr-HT" b="0" i="0" dirty="0">
                <a:solidFill>
                  <a:srgbClr val="141414"/>
                </a:solidFill>
                <a:latin typeface="Noto Sans VF"/>
              </a:rPr>
              <a:t> </a:t>
            </a:r>
            <a:r>
              <a:rPr lang="fr-HT" b="0" i="0" dirty="0" err="1">
                <a:solidFill>
                  <a:srgbClr val="141414"/>
                </a:solidFill>
                <a:latin typeface="Noto Sans VF"/>
              </a:rPr>
              <a:t>dezyèm</a:t>
            </a:r>
            <a:r>
              <a:rPr lang="fr-HT" b="0" i="0" dirty="0">
                <a:solidFill>
                  <a:srgbClr val="141414"/>
                </a:solidFill>
                <a:latin typeface="Noto Sans VF"/>
              </a:rPr>
              <a:t> </a:t>
            </a:r>
            <a:r>
              <a:rPr lang="fr-HT" b="0" i="0" dirty="0" err="1">
                <a:solidFill>
                  <a:srgbClr val="141414"/>
                </a:solidFill>
                <a:latin typeface="Noto Sans VF"/>
              </a:rPr>
              <a:t>dòz</a:t>
            </a:r>
            <a:r>
              <a:rPr lang="fr-HT" b="0" i="0" dirty="0">
                <a:solidFill>
                  <a:srgbClr val="141414"/>
                </a:solidFill>
                <a:latin typeface="Noto Sans VF"/>
              </a:rPr>
              <a:t> la.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HT" dirty="0"/>
              <a:t>Y </a:t>
            </a:r>
            <a:r>
              <a:rPr lang="fr-HT" dirty="0" err="1"/>
              <a:t>ap</a:t>
            </a:r>
            <a:r>
              <a:rPr lang="fr-HT" dirty="0"/>
              <a:t> </a:t>
            </a:r>
            <a:r>
              <a:rPr lang="fr-HT" dirty="0" err="1"/>
              <a:t>toujou</a:t>
            </a:r>
            <a:r>
              <a:rPr lang="fr-HT" dirty="0"/>
              <a:t> </a:t>
            </a:r>
            <a:r>
              <a:rPr lang="fr-HT" dirty="0" err="1"/>
              <a:t>konsidere</a:t>
            </a:r>
            <a:r>
              <a:rPr lang="fr-HT" dirty="0"/>
              <a:t> w </a:t>
            </a:r>
            <a:r>
              <a:rPr lang="fr-HT" dirty="0" err="1"/>
              <a:t>kòm</a:t>
            </a:r>
            <a:r>
              <a:rPr lang="fr-HT" dirty="0"/>
              <a:t> </a:t>
            </a:r>
            <a:r>
              <a:rPr lang="fr-HT" dirty="0" err="1"/>
              <a:t>vaksine</a:t>
            </a:r>
            <a:r>
              <a:rPr lang="fr-HT" dirty="0"/>
              <a:t> </a:t>
            </a:r>
            <a:r>
              <a:rPr lang="fr-HT" dirty="0" err="1"/>
              <a:t>nèt</a:t>
            </a:r>
            <a:r>
              <a:rPr lang="fr-HT" dirty="0"/>
              <a:t> </a:t>
            </a:r>
            <a:r>
              <a:rPr lang="fr-HT" dirty="0" err="1"/>
              <a:t>menm</a:t>
            </a:r>
            <a:r>
              <a:rPr lang="fr-HT" dirty="0"/>
              <a:t> si ou </a:t>
            </a:r>
            <a:r>
              <a:rPr lang="fr-HT" dirty="0" err="1"/>
              <a:t>pa</a:t>
            </a:r>
            <a:r>
              <a:rPr lang="fr-HT" dirty="0"/>
              <a:t> </a:t>
            </a:r>
            <a:r>
              <a:rPr lang="fr-HT" dirty="0" err="1"/>
              <a:t>pran</a:t>
            </a:r>
            <a:r>
              <a:rPr lang="fr-HT" dirty="0"/>
              <a:t> </a:t>
            </a:r>
            <a:r>
              <a:rPr lang="fr-HT" dirty="0" err="1"/>
              <a:t>vaksen</a:t>
            </a:r>
            <a:r>
              <a:rPr lang="fr-HT" dirty="0"/>
              <a:t> </a:t>
            </a:r>
            <a:r>
              <a:rPr lang="fr-HT" dirty="0" err="1"/>
              <a:t>boustè</a:t>
            </a:r>
            <a:r>
              <a:rPr lang="fr-HT" dirty="0"/>
              <a:t> a.</a:t>
            </a:r>
          </a:p>
          <a:p>
            <a:pPr marL="171450" indent="-171450">
              <a:buFont typeface="Arial" panose="020B0604020202020204" pitchFamily="34" charset="0"/>
              <a:buChar char="•"/>
            </a:pPr>
            <a:r>
              <a:rPr lang="fr-HT" b="0" i="0" dirty="0">
                <a:solidFill>
                  <a:srgbClr val="141414"/>
                </a:solidFill>
                <a:latin typeface="Noto Sans VF"/>
              </a:rPr>
              <a:t>Ou </a:t>
            </a:r>
            <a:r>
              <a:rPr lang="fr-HT" b="0" i="0" dirty="0" err="1">
                <a:solidFill>
                  <a:srgbClr val="141414"/>
                </a:solidFill>
                <a:latin typeface="Noto Sans VF"/>
              </a:rPr>
              <a:t>kapab</a:t>
            </a:r>
            <a:r>
              <a:rPr lang="fr-HT" b="0" i="0" dirty="0">
                <a:solidFill>
                  <a:srgbClr val="141414"/>
                </a:solidFill>
                <a:latin typeface="Noto Sans VF"/>
              </a:rPr>
              <a:t> </a:t>
            </a:r>
            <a:r>
              <a:rPr lang="fr-HT" b="0" i="0" dirty="0" err="1">
                <a:solidFill>
                  <a:srgbClr val="141414"/>
                </a:solidFill>
                <a:latin typeface="Noto Sans VF"/>
              </a:rPr>
              <a:t>pran</a:t>
            </a:r>
            <a:r>
              <a:rPr lang="fr-HT" b="0" i="0" dirty="0">
                <a:solidFill>
                  <a:srgbClr val="141414"/>
                </a:solidFill>
                <a:latin typeface="Noto Sans VF"/>
              </a:rPr>
              <a:t> </a:t>
            </a:r>
            <a:r>
              <a:rPr lang="fr-HT" b="0" i="0" dirty="0" err="1">
                <a:solidFill>
                  <a:srgbClr val="141414"/>
                </a:solidFill>
                <a:latin typeface="Noto Sans VF"/>
              </a:rPr>
              <a:t>vaksen</a:t>
            </a:r>
            <a:r>
              <a:rPr lang="fr-HT" b="0" i="0" dirty="0">
                <a:solidFill>
                  <a:srgbClr val="141414"/>
                </a:solidFill>
                <a:latin typeface="Noto Sans VF"/>
              </a:rPr>
              <a:t> </a:t>
            </a:r>
            <a:r>
              <a:rPr lang="fr-HT" b="0" i="0" dirty="0" err="1">
                <a:solidFill>
                  <a:srgbClr val="141414"/>
                </a:solidFill>
                <a:latin typeface="Noto Sans VF"/>
              </a:rPr>
              <a:t>kont</a:t>
            </a:r>
            <a:r>
              <a:rPr lang="fr-HT" b="0" i="0" dirty="0">
                <a:solidFill>
                  <a:srgbClr val="141414"/>
                </a:solidFill>
                <a:latin typeface="Noto Sans VF"/>
              </a:rPr>
              <a:t> COVID-19 </a:t>
            </a:r>
            <a:r>
              <a:rPr lang="fr-HT" b="0" i="0" dirty="0" err="1">
                <a:solidFill>
                  <a:srgbClr val="141414"/>
                </a:solidFill>
                <a:latin typeface="Noto Sans VF"/>
              </a:rPr>
              <a:t>ak</a:t>
            </a:r>
            <a:r>
              <a:rPr lang="fr-HT" b="0" i="0" dirty="0">
                <a:solidFill>
                  <a:srgbClr val="141414"/>
                </a:solidFill>
                <a:latin typeface="Noto Sans VF"/>
              </a:rPr>
              <a:t> </a:t>
            </a:r>
            <a:r>
              <a:rPr lang="fr-HT" b="0" i="0" dirty="0" err="1">
                <a:solidFill>
                  <a:srgbClr val="141414"/>
                </a:solidFill>
                <a:latin typeface="Noto Sans VF"/>
              </a:rPr>
              <a:t>lòt</a:t>
            </a:r>
            <a:r>
              <a:rPr lang="fr-HT" b="0" i="0" dirty="0">
                <a:solidFill>
                  <a:srgbClr val="141414"/>
                </a:solidFill>
                <a:latin typeface="Noto Sans VF"/>
              </a:rPr>
              <a:t> </a:t>
            </a:r>
            <a:r>
              <a:rPr lang="fr-HT" b="0" i="0" dirty="0" err="1">
                <a:solidFill>
                  <a:srgbClr val="141414"/>
                </a:solidFill>
                <a:latin typeface="Noto Sans VF"/>
              </a:rPr>
              <a:t>vaksen</a:t>
            </a:r>
            <a:r>
              <a:rPr lang="fr-HT" b="0" i="0" dirty="0">
                <a:solidFill>
                  <a:srgbClr val="141414"/>
                </a:solidFill>
                <a:latin typeface="Noto Sans VF"/>
              </a:rPr>
              <a:t> </a:t>
            </a:r>
            <a:r>
              <a:rPr lang="fr-HT" b="0" i="0" dirty="0" err="1">
                <a:solidFill>
                  <a:srgbClr val="141414"/>
                </a:solidFill>
                <a:latin typeface="Noto Sans VF"/>
              </a:rPr>
              <a:t>tankou</a:t>
            </a:r>
            <a:r>
              <a:rPr lang="fr-HT" b="0" i="0" dirty="0">
                <a:solidFill>
                  <a:srgbClr val="141414"/>
                </a:solidFill>
                <a:latin typeface="Noto Sans VF"/>
              </a:rPr>
              <a:t> pou grip </a:t>
            </a:r>
            <a:r>
              <a:rPr lang="fr-HT" b="0" i="0" dirty="0" err="1">
                <a:solidFill>
                  <a:srgbClr val="141414"/>
                </a:solidFill>
                <a:latin typeface="Noto Sans VF"/>
              </a:rPr>
              <a:t>oswa</a:t>
            </a:r>
            <a:r>
              <a:rPr lang="fr-HT" b="0" i="0" dirty="0">
                <a:solidFill>
                  <a:srgbClr val="141414"/>
                </a:solidFill>
                <a:latin typeface="Noto Sans VF"/>
              </a:rPr>
              <a:t> pou zona nan </a:t>
            </a:r>
            <a:r>
              <a:rPr lang="fr-HT" b="0" i="0" dirty="0" err="1">
                <a:solidFill>
                  <a:srgbClr val="141414"/>
                </a:solidFill>
                <a:latin typeface="Noto Sans VF"/>
              </a:rPr>
              <a:t>menm</a:t>
            </a:r>
            <a:r>
              <a:rPr lang="fr-HT" b="0" i="0" dirty="0">
                <a:solidFill>
                  <a:srgbClr val="141414"/>
                </a:solidFill>
                <a:latin typeface="Noto Sans VF"/>
              </a:rPr>
              <a:t> </a:t>
            </a:r>
            <a:r>
              <a:rPr lang="fr-HT" b="0" i="0" dirty="0" err="1">
                <a:solidFill>
                  <a:srgbClr val="141414"/>
                </a:solidFill>
                <a:latin typeface="Noto Sans VF"/>
              </a:rPr>
              <a:t>moman</a:t>
            </a:r>
            <a:r>
              <a:rPr lang="fr-HT" b="0" i="0" dirty="0">
                <a:solidFill>
                  <a:srgbClr val="141414"/>
                </a:solidFill>
                <a:latin typeface="Noto Sans VF"/>
              </a:rPr>
              <a:t> an </a:t>
            </a:r>
            <a:r>
              <a:rPr lang="fr-HT" b="0" i="0" dirty="0" err="1">
                <a:solidFill>
                  <a:srgbClr val="141414"/>
                </a:solidFill>
                <a:latin typeface="Noto Sans VF"/>
              </a:rPr>
              <a:t>oswa</a:t>
            </a:r>
            <a:r>
              <a:rPr lang="fr-HT" b="0" i="0" dirty="0">
                <a:solidFill>
                  <a:srgbClr val="141414"/>
                </a:solidFill>
                <a:latin typeface="Noto Sans VF"/>
              </a:rPr>
              <a:t> </a:t>
            </a:r>
            <a:r>
              <a:rPr lang="fr-HT" b="0" i="0" dirty="0" err="1">
                <a:solidFill>
                  <a:srgbClr val="141414"/>
                </a:solidFill>
                <a:latin typeface="Noto Sans VF"/>
              </a:rPr>
              <a:t>tou</a:t>
            </a:r>
            <a:r>
              <a:rPr lang="fr-HT" b="0" i="0" dirty="0">
                <a:solidFill>
                  <a:srgbClr val="141414"/>
                </a:solidFill>
                <a:latin typeface="Noto Sans VF"/>
              </a:rPr>
              <a:t> </a:t>
            </a:r>
            <a:r>
              <a:rPr lang="fr-HT" b="0" i="0" dirty="0" err="1">
                <a:solidFill>
                  <a:srgbClr val="141414"/>
                </a:solidFill>
                <a:latin typeface="Noto Sans VF"/>
              </a:rPr>
              <a:t>prè</a:t>
            </a:r>
            <a:r>
              <a:rPr lang="fr-HT" b="0" i="0" dirty="0">
                <a:solidFill>
                  <a:srgbClr val="141414"/>
                </a:solidFill>
                <a:latin typeface="Noto Sans VF"/>
              </a:rPr>
              <a:t> 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HT" sz="1200" dirty="0">
                <a:latin typeface="Calibri" panose="020F0502020204030204" pitchFamily="34" charset="0"/>
                <a:cs typeface="Calibri" panose="020F0502020204030204" pitchFamily="34" charset="0"/>
              </a:rPr>
              <a:t>Ou </a:t>
            </a:r>
            <a:r>
              <a:rPr lang="fr-HT" sz="1200" dirty="0" err="1">
                <a:latin typeface="Calibri" panose="020F0502020204030204" pitchFamily="34" charset="0"/>
                <a:cs typeface="Calibri" panose="020F0502020204030204" pitchFamily="34" charset="0"/>
              </a:rPr>
              <a:t>pa</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bezwen</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yon</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nimewo</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idantifikasyon</a:t>
            </a:r>
            <a:r>
              <a:rPr lang="fr-HT" sz="1200" dirty="0">
                <a:latin typeface="Calibri" panose="020F0502020204030204" pitchFamily="34" charset="0"/>
                <a:cs typeface="Calibri" panose="020F0502020204030204" pitchFamily="34" charset="0"/>
              </a:rPr>
              <a:t> (ID) </a:t>
            </a:r>
            <a:r>
              <a:rPr lang="fr-HT" sz="1200" dirty="0" err="1">
                <a:latin typeface="Calibri" panose="020F0502020204030204" pitchFamily="34" charset="0"/>
                <a:cs typeface="Calibri" panose="020F0502020204030204" pitchFamily="34" charset="0"/>
              </a:rPr>
              <a:t>oswa</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asirans</a:t>
            </a:r>
            <a:r>
              <a:rPr lang="fr-HT" sz="1200" dirty="0">
                <a:latin typeface="Calibri" panose="020F0502020204030204" pitchFamily="34" charset="0"/>
                <a:cs typeface="Calibri" panose="020F0502020204030204" pitchFamily="34" charset="0"/>
              </a:rPr>
              <a:t> sante </a:t>
            </a:r>
            <a:r>
              <a:rPr lang="fr-HT" sz="1200" dirty="0" err="1">
                <a:latin typeface="Calibri" panose="020F0502020204030204" pitchFamily="34" charset="0"/>
                <a:cs typeface="Calibri" panose="020F0502020204030204" pitchFamily="34" charset="0"/>
              </a:rPr>
              <a:t>epi</a:t>
            </a:r>
            <a:r>
              <a:rPr lang="fr-HT" sz="1200" dirty="0">
                <a:latin typeface="Calibri" panose="020F0502020204030204" pitchFamily="34" charset="0"/>
                <a:cs typeface="Calibri" panose="020F0502020204030204" pitchFamily="34" charset="0"/>
              </a:rPr>
              <a:t> ou </a:t>
            </a:r>
            <a:r>
              <a:rPr lang="fr-HT" sz="1200" dirty="0" err="1">
                <a:latin typeface="Calibri" panose="020F0502020204030204" pitchFamily="34" charset="0"/>
                <a:cs typeface="Calibri" panose="020F0502020204030204" pitchFamily="34" charset="0"/>
              </a:rPr>
              <a:t>pa</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bezwen</a:t>
            </a:r>
            <a:r>
              <a:rPr lang="fr-HT" sz="1200" dirty="0">
                <a:latin typeface="Calibri" panose="020F0502020204030204" pitchFamily="34" charset="0"/>
                <a:cs typeface="Calibri" panose="020F0502020204030204" pitchFamily="34" charset="0"/>
              </a:rPr>
              <a:t> montre </a:t>
            </a:r>
            <a:r>
              <a:rPr lang="fr-HT" sz="1200" dirty="0" err="1">
                <a:latin typeface="Calibri" panose="020F0502020204030204" pitchFamily="34" charset="0"/>
                <a:cs typeface="Calibri" panose="020F0502020204030204" pitchFamily="34" charset="0"/>
              </a:rPr>
              <a:t>yon</a:t>
            </a:r>
            <a:r>
              <a:rPr lang="fr-HT" sz="1200" dirty="0">
                <a:latin typeface="Calibri" panose="020F0502020204030204" pitchFamily="34" charset="0"/>
                <a:cs typeface="Calibri" panose="020F0502020204030204" pitchFamily="34" charset="0"/>
              </a:rPr>
              <a:t> kat </a:t>
            </a:r>
            <a:r>
              <a:rPr lang="fr-HT" sz="1200" dirty="0" err="1">
                <a:latin typeface="Calibri" panose="020F0502020204030204" pitchFamily="34" charset="0"/>
                <a:cs typeface="Calibri" panose="020F0502020204030204" pitchFamily="34" charset="0"/>
              </a:rPr>
              <a:t>vaksinasyon</a:t>
            </a:r>
            <a:r>
              <a:rPr lang="fr-HT" sz="12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fr-HT" dirty="0"/>
              <a:t>Pou </a:t>
            </a:r>
            <a:r>
              <a:rPr lang="fr-HT" dirty="0" err="1"/>
              <a:t>jwenn</a:t>
            </a:r>
            <a:r>
              <a:rPr lang="fr-HT" dirty="0"/>
              <a:t> plis </a:t>
            </a:r>
            <a:r>
              <a:rPr lang="fr-HT" dirty="0" err="1"/>
              <a:t>repons</a:t>
            </a:r>
            <a:r>
              <a:rPr lang="fr-HT" dirty="0"/>
              <a:t> sou </a:t>
            </a:r>
            <a:r>
              <a:rPr lang="fr-HT" dirty="0" err="1"/>
              <a:t>kesyon</a:t>
            </a:r>
            <a:r>
              <a:rPr lang="fr-HT" dirty="0"/>
              <a:t> yo </a:t>
            </a:r>
            <a:r>
              <a:rPr lang="fr-HT" dirty="0" err="1"/>
              <a:t>souvan</a:t>
            </a:r>
            <a:r>
              <a:rPr lang="fr-HT" dirty="0"/>
              <a:t> </a:t>
            </a:r>
            <a:r>
              <a:rPr lang="fr-HT" dirty="0" err="1"/>
              <a:t>poze</a:t>
            </a:r>
            <a:r>
              <a:rPr lang="fr-HT" dirty="0"/>
              <a:t> </a:t>
            </a:r>
            <a:r>
              <a:rPr lang="fr-HT" dirty="0" err="1"/>
              <a:t>konsènan</a:t>
            </a:r>
            <a:r>
              <a:rPr lang="fr-HT" dirty="0"/>
              <a:t> </a:t>
            </a:r>
            <a:r>
              <a:rPr lang="fr-HT" dirty="0" err="1"/>
              <a:t>boustè</a:t>
            </a:r>
            <a:r>
              <a:rPr lang="fr-HT" dirty="0"/>
              <a:t> yo, </a:t>
            </a:r>
            <a:r>
              <a:rPr lang="fr-HT" dirty="0" err="1"/>
              <a:t>vizite</a:t>
            </a:r>
            <a:r>
              <a:rPr lang="fr-HT" dirty="0"/>
              <a:t>: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https://www.mass.gov/info-details/covid-19-booster-frequently-asked-questions</a:t>
            </a:r>
            <a:endParaRPr lang="fr-HT" b="1" dirty="0"/>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257894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SzPts val="1400"/>
              <a:buFontTx/>
              <a:buNone/>
            </a:pPr>
            <a:r>
              <a:rPr lang="fr-HT" sz="1200" dirty="0">
                <a:solidFill>
                  <a:schemeClr val="tx1"/>
                </a:solidFill>
                <a:latin typeface="+mn-lt"/>
                <a:ea typeface="+mn-ea"/>
                <a:cs typeface="+mn-cs"/>
              </a:rPr>
              <a:t>     N</a:t>
            </a:r>
            <a:r>
              <a:rPr lang="en-US" sz="1200" dirty="0" err="1">
                <a:solidFill>
                  <a:schemeClr val="tx1"/>
                </a:solidFill>
                <a:latin typeface="+mn-lt"/>
                <a:ea typeface="+mn-ea"/>
                <a:cs typeface="+mn-cs"/>
              </a:rPr>
              <a:t>òt</a:t>
            </a:r>
            <a:r>
              <a:rPr lang="en-US" sz="1200" dirty="0">
                <a:solidFill>
                  <a:schemeClr val="tx1"/>
                </a:solidFill>
                <a:latin typeface="+mn-lt"/>
                <a:ea typeface="+mn-ea"/>
                <a:cs typeface="+mn-cs"/>
              </a:rPr>
              <a:t>:</a:t>
            </a:r>
            <a:endParaRPr lang="fr-HT" sz="1200" dirty="0">
              <a:solidFill>
                <a:schemeClr val="tx1"/>
              </a:solidFill>
              <a:latin typeface="+mn-lt"/>
              <a:ea typeface="+mn-ea"/>
              <a:cs typeface="+mn-cs"/>
            </a:endParaRPr>
          </a:p>
          <a:p>
            <a:pPr marL="171450" marR="0" lvl="0" indent="-171450">
              <a:lnSpc>
                <a:spcPct val="107000"/>
              </a:lnSpc>
              <a:spcBef>
                <a:spcPts val="0"/>
              </a:spcBef>
              <a:spcAft>
                <a:spcPts val="0"/>
              </a:spcAft>
              <a:buSzPts val="1400"/>
              <a:buFont typeface="Arial" panose="020B0604020202020204" pitchFamily="34" charset="0"/>
              <a:buChar char="•"/>
            </a:pPr>
            <a:r>
              <a:rPr lang="fr-HT" sz="1200" dirty="0" err="1">
                <a:solidFill>
                  <a:schemeClr val="tx1"/>
                </a:solidFill>
                <a:latin typeface="+mn-lt"/>
                <a:ea typeface="+mn-ea"/>
                <a:cs typeface="+mn-cs"/>
              </a:rPr>
              <a:t>Metòd</a:t>
            </a:r>
            <a:r>
              <a:rPr lang="fr-HT" sz="1200" dirty="0">
                <a:solidFill>
                  <a:schemeClr val="tx1"/>
                </a:solidFill>
                <a:latin typeface="+mn-lt"/>
                <a:ea typeface="+mn-ea"/>
                <a:cs typeface="+mn-cs"/>
              </a:rPr>
              <a:t> sa yo </a:t>
            </a:r>
            <a:r>
              <a:rPr lang="fr-HT" sz="1200" dirty="0" err="1">
                <a:solidFill>
                  <a:schemeClr val="tx1"/>
                </a:solidFill>
                <a:latin typeface="+mn-lt"/>
                <a:ea typeface="+mn-ea"/>
                <a:cs typeface="+mn-cs"/>
              </a:rPr>
              <a:t>aplike</a:t>
            </a:r>
            <a:r>
              <a:rPr lang="fr-HT" sz="1200" dirty="0">
                <a:solidFill>
                  <a:schemeClr val="tx1"/>
                </a:solidFill>
                <a:latin typeface="+mn-lt"/>
                <a:ea typeface="+mn-ea"/>
                <a:cs typeface="+mn-cs"/>
              </a:rPr>
              <a:t> pou </a:t>
            </a:r>
            <a:r>
              <a:rPr lang="fr-HT" sz="1200" dirty="0" err="1">
                <a:solidFill>
                  <a:schemeClr val="tx1"/>
                </a:solidFill>
                <a:latin typeface="+mn-lt"/>
                <a:ea typeface="+mn-ea"/>
                <a:cs typeface="+mn-cs"/>
              </a:rPr>
              <a:t>moun</a:t>
            </a:r>
            <a:r>
              <a:rPr lang="fr-HT" sz="1200" dirty="0">
                <a:solidFill>
                  <a:schemeClr val="tx1"/>
                </a:solidFill>
                <a:latin typeface="+mn-lt"/>
                <a:ea typeface="+mn-ea"/>
                <a:cs typeface="+mn-cs"/>
              </a:rPr>
              <a:t> k </a:t>
            </a:r>
            <a:r>
              <a:rPr lang="fr-HT" sz="1200" dirty="0" err="1">
                <a:solidFill>
                  <a:schemeClr val="tx1"/>
                </a:solidFill>
                <a:latin typeface="+mn-lt"/>
                <a:ea typeface="+mn-ea"/>
                <a:cs typeface="+mn-cs"/>
              </a:rPr>
              <a:t>ap</a:t>
            </a:r>
            <a:r>
              <a:rPr lang="fr-HT" sz="1200" dirty="0">
                <a:solidFill>
                  <a:schemeClr val="tx1"/>
                </a:solidFill>
                <a:latin typeface="+mn-lt"/>
                <a:ea typeface="+mn-ea"/>
                <a:cs typeface="+mn-cs"/>
              </a:rPr>
              <a:t> chèche </a:t>
            </a:r>
            <a:r>
              <a:rPr lang="fr-HT" sz="1200" dirty="0" err="1">
                <a:solidFill>
                  <a:schemeClr val="tx1"/>
                </a:solidFill>
                <a:latin typeface="+mn-lt"/>
                <a:ea typeface="+mn-ea"/>
                <a:cs typeface="+mn-cs"/>
              </a:rPr>
              <a:t>vaksen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boustè</a:t>
            </a:r>
            <a:r>
              <a:rPr lang="fr-HT" sz="1200" dirty="0">
                <a:solidFill>
                  <a:schemeClr val="tx1"/>
                </a:solidFill>
                <a:latin typeface="+mn-lt"/>
                <a:ea typeface="+mn-ea"/>
                <a:cs typeface="+mn-cs"/>
              </a:rPr>
              <a:t> yo </a:t>
            </a:r>
            <a:r>
              <a:rPr lang="fr-HT" sz="1200" dirty="0" err="1">
                <a:solidFill>
                  <a:schemeClr val="tx1"/>
                </a:solidFill>
                <a:latin typeface="+mn-lt"/>
                <a:ea typeface="+mn-ea"/>
                <a:cs typeface="+mn-cs"/>
              </a:rPr>
              <a:t>tou</a:t>
            </a:r>
            <a:r>
              <a:rPr lang="fr-HT" sz="1200" dirty="0">
                <a:solidFill>
                  <a:schemeClr val="tx1"/>
                </a:solidFill>
                <a:latin typeface="+mn-lt"/>
                <a:ea typeface="+mn-ea"/>
                <a:cs typeface="+mn-cs"/>
              </a:rPr>
              <a:t>.</a:t>
            </a:r>
          </a:p>
          <a:p>
            <a:pPr marL="171450" marR="0" lvl="0" indent="-171450">
              <a:lnSpc>
                <a:spcPct val="107000"/>
              </a:lnSpc>
              <a:spcBef>
                <a:spcPts val="0"/>
              </a:spcBef>
              <a:spcAft>
                <a:spcPts val="0"/>
              </a:spcAft>
              <a:buSzPts val="1400"/>
              <a:buFont typeface="Arial" panose="020B0604020202020204" pitchFamily="34" charset="0"/>
              <a:buChar char="•"/>
            </a:pPr>
            <a:r>
              <a:rPr lang="fr-HT" sz="1200" dirty="0" err="1">
                <a:solidFill>
                  <a:schemeClr val="tx1"/>
                </a:solidFill>
                <a:latin typeface="+mn-lt"/>
                <a:ea typeface="+mn-ea"/>
                <a:cs typeface="+mn-cs"/>
              </a:rPr>
              <a:t>Liy</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Resous</a:t>
            </a:r>
            <a:r>
              <a:rPr lang="fr-HT" sz="1200" dirty="0">
                <a:solidFill>
                  <a:schemeClr val="tx1"/>
                </a:solidFill>
                <a:latin typeface="+mn-lt"/>
                <a:ea typeface="+mn-ea"/>
                <a:cs typeface="+mn-cs"/>
              </a:rPr>
              <a:t> pou </a:t>
            </a:r>
            <a:r>
              <a:rPr lang="fr-HT" sz="1200" dirty="0" err="1">
                <a:solidFill>
                  <a:schemeClr val="tx1"/>
                </a:solidFill>
                <a:latin typeface="+mn-lt"/>
                <a:ea typeface="+mn-ea"/>
                <a:cs typeface="+mn-cs"/>
              </a:rPr>
              <a:t>Planifikasyon</a:t>
            </a:r>
            <a:r>
              <a:rPr lang="fr-HT" sz="1200" dirty="0">
                <a:solidFill>
                  <a:schemeClr val="tx1"/>
                </a:solidFill>
                <a:latin typeface="+mn-lt"/>
                <a:ea typeface="+mn-ea"/>
                <a:cs typeface="+mn-cs"/>
              </a:rPr>
              <a:t> an se pou </a:t>
            </a:r>
            <a:r>
              <a:rPr lang="fr-HT" sz="1200" dirty="0" err="1">
                <a:solidFill>
                  <a:schemeClr val="tx1"/>
                </a:solidFill>
                <a:latin typeface="+mn-lt"/>
                <a:ea typeface="+mn-ea"/>
                <a:cs typeface="+mn-cs"/>
              </a:rPr>
              <a:t>moun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ki</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pa</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kapab</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gen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aksè</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ak</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entènèt</a:t>
            </a:r>
            <a:r>
              <a:rPr lang="fr-HT" sz="1200" dirty="0">
                <a:solidFill>
                  <a:schemeClr val="tx1"/>
                </a:solidFill>
                <a:latin typeface="+mn-lt"/>
                <a:ea typeface="+mn-ea"/>
                <a:cs typeface="+mn-cs"/>
              </a:rPr>
              <a:t>. Li </a:t>
            </a:r>
            <a:r>
              <a:rPr lang="fr-HT" sz="1200" dirty="0" err="1">
                <a:solidFill>
                  <a:schemeClr val="tx1"/>
                </a:solidFill>
                <a:latin typeface="+mn-lt"/>
                <a:ea typeface="+mn-ea"/>
                <a:cs typeface="+mn-cs"/>
              </a:rPr>
              <a:t>disponib</a:t>
            </a:r>
            <a:r>
              <a:rPr lang="fr-HT" sz="1200" dirty="0">
                <a:solidFill>
                  <a:schemeClr val="tx1"/>
                </a:solidFill>
                <a:latin typeface="+mn-lt"/>
                <a:ea typeface="+mn-ea"/>
                <a:cs typeface="+mn-cs"/>
              </a:rPr>
              <a:t> nan 100 </a:t>
            </a:r>
            <a:r>
              <a:rPr lang="fr-HT" sz="1200" dirty="0" err="1">
                <a:solidFill>
                  <a:schemeClr val="tx1"/>
                </a:solidFill>
                <a:latin typeface="+mn-lt"/>
                <a:ea typeface="+mn-ea"/>
                <a:cs typeface="+mn-cs"/>
              </a:rPr>
              <a:t>lang</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Reprezantan</a:t>
            </a:r>
            <a:r>
              <a:rPr lang="fr-HT" sz="1200" dirty="0">
                <a:solidFill>
                  <a:schemeClr val="tx1"/>
                </a:solidFill>
                <a:latin typeface="+mn-lt"/>
                <a:ea typeface="+mn-ea"/>
                <a:cs typeface="+mn-cs"/>
              </a:rPr>
              <a:t> yo </a:t>
            </a:r>
            <a:r>
              <a:rPr lang="fr-HT" sz="1200" dirty="0" err="1">
                <a:solidFill>
                  <a:schemeClr val="tx1"/>
                </a:solidFill>
                <a:latin typeface="+mn-lt"/>
                <a:ea typeface="+mn-ea"/>
                <a:cs typeface="+mn-cs"/>
              </a:rPr>
              <a:t>gen</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menm</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aksè</a:t>
            </a:r>
            <a:r>
              <a:rPr lang="fr-HT" sz="1200" dirty="0">
                <a:solidFill>
                  <a:schemeClr val="tx1"/>
                </a:solidFill>
                <a:latin typeface="+mn-lt"/>
                <a:ea typeface="+mn-ea"/>
                <a:cs typeface="+mn-cs"/>
              </a:rPr>
              <a:t> nan </a:t>
            </a:r>
            <a:r>
              <a:rPr lang="fr-HT" sz="1200" dirty="0" err="1">
                <a:solidFill>
                  <a:schemeClr val="tx1"/>
                </a:solidFill>
                <a:latin typeface="+mn-lt"/>
                <a:ea typeface="+mn-ea"/>
                <a:cs typeface="+mn-cs"/>
              </a:rPr>
              <a:t>randevou</a:t>
            </a:r>
            <a:r>
              <a:rPr lang="fr-HT" sz="1200" dirty="0">
                <a:solidFill>
                  <a:schemeClr val="tx1"/>
                </a:solidFill>
                <a:latin typeface="+mn-lt"/>
                <a:ea typeface="+mn-ea"/>
                <a:cs typeface="+mn-cs"/>
              </a:rPr>
              <a:t> yo </a:t>
            </a:r>
            <a:r>
              <a:rPr lang="fr-HT" sz="1200" dirty="0" err="1">
                <a:solidFill>
                  <a:schemeClr val="tx1"/>
                </a:solidFill>
                <a:latin typeface="+mn-lt"/>
                <a:ea typeface="+mn-ea"/>
                <a:cs typeface="+mn-cs"/>
              </a:rPr>
              <a:t>menm</a:t>
            </a:r>
            <a:r>
              <a:rPr lang="fr-HT" sz="1200" dirty="0">
                <a:solidFill>
                  <a:schemeClr val="tx1"/>
                </a:solidFill>
                <a:latin typeface="+mn-lt"/>
                <a:ea typeface="+mn-ea"/>
                <a:cs typeface="+mn-cs"/>
              </a:rPr>
              <a:t> jan </a:t>
            </a:r>
            <a:r>
              <a:rPr lang="fr-HT" sz="1200" dirty="0" err="1">
                <a:solidFill>
                  <a:schemeClr val="tx1"/>
                </a:solidFill>
                <a:latin typeface="+mn-lt"/>
                <a:ea typeface="+mn-ea"/>
                <a:cs typeface="+mn-cs"/>
              </a:rPr>
              <a:t>ak</a:t>
            </a:r>
            <a:r>
              <a:rPr lang="fr-HT" sz="1200" dirty="0">
                <a:solidFill>
                  <a:schemeClr val="tx1"/>
                </a:solidFill>
                <a:latin typeface="+mn-lt"/>
                <a:ea typeface="+mn-ea"/>
                <a:cs typeface="+mn-cs"/>
              </a:rPr>
              <a:t> sou </a:t>
            </a:r>
            <a:r>
              <a:rPr lang="fr-HT" sz="1200" dirty="0" err="1">
                <a:solidFill>
                  <a:schemeClr val="tx1"/>
                </a:solidFill>
                <a:latin typeface="+mn-lt"/>
                <a:ea typeface="+mn-ea"/>
                <a:cs typeface="+mn-cs"/>
              </a:rPr>
              <a:t>sit</a:t>
            </a:r>
            <a:r>
              <a:rPr lang="fr-HT" sz="1200" dirty="0">
                <a:solidFill>
                  <a:schemeClr val="tx1"/>
                </a:solidFill>
                <a:latin typeface="+mn-lt"/>
                <a:ea typeface="+mn-ea"/>
                <a:cs typeface="+mn-cs"/>
              </a:rPr>
              <a:t> </a:t>
            </a:r>
            <a:r>
              <a:rPr lang="fr-HT" sz="1200" dirty="0" err="1">
                <a:solidFill>
                  <a:schemeClr val="tx1"/>
                </a:solidFill>
                <a:latin typeface="+mn-lt"/>
                <a:ea typeface="+mn-ea"/>
                <a:cs typeface="+mn-cs"/>
              </a:rPr>
              <a:t>piblik</a:t>
            </a:r>
            <a:r>
              <a:rPr lang="fr-HT" sz="1200" dirty="0">
                <a:solidFill>
                  <a:schemeClr val="tx1"/>
                </a:solidFill>
                <a:latin typeface="+mn-lt"/>
                <a:ea typeface="+mn-ea"/>
                <a:cs typeface="+mn-cs"/>
              </a:rPr>
              <a:t> la. </a:t>
            </a:r>
            <a:r>
              <a:rPr lang="fr-HT" sz="1200" dirty="0" err="1">
                <a:solidFill>
                  <a:schemeClr val="tx1"/>
                </a:solidFill>
                <a:latin typeface="+mn-lt"/>
                <a:ea typeface="+mn-ea"/>
                <a:cs typeface="+mn-cs"/>
              </a:rPr>
              <a:t>Lè</a:t>
            </a:r>
            <a:r>
              <a:rPr lang="fr-HT" sz="1200" dirty="0">
                <a:solidFill>
                  <a:schemeClr val="tx1"/>
                </a:solidFill>
                <a:latin typeface="+mn-lt"/>
                <a:ea typeface="+mn-ea"/>
                <a:cs typeface="+mn-cs"/>
              </a:rPr>
              <a:t> yo </a:t>
            </a:r>
            <a:r>
              <a:rPr lang="fr-HT" sz="1200" dirty="0" err="1">
                <a:solidFill>
                  <a:schemeClr val="tx1"/>
                </a:solidFill>
                <a:latin typeface="+mn-lt"/>
                <a:ea typeface="+mn-ea"/>
                <a:cs typeface="+mn-cs"/>
              </a:rPr>
              <a:t>fonksyone</a:t>
            </a:r>
            <a:r>
              <a:rPr lang="fr-HT" sz="1200" dirty="0">
                <a:solidFill>
                  <a:schemeClr val="tx1"/>
                </a:solidFill>
                <a:latin typeface="+mn-lt"/>
                <a:ea typeface="+mn-ea"/>
                <a:cs typeface="+mn-cs"/>
              </a:rPr>
              <a:t>: </a:t>
            </a:r>
            <a:r>
              <a:rPr lang="fr-HT" sz="1200" dirty="0" err="1">
                <a:ea typeface="Calibri" panose="020F0502020204030204" pitchFamily="34" charset="0"/>
                <a:cs typeface="Times New Roman" panose="02020603050405020304" pitchFamily="18" charset="0"/>
              </a:rPr>
              <a:t>Lendi</a:t>
            </a:r>
            <a:r>
              <a:rPr lang="fr-HT" sz="1200" dirty="0">
                <a:ea typeface="Calibri" panose="020F0502020204030204" pitchFamily="34" charset="0"/>
                <a:cs typeface="Times New Roman" panose="02020603050405020304" pitchFamily="18" charset="0"/>
              </a:rPr>
              <a:t> pou rive Jedi </a:t>
            </a:r>
            <a:r>
              <a:rPr lang="fr-HT" sz="1200" dirty="0" err="1">
                <a:ea typeface="Calibri" panose="020F0502020204030204" pitchFamily="34" charset="0"/>
                <a:cs typeface="Times New Roman" panose="02020603050405020304" pitchFamily="18" charset="0"/>
              </a:rPr>
              <a:t>sòti</a:t>
            </a:r>
            <a:r>
              <a:rPr lang="fr-HT" sz="1200" dirty="0">
                <a:ea typeface="Calibri" panose="020F0502020204030204" pitchFamily="34" charset="0"/>
                <a:cs typeface="Times New Roman" panose="02020603050405020304" pitchFamily="18" charset="0"/>
              </a:rPr>
              <a:t> 8:30 AM </a:t>
            </a:r>
            <a:r>
              <a:rPr lang="fr-HT" sz="1200" dirty="0" err="1">
                <a:ea typeface="Calibri" panose="020F0502020204030204" pitchFamily="34" charset="0"/>
                <a:cs typeface="Times New Roman" panose="02020603050405020304" pitchFamily="18" charset="0"/>
              </a:rPr>
              <a:t>jiska</a:t>
            </a:r>
            <a:r>
              <a:rPr lang="fr-HT" sz="1200" dirty="0">
                <a:ea typeface="Calibri" panose="020F0502020204030204" pitchFamily="34" charset="0"/>
                <a:cs typeface="Times New Roman" panose="02020603050405020304" pitchFamily="18" charset="0"/>
              </a:rPr>
              <a:t> 8:00 PM</a:t>
            </a:r>
          </a:p>
          <a:p>
            <a:pPr marL="171450" lvl="0" indent="-171450">
              <a:buFontTx/>
              <a:buChar char="-"/>
            </a:pPr>
            <a:endParaRPr lang="en-US" sz="1200" kern="1200" dirty="0">
              <a:solidFill>
                <a:schemeClr val="tx1"/>
              </a:solidFill>
              <a:effectLst/>
              <a:latin typeface="+mn-lt"/>
              <a:ea typeface="+mn-ea"/>
              <a:cs typeface="+mn-cs"/>
            </a:endParaRP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D1AA723-8E7C-466C-9B48-1A291385479A}" type="slidenum">
              <a:rPr lang="en-US" smtClean="0"/>
              <a:t>18</a:t>
            </a:fld>
            <a:endParaRPr lang="en-US"/>
          </a:p>
        </p:txBody>
      </p:sp>
    </p:spTree>
    <p:extLst>
      <p:ext uri="{BB962C8B-B14F-4D97-AF65-F5344CB8AC3E}">
        <p14:creationId xmlns:p14="http://schemas.microsoft.com/office/powerpoint/2010/main" val="3964998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HT" sz="1200" dirty="0">
                <a:latin typeface="Calibri" panose="020F0502020204030204" pitchFamily="34" charset="0"/>
                <a:cs typeface="Calibri" panose="020F0502020204030204" pitchFamily="34" charset="0"/>
              </a:rPr>
              <a:t>N</a:t>
            </a:r>
            <a:r>
              <a:rPr lang="en-US" sz="1200" dirty="0" err="1">
                <a:latin typeface="Calibri" panose="020F0502020204030204" pitchFamily="34" charset="0"/>
                <a:cs typeface="Calibri" panose="020F0502020204030204" pitchFamily="34" charset="0"/>
              </a:rPr>
              <a:t>òt</a:t>
            </a:r>
            <a:r>
              <a:rPr lang="en-US" sz="1200" dirty="0">
                <a:latin typeface="Calibri" panose="020F0502020204030204" pitchFamily="34" charset="0"/>
                <a:cs typeface="Calibri" panose="020F0502020204030204" pitchFamily="34" charset="0"/>
              </a:rPr>
              <a:t>:</a:t>
            </a:r>
            <a:endParaRPr lang="fr-HT"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HT"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HT" sz="1200" dirty="0" err="1">
                <a:latin typeface="Calibri" panose="020F0502020204030204" pitchFamily="34" charset="0"/>
                <a:cs typeface="Calibri" panose="020F0502020204030204" pitchFamily="34" charset="0"/>
              </a:rPr>
              <a:t>Asirans</a:t>
            </a:r>
            <a:r>
              <a:rPr lang="fr-HT" sz="1200" dirty="0">
                <a:latin typeface="Calibri" panose="020F0502020204030204" pitchFamily="34" charset="0"/>
                <a:cs typeface="Calibri" panose="020F0502020204030204" pitchFamily="34" charset="0"/>
              </a:rPr>
              <a:t> sante (li </a:t>
            </a:r>
            <a:r>
              <a:rPr lang="fr-HT" sz="1200" dirty="0" err="1">
                <a:latin typeface="Calibri" panose="020F0502020204030204" pitchFamily="34" charset="0"/>
                <a:cs typeface="Calibri" panose="020F0502020204030204" pitchFamily="34" charset="0"/>
              </a:rPr>
              <a:t>gen</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ladan</a:t>
            </a:r>
            <a:r>
              <a:rPr lang="fr-HT" sz="1200" dirty="0">
                <a:latin typeface="Calibri" panose="020F0502020204030204" pitchFamily="34" charset="0"/>
                <a:cs typeface="Calibri" panose="020F0502020204030204" pitchFamily="34" charset="0"/>
              </a:rPr>
              <a:t> l Medicare </a:t>
            </a:r>
            <a:r>
              <a:rPr lang="fr-HT" sz="1200" dirty="0" err="1">
                <a:latin typeface="Calibri" panose="020F0502020204030204" pitchFamily="34" charset="0"/>
                <a:cs typeface="Calibri" panose="020F0502020204030204" pitchFamily="34" charset="0"/>
              </a:rPr>
              <a:t>ak</a:t>
            </a:r>
            <a:r>
              <a:rPr lang="fr-HT" sz="1200" dirty="0">
                <a:latin typeface="Calibri" panose="020F0502020204030204" pitchFamily="34" charset="0"/>
                <a:cs typeface="Calibri" panose="020F0502020204030204" pitchFamily="34" charset="0"/>
              </a:rPr>
              <a:t> Medicaid) </a:t>
            </a:r>
            <a:r>
              <a:rPr lang="fr-HT" sz="1200" dirty="0" err="1">
                <a:latin typeface="Calibri" panose="020F0502020204030204" pitchFamily="34" charset="0"/>
                <a:cs typeface="Calibri" panose="020F0502020204030204" pitchFamily="34" charset="0"/>
              </a:rPr>
              <a:t>ap</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kouvri</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frè</a:t>
            </a:r>
            <a:r>
              <a:rPr lang="fr-HT" sz="1200" dirty="0">
                <a:latin typeface="Calibri" panose="020F0502020204030204" pitchFamily="34" charset="0"/>
                <a:cs typeface="Calibri" panose="020F0502020204030204" pitchFamily="34" charset="0"/>
              </a:rPr>
              <a:t> li </a:t>
            </a:r>
            <a:r>
              <a:rPr lang="fr-HT" sz="1200" dirty="0" err="1">
                <a:latin typeface="Calibri" panose="020F0502020204030204" pitchFamily="34" charset="0"/>
                <a:cs typeface="Calibri" panose="020F0502020204030204" pitchFamily="34" charset="0"/>
              </a:rPr>
              <a:t>koute</a:t>
            </a:r>
            <a:r>
              <a:rPr lang="fr-HT" sz="1200" dirty="0">
                <a:latin typeface="Calibri" panose="020F0502020204030204" pitchFamily="34" charset="0"/>
                <a:cs typeface="Calibri" panose="020F0502020204030204" pitchFamily="34" charset="0"/>
              </a:rPr>
              <a:t> pou yo bay </a:t>
            </a:r>
            <a:r>
              <a:rPr lang="fr-HT" sz="1200" dirty="0" err="1">
                <a:latin typeface="Calibri" panose="020F0502020204030204" pitchFamily="34" charset="0"/>
                <a:cs typeface="Calibri" panose="020F0502020204030204" pitchFamily="34" charset="0"/>
              </a:rPr>
              <a:t>vaksen</a:t>
            </a:r>
            <a:r>
              <a:rPr lang="fr-HT" sz="1200" dirty="0">
                <a:latin typeface="Calibri" panose="020F0502020204030204" pitchFamily="34" charset="0"/>
                <a:cs typeface="Calibri" panose="020F0502020204030204" pitchFamily="34" charset="0"/>
              </a:rPr>
              <a:t> an. Vini </a:t>
            </a:r>
            <a:r>
              <a:rPr lang="fr-HT" sz="1200" dirty="0" err="1">
                <a:latin typeface="Calibri" panose="020F0502020204030204" pitchFamily="34" charset="0"/>
                <a:cs typeface="Calibri" panose="020F0502020204030204" pitchFamily="34" charset="0"/>
              </a:rPr>
              <a:t>avèk</a:t>
            </a:r>
            <a:r>
              <a:rPr lang="fr-HT" sz="1200" dirty="0">
                <a:latin typeface="Calibri" panose="020F0502020204030204" pitchFamily="34" charset="0"/>
                <a:cs typeface="Calibri" panose="020F0502020204030204" pitchFamily="34" charset="0"/>
              </a:rPr>
              <a:t> kat </a:t>
            </a:r>
            <a:r>
              <a:rPr lang="fr-HT" sz="1200" dirty="0" err="1">
                <a:latin typeface="Calibri" panose="020F0502020204030204" pitchFamily="34" charset="0"/>
                <a:cs typeface="Calibri" panose="020F0502020204030204" pitchFamily="34" charset="0"/>
              </a:rPr>
              <a:t>asirans</a:t>
            </a:r>
            <a:r>
              <a:rPr lang="fr-HT" sz="1200" dirty="0">
                <a:latin typeface="Calibri" panose="020F0502020204030204" pitchFamily="34" charset="0"/>
                <a:cs typeface="Calibri" panose="020F0502020204030204" pitchFamily="34" charset="0"/>
              </a:rPr>
              <a:t> sante ou a,  si ou </a:t>
            </a:r>
            <a:r>
              <a:rPr lang="fr-HT" sz="1200" dirty="0" err="1">
                <a:latin typeface="Calibri" panose="020F0502020204030204" pitchFamily="34" charset="0"/>
                <a:cs typeface="Calibri" panose="020F0502020204030204" pitchFamily="34" charset="0"/>
              </a:rPr>
              <a:t>gen</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youn</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Asirans</a:t>
            </a:r>
            <a:r>
              <a:rPr lang="fr-HT" sz="1200" dirty="0">
                <a:latin typeface="Calibri" panose="020F0502020204030204" pitchFamily="34" charset="0"/>
                <a:cs typeface="Calibri" panose="020F0502020204030204" pitchFamily="34" charset="0"/>
              </a:rPr>
              <a:t> ou a p </a:t>
            </a:r>
            <a:r>
              <a:rPr lang="fr-HT" sz="1200" dirty="0" err="1">
                <a:latin typeface="Calibri" panose="020F0502020204030204" pitchFamily="34" charset="0"/>
                <a:cs typeface="Calibri" panose="020F0502020204030204" pitchFamily="34" charset="0"/>
              </a:rPr>
              <a:t>ap</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faktire</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okenn</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frè</a:t>
            </a:r>
            <a:r>
              <a:rPr lang="fr-HT" sz="1200"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HT" sz="1200" dirty="0" err="1">
                <a:latin typeface="Calibri" panose="020F0502020204030204" pitchFamily="34" charset="0"/>
                <a:cs typeface="Calibri" panose="020F0502020204030204" pitchFamily="34" charset="0"/>
              </a:rPr>
              <a:t>Gouvènman</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federal</a:t>
            </a:r>
            <a:r>
              <a:rPr lang="fr-HT" sz="1200" dirty="0">
                <a:latin typeface="Calibri" panose="020F0502020204030204" pitchFamily="34" charset="0"/>
                <a:cs typeface="Calibri" panose="020F0502020204030204" pitchFamily="34" charset="0"/>
              </a:rPr>
              <a:t> la </a:t>
            </a:r>
            <a:r>
              <a:rPr lang="fr-HT" sz="1200" dirty="0" err="1">
                <a:latin typeface="Calibri" panose="020F0502020204030204" pitchFamily="34" charset="0"/>
                <a:cs typeface="Calibri" panose="020F0502020204030204" pitchFamily="34" charset="0"/>
              </a:rPr>
              <a:t>kapab</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ranbouse</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moun</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ki</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ap</a:t>
            </a:r>
            <a:r>
              <a:rPr lang="fr-HT" sz="1200" dirty="0">
                <a:latin typeface="Calibri" panose="020F0502020204030204" pitchFamily="34" charset="0"/>
                <a:cs typeface="Calibri" panose="020F0502020204030204" pitchFamily="34" charset="0"/>
              </a:rPr>
              <a:t> bay </a:t>
            </a:r>
            <a:r>
              <a:rPr lang="fr-HT" sz="1200" dirty="0" err="1">
                <a:latin typeface="Calibri" panose="020F0502020204030204" pitchFamily="34" charset="0"/>
                <a:cs typeface="Calibri" panose="020F0502020204030204" pitchFamily="34" charset="0"/>
              </a:rPr>
              <a:t>swen</a:t>
            </a:r>
            <a:r>
              <a:rPr lang="fr-HT" sz="1200" dirty="0">
                <a:latin typeface="Calibri" panose="020F0502020204030204" pitchFamily="34" charset="0"/>
                <a:cs typeface="Calibri" panose="020F0502020204030204" pitchFamily="34" charset="0"/>
              </a:rPr>
              <a:t> sante yo pou </a:t>
            </a:r>
            <a:r>
              <a:rPr lang="fr-HT" sz="1200" dirty="0" err="1">
                <a:latin typeface="Calibri" panose="020F0502020204030204" pitchFamily="34" charset="0"/>
                <a:cs typeface="Calibri" panose="020F0502020204030204" pitchFamily="34" charset="0"/>
              </a:rPr>
              <a:t>frè</a:t>
            </a:r>
            <a:r>
              <a:rPr lang="fr-HT" sz="1200" dirty="0">
                <a:latin typeface="Calibri" panose="020F0502020204030204" pitchFamily="34" charset="0"/>
                <a:cs typeface="Calibri" panose="020F0502020204030204" pitchFamily="34" charset="0"/>
              </a:rPr>
              <a:t> li </a:t>
            </a:r>
            <a:r>
              <a:rPr lang="fr-HT" sz="1200" dirty="0" err="1">
                <a:latin typeface="Calibri" panose="020F0502020204030204" pitchFamily="34" charset="0"/>
                <a:cs typeface="Calibri" panose="020F0502020204030204" pitchFamily="34" charset="0"/>
              </a:rPr>
              <a:t>koute</a:t>
            </a:r>
            <a:r>
              <a:rPr lang="fr-HT" sz="1200" dirty="0">
                <a:latin typeface="Calibri" panose="020F0502020204030204" pitchFamily="34" charset="0"/>
                <a:cs typeface="Calibri" panose="020F0502020204030204" pitchFamily="34" charset="0"/>
              </a:rPr>
              <a:t> pou bay </a:t>
            </a:r>
            <a:r>
              <a:rPr lang="fr-HT" sz="1200" dirty="0" err="1">
                <a:latin typeface="Calibri" panose="020F0502020204030204" pitchFamily="34" charset="0"/>
                <a:cs typeface="Calibri" panose="020F0502020204030204" pitchFamily="34" charset="0"/>
              </a:rPr>
              <a:t>moun</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ki</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pa</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gen</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papye</a:t>
            </a:r>
            <a:r>
              <a:rPr lang="fr-HT" sz="1200" dirty="0">
                <a:latin typeface="Calibri" panose="020F0502020204030204" pitchFamily="34" charset="0"/>
                <a:cs typeface="Calibri" panose="020F0502020204030204" pitchFamily="34" charset="0"/>
              </a:rPr>
              <a:t> yo </a:t>
            </a:r>
            <a:r>
              <a:rPr lang="fr-HT" sz="1200" dirty="0" err="1">
                <a:latin typeface="Calibri" panose="020F0502020204030204" pitchFamily="34" charset="0"/>
                <a:cs typeface="Calibri" panose="020F0502020204030204" pitchFamily="34" charset="0"/>
              </a:rPr>
              <a:t>vaksen</a:t>
            </a:r>
            <a:r>
              <a:rPr lang="fr-HT" sz="1200" dirty="0">
                <a:latin typeface="Calibri" panose="020F0502020204030204" pitchFamily="34" charset="0"/>
                <a:cs typeface="Calibri" panose="020F0502020204030204" pitchFamily="34" charset="0"/>
              </a:rPr>
              <a:t> an </a:t>
            </a:r>
            <a:r>
              <a:rPr lang="fr-HT" sz="1200" dirty="0" err="1">
                <a:latin typeface="Calibri" panose="020F0502020204030204" pitchFamily="34" charset="0"/>
                <a:cs typeface="Calibri" panose="020F0502020204030204" pitchFamily="34" charset="0"/>
              </a:rPr>
              <a:t>tou</a:t>
            </a:r>
            <a:r>
              <a:rPr lang="fr-HT" sz="1200" dirty="0">
                <a:latin typeface="Calibri" panose="020F0502020204030204" pitchFamily="34" charset="0"/>
                <a:cs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105605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2849450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181601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HT" b="0" i="0" dirty="0">
                <a:solidFill>
                  <a:srgbClr val="000000"/>
                </a:solidFill>
                <a:latin typeface="Open Sans"/>
              </a:rPr>
              <a:t>N</a:t>
            </a:r>
            <a:r>
              <a:rPr lang="en-US" b="0" i="0" dirty="0" err="1">
                <a:solidFill>
                  <a:srgbClr val="000000"/>
                </a:solidFill>
                <a:latin typeface="Open Sans"/>
              </a:rPr>
              <a:t>òt</a:t>
            </a:r>
            <a:r>
              <a:rPr lang="en-US" b="0" i="0" dirty="0">
                <a:solidFill>
                  <a:srgbClr val="000000"/>
                </a:solidFill>
                <a:latin typeface="Open Sans"/>
              </a:rPr>
              <a:t>:</a:t>
            </a:r>
            <a:endParaRPr lang="fr-HT" b="0" i="0" dirty="0">
              <a:solidFill>
                <a:srgbClr val="000000"/>
              </a:solidFill>
              <a:latin typeface="Open Sans"/>
            </a:endParaRPr>
          </a:p>
          <a:p>
            <a:pPr marL="0" marR="0">
              <a:lnSpc>
                <a:spcPct val="107000"/>
              </a:lnSpc>
              <a:spcBef>
                <a:spcPts val="0"/>
              </a:spcBef>
              <a:spcAft>
                <a:spcPts val="0"/>
              </a:spcAft>
            </a:pPr>
            <a:endParaRPr lang="fr-HT" b="0" i="0" dirty="0">
              <a:solidFill>
                <a:srgbClr val="000000"/>
              </a:solidFill>
              <a:latin typeface="Open Sans"/>
            </a:endParaRPr>
          </a:p>
          <a:p>
            <a:pPr marL="0" marR="0">
              <a:lnSpc>
                <a:spcPct val="107000"/>
              </a:lnSpc>
              <a:spcBef>
                <a:spcPts val="0"/>
              </a:spcBef>
              <a:spcAft>
                <a:spcPts val="0"/>
              </a:spcAft>
            </a:pPr>
            <a:r>
              <a:rPr lang="fr-HT" b="0" i="0" dirty="0">
                <a:solidFill>
                  <a:srgbClr val="000000"/>
                </a:solidFill>
                <a:latin typeface="Open Sans"/>
              </a:rPr>
              <a:t>Sous: </a:t>
            </a:r>
          </a:p>
          <a:p>
            <a:pPr marL="0" marR="0">
              <a:lnSpc>
                <a:spcPct val="107000"/>
              </a:lnSpc>
              <a:spcBef>
                <a:spcPts val="0"/>
              </a:spcBef>
              <a:spcAft>
                <a:spcPts val="0"/>
              </a:spcAft>
            </a:pPr>
            <a:r>
              <a:rPr lang="en-US" sz="1800" u="sng" kern="12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https://www.cdc.gov/vaccines/hcp/conversations/understanding-vacc-work.html</a:t>
            </a: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u="sng" kern="12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https://www.cdc.gov/vaccines/vpd/vpd-vac-basics.html</a:t>
            </a: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HT" b="0" i="0" dirty="0">
              <a:solidFill>
                <a:srgbClr val="000000"/>
              </a:solidFill>
              <a:latin typeface="Open Sans"/>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345243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Nòt: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Sous: https://www.cdc.gov/coronavirus/2019-ncov/vaccines/recommendations/children-teens.html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ts val="12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HT" dirty="0"/>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136386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HT" sz="1800" dirty="0">
                <a:latin typeface="Calibri" panose="020F0502020204030204" pitchFamily="34" charset="0"/>
                <a:cs typeface="Calibri" panose="020F0502020204030204" pitchFamily="34" charset="0"/>
              </a:rPr>
              <a:t>N</a:t>
            </a:r>
            <a:r>
              <a:rPr lang="en-US" sz="1800" dirty="0" err="1">
                <a:latin typeface="Calibri" panose="020F0502020204030204" pitchFamily="34" charset="0"/>
                <a:cs typeface="Calibri" panose="020F0502020204030204" pitchFamily="34" charset="0"/>
              </a:rPr>
              <a:t>òt</a:t>
            </a:r>
            <a:r>
              <a:rPr lang="en-US" sz="1800" dirty="0">
                <a:latin typeface="Calibri" panose="020F0502020204030204" pitchFamily="34" charset="0"/>
                <a:cs typeface="Calibri" panose="020F0502020204030204" pitchFamily="34" charset="0"/>
              </a:rPr>
              <a:t>:</a:t>
            </a:r>
            <a:endParaRPr lang="fr-HT" sz="18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HT" sz="1800" dirty="0">
                <a:latin typeface="Calibri" panose="020F0502020204030204" pitchFamily="34" charset="0"/>
                <a:cs typeface="Calibri" panose="020F0502020204030204" pitchFamily="34" charset="0"/>
              </a:rPr>
              <a:t>Yo </a:t>
            </a:r>
            <a:r>
              <a:rPr lang="fr-HT" sz="1800" dirty="0" err="1">
                <a:latin typeface="Calibri" panose="020F0502020204030204" pitchFamily="34" charset="0"/>
                <a:cs typeface="Calibri" panose="020F0502020204030204" pitchFamily="34" charset="0"/>
              </a:rPr>
              <a:t>otorize</a:t>
            </a:r>
            <a:r>
              <a:rPr lang="fr-HT" sz="1800" dirty="0">
                <a:latin typeface="Calibri" panose="020F0502020204030204" pitchFamily="34" charset="0"/>
                <a:cs typeface="Calibri" panose="020F0502020204030204" pitchFamily="34" charset="0"/>
              </a:rPr>
              <a:t> </a:t>
            </a:r>
            <a:r>
              <a:rPr lang="fr-HT" sz="1800" dirty="0" err="1">
                <a:latin typeface="Calibri" panose="020F0502020204030204" pitchFamily="34" charset="0"/>
                <a:cs typeface="Calibri" panose="020F0502020204030204" pitchFamily="34" charset="0"/>
              </a:rPr>
              <a:t>vaksen</a:t>
            </a:r>
            <a:r>
              <a:rPr lang="fr-HT" sz="1800" dirty="0">
                <a:latin typeface="Calibri" panose="020F0502020204030204" pitchFamily="34" charset="0"/>
                <a:cs typeface="Calibri" panose="020F0502020204030204" pitchFamily="34" charset="0"/>
              </a:rPr>
              <a:t> Pfizer pou </a:t>
            </a:r>
            <a:r>
              <a:rPr lang="fr-HT" sz="1800" dirty="0" err="1">
                <a:latin typeface="Calibri" panose="020F0502020204030204" pitchFamily="34" charset="0"/>
                <a:cs typeface="Calibri" panose="020F0502020204030204" pitchFamily="34" charset="0"/>
              </a:rPr>
              <a:t>moun</a:t>
            </a:r>
            <a:r>
              <a:rPr lang="fr-HT" sz="1800" dirty="0">
                <a:latin typeface="Calibri" panose="020F0502020204030204" pitchFamily="34" charset="0"/>
                <a:cs typeface="Calibri" panose="020F0502020204030204" pitchFamily="34" charset="0"/>
              </a:rPr>
              <a:t> </a:t>
            </a:r>
            <a:r>
              <a:rPr lang="fr-HT" sz="1800" dirty="0" err="1">
                <a:latin typeface="Calibri" panose="020F0502020204030204" pitchFamily="34" charset="0"/>
                <a:cs typeface="Calibri" panose="020F0502020204030204" pitchFamily="34" charset="0"/>
              </a:rPr>
              <a:t>ki</a:t>
            </a:r>
            <a:r>
              <a:rPr lang="fr-HT" sz="1800" dirty="0">
                <a:latin typeface="Calibri" panose="020F0502020204030204" pitchFamily="34" charset="0"/>
                <a:cs typeface="Calibri" panose="020F0502020204030204" pitchFamily="34" charset="0"/>
              </a:rPr>
              <a:t> </a:t>
            </a:r>
            <a:r>
              <a:rPr lang="fr-HT" sz="1800" dirty="0" err="1">
                <a:latin typeface="Calibri" panose="020F0502020204030204" pitchFamily="34" charset="0"/>
                <a:cs typeface="Calibri" panose="020F0502020204030204" pitchFamily="34" charset="0"/>
              </a:rPr>
              <a:t>gen</a:t>
            </a:r>
            <a:r>
              <a:rPr lang="fr-HT" sz="1800" dirty="0">
                <a:latin typeface="Calibri" panose="020F0502020204030204" pitchFamily="34" charset="0"/>
                <a:cs typeface="Calibri" panose="020F0502020204030204" pitchFamily="34" charset="0"/>
              </a:rPr>
              <a:t> 5 </a:t>
            </a:r>
            <a:r>
              <a:rPr lang="fr-HT" sz="1800" dirty="0" err="1">
                <a:latin typeface="Calibri" panose="020F0502020204030204" pitchFamily="34" charset="0"/>
                <a:cs typeface="Calibri" panose="020F0502020204030204" pitchFamily="34" charset="0"/>
              </a:rPr>
              <a:t>lane</a:t>
            </a:r>
            <a:r>
              <a:rPr lang="fr-HT" sz="1800" dirty="0">
                <a:latin typeface="Calibri" panose="020F0502020204030204" pitchFamily="34" charset="0"/>
                <a:cs typeface="Calibri" panose="020F0502020204030204" pitchFamily="34" charset="0"/>
              </a:rPr>
              <a:t> </a:t>
            </a:r>
            <a:r>
              <a:rPr lang="fr-HT" sz="1800" dirty="0" err="1">
                <a:latin typeface="Calibri" panose="020F0502020204030204" pitchFamily="34" charset="0"/>
                <a:cs typeface="Calibri" panose="020F0502020204030204" pitchFamily="34" charset="0"/>
              </a:rPr>
              <a:t>ak</a:t>
            </a:r>
            <a:r>
              <a:rPr lang="fr-HT" sz="1800" dirty="0">
                <a:latin typeface="Calibri" panose="020F0502020204030204" pitchFamily="34" charset="0"/>
                <a:cs typeface="Calibri" panose="020F0502020204030204" pitchFamily="34" charset="0"/>
              </a:rPr>
              <a:t> plis </a:t>
            </a:r>
            <a:r>
              <a:rPr lang="fr-HT" sz="1800" dirty="0" err="1">
                <a:latin typeface="Calibri" panose="020F0502020204030204" pitchFamily="34" charset="0"/>
                <a:cs typeface="Calibri" panose="020F0502020204030204" pitchFamily="34" charset="0"/>
              </a:rPr>
              <a:t>epi</a:t>
            </a:r>
            <a:r>
              <a:rPr lang="fr-HT" sz="1800" dirty="0">
                <a:latin typeface="Calibri" panose="020F0502020204030204" pitchFamily="34" charset="0"/>
                <a:cs typeface="Calibri" panose="020F0502020204030204" pitchFamily="34" charset="0"/>
              </a:rPr>
              <a:t> li </a:t>
            </a:r>
            <a:r>
              <a:rPr lang="fr-HT" sz="1800" dirty="0" err="1">
                <a:latin typeface="Calibri" panose="020F0502020204030204" pitchFamily="34" charset="0"/>
                <a:cs typeface="Calibri" panose="020F0502020204030204" pitchFamily="34" charset="0"/>
              </a:rPr>
              <a:t>gen</a:t>
            </a:r>
            <a:r>
              <a:rPr lang="fr-HT" sz="1800" dirty="0">
                <a:latin typeface="Calibri" panose="020F0502020204030204" pitchFamily="34" charset="0"/>
                <a:cs typeface="Calibri" panose="020F0502020204030204" pitchFamily="34" charset="0"/>
              </a:rPr>
              <a:t> </a:t>
            </a:r>
            <a:r>
              <a:rPr lang="fr-HT" sz="1800" dirty="0" err="1">
                <a:latin typeface="Calibri" panose="020F0502020204030204" pitchFamily="34" charset="0"/>
                <a:cs typeface="Calibri" panose="020F0502020204030204" pitchFamily="34" charset="0"/>
              </a:rPr>
              <a:t>yon</a:t>
            </a:r>
            <a:r>
              <a:rPr lang="fr-HT" sz="1800" dirty="0">
                <a:latin typeface="Calibri" panose="020F0502020204030204" pitchFamily="34" charset="0"/>
                <a:cs typeface="Calibri" panose="020F0502020204030204" pitchFamily="34" charset="0"/>
              </a:rPr>
              <a:t> </a:t>
            </a:r>
            <a:r>
              <a:rPr lang="fr-HT" sz="1800" dirty="0" err="1">
                <a:latin typeface="Calibri" panose="020F0502020204030204" pitchFamily="34" charset="0"/>
                <a:cs typeface="Calibri" panose="020F0502020204030204" pitchFamily="34" charset="0"/>
              </a:rPr>
              <a:t>apwobasyon</a:t>
            </a:r>
            <a:r>
              <a:rPr lang="fr-HT" sz="1800" dirty="0">
                <a:latin typeface="Calibri" panose="020F0502020204030204" pitchFamily="34" charset="0"/>
                <a:cs typeface="Calibri" panose="020F0502020204030204" pitchFamily="34" charset="0"/>
              </a:rPr>
              <a:t> </a:t>
            </a:r>
            <a:r>
              <a:rPr lang="fr-HT" sz="1800" dirty="0" err="1">
                <a:latin typeface="Calibri" panose="020F0502020204030204" pitchFamily="34" charset="0"/>
                <a:cs typeface="Calibri" panose="020F0502020204030204" pitchFamily="34" charset="0"/>
              </a:rPr>
              <a:t>konplè</a:t>
            </a:r>
            <a:r>
              <a:rPr lang="fr-HT" sz="1800" dirty="0">
                <a:latin typeface="Calibri" panose="020F0502020204030204" pitchFamily="34" charset="0"/>
                <a:cs typeface="Calibri" panose="020F0502020204030204" pitchFamily="34" charset="0"/>
              </a:rPr>
              <a:t> pou </a:t>
            </a:r>
            <a:r>
              <a:rPr lang="fr-HT" sz="1800" dirty="0" err="1">
                <a:latin typeface="Calibri" panose="020F0502020204030204" pitchFamily="34" charset="0"/>
                <a:cs typeface="Calibri" panose="020F0502020204030204" pitchFamily="34" charset="0"/>
              </a:rPr>
              <a:t>moun</a:t>
            </a:r>
            <a:r>
              <a:rPr lang="fr-HT" sz="1800" dirty="0">
                <a:latin typeface="Calibri" panose="020F0502020204030204" pitchFamily="34" charset="0"/>
                <a:cs typeface="Calibri" panose="020F0502020204030204" pitchFamily="34" charset="0"/>
              </a:rPr>
              <a:t> </a:t>
            </a:r>
            <a:r>
              <a:rPr lang="fr-HT" sz="1800" dirty="0" err="1">
                <a:latin typeface="Calibri" panose="020F0502020204030204" pitchFamily="34" charset="0"/>
                <a:cs typeface="Calibri" panose="020F0502020204030204" pitchFamily="34" charset="0"/>
              </a:rPr>
              <a:t>ki</a:t>
            </a:r>
            <a:r>
              <a:rPr lang="fr-HT" sz="1800" dirty="0">
                <a:latin typeface="Calibri" panose="020F0502020204030204" pitchFamily="34" charset="0"/>
                <a:cs typeface="Calibri" panose="020F0502020204030204" pitchFamily="34" charset="0"/>
              </a:rPr>
              <a:t> </a:t>
            </a:r>
            <a:r>
              <a:rPr lang="fr-HT" sz="1800" dirty="0" err="1">
                <a:latin typeface="Calibri" panose="020F0502020204030204" pitchFamily="34" charset="0"/>
                <a:cs typeface="Calibri" panose="020F0502020204030204" pitchFamily="34" charset="0"/>
              </a:rPr>
              <a:t>gen</a:t>
            </a:r>
            <a:r>
              <a:rPr lang="fr-HT" sz="1800" dirty="0">
                <a:latin typeface="Calibri" panose="020F0502020204030204" pitchFamily="34" charset="0"/>
                <a:cs typeface="Calibri" panose="020F0502020204030204" pitchFamily="34" charset="0"/>
              </a:rPr>
              <a:t> 16 </a:t>
            </a:r>
            <a:r>
              <a:rPr lang="fr-HT" sz="1800" dirty="0" err="1">
                <a:latin typeface="Calibri" panose="020F0502020204030204" pitchFamily="34" charset="0"/>
                <a:cs typeface="Calibri" panose="020F0502020204030204" pitchFamily="34" charset="0"/>
              </a:rPr>
              <a:t>lane</a:t>
            </a:r>
            <a:r>
              <a:rPr lang="fr-HT" sz="1800" dirty="0">
                <a:latin typeface="Calibri" panose="020F0502020204030204" pitchFamily="34" charset="0"/>
                <a:cs typeface="Calibri" panose="020F0502020204030204" pitchFamily="34" charset="0"/>
              </a:rPr>
              <a:t> </a:t>
            </a:r>
            <a:r>
              <a:rPr lang="fr-HT" sz="1800" dirty="0" err="1">
                <a:latin typeface="Calibri" panose="020F0502020204030204" pitchFamily="34" charset="0"/>
                <a:cs typeface="Calibri" panose="020F0502020204030204" pitchFamily="34" charset="0"/>
              </a:rPr>
              <a:t>ak</a:t>
            </a:r>
            <a:r>
              <a:rPr lang="fr-HT" sz="1800" dirty="0">
                <a:latin typeface="Calibri" panose="020F0502020204030204" pitchFamily="34" charset="0"/>
                <a:cs typeface="Calibri" panose="020F0502020204030204" pitchFamily="34" charset="0"/>
              </a:rPr>
              <a:t> plis.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u="none" dirty="0">
              <a:solidFill>
                <a:srgbClr val="00808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HT" sz="1800" b="1" u="none" dirty="0" err="1">
                <a:solidFill>
                  <a:srgbClr val="008080"/>
                </a:solidFill>
                <a:latin typeface="Calibri" panose="020F0502020204030204" pitchFamily="34" charset="0"/>
                <a:ea typeface="Times New Roman" panose="02020603050405020304" pitchFamily="18" charset="0"/>
                <a:cs typeface="Calibri" panose="020F0502020204030204" pitchFamily="34" charset="0"/>
              </a:rPr>
              <a:t>Kisa</a:t>
            </a:r>
            <a:r>
              <a:rPr lang="fr-HT" sz="1800" b="1" u="none" dirty="0">
                <a:solidFill>
                  <a:srgbClr val="008080"/>
                </a:solidFill>
                <a:latin typeface="Calibri" panose="020F0502020204030204" pitchFamily="34" charset="0"/>
                <a:ea typeface="Times New Roman" panose="02020603050405020304" pitchFamily="18" charset="0"/>
                <a:cs typeface="Calibri" panose="020F0502020204030204" pitchFamily="34" charset="0"/>
              </a:rPr>
              <a:t> sa </a:t>
            </a:r>
            <a:r>
              <a:rPr lang="fr-HT" sz="1800" b="1" u="none" dirty="0" err="1">
                <a:solidFill>
                  <a:srgbClr val="008080"/>
                </a:solidFill>
                <a:latin typeface="Calibri" panose="020F0502020204030204" pitchFamily="34" charset="0"/>
                <a:ea typeface="Times New Roman" panose="02020603050405020304" pitchFamily="18" charset="0"/>
                <a:cs typeface="Calibri" panose="020F0502020204030204" pitchFamily="34" charset="0"/>
              </a:rPr>
              <a:t>vle</a:t>
            </a:r>
            <a:r>
              <a:rPr lang="fr-HT" sz="1800" b="1" u="none" dirty="0">
                <a:solidFill>
                  <a:srgbClr val="008080"/>
                </a:solidFill>
                <a:latin typeface="Calibri" panose="020F0502020204030204" pitchFamily="34" charset="0"/>
                <a:ea typeface="Times New Roman" panose="02020603050405020304" pitchFamily="18" charset="0"/>
                <a:cs typeface="Calibri" panose="020F0502020204030204" pitchFamily="34" charset="0"/>
              </a:rPr>
              <a:t> di </a:t>
            </a:r>
            <a:r>
              <a:rPr lang="fr-HT" sz="1800" b="1" u="none" dirty="0" err="1">
                <a:solidFill>
                  <a:srgbClr val="008080"/>
                </a:solidFill>
                <a:latin typeface="Calibri" panose="020F0502020204030204" pitchFamily="34" charset="0"/>
                <a:ea typeface="Times New Roman" panose="02020603050405020304" pitchFamily="18" charset="0"/>
                <a:cs typeface="Calibri" panose="020F0502020204030204" pitchFamily="34" charset="0"/>
              </a:rPr>
              <a:t>lè</a:t>
            </a:r>
            <a:r>
              <a:rPr lang="fr-HT" sz="1800" b="1" u="none" dirty="0">
                <a:solidFill>
                  <a:srgbClr val="008080"/>
                </a:solidFill>
                <a:latin typeface="Calibri" panose="020F0502020204030204" pitchFamily="34" charset="0"/>
                <a:ea typeface="Times New Roman" panose="02020603050405020304" pitchFamily="18" charset="0"/>
                <a:cs typeface="Calibri" panose="020F0502020204030204" pitchFamily="34" charset="0"/>
              </a:rPr>
              <a:t> FDA </a:t>
            </a:r>
            <a:r>
              <a:rPr lang="fr-HT" sz="1800" b="1" u="none" dirty="0" err="1">
                <a:solidFill>
                  <a:srgbClr val="008080"/>
                </a:solidFill>
                <a:latin typeface="Calibri" panose="020F0502020204030204" pitchFamily="34" charset="0"/>
                <a:ea typeface="Times New Roman" panose="02020603050405020304" pitchFamily="18" charset="0"/>
                <a:cs typeface="Calibri" panose="020F0502020204030204" pitchFamily="34" charset="0"/>
              </a:rPr>
              <a:t>apwouve</a:t>
            </a:r>
            <a:r>
              <a:rPr lang="fr-HT" sz="1800" b="1" u="none" dirty="0">
                <a:solidFill>
                  <a:srgbClr val="008080"/>
                </a:solidFill>
                <a:latin typeface="Calibri" panose="020F0502020204030204" pitchFamily="34" charset="0"/>
                <a:ea typeface="Times New Roman" panose="02020603050405020304" pitchFamily="18" charset="0"/>
                <a:cs typeface="Calibri" panose="020F0502020204030204" pitchFamily="34" charset="0"/>
              </a:rPr>
              <a:t> </a:t>
            </a:r>
            <a:r>
              <a:rPr lang="fr-HT" sz="1800" b="1" u="none" dirty="0" err="1">
                <a:solidFill>
                  <a:srgbClr val="008080"/>
                </a:solidFill>
                <a:latin typeface="Calibri" panose="020F0502020204030204" pitchFamily="34" charset="0"/>
                <a:ea typeface="Times New Roman" panose="02020603050405020304" pitchFamily="18" charset="0"/>
                <a:cs typeface="Calibri" panose="020F0502020204030204" pitchFamily="34" charset="0"/>
              </a:rPr>
              <a:t>vaksen</a:t>
            </a:r>
            <a:r>
              <a:rPr lang="fr-HT" sz="1800" b="1" u="none" dirty="0">
                <a:solidFill>
                  <a:srgbClr val="008080"/>
                </a:solidFill>
                <a:latin typeface="Calibri" panose="020F0502020204030204" pitchFamily="34" charset="0"/>
                <a:ea typeface="Times New Roman" panose="02020603050405020304" pitchFamily="18" charset="0"/>
                <a:cs typeface="Calibri" panose="020F0502020204030204" pitchFamily="34" charset="0"/>
              </a:rPr>
              <a:t> </a:t>
            </a:r>
            <a:r>
              <a:rPr lang="fr-HT" sz="1800" b="1" u="none" dirty="0" err="1">
                <a:solidFill>
                  <a:srgbClr val="008080"/>
                </a:solidFill>
                <a:latin typeface="Calibri" panose="020F0502020204030204" pitchFamily="34" charset="0"/>
                <a:ea typeface="Times New Roman" panose="02020603050405020304" pitchFamily="18" charset="0"/>
                <a:cs typeface="Calibri" panose="020F0502020204030204" pitchFamily="34" charset="0"/>
              </a:rPr>
              <a:t>kont</a:t>
            </a:r>
            <a:r>
              <a:rPr lang="fr-HT" sz="1800" b="1" u="none" dirty="0">
                <a:solidFill>
                  <a:srgbClr val="008080"/>
                </a:solidFill>
                <a:latin typeface="Calibri" panose="020F0502020204030204" pitchFamily="34" charset="0"/>
                <a:ea typeface="Times New Roman" panose="02020603050405020304" pitchFamily="18" charset="0"/>
                <a:cs typeface="Calibri" panose="020F0502020204030204" pitchFamily="34" charset="0"/>
              </a:rPr>
              <a:t> COVID 19 Pfizer a?</a:t>
            </a:r>
            <a:r>
              <a:rPr lang="fr-HT" sz="1800" u="none" dirty="0">
                <a:solidFill>
                  <a:srgbClr val="008080"/>
                </a:solidFill>
                <a:latin typeface="Calibri" panose="020F0502020204030204" pitchFamily="34" charset="0"/>
                <a:ea typeface="Times New Roman" panose="02020603050405020304" pitchFamily="18" charset="0"/>
                <a:cs typeface="Calibri" panose="020F0502020204030204" pitchFamily="34" charset="0"/>
              </a:rPr>
              <a:t> </a:t>
            </a:r>
          </a:p>
          <a:p>
            <a:pPr marL="342900" marR="0" lvl="0" indent="-342900">
              <a:lnSpc>
                <a:spcPct val="107000"/>
              </a:lnSpc>
              <a:spcBef>
                <a:spcPts val="0"/>
              </a:spcBef>
              <a:spcAft>
                <a:spcPts val="0"/>
              </a:spcAft>
              <a:buSzPts val="1400"/>
              <a:buFont typeface="Symbol" panose="05050102010706020507" pitchFamily="18" charset="2"/>
              <a:buChar char=""/>
            </a:pP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23 Out 2021, FDA te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apwouve</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premye</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vaksen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kont</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COVID-19 la.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Yo</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konnen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vaksen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an sou non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Vaksen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Pfizer COVID-19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epi</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kounya</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li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pral</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gen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non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komèsyal</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ki</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se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Comirnaty</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koe</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mir’-na-tee</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pou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prevansyon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COVID-19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lakay</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moun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ki</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gen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16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lane</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ak</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plis. </a:t>
            </a:r>
          </a:p>
          <a:p>
            <a:pPr marL="342900" marR="0" lvl="0" indent="-342900">
              <a:lnSpc>
                <a:spcPct val="107000"/>
              </a:lnSpc>
              <a:spcBef>
                <a:spcPts val="0"/>
              </a:spcBef>
              <a:spcAft>
                <a:spcPts val="0"/>
              </a:spcAft>
              <a:buSzPts val="1400"/>
              <a:buFont typeface="Symbol" panose="05050102010706020507" pitchFamily="18" charset="2"/>
              <a:buChar char=""/>
            </a:pPr>
            <a:r>
              <a:rPr lang="fr-HT" sz="1800" dirty="0" err="1">
                <a:latin typeface="Calibri" panose="020F0502020204030204" pitchFamily="34" charset="0"/>
                <a:ea typeface="Calibri" panose="020F0502020204030204" pitchFamily="34" charset="0"/>
                <a:cs typeface="Calibri" panose="020F0502020204030204" pitchFamily="34" charset="0"/>
              </a:rPr>
              <a:t>Comirnaty</a:t>
            </a:r>
            <a:r>
              <a:rPr lang="fr-HT" sz="1800" dirty="0">
                <a:latin typeface="Calibri" panose="020F0502020204030204" pitchFamily="34" charset="0"/>
                <a:ea typeface="Calibri" panose="020F0502020204030204" pitchFamily="34" charset="0"/>
                <a:cs typeface="Calibri" panose="020F0502020204030204" pitchFamily="34" charset="0"/>
              </a:rPr>
              <a:t> se </a:t>
            </a:r>
            <a:r>
              <a:rPr lang="fr-HT" sz="1800" dirty="0" err="1">
                <a:latin typeface="Calibri" panose="020F0502020204030204" pitchFamily="34" charset="0"/>
                <a:ea typeface="Calibri" panose="020F0502020204030204" pitchFamily="34" charset="0"/>
                <a:cs typeface="Calibri" panose="020F0502020204030204" pitchFamily="34" charset="0"/>
              </a:rPr>
              <a:t>menm</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vaksen</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ak</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vaksen</a:t>
            </a:r>
            <a:r>
              <a:rPr lang="fr-HT" sz="1800" dirty="0">
                <a:latin typeface="Calibri" panose="020F0502020204030204" pitchFamily="34" charset="0"/>
                <a:ea typeface="Calibri" panose="020F0502020204030204" pitchFamily="34" charset="0"/>
                <a:cs typeface="Calibri" panose="020F0502020204030204" pitchFamily="34" charset="0"/>
              </a:rPr>
              <a:t> Pfizer a. </a:t>
            </a:r>
          </a:p>
          <a:p>
            <a:pPr marL="342900" marR="0" lvl="0" indent="-342900">
              <a:lnSpc>
                <a:spcPct val="107000"/>
              </a:lnSpc>
              <a:spcBef>
                <a:spcPts val="0"/>
              </a:spcBef>
              <a:spcAft>
                <a:spcPts val="0"/>
              </a:spcAft>
              <a:buSzPts val="1400"/>
              <a:buFont typeface="Symbol" panose="05050102010706020507" pitchFamily="18" charset="2"/>
              <a:buChar char=""/>
            </a:pPr>
            <a:r>
              <a:rPr lang="fr-HT" sz="1800" dirty="0" err="1">
                <a:latin typeface="Calibri" panose="020F0502020204030204" pitchFamily="34" charset="0"/>
                <a:ea typeface="Calibri" panose="020F0502020204030204" pitchFamily="34" charset="0"/>
                <a:cs typeface="Calibri" panose="020F0502020204030204" pitchFamily="34" charset="0"/>
              </a:rPr>
              <a:t>Vaksen</a:t>
            </a:r>
            <a:r>
              <a:rPr lang="fr-HT" sz="1800" dirty="0">
                <a:latin typeface="Calibri" panose="020F0502020204030204" pitchFamily="34" charset="0"/>
                <a:ea typeface="Calibri" panose="020F0502020204030204" pitchFamily="34" charset="0"/>
                <a:cs typeface="Calibri" panose="020F0502020204030204" pitchFamily="34" charset="0"/>
              </a:rPr>
              <a:t> Pfizer a </a:t>
            </a:r>
            <a:r>
              <a:rPr lang="fr-HT" sz="1800" dirty="0" err="1">
                <a:latin typeface="Calibri" panose="020F0502020204030204" pitchFamily="34" charset="0"/>
                <a:ea typeface="Calibri" panose="020F0502020204030204" pitchFamily="34" charset="0"/>
                <a:cs typeface="Calibri" panose="020F0502020204030204" pitchFamily="34" charset="0"/>
              </a:rPr>
              <a:t>toujou</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disponib</a:t>
            </a:r>
            <a:r>
              <a:rPr lang="fr-HT" sz="1800" dirty="0">
                <a:latin typeface="Calibri" panose="020F0502020204030204" pitchFamily="34" charset="0"/>
                <a:ea typeface="Calibri" panose="020F0502020204030204" pitchFamily="34" charset="0"/>
                <a:cs typeface="Calibri" panose="020F0502020204030204" pitchFamily="34" charset="0"/>
              </a:rPr>
              <a:t> sou </a:t>
            </a:r>
            <a:r>
              <a:rPr lang="fr-HT" sz="1800" dirty="0" err="1">
                <a:latin typeface="Calibri" panose="020F0502020204030204" pitchFamily="34" charset="0"/>
                <a:ea typeface="Calibri" panose="020F0502020204030204" pitchFamily="34" charset="0"/>
                <a:cs typeface="Calibri" panose="020F0502020204030204" pitchFamily="34" charset="0"/>
              </a:rPr>
              <a:t>otorizasyon</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itilizasyon</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ijans</a:t>
            </a:r>
            <a:r>
              <a:rPr lang="fr-HT" sz="1800" dirty="0">
                <a:latin typeface="Calibri" panose="020F0502020204030204" pitchFamily="34" charset="0"/>
                <a:ea typeface="Calibri" panose="020F0502020204030204" pitchFamily="34" charset="0"/>
                <a:cs typeface="Calibri" panose="020F0502020204030204" pitchFamily="34" charset="0"/>
              </a:rPr>
              <a:t> (emergency use </a:t>
            </a:r>
            <a:r>
              <a:rPr lang="fr-HT" sz="1800" dirty="0" err="1">
                <a:latin typeface="Calibri" panose="020F0502020204030204" pitchFamily="34" charset="0"/>
                <a:ea typeface="Calibri" panose="020F0502020204030204" pitchFamily="34" charset="0"/>
                <a:cs typeface="Calibri" panose="020F0502020204030204" pitchFamily="34" charset="0"/>
              </a:rPr>
              <a:t>authorization</a:t>
            </a:r>
            <a:r>
              <a:rPr lang="fr-HT" sz="1800" dirty="0">
                <a:latin typeface="Calibri" panose="020F0502020204030204" pitchFamily="34" charset="0"/>
                <a:ea typeface="Calibri" panose="020F0502020204030204" pitchFamily="34" charset="0"/>
                <a:cs typeface="Calibri" panose="020F0502020204030204" pitchFamily="34" charset="0"/>
              </a:rPr>
              <a:t>, EUA) pou </a:t>
            </a:r>
            <a:r>
              <a:rPr lang="fr-HT" sz="1800" dirty="0" err="1">
                <a:latin typeface="Calibri" panose="020F0502020204030204" pitchFamily="34" charset="0"/>
                <a:ea typeface="Calibri" panose="020F0502020204030204" pitchFamily="34" charset="0"/>
                <a:cs typeface="Calibri" panose="020F0502020204030204" pitchFamily="34" charset="0"/>
              </a:rPr>
              <a:t>moun</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ki</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gen</a:t>
            </a:r>
            <a:r>
              <a:rPr lang="fr-HT" sz="1800" dirty="0">
                <a:latin typeface="Calibri" panose="020F0502020204030204" pitchFamily="34" charset="0"/>
                <a:ea typeface="Calibri" panose="020F0502020204030204" pitchFamily="34" charset="0"/>
                <a:cs typeface="Calibri" panose="020F0502020204030204" pitchFamily="34" charset="0"/>
              </a:rPr>
              <a:t> 5 </a:t>
            </a:r>
            <a:r>
              <a:rPr lang="fr-HT" sz="1800" dirty="0" err="1">
                <a:latin typeface="Calibri" panose="020F0502020204030204" pitchFamily="34" charset="0"/>
                <a:ea typeface="Calibri" panose="020F0502020204030204" pitchFamily="34" charset="0"/>
                <a:cs typeface="Calibri" panose="020F0502020204030204" pitchFamily="34" charset="0"/>
              </a:rPr>
              <a:t>jiska</a:t>
            </a:r>
            <a:r>
              <a:rPr lang="fr-HT" sz="1800" dirty="0">
                <a:latin typeface="Calibri" panose="020F0502020204030204" pitchFamily="34" charset="0"/>
                <a:ea typeface="Calibri" panose="020F0502020204030204" pitchFamily="34" charset="0"/>
                <a:cs typeface="Calibri" panose="020F0502020204030204" pitchFamily="34" charset="0"/>
              </a:rPr>
              <a:t> 15 </a:t>
            </a:r>
            <a:r>
              <a:rPr lang="fr-HT" sz="1800" dirty="0" err="1">
                <a:latin typeface="Calibri" panose="020F0502020204030204" pitchFamily="34" charset="0"/>
                <a:ea typeface="Calibri" panose="020F0502020204030204" pitchFamily="34" charset="0"/>
                <a:cs typeface="Calibri" panose="020F0502020204030204" pitchFamily="34" charset="0"/>
              </a:rPr>
              <a:t>lane</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ak</a:t>
            </a:r>
            <a:r>
              <a:rPr lang="fr-HT" sz="1800" dirty="0">
                <a:latin typeface="Calibri" panose="020F0502020204030204" pitchFamily="34" charset="0"/>
                <a:ea typeface="Calibri" panose="020F0502020204030204" pitchFamily="34" charset="0"/>
                <a:cs typeface="Calibri" panose="020F0502020204030204" pitchFamily="34" charset="0"/>
              </a:rPr>
              <a:t> pou </a:t>
            </a:r>
            <a:r>
              <a:rPr lang="fr-HT" sz="1800" dirty="0" err="1">
                <a:latin typeface="Calibri" panose="020F0502020204030204" pitchFamily="34" charset="0"/>
                <a:ea typeface="Calibri" panose="020F0502020204030204" pitchFamily="34" charset="0"/>
                <a:cs typeface="Calibri" panose="020F0502020204030204" pitchFamily="34" charset="0"/>
              </a:rPr>
              <a:t>yon</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twazyèm</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dòz</a:t>
            </a:r>
            <a:r>
              <a:rPr lang="fr-HT" sz="1800" dirty="0">
                <a:latin typeface="Calibri" panose="020F0502020204030204" pitchFamily="34" charset="0"/>
                <a:ea typeface="Calibri" panose="020F0502020204030204" pitchFamily="34" charset="0"/>
                <a:cs typeface="Calibri" panose="020F0502020204030204" pitchFamily="34" charset="0"/>
              </a:rPr>
              <a:t> pou </a:t>
            </a:r>
            <a:r>
              <a:rPr lang="fr-HT" sz="1800" dirty="0" err="1">
                <a:latin typeface="Calibri" panose="020F0502020204030204" pitchFamily="34" charset="0"/>
                <a:ea typeface="Calibri" panose="020F0502020204030204" pitchFamily="34" charset="0"/>
                <a:cs typeface="Calibri" panose="020F0502020204030204" pitchFamily="34" charset="0"/>
              </a:rPr>
              <a:t>moun</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ki</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gen</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sistèm</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iminitè</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ki</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fèb</a:t>
            </a:r>
            <a:r>
              <a:rPr lang="fr-HT" sz="1800" dirty="0">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0"/>
              </a:spcAft>
              <a:buSzPts val="1400"/>
              <a:buFont typeface="Symbol" panose="05050102010706020507" pitchFamily="18" charset="2"/>
              <a:buChar char=""/>
            </a:pPr>
            <a:r>
              <a:rPr lang="fr-HT" sz="1800" dirty="0">
                <a:latin typeface="Calibri" panose="020F0502020204030204" pitchFamily="34" charset="0"/>
                <a:ea typeface="Calibri" panose="020F0502020204030204" pitchFamily="34" charset="0"/>
                <a:cs typeface="Calibri" panose="020F0502020204030204" pitchFamily="34" charset="0"/>
              </a:rPr>
              <a:t>Pa </a:t>
            </a:r>
            <a:r>
              <a:rPr lang="fr-HT" sz="1800" dirty="0" err="1">
                <a:latin typeface="Calibri" panose="020F0502020204030204" pitchFamily="34" charset="0"/>
                <a:ea typeface="Calibri" panose="020F0502020204030204" pitchFamily="34" charset="0"/>
                <a:cs typeface="Calibri" panose="020F0502020204030204" pitchFamily="34" charset="0"/>
              </a:rPr>
              <a:t>rapò</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ak</a:t>
            </a:r>
            <a:r>
              <a:rPr lang="fr-HT" sz="1800" dirty="0">
                <a:latin typeface="Calibri" panose="020F0502020204030204" pitchFamily="34" charset="0"/>
                <a:ea typeface="Calibri" panose="020F0502020204030204" pitchFamily="34" charset="0"/>
                <a:cs typeface="Calibri" panose="020F0502020204030204" pitchFamily="34" charset="0"/>
              </a:rPr>
              <a:t> EUA, </a:t>
            </a:r>
            <a:r>
              <a:rPr lang="fr-HT" sz="1800" dirty="0" err="1">
                <a:latin typeface="Calibri" panose="020F0502020204030204" pitchFamily="34" charset="0"/>
                <a:ea typeface="Calibri" panose="020F0502020204030204" pitchFamily="34" charset="0"/>
                <a:cs typeface="Calibri" panose="020F0502020204030204" pitchFamily="34" charset="0"/>
              </a:rPr>
              <a:t>apwobasyon</a:t>
            </a:r>
            <a:r>
              <a:rPr lang="fr-HT" sz="1800" dirty="0">
                <a:latin typeface="Calibri" panose="020F0502020204030204" pitchFamily="34" charset="0"/>
                <a:ea typeface="Calibri" panose="020F0502020204030204" pitchFamily="34" charset="0"/>
                <a:cs typeface="Calibri" panose="020F0502020204030204" pitchFamily="34" charset="0"/>
              </a:rPr>
              <a:t> FDA pou </a:t>
            </a:r>
            <a:r>
              <a:rPr lang="fr-HT" sz="1800" dirty="0" err="1">
                <a:latin typeface="Calibri" panose="020F0502020204030204" pitchFamily="34" charset="0"/>
                <a:ea typeface="Calibri" panose="020F0502020204030204" pitchFamily="34" charset="0"/>
                <a:cs typeface="Calibri" panose="020F0502020204030204" pitchFamily="34" charset="0"/>
              </a:rPr>
              <a:t>vaksen</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yo</a:t>
            </a:r>
            <a:r>
              <a:rPr lang="fr-HT" sz="1800" dirty="0">
                <a:latin typeface="Calibri" panose="020F0502020204030204" pitchFamily="34" charset="0"/>
                <a:ea typeface="Calibri" panose="020F0502020204030204" pitchFamily="34" charset="0"/>
                <a:cs typeface="Calibri" panose="020F0502020204030204" pitchFamily="34" charset="0"/>
              </a:rPr>
              <a:t> mande pi plis </a:t>
            </a:r>
            <a:r>
              <a:rPr lang="fr-HT" sz="1800" dirty="0" err="1">
                <a:latin typeface="Calibri" panose="020F0502020204030204" pitchFamily="34" charset="0"/>
                <a:ea typeface="Calibri" panose="020F0502020204030204" pitchFamily="34" charset="0"/>
                <a:cs typeface="Calibri" panose="020F0502020204030204" pitchFamily="34" charset="0"/>
              </a:rPr>
              <a:t>done</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sekirite</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fabrikasyon</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ak</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efikasite</a:t>
            </a:r>
            <a:r>
              <a:rPr lang="fr-HT" sz="1800" dirty="0">
                <a:latin typeface="Calibri" panose="020F0502020204030204" pitchFamily="34" charset="0"/>
                <a:ea typeface="Calibri" panose="020F0502020204030204" pitchFamily="34" charset="0"/>
                <a:cs typeface="Calibri" panose="020F0502020204030204" pitchFamily="34" charset="0"/>
              </a:rPr>
              <a:t> sou </a:t>
            </a:r>
            <a:r>
              <a:rPr lang="fr-HT" sz="1800" dirty="0" err="1">
                <a:latin typeface="Calibri" panose="020F0502020204030204" pitchFamily="34" charset="0"/>
                <a:ea typeface="Calibri" panose="020F0502020204030204" pitchFamily="34" charset="0"/>
                <a:cs typeface="Calibri" panose="020F0502020204030204" pitchFamily="34" charset="0"/>
              </a:rPr>
              <a:t>peryòd</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ki</a:t>
            </a:r>
            <a:r>
              <a:rPr lang="fr-HT" sz="1800" dirty="0">
                <a:latin typeface="Calibri" panose="020F0502020204030204" pitchFamily="34" charset="0"/>
                <a:ea typeface="Calibri" panose="020F0502020204030204" pitchFamily="34" charset="0"/>
                <a:cs typeface="Calibri" panose="020F0502020204030204" pitchFamily="34" charset="0"/>
              </a:rPr>
              <a:t> pi long </a:t>
            </a:r>
            <a:r>
              <a:rPr lang="fr-HT" sz="1800" dirty="0" err="1">
                <a:latin typeface="Calibri" panose="020F0502020204030204" pitchFamily="34" charset="0"/>
                <a:ea typeface="Calibri" panose="020F0502020204030204" pitchFamily="34" charset="0"/>
                <a:cs typeface="Calibri" panose="020F0502020204030204" pitchFamily="34" charset="0"/>
              </a:rPr>
              <a:t>epi</a:t>
            </a:r>
            <a:r>
              <a:rPr lang="fr-HT" sz="1800" dirty="0">
                <a:latin typeface="Calibri" panose="020F0502020204030204" pitchFamily="34" charset="0"/>
                <a:ea typeface="Calibri" panose="020F0502020204030204" pitchFamily="34" charset="0"/>
                <a:cs typeface="Calibri" panose="020F0502020204030204" pitchFamily="34" charset="0"/>
              </a:rPr>
              <a:t> li </a:t>
            </a:r>
            <a:r>
              <a:rPr lang="fr-HT" sz="1800" dirty="0" err="1">
                <a:latin typeface="Calibri" panose="020F0502020204030204" pitchFamily="34" charset="0"/>
                <a:ea typeface="Calibri" panose="020F0502020204030204" pitchFamily="34" charset="0"/>
                <a:cs typeface="Calibri" panose="020F0502020204030204" pitchFamily="34" charset="0"/>
              </a:rPr>
              <a:t>gen</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ladan</a:t>
            </a:r>
            <a:r>
              <a:rPr lang="fr-HT" sz="1800" dirty="0">
                <a:latin typeface="Calibri" panose="020F0502020204030204" pitchFamily="34" charset="0"/>
                <a:ea typeface="Calibri" panose="020F0502020204030204" pitchFamily="34" charset="0"/>
                <a:cs typeface="Calibri" panose="020F0502020204030204" pitchFamily="34" charset="0"/>
              </a:rPr>
              <a:t> l </a:t>
            </a:r>
            <a:r>
              <a:rPr lang="fr-HT" sz="1800" dirty="0" err="1">
                <a:latin typeface="Calibri" panose="020F0502020204030204" pitchFamily="34" charset="0"/>
                <a:ea typeface="Calibri" panose="020F0502020204030204" pitchFamily="34" charset="0"/>
                <a:cs typeface="Calibri" panose="020F0502020204030204" pitchFamily="34" charset="0"/>
              </a:rPr>
              <a:t>done</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ki</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sòti</a:t>
            </a:r>
            <a:r>
              <a:rPr lang="fr-HT" sz="1800" dirty="0">
                <a:latin typeface="Calibri" panose="020F0502020204030204" pitchFamily="34" charset="0"/>
                <a:ea typeface="Calibri" panose="020F0502020204030204" pitchFamily="34" charset="0"/>
                <a:cs typeface="Calibri" panose="020F0502020204030204" pitchFamily="34" charset="0"/>
              </a:rPr>
              <a:t> nan </a:t>
            </a:r>
            <a:r>
              <a:rPr lang="fr-HT" sz="1800" dirty="0" err="1">
                <a:latin typeface="Calibri" panose="020F0502020204030204" pitchFamily="34" charset="0"/>
                <a:ea typeface="Calibri" panose="020F0502020204030204" pitchFamily="34" charset="0"/>
                <a:cs typeface="Calibri" panose="020F0502020204030204" pitchFamily="34" charset="0"/>
              </a:rPr>
              <a:t>mond</a:t>
            </a:r>
            <a:r>
              <a:rPr lang="fr-HT" sz="1800" dirty="0">
                <a:latin typeface="Calibri" panose="020F0502020204030204" pitchFamily="34" charset="0"/>
                <a:ea typeface="Calibri" panose="020F0502020204030204" pitchFamily="34" charset="0"/>
                <a:cs typeface="Calibri" panose="020F0502020204030204" pitchFamily="34" charset="0"/>
              </a:rPr>
              <a:t> </a:t>
            </a:r>
            <a:r>
              <a:rPr lang="fr-HT" sz="1800" dirty="0" err="1">
                <a:latin typeface="Calibri" panose="020F0502020204030204" pitchFamily="34" charset="0"/>
                <a:ea typeface="Calibri" panose="020F0502020204030204" pitchFamily="34" charset="0"/>
                <a:cs typeface="Calibri" panose="020F0502020204030204" pitchFamily="34" charset="0"/>
              </a:rPr>
              <a:t>reyèl</a:t>
            </a:r>
            <a:r>
              <a:rPr lang="fr-HT" sz="1800" dirty="0">
                <a:latin typeface="Calibri" panose="020F0502020204030204" pitchFamily="34" charset="0"/>
                <a:ea typeface="Calibri" panose="020F0502020204030204" pitchFamily="34" charset="0"/>
                <a:cs typeface="Calibri" panose="020F0502020204030204" pitchFamily="34" charset="0"/>
              </a:rPr>
              <a:t> la. </a:t>
            </a:r>
          </a:p>
          <a:p>
            <a:pPr marL="342900" marR="0" lvl="0" indent="-342900">
              <a:lnSpc>
                <a:spcPct val="107000"/>
              </a:lnSpc>
              <a:spcBef>
                <a:spcPts val="0"/>
              </a:spcBef>
              <a:spcAft>
                <a:spcPts val="0"/>
              </a:spcAft>
              <a:buSzPts val="1400"/>
              <a:buFont typeface="Symbol" panose="05050102010706020507" pitchFamily="18" charset="2"/>
              <a:buChar char=""/>
            </a:pP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Apwobasyon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total FDA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vle</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di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kounya</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vaksen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Comirnaty</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gen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menm</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nivo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apwobasyon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ak</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lòt</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vaksen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yo</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itilize</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souvan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nan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Etazini</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tankou</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vaksen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pou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epatit</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lawoujòl</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varisèl</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ak</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polyo</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fr-HT" sz="1800" dirty="0">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7000"/>
              </a:lnSpc>
              <a:spcBef>
                <a:spcPts val="0"/>
              </a:spcBef>
              <a:spcAft>
                <a:spcPts val="0"/>
              </a:spcAft>
              <a:buSzPts val="1400"/>
              <a:buFont typeface="Symbol" panose="05050102010706020507" pitchFamily="18" charset="2"/>
              <a:buChar char=""/>
            </a:pP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Vaksen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Pfizer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kont</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COVID-19 se te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premye</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vaksen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ki</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te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resevwa</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otorizasyon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ijans</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se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poutèt</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sa a li se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premye</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ki</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gen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ase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done</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pou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resevwa</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apwobasyon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total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lan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Sa a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pa</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vle</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di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anyen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konsènan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sekirite</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ak</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efikasite</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vaksen</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Moderna</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HT" sz="1800" dirty="0" err="1">
                <a:solidFill>
                  <a:srgbClr val="000000"/>
                </a:solidFill>
                <a:latin typeface="Calibri" panose="020F0502020204030204" pitchFamily="34" charset="0"/>
                <a:ea typeface="Calibri" panose="020F0502020204030204" pitchFamily="34" charset="0"/>
                <a:cs typeface="Calibri" panose="020F0502020204030204" pitchFamily="34" charset="0"/>
              </a:rPr>
              <a:t>oswa</a:t>
            </a:r>
            <a:r>
              <a:rPr lang="fr-HT" sz="1800" dirty="0">
                <a:solidFill>
                  <a:srgbClr val="000000"/>
                </a:solidFill>
                <a:latin typeface="Calibri" panose="020F0502020204030204" pitchFamily="34" charset="0"/>
                <a:ea typeface="Calibri" panose="020F0502020204030204" pitchFamily="34" charset="0"/>
                <a:cs typeface="Calibri" panose="020F0502020204030204" pitchFamily="34" charset="0"/>
              </a:rPr>
              <a:t> Johnson &amp; Johnson.</a:t>
            </a:r>
          </a:p>
          <a:p>
            <a:endParaRPr lang="en-US" dirty="0"/>
          </a:p>
          <a:p>
            <a:r>
              <a:rPr lang="fr-HT" b="1" dirty="0" err="1"/>
              <a:t>Kisa</a:t>
            </a:r>
            <a:r>
              <a:rPr lang="fr-HT" b="1" dirty="0"/>
              <a:t> </a:t>
            </a:r>
            <a:r>
              <a:rPr lang="fr-HT" b="1" dirty="0" err="1"/>
              <a:t>ki</a:t>
            </a:r>
            <a:r>
              <a:rPr lang="fr-HT" b="1" dirty="0"/>
              <a:t> </a:t>
            </a:r>
            <a:r>
              <a:rPr lang="fr-HT" b="1" dirty="0" err="1"/>
              <a:t>yon</a:t>
            </a:r>
            <a:r>
              <a:rPr lang="fr-HT" b="1" dirty="0"/>
              <a:t> </a:t>
            </a:r>
            <a:r>
              <a:rPr lang="fr-HT" b="1" dirty="0" err="1"/>
              <a:t>Otorizasyon</a:t>
            </a:r>
            <a:r>
              <a:rPr lang="fr-HT" b="1" dirty="0"/>
              <a:t> </a:t>
            </a:r>
            <a:r>
              <a:rPr lang="fr-HT" b="1" dirty="0" err="1"/>
              <a:t>Itilizasyon</a:t>
            </a:r>
            <a:r>
              <a:rPr lang="fr-HT" b="1" dirty="0"/>
              <a:t> </a:t>
            </a:r>
            <a:r>
              <a:rPr lang="fr-HT" b="1" dirty="0" err="1"/>
              <a:t>Ijans</a:t>
            </a:r>
            <a:r>
              <a:rPr lang="fr-HT" b="1" dirty="0"/>
              <a:t> (EUA)? </a:t>
            </a:r>
          </a:p>
          <a:p>
            <a:r>
              <a:rPr lang="fr-HT" dirty="0"/>
              <a:t>FDA nan </a:t>
            </a:r>
            <a:r>
              <a:rPr lang="fr-HT" dirty="0" err="1"/>
              <a:t>Etazini</a:t>
            </a:r>
            <a:r>
              <a:rPr lang="fr-HT" dirty="0"/>
              <a:t> te </a:t>
            </a:r>
            <a:r>
              <a:rPr lang="fr-HT" dirty="0" err="1"/>
              <a:t>mete</a:t>
            </a:r>
            <a:r>
              <a:rPr lang="fr-HT" dirty="0"/>
              <a:t> </a:t>
            </a:r>
            <a:r>
              <a:rPr lang="fr-HT" dirty="0" err="1"/>
              <a:t>vaksen</a:t>
            </a:r>
            <a:r>
              <a:rPr lang="fr-HT" dirty="0"/>
              <a:t> </a:t>
            </a:r>
            <a:r>
              <a:rPr lang="fr-HT" dirty="0" err="1"/>
              <a:t>kont</a:t>
            </a:r>
            <a:r>
              <a:rPr lang="fr-HT" dirty="0"/>
              <a:t> COVID-19 Pfizer, </a:t>
            </a:r>
            <a:r>
              <a:rPr lang="fr-HT" dirty="0" err="1"/>
              <a:t>Moderna</a:t>
            </a:r>
            <a:r>
              <a:rPr lang="fr-HT" dirty="0"/>
              <a:t>, </a:t>
            </a:r>
            <a:r>
              <a:rPr lang="fr-HT" dirty="0" err="1"/>
              <a:t>ak</a:t>
            </a:r>
            <a:r>
              <a:rPr lang="fr-HT" dirty="0"/>
              <a:t> Janssen </a:t>
            </a:r>
            <a:r>
              <a:rPr lang="fr-HT" dirty="0" err="1"/>
              <a:t>disponib</a:t>
            </a:r>
            <a:r>
              <a:rPr lang="fr-HT" dirty="0"/>
              <a:t> selon </a:t>
            </a:r>
            <a:r>
              <a:rPr lang="fr-HT" dirty="0" err="1"/>
              <a:t>yon</a:t>
            </a:r>
            <a:r>
              <a:rPr lang="fr-HT" dirty="0"/>
              <a:t> </a:t>
            </a:r>
            <a:r>
              <a:rPr lang="fr-HT" dirty="0" err="1"/>
              <a:t>mekanis</a:t>
            </a:r>
            <a:r>
              <a:rPr lang="fr-HT" dirty="0"/>
              <a:t> </a:t>
            </a:r>
            <a:r>
              <a:rPr lang="fr-HT" dirty="0" err="1"/>
              <a:t>ijans</a:t>
            </a:r>
            <a:r>
              <a:rPr lang="fr-HT" dirty="0"/>
              <a:t> </a:t>
            </a:r>
            <a:r>
              <a:rPr lang="fr-HT" dirty="0" err="1"/>
              <a:t>ki</a:t>
            </a:r>
            <a:r>
              <a:rPr lang="fr-HT" dirty="0"/>
              <a:t> </a:t>
            </a:r>
            <a:r>
              <a:rPr lang="fr-HT" dirty="0" err="1"/>
              <a:t>rele</a:t>
            </a:r>
            <a:r>
              <a:rPr lang="fr-HT" dirty="0"/>
              <a:t> EUA. EUA </a:t>
            </a:r>
            <a:r>
              <a:rPr lang="fr-HT" dirty="0" err="1"/>
              <a:t>jwenn</a:t>
            </a:r>
            <a:r>
              <a:rPr lang="fr-HT" dirty="0"/>
              <a:t> </a:t>
            </a:r>
            <a:r>
              <a:rPr lang="fr-HT" dirty="0" err="1"/>
              <a:t>sipò</a:t>
            </a:r>
            <a:r>
              <a:rPr lang="fr-HT" dirty="0"/>
              <a:t> </a:t>
            </a:r>
            <a:r>
              <a:rPr lang="fr-HT" dirty="0" err="1"/>
              <a:t>Sekretè</a:t>
            </a:r>
            <a:r>
              <a:rPr lang="fr-HT" dirty="0"/>
              <a:t> pou Sante </a:t>
            </a:r>
            <a:r>
              <a:rPr lang="fr-HT" dirty="0" err="1"/>
              <a:t>ak</a:t>
            </a:r>
            <a:r>
              <a:rPr lang="fr-HT" dirty="0"/>
              <a:t> </a:t>
            </a:r>
            <a:r>
              <a:rPr lang="fr-HT" dirty="0" err="1"/>
              <a:t>Sekirite</a:t>
            </a:r>
            <a:r>
              <a:rPr lang="fr-HT" dirty="0"/>
              <a:t> </a:t>
            </a:r>
            <a:r>
              <a:rPr lang="fr-HT" dirty="0" err="1"/>
              <a:t>Sosyal</a:t>
            </a:r>
            <a:r>
              <a:rPr lang="fr-HT" dirty="0"/>
              <a:t> (</a:t>
            </a:r>
            <a:r>
              <a:rPr lang="fr-HT" dirty="0" err="1"/>
              <a:t>Health</a:t>
            </a:r>
            <a:r>
              <a:rPr lang="fr-HT" dirty="0"/>
              <a:t> and </a:t>
            </a:r>
            <a:r>
              <a:rPr lang="fr-HT" dirty="0" err="1"/>
              <a:t>Human</a:t>
            </a:r>
            <a:r>
              <a:rPr lang="fr-HT" dirty="0"/>
              <a:t> Services, HHS) </a:t>
            </a:r>
            <a:r>
              <a:rPr lang="fr-HT" dirty="0" err="1"/>
              <a:t>atravè</a:t>
            </a:r>
            <a:r>
              <a:rPr lang="fr-HT" dirty="0"/>
              <a:t> </a:t>
            </a:r>
            <a:r>
              <a:rPr lang="fr-HT" dirty="0" err="1"/>
              <a:t>yon</a:t>
            </a:r>
            <a:r>
              <a:rPr lang="fr-HT" dirty="0"/>
              <a:t> </a:t>
            </a:r>
            <a:r>
              <a:rPr lang="fr-HT" dirty="0" err="1"/>
              <a:t>deklarasyon</a:t>
            </a:r>
            <a:r>
              <a:rPr lang="fr-HT" dirty="0"/>
              <a:t> </a:t>
            </a:r>
            <a:r>
              <a:rPr lang="fr-HT" dirty="0" err="1"/>
              <a:t>ki</a:t>
            </a:r>
            <a:r>
              <a:rPr lang="fr-HT" dirty="0"/>
              <a:t> di </a:t>
            </a:r>
            <a:r>
              <a:rPr lang="fr-HT" dirty="0" err="1"/>
              <a:t>gen</a:t>
            </a:r>
            <a:r>
              <a:rPr lang="fr-HT" dirty="0"/>
              <a:t> </a:t>
            </a:r>
            <a:r>
              <a:rPr lang="fr-HT" dirty="0" err="1"/>
              <a:t>yon</a:t>
            </a:r>
            <a:r>
              <a:rPr lang="fr-HT" dirty="0"/>
              <a:t> </a:t>
            </a:r>
            <a:r>
              <a:rPr lang="fr-HT" dirty="0" err="1"/>
              <a:t>sitiyasyon</a:t>
            </a:r>
            <a:r>
              <a:rPr lang="fr-HT" dirty="0"/>
              <a:t> </a:t>
            </a:r>
            <a:r>
              <a:rPr lang="fr-HT" dirty="0" err="1"/>
              <a:t>ki</a:t>
            </a:r>
            <a:r>
              <a:rPr lang="fr-HT" dirty="0"/>
              <a:t> </a:t>
            </a:r>
            <a:r>
              <a:rPr lang="fr-HT" dirty="0" err="1"/>
              <a:t>egziste</a:t>
            </a:r>
            <a:r>
              <a:rPr lang="fr-HT" dirty="0"/>
              <a:t> </a:t>
            </a:r>
            <a:r>
              <a:rPr lang="fr-HT" dirty="0" err="1"/>
              <a:t>ki</a:t>
            </a:r>
            <a:r>
              <a:rPr lang="fr-HT" dirty="0"/>
              <a:t> </a:t>
            </a:r>
            <a:r>
              <a:rPr lang="fr-HT" dirty="0" err="1"/>
              <a:t>jistifye</a:t>
            </a:r>
            <a:r>
              <a:rPr lang="fr-HT" dirty="0"/>
              <a:t> </a:t>
            </a:r>
            <a:r>
              <a:rPr lang="fr-HT" dirty="0" err="1"/>
              <a:t>itilizasyon</a:t>
            </a:r>
            <a:r>
              <a:rPr lang="fr-HT" dirty="0"/>
              <a:t> </a:t>
            </a:r>
            <a:r>
              <a:rPr lang="fr-HT" dirty="0" err="1"/>
              <a:t>ijans</a:t>
            </a:r>
            <a:r>
              <a:rPr lang="fr-HT" dirty="0"/>
              <a:t> </a:t>
            </a:r>
            <a:r>
              <a:rPr lang="fr-HT" dirty="0" err="1"/>
              <a:t>pwodwi</a:t>
            </a:r>
            <a:r>
              <a:rPr lang="fr-HT" dirty="0"/>
              <a:t> </a:t>
            </a:r>
            <a:r>
              <a:rPr lang="fr-HT" dirty="0" err="1"/>
              <a:t>famasetik</a:t>
            </a:r>
            <a:r>
              <a:rPr lang="fr-HT" dirty="0"/>
              <a:t> </a:t>
            </a:r>
            <a:r>
              <a:rPr lang="fr-HT" dirty="0" err="1"/>
              <a:t>yo</a:t>
            </a:r>
            <a:r>
              <a:rPr lang="fr-HT" dirty="0"/>
              <a:t> </a:t>
            </a:r>
            <a:r>
              <a:rPr lang="fr-HT" dirty="0" err="1"/>
              <a:t>pandan</a:t>
            </a:r>
            <a:r>
              <a:rPr lang="fr-HT" dirty="0"/>
              <a:t> </a:t>
            </a:r>
            <a:r>
              <a:rPr lang="fr-HT" dirty="0" err="1"/>
              <a:t>pandemi</a:t>
            </a:r>
            <a:r>
              <a:rPr lang="fr-HT" dirty="0"/>
              <a:t> COVID-19 la.</a:t>
            </a:r>
          </a:p>
          <a:p>
            <a:endParaRPr lang="en-US" dirty="0"/>
          </a:p>
          <a:p>
            <a:r>
              <a:rPr lang="fr-HT" dirty="0"/>
              <a:t>FDA a ka </a:t>
            </a:r>
            <a:r>
              <a:rPr lang="fr-HT" dirty="0" err="1"/>
              <a:t>bay</a:t>
            </a:r>
            <a:r>
              <a:rPr lang="fr-HT" dirty="0"/>
              <a:t> </a:t>
            </a:r>
            <a:r>
              <a:rPr lang="fr-HT" dirty="0" err="1"/>
              <a:t>yon</a:t>
            </a:r>
            <a:r>
              <a:rPr lang="fr-HT" dirty="0"/>
              <a:t> </a:t>
            </a:r>
            <a:r>
              <a:rPr lang="fr-HT" dirty="0" err="1"/>
              <a:t>Otorizasyon</a:t>
            </a:r>
            <a:r>
              <a:rPr lang="fr-HT" dirty="0"/>
              <a:t> </a:t>
            </a:r>
            <a:r>
              <a:rPr lang="fr-HT" dirty="0" err="1"/>
              <a:t>Itilizasyon</a:t>
            </a:r>
            <a:r>
              <a:rPr lang="fr-HT" dirty="0"/>
              <a:t> </a:t>
            </a:r>
            <a:r>
              <a:rPr lang="fr-HT" dirty="0" err="1"/>
              <a:t>Ijans</a:t>
            </a:r>
            <a:r>
              <a:rPr lang="fr-HT" dirty="0"/>
              <a:t> (EUA) </a:t>
            </a:r>
            <a:r>
              <a:rPr lang="fr-HT" dirty="0" err="1"/>
              <a:t>lè</a:t>
            </a:r>
            <a:r>
              <a:rPr lang="fr-HT" dirty="0"/>
              <a:t> </a:t>
            </a:r>
            <a:r>
              <a:rPr lang="fr-HT" dirty="0" err="1"/>
              <a:t>gen</a:t>
            </a:r>
            <a:r>
              <a:rPr lang="fr-HT" dirty="0"/>
              <a:t> </a:t>
            </a:r>
            <a:r>
              <a:rPr lang="fr-HT" dirty="0" err="1"/>
              <a:t>kèk</a:t>
            </a:r>
            <a:r>
              <a:rPr lang="fr-HT" dirty="0"/>
              <a:t> </a:t>
            </a:r>
            <a:r>
              <a:rPr lang="fr-HT" dirty="0" err="1"/>
              <a:t>kritè</a:t>
            </a:r>
            <a:r>
              <a:rPr lang="fr-HT" dirty="0"/>
              <a:t> </a:t>
            </a:r>
            <a:r>
              <a:rPr lang="fr-HT" dirty="0" err="1"/>
              <a:t>ki</a:t>
            </a:r>
            <a:r>
              <a:rPr lang="fr-HT" dirty="0"/>
              <a:t> </a:t>
            </a:r>
            <a:r>
              <a:rPr lang="fr-HT" dirty="0" err="1"/>
              <a:t>parèt</a:t>
            </a:r>
            <a:r>
              <a:rPr lang="fr-HT" dirty="0"/>
              <a:t>, li </a:t>
            </a:r>
            <a:r>
              <a:rPr lang="fr-HT" dirty="0" err="1"/>
              <a:t>gen</a:t>
            </a:r>
            <a:r>
              <a:rPr lang="fr-HT" dirty="0"/>
              <a:t> </a:t>
            </a:r>
            <a:r>
              <a:rPr lang="fr-HT" dirty="0" err="1"/>
              <a:t>ladan</a:t>
            </a:r>
            <a:r>
              <a:rPr lang="fr-HT" dirty="0"/>
              <a:t> l </a:t>
            </a:r>
            <a:r>
              <a:rPr lang="fr-HT" dirty="0" err="1"/>
              <a:t>absans</a:t>
            </a:r>
            <a:r>
              <a:rPr lang="fr-HT" dirty="0"/>
              <a:t> </a:t>
            </a:r>
            <a:r>
              <a:rPr lang="fr-HT" dirty="0" err="1"/>
              <a:t>lòt</a:t>
            </a:r>
            <a:r>
              <a:rPr lang="fr-HT" dirty="0"/>
              <a:t> </a:t>
            </a:r>
            <a:r>
              <a:rPr lang="fr-HT" dirty="0" err="1"/>
              <a:t>altènatif</a:t>
            </a:r>
            <a:r>
              <a:rPr lang="fr-HT" dirty="0"/>
              <a:t> </a:t>
            </a:r>
            <a:r>
              <a:rPr lang="fr-HT" dirty="0" err="1"/>
              <a:t>ki</a:t>
            </a:r>
            <a:r>
              <a:rPr lang="fr-HT" dirty="0"/>
              <a:t> </a:t>
            </a:r>
            <a:r>
              <a:rPr lang="fr-HT" dirty="0" err="1"/>
              <a:t>apwouve</a:t>
            </a:r>
            <a:r>
              <a:rPr lang="fr-HT" dirty="0"/>
              <a:t> </a:t>
            </a:r>
            <a:r>
              <a:rPr lang="fr-HT" dirty="0" err="1"/>
              <a:t>epi</a:t>
            </a:r>
            <a:r>
              <a:rPr lang="fr-HT" dirty="0"/>
              <a:t> </a:t>
            </a:r>
            <a:r>
              <a:rPr lang="fr-HT" dirty="0" err="1"/>
              <a:t>ki</a:t>
            </a:r>
            <a:r>
              <a:rPr lang="fr-HT" dirty="0"/>
              <a:t> </a:t>
            </a:r>
            <a:r>
              <a:rPr lang="fr-HT" dirty="0" err="1"/>
              <a:t>disponib</a:t>
            </a:r>
            <a:r>
              <a:rPr lang="fr-HT" dirty="0"/>
              <a:t>. </a:t>
            </a:r>
            <a:r>
              <a:rPr lang="fr-HT" dirty="0" err="1"/>
              <a:t>Desisyon</a:t>
            </a:r>
            <a:r>
              <a:rPr lang="fr-HT" dirty="0"/>
              <a:t> FDA a </a:t>
            </a:r>
            <a:r>
              <a:rPr lang="fr-HT" dirty="0" err="1"/>
              <a:t>baze</a:t>
            </a:r>
            <a:r>
              <a:rPr lang="fr-HT" dirty="0"/>
              <a:t> </a:t>
            </a:r>
            <a:r>
              <a:rPr lang="fr-HT" dirty="0" err="1"/>
              <a:t>tou</a:t>
            </a:r>
            <a:r>
              <a:rPr lang="fr-HT" dirty="0"/>
              <a:t> sou </a:t>
            </a:r>
            <a:r>
              <a:rPr lang="fr-HT" dirty="0" err="1"/>
              <a:t>prèv</a:t>
            </a:r>
            <a:r>
              <a:rPr lang="fr-HT" dirty="0"/>
              <a:t> </a:t>
            </a:r>
            <a:r>
              <a:rPr lang="fr-HT" dirty="0" err="1"/>
              <a:t>syantifik</a:t>
            </a:r>
            <a:r>
              <a:rPr lang="fr-HT" dirty="0"/>
              <a:t> </a:t>
            </a:r>
            <a:r>
              <a:rPr lang="fr-HT" dirty="0" err="1"/>
              <a:t>ki</a:t>
            </a:r>
            <a:r>
              <a:rPr lang="fr-HT" dirty="0"/>
              <a:t> </a:t>
            </a:r>
            <a:r>
              <a:rPr lang="fr-HT" dirty="0" err="1"/>
              <a:t>disponib</a:t>
            </a:r>
            <a:r>
              <a:rPr lang="fr-HT" dirty="0"/>
              <a:t> </a:t>
            </a:r>
            <a:r>
              <a:rPr lang="fr-HT" dirty="0" err="1"/>
              <a:t>ki</a:t>
            </a:r>
            <a:r>
              <a:rPr lang="fr-HT" dirty="0"/>
              <a:t> montre </a:t>
            </a:r>
            <a:r>
              <a:rPr lang="fr-HT" dirty="0" err="1"/>
              <a:t>pwodwi</a:t>
            </a:r>
            <a:r>
              <a:rPr lang="fr-HT" dirty="0"/>
              <a:t> a ka </a:t>
            </a:r>
            <a:r>
              <a:rPr lang="fr-HT" dirty="0" err="1"/>
              <a:t>efikas</a:t>
            </a:r>
            <a:r>
              <a:rPr lang="fr-HT" dirty="0"/>
              <a:t> pou </a:t>
            </a:r>
            <a:r>
              <a:rPr lang="fr-HT" dirty="0" err="1"/>
              <a:t>prevwa</a:t>
            </a:r>
            <a:r>
              <a:rPr lang="fr-HT" dirty="0"/>
              <a:t> COVID-19 la </a:t>
            </a:r>
            <a:r>
              <a:rPr lang="fr-HT" dirty="0" err="1"/>
              <a:t>pandan</a:t>
            </a:r>
            <a:r>
              <a:rPr lang="fr-HT" dirty="0"/>
              <a:t> </a:t>
            </a:r>
            <a:r>
              <a:rPr lang="fr-HT" dirty="0" err="1"/>
              <a:t>pandemi</a:t>
            </a:r>
            <a:r>
              <a:rPr lang="fr-HT" dirty="0"/>
              <a:t> a, </a:t>
            </a:r>
            <a:r>
              <a:rPr lang="fr-HT" dirty="0" err="1"/>
              <a:t>epi</a:t>
            </a:r>
            <a:r>
              <a:rPr lang="fr-HT" dirty="0"/>
              <a:t> </a:t>
            </a:r>
            <a:r>
              <a:rPr lang="fr-HT" dirty="0" err="1"/>
              <a:t>avantaj</a:t>
            </a:r>
            <a:r>
              <a:rPr lang="fr-HT" dirty="0"/>
              <a:t> </a:t>
            </a:r>
            <a:r>
              <a:rPr lang="fr-HT" dirty="0" err="1"/>
              <a:t>ak</a:t>
            </a:r>
            <a:r>
              <a:rPr lang="fr-HT" dirty="0"/>
              <a:t> </a:t>
            </a:r>
            <a:r>
              <a:rPr lang="fr-HT" dirty="0" err="1"/>
              <a:t>potansyèl</a:t>
            </a:r>
            <a:r>
              <a:rPr lang="fr-HT" dirty="0"/>
              <a:t> </a:t>
            </a:r>
            <a:r>
              <a:rPr lang="fr-HT" dirty="0" err="1"/>
              <a:t>yo</a:t>
            </a:r>
            <a:r>
              <a:rPr lang="fr-HT" dirty="0"/>
              <a:t> </a:t>
            </a:r>
            <a:r>
              <a:rPr lang="fr-HT" dirty="0" err="1"/>
              <a:t>jwenn</a:t>
            </a:r>
            <a:r>
              <a:rPr lang="fr-HT" dirty="0"/>
              <a:t> </a:t>
            </a:r>
            <a:r>
              <a:rPr lang="fr-HT" dirty="0" err="1"/>
              <a:t>yo</a:t>
            </a:r>
            <a:r>
              <a:rPr lang="fr-HT" dirty="0"/>
              <a:t> pi </a:t>
            </a:r>
            <a:r>
              <a:rPr lang="fr-HT" dirty="0" err="1"/>
              <a:t>fò</a:t>
            </a:r>
            <a:r>
              <a:rPr lang="fr-HT" dirty="0"/>
              <a:t> </a:t>
            </a:r>
            <a:r>
              <a:rPr lang="fr-HT" dirty="0" err="1"/>
              <a:t>pase</a:t>
            </a:r>
            <a:r>
              <a:rPr lang="fr-HT" dirty="0"/>
              <a:t> </a:t>
            </a:r>
            <a:r>
              <a:rPr lang="fr-HT" dirty="0" err="1"/>
              <a:t>risk</a:t>
            </a:r>
            <a:r>
              <a:rPr lang="fr-HT" dirty="0"/>
              <a:t> </a:t>
            </a:r>
            <a:r>
              <a:rPr lang="fr-HT" dirty="0" err="1"/>
              <a:t>yo</a:t>
            </a:r>
            <a:r>
              <a:rPr lang="fr-HT" dirty="0"/>
              <a:t>. Tout </a:t>
            </a:r>
            <a:r>
              <a:rPr lang="fr-HT" dirty="0" err="1"/>
              <a:t>kritè</a:t>
            </a:r>
            <a:r>
              <a:rPr lang="fr-HT" dirty="0"/>
              <a:t> sa </a:t>
            </a:r>
            <a:r>
              <a:rPr lang="fr-HT" dirty="0" err="1"/>
              <a:t>yo</a:t>
            </a:r>
            <a:r>
              <a:rPr lang="fr-HT" dirty="0"/>
              <a:t> </a:t>
            </a:r>
            <a:r>
              <a:rPr lang="fr-HT" dirty="0" err="1"/>
              <a:t>dwe</a:t>
            </a:r>
            <a:r>
              <a:rPr lang="fr-HT" dirty="0"/>
              <a:t> </a:t>
            </a:r>
            <a:r>
              <a:rPr lang="fr-HT" dirty="0" err="1"/>
              <a:t>respekte</a:t>
            </a:r>
            <a:r>
              <a:rPr lang="fr-HT" dirty="0"/>
              <a:t> pou </a:t>
            </a:r>
            <a:r>
              <a:rPr lang="fr-HT" dirty="0" err="1"/>
              <a:t>pèmèt</a:t>
            </a:r>
            <a:r>
              <a:rPr lang="fr-HT" dirty="0"/>
              <a:t> </a:t>
            </a:r>
            <a:r>
              <a:rPr lang="fr-HT" dirty="0" err="1"/>
              <a:t>yo</a:t>
            </a:r>
            <a:r>
              <a:rPr lang="fr-HT" dirty="0"/>
              <a:t> </a:t>
            </a:r>
            <a:r>
              <a:rPr lang="fr-HT" dirty="0" err="1"/>
              <a:t>itilize</a:t>
            </a:r>
            <a:r>
              <a:rPr lang="fr-HT" dirty="0"/>
              <a:t> </a:t>
            </a:r>
            <a:r>
              <a:rPr lang="fr-HT" dirty="0" err="1"/>
              <a:t>pwodwi</a:t>
            </a:r>
            <a:r>
              <a:rPr lang="fr-HT" dirty="0"/>
              <a:t> a </a:t>
            </a:r>
            <a:r>
              <a:rPr lang="fr-HT" dirty="0" err="1"/>
              <a:t>pandan</a:t>
            </a:r>
            <a:r>
              <a:rPr lang="fr-HT" dirty="0"/>
              <a:t> </a:t>
            </a:r>
            <a:r>
              <a:rPr lang="fr-HT" dirty="0" err="1"/>
              <a:t>pandemi</a:t>
            </a:r>
            <a:r>
              <a:rPr lang="fr-HT" dirty="0"/>
              <a:t> COVID-19 la. </a:t>
            </a:r>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63846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SzPts val="1400"/>
              <a:buFont typeface="Symbol" panose="05050102010706020507" pitchFamily="18" charset="2"/>
              <a:buNone/>
            </a:pPr>
            <a:endParaRPr lang="fr-HT" sz="1800" u="none" dirty="0">
              <a:solidFill>
                <a:srgbClr val="008080"/>
              </a:solidFill>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SzPts val="1400"/>
              <a:buFont typeface="Symbol" panose="05050102010706020507" pitchFamily="18" charset="2"/>
              <a:buNone/>
            </a:pPr>
            <a:r>
              <a:rPr lang="fr-HT" sz="1800" u="none" dirty="0">
                <a:solidFill>
                  <a:srgbClr val="008080"/>
                </a:solidFill>
                <a:latin typeface="Calibri" panose="020F0502020204030204" pitchFamily="34" charset="0"/>
                <a:ea typeface="Calibri" panose="020F0502020204030204" pitchFamily="34" charset="0"/>
                <a:cs typeface="Calibri" panose="020F0502020204030204" pitchFamily="34" charset="0"/>
              </a:rPr>
              <a:t>N</a:t>
            </a:r>
            <a:r>
              <a:rPr lang="en-US" sz="1800" u="none" dirty="0" err="1">
                <a:solidFill>
                  <a:srgbClr val="008080"/>
                </a:solidFill>
                <a:latin typeface="Calibri" panose="020F0502020204030204" pitchFamily="34" charset="0"/>
                <a:ea typeface="Calibri" panose="020F0502020204030204" pitchFamily="34" charset="0"/>
                <a:cs typeface="Calibri" panose="020F0502020204030204" pitchFamily="34" charset="0"/>
              </a:rPr>
              <a:t>òt</a:t>
            </a:r>
            <a:r>
              <a:rPr lang="en-US" sz="1800" u="none" dirty="0">
                <a:solidFill>
                  <a:srgbClr val="008080"/>
                </a:solidFill>
                <a:latin typeface="Calibri" panose="020F0502020204030204" pitchFamily="34" charset="0"/>
                <a:ea typeface="Calibri" panose="020F0502020204030204" pitchFamily="34" charset="0"/>
                <a:cs typeface="Calibri" panose="020F0502020204030204" pitchFamily="34" charset="0"/>
              </a:rPr>
              <a:t>:</a:t>
            </a:r>
            <a:endParaRPr lang="fr-HT" sz="1800" u="none" dirty="0">
              <a:solidFill>
                <a:srgbClr val="008080"/>
              </a:solidFill>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SzPts val="1400"/>
              <a:buFont typeface="Symbol" panose="05050102010706020507" pitchFamily="18" charset="2"/>
              <a:buNone/>
            </a:pPr>
            <a:r>
              <a:rPr lang="fr-HT" sz="1800" u="none" dirty="0" err="1">
                <a:solidFill>
                  <a:srgbClr val="008080"/>
                </a:solidFill>
                <a:latin typeface="Calibri" panose="020F0502020204030204" pitchFamily="34" charset="0"/>
                <a:ea typeface="Calibri" panose="020F0502020204030204" pitchFamily="34" charset="0"/>
                <a:cs typeface="Calibri" panose="020F0502020204030204" pitchFamily="34" charset="0"/>
              </a:rPr>
              <a:t>Vaksen</a:t>
            </a:r>
            <a:r>
              <a:rPr lang="fr-HT" sz="1800" u="none" dirty="0">
                <a:solidFill>
                  <a:srgbClr val="008080"/>
                </a:solidFill>
                <a:latin typeface="Calibri" panose="020F0502020204030204" pitchFamily="34" charset="0"/>
                <a:ea typeface="Calibri" panose="020F0502020204030204" pitchFamily="34" charset="0"/>
                <a:cs typeface="Calibri" panose="020F0502020204030204" pitchFamily="34" charset="0"/>
              </a:rPr>
              <a:t> Pfizer </a:t>
            </a:r>
            <a:r>
              <a:rPr lang="fr-HT" sz="1800" u="none" dirty="0" err="1">
                <a:solidFill>
                  <a:srgbClr val="008080"/>
                </a:solidFill>
                <a:latin typeface="Calibri" panose="020F0502020204030204" pitchFamily="34" charset="0"/>
                <a:ea typeface="Calibri" panose="020F0502020204030204" pitchFamily="34" charset="0"/>
                <a:cs typeface="Calibri" panose="020F0502020204030204" pitchFamily="34" charset="0"/>
              </a:rPr>
              <a:t>kont</a:t>
            </a:r>
            <a:r>
              <a:rPr lang="fr-HT" sz="1800" u="none" dirty="0">
                <a:solidFill>
                  <a:srgbClr val="008080"/>
                </a:solidFill>
                <a:latin typeface="Calibri" panose="020F0502020204030204" pitchFamily="34" charset="0"/>
                <a:ea typeface="Calibri" panose="020F0502020204030204" pitchFamily="34" charset="0"/>
                <a:cs typeface="Calibri" panose="020F0502020204030204" pitchFamily="34" charset="0"/>
              </a:rPr>
              <a:t> COVID-19 la </a:t>
            </a:r>
            <a:r>
              <a:rPr lang="fr-HT" sz="1800" u="none" dirty="0" err="1">
                <a:solidFill>
                  <a:srgbClr val="008080"/>
                </a:solidFill>
                <a:latin typeface="Calibri" panose="020F0502020204030204" pitchFamily="34" charset="0"/>
                <a:ea typeface="Calibri" panose="020F0502020204030204" pitchFamily="34" charset="0"/>
                <a:cs typeface="Calibri" panose="020F0502020204030204" pitchFamily="34" charset="0"/>
              </a:rPr>
              <a:t>efikas</a:t>
            </a:r>
            <a:r>
              <a:rPr lang="fr-HT" sz="1800" u="none" dirty="0">
                <a:solidFill>
                  <a:srgbClr val="008080"/>
                </a:solidFill>
                <a:latin typeface="Calibri" panose="020F0502020204030204" pitchFamily="34" charset="0"/>
                <a:ea typeface="Calibri" panose="020F0502020204030204" pitchFamily="34" charset="0"/>
                <a:cs typeface="Calibri" panose="020F0502020204030204" pitchFamily="34" charset="0"/>
              </a:rPr>
              <a:t> a </a:t>
            </a:r>
            <a:r>
              <a:rPr lang="fr-HT" sz="1800" u="none" dirty="0" err="1">
                <a:solidFill>
                  <a:srgbClr val="008080"/>
                </a:solidFill>
                <a:latin typeface="Calibri" panose="020F0502020204030204" pitchFamily="34" charset="0"/>
                <a:ea typeface="Calibri" panose="020F0502020204030204" pitchFamily="34" charset="0"/>
                <a:cs typeface="Calibri" panose="020F0502020204030204" pitchFamily="34" charset="0"/>
              </a:rPr>
              <a:t>prèske</a:t>
            </a:r>
            <a:r>
              <a:rPr lang="fr-HT" sz="1800" u="none" dirty="0">
                <a:solidFill>
                  <a:srgbClr val="008080"/>
                </a:solidFill>
                <a:latin typeface="Calibri" panose="020F0502020204030204" pitchFamily="34" charset="0"/>
                <a:ea typeface="Calibri" panose="020F0502020204030204" pitchFamily="34" charset="0"/>
                <a:cs typeface="Calibri" panose="020F0502020204030204" pitchFamily="34" charset="0"/>
              </a:rPr>
              <a:t> 90% nan </a:t>
            </a:r>
            <a:r>
              <a:rPr lang="fr-HT" sz="1800" u="none" dirty="0" err="1">
                <a:solidFill>
                  <a:srgbClr val="008080"/>
                </a:solidFill>
                <a:latin typeface="Calibri" panose="020F0502020204030204" pitchFamily="34" charset="0"/>
                <a:ea typeface="Calibri" panose="020F0502020204030204" pitchFamily="34" charset="0"/>
                <a:cs typeface="Calibri" panose="020F0502020204030204" pitchFamily="34" charset="0"/>
              </a:rPr>
              <a:t>prevansyon</a:t>
            </a:r>
            <a:r>
              <a:rPr lang="fr-HT" sz="1800" u="none" dirty="0">
                <a:solidFill>
                  <a:srgbClr val="008080"/>
                </a:solidFill>
                <a:latin typeface="Calibri" panose="020F0502020204030204" pitchFamily="34" charset="0"/>
                <a:ea typeface="Calibri" panose="020F0502020204030204" pitchFamily="34" charset="0"/>
                <a:cs typeface="Calibri" panose="020F0502020204030204" pitchFamily="34" charset="0"/>
              </a:rPr>
              <a:t> COVID-19 </a:t>
            </a:r>
            <a:r>
              <a:rPr lang="fr-HT" sz="1800" u="none" dirty="0" err="1">
                <a:solidFill>
                  <a:srgbClr val="008080"/>
                </a:solidFill>
                <a:latin typeface="Calibri" panose="020F0502020204030204" pitchFamily="34" charset="0"/>
                <a:ea typeface="Calibri" panose="020F0502020204030204" pitchFamily="34" charset="0"/>
                <a:cs typeface="Calibri" panose="020F0502020204030204" pitchFamily="34" charset="0"/>
              </a:rPr>
              <a:t>lakay</a:t>
            </a:r>
            <a:r>
              <a:rPr lang="fr-HT" sz="1800" u="none" dirty="0">
                <a:solidFill>
                  <a:srgbClr val="008080"/>
                </a:solidFill>
                <a:latin typeface="Calibri" panose="020F0502020204030204" pitchFamily="34" charset="0"/>
                <a:ea typeface="Calibri" panose="020F0502020204030204" pitchFamily="34" charset="0"/>
                <a:cs typeface="Calibri" panose="020F0502020204030204" pitchFamily="34" charset="0"/>
              </a:rPr>
              <a:t> </a:t>
            </a:r>
            <a:r>
              <a:rPr lang="fr-HT" sz="1800" u="none" dirty="0" err="1">
                <a:solidFill>
                  <a:srgbClr val="008080"/>
                </a:solidFill>
                <a:latin typeface="Calibri" panose="020F0502020204030204" pitchFamily="34" charset="0"/>
                <a:ea typeface="Calibri" panose="020F0502020204030204" pitchFamily="34" charset="0"/>
                <a:cs typeface="Calibri" panose="020F0502020204030204" pitchFamily="34" charset="0"/>
              </a:rPr>
              <a:t>timoun</a:t>
            </a:r>
            <a:r>
              <a:rPr lang="fr-HT" sz="1800" u="none" dirty="0">
                <a:solidFill>
                  <a:srgbClr val="008080"/>
                </a:solidFill>
                <a:latin typeface="Calibri" panose="020F0502020204030204" pitchFamily="34" charset="0"/>
                <a:ea typeface="Calibri" panose="020F0502020204030204" pitchFamily="34" charset="0"/>
                <a:cs typeface="Calibri" panose="020F0502020204030204" pitchFamily="34" charset="0"/>
              </a:rPr>
              <a:t> </a:t>
            </a:r>
            <a:r>
              <a:rPr lang="fr-HT" sz="1800" u="none" dirty="0" err="1">
                <a:solidFill>
                  <a:srgbClr val="008080"/>
                </a:solidFill>
                <a:latin typeface="Calibri" panose="020F0502020204030204" pitchFamily="34" charset="0"/>
                <a:ea typeface="Calibri" panose="020F0502020204030204" pitchFamily="34" charset="0"/>
                <a:cs typeface="Calibri" panose="020F0502020204030204" pitchFamily="34" charset="0"/>
              </a:rPr>
              <a:t>ki</a:t>
            </a:r>
            <a:r>
              <a:rPr lang="fr-HT" sz="1800" u="none" dirty="0">
                <a:solidFill>
                  <a:srgbClr val="008080"/>
                </a:solidFill>
                <a:latin typeface="Calibri" panose="020F0502020204030204" pitchFamily="34" charset="0"/>
                <a:ea typeface="Calibri" panose="020F0502020204030204" pitchFamily="34" charset="0"/>
                <a:cs typeface="Calibri" panose="020F0502020204030204" pitchFamily="34" charset="0"/>
              </a:rPr>
              <a:t> </a:t>
            </a:r>
            <a:r>
              <a:rPr lang="fr-HT" sz="1800" u="none" dirty="0" err="1">
                <a:solidFill>
                  <a:srgbClr val="008080"/>
                </a:solidFill>
                <a:latin typeface="Calibri" panose="020F0502020204030204" pitchFamily="34" charset="0"/>
                <a:ea typeface="Calibri" panose="020F0502020204030204" pitchFamily="34" charset="0"/>
                <a:cs typeface="Calibri" panose="020F0502020204030204" pitchFamily="34" charset="0"/>
              </a:rPr>
              <a:t>gen</a:t>
            </a:r>
            <a:r>
              <a:rPr lang="fr-HT" sz="1800" u="none" dirty="0">
                <a:solidFill>
                  <a:srgbClr val="008080"/>
                </a:solidFill>
                <a:latin typeface="Calibri" panose="020F0502020204030204" pitchFamily="34" charset="0"/>
                <a:ea typeface="Calibri" panose="020F0502020204030204" pitchFamily="34" charset="0"/>
                <a:cs typeface="Calibri" panose="020F0502020204030204" pitchFamily="34" charset="0"/>
              </a:rPr>
              <a:t> 5 </a:t>
            </a:r>
            <a:r>
              <a:rPr lang="fr-HT" sz="1800" u="none" dirty="0" err="1">
                <a:solidFill>
                  <a:srgbClr val="008080"/>
                </a:solidFill>
                <a:latin typeface="Calibri" panose="020F0502020204030204" pitchFamily="34" charset="0"/>
                <a:ea typeface="Calibri" panose="020F0502020204030204" pitchFamily="34" charset="0"/>
                <a:cs typeface="Calibri" panose="020F0502020204030204" pitchFamily="34" charset="0"/>
              </a:rPr>
              <a:t>jiska</a:t>
            </a:r>
            <a:r>
              <a:rPr lang="fr-HT" sz="1800" u="none" dirty="0">
                <a:solidFill>
                  <a:srgbClr val="008080"/>
                </a:solidFill>
                <a:latin typeface="Calibri" panose="020F0502020204030204" pitchFamily="34" charset="0"/>
                <a:ea typeface="Calibri" panose="020F0502020204030204" pitchFamily="34" charset="0"/>
                <a:cs typeface="Calibri" panose="020F0502020204030204" pitchFamily="34" charset="0"/>
              </a:rPr>
              <a:t> 11 </a:t>
            </a:r>
            <a:r>
              <a:rPr lang="fr-HT" sz="1800" u="none" dirty="0" err="1">
                <a:solidFill>
                  <a:srgbClr val="008080"/>
                </a:solidFill>
                <a:latin typeface="Calibri" panose="020F0502020204030204" pitchFamily="34" charset="0"/>
                <a:ea typeface="Calibri" panose="020F0502020204030204" pitchFamily="34" charset="0"/>
                <a:cs typeface="Calibri" panose="020F0502020204030204" pitchFamily="34" charset="0"/>
              </a:rPr>
              <a:t>lane</a:t>
            </a:r>
            <a:r>
              <a:rPr lang="fr-HT" sz="1800" u="none" dirty="0">
                <a:solidFill>
                  <a:srgbClr val="008080"/>
                </a:solidFill>
                <a:latin typeface="Calibri" panose="020F0502020204030204" pitchFamily="34" charset="0"/>
                <a:ea typeface="Calibri" panose="020F0502020204030204" pitchFamily="34" charset="0"/>
                <a:cs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2554612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8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8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fr-HT" sz="1200" b="0" i="0" dirty="0">
                <a:solidFill>
                  <a:schemeClr val="tx1"/>
                </a:solidFill>
                <a:latin typeface="+mn-lt"/>
                <a:ea typeface="+mn-ea"/>
                <a:cs typeface="+mn-cs"/>
              </a:rPr>
              <a:t>N</a:t>
            </a:r>
            <a:r>
              <a:rPr lang="en-US" sz="1200" b="0" i="0" dirty="0" err="1">
                <a:solidFill>
                  <a:schemeClr val="tx1"/>
                </a:solidFill>
                <a:latin typeface="+mn-lt"/>
                <a:ea typeface="+mn-ea"/>
                <a:cs typeface="+mn-cs"/>
              </a:rPr>
              <a:t>òt</a:t>
            </a:r>
            <a:r>
              <a:rPr lang="en-US" sz="1200" b="0" i="0" dirty="0">
                <a:solidFill>
                  <a:schemeClr val="tx1"/>
                </a:solidFill>
                <a:latin typeface="+mn-lt"/>
                <a:ea typeface="+mn-ea"/>
                <a:cs typeface="+mn-cs"/>
              </a:rPr>
              <a:t>:</a:t>
            </a:r>
            <a:endParaRPr lang="fr-HT" sz="1200" b="0" i="0" dirty="0">
              <a:solidFill>
                <a:schemeClr val="tx1"/>
              </a:solidFill>
              <a:latin typeface="+mn-lt"/>
              <a:ea typeface="+mn-ea"/>
              <a:cs typeface="+mn-cs"/>
            </a:endParaRPr>
          </a:p>
          <a:p>
            <a:r>
              <a:rPr lang="fr-HT" sz="1200" b="0" i="0" dirty="0">
                <a:solidFill>
                  <a:schemeClr val="tx1"/>
                </a:solidFill>
                <a:latin typeface="+mn-lt"/>
                <a:ea typeface="+mn-ea"/>
                <a:cs typeface="+mn-cs"/>
              </a:rPr>
              <a:t>Nou </a:t>
            </a:r>
            <a:r>
              <a:rPr lang="fr-HT" sz="1200" b="0" i="0" dirty="0" err="1">
                <a:solidFill>
                  <a:schemeClr val="tx1"/>
                </a:solidFill>
                <a:latin typeface="+mn-lt"/>
                <a:ea typeface="+mn-ea"/>
                <a:cs typeface="+mn-cs"/>
              </a:rPr>
              <a:t>konprann</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enpòtans</a:t>
            </a:r>
            <a:r>
              <a:rPr lang="fr-HT" sz="1200" b="0" i="0" dirty="0">
                <a:solidFill>
                  <a:schemeClr val="tx1"/>
                </a:solidFill>
                <a:latin typeface="+mn-lt"/>
                <a:ea typeface="+mn-ea"/>
                <a:cs typeface="+mn-cs"/>
              </a:rPr>
              <a:t> pou </a:t>
            </a:r>
            <a:r>
              <a:rPr lang="fr-HT" sz="1200" b="0" i="0" dirty="0" err="1">
                <a:solidFill>
                  <a:schemeClr val="tx1"/>
                </a:solidFill>
                <a:latin typeface="+mn-lt"/>
                <a:ea typeface="+mn-ea"/>
                <a:cs typeface="+mn-cs"/>
              </a:rPr>
              <a:t>rete</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ouvè</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ak</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onèt</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konsènan</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sekirite</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ak</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devlopman</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vaksen</a:t>
            </a:r>
            <a:r>
              <a:rPr lang="fr-HT" sz="1200" b="0" i="0" dirty="0">
                <a:solidFill>
                  <a:schemeClr val="tx1"/>
                </a:solidFill>
                <a:latin typeface="+mn-lt"/>
                <a:ea typeface="+mn-ea"/>
                <a:cs typeface="+mn-cs"/>
              </a:rPr>
              <a:t> an— </a:t>
            </a:r>
            <a:r>
              <a:rPr lang="fr-HT" sz="1200" b="0" i="0" dirty="0" err="1">
                <a:solidFill>
                  <a:schemeClr val="tx1"/>
                </a:solidFill>
                <a:latin typeface="+mn-lt"/>
                <a:ea typeface="+mn-ea"/>
                <a:cs typeface="+mn-cs"/>
              </a:rPr>
              <a:t>espesyalman</a:t>
            </a:r>
            <a:r>
              <a:rPr lang="fr-HT" sz="1200" b="0" i="0" dirty="0">
                <a:solidFill>
                  <a:schemeClr val="tx1"/>
                </a:solidFill>
                <a:latin typeface="+mn-lt"/>
                <a:ea typeface="+mn-ea"/>
                <a:cs typeface="+mn-cs"/>
              </a:rPr>
              <a:t> pou </a:t>
            </a:r>
            <a:r>
              <a:rPr lang="fr-HT" sz="1200" b="0" i="0" dirty="0" err="1">
                <a:solidFill>
                  <a:schemeClr val="tx1"/>
                </a:solidFill>
                <a:latin typeface="+mn-lt"/>
                <a:ea typeface="+mn-ea"/>
                <a:cs typeface="+mn-cs"/>
              </a:rPr>
              <a:t>kominote</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ki</a:t>
            </a:r>
            <a:r>
              <a:rPr lang="fr-HT" sz="1200" b="0" i="0" dirty="0">
                <a:solidFill>
                  <a:schemeClr val="tx1"/>
                </a:solidFill>
                <a:latin typeface="+mn-lt"/>
                <a:ea typeface="+mn-ea"/>
                <a:cs typeface="+mn-cs"/>
              </a:rPr>
              <a:t> te </a:t>
            </a:r>
            <a:r>
              <a:rPr lang="fr-HT" sz="1200" b="0" i="0" dirty="0" err="1">
                <a:solidFill>
                  <a:schemeClr val="tx1"/>
                </a:solidFill>
                <a:latin typeface="+mn-lt"/>
                <a:ea typeface="+mn-ea"/>
                <a:cs typeface="+mn-cs"/>
              </a:rPr>
              <a:t>soufri</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ak</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konsekans</a:t>
            </a:r>
            <a:r>
              <a:rPr lang="fr-HT" sz="1200" b="0" i="0" dirty="0">
                <a:solidFill>
                  <a:schemeClr val="tx1"/>
                </a:solidFill>
                <a:latin typeface="+mn-lt"/>
                <a:ea typeface="+mn-ea"/>
                <a:cs typeface="+mn-cs"/>
              </a:rPr>
              <a:t> move </a:t>
            </a:r>
            <a:r>
              <a:rPr lang="fr-HT" sz="1200" b="0" i="0" dirty="0" err="1">
                <a:solidFill>
                  <a:schemeClr val="tx1"/>
                </a:solidFill>
                <a:latin typeface="+mn-lt"/>
                <a:ea typeface="+mn-ea"/>
                <a:cs typeface="+mn-cs"/>
              </a:rPr>
              <a:t>tretman</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medikal</a:t>
            </a:r>
            <a:r>
              <a:rPr lang="fr-HT" sz="1200" b="0" i="0" dirty="0">
                <a:solidFill>
                  <a:schemeClr val="tx1"/>
                </a:solidFill>
                <a:latin typeface="+mn-lt"/>
                <a:ea typeface="+mn-ea"/>
                <a:cs typeface="+mn-cs"/>
              </a:rPr>
              <a:t>. </a:t>
            </a:r>
          </a:p>
          <a:p>
            <a:endParaRPr lang="en-US" sz="1200" b="0" i="0" kern="1200" dirty="0">
              <a:solidFill>
                <a:schemeClr val="tx1"/>
              </a:solidFill>
              <a:effectLst/>
              <a:latin typeface="+mn-lt"/>
              <a:ea typeface="+mn-ea"/>
              <a:cs typeface="+mn-cs"/>
            </a:endParaRPr>
          </a:p>
          <a:p>
            <a:r>
              <a:rPr lang="fr-HT" sz="1200" dirty="0">
                <a:latin typeface="Calibri" panose="020F0502020204030204" pitchFamily="34" charset="0"/>
                <a:cs typeface="Calibri" panose="020F0502020204030204" pitchFamily="34" charset="0"/>
              </a:rPr>
              <a:t>Li </a:t>
            </a:r>
            <a:r>
              <a:rPr lang="fr-HT" sz="1200" dirty="0" err="1">
                <a:latin typeface="Calibri" panose="020F0502020204030204" pitchFamily="34" charset="0"/>
                <a:cs typeface="Calibri" panose="020F0502020204030204" pitchFamily="34" charset="0"/>
              </a:rPr>
              <a:t>enpòtan</a:t>
            </a:r>
            <a:r>
              <a:rPr lang="fr-HT" sz="1200" dirty="0">
                <a:latin typeface="Calibri" panose="020F0502020204030204" pitchFamily="34" charset="0"/>
                <a:cs typeface="Calibri" panose="020F0502020204030204" pitchFamily="34" charset="0"/>
              </a:rPr>
              <a:t> pou </a:t>
            </a:r>
            <a:r>
              <a:rPr lang="fr-HT" sz="1200" dirty="0" err="1">
                <a:latin typeface="Calibri" panose="020F0502020204030204" pitchFamily="34" charset="0"/>
                <a:cs typeface="Calibri" panose="020F0502020204030204" pitchFamily="34" charset="0"/>
              </a:rPr>
              <a:t>konnen</a:t>
            </a:r>
            <a:r>
              <a:rPr lang="fr-HT" sz="1200" dirty="0">
                <a:latin typeface="Calibri" panose="020F0502020204030204" pitchFamily="34" charset="0"/>
                <a:cs typeface="Calibri" panose="020F0502020204030204" pitchFamily="34" charset="0"/>
              </a:rPr>
              <a:t> yo </a:t>
            </a:r>
            <a:r>
              <a:rPr lang="fr-HT" sz="1200" dirty="0" err="1">
                <a:latin typeface="Calibri" panose="020F0502020204030204" pitchFamily="34" charset="0"/>
                <a:cs typeface="Calibri" panose="020F0502020204030204" pitchFamily="34" charset="0"/>
              </a:rPr>
              <a:t>soumèt</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vaksen</a:t>
            </a:r>
            <a:r>
              <a:rPr lang="fr-HT" sz="1200" dirty="0">
                <a:latin typeface="Calibri" panose="020F0502020204030204" pitchFamily="34" charset="0"/>
                <a:cs typeface="Calibri" panose="020F0502020204030204" pitchFamily="34" charset="0"/>
              </a:rPr>
              <a:t> an </a:t>
            </a:r>
            <a:r>
              <a:rPr lang="fr-HT" sz="1200" dirty="0" err="1">
                <a:latin typeface="Calibri" panose="020F0502020204030204" pitchFamily="34" charset="0"/>
                <a:cs typeface="Calibri" panose="020F0502020204030204" pitchFamily="34" charset="0"/>
              </a:rPr>
              <a:t>ak</a:t>
            </a:r>
            <a:r>
              <a:rPr lang="fr-HT" sz="1200" dirty="0">
                <a:latin typeface="Calibri" panose="020F0502020204030204" pitchFamily="34" charset="0"/>
                <a:cs typeface="Calibri" panose="020F0502020204030204" pitchFamily="34" charset="0"/>
              </a:rPr>
              <a:t> plis </a:t>
            </a:r>
            <a:r>
              <a:rPr lang="fr-HT" sz="1200" dirty="0" err="1">
                <a:latin typeface="Calibri" panose="020F0502020204030204" pitchFamily="34" charset="0"/>
                <a:cs typeface="Calibri" panose="020F0502020204030204" pitchFamily="34" charset="0"/>
              </a:rPr>
              <a:t>tès</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pase</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nenpòt</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lòt</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pwodwi</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famasetik</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Anvan</a:t>
            </a:r>
            <a:r>
              <a:rPr lang="fr-HT" sz="1200" dirty="0">
                <a:latin typeface="Calibri" panose="020F0502020204030204" pitchFamily="34" charset="0"/>
                <a:cs typeface="Calibri" panose="020F0502020204030204" pitchFamily="34" charset="0"/>
              </a:rPr>
              <a:t> yo </a:t>
            </a:r>
            <a:r>
              <a:rPr lang="fr-HT" sz="1200" dirty="0" err="1">
                <a:latin typeface="Calibri" panose="020F0502020204030204" pitchFamily="34" charset="0"/>
                <a:cs typeface="Calibri" panose="020F0502020204030204" pitchFamily="34" charset="0"/>
              </a:rPr>
              <a:t>mete</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nenpòt</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vaksen</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disponib</a:t>
            </a:r>
            <a:r>
              <a:rPr lang="fr-HT" sz="1200" dirty="0">
                <a:latin typeface="Calibri" panose="020F0502020204030204" pitchFamily="34" charset="0"/>
                <a:cs typeface="Calibri" panose="020F0502020204030204" pitchFamily="34" charset="0"/>
              </a:rPr>
              <a:t>, li </a:t>
            </a:r>
            <a:r>
              <a:rPr lang="fr-HT" sz="1200" dirty="0" err="1">
                <a:latin typeface="Calibri" panose="020F0502020204030204" pitchFamily="34" charset="0"/>
                <a:cs typeface="Calibri" panose="020F0502020204030204" pitchFamily="34" charset="0"/>
              </a:rPr>
              <a:t>dwe</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pase</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anba</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gwo</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devlopman</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ak</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tès</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Fabrikasyon</a:t>
            </a:r>
            <a:r>
              <a:rPr lang="fr-HT" sz="1200" dirty="0">
                <a:latin typeface="Calibri" panose="020F0502020204030204" pitchFamily="34" charset="0"/>
                <a:cs typeface="Calibri" panose="020F0502020204030204" pitchFamily="34" charset="0"/>
              </a:rPr>
              <a:t> an </a:t>
            </a:r>
            <a:r>
              <a:rPr lang="fr-HT" sz="1200" dirty="0" err="1">
                <a:latin typeface="Calibri" panose="020F0502020204030204" pitchFamily="34" charset="0"/>
                <a:cs typeface="Calibri" panose="020F0502020204030204" pitchFamily="34" charset="0"/>
              </a:rPr>
              <a:t>esansyèl</a:t>
            </a:r>
            <a:r>
              <a:rPr lang="fr-HT" sz="1200" dirty="0">
                <a:latin typeface="Calibri" panose="020F0502020204030204" pitchFamily="34" charset="0"/>
                <a:cs typeface="Calibri" panose="020F0502020204030204" pitchFamily="34" charset="0"/>
              </a:rPr>
              <a:t> — </a:t>
            </a:r>
            <a:r>
              <a:rPr lang="fr-HT" sz="1200" dirty="0" err="1">
                <a:latin typeface="Calibri" panose="020F0502020204030204" pitchFamily="34" charset="0"/>
                <a:cs typeface="Calibri" panose="020F0502020204030204" pitchFamily="34" charset="0"/>
              </a:rPr>
              <a:t>chak</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dòz</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dwe</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toujou</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gen</a:t>
            </a:r>
            <a:r>
              <a:rPr lang="fr-HT" sz="1200" dirty="0">
                <a:latin typeface="Calibri" panose="020F0502020204030204" pitchFamily="34" charset="0"/>
                <a:cs typeface="Calibri" panose="020F0502020204030204" pitchFamily="34" charset="0"/>
              </a:rPr>
              <a:t> men </a:t>
            </a:r>
            <a:r>
              <a:rPr lang="fr-HT" sz="1200" dirty="0" err="1">
                <a:latin typeface="Calibri" panose="020F0502020204030204" pitchFamily="34" charset="0"/>
                <a:cs typeface="Calibri" panose="020F0502020204030204" pitchFamily="34" charset="0"/>
              </a:rPr>
              <a:t>gwo</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kalite</a:t>
            </a:r>
            <a:r>
              <a:rPr lang="fr-HT" sz="1200" dirty="0">
                <a:latin typeface="Calibri" panose="020F0502020204030204" pitchFamily="34" charset="0"/>
                <a:cs typeface="Calibri" panose="020F0502020204030204" pitchFamily="34" charset="0"/>
              </a:rPr>
              <a:t> a. </a:t>
            </a:r>
            <a:r>
              <a:rPr lang="fr-HT" sz="1200" dirty="0" err="1">
                <a:latin typeface="Calibri" panose="020F0502020204030204" pitchFamily="34" charset="0"/>
                <a:cs typeface="Calibri" panose="020F0502020204030204" pitchFamily="34" charset="0"/>
              </a:rPr>
              <a:t>Anplis</a:t>
            </a:r>
            <a:r>
              <a:rPr lang="fr-HT" sz="1200" dirty="0">
                <a:latin typeface="Calibri" panose="020F0502020204030204" pitchFamily="34" charset="0"/>
                <a:cs typeface="Calibri" panose="020F0502020204030204" pitchFamily="34" charset="0"/>
              </a:rPr>
              <a:t>, </a:t>
            </a:r>
            <a:r>
              <a:rPr lang="fr-HT" sz="1200" u="sng" dirty="0" err="1">
                <a:latin typeface="Calibri" panose="020F0502020204030204" pitchFamily="34" charset="0"/>
                <a:cs typeface="Calibri" panose="020F0502020204030204" pitchFamily="34" charset="0"/>
              </a:rPr>
              <a:t>gen</a:t>
            </a:r>
            <a:r>
              <a:rPr lang="fr-HT" sz="1200" u="sng" dirty="0">
                <a:latin typeface="Calibri" panose="020F0502020204030204" pitchFamily="34" charset="0"/>
                <a:cs typeface="Calibri" panose="020F0502020204030204" pitchFamily="34" charset="0"/>
              </a:rPr>
              <a:t> </a:t>
            </a:r>
            <a:r>
              <a:rPr lang="fr-HT" sz="1200" u="sng" dirty="0" err="1">
                <a:latin typeface="Calibri" panose="020F0502020204030204" pitchFamily="34" charset="0"/>
                <a:cs typeface="Calibri" panose="020F0502020204030204" pitchFamily="34" charset="0"/>
              </a:rPr>
              <a:t>lòt</a:t>
            </a:r>
            <a:r>
              <a:rPr lang="fr-HT" sz="1200" u="sng" dirty="0">
                <a:latin typeface="Calibri" panose="020F0502020204030204" pitchFamily="34" charset="0"/>
                <a:cs typeface="Calibri" panose="020F0502020204030204" pitchFamily="34" charset="0"/>
              </a:rPr>
              <a:t> </a:t>
            </a:r>
            <a:r>
              <a:rPr lang="fr-HT" sz="1200" u="sng" dirty="0" err="1">
                <a:latin typeface="Calibri" panose="020F0502020204030204" pitchFamily="34" charset="0"/>
                <a:cs typeface="Calibri" panose="020F0502020204030204" pitchFamily="34" charset="0"/>
              </a:rPr>
              <a:t>tès</a:t>
            </a:r>
            <a:r>
              <a:rPr lang="fr-HT" sz="1200" u="sng" dirty="0">
                <a:latin typeface="Calibri" panose="020F0502020204030204" pitchFamily="34" charset="0"/>
                <a:cs typeface="Calibri" panose="020F0502020204030204" pitchFamily="34" charset="0"/>
              </a:rPr>
              <a:t> yo </a:t>
            </a:r>
            <a:r>
              <a:rPr lang="fr-HT" sz="1200" u="sng" dirty="0" err="1">
                <a:latin typeface="Calibri" panose="020F0502020204030204" pitchFamily="34" charset="0"/>
                <a:cs typeface="Calibri" panose="020F0502020204030204" pitchFamily="34" charset="0"/>
              </a:rPr>
              <a:t>fè</a:t>
            </a:r>
            <a:r>
              <a:rPr lang="fr-HT" sz="1200" u="sng" dirty="0">
                <a:latin typeface="Calibri" panose="020F0502020204030204" pitchFamily="34" charset="0"/>
                <a:cs typeface="Calibri" panose="020F0502020204030204" pitchFamily="34" charset="0"/>
              </a:rPr>
              <a:t> nan </a:t>
            </a:r>
            <a:r>
              <a:rPr lang="fr-HT" sz="1200" u="sng" dirty="0" err="1">
                <a:latin typeface="Calibri" panose="020F0502020204030204" pitchFamily="34" charset="0"/>
                <a:cs typeface="Calibri" panose="020F0502020204030204" pitchFamily="34" charset="0"/>
              </a:rPr>
              <a:t>esè</a:t>
            </a:r>
            <a:r>
              <a:rPr lang="fr-HT" sz="1200" u="sng" dirty="0">
                <a:latin typeface="Calibri" panose="020F0502020204030204" pitchFamily="34" charset="0"/>
                <a:cs typeface="Calibri" panose="020F0502020204030204" pitchFamily="34" charset="0"/>
              </a:rPr>
              <a:t> </a:t>
            </a:r>
            <a:r>
              <a:rPr lang="fr-HT" sz="1200" u="sng" dirty="0" err="1">
                <a:latin typeface="Calibri" panose="020F0502020204030204" pitchFamily="34" charset="0"/>
                <a:cs typeface="Calibri" panose="020F0502020204030204" pitchFamily="34" charset="0"/>
              </a:rPr>
              <a:t>klinik</a:t>
            </a:r>
            <a:r>
              <a:rPr lang="fr-HT" sz="1200" u="sng" dirty="0">
                <a:latin typeface="Calibri" panose="020F0502020204030204" pitchFamily="34" charset="0"/>
                <a:cs typeface="Calibri" panose="020F0502020204030204" pitchFamily="34" charset="0"/>
              </a:rPr>
              <a:t> yo </a:t>
            </a:r>
            <a:r>
              <a:rPr lang="fr-HT" sz="1200" dirty="0">
                <a:latin typeface="Calibri" panose="020F0502020204030204" pitchFamily="34" charset="0"/>
                <a:cs typeface="Calibri" panose="020F0502020204030204" pitchFamily="34" charset="0"/>
              </a:rPr>
              <a:t>pou </a:t>
            </a:r>
            <a:r>
              <a:rPr lang="fr-HT" sz="1200" dirty="0" err="1">
                <a:latin typeface="Calibri" panose="020F0502020204030204" pitchFamily="34" charset="0"/>
                <a:cs typeface="Calibri" panose="020F0502020204030204" pitchFamily="34" charset="0"/>
              </a:rPr>
              <a:t>pwouve</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sekirite</a:t>
            </a:r>
            <a:r>
              <a:rPr lang="fr-HT" sz="1200" dirty="0">
                <a:latin typeface="Calibri" panose="020F0502020204030204" pitchFamily="34" charset="0"/>
                <a:cs typeface="Calibri" panose="020F0502020204030204" pitchFamily="34" charset="0"/>
              </a:rPr>
              <a:t> 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HT" sz="1200" dirty="0">
                <a:latin typeface="Calibri" panose="020F0502020204030204" pitchFamily="34" charset="0"/>
                <a:cs typeface="Calibri" panose="020F0502020204030204" pitchFamily="34" charset="0"/>
              </a:rPr>
              <a:t>Sous: </a:t>
            </a:r>
            <a:r>
              <a:rPr lang="en-US" sz="1800" kern="1200" dirty="0">
                <a:effectLst/>
                <a:latin typeface="Calibri" panose="020F0502020204030204" pitchFamily="34" charset="0"/>
                <a:ea typeface="Times New Roman" panose="02020603050405020304" pitchFamily="18" charset="0"/>
              </a:rPr>
              <a:t>https://www.cdc.gov/coronavirus/2019-ncov/vaccines/safety.html  </a:t>
            </a:r>
            <a:endParaRPr lang="fr-HT" sz="1200"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11" name="Google Shape;411;p8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9ce8b2f6a_0_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79ce8b2f6a_0_5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kern="1200" dirty="0">
              <a:solidFill>
                <a:schemeClr val="tx1"/>
              </a:solidFill>
              <a:effectLst/>
              <a:latin typeface="+mn-lt"/>
              <a:ea typeface="+mn-ea"/>
              <a:cs typeface="+mn-cs"/>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28" name="Google Shape;428;g79ce8b2f6a_0_5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8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HT" sz="1200" b="0" i="0" dirty="0">
                <a:solidFill>
                  <a:schemeClr val="tx1"/>
                </a:solidFill>
                <a:latin typeface="+mn-lt"/>
                <a:ea typeface="+mn-ea"/>
                <a:cs typeface="+mn-cs"/>
              </a:rPr>
              <a:t>N</a:t>
            </a:r>
            <a:r>
              <a:rPr lang="en-US" sz="1200" b="0" i="0" dirty="0" err="1">
                <a:solidFill>
                  <a:schemeClr val="tx1"/>
                </a:solidFill>
                <a:latin typeface="+mn-lt"/>
                <a:ea typeface="+mn-ea"/>
                <a:cs typeface="+mn-cs"/>
              </a:rPr>
              <a:t>òt</a:t>
            </a:r>
            <a:r>
              <a:rPr lang="en-US" sz="1200" b="0" i="0" dirty="0">
                <a:solidFill>
                  <a:schemeClr val="tx1"/>
                </a:solidFill>
                <a:latin typeface="+mn-lt"/>
                <a:ea typeface="+mn-ea"/>
                <a:cs typeface="+mn-cs"/>
              </a:rPr>
              <a:t>:</a:t>
            </a:r>
            <a:endParaRPr lang="fr-HT" sz="1200" b="0" i="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HT" sz="1200" b="0" i="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HT" sz="1200" b="0" i="0" dirty="0" err="1">
                <a:solidFill>
                  <a:schemeClr val="tx1"/>
                </a:solidFill>
                <a:latin typeface="+mn-lt"/>
                <a:ea typeface="+mn-ea"/>
                <a:cs typeface="+mn-cs"/>
              </a:rPr>
              <a:t>Vaksen</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kont</a:t>
            </a:r>
            <a:r>
              <a:rPr lang="fr-HT" sz="1200" b="0" i="0" dirty="0">
                <a:solidFill>
                  <a:schemeClr val="tx1"/>
                </a:solidFill>
                <a:latin typeface="+mn-lt"/>
                <a:ea typeface="+mn-ea"/>
                <a:cs typeface="+mn-cs"/>
              </a:rPr>
              <a:t> COVID-19 la te </a:t>
            </a:r>
            <a:r>
              <a:rPr lang="fr-HT" sz="1200" b="0" i="0" dirty="0" err="1">
                <a:solidFill>
                  <a:schemeClr val="tx1"/>
                </a:solidFill>
                <a:latin typeface="+mn-lt"/>
                <a:ea typeface="+mn-ea"/>
                <a:cs typeface="+mn-cs"/>
              </a:rPr>
              <a:t>devlope</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byen</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rapid</a:t>
            </a:r>
            <a:r>
              <a:rPr lang="fr-HT" sz="1200" b="0" i="0" dirty="0">
                <a:solidFill>
                  <a:schemeClr val="tx1"/>
                </a:solidFill>
                <a:latin typeface="+mn-lt"/>
                <a:ea typeface="+mn-ea"/>
                <a:cs typeface="+mn-cs"/>
              </a:rPr>
              <a:t> men yo te </a:t>
            </a:r>
            <a:r>
              <a:rPr lang="fr-HT" sz="1200" b="0" i="0" dirty="0" err="1">
                <a:solidFill>
                  <a:schemeClr val="tx1"/>
                </a:solidFill>
                <a:latin typeface="+mn-lt"/>
                <a:ea typeface="+mn-ea"/>
                <a:cs typeface="+mn-cs"/>
              </a:rPr>
              <a:t>respekte</a:t>
            </a:r>
            <a:r>
              <a:rPr lang="fr-HT" sz="1200" b="0" i="0" dirty="0">
                <a:solidFill>
                  <a:schemeClr val="tx1"/>
                </a:solidFill>
                <a:latin typeface="+mn-lt"/>
                <a:ea typeface="+mn-ea"/>
                <a:cs typeface="+mn-cs"/>
              </a:rPr>
              <a:t> pou </a:t>
            </a:r>
            <a:r>
              <a:rPr lang="fr-HT" sz="1200" b="0" i="0" dirty="0" err="1">
                <a:solidFill>
                  <a:schemeClr val="tx1"/>
                </a:solidFill>
                <a:latin typeface="+mn-lt"/>
                <a:ea typeface="+mn-ea"/>
                <a:cs typeface="+mn-cs"/>
              </a:rPr>
              <a:t>vaksen</a:t>
            </a:r>
            <a:r>
              <a:rPr lang="fr-HT" sz="1200" b="0" i="0" dirty="0">
                <a:solidFill>
                  <a:schemeClr val="tx1"/>
                </a:solidFill>
                <a:latin typeface="+mn-lt"/>
                <a:ea typeface="+mn-ea"/>
                <a:cs typeface="+mn-cs"/>
              </a:rPr>
              <a:t> sa a tout </a:t>
            </a:r>
            <a:r>
              <a:rPr lang="fr-HT" sz="1200" b="0" i="0" dirty="0" err="1">
                <a:solidFill>
                  <a:schemeClr val="tx1"/>
                </a:solidFill>
                <a:latin typeface="+mn-lt"/>
                <a:ea typeface="+mn-ea"/>
                <a:cs typeface="+mn-cs"/>
              </a:rPr>
              <a:t>mezi</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sekirite</a:t>
            </a:r>
            <a:r>
              <a:rPr lang="fr-HT" sz="1200" b="0" i="0" dirty="0">
                <a:solidFill>
                  <a:schemeClr val="tx1"/>
                </a:solidFill>
                <a:latin typeface="+mn-lt"/>
                <a:ea typeface="+mn-ea"/>
                <a:cs typeface="+mn-cs"/>
              </a:rPr>
              <a:t> yo </a:t>
            </a:r>
            <a:r>
              <a:rPr lang="fr-HT" sz="1200" b="0" i="0" dirty="0" err="1">
                <a:solidFill>
                  <a:schemeClr val="tx1"/>
                </a:solidFill>
                <a:latin typeface="+mn-lt"/>
                <a:ea typeface="+mn-ea"/>
                <a:cs typeface="+mn-cs"/>
              </a:rPr>
              <a:t>itilize</a:t>
            </a:r>
            <a:r>
              <a:rPr lang="fr-HT" sz="1200" b="0" i="0" dirty="0">
                <a:solidFill>
                  <a:schemeClr val="tx1"/>
                </a:solidFill>
                <a:latin typeface="+mn-lt"/>
                <a:ea typeface="+mn-ea"/>
                <a:cs typeface="+mn-cs"/>
              </a:rPr>
              <a:t> pou tout </a:t>
            </a:r>
            <a:r>
              <a:rPr lang="fr-HT" sz="1200" b="0" i="0" dirty="0" err="1">
                <a:solidFill>
                  <a:schemeClr val="tx1"/>
                </a:solidFill>
                <a:latin typeface="+mn-lt"/>
                <a:ea typeface="+mn-ea"/>
                <a:cs typeface="+mn-cs"/>
              </a:rPr>
              <a:t>vaksen</a:t>
            </a:r>
            <a:r>
              <a:rPr lang="fr-HT" sz="1200" b="0" i="0" dirty="0">
                <a:solidFill>
                  <a:schemeClr val="tx1"/>
                </a:solidFill>
                <a:latin typeface="+mn-lt"/>
                <a:ea typeface="+mn-ea"/>
                <a:cs typeface="+mn-cs"/>
              </a:rPr>
              <a:t> yo. </a:t>
            </a:r>
          </a:p>
          <a:p>
            <a:r>
              <a:rPr lang="fr-HT" sz="1200" dirty="0" err="1">
                <a:latin typeface="Calibri" panose="020F0502020204030204" pitchFamily="34" charset="0"/>
                <a:ea typeface="+mn-ea"/>
                <a:cs typeface="Calibri" panose="020F0502020204030204" pitchFamily="34" charset="0"/>
              </a:rPr>
              <a:t>Konpayi</a:t>
            </a:r>
            <a:r>
              <a:rPr lang="fr-HT" sz="1200" dirty="0">
                <a:latin typeface="Calibri" panose="020F0502020204030204" pitchFamily="34" charset="0"/>
                <a:ea typeface="+mn-ea"/>
                <a:cs typeface="Calibri" panose="020F0502020204030204" pitchFamily="34" charset="0"/>
              </a:rPr>
              <a:t> </a:t>
            </a:r>
            <a:r>
              <a:rPr lang="fr-HT" sz="1200" dirty="0" err="1">
                <a:latin typeface="Calibri" panose="020F0502020204030204" pitchFamily="34" charset="0"/>
                <a:ea typeface="+mn-ea"/>
                <a:cs typeface="Calibri" panose="020F0502020204030204" pitchFamily="34" charset="0"/>
              </a:rPr>
              <a:t>vaksen</a:t>
            </a:r>
            <a:r>
              <a:rPr lang="fr-HT" sz="1200" dirty="0">
                <a:latin typeface="Calibri" panose="020F0502020204030204" pitchFamily="34" charset="0"/>
                <a:ea typeface="+mn-ea"/>
                <a:cs typeface="Calibri" panose="020F0502020204030204" pitchFamily="34" charset="0"/>
              </a:rPr>
              <a:t> </a:t>
            </a:r>
            <a:r>
              <a:rPr lang="fr-HT" sz="1200" dirty="0" err="1">
                <a:latin typeface="Calibri" panose="020F0502020204030204" pitchFamily="34" charset="0"/>
                <a:ea typeface="+mn-ea"/>
                <a:cs typeface="Calibri" panose="020F0502020204030204" pitchFamily="34" charset="0"/>
              </a:rPr>
              <a:t>yo</a:t>
            </a:r>
            <a:r>
              <a:rPr lang="fr-HT" sz="1200" dirty="0">
                <a:latin typeface="Calibri" panose="020F0502020204030204" pitchFamily="34" charset="0"/>
                <a:ea typeface="+mn-ea"/>
                <a:cs typeface="Calibri" panose="020F0502020204030204" pitchFamily="34" charset="0"/>
              </a:rPr>
              <a:t> te </a:t>
            </a:r>
            <a:r>
              <a:rPr lang="fr-HT" sz="1200" dirty="0" err="1">
                <a:latin typeface="Calibri" panose="020F0502020204030204" pitchFamily="34" charset="0"/>
                <a:ea typeface="+mn-ea"/>
                <a:cs typeface="Calibri" panose="020F0502020204030204" pitchFamily="34" charset="0"/>
              </a:rPr>
              <a:t>travay</a:t>
            </a:r>
            <a:r>
              <a:rPr lang="fr-HT" sz="1200" dirty="0">
                <a:latin typeface="Calibri" panose="020F0502020204030204" pitchFamily="34" charset="0"/>
                <a:ea typeface="+mn-ea"/>
                <a:cs typeface="Calibri" panose="020F0502020204030204" pitchFamily="34" charset="0"/>
              </a:rPr>
              <a:t> vit </a:t>
            </a:r>
            <a:r>
              <a:rPr lang="fr-HT" sz="1200" dirty="0" err="1">
                <a:latin typeface="Calibri" panose="020F0502020204030204" pitchFamily="34" charset="0"/>
                <a:ea typeface="+mn-ea"/>
                <a:cs typeface="Calibri" panose="020F0502020204030204" pitchFamily="34" charset="0"/>
              </a:rPr>
              <a:t>paske</a:t>
            </a:r>
            <a:r>
              <a:rPr lang="fr-HT" sz="1200" dirty="0">
                <a:latin typeface="Calibri" panose="020F0502020204030204" pitchFamily="34" charset="0"/>
                <a:ea typeface="+mn-ea"/>
                <a:cs typeface="Calibri" panose="020F0502020204030204" pitchFamily="34" charset="0"/>
              </a:rPr>
              <a:t>:</a:t>
            </a:r>
          </a:p>
          <a:p>
            <a:r>
              <a:rPr lang="fr-HT" sz="1200" b="1" i="1" dirty="0">
                <a:latin typeface="Calibri" panose="020F0502020204030204" pitchFamily="34" charset="0"/>
                <a:cs typeface="Calibri" panose="020F0502020204030204" pitchFamily="34" charset="0"/>
              </a:rPr>
              <a:t> </a:t>
            </a:r>
          </a:p>
          <a:p>
            <a:pPr marL="457200" lvl="0" indent="-457200">
              <a:buFont typeface="+mj-lt"/>
              <a:buAutoNum type="arabicPeriod"/>
            </a:pPr>
            <a:r>
              <a:rPr lang="fr-HT" sz="1200" b="1" i="1" dirty="0" err="1">
                <a:latin typeface="Calibri" panose="020F0502020204030204" pitchFamily="34" charset="0"/>
                <a:cs typeface="Calibri" panose="020F0502020204030204" pitchFamily="34" charset="0"/>
              </a:rPr>
              <a:t>Nou</a:t>
            </a:r>
            <a:r>
              <a:rPr lang="fr-HT" sz="1200" b="1" i="1" dirty="0">
                <a:latin typeface="Calibri" panose="020F0502020204030204" pitchFamily="34" charset="0"/>
                <a:cs typeface="Calibri" panose="020F0502020204030204" pitchFamily="34" charset="0"/>
              </a:rPr>
              <a:t> te </a:t>
            </a:r>
            <a:r>
              <a:rPr lang="fr-HT" sz="1200" b="1" i="1" dirty="0" err="1">
                <a:latin typeface="Calibri" panose="020F0502020204030204" pitchFamily="34" charset="0"/>
                <a:cs typeface="Calibri" panose="020F0502020204030204" pitchFamily="34" charset="0"/>
              </a:rPr>
              <a:t>deja</a:t>
            </a:r>
            <a:r>
              <a:rPr lang="fr-HT" sz="1200" b="1" i="1" dirty="0">
                <a:latin typeface="Calibri" panose="020F0502020204030204" pitchFamily="34" charset="0"/>
                <a:cs typeface="Calibri" panose="020F0502020204030204" pitchFamily="34" charset="0"/>
              </a:rPr>
              <a:t> </a:t>
            </a:r>
            <a:r>
              <a:rPr lang="fr-HT" sz="1200" b="1" i="1" dirty="0" err="1">
                <a:latin typeface="Calibri" panose="020F0502020204030204" pitchFamily="34" charset="0"/>
                <a:cs typeface="Calibri" panose="020F0502020204030204" pitchFamily="34" charset="0"/>
              </a:rPr>
              <a:t>gen</a:t>
            </a:r>
            <a:r>
              <a:rPr lang="fr-HT" sz="1200" b="1" i="1" dirty="0">
                <a:latin typeface="Calibri" panose="020F0502020204030204" pitchFamily="34" charset="0"/>
                <a:cs typeface="Calibri" panose="020F0502020204030204" pitchFamily="34" charset="0"/>
              </a:rPr>
              <a:t> </a:t>
            </a:r>
            <a:r>
              <a:rPr lang="fr-HT" sz="1200" b="1" i="1" dirty="0" err="1">
                <a:latin typeface="Calibri" panose="020F0502020204030204" pitchFamily="34" charset="0"/>
                <a:cs typeface="Calibri" panose="020F0502020204030204" pitchFamily="34" charset="0"/>
              </a:rPr>
              <a:t>enfòmasyon</a:t>
            </a:r>
            <a:r>
              <a:rPr lang="fr-HT" sz="1200" b="1" i="1" dirty="0">
                <a:latin typeface="Calibri" panose="020F0502020204030204" pitchFamily="34" charset="0"/>
                <a:cs typeface="Calibri" panose="020F0502020204030204" pitchFamily="34" charset="0"/>
              </a:rPr>
              <a:t> </a:t>
            </a:r>
            <a:r>
              <a:rPr lang="fr-HT" sz="1200" b="1" i="1" dirty="0" err="1">
                <a:latin typeface="Calibri" panose="020F0502020204030204" pitchFamily="34" charset="0"/>
                <a:cs typeface="Calibri" panose="020F0502020204030204" pitchFamily="34" charset="0"/>
              </a:rPr>
              <a:t>ki</a:t>
            </a:r>
            <a:r>
              <a:rPr lang="fr-HT" sz="1200" b="1" i="1" dirty="0">
                <a:latin typeface="Calibri" panose="020F0502020204030204" pitchFamily="34" charset="0"/>
                <a:cs typeface="Calibri" panose="020F0502020204030204" pitchFamily="34" charset="0"/>
              </a:rPr>
              <a:t> </a:t>
            </a:r>
            <a:r>
              <a:rPr lang="fr-HT" sz="1200" b="1" i="1" dirty="0" err="1">
                <a:latin typeface="Calibri" panose="020F0502020204030204" pitchFamily="34" charset="0"/>
                <a:cs typeface="Calibri" panose="020F0502020204030204" pitchFamily="34" charset="0"/>
              </a:rPr>
              <a:t>itil</a:t>
            </a:r>
            <a:r>
              <a:rPr lang="fr-HT" sz="1200" b="1" i="1"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Viris</a:t>
            </a:r>
            <a:r>
              <a:rPr lang="fr-HT" sz="1200" dirty="0">
                <a:latin typeface="Calibri" panose="020F0502020204030204" pitchFamily="34" charset="0"/>
                <a:cs typeface="Calibri" panose="020F0502020204030204" pitchFamily="34" charset="0"/>
              </a:rPr>
              <a:t> COVID-19 la </a:t>
            </a:r>
            <a:r>
              <a:rPr lang="fr-HT" sz="1200" dirty="0" err="1">
                <a:latin typeface="Calibri" panose="020F0502020204030204" pitchFamily="34" charset="0"/>
                <a:cs typeface="Calibri" panose="020F0502020204030204" pitchFamily="34" charset="0"/>
              </a:rPr>
              <a:t>fè</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pati</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fanmi</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koronaviris</a:t>
            </a:r>
            <a:r>
              <a:rPr lang="fr-HT" sz="1200" dirty="0">
                <a:latin typeface="Calibri" panose="020F0502020204030204" pitchFamily="34" charset="0"/>
                <a:cs typeface="Calibri" panose="020F0502020204030204" pitchFamily="34" charset="0"/>
              </a:rPr>
              <a:t> y </a:t>
            </a:r>
            <a:r>
              <a:rPr lang="fr-HT" sz="1200" dirty="0" err="1">
                <a:latin typeface="Calibri" panose="020F0502020204030204" pitchFamily="34" charset="0"/>
                <a:cs typeface="Calibri" panose="020F0502020204030204" pitchFamily="34" charset="0"/>
              </a:rPr>
              <a:t>ap</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etidye</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depi</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byen</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lontan</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Enfòmasyon</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enpòtan</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ekspè</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yo</a:t>
            </a:r>
            <a:r>
              <a:rPr lang="fr-HT" sz="1200" dirty="0">
                <a:latin typeface="Calibri" panose="020F0502020204030204" pitchFamily="34" charset="0"/>
                <a:cs typeface="Calibri" panose="020F0502020204030204" pitchFamily="34" charset="0"/>
              </a:rPr>
              <a:t> te </a:t>
            </a:r>
            <a:r>
              <a:rPr lang="fr-HT" sz="1200" dirty="0" err="1">
                <a:latin typeface="Calibri" panose="020F0502020204030204" pitchFamily="34" charset="0"/>
                <a:cs typeface="Calibri" panose="020F0502020204030204" pitchFamily="34" charset="0"/>
              </a:rPr>
              <a:t>jwenn</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pandan</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lòt</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epidemi</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koronaviris</a:t>
            </a:r>
            <a:r>
              <a:rPr lang="fr-HT" sz="1200" dirty="0">
                <a:latin typeface="Calibri" panose="020F0502020204030204" pitchFamily="34" charset="0"/>
                <a:cs typeface="Calibri" panose="020F0502020204030204" pitchFamily="34" charset="0"/>
              </a:rPr>
              <a:t> te </a:t>
            </a:r>
            <a:r>
              <a:rPr lang="fr-HT" sz="1200" dirty="0" err="1">
                <a:latin typeface="Calibri" panose="020F0502020204030204" pitchFamily="34" charset="0"/>
                <a:cs typeface="Calibri" panose="020F0502020204030204" pitchFamily="34" charset="0"/>
              </a:rPr>
              <a:t>ede</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devlope</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vaksen</a:t>
            </a:r>
            <a:r>
              <a:rPr lang="fr-HT" sz="1200" dirty="0">
                <a:latin typeface="Calibri" panose="020F0502020204030204" pitchFamily="34" charset="0"/>
                <a:cs typeface="Calibri" panose="020F0502020204030204" pitchFamily="34" charset="0"/>
              </a:rPr>
              <a:t> COVID-19 la, </a:t>
            </a:r>
            <a:r>
              <a:rPr lang="fr-HT" sz="1200" dirty="0" err="1">
                <a:latin typeface="Calibri" panose="020F0502020204030204" pitchFamily="34" charset="0"/>
                <a:cs typeface="Calibri" panose="020F0502020204030204" pitchFamily="34" charset="0"/>
              </a:rPr>
              <a:t>donk</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nou</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pa</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kòmanse</a:t>
            </a:r>
            <a:r>
              <a:rPr lang="fr-HT" sz="1200" dirty="0">
                <a:latin typeface="Calibri" panose="020F0502020204030204" pitchFamily="34" charset="0"/>
                <a:cs typeface="Calibri" panose="020F0502020204030204" pitchFamily="34" charset="0"/>
              </a:rPr>
              <a:t> a </a:t>
            </a:r>
            <a:r>
              <a:rPr lang="fr-HT" sz="1200" dirty="0" err="1">
                <a:latin typeface="Calibri" panose="020F0502020204030204" pitchFamily="34" charset="0"/>
                <a:cs typeface="Calibri" panose="020F0502020204030204" pitchFamily="34" charset="0"/>
              </a:rPr>
              <a:t>zewo</a:t>
            </a:r>
            <a:r>
              <a:rPr lang="fr-HT" sz="1200" dirty="0">
                <a:latin typeface="Calibri" panose="020F0502020204030204" pitchFamily="34" charset="0"/>
                <a:cs typeface="Calibri" panose="020F0502020204030204" pitchFamily="34" charset="0"/>
              </a:rPr>
              <a:t>. </a:t>
            </a: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pPr marL="457200" lvl="0" indent="-457200">
              <a:buFont typeface="+mj-lt"/>
              <a:buAutoNum type="arabicPeriod"/>
            </a:pPr>
            <a:r>
              <a:rPr lang="fr-HT" sz="1200" b="1" i="1" dirty="0" err="1">
                <a:latin typeface="Calibri" panose="020F0502020204030204" pitchFamily="34" charset="0"/>
                <a:cs typeface="Calibri" panose="020F0502020204030204" pitchFamily="34" charset="0"/>
              </a:rPr>
              <a:t>Gouvènman</a:t>
            </a:r>
            <a:r>
              <a:rPr lang="fr-HT" sz="1200" b="1" i="1" dirty="0">
                <a:latin typeface="Calibri" panose="020F0502020204030204" pitchFamily="34" charset="0"/>
                <a:cs typeface="Calibri" panose="020F0502020204030204" pitchFamily="34" charset="0"/>
              </a:rPr>
              <a:t> </a:t>
            </a:r>
            <a:r>
              <a:rPr lang="fr-HT" sz="1200" b="1" i="1" dirty="0" err="1">
                <a:latin typeface="Calibri" panose="020F0502020204030204" pitchFamily="34" charset="0"/>
                <a:cs typeface="Calibri" panose="020F0502020204030204" pitchFamily="34" charset="0"/>
              </a:rPr>
              <a:t>yo</a:t>
            </a:r>
            <a:r>
              <a:rPr lang="fr-HT" sz="1200" b="1" i="1" dirty="0">
                <a:latin typeface="Calibri" panose="020F0502020204030204" pitchFamily="34" charset="0"/>
                <a:cs typeface="Calibri" panose="020F0502020204030204" pitchFamily="34" charset="0"/>
              </a:rPr>
              <a:t> te </a:t>
            </a:r>
            <a:r>
              <a:rPr lang="fr-HT" sz="1200" b="1" i="1" dirty="0" err="1">
                <a:latin typeface="Calibri" panose="020F0502020204030204" pitchFamily="34" charset="0"/>
                <a:cs typeface="Calibri" panose="020F0502020204030204" pitchFamily="34" charset="0"/>
              </a:rPr>
              <a:t>finanse</a:t>
            </a:r>
            <a:r>
              <a:rPr lang="fr-HT" sz="1200" b="1" i="1" dirty="0">
                <a:latin typeface="Calibri" panose="020F0502020204030204" pitchFamily="34" charset="0"/>
                <a:cs typeface="Calibri" panose="020F0502020204030204" pitchFamily="34" charset="0"/>
              </a:rPr>
              <a:t> </a:t>
            </a:r>
            <a:r>
              <a:rPr lang="fr-HT" sz="1200" b="1" i="1" dirty="0" err="1">
                <a:latin typeface="Calibri" panose="020F0502020204030204" pitchFamily="34" charset="0"/>
                <a:cs typeface="Calibri" panose="020F0502020204030204" pitchFamily="34" charset="0"/>
              </a:rPr>
              <a:t>rechèch</a:t>
            </a:r>
            <a:r>
              <a:rPr lang="fr-HT" sz="1200" b="1" i="1" dirty="0">
                <a:latin typeface="Calibri" panose="020F0502020204030204" pitchFamily="34" charset="0"/>
                <a:cs typeface="Calibri" panose="020F0502020204030204" pitchFamily="34" charset="0"/>
              </a:rPr>
              <a:t> sou </a:t>
            </a:r>
            <a:r>
              <a:rPr lang="fr-HT" sz="1200" b="1" i="1" dirty="0" err="1">
                <a:latin typeface="Calibri" panose="020F0502020204030204" pitchFamily="34" charset="0"/>
                <a:cs typeface="Calibri" panose="020F0502020204030204" pitchFamily="34" charset="0"/>
              </a:rPr>
              <a:t>vaksen</a:t>
            </a:r>
            <a:r>
              <a:rPr lang="fr-HT" sz="1200" b="1" i="1" dirty="0">
                <a:latin typeface="Calibri" panose="020F0502020204030204" pitchFamily="34" charset="0"/>
                <a:cs typeface="Calibri" panose="020F0502020204030204" pitchFamily="34" charset="0"/>
              </a:rPr>
              <a:t> an:</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Etazini</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ak</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lòt</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gouvènman</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yo</a:t>
            </a:r>
            <a:r>
              <a:rPr lang="fr-HT" sz="1200" dirty="0">
                <a:latin typeface="Calibri" panose="020F0502020204030204" pitchFamily="34" charset="0"/>
                <a:cs typeface="Calibri" panose="020F0502020204030204" pitchFamily="34" charset="0"/>
              </a:rPr>
              <a:t> te </a:t>
            </a:r>
            <a:r>
              <a:rPr lang="fr-HT" sz="1200" dirty="0" err="1">
                <a:latin typeface="Calibri" panose="020F0502020204030204" pitchFamily="34" charset="0"/>
                <a:cs typeface="Calibri" panose="020F0502020204030204" pitchFamily="34" charset="0"/>
              </a:rPr>
              <a:t>envesti</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anpil</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lajan</a:t>
            </a:r>
            <a:r>
              <a:rPr lang="fr-HT" sz="1200" dirty="0">
                <a:latin typeface="Calibri" panose="020F0502020204030204" pitchFamily="34" charset="0"/>
                <a:cs typeface="Calibri" panose="020F0502020204030204" pitchFamily="34" charset="0"/>
              </a:rPr>
              <a:t> pou </a:t>
            </a:r>
            <a:r>
              <a:rPr lang="fr-HT" sz="1200" dirty="0" err="1">
                <a:latin typeface="Calibri" panose="020F0502020204030204" pitchFamily="34" charset="0"/>
                <a:cs typeface="Calibri" panose="020F0502020204030204" pitchFamily="34" charset="0"/>
              </a:rPr>
              <a:t>sipòte</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konpayi</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vaksen</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yo</a:t>
            </a:r>
            <a:r>
              <a:rPr lang="fr-HT" sz="1200" dirty="0">
                <a:latin typeface="Calibri" panose="020F0502020204030204" pitchFamily="34" charset="0"/>
                <a:cs typeface="Calibri" panose="020F0502020204030204" pitchFamily="34" charset="0"/>
              </a:rPr>
              <a:t> nan </a:t>
            </a:r>
            <a:r>
              <a:rPr lang="fr-HT" sz="1200" dirty="0" err="1">
                <a:latin typeface="Calibri" panose="020F0502020204030204" pitchFamily="34" charset="0"/>
                <a:cs typeface="Calibri" panose="020F0502020204030204" pitchFamily="34" charset="0"/>
              </a:rPr>
              <a:t>travay</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yo</a:t>
            </a:r>
            <a:r>
              <a:rPr lang="fr-HT" sz="1200" dirty="0">
                <a:latin typeface="Calibri" panose="020F0502020204030204" pitchFamily="34" charset="0"/>
                <a:cs typeface="Calibri" panose="020F0502020204030204" pitchFamily="34" charset="0"/>
              </a:rPr>
              <a:t> a. </a:t>
            </a:r>
            <a:r>
              <a:rPr lang="fr-HT" sz="1200" dirty="0" err="1">
                <a:latin typeface="Calibri" panose="020F0502020204030204" pitchFamily="34" charset="0"/>
                <a:cs typeface="Calibri" panose="020F0502020204030204" pitchFamily="34" charset="0"/>
              </a:rPr>
              <a:t>Travay</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ansanm</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avèk</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lòt</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peyi</a:t>
            </a:r>
            <a:r>
              <a:rPr lang="fr-HT" sz="1200" dirty="0">
                <a:latin typeface="Calibri" panose="020F0502020204030204" pitchFamily="34" charset="0"/>
                <a:cs typeface="Calibri" panose="020F0502020204030204" pitchFamily="34" charset="0"/>
              </a:rPr>
              <a:t> te </a:t>
            </a:r>
            <a:r>
              <a:rPr lang="fr-HT" sz="1200" dirty="0" err="1">
                <a:latin typeface="Calibri" panose="020F0502020204030204" pitchFamily="34" charset="0"/>
                <a:cs typeface="Calibri" panose="020F0502020204030204" pitchFamily="34" charset="0"/>
              </a:rPr>
              <a:t>ede</a:t>
            </a:r>
            <a:r>
              <a:rPr lang="fr-HT" sz="1200" dirty="0">
                <a:latin typeface="Calibri" panose="020F0502020204030204" pitchFamily="34" charset="0"/>
                <a:cs typeface="Calibri" panose="020F0502020204030204" pitchFamily="34" charset="0"/>
              </a:rPr>
              <a:t> </a:t>
            </a:r>
            <a:r>
              <a:rPr lang="fr-HT" sz="1200" dirty="0" err="1">
                <a:latin typeface="Calibri" panose="020F0502020204030204" pitchFamily="34" charset="0"/>
                <a:cs typeface="Calibri" panose="020F0502020204030204" pitchFamily="34" charset="0"/>
              </a:rPr>
              <a:t>rechèch</a:t>
            </a:r>
            <a:r>
              <a:rPr lang="fr-HT" sz="1200" dirty="0">
                <a:latin typeface="Calibri" panose="020F0502020204030204" pitchFamily="34" charset="0"/>
                <a:cs typeface="Calibri" panose="020F0502020204030204" pitchFamily="34" charset="0"/>
              </a:rPr>
              <a:t> la </a:t>
            </a:r>
            <a:r>
              <a:rPr lang="fr-HT" sz="1200" dirty="0" err="1">
                <a:latin typeface="Calibri" panose="020F0502020204030204" pitchFamily="34" charset="0"/>
                <a:cs typeface="Calibri" panose="020F0502020204030204" pitchFamily="34" charset="0"/>
              </a:rPr>
              <a:t>mache</a:t>
            </a:r>
            <a:r>
              <a:rPr lang="fr-HT" sz="1200" dirty="0">
                <a:latin typeface="Calibri" panose="020F0502020204030204" pitchFamily="34" charset="0"/>
                <a:cs typeface="Calibri" panose="020F0502020204030204" pitchFamily="34" charset="0"/>
              </a:rPr>
              <a:t> vit.</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fr-HT" sz="1200" b="1" i="1" dirty="0" err="1">
                <a:solidFill>
                  <a:schemeClr val="tx1"/>
                </a:solidFill>
                <a:latin typeface="+mn-lt"/>
                <a:ea typeface="+mn-ea"/>
                <a:cs typeface="+mn-cs"/>
              </a:rPr>
              <a:t>Dizèn</a:t>
            </a:r>
            <a:r>
              <a:rPr lang="fr-HT" sz="1200" b="1" i="1" dirty="0">
                <a:solidFill>
                  <a:schemeClr val="tx1"/>
                </a:solidFill>
                <a:latin typeface="+mn-lt"/>
                <a:ea typeface="+mn-ea"/>
                <a:cs typeface="+mn-cs"/>
              </a:rPr>
              <a:t> </a:t>
            </a:r>
            <a:r>
              <a:rPr lang="fr-HT" sz="1200" b="1" i="1" dirty="0" err="1">
                <a:solidFill>
                  <a:schemeClr val="tx1"/>
                </a:solidFill>
                <a:latin typeface="+mn-lt"/>
                <a:ea typeface="+mn-ea"/>
                <a:cs typeface="+mn-cs"/>
              </a:rPr>
              <a:t>milye</a:t>
            </a:r>
            <a:r>
              <a:rPr lang="fr-HT" sz="1200" b="1" i="1" dirty="0">
                <a:solidFill>
                  <a:schemeClr val="tx1"/>
                </a:solidFill>
                <a:latin typeface="+mn-lt"/>
                <a:ea typeface="+mn-ea"/>
                <a:cs typeface="+mn-cs"/>
              </a:rPr>
              <a:t> </a:t>
            </a:r>
            <a:r>
              <a:rPr lang="fr-HT" sz="1200" b="1" i="1" dirty="0" err="1">
                <a:solidFill>
                  <a:schemeClr val="tx1"/>
                </a:solidFill>
                <a:latin typeface="+mn-lt"/>
                <a:ea typeface="+mn-ea"/>
                <a:cs typeface="+mn-cs"/>
              </a:rPr>
              <a:t>moun</a:t>
            </a:r>
            <a:r>
              <a:rPr lang="fr-HT" sz="1200" b="1" i="1" dirty="0">
                <a:solidFill>
                  <a:schemeClr val="tx1"/>
                </a:solidFill>
                <a:latin typeface="+mn-lt"/>
                <a:ea typeface="+mn-ea"/>
                <a:cs typeface="+mn-cs"/>
              </a:rPr>
              <a:t> </a:t>
            </a:r>
            <a:r>
              <a:rPr lang="fr-HT" sz="1200" b="1" i="1" dirty="0" err="1">
                <a:solidFill>
                  <a:schemeClr val="tx1"/>
                </a:solidFill>
                <a:latin typeface="+mn-lt"/>
                <a:ea typeface="+mn-ea"/>
                <a:cs typeface="+mn-cs"/>
              </a:rPr>
              <a:t>patisipe</a:t>
            </a:r>
            <a:r>
              <a:rPr lang="fr-HT" sz="1200" b="1" i="1" dirty="0">
                <a:solidFill>
                  <a:schemeClr val="tx1"/>
                </a:solidFill>
                <a:latin typeface="+mn-lt"/>
                <a:ea typeface="+mn-ea"/>
                <a:cs typeface="+mn-cs"/>
              </a:rPr>
              <a:t> nan </a:t>
            </a:r>
            <a:r>
              <a:rPr lang="fr-HT" sz="1200" b="1" i="1" dirty="0" err="1">
                <a:solidFill>
                  <a:schemeClr val="tx1"/>
                </a:solidFill>
                <a:latin typeface="+mn-lt"/>
                <a:ea typeface="+mn-ea"/>
                <a:cs typeface="+mn-cs"/>
              </a:rPr>
              <a:t>etid</a:t>
            </a:r>
            <a:r>
              <a:rPr lang="fr-HT" sz="1200" b="1" i="1" dirty="0">
                <a:solidFill>
                  <a:schemeClr val="tx1"/>
                </a:solidFill>
                <a:latin typeface="+mn-lt"/>
                <a:ea typeface="+mn-ea"/>
                <a:cs typeface="+mn-cs"/>
              </a:rPr>
              <a:t> sou </a:t>
            </a:r>
            <a:r>
              <a:rPr lang="fr-HT" sz="1200" b="1" i="1" dirty="0" err="1">
                <a:solidFill>
                  <a:schemeClr val="tx1"/>
                </a:solidFill>
                <a:latin typeface="+mn-lt"/>
                <a:ea typeface="+mn-ea"/>
                <a:cs typeface="+mn-cs"/>
              </a:rPr>
              <a:t>vaksen</a:t>
            </a:r>
            <a:r>
              <a:rPr lang="fr-HT" sz="1200" b="1" i="1" dirty="0">
                <a:solidFill>
                  <a:schemeClr val="tx1"/>
                </a:solidFill>
                <a:latin typeface="+mn-lt"/>
                <a:ea typeface="+mn-ea"/>
                <a:cs typeface="+mn-cs"/>
              </a:rPr>
              <a:t> an:</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Yo</a:t>
            </a:r>
            <a:r>
              <a:rPr lang="fr-HT" sz="1200" b="0" i="0" dirty="0">
                <a:solidFill>
                  <a:schemeClr val="tx1"/>
                </a:solidFill>
                <a:latin typeface="+mn-lt"/>
                <a:ea typeface="+mn-ea"/>
                <a:cs typeface="+mn-cs"/>
              </a:rPr>
              <a:t> te </a:t>
            </a:r>
            <a:r>
              <a:rPr lang="fr-HT" sz="1200" b="0" i="0" dirty="0" err="1">
                <a:solidFill>
                  <a:schemeClr val="tx1"/>
                </a:solidFill>
                <a:latin typeface="+mn-lt"/>
                <a:ea typeface="+mn-ea"/>
                <a:cs typeface="+mn-cs"/>
              </a:rPr>
              <a:t>fè</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etid</a:t>
            </a:r>
            <a:r>
              <a:rPr lang="fr-HT" sz="1200" b="0" i="0" dirty="0">
                <a:solidFill>
                  <a:schemeClr val="tx1"/>
                </a:solidFill>
                <a:latin typeface="+mn-lt"/>
                <a:ea typeface="+mn-ea"/>
                <a:cs typeface="+mn-cs"/>
              </a:rPr>
              <a:t> sou </a:t>
            </a:r>
            <a:r>
              <a:rPr lang="fr-HT" sz="1200" b="0" i="0" dirty="0" err="1">
                <a:solidFill>
                  <a:schemeClr val="tx1"/>
                </a:solidFill>
                <a:latin typeface="+mn-lt"/>
                <a:ea typeface="+mn-ea"/>
                <a:cs typeface="+mn-cs"/>
              </a:rPr>
              <a:t>vaksen</a:t>
            </a:r>
            <a:r>
              <a:rPr lang="fr-HT" sz="1200" b="0" i="0" dirty="0">
                <a:solidFill>
                  <a:schemeClr val="tx1"/>
                </a:solidFill>
                <a:latin typeface="+mn-lt"/>
                <a:ea typeface="+mn-ea"/>
                <a:cs typeface="+mn-cs"/>
              </a:rPr>
              <a:t> an (</a:t>
            </a:r>
            <a:r>
              <a:rPr lang="fr-HT" sz="1200" b="0" i="0" dirty="0" err="1">
                <a:solidFill>
                  <a:schemeClr val="tx1"/>
                </a:solidFill>
                <a:latin typeface="+mn-lt"/>
                <a:ea typeface="+mn-ea"/>
                <a:cs typeface="+mn-cs"/>
              </a:rPr>
              <a:t>ki</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rele</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Esè</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Klinik</a:t>
            </a:r>
            <a:r>
              <a:rPr lang="fr-HT" sz="1200" b="0" i="0" dirty="0">
                <a:solidFill>
                  <a:schemeClr val="tx1"/>
                </a:solidFill>
                <a:latin typeface="+mn-lt"/>
                <a:ea typeface="+mn-ea"/>
                <a:cs typeface="+mn-cs"/>
              </a:rPr>
              <a:t>) pou </a:t>
            </a:r>
            <a:r>
              <a:rPr lang="fr-HT" sz="1200" b="0" i="0" dirty="0" err="1">
                <a:solidFill>
                  <a:schemeClr val="tx1"/>
                </a:solidFill>
                <a:latin typeface="+mn-lt"/>
                <a:ea typeface="+mn-ea"/>
                <a:cs typeface="+mn-cs"/>
              </a:rPr>
              <a:t>pwouve</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vaksen</a:t>
            </a:r>
            <a:r>
              <a:rPr lang="fr-HT" sz="1200" b="0" i="0" dirty="0">
                <a:solidFill>
                  <a:schemeClr val="tx1"/>
                </a:solidFill>
                <a:latin typeface="+mn-lt"/>
                <a:ea typeface="+mn-ea"/>
                <a:cs typeface="+mn-cs"/>
              </a:rPr>
              <a:t> an </a:t>
            </a:r>
            <a:r>
              <a:rPr lang="fr-HT" sz="1200" b="0" i="0" dirty="0" err="1">
                <a:solidFill>
                  <a:schemeClr val="tx1"/>
                </a:solidFill>
                <a:latin typeface="+mn-lt"/>
                <a:ea typeface="+mn-ea"/>
                <a:cs typeface="+mn-cs"/>
              </a:rPr>
              <a:t>san</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danje</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ak</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efikas</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Dizèn</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milye</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moun</a:t>
            </a:r>
            <a:r>
              <a:rPr lang="fr-HT" sz="1200" b="0" i="0" dirty="0">
                <a:solidFill>
                  <a:schemeClr val="tx1"/>
                </a:solidFill>
                <a:latin typeface="+mn-lt"/>
                <a:ea typeface="+mn-ea"/>
                <a:cs typeface="+mn-cs"/>
              </a:rPr>
              <a:t> te </a:t>
            </a:r>
            <a:r>
              <a:rPr lang="fr-HT" sz="1200" b="0" i="0" dirty="0" err="1">
                <a:solidFill>
                  <a:schemeClr val="tx1"/>
                </a:solidFill>
                <a:latin typeface="+mn-lt"/>
                <a:ea typeface="+mn-ea"/>
                <a:cs typeface="+mn-cs"/>
              </a:rPr>
              <a:t>enskri</a:t>
            </a:r>
            <a:r>
              <a:rPr lang="fr-HT" sz="1200" b="0" i="0" dirty="0">
                <a:solidFill>
                  <a:schemeClr val="tx1"/>
                </a:solidFill>
                <a:latin typeface="+mn-lt"/>
                <a:ea typeface="+mn-ea"/>
                <a:cs typeface="+mn-cs"/>
              </a:rPr>
              <a:t> pou </a:t>
            </a:r>
            <a:r>
              <a:rPr lang="fr-HT" sz="1200" b="0" i="0" dirty="0" err="1">
                <a:solidFill>
                  <a:schemeClr val="tx1"/>
                </a:solidFill>
                <a:latin typeface="+mn-lt"/>
                <a:ea typeface="+mn-ea"/>
                <a:cs typeface="+mn-cs"/>
              </a:rPr>
              <a:t>etid</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yo</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konsa</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konpayi</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yo</a:t>
            </a:r>
            <a:r>
              <a:rPr lang="fr-HT" sz="1200" b="0" i="0" dirty="0">
                <a:solidFill>
                  <a:schemeClr val="tx1"/>
                </a:solidFill>
                <a:latin typeface="+mn-lt"/>
                <a:ea typeface="+mn-ea"/>
                <a:cs typeface="+mn-cs"/>
              </a:rPr>
              <a:t> p </a:t>
            </a:r>
            <a:r>
              <a:rPr lang="fr-HT" sz="1200" b="0" i="0" dirty="0" err="1">
                <a:solidFill>
                  <a:schemeClr val="tx1"/>
                </a:solidFill>
                <a:latin typeface="+mn-lt"/>
                <a:ea typeface="+mn-ea"/>
                <a:cs typeface="+mn-cs"/>
              </a:rPr>
              <a:t>ap</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bezwen</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pase</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anpil</a:t>
            </a:r>
            <a:r>
              <a:rPr lang="fr-HT" sz="1200" b="0" i="0" dirty="0">
                <a:solidFill>
                  <a:schemeClr val="tx1"/>
                </a:solidFill>
                <a:latin typeface="+mn-lt"/>
                <a:ea typeface="+mn-ea"/>
                <a:cs typeface="+mn-cs"/>
              </a:rPr>
              <a:t> tan nan chèche </a:t>
            </a:r>
            <a:r>
              <a:rPr lang="fr-HT" sz="1200" b="0" i="0" dirty="0" err="1">
                <a:solidFill>
                  <a:schemeClr val="tx1"/>
                </a:solidFill>
                <a:latin typeface="+mn-lt"/>
                <a:ea typeface="+mn-ea"/>
                <a:cs typeface="+mn-cs"/>
              </a:rPr>
              <a:t>volontè</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yo</a:t>
            </a:r>
            <a:r>
              <a:rPr lang="fr-HT" sz="1200" b="0" i="0" dirty="0">
                <a:solidFill>
                  <a:schemeClr val="tx1"/>
                </a:solidFill>
                <a:latin typeface="+mn-lt"/>
                <a:ea typeface="+mn-ea"/>
                <a:cs typeface="+mn-cs"/>
              </a:rPr>
              <a:t>.</a:t>
            </a:r>
          </a:p>
          <a:p>
            <a:pPr marL="457200" lvl="0" indent="-457200">
              <a:buFont typeface="+mj-lt"/>
              <a:buAutoNum type="arabicPeriod"/>
            </a:pPr>
            <a:endParaRPr lang="en-US" sz="1200" b="0" i="0" kern="1200" dirty="0">
              <a:solidFill>
                <a:schemeClr val="tx1"/>
              </a:solidFill>
              <a:effectLst/>
              <a:latin typeface="+mn-lt"/>
              <a:ea typeface="+mn-ea"/>
              <a:cs typeface="+mn-cs"/>
            </a:endParaRPr>
          </a:p>
          <a:p>
            <a:pPr marL="457200" lvl="0" indent="-457200">
              <a:buFont typeface="+mj-lt"/>
              <a:buAutoNum type="arabicPeriod"/>
            </a:pPr>
            <a:r>
              <a:rPr lang="fr-HT" sz="1200" b="1" i="1" dirty="0" err="1">
                <a:solidFill>
                  <a:schemeClr val="tx1"/>
                </a:solidFill>
                <a:latin typeface="+mn-lt"/>
                <a:ea typeface="+mn-ea"/>
                <a:cs typeface="+mn-cs"/>
              </a:rPr>
              <a:t>Fabrikasyon</a:t>
            </a:r>
            <a:r>
              <a:rPr lang="fr-HT" sz="1200" b="1" i="1" dirty="0">
                <a:solidFill>
                  <a:schemeClr val="tx1"/>
                </a:solidFill>
                <a:latin typeface="+mn-lt"/>
                <a:ea typeface="+mn-ea"/>
                <a:cs typeface="+mn-cs"/>
              </a:rPr>
              <a:t> an te </a:t>
            </a:r>
            <a:r>
              <a:rPr lang="fr-HT" sz="1200" b="1" i="1" dirty="0" err="1">
                <a:solidFill>
                  <a:schemeClr val="tx1"/>
                </a:solidFill>
                <a:latin typeface="+mn-lt"/>
                <a:ea typeface="+mn-ea"/>
                <a:cs typeface="+mn-cs"/>
              </a:rPr>
              <a:t>fèt</a:t>
            </a:r>
            <a:r>
              <a:rPr lang="fr-HT" sz="1200" b="1" i="1" dirty="0">
                <a:solidFill>
                  <a:schemeClr val="tx1"/>
                </a:solidFill>
                <a:latin typeface="+mn-lt"/>
                <a:ea typeface="+mn-ea"/>
                <a:cs typeface="+mn-cs"/>
              </a:rPr>
              <a:t> an </a:t>
            </a:r>
            <a:r>
              <a:rPr lang="fr-HT" sz="1200" b="1" i="1" dirty="0" err="1">
                <a:solidFill>
                  <a:schemeClr val="tx1"/>
                </a:solidFill>
                <a:latin typeface="+mn-lt"/>
                <a:ea typeface="+mn-ea"/>
                <a:cs typeface="+mn-cs"/>
              </a:rPr>
              <a:t>menm</a:t>
            </a:r>
            <a:r>
              <a:rPr lang="fr-HT" sz="1200" b="1" i="1" dirty="0">
                <a:solidFill>
                  <a:schemeClr val="tx1"/>
                </a:solidFill>
                <a:latin typeface="+mn-lt"/>
                <a:ea typeface="+mn-ea"/>
                <a:cs typeface="+mn-cs"/>
              </a:rPr>
              <a:t> tan </a:t>
            </a:r>
            <a:r>
              <a:rPr lang="fr-HT" sz="1200" b="1" i="1" dirty="0" err="1">
                <a:solidFill>
                  <a:schemeClr val="tx1"/>
                </a:solidFill>
                <a:latin typeface="+mn-lt"/>
                <a:ea typeface="+mn-ea"/>
                <a:cs typeface="+mn-cs"/>
              </a:rPr>
              <a:t>ak</a:t>
            </a:r>
            <a:r>
              <a:rPr lang="fr-HT" sz="1200" b="1" i="1" dirty="0">
                <a:solidFill>
                  <a:schemeClr val="tx1"/>
                </a:solidFill>
                <a:latin typeface="+mn-lt"/>
                <a:ea typeface="+mn-ea"/>
                <a:cs typeface="+mn-cs"/>
              </a:rPr>
              <a:t> </a:t>
            </a:r>
            <a:r>
              <a:rPr lang="fr-HT" sz="1200" b="1" i="1" dirty="0" err="1">
                <a:solidFill>
                  <a:schemeClr val="tx1"/>
                </a:solidFill>
                <a:latin typeface="+mn-lt"/>
                <a:ea typeface="+mn-ea"/>
                <a:cs typeface="+mn-cs"/>
              </a:rPr>
              <a:t>etid</a:t>
            </a:r>
            <a:r>
              <a:rPr lang="fr-HT" sz="1200" b="1" i="1" dirty="0">
                <a:solidFill>
                  <a:schemeClr val="tx1"/>
                </a:solidFill>
                <a:latin typeface="+mn-lt"/>
                <a:ea typeface="+mn-ea"/>
                <a:cs typeface="+mn-cs"/>
              </a:rPr>
              <a:t> </a:t>
            </a:r>
            <a:r>
              <a:rPr lang="fr-HT" sz="1200" b="1" i="1" dirty="0" err="1">
                <a:solidFill>
                  <a:schemeClr val="tx1"/>
                </a:solidFill>
                <a:latin typeface="+mn-lt"/>
                <a:ea typeface="+mn-ea"/>
                <a:cs typeface="+mn-cs"/>
              </a:rPr>
              <a:t>sekirite</a:t>
            </a:r>
            <a:r>
              <a:rPr lang="fr-HT" sz="1200" b="1" i="1" dirty="0">
                <a:solidFill>
                  <a:schemeClr val="tx1"/>
                </a:solidFill>
                <a:latin typeface="+mn-lt"/>
                <a:ea typeface="+mn-ea"/>
                <a:cs typeface="+mn-cs"/>
              </a:rPr>
              <a:t> </a:t>
            </a:r>
            <a:r>
              <a:rPr lang="fr-HT" sz="1200" b="1" i="1" dirty="0" err="1">
                <a:solidFill>
                  <a:schemeClr val="tx1"/>
                </a:solidFill>
                <a:latin typeface="+mn-lt"/>
                <a:ea typeface="+mn-ea"/>
                <a:cs typeface="+mn-cs"/>
              </a:rPr>
              <a:t>yo</a:t>
            </a:r>
            <a:r>
              <a:rPr lang="fr-HT" sz="1200" b="1" i="1" dirty="0">
                <a:solidFill>
                  <a:schemeClr val="tx1"/>
                </a:solidFill>
                <a:latin typeface="+mn-lt"/>
                <a:ea typeface="+mn-ea"/>
                <a:cs typeface="+mn-cs"/>
              </a:rPr>
              <a:t>:</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Konpayi</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vaksen</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yo</a:t>
            </a:r>
            <a:r>
              <a:rPr lang="fr-HT" sz="1200" b="0" i="0" dirty="0">
                <a:solidFill>
                  <a:schemeClr val="tx1"/>
                </a:solidFill>
                <a:latin typeface="+mn-lt"/>
                <a:ea typeface="+mn-ea"/>
                <a:cs typeface="+mn-cs"/>
              </a:rPr>
              <a:t> te </a:t>
            </a:r>
            <a:r>
              <a:rPr lang="fr-HT" sz="1200" b="0" i="0" dirty="0" err="1">
                <a:solidFill>
                  <a:schemeClr val="tx1"/>
                </a:solidFill>
                <a:latin typeface="+mn-lt"/>
                <a:ea typeface="+mn-ea"/>
                <a:cs typeface="+mn-cs"/>
              </a:rPr>
              <a:t>kòmanse</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fè</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vaksen</a:t>
            </a:r>
            <a:r>
              <a:rPr lang="fr-HT" sz="1200" b="0" i="0" dirty="0">
                <a:solidFill>
                  <a:schemeClr val="tx1"/>
                </a:solidFill>
                <a:latin typeface="+mn-lt"/>
                <a:ea typeface="+mn-ea"/>
                <a:cs typeface="+mn-cs"/>
              </a:rPr>
              <a:t> an nan </a:t>
            </a:r>
            <a:r>
              <a:rPr lang="fr-HT" sz="1200" b="0" i="0" dirty="0" err="1">
                <a:solidFill>
                  <a:schemeClr val="tx1"/>
                </a:solidFill>
                <a:latin typeface="+mn-lt"/>
                <a:ea typeface="+mn-ea"/>
                <a:cs typeface="+mn-cs"/>
              </a:rPr>
              <a:t>menm</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moman</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ak</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etid</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yo</a:t>
            </a:r>
            <a:r>
              <a:rPr lang="fr-HT" sz="1200" b="0" i="0" dirty="0">
                <a:solidFill>
                  <a:schemeClr val="tx1"/>
                </a:solidFill>
                <a:latin typeface="+mn-lt"/>
                <a:ea typeface="+mn-ea"/>
                <a:cs typeface="+mn-cs"/>
              </a:rPr>
              <a:t> t </a:t>
            </a:r>
            <a:r>
              <a:rPr lang="fr-HT" sz="1200" b="0" i="0" dirty="0" err="1">
                <a:solidFill>
                  <a:schemeClr val="tx1"/>
                </a:solidFill>
                <a:latin typeface="+mn-lt"/>
                <a:ea typeface="+mn-ea"/>
                <a:cs typeface="+mn-cs"/>
              </a:rPr>
              <a:t>ap</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fèt</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lan</a:t>
            </a:r>
            <a:r>
              <a:rPr lang="fr-HT" sz="1200" b="0" i="0" dirty="0">
                <a:solidFill>
                  <a:schemeClr val="tx1"/>
                </a:solidFill>
                <a:latin typeface="+mn-lt"/>
                <a:ea typeface="+mn-ea"/>
                <a:cs typeface="+mn-cs"/>
              </a:rPr>
              <a:t>, nan </a:t>
            </a:r>
            <a:r>
              <a:rPr lang="fr-HT" sz="1200" b="0" i="0" dirty="0" err="1">
                <a:solidFill>
                  <a:schemeClr val="tx1"/>
                </a:solidFill>
                <a:latin typeface="+mn-lt"/>
                <a:ea typeface="+mn-ea"/>
                <a:cs typeface="+mn-cs"/>
              </a:rPr>
              <a:t>espwa</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yo</a:t>
            </a:r>
            <a:r>
              <a:rPr lang="fr-HT" sz="1200" b="0" i="0" dirty="0">
                <a:solidFill>
                  <a:schemeClr val="tx1"/>
                </a:solidFill>
                <a:latin typeface="+mn-lt"/>
                <a:ea typeface="+mn-ea"/>
                <a:cs typeface="+mn-cs"/>
              </a:rPr>
              <a:t> t </a:t>
            </a:r>
            <a:r>
              <a:rPr lang="fr-HT" sz="1200" b="0" i="0" dirty="0" err="1">
                <a:solidFill>
                  <a:schemeClr val="tx1"/>
                </a:solidFill>
                <a:latin typeface="+mn-lt"/>
                <a:ea typeface="+mn-ea"/>
                <a:cs typeface="+mn-cs"/>
              </a:rPr>
              <a:t>ap</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pwouve</a:t>
            </a:r>
            <a:r>
              <a:rPr lang="fr-HT" sz="1200" b="0" i="0" dirty="0">
                <a:solidFill>
                  <a:schemeClr val="tx1"/>
                </a:solidFill>
                <a:latin typeface="+mn-lt"/>
                <a:ea typeface="+mn-ea"/>
                <a:cs typeface="+mn-cs"/>
              </a:rPr>
              <a:t> li </a:t>
            </a:r>
            <a:r>
              <a:rPr lang="fr-HT" sz="1200" b="0" i="0" dirty="0" err="1">
                <a:solidFill>
                  <a:schemeClr val="tx1"/>
                </a:solidFill>
                <a:latin typeface="+mn-lt"/>
                <a:ea typeface="+mn-ea"/>
                <a:cs typeface="+mn-cs"/>
              </a:rPr>
              <a:t>san</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danje</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ak</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efikas</a:t>
            </a:r>
            <a:r>
              <a:rPr lang="fr-HT" sz="1200" b="0" i="0" dirty="0">
                <a:solidFill>
                  <a:schemeClr val="tx1"/>
                </a:solidFill>
                <a:latin typeface="+mn-lt"/>
                <a:ea typeface="+mn-ea"/>
                <a:cs typeface="+mn-cs"/>
              </a:rPr>
              <a:t>. Sa </a:t>
            </a:r>
            <a:r>
              <a:rPr lang="fr-HT" sz="1200" b="0" i="0" dirty="0" err="1">
                <a:solidFill>
                  <a:schemeClr val="tx1"/>
                </a:solidFill>
                <a:latin typeface="+mn-lt"/>
                <a:ea typeface="+mn-ea"/>
                <a:cs typeface="+mn-cs"/>
              </a:rPr>
              <a:t>ki</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vle</a:t>
            </a:r>
            <a:r>
              <a:rPr lang="fr-HT" sz="1200" b="0" i="0" dirty="0">
                <a:solidFill>
                  <a:schemeClr val="tx1"/>
                </a:solidFill>
                <a:latin typeface="+mn-lt"/>
                <a:ea typeface="+mn-ea"/>
                <a:cs typeface="+mn-cs"/>
              </a:rPr>
              <a:t> di </a:t>
            </a:r>
            <a:r>
              <a:rPr lang="fr-HT" sz="1200" b="0" i="0" dirty="0" err="1">
                <a:solidFill>
                  <a:schemeClr val="tx1"/>
                </a:solidFill>
                <a:latin typeface="+mn-lt"/>
                <a:ea typeface="+mn-ea"/>
                <a:cs typeface="+mn-cs"/>
              </a:rPr>
              <a:t>vaksen</a:t>
            </a:r>
            <a:r>
              <a:rPr lang="fr-HT" sz="1200" b="0" i="0" dirty="0">
                <a:solidFill>
                  <a:schemeClr val="tx1"/>
                </a:solidFill>
                <a:latin typeface="+mn-lt"/>
                <a:ea typeface="+mn-ea"/>
                <a:cs typeface="+mn-cs"/>
              </a:rPr>
              <a:t> an te pare pou li </a:t>
            </a:r>
            <a:r>
              <a:rPr lang="fr-HT" sz="1200" b="0" i="0" dirty="0" err="1">
                <a:solidFill>
                  <a:schemeClr val="tx1"/>
                </a:solidFill>
                <a:latin typeface="+mn-lt"/>
                <a:ea typeface="+mn-ea"/>
                <a:cs typeface="+mn-cs"/>
              </a:rPr>
              <a:t>distribiye</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depi</a:t>
            </a:r>
            <a:r>
              <a:rPr lang="fr-HT" sz="1200" b="0" i="0" dirty="0">
                <a:solidFill>
                  <a:schemeClr val="tx1"/>
                </a:solidFill>
                <a:latin typeface="+mn-lt"/>
                <a:ea typeface="+mn-ea"/>
                <a:cs typeface="+mn-cs"/>
              </a:rPr>
              <a:t> </a:t>
            </a:r>
            <a:r>
              <a:rPr lang="fr-HT" sz="1200" b="0" i="0" dirty="0" err="1">
                <a:solidFill>
                  <a:schemeClr val="tx1"/>
                </a:solidFill>
                <a:latin typeface="+mn-lt"/>
                <a:ea typeface="+mn-ea"/>
                <a:cs typeface="+mn-cs"/>
              </a:rPr>
              <a:t>yo</a:t>
            </a:r>
            <a:r>
              <a:rPr lang="fr-HT" sz="1200" b="0" i="0" dirty="0">
                <a:solidFill>
                  <a:schemeClr val="tx1"/>
                </a:solidFill>
                <a:latin typeface="+mn-lt"/>
                <a:ea typeface="+mn-ea"/>
                <a:cs typeface="+mn-cs"/>
              </a:rPr>
              <a:t> te fin </a:t>
            </a:r>
            <a:r>
              <a:rPr lang="fr-HT" sz="1200" b="0" i="0" dirty="0" err="1">
                <a:solidFill>
                  <a:schemeClr val="tx1"/>
                </a:solidFill>
                <a:latin typeface="+mn-lt"/>
                <a:ea typeface="+mn-ea"/>
                <a:cs typeface="+mn-cs"/>
              </a:rPr>
              <a:t>apwouve</a:t>
            </a:r>
            <a:r>
              <a:rPr lang="fr-HT" sz="1200" b="0" i="0" dirty="0">
                <a:solidFill>
                  <a:schemeClr val="tx1"/>
                </a:solidFill>
                <a:latin typeface="+mn-lt"/>
                <a:ea typeface="+mn-ea"/>
                <a:cs typeface="+mn-cs"/>
              </a:rPr>
              <a:t> l</a:t>
            </a:r>
          </a:p>
          <a:p>
            <a:pPr marL="457200" lvl="0" indent="-457200">
              <a:buFont typeface="+mj-lt"/>
              <a:buAutoNum type="arabicPeriod"/>
            </a:pPr>
            <a:endParaRPr lang="en-US" sz="1200"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42" name="Google Shape;442;p8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tags" Target="../tags/tag27.xml"/><Relationship Id="rId11" Type="http://schemas.openxmlformats.org/officeDocument/2006/relationships/image" Target="../media/image8.emf"/><Relationship Id="rId5" Type="http://schemas.openxmlformats.org/officeDocument/2006/relationships/tags" Target="../tags/tag26.xml"/><Relationship Id="rId10" Type="http://schemas.openxmlformats.org/officeDocument/2006/relationships/oleObject" Target="../embeddings/oleObject2.bin"/><Relationship Id="rId4" Type="http://schemas.openxmlformats.org/officeDocument/2006/relationships/tags" Target="../tags/tag25.xml"/><Relationship Id="rId9"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tags" Target="../tags/tag34.xml"/><Relationship Id="rId11" Type="http://schemas.openxmlformats.org/officeDocument/2006/relationships/image" Target="../media/image8.emf"/><Relationship Id="rId5" Type="http://schemas.openxmlformats.org/officeDocument/2006/relationships/tags" Target="../tags/tag33.xml"/><Relationship Id="rId10" Type="http://schemas.openxmlformats.org/officeDocument/2006/relationships/oleObject" Target="../embeddings/oleObject3.bin"/><Relationship Id="rId4" Type="http://schemas.openxmlformats.org/officeDocument/2006/relationships/tags" Target="../tags/tag32.xml"/><Relationship Id="rId9"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7.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oleObject" Target="../embeddings/oleObject4.bin"/><Relationship Id="rId2" Type="http://schemas.openxmlformats.org/officeDocument/2006/relationships/tags" Target="../tags/tag37.xml"/><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slideMaster" Target="../slideMasters/slideMaster3.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tags" Target="../tags/tag50.xml"/><Relationship Id="rId11" Type="http://schemas.openxmlformats.org/officeDocument/2006/relationships/image" Target="../media/image8.emf"/><Relationship Id="rId5" Type="http://schemas.openxmlformats.org/officeDocument/2006/relationships/tags" Target="../tags/tag49.xml"/><Relationship Id="rId10" Type="http://schemas.openxmlformats.org/officeDocument/2006/relationships/oleObject" Target="../embeddings/oleObject5.bin"/><Relationship Id="rId4" Type="http://schemas.openxmlformats.org/officeDocument/2006/relationships/tags" Target="../tags/tag48.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6.vml"/><Relationship Id="rId6" Type="http://schemas.openxmlformats.org/officeDocument/2006/relationships/tags" Target="../tags/tag57.xml"/><Relationship Id="rId11" Type="http://schemas.openxmlformats.org/officeDocument/2006/relationships/image" Target="../media/image8.emf"/><Relationship Id="rId5" Type="http://schemas.openxmlformats.org/officeDocument/2006/relationships/tags" Target="../tags/tag56.xml"/><Relationship Id="rId10" Type="http://schemas.openxmlformats.org/officeDocument/2006/relationships/oleObject" Target="../embeddings/oleObject6.bin"/><Relationship Id="rId4" Type="http://schemas.openxmlformats.org/officeDocument/2006/relationships/tags" Target="../tags/tag55.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vmlDrawing" Target="../drawings/vmlDrawing7.vml"/><Relationship Id="rId6" Type="http://schemas.openxmlformats.org/officeDocument/2006/relationships/tags" Target="../tags/tag64.xml"/><Relationship Id="rId11" Type="http://schemas.openxmlformats.org/officeDocument/2006/relationships/image" Target="../media/image8.emf"/><Relationship Id="rId5" Type="http://schemas.openxmlformats.org/officeDocument/2006/relationships/tags" Target="../tags/tag63.xml"/><Relationship Id="rId10" Type="http://schemas.openxmlformats.org/officeDocument/2006/relationships/oleObject" Target="../embeddings/oleObject7.bin"/><Relationship Id="rId4" Type="http://schemas.openxmlformats.org/officeDocument/2006/relationships/tags" Target="../tags/tag62.xml"/><Relationship Id="rId9"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8.emf"/><Relationship Id="rId2" Type="http://schemas.openxmlformats.org/officeDocument/2006/relationships/tags" Target="../tags/tag67.xml"/><Relationship Id="rId1" Type="http://schemas.openxmlformats.org/officeDocument/2006/relationships/vmlDrawing" Target="../drawings/vmlDrawing8.vml"/><Relationship Id="rId6" Type="http://schemas.openxmlformats.org/officeDocument/2006/relationships/tags" Target="../tags/tag71.xml"/><Relationship Id="rId11" Type="http://schemas.openxmlformats.org/officeDocument/2006/relationships/oleObject" Target="../embeddings/oleObject8.bin"/><Relationship Id="rId5" Type="http://schemas.openxmlformats.org/officeDocument/2006/relationships/tags" Target="../tags/tag70.xml"/><Relationship Id="rId10" Type="http://schemas.openxmlformats.org/officeDocument/2006/relationships/slideMaster" Target="../slideMasters/slideMaster3.xml"/><Relationship Id="rId4" Type="http://schemas.openxmlformats.org/officeDocument/2006/relationships/tags" Target="../tags/tag69.xml"/><Relationship Id="rId9" Type="http://schemas.openxmlformats.org/officeDocument/2006/relationships/tags" Target="../tags/tag7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9.emf"/><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oleObject" Target="../embeddings/oleObject9.bin"/><Relationship Id="rId2" Type="http://schemas.openxmlformats.org/officeDocument/2006/relationships/tags" Target="../tags/tag75.xml"/><Relationship Id="rId1" Type="http://schemas.openxmlformats.org/officeDocument/2006/relationships/vmlDrawing" Target="../drawings/vmlDrawing9.vml"/><Relationship Id="rId6" Type="http://schemas.openxmlformats.org/officeDocument/2006/relationships/tags" Target="../tags/tag79.xml"/><Relationship Id="rId11" Type="http://schemas.openxmlformats.org/officeDocument/2006/relationships/slideMaster" Target="../slideMasters/slideMaster3.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9.emf"/><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oleObject" Target="../embeddings/oleObject10.bin"/><Relationship Id="rId2" Type="http://schemas.openxmlformats.org/officeDocument/2006/relationships/tags" Target="../tags/tag84.xml"/><Relationship Id="rId1" Type="http://schemas.openxmlformats.org/officeDocument/2006/relationships/vmlDrawing" Target="../drawings/vmlDrawing10.vml"/><Relationship Id="rId6" Type="http://schemas.openxmlformats.org/officeDocument/2006/relationships/tags" Target="../tags/tag88.xml"/><Relationship Id="rId11" Type="http://schemas.openxmlformats.org/officeDocument/2006/relationships/slideMaster" Target="../slideMasters/slideMaster3.xml"/><Relationship Id="rId5" Type="http://schemas.openxmlformats.org/officeDocument/2006/relationships/tags" Target="../tags/tag8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8.emf"/><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oleObject" Target="../embeddings/oleObject11.bin"/><Relationship Id="rId2" Type="http://schemas.openxmlformats.org/officeDocument/2006/relationships/tags" Target="../tags/tag93.xml"/><Relationship Id="rId1" Type="http://schemas.openxmlformats.org/officeDocument/2006/relationships/vmlDrawing" Target="../drawings/vmlDrawing11.vml"/><Relationship Id="rId6" Type="http://schemas.openxmlformats.org/officeDocument/2006/relationships/tags" Target="../tags/tag97.xml"/><Relationship Id="rId11" Type="http://schemas.openxmlformats.org/officeDocument/2006/relationships/slideMaster" Target="../slideMasters/slideMaster3.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8.emf"/><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oleObject" Target="../embeddings/oleObject12.bin"/><Relationship Id="rId2" Type="http://schemas.openxmlformats.org/officeDocument/2006/relationships/tags" Target="../tags/tag102.xml"/><Relationship Id="rId1" Type="http://schemas.openxmlformats.org/officeDocument/2006/relationships/vmlDrawing" Target="../drawings/vmlDrawing12.vml"/><Relationship Id="rId6" Type="http://schemas.openxmlformats.org/officeDocument/2006/relationships/tags" Target="../tags/tag106.xml"/><Relationship Id="rId11" Type="http://schemas.openxmlformats.org/officeDocument/2006/relationships/slideMaster" Target="../slideMasters/slideMaster3.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9.emf"/><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oleObject" Target="../embeddings/oleObject13.bin"/><Relationship Id="rId2" Type="http://schemas.openxmlformats.org/officeDocument/2006/relationships/tags" Target="../tags/tag111.xml"/><Relationship Id="rId1" Type="http://schemas.openxmlformats.org/officeDocument/2006/relationships/vmlDrawing" Target="../drawings/vmlDrawing13.vml"/><Relationship Id="rId6" Type="http://schemas.openxmlformats.org/officeDocument/2006/relationships/tags" Target="../tags/tag115.xml"/><Relationship Id="rId11" Type="http://schemas.openxmlformats.org/officeDocument/2006/relationships/slideMaster" Target="../slideMasters/slideMaster3.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vmlDrawing" Target="../drawings/vmlDrawing14.vml"/><Relationship Id="rId6" Type="http://schemas.openxmlformats.org/officeDocument/2006/relationships/tags" Target="../tags/tag124.xml"/><Relationship Id="rId11" Type="http://schemas.openxmlformats.org/officeDocument/2006/relationships/image" Target="../media/image7.emf"/><Relationship Id="rId5" Type="http://schemas.openxmlformats.org/officeDocument/2006/relationships/tags" Target="../tags/tag123.xml"/><Relationship Id="rId10" Type="http://schemas.openxmlformats.org/officeDocument/2006/relationships/oleObject" Target="../embeddings/oleObject14.bin"/><Relationship Id="rId4" Type="http://schemas.openxmlformats.org/officeDocument/2006/relationships/tags" Target="../tags/tag122.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28.xml"/><Relationship Id="rId7"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vmlDrawing" Target="../drawings/vmlDrawing15.v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8.emf"/><Relationship Id="rId2" Type="http://schemas.openxmlformats.org/officeDocument/2006/relationships/tags" Target="../tags/tag13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3.xml"/><Relationship Id="rId4" Type="http://schemas.openxmlformats.org/officeDocument/2006/relationships/tags" Target="../tags/tag1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B53-90FF-4B4A-8E39-998C0E156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8DCD7-FE2E-4ED5-91E3-FCACD0BA2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7FDC17-09CF-4151-9D91-24370668154E}"/>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81E33274-C746-4730-B550-5ABDCA932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B407E-36DF-4E17-9DE8-1A9557FAD9FC}"/>
              </a:ext>
            </a:extLst>
          </p:cNvPr>
          <p:cNvSpPr>
            <a:spLocks noGrp="1"/>
          </p:cNvSpPr>
          <p:nvPr>
            <p:ph type="sldNum" sz="quarter" idx="12"/>
          </p:nvPr>
        </p:nvSpPr>
        <p:spPr/>
        <p:txBody>
          <a:bodyPr/>
          <a:lstStyle/>
          <a:p>
            <a:fld id="{9917FF46-D652-4521-999E-0D1F40D8CABC}" type="slidenum">
              <a:rPr lang="en-US" smtClean="0"/>
              <a:t>‹N°›</a:t>
            </a:fld>
            <a:endParaRPr lang="en-US"/>
          </a:p>
        </p:txBody>
      </p:sp>
    </p:spTree>
    <p:extLst>
      <p:ext uri="{BB962C8B-B14F-4D97-AF65-F5344CB8AC3E}">
        <p14:creationId xmlns:p14="http://schemas.microsoft.com/office/powerpoint/2010/main" val="256097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0E4E-288D-4844-BD96-1CB09ACB6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9D781-AD92-424A-89CA-AE7512FD8F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E8A40A-BCF2-45E9-ABE8-52F81B2D6D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E643A1-836C-4217-A9CC-92209A328BCF}"/>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6" name="Footer Placeholder 5">
            <a:extLst>
              <a:ext uri="{FF2B5EF4-FFF2-40B4-BE49-F238E27FC236}">
                <a16:creationId xmlns:a16="http://schemas.microsoft.com/office/drawing/2014/main" id="{4A321261-AC99-4E20-84F9-63B0CBB01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5C488-2E7E-4366-966A-2E9747808E36}"/>
              </a:ext>
            </a:extLst>
          </p:cNvPr>
          <p:cNvSpPr>
            <a:spLocks noGrp="1"/>
          </p:cNvSpPr>
          <p:nvPr>
            <p:ph type="sldNum" sz="quarter" idx="12"/>
          </p:nvPr>
        </p:nvSpPr>
        <p:spPr/>
        <p:txBody>
          <a:bodyPr/>
          <a:lstStyle/>
          <a:p>
            <a:fld id="{9917FF46-D652-4521-999E-0D1F40D8CABC}" type="slidenum">
              <a:rPr lang="en-US" smtClean="0"/>
              <a:t>‹N°›</a:t>
            </a:fld>
            <a:endParaRPr lang="en-US"/>
          </a:p>
        </p:txBody>
      </p:sp>
    </p:spTree>
    <p:extLst>
      <p:ext uri="{BB962C8B-B14F-4D97-AF65-F5344CB8AC3E}">
        <p14:creationId xmlns:p14="http://schemas.microsoft.com/office/powerpoint/2010/main" val="3085108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EFD3-1EF5-467C-9F9A-F992F9613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49032D-29D7-4055-A58D-32C818DD3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F5B48-B437-4764-8A20-C06E433B3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C23693-01E2-4A43-B18A-708C72CBCD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5201AE-B22B-4125-9B7A-9D75D47FA5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CD42B9-52C6-4FFE-AEEB-A6A7FE0B80A5}"/>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8" name="Footer Placeholder 7">
            <a:extLst>
              <a:ext uri="{FF2B5EF4-FFF2-40B4-BE49-F238E27FC236}">
                <a16:creationId xmlns:a16="http://schemas.microsoft.com/office/drawing/2014/main" id="{BF943F02-4FAB-4B2E-B1D2-5B657AD199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E52434-DD28-4162-81DD-6EA67C19A324}"/>
              </a:ext>
            </a:extLst>
          </p:cNvPr>
          <p:cNvSpPr>
            <a:spLocks noGrp="1"/>
          </p:cNvSpPr>
          <p:nvPr>
            <p:ph type="sldNum" sz="quarter" idx="12"/>
          </p:nvPr>
        </p:nvSpPr>
        <p:spPr/>
        <p:txBody>
          <a:bodyPr/>
          <a:lstStyle/>
          <a:p>
            <a:fld id="{9917FF46-D652-4521-999E-0D1F40D8CABC}" type="slidenum">
              <a:rPr lang="en-US" smtClean="0"/>
              <a:t>‹N°›</a:t>
            </a:fld>
            <a:endParaRPr lang="en-US"/>
          </a:p>
        </p:txBody>
      </p:sp>
    </p:spTree>
    <p:extLst>
      <p:ext uri="{BB962C8B-B14F-4D97-AF65-F5344CB8AC3E}">
        <p14:creationId xmlns:p14="http://schemas.microsoft.com/office/powerpoint/2010/main" val="1670123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BF78-FBCC-45C7-B31D-E4F3C07C79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67FBE-FC23-4D8D-AC8F-998044EED5CF}"/>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4" name="Footer Placeholder 3">
            <a:extLst>
              <a:ext uri="{FF2B5EF4-FFF2-40B4-BE49-F238E27FC236}">
                <a16:creationId xmlns:a16="http://schemas.microsoft.com/office/drawing/2014/main" id="{9F6FBE9F-CC87-4F2D-AFB2-A783706E60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61D058-1BD7-4174-AA50-5FFF83D130A3}"/>
              </a:ext>
            </a:extLst>
          </p:cNvPr>
          <p:cNvSpPr>
            <a:spLocks noGrp="1"/>
          </p:cNvSpPr>
          <p:nvPr>
            <p:ph type="sldNum" sz="quarter" idx="12"/>
          </p:nvPr>
        </p:nvSpPr>
        <p:spPr/>
        <p:txBody>
          <a:bodyPr/>
          <a:lstStyle/>
          <a:p>
            <a:fld id="{9917FF46-D652-4521-999E-0D1F40D8CABC}" type="slidenum">
              <a:rPr lang="en-US" smtClean="0"/>
              <a:t>‹N°›</a:t>
            </a:fld>
            <a:endParaRPr lang="en-US"/>
          </a:p>
        </p:txBody>
      </p:sp>
    </p:spTree>
    <p:extLst>
      <p:ext uri="{BB962C8B-B14F-4D97-AF65-F5344CB8AC3E}">
        <p14:creationId xmlns:p14="http://schemas.microsoft.com/office/powerpoint/2010/main" val="2623629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3" name="Footer Placeholder 2">
            <a:extLst>
              <a:ext uri="{FF2B5EF4-FFF2-40B4-BE49-F238E27FC236}">
                <a16:creationId xmlns:a16="http://schemas.microsoft.com/office/drawing/2014/main" id="{BD9DB6BD-DBA1-4A80-907B-D03CAEEF5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t>‹N°›</a:t>
            </a:fld>
            <a:endParaRPr lang="en-US"/>
          </a:p>
        </p:txBody>
      </p:sp>
    </p:spTree>
    <p:extLst>
      <p:ext uri="{BB962C8B-B14F-4D97-AF65-F5344CB8AC3E}">
        <p14:creationId xmlns:p14="http://schemas.microsoft.com/office/powerpoint/2010/main" val="95845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BED2-26AE-47E3-A613-5EDD32E3D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6BDF38-40D7-48E2-9014-1D9E59C51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D7AB12-3217-4BD1-8A6F-22EA4D41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93CD9-85FC-4B00-AD61-AB97952BC9DE}"/>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6" name="Footer Placeholder 5">
            <a:extLst>
              <a:ext uri="{FF2B5EF4-FFF2-40B4-BE49-F238E27FC236}">
                <a16:creationId xmlns:a16="http://schemas.microsoft.com/office/drawing/2014/main" id="{4607B67F-56C9-4D00-9465-4F3E2123D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0BB0B-2BA9-4E97-A244-DF9A3155FA92}"/>
              </a:ext>
            </a:extLst>
          </p:cNvPr>
          <p:cNvSpPr>
            <a:spLocks noGrp="1"/>
          </p:cNvSpPr>
          <p:nvPr>
            <p:ph type="sldNum" sz="quarter" idx="12"/>
          </p:nvPr>
        </p:nvSpPr>
        <p:spPr/>
        <p:txBody>
          <a:bodyPr/>
          <a:lstStyle/>
          <a:p>
            <a:fld id="{9917FF46-D652-4521-999E-0D1F40D8CABC}" type="slidenum">
              <a:rPr lang="en-US" smtClean="0"/>
              <a:t>‹N°›</a:t>
            </a:fld>
            <a:endParaRPr lang="en-US"/>
          </a:p>
        </p:txBody>
      </p:sp>
    </p:spTree>
    <p:extLst>
      <p:ext uri="{BB962C8B-B14F-4D97-AF65-F5344CB8AC3E}">
        <p14:creationId xmlns:p14="http://schemas.microsoft.com/office/powerpoint/2010/main" val="3191617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3323-0A85-4290-A635-1BC59E834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7170-E62F-48B7-9469-4F788733E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D10CCC-7279-4D26-A26D-A12C43444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A7469-F7C0-43A5-BB85-C848BFB0D2FD}"/>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6" name="Footer Placeholder 5">
            <a:extLst>
              <a:ext uri="{FF2B5EF4-FFF2-40B4-BE49-F238E27FC236}">
                <a16:creationId xmlns:a16="http://schemas.microsoft.com/office/drawing/2014/main" id="{734B19B1-55E2-41A7-A28D-00D5C2315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C9747-F606-42BA-BDB0-CA8D4D021DD1}"/>
              </a:ext>
            </a:extLst>
          </p:cNvPr>
          <p:cNvSpPr>
            <a:spLocks noGrp="1"/>
          </p:cNvSpPr>
          <p:nvPr>
            <p:ph type="sldNum" sz="quarter" idx="12"/>
          </p:nvPr>
        </p:nvSpPr>
        <p:spPr/>
        <p:txBody>
          <a:bodyPr/>
          <a:lstStyle/>
          <a:p>
            <a:fld id="{9917FF46-D652-4521-999E-0D1F40D8CABC}" type="slidenum">
              <a:rPr lang="en-US" smtClean="0"/>
              <a:t>‹N°›</a:t>
            </a:fld>
            <a:endParaRPr lang="en-US"/>
          </a:p>
        </p:txBody>
      </p:sp>
    </p:spTree>
    <p:extLst>
      <p:ext uri="{BB962C8B-B14F-4D97-AF65-F5344CB8AC3E}">
        <p14:creationId xmlns:p14="http://schemas.microsoft.com/office/powerpoint/2010/main" val="287415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21C0-39E0-44C2-9A9F-9437DEB0EC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59E6C2-ABFA-4F8B-8826-13D6CD5BF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34CD8-47B7-43D7-AA30-992C5358094D}"/>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30369878-CBF5-4254-9CF4-B90DDE31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55C78-9714-478D-A579-3DBA411022F5}"/>
              </a:ext>
            </a:extLst>
          </p:cNvPr>
          <p:cNvSpPr>
            <a:spLocks noGrp="1"/>
          </p:cNvSpPr>
          <p:nvPr>
            <p:ph type="sldNum" sz="quarter" idx="12"/>
          </p:nvPr>
        </p:nvSpPr>
        <p:spPr/>
        <p:txBody>
          <a:bodyPr/>
          <a:lstStyle/>
          <a:p>
            <a:fld id="{9917FF46-D652-4521-999E-0D1F40D8CABC}" type="slidenum">
              <a:rPr lang="en-US" smtClean="0"/>
              <a:t>‹N°›</a:t>
            </a:fld>
            <a:endParaRPr lang="en-US"/>
          </a:p>
        </p:txBody>
      </p:sp>
    </p:spTree>
    <p:extLst>
      <p:ext uri="{BB962C8B-B14F-4D97-AF65-F5344CB8AC3E}">
        <p14:creationId xmlns:p14="http://schemas.microsoft.com/office/powerpoint/2010/main" val="3565653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1A757-A595-43FF-B487-0A2487E64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82295D-F814-474C-82A9-7468458674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A2CB6-F237-4D9D-934A-7A86B3A552E3}"/>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48ABAD40-2D77-4D91-ACF1-97A11C17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D05F6-F9C5-43F0-9868-4C6F658784EE}"/>
              </a:ext>
            </a:extLst>
          </p:cNvPr>
          <p:cNvSpPr>
            <a:spLocks noGrp="1"/>
          </p:cNvSpPr>
          <p:nvPr>
            <p:ph type="sldNum" sz="quarter" idx="12"/>
          </p:nvPr>
        </p:nvSpPr>
        <p:spPr/>
        <p:txBody>
          <a:bodyPr/>
          <a:lstStyle/>
          <a:p>
            <a:fld id="{9917FF46-D652-4521-999E-0D1F40D8CABC}" type="slidenum">
              <a:rPr lang="en-US" smtClean="0"/>
              <a:t>‹N°›</a:t>
            </a:fld>
            <a:endParaRPr lang="en-US"/>
          </a:p>
        </p:txBody>
      </p:sp>
    </p:spTree>
    <p:extLst>
      <p:ext uri="{BB962C8B-B14F-4D97-AF65-F5344CB8AC3E}">
        <p14:creationId xmlns:p14="http://schemas.microsoft.com/office/powerpoint/2010/main" val="337628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68203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059"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extLst>
      <p:ext uri="{BB962C8B-B14F-4D97-AF65-F5344CB8AC3E}">
        <p14:creationId xmlns:p14="http://schemas.microsoft.com/office/powerpoint/2010/main" val="362896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083"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1F9F2487-C04B-4E89-A85F-F145412FF7C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11394019" y="6435725"/>
            <a:ext cx="278341"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‹N°›</a:t>
            </a:fld>
            <a:endParaRPr lang="en-US" sz="1000" b="0" i="0" baseline="0" dirty="0"/>
          </a:p>
        </p:txBody>
      </p:sp>
    </p:spTree>
    <p:extLst>
      <p:ext uri="{BB962C8B-B14F-4D97-AF65-F5344CB8AC3E}">
        <p14:creationId xmlns:p14="http://schemas.microsoft.com/office/powerpoint/2010/main" val="3811798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2"/>
            </p:custDataLst>
          </p:nvPr>
        </p:nvSpPr>
        <p:spPr>
          <a:xfrm>
            <a:off x="0" y="0"/>
            <a:ext cx="16933"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07" name="think-cell Slide" r:id="rId12" imgW="572" imgH="588" progId="TCLayout.ActiveDocument.1">
                  <p:embed/>
                </p:oleObj>
              </mc:Choice>
              <mc:Fallback>
                <p:oleObj name="think-cell Slide" r:id="rId12"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4"/>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5"/>
            </p:custDataLst>
          </p:nvPr>
        </p:nvSpPr>
        <p:spPr>
          <a:xfrm>
            <a:off x="554736" y="525929"/>
            <a:ext cx="1108252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6"/>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7"/>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‹N°›</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8"/>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9"/>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Documenttype">
            <a:extLst>
              <a:ext uri="{FF2B5EF4-FFF2-40B4-BE49-F238E27FC236}">
                <a16:creationId xmlns:a16="http://schemas.microsoft.com/office/drawing/2014/main" id="{335AEFB6-D0FB-42BD-A7D9-B038003F9038}"/>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273267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131" name="think-cell Slide" r:id="rId10" imgW="592" imgH="591" progId="TCLayout.ActiveDocument.1">
                  <p:embed/>
                </p:oleObj>
              </mc:Choice>
              <mc:Fallback>
                <p:oleObj name="think-cell Slide" r:id="rId10" imgW="592" imgH="591" progId="TCLayout.ActiveDocument.1">
                  <p:embed/>
                  <p:pic>
                    <p:nvPicPr>
                      <p:cNvPr id="5" name="Object 2" hidden="1">
                        <a:extLst>
                          <a:ext uri="{FF2B5EF4-FFF2-40B4-BE49-F238E27FC236}">
                            <a16:creationId xmlns:a16="http://schemas.microsoft.com/office/drawing/2014/main" id="{B2D7514F-25FA-4E78-87EA-9310B631553C}"/>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a:t>
            </a:fld>
            <a:endParaRPr lang="en-US" sz="8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7"/>
            </p:custDataLst>
          </p:nvPr>
        </p:nvSpPr>
        <p:spPr>
          <a:xfrm>
            <a:off x="554736" y="1706565"/>
            <a:ext cx="3813048"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33275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6155" name="think-cell Slide" r:id="rId10" imgW="592" imgH="591" progId="TCLayout.ActiveDocument.1">
                  <p:embed/>
                </p:oleObj>
              </mc:Choice>
              <mc:Fallback>
                <p:oleObj name="think-cell Slide" r:id="rId10" imgW="592" imgH="591" progId="TCLayout.ActiveDocument.1">
                  <p:embed/>
                  <p:pic>
                    <p:nvPicPr>
                      <p:cNvPr id="4" name="Object 2" hidden="1">
                        <a:extLst>
                          <a:ext uri="{FF2B5EF4-FFF2-40B4-BE49-F238E27FC236}">
                            <a16:creationId xmlns:a16="http://schemas.microsoft.com/office/drawing/2014/main" id="{F2127110-9E20-4E63-ACC1-B73E30E4EFC4}"/>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7"/>
            </p:custDataLst>
          </p:nvPr>
        </p:nvSpPr>
        <p:spPr>
          <a:xfrm>
            <a:off x="554736" y="3090450"/>
            <a:ext cx="5065776"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494267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179"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F6E78EB6-BD2E-4D6E-862A-ED6E403B39AB}"/>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a:t>
            </a:fld>
            <a:endParaRPr lang="en-US" sz="8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7"/>
            </p:custDataLst>
          </p:nvPr>
        </p:nvSpPr>
        <p:spPr>
          <a:xfrm>
            <a:off x="554736" y="4919246"/>
            <a:ext cx="11082528" cy="338554"/>
          </a:xfrm>
        </p:spPr>
        <p:txBody>
          <a:bodyPr anchor="b"/>
          <a:lstStyle>
            <a:lvl1pPr>
              <a:defRPr sz="2200"/>
            </a:lvl1pPr>
          </a:lstStyle>
          <a:p>
            <a:r>
              <a:rPr lang="en-US"/>
              <a:t>Click to edit Master title style</a:t>
            </a:r>
            <a:endParaRPr lang="en-US" dirty="0"/>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115716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203" name="think-cell Slide" r:id="rId11" imgW="592" imgH="591" progId="TCLayout.ActiveDocument.1">
                  <p:embed/>
                </p:oleObj>
              </mc:Choice>
              <mc:Fallback>
                <p:oleObj name="think-cell Slide" r:id="rId11" imgW="592" imgH="591" progId="TCLayout.ActiveDocument.1">
                  <p:embed/>
                  <p:pic>
                    <p:nvPicPr>
                      <p:cNvPr id="3" name="Object 2" hidden="1">
                        <a:extLst>
                          <a:ext uri="{FF2B5EF4-FFF2-40B4-BE49-F238E27FC236}">
                            <a16:creationId xmlns:a16="http://schemas.microsoft.com/office/drawing/2014/main" id="{522EA9AE-E627-47C3-91DC-8CA9CDA2B2CB}"/>
                          </a:ext>
                        </a:extLst>
                      </p:cNvPr>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a:t>
            </a:fld>
            <a:endParaRPr lang="en-US" sz="8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7"/>
            </p:custDataLst>
          </p:nvPr>
        </p:nvSpPr>
        <p:spPr>
          <a:xfrm>
            <a:off x="1505712" y="3841050"/>
            <a:ext cx="9180576"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8"/>
            </p:custDataLst>
          </p:nvPr>
        </p:nvSpPr>
        <p:spPr>
          <a:xfrm>
            <a:off x="1505712" y="4284631"/>
            <a:ext cx="9180576"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222230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227" name="think-cell Slide" r:id="rId12" imgW="413" imgH="416" progId="TCLayout.ActiveDocument.1">
                  <p:embed/>
                </p:oleObj>
              </mc:Choice>
              <mc:Fallback>
                <p:oleObj name="think-cell Slide" r:id="rId12" imgW="413" imgH="416" progId="TCLayout.ActiveDocument.1">
                  <p:embed/>
                  <p:pic>
                    <p:nvPicPr>
                      <p:cNvPr id="5" name="Object 2" hidden="1">
                        <a:extLst>
                          <a:ext uri="{FF2B5EF4-FFF2-40B4-BE49-F238E27FC236}">
                            <a16:creationId xmlns:a16="http://schemas.microsoft.com/office/drawing/2014/main" id="{F17934EB-F2F5-451C-8BFA-F1B57B7FE8F2}"/>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3413760" y="0"/>
            <a:ext cx="877824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6"/>
            </p:custDataLst>
          </p:nvPr>
        </p:nvSpPr>
        <p:spPr>
          <a:xfrm>
            <a:off x="554737" y="6501670"/>
            <a:ext cx="252111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7"/>
            </p:custDataLst>
          </p:nvPr>
        </p:nvSpPr>
        <p:spPr>
          <a:xfrm>
            <a:off x="554738" y="41598"/>
            <a:ext cx="252111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8"/>
            </p:custDataLst>
          </p:nvPr>
        </p:nvSpPr>
        <p:spPr>
          <a:xfrm>
            <a:off x="548218" y="3636553"/>
            <a:ext cx="252111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9"/>
            </p:custDataLst>
          </p:nvPr>
        </p:nvSpPr>
        <p:spPr>
          <a:xfrm>
            <a:off x="548218" y="2502262"/>
            <a:ext cx="252111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699707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51" name="think-cell Slide" r:id="rId12" imgW="413" imgH="416" progId="TCLayout.ActiveDocument.1">
                  <p:embed/>
                </p:oleObj>
              </mc:Choice>
              <mc:Fallback>
                <p:oleObj name="think-cell Slide" r:id="rId12" imgW="413" imgH="416" progId="TCLayout.ActiveDocument.1">
                  <p:embed/>
                  <p:pic>
                    <p:nvPicPr>
                      <p:cNvPr id="4" name="Object 2" hidden="1">
                        <a:extLst>
                          <a:ext uri="{FF2B5EF4-FFF2-40B4-BE49-F238E27FC236}">
                            <a16:creationId xmlns:a16="http://schemas.microsoft.com/office/drawing/2014/main" id="{E317DDE9-4510-4ADA-BC78-E96D24597826}"/>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4364736" y="0"/>
            <a:ext cx="782726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6"/>
            </p:custDataLst>
          </p:nvPr>
        </p:nvSpPr>
        <p:spPr>
          <a:xfrm>
            <a:off x="554737" y="6501670"/>
            <a:ext cx="347600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8"/>
            </p:custDataLst>
          </p:nvPr>
        </p:nvSpPr>
        <p:spPr>
          <a:xfrm>
            <a:off x="548218" y="2840816"/>
            <a:ext cx="3476007"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9"/>
            </p:custDataLst>
          </p:nvPr>
        </p:nvSpPr>
        <p:spPr>
          <a:xfrm>
            <a:off x="548217" y="3636553"/>
            <a:ext cx="3462528"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478885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275"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id="{AE8063F9-BD79-4AC7-AE37-FA41373B03AA}"/>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6"/>
            </p:custDataLst>
          </p:nvPr>
        </p:nvSpPr>
        <p:spPr>
          <a:xfrm>
            <a:off x="554737" y="6501670"/>
            <a:ext cx="515918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8"/>
            </p:custDataLst>
          </p:nvPr>
        </p:nvSpPr>
        <p:spPr>
          <a:xfrm>
            <a:off x="554737" y="173736"/>
            <a:ext cx="5159180" cy="338554"/>
          </a:xfrm>
        </p:spPr>
        <p:txBody>
          <a:bodyPr wrap="square">
            <a:sp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9"/>
            </p:custDataLst>
          </p:nvPr>
        </p:nvSpPr>
        <p:spPr>
          <a:xfrm>
            <a:off x="554737" y="525929"/>
            <a:ext cx="5159180"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13922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2299" name="think-cell Slide" r:id="rId12" imgW="592" imgH="591" progId="TCLayout.ActiveDocument.1">
                  <p:embed/>
                </p:oleObj>
              </mc:Choice>
              <mc:Fallback>
                <p:oleObj name="think-cell Slide" r:id="rId12" imgW="592" imgH="591" progId="TCLayout.ActiveDocument.1">
                  <p:embed/>
                  <p:pic>
                    <p:nvPicPr>
                      <p:cNvPr id="3" name="Object 2" hidden="1">
                        <a:extLst>
                          <a:ext uri="{FF2B5EF4-FFF2-40B4-BE49-F238E27FC236}">
                            <a16:creationId xmlns:a16="http://schemas.microsoft.com/office/drawing/2014/main" id="{3C874AD5-EF74-4210-B94F-F40285F6D1E0}"/>
                          </a:ext>
                        </a:extLst>
                      </p:cNvPr>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6"/>
            </p:custDataLst>
          </p:nvPr>
        </p:nvSpPr>
        <p:spPr>
          <a:xfrm>
            <a:off x="554737" y="6501670"/>
            <a:ext cx="6967303"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8"/>
            </p:custDataLst>
          </p:nvPr>
        </p:nvSpPr>
        <p:spPr>
          <a:xfrm>
            <a:off x="554737" y="173736"/>
            <a:ext cx="6967303" cy="338554"/>
          </a:xfrm>
        </p:spPr>
        <p:txBody>
          <a:bodyPr anchor="t">
            <a:noAutofit/>
          </a:bodyPr>
          <a:lstStyle/>
          <a:p>
            <a:r>
              <a:rPr lang="en-US"/>
              <a:t>Click to edit Master title style</a:t>
            </a:r>
            <a:endParaRPr lang="en-US" dirty="0"/>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9"/>
            </p:custDataLst>
          </p:nvPr>
        </p:nvSpPr>
        <p:spPr>
          <a:xfrm>
            <a:off x="554737" y="525929"/>
            <a:ext cx="6967303"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022442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3323" name="think-cell Slide" r:id="rId12" imgW="413" imgH="416" progId="TCLayout.ActiveDocument.1">
                  <p:embed/>
                </p:oleObj>
              </mc:Choice>
              <mc:Fallback>
                <p:oleObj name="think-cell Slide" r:id="rId12"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3"/>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a:t>
            </a:fld>
            <a:endParaRPr lang="en-US" sz="80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6"/>
            </p:custDataLst>
          </p:nvPr>
        </p:nvSpPr>
        <p:spPr>
          <a:xfrm>
            <a:off x="554735" y="6501670"/>
            <a:ext cx="79248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noProof="0" dirty="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8"/>
            </p:custDataLst>
          </p:nvPr>
        </p:nvSpPr>
        <p:spPr>
          <a:xfrm>
            <a:off x="554736" y="173736"/>
            <a:ext cx="79248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9"/>
            </p:custDataLst>
          </p:nvPr>
        </p:nvSpPr>
        <p:spPr>
          <a:xfrm>
            <a:off x="554736" y="525929"/>
            <a:ext cx="79248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11282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4347"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3AB36C25-3154-4643-A5D1-40C663C7617E}"/>
                          </a:ext>
                        </a:extLst>
                      </p:cNvPr>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5"/>
            </p:custDataLst>
          </p:nvPr>
        </p:nvSpPr>
        <p:spPr bwMode="black">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‹N°›</a:t>
            </a:fld>
            <a:endParaRPr lang="en-US" sz="800" kern="12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6"/>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22806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371" name="think-cell Slide" r:id="rId8" imgW="592" imgH="591" progId="TCLayout.ActiveDocument.1">
                  <p:embed/>
                </p:oleObj>
              </mc:Choice>
              <mc:Fallback>
                <p:oleObj name="think-cell Slide" r:id="rId8" imgW="592" imgH="591" progId="TCLayout.ActiveDocument.1">
                  <p:embed/>
                  <p:pic>
                    <p:nvPicPr>
                      <p:cNvPr id="2" name="Object 1" hidden="1">
                        <a:extLst>
                          <a:ext uri="{FF2B5EF4-FFF2-40B4-BE49-F238E27FC236}">
                            <a16:creationId xmlns:a16="http://schemas.microsoft.com/office/drawing/2014/main" id="{B45F7C92-D5CD-4EDC-B5FB-B32BFADF4AE5}"/>
                          </a:ext>
                        </a:extLst>
                      </p:cNvPr>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a:t>
            </a:fld>
            <a:endParaRPr lang="en-US" sz="8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6"/>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2305392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6395" name="think-cell Slide" r:id="rId6" imgW="592" imgH="591" progId="TCLayout.ActiveDocument.1">
                  <p:embed/>
                </p:oleObj>
              </mc:Choice>
              <mc:Fallback>
                <p:oleObj name="think-cell Slide" r:id="rId6" imgW="592" imgH="591" progId="TCLayout.ActiveDocument.1">
                  <p:embed/>
                  <p:pic>
                    <p:nvPicPr>
                      <p:cNvPr id="2" name="Object 2" hidden="1">
                        <a:extLst>
                          <a:ext uri="{FF2B5EF4-FFF2-40B4-BE49-F238E27FC236}">
                            <a16:creationId xmlns:a16="http://schemas.microsoft.com/office/drawing/2014/main" id="{1C6EC4AA-6C84-4EF6-AF4D-BE24FEED672F}"/>
                          </a:ext>
                        </a:extLst>
                      </p:cNvPr>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3"/>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4"/>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391798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3F29-890E-466D-B3C1-AB5022B71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3D292-91ED-4336-8E66-F27B2FF9A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05850-3431-42F9-B04B-4E21EEDCD95E}"/>
              </a:ext>
            </a:extLst>
          </p:cNvPr>
          <p:cNvSpPr>
            <a:spLocks noGrp="1"/>
          </p:cNvSpPr>
          <p:nvPr>
            <p:ph type="dt" sz="half" idx="10"/>
          </p:nvPr>
        </p:nvSpPr>
        <p:spPr/>
        <p:txBody>
          <a:bodyPr/>
          <a:lstStyle/>
          <a:p>
            <a:fld id="{EA7519A7-4256-4AB7-A86A-4534FE174684}" type="datetimeFigureOut">
              <a:rPr lang="en-US" smtClean="0"/>
              <a:t>1/27/2022</a:t>
            </a:fld>
            <a:endParaRPr lang="en-US"/>
          </a:p>
        </p:txBody>
      </p:sp>
      <p:sp>
        <p:nvSpPr>
          <p:cNvPr id="5" name="Footer Placeholder 4">
            <a:extLst>
              <a:ext uri="{FF2B5EF4-FFF2-40B4-BE49-F238E27FC236}">
                <a16:creationId xmlns:a16="http://schemas.microsoft.com/office/drawing/2014/main" id="{D500AFB6-042F-4F07-8DD2-7FF1DFA84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761DE-742E-4BB8-921A-D922359656E7}"/>
              </a:ext>
            </a:extLst>
          </p:cNvPr>
          <p:cNvSpPr>
            <a:spLocks noGrp="1"/>
          </p:cNvSpPr>
          <p:nvPr>
            <p:ph type="sldNum" sz="quarter" idx="12"/>
          </p:nvPr>
        </p:nvSpPr>
        <p:spPr/>
        <p:txBody>
          <a:bodyPr/>
          <a:lstStyle/>
          <a:p>
            <a:fld id="{094FC1DB-3780-4B41-B9AB-3ECF7C4ABCE4}" type="slidenum">
              <a:rPr lang="en-US" smtClean="0"/>
              <a:t>‹N°›</a:t>
            </a:fld>
            <a:endParaRPr lang="en-US"/>
          </a:p>
        </p:txBody>
      </p:sp>
    </p:spTree>
    <p:extLst>
      <p:ext uri="{BB962C8B-B14F-4D97-AF65-F5344CB8AC3E}">
        <p14:creationId xmlns:p14="http://schemas.microsoft.com/office/powerpoint/2010/main" val="1194273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6"/>
            <a:ext cx="12192000" cy="1144121"/>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5" y="283853"/>
            <a:ext cx="10423375" cy="507831"/>
          </a:xfrm>
          <a:prstGeom prst="rect">
            <a:avLst/>
          </a:prstGeom>
          <a:noFill/>
          <a:ln>
            <a:no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3" name="Picture 2" descr="Logo&#10;&#10;Description automatically generated">
            <a:extLst>
              <a:ext uri="{FF2B5EF4-FFF2-40B4-BE49-F238E27FC236}">
                <a16:creationId xmlns:a16="http://schemas.microsoft.com/office/drawing/2014/main" id="{6612BE03-D243-41B4-AFEA-AC1446BA134D}"/>
              </a:ext>
            </a:extLst>
          </p:cNvPr>
          <p:cNvPicPr>
            <a:picLocks noChangeAspect="1"/>
          </p:cNvPicPr>
          <p:nvPr userDrawn="1"/>
        </p:nvPicPr>
        <p:blipFill>
          <a:blip r:embed="rId2"/>
          <a:stretch>
            <a:fillRect/>
          </a:stretch>
        </p:blipFill>
        <p:spPr>
          <a:xfrm>
            <a:off x="339801" y="36383"/>
            <a:ext cx="1343467" cy="1007600"/>
          </a:xfrm>
          <a:prstGeom prst="rect">
            <a:avLst/>
          </a:prstGeom>
        </p:spPr>
      </p:pic>
    </p:spTree>
    <p:extLst>
      <p:ext uri="{BB962C8B-B14F-4D97-AF65-F5344CB8AC3E}">
        <p14:creationId xmlns:p14="http://schemas.microsoft.com/office/powerpoint/2010/main" val="3314401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402914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110836" y="18031"/>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37949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‹N°›</a:t>
            </a:fld>
            <a:endParaRPr lang="en-US"/>
          </a:p>
        </p:txBody>
      </p:sp>
    </p:spTree>
    <p:extLst>
      <p:ext uri="{BB962C8B-B14F-4D97-AF65-F5344CB8AC3E}">
        <p14:creationId xmlns:p14="http://schemas.microsoft.com/office/powerpoint/2010/main" val="42993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a:t>
            </a:fld>
            <a:endParaRPr lang="en-US" dirty="0">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‹N°›</a:t>
            </a:fld>
            <a:endParaRPr lang="en-US"/>
          </a:p>
        </p:txBody>
      </p:sp>
    </p:spTree>
    <p:extLst>
      <p:ext uri="{BB962C8B-B14F-4D97-AF65-F5344CB8AC3E}">
        <p14:creationId xmlns:p14="http://schemas.microsoft.com/office/powerpoint/2010/main" val="4214938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‹N°›</a:t>
            </a:fld>
            <a:endParaRPr lang="en-US"/>
          </a:p>
        </p:txBody>
      </p:sp>
    </p:spTree>
    <p:extLst>
      <p:ext uri="{BB962C8B-B14F-4D97-AF65-F5344CB8AC3E}">
        <p14:creationId xmlns:p14="http://schemas.microsoft.com/office/powerpoint/2010/main" val="1129761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57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35157-6F8A-478F-B460-90E403728E59}"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‹N°›</a:t>
            </a:fld>
            <a:endParaRPr lang="en-US"/>
          </a:p>
        </p:txBody>
      </p:sp>
    </p:spTree>
    <p:extLst>
      <p:ext uri="{BB962C8B-B14F-4D97-AF65-F5344CB8AC3E}">
        <p14:creationId xmlns:p14="http://schemas.microsoft.com/office/powerpoint/2010/main" val="1581598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48"/>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35157-6F8A-478F-B460-90E403728E59}"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1DF06-DED9-444E-BFF7-793F95CA5430}" type="slidenum">
              <a:rPr lang="en-US" smtClean="0"/>
              <a:t>‹N°›</a:t>
            </a:fld>
            <a:endParaRPr lang="en-US"/>
          </a:p>
        </p:txBody>
      </p:sp>
    </p:spTree>
    <p:extLst>
      <p:ext uri="{BB962C8B-B14F-4D97-AF65-F5344CB8AC3E}">
        <p14:creationId xmlns:p14="http://schemas.microsoft.com/office/powerpoint/2010/main" val="2915731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DC35157-6F8A-478F-B460-90E403728E59}"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1DF06-DED9-444E-BFF7-793F95CA5430}" type="slidenum">
              <a:rPr lang="en-US" smtClean="0"/>
              <a:t>‹N°›</a:t>
            </a:fld>
            <a:endParaRPr lang="en-US"/>
          </a:p>
        </p:txBody>
      </p:sp>
    </p:spTree>
    <p:extLst>
      <p:ext uri="{BB962C8B-B14F-4D97-AF65-F5344CB8AC3E}">
        <p14:creationId xmlns:p14="http://schemas.microsoft.com/office/powerpoint/2010/main" val="1431300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35157-6F8A-478F-B460-90E403728E59}"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1DF06-DED9-444E-BFF7-793F95CA5430}" type="slidenum">
              <a:rPr lang="en-US" smtClean="0"/>
              <a:t>‹N°›</a:t>
            </a:fld>
            <a:endParaRPr lang="en-US"/>
          </a:p>
        </p:txBody>
      </p:sp>
    </p:spTree>
    <p:extLst>
      <p:ext uri="{BB962C8B-B14F-4D97-AF65-F5344CB8AC3E}">
        <p14:creationId xmlns:p14="http://schemas.microsoft.com/office/powerpoint/2010/main" val="194379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‹N°›</a:t>
            </a:fld>
            <a:endParaRPr lang="en-US"/>
          </a:p>
        </p:txBody>
      </p:sp>
    </p:spTree>
    <p:extLst>
      <p:ext uri="{BB962C8B-B14F-4D97-AF65-F5344CB8AC3E}">
        <p14:creationId xmlns:p14="http://schemas.microsoft.com/office/powerpoint/2010/main" val="81286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‹N°›</a:t>
            </a:fld>
            <a:endParaRPr lang="en-US"/>
          </a:p>
        </p:txBody>
      </p:sp>
    </p:spTree>
    <p:extLst>
      <p:ext uri="{BB962C8B-B14F-4D97-AF65-F5344CB8AC3E}">
        <p14:creationId xmlns:p14="http://schemas.microsoft.com/office/powerpoint/2010/main" val="533080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‹N°›</a:t>
            </a:fld>
            <a:endParaRPr lang="en-US"/>
          </a:p>
        </p:txBody>
      </p:sp>
    </p:spTree>
    <p:extLst>
      <p:ext uri="{BB962C8B-B14F-4D97-AF65-F5344CB8AC3E}">
        <p14:creationId xmlns:p14="http://schemas.microsoft.com/office/powerpoint/2010/main" val="2117972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‹N°›</a:t>
            </a:fld>
            <a:endParaRPr lang="en-US"/>
          </a:p>
        </p:txBody>
      </p:sp>
    </p:spTree>
    <p:extLst>
      <p:ext uri="{BB962C8B-B14F-4D97-AF65-F5344CB8AC3E}">
        <p14:creationId xmlns:p14="http://schemas.microsoft.com/office/powerpoint/2010/main" val="1698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a:t>
            </a:fld>
            <a:endParaRPr lang="en-US" dirty="0">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015559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extLst>
      <p:ext uri="{BB962C8B-B14F-4D97-AF65-F5344CB8AC3E}">
        <p14:creationId xmlns:p14="http://schemas.microsoft.com/office/powerpoint/2010/main" val="12397255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91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905"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a:t>
            </a:fld>
            <a:endParaRPr lang="en-US" dirty="0">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a:lstStyle/>
          <a:p>
            <a:fld id="{9917FF46-D652-4521-999E-0D1F40D8CABC}" type="slidenum">
              <a:rPr lang="en-US" smtClean="0"/>
              <a:t>‹N°›</a:t>
            </a:fld>
            <a:endParaRPr lang="en-US"/>
          </a:p>
        </p:txBody>
      </p:sp>
    </p:spTree>
    <p:extLst>
      <p:ext uri="{BB962C8B-B14F-4D97-AF65-F5344CB8AC3E}">
        <p14:creationId xmlns:p14="http://schemas.microsoft.com/office/powerpoint/2010/main" val="351771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A18F-96AB-43CC-8EC0-FED81EB72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2E8258-D338-4873-A42C-15AE08E7C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60C7B-999C-4622-B92F-4E6761F40EDC}"/>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E57EC8D5-B73E-41C3-B5E5-0640435DD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B5B00-D104-4381-A095-47BDC8FEB87D}"/>
              </a:ext>
            </a:extLst>
          </p:cNvPr>
          <p:cNvSpPr>
            <a:spLocks noGrp="1"/>
          </p:cNvSpPr>
          <p:nvPr>
            <p:ph type="sldNum" sz="quarter" idx="12"/>
          </p:nvPr>
        </p:nvSpPr>
        <p:spPr/>
        <p:txBody>
          <a:bodyPr/>
          <a:lstStyle/>
          <a:p>
            <a:fld id="{9917FF46-D652-4521-999E-0D1F40D8CABC}" type="slidenum">
              <a:rPr lang="en-US" smtClean="0"/>
              <a:t>‹N°›</a:t>
            </a:fld>
            <a:endParaRPr lang="en-US"/>
          </a:p>
        </p:txBody>
      </p:sp>
    </p:spTree>
    <p:extLst>
      <p:ext uri="{BB962C8B-B14F-4D97-AF65-F5344CB8AC3E}">
        <p14:creationId xmlns:p14="http://schemas.microsoft.com/office/powerpoint/2010/main" val="279599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a:lstStyle/>
          <a:p>
            <a:fld id="{9917FF46-D652-4521-999E-0D1F40D8CABC}" type="slidenum">
              <a:rPr lang="en-US" smtClean="0"/>
              <a:t>‹N°›</a:t>
            </a:fld>
            <a:endParaRPr lang="en-US"/>
          </a:p>
        </p:txBody>
      </p:sp>
    </p:spTree>
    <p:extLst>
      <p:ext uri="{BB962C8B-B14F-4D97-AF65-F5344CB8AC3E}">
        <p14:creationId xmlns:p14="http://schemas.microsoft.com/office/powerpoint/2010/main" val="267244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6.xml"/><Relationship Id="rId39" Type="http://schemas.openxmlformats.org/officeDocument/2006/relationships/tags" Target="../tags/tag19.xml"/><Relationship Id="rId21" Type="http://schemas.openxmlformats.org/officeDocument/2006/relationships/tags" Target="../tags/tag1.xml"/><Relationship Id="rId34" Type="http://schemas.openxmlformats.org/officeDocument/2006/relationships/tags" Target="../tags/tag14.xml"/><Relationship Id="rId42" Type="http://schemas.openxmlformats.org/officeDocument/2006/relationships/tags" Target="../tags/tag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vmlDrawing" Target="../drawings/vmlDrawing1.vml"/><Relationship Id="rId29" Type="http://schemas.openxmlformats.org/officeDocument/2006/relationships/tags" Target="../tags/tag9.xml"/><Relationship Id="rId41" Type="http://schemas.openxmlformats.org/officeDocument/2006/relationships/tags" Target="../tags/tag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4.xml"/><Relationship Id="rId32" Type="http://schemas.openxmlformats.org/officeDocument/2006/relationships/tags" Target="../tags/tag12.xml"/><Relationship Id="rId37" Type="http://schemas.openxmlformats.org/officeDocument/2006/relationships/tags" Target="../tags/tag17.xml"/><Relationship Id="rId40" Type="http://schemas.openxmlformats.org/officeDocument/2006/relationships/tags" Target="../tags/tag2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3.xml"/><Relationship Id="rId28" Type="http://schemas.openxmlformats.org/officeDocument/2006/relationships/tags" Target="../tags/tag8.xml"/><Relationship Id="rId36" Type="http://schemas.openxmlformats.org/officeDocument/2006/relationships/tags" Target="../tags/tag16.xml"/><Relationship Id="rId10" Type="http://schemas.openxmlformats.org/officeDocument/2006/relationships/slideLayout" Target="../slideLayouts/slideLayout29.xml"/><Relationship Id="rId19" Type="http://schemas.openxmlformats.org/officeDocument/2006/relationships/theme" Target="../theme/theme3.xml"/><Relationship Id="rId31" Type="http://schemas.openxmlformats.org/officeDocument/2006/relationships/tags" Target="../tags/tag11.xml"/><Relationship Id="rId44" Type="http://schemas.openxmlformats.org/officeDocument/2006/relationships/image" Target="../media/image7.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 Id="rId35" Type="http://schemas.openxmlformats.org/officeDocument/2006/relationships/tags" Target="../tags/tag15.xml"/><Relationship Id="rId43" Type="http://schemas.openxmlformats.org/officeDocument/2006/relationships/oleObject" Target="../embeddings/oleObject1.bin"/><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5.xml"/><Relationship Id="rId33" Type="http://schemas.openxmlformats.org/officeDocument/2006/relationships/tags" Target="../tags/tag13.xml"/><Relationship Id="rId38" Type="http://schemas.openxmlformats.org/officeDocument/2006/relationships/tags" Target="../tags/tag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71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9210B-0E8C-470C-9AFE-A631E695B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F93E87-097B-4EFB-ABCE-45DD2E37C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06769-5B30-4D57-AFE5-C4376BCED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7C15E-ECE1-4EE5-BF79-E8136BD6249D}" type="datetimeFigureOut">
              <a:rPr lang="en-US" smtClean="0"/>
              <a:t>1/27/2022</a:t>
            </a:fld>
            <a:endParaRPr lang="en-US"/>
          </a:p>
        </p:txBody>
      </p:sp>
      <p:sp>
        <p:nvSpPr>
          <p:cNvPr id="5" name="Footer Placeholder 4">
            <a:extLst>
              <a:ext uri="{FF2B5EF4-FFF2-40B4-BE49-F238E27FC236}">
                <a16:creationId xmlns:a16="http://schemas.microsoft.com/office/drawing/2014/main" id="{9C21EC83-0752-48B2-B11C-CEF1989CA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2E234A-7979-40C5-8FAE-CAE98B897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7FF46-D652-4521-999E-0D1F40D8CABC}" type="slidenum">
              <a:rPr lang="en-US" smtClean="0"/>
              <a:t>‹N°›</a:t>
            </a:fld>
            <a:endParaRPr lang="en-US"/>
          </a:p>
        </p:txBody>
      </p:sp>
    </p:spTree>
    <p:extLst>
      <p:ext uri="{BB962C8B-B14F-4D97-AF65-F5344CB8AC3E}">
        <p14:creationId xmlns:p14="http://schemas.microsoft.com/office/powerpoint/2010/main" val="5453762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userDrawn="1">
            <p:custDataLst>
              <p:tags r:id="rId2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35" name="think-cell Slide" r:id="rId43" imgW="572" imgH="588" progId="TCLayout.ActiveDocument.1">
                  <p:embed/>
                </p:oleObj>
              </mc:Choice>
              <mc:Fallback>
                <p:oleObj name="think-cell Slide" r:id="rId43" imgW="572" imgH="588" progId="TCLayout.ActiveDocument.1">
                  <p:embed/>
                  <p:pic>
                    <p:nvPicPr>
                      <p:cNvPr id="5" name="Object 2" hidden="1">
                        <a:extLst>
                          <a:ext uri="{FF2B5EF4-FFF2-40B4-BE49-F238E27FC236}">
                            <a16:creationId xmlns:a16="http://schemas.microsoft.com/office/drawing/2014/main" id="{8963AA3D-EFA3-4938-9D41-C8DDC03F7827}"/>
                          </a:ext>
                        </a:extLst>
                      </p:cNvPr>
                      <p:cNvPicPr/>
                      <p:nvPr/>
                    </p:nvPicPr>
                    <p:blipFill>
                      <a:blip r:embed="rId44"/>
                      <a:stretch>
                        <a:fillRect/>
                      </a:stretch>
                    </p:blipFill>
                    <p:spPr>
                      <a:xfrm>
                        <a:off x="2118" y="1588"/>
                        <a:ext cx="2117" cy="1588"/>
                      </a:xfrm>
                      <a:prstGeom prst="rect">
                        <a:avLst/>
                      </a:prstGeom>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userDrawn="1">
            <p:custDataLst>
              <p:tags r:id="rId2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userDrawn="1">
            <p:custDataLst>
              <p:tags r:id="rId23"/>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dirty="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4"/>
            </p:custDataLst>
          </p:nvPr>
        </p:nvSpPr>
        <p:spPr>
          <a:xfrm>
            <a:off x="554736" y="173736"/>
            <a:ext cx="11082528"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a:extLst>
              <a:ext uri="{FF2B5EF4-FFF2-40B4-BE49-F238E27FC236}">
                <a16:creationId xmlns:a16="http://schemas.microsoft.com/office/drawing/2014/main" id="{564EB9F6-AC04-42ED-9CB6-6D01335D9982}"/>
              </a:ext>
            </a:extLst>
          </p:cNvPr>
          <p:cNvGrpSpPr/>
          <p:nvPr userDrawn="1">
            <p:custDataLst>
              <p:tags r:id="rId25"/>
            </p:custDataLst>
          </p:nvPr>
        </p:nvGrpSpPr>
        <p:grpSpPr bwMode="blackGray">
          <a:xfrm>
            <a:off x="2" y="0"/>
            <a:ext cx="12190476"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err="1">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userDrawn="1"/>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155" name="ACET" hidden="1">
            <a:extLst>
              <a:ext uri="{FF2B5EF4-FFF2-40B4-BE49-F238E27FC236}">
                <a16:creationId xmlns:a16="http://schemas.microsoft.com/office/drawing/2014/main" id="{6FC9F96D-D74F-4064-BE66-104F69CCE92E}"/>
              </a:ext>
            </a:extLst>
          </p:cNvPr>
          <p:cNvSpPr txBox="1"/>
          <p:nvPr userDrawn="1">
            <p:custDataLst>
              <p:tags r:id="rId26"/>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554568" y="2155825"/>
            <a:ext cx="2891817" cy="121828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a:extLst>
              <a:ext uri="{FF2B5EF4-FFF2-40B4-BE49-F238E27FC236}">
                <a16:creationId xmlns:a16="http://schemas.microsoft.com/office/drawing/2014/main" id="{963CCBC6-05DA-41C5-8A26-02B4B8294556}"/>
              </a:ext>
            </a:extLst>
          </p:cNvPr>
          <p:cNvGrpSpPr/>
          <p:nvPr userDrawn="1"/>
        </p:nvGrpSpPr>
        <p:grpSpPr>
          <a:xfrm>
            <a:off x="10522738" y="4396889"/>
            <a:ext cx="944617" cy="1686504"/>
            <a:chOff x="7756825" y="4379430"/>
            <a:chExt cx="708462"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grpSp>
        <p:nvGrpSpPr>
          <p:cNvPr id="172" name="LegendLines" hidden="1">
            <a:extLst>
              <a:ext uri="{FF2B5EF4-FFF2-40B4-BE49-F238E27FC236}">
                <a16:creationId xmlns:a16="http://schemas.microsoft.com/office/drawing/2014/main" id="{F23A354F-6D61-4076-98CC-072D54F2B9B5}"/>
              </a:ext>
            </a:extLst>
          </p:cNvPr>
          <p:cNvGrpSpPr/>
          <p:nvPr userDrawn="1"/>
        </p:nvGrpSpPr>
        <p:grpSpPr>
          <a:xfrm>
            <a:off x="10135957" y="3237562"/>
            <a:ext cx="1331385" cy="927508"/>
            <a:chOff x="7495285" y="2250552"/>
            <a:chExt cx="998539"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userDrawn="1"/>
        </p:nvGrpSpPr>
        <p:grpSpPr>
          <a:xfrm>
            <a:off x="10487412" y="1289274"/>
            <a:ext cx="979930" cy="1731859"/>
            <a:chOff x="7723680" y="1702457"/>
            <a:chExt cx="734948"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userDrawn="1">
            <p:custDataLst>
              <p:tags r:id="rId27"/>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extLst>
      <p:ext uri="{BB962C8B-B14F-4D97-AF65-F5344CB8AC3E}">
        <p14:creationId xmlns:p14="http://schemas.microsoft.com/office/powerpoint/2010/main" val="18326030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35157-6F8A-478F-B460-90E403728E59}" type="datetimeFigureOut">
              <a:rPr lang="en-US" smtClean="0"/>
              <a:t>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1DF06-DED9-444E-BFF7-793F95CA5430}" type="slidenum">
              <a:rPr lang="en-US" smtClean="0"/>
              <a:t>‹N°›</a:t>
            </a:fld>
            <a:endParaRPr lang="en-US"/>
          </a:p>
        </p:txBody>
      </p:sp>
      <p:sp>
        <p:nvSpPr>
          <p:cNvPr id="9" name="Title Placeholder 1"/>
          <p:cNvSpPr>
            <a:spLocks noGrp="1"/>
          </p:cNvSpPr>
          <p:nvPr>
            <p:ph type="title"/>
          </p:nvPr>
        </p:nvSpPr>
        <p:spPr>
          <a:xfrm>
            <a:off x="838200" y="-187380"/>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6733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ctr"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hyperlink" Target="https://www.fda.gov/media/144414/download" TargetMode="External"/><Relationship Id="rId2" Type="http://schemas.openxmlformats.org/officeDocument/2006/relationships/notesSlide" Target="../notesSlides/notesSlide12.xml"/><Relationship Id="rId1" Type="http://schemas.openxmlformats.org/officeDocument/2006/relationships/slideLayout" Target="../slideLayouts/slideLayout37.xml"/><Relationship Id="rId5" Type="http://schemas.openxmlformats.org/officeDocument/2006/relationships/hyperlink" Target="https://www.fda.gov/media/146305/download" TargetMode="External"/><Relationship Id="rId4" Type="http://schemas.openxmlformats.org/officeDocument/2006/relationships/hyperlink" Target="https://www.fda.gov/media/144638/downloa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hyperlink" Target="https://www.mass.gov/covid-19-vaccine-in-massachusett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cdc.gov/vaccines/acip/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118534" y="2057400"/>
            <a:ext cx="8153399"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fr-HT" sz="4000" dirty="0" err="1">
                <a:solidFill>
                  <a:schemeClr val="bg1"/>
                </a:solidFill>
                <a:latin typeface="+mn-lt"/>
              </a:rPr>
              <a:t>Gid</a:t>
            </a:r>
            <a:r>
              <a:rPr lang="fr-HT" sz="4000" dirty="0">
                <a:solidFill>
                  <a:schemeClr val="bg1"/>
                </a:solidFill>
                <a:latin typeface="+mn-lt"/>
              </a:rPr>
              <a:t> pou anime </a:t>
            </a:r>
            <a:r>
              <a:rPr lang="fr-HT" sz="4000" dirty="0" err="1">
                <a:solidFill>
                  <a:schemeClr val="bg1"/>
                </a:solidFill>
                <a:latin typeface="+mn-lt"/>
              </a:rPr>
              <a:t>yon</a:t>
            </a:r>
            <a:r>
              <a:rPr lang="fr-HT" sz="4000" dirty="0">
                <a:solidFill>
                  <a:schemeClr val="bg1"/>
                </a:solidFill>
                <a:latin typeface="+mn-lt"/>
              </a:rPr>
              <a:t> </a:t>
            </a:r>
            <a:r>
              <a:rPr lang="fr-HT" sz="4000" dirty="0" err="1">
                <a:solidFill>
                  <a:schemeClr val="bg1"/>
                </a:solidFill>
                <a:latin typeface="+mn-lt"/>
              </a:rPr>
              <a:t>fowòm</a:t>
            </a:r>
            <a:r>
              <a:rPr lang="fr-HT" sz="4000" dirty="0">
                <a:solidFill>
                  <a:schemeClr val="bg1"/>
                </a:solidFill>
                <a:latin typeface="+mn-lt"/>
              </a:rPr>
              <a:t> </a:t>
            </a:r>
            <a:r>
              <a:rPr lang="fr-HT" sz="4000" dirty="0" err="1">
                <a:solidFill>
                  <a:schemeClr val="bg1"/>
                </a:solidFill>
                <a:latin typeface="+mn-lt"/>
              </a:rPr>
              <a:t>kominotè</a:t>
            </a:r>
            <a:r>
              <a:rPr lang="fr-HT" sz="4000" dirty="0">
                <a:solidFill>
                  <a:schemeClr val="bg1"/>
                </a:solidFill>
                <a:latin typeface="+mn-lt"/>
              </a:rPr>
              <a:t> sou </a:t>
            </a:r>
            <a:r>
              <a:rPr lang="fr-HT" sz="4000" dirty="0" err="1">
                <a:solidFill>
                  <a:schemeClr val="bg1"/>
                </a:solidFill>
                <a:latin typeface="+mn-lt"/>
              </a:rPr>
              <a:t>Vaksen</a:t>
            </a:r>
            <a:r>
              <a:rPr lang="fr-HT" sz="4000" dirty="0">
                <a:solidFill>
                  <a:schemeClr val="bg1"/>
                </a:solidFill>
                <a:latin typeface="+mn-lt"/>
              </a:rPr>
              <a:t> COVID-19:</a:t>
            </a:r>
          </a:p>
          <a:p>
            <a:pPr lvl="0" algn="ctr" fontAlgn="auto">
              <a:spcAft>
                <a:spcPts val="0"/>
              </a:spcAft>
              <a:defRPr/>
            </a:pPr>
            <a:endParaRPr lang="en-US" sz="4000" dirty="0">
              <a:solidFill>
                <a:schemeClr val="bg1"/>
              </a:solidFill>
              <a:latin typeface="+mn-lt"/>
            </a:endParaRPr>
          </a:p>
          <a:p>
            <a:pPr lvl="0" algn="ctr" fontAlgn="auto">
              <a:spcAft>
                <a:spcPts val="0"/>
              </a:spcAft>
              <a:defRPr/>
            </a:pPr>
            <a:r>
              <a:rPr lang="fr-HT" sz="4000" i="1" dirty="0">
                <a:solidFill>
                  <a:schemeClr val="bg1"/>
                </a:solidFill>
                <a:latin typeface="+mn-lt"/>
              </a:rPr>
              <a:t>EDISYON POU TIMOUN AK ADOLESAN</a:t>
            </a:r>
          </a:p>
        </p:txBody>
      </p:sp>
      <p:sp>
        <p:nvSpPr>
          <p:cNvPr id="5" name="Subtitle 3"/>
          <p:cNvSpPr txBox="1">
            <a:spLocks/>
          </p:cNvSpPr>
          <p:nvPr/>
        </p:nvSpPr>
        <p:spPr>
          <a:xfrm>
            <a:off x="1077428" y="4861427"/>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HT" sz="3200" dirty="0" err="1">
                <a:solidFill>
                  <a:schemeClr val="bg1"/>
                </a:solidFill>
              </a:rPr>
              <a:t>Mizajou</a:t>
            </a:r>
            <a:r>
              <a:rPr lang="fr-HT" sz="3200" dirty="0">
                <a:solidFill>
                  <a:schemeClr val="bg1"/>
                </a:solidFill>
              </a:rPr>
              <a:t> 25 </a:t>
            </a:r>
            <a:r>
              <a:rPr lang="fr-HT" sz="3200" dirty="0" err="1">
                <a:solidFill>
                  <a:schemeClr val="bg1"/>
                </a:solidFill>
              </a:rPr>
              <a:t>Janvye</a:t>
            </a:r>
            <a:r>
              <a:rPr lang="fr-HT" sz="3200" dirty="0">
                <a:solidFill>
                  <a:schemeClr val="bg1"/>
                </a:solidFill>
              </a:rPr>
              <a:t> 2022</a:t>
            </a:r>
          </a:p>
        </p:txBody>
      </p:sp>
    </p:spTree>
    <p:extLst>
      <p:ext uri="{BB962C8B-B14F-4D97-AF65-F5344CB8AC3E}">
        <p14:creationId xmlns:p14="http://schemas.microsoft.com/office/powerpoint/2010/main" val="166022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10</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fr-HT" sz="3200">
                <a:latin typeface="Calibri" panose="020F0502020204030204" pitchFamily="34" charset="0"/>
                <a:cs typeface="Calibri" panose="020F0502020204030204" pitchFamily="34" charset="0"/>
              </a:rPr>
              <a:t>Ki efè segondè ki posib vaksen kont COVID-19 la genyen?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61565"/>
            <a:ext cx="11356939" cy="4385816"/>
          </a:xfrm>
          <a:prstGeom prst="rect">
            <a:avLst/>
          </a:prstGeom>
        </p:spPr>
        <p:txBody>
          <a:bodyPr wrap="square">
            <a:spAutoFit/>
          </a:bodyPr>
          <a:lstStyle/>
          <a:p>
            <a:pPr marL="342900" indent="-342900">
              <a:spcAft>
                <a:spcPts val="600"/>
              </a:spcAft>
              <a:buFont typeface="Arial" panose="020B0604020202020204" pitchFamily="34" charset="0"/>
              <a:buChar char="•"/>
            </a:pPr>
            <a:r>
              <a:rPr lang="fr-HT" sz="2200" dirty="0" err="1">
                <a:latin typeface="Calibri" panose="020F0502020204030204" pitchFamily="34" charset="0"/>
                <a:cs typeface="Calibri" panose="020F0502020204030204" pitchFamily="34" charset="0"/>
              </a:rPr>
              <a:t>Efè</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segondè</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ki</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grav</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ki</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sòti</a:t>
            </a:r>
            <a:r>
              <a:rPr lang="fr-HT" sz="2200" dirty="0">
                <a:latin typeface="Calibri" panose="020F0502020204030204" pitchFamily="34" charset="0"/>
                <a:cs typeface="Calibri" panose="020F0502020204030204" pitchFamily="34" charset="0"/>
              </a:rPr>
              <a:t> nan </a:t>
            </a:r>
            <a:r>
              <a:rPr lang="fr-HT" sz="2200" dirty="0" err="1">
                <a:latin typeface="Calibri" panose="020F0502020204030204" pitchFamily="34" charset="0"/>
                <a:cs typeface="Calibri" panose="020F0502020204030204" pitchFamily="34" charset="0"/>
              </a:rPr>
              <a:t>vaksen</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yo</a:t>
            </a:r>
            <a:r>
              <a:rPr lang="fr-HT" sz="2200" dirty="0">
                <a:latin typeface="Calibri" panose="020F0502020204030204" pitchFamily="34" charset="0"/>
                <a:cs typeface="Calibri" panose="020F0502020204030204" pitchFamily="34" charset="0"/>
              </a:rPr>
              <a:t>, li </a:t>
            </a:r>
            <a:r>
              <a:rPr lang="fr-HT" sz="2200" dirty="0" err="1">
                <a:latin typeface="Calibri" panose="020F0502020204030204" pitchFamily="34" charset="0"/>
                <a:cs typeface="Calibri" panose="020F0502020204030204" pitchFamily="34" charset="0"/>
              </a:rPr>
              <a:t>gen</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ladan</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vaksen</a:t>
            </a:r>
            <a:r>
              <a:rPr lang="fr-HT" sz="2200" dirty="0">
                <a:latin typeface="Calibri" panose="020F0502020204030204" pitchFamily="34" charset="0"/>
                <a:cs typeface="Calibri" panose="020F0502020204030204" pitchFamily="34" charset="0"/>
              </a:rPr>
              <a:t> COVID-19 la, </a:t>
            </a:r>
            <a:r>
              <a:rPr lang="fr-HT" sz="2200" dirty="0" err="1">
                <a:latin typeface="Calibri" panose="020F0502020204030204" pitchFamily="34" charset="0"/>
                <a:cs typeface="Calibri" panose="020F0502020204030204" pitchFamily="34" charset="0"/>
              </a:rPr>
              <a:t>pa</a:t>
            </a:r>
            <a:r>
              <a:rPr lang="fr-HT" sz="2200" dirty="0">
                <a:latin typeface="Calibri" panose="020F0502020204030204" pitchFamily="34" charset="0"/>
                <a:cs typeface="Calibri" panose="020F0502020204030204" pitchFamily="34" charset="0"/>
              </a:rPr>
              <a:t> rive </a:t>
            </a:r>
            <a:r>
              <a:rPr lang="fr-HT" sz="2200" dirty="0" err="1">
                <a:latin typeface="Calibri" panose="020F0502020204030204" pitchFamily="34" charset="0"/>
                <a:cs typeface="Calibri" panose="020F0502020204030204" pitchFamily="34" charset="0"/>
              </a:rPr>
              <a:t>souvan</a:t>
            </a:r>
            <a:r>
              <a:rPr lang="fr-HT" sz="2200" dirty="0">
                <a:latin typeface="Calibri" panose="020F0502020204030204" pitchFamily="34" charset="0"/>
                <a:cs typeface="Calibri" panose="020F0502020204030204" pitchFamily="34" charset="0"/>
              </a:rPr>
              <a:t>. </a:t>
            </a:r>
          </a:p>
          <a:p>
            <a:pPr marL="342900" indent="-342900">
              <a:spcAft>
                <a:spcPts val="600"/>
              </a:spcAft>
              <a:buFont typeface="Arial" panose="020B0604020202020204" pitchFamily="34" charset="0"/>
              <a:buChar char="•"/>
            </a:pPr>
            <a:r>
              <a:rPr lang="fr-HT" sz="2200" dirty="0" err="1">
                <a:latin typeface="Calibri" panose="020F0502020204030204" pitchFamily="34" charset="0"/>
                <a:cs typeface="Calibri" panose="020F0502020204030204" pitchFamily="34" charset="0"/>
              </a:rPr>
              <a:t>Timoun</a:t>
            </a:r>
            <a:r>
              <a:rPr lang="fr-HT" sz="2200" dirty="0">
                <a:latin typeface="Calibri" panose="020F0502020204030204" pitchFamily="34" charset="0"/>
                <a:cs typeface="Calibri" panose="020F0502020204030204" pitchFamily="34" charset="0"/>
              </a:rPr>
              <a:t> ou a ka </a:t>
            </a:r>
            <a:r>
              <a:rPr lang="fr-HT" sz="2200" dirty="0" err="1">
                <a:latin typeface="Calibri" panose="020F0502020204030204" pitchFamily="34" charset="0"/>
                <a:cs typeface="Calibri" panose="020F0502020204030204" pitchFamily="34" charset="0"/>
              </a:rPr>
              <a:t>gen</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kèk</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efè</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sekondè</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ki</a:t>
            </a:r>
            <a:r>
              <a:rPr lang="fr-HT" sz="2200" dirty="0">
                <a:latin typeface="Calibri" panose="020F0502020204030204" pitchFamily="34" charset="0"/>
                <a:cs typeface="Calibri" panose="020F0502020204030204" pitchFamily="34" charset="0"/>
              </a:rPr>
              <a:t> se </a:t>
            </a:r>
            <a:r>
              <a:rPr lang="fr-HT" sz="2200" dirty="0" err="1">
                <a:latin typeface="Calibri" panose="020F0502020204030204" pitchFamily="34" charset="0"/>
                <a:cs typeface="Calibri" panose="020F0502020204030204" pitchFamily="34" charset="0"/>
              </a:rPr>
              <a:t>yon</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siy</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nòmal</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ki</a:t>
            </a:r>
            <a:r>
              <a:rPr lang="fr-HT" sz="2200" dirty="0">
                <a:latin typeface="Calibri" panose="020F0502020204030204" pitchFamily="34" charset="0"/>
                <a:cs typeface="Calibri" panose="020F0502020204030204" pitchFamily="34" charset="0"/>
              </a:rPr>
              <a:t> montre </a:t>
            </a:r>
            <a:r>
              <a:rPr lang="fr-HT" sz="2200" dirty="0" err="1">
                <a:latin typeface="Calibri" panose="020F0502020204030204" pitchFamily="34" charset="0"/>
                <a:cs typeface="Calibri" panose="020F0502020204030204" pitchFamily="34" charset="0"/>
              </a:rPr>
              <a:t>kò</a:t>
            </a:r>
            <a:r>
              <a:rPr lang="fr-HT" sz="2200" dirty="0">
                <a:latin typeface="Calibri" panose="020F0502020204030204" pitchFamily="34" charset="0"/>
                <a:cs typeface="Calibri" panose="020F0502020204030204" pitchFamily="34" charset="0"/>
              </a:rPr>
              <a:t> a </a:t>
            </a:r>
            <a:r>
              <a:rPr lang="fr-HT" sz="2200" dirty="0" err="1">
                <a:latin typeface="Calibri" panose="020F0502020204030204" pitchFamily="34" charset="0"/>
                <a:cs typeface="Calibri" panose="020F0502020204030204" pitchFamily="34" charset="0"/>
              </a:rPr>
              <a:t>ap</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konstwi</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pwoteksyon</a:t>
            </a:r>
            <a:r>
              <a:rPr lang="fr-HT" sz="2200" dirty="0">
                <a:latin typeface="Calibri" panose="020F0502020204030204" pitchFamily="34" charset="0"/>
                <a:cs typeface="Calibri" panose="020F0502020204030204" pitchFamily="34" charset="0"/>
              </a:rPr>
              <a:t>.</a:t>
            </a:r>
          </a:p>
          <a:p>
            <a:pPr marL="342900" indent="-342900">
              <a:spcAft>
                <a:spcPts val="600"/>
              </a:spcAft>
              <a:buFont typeface="Arial" panose="020B0604020202020204" pitchFamily="34" charset="0"/>
              <a:buChar char="•"/>
            </a:pPr>
            <a:r>
              <a:rPr lang="fr-HT" sz="2200" dirty="0" err="1">
                <a:latin typeface="Calibri" panose="020F0502020204030204" pitchFamily="34" charset="0"/>
                <a:cs typeface="Calibri" panose="020F0502020204030204" pitchFamily="34" charset="0"/>
              </a:rPr>
              <a:t>Efè</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segondè</a:t>
            </a:r>
            <a:r>
              <a:rPr lang="fr-HT" sz="2200" dirty="0">
                <a:latin typeface="Calibri" panose="020F0502020204030204" pitchFamily="34" charset="0"/>
                <a:cs typeface="Calibri" panose="020F0502020204030204" pitchFamily="34" charset="0"/>
              </a:rPr>
              <a:t> sa </a:t>
            </a:r>
            <a:r>
              <a:rPr lang="fr-HT" sz="2200" dirty="0" err="1">
                <a:latin typeface="Calibri" panose="020F0502020204030204" pitchFamily="34" charset="0"/>
                <a:cs typeface="Calibri" panose="020F0502020204030204" pitchFamily="34" charset="0"/>
              </a:rPr>
              <a:t>yo</a:t>
            </a:r>
            <a:r>
              <a:rPr lang="fr-HT" sz="2200" dirty="0">
                <a:latin typeface="Calibri" panose="020F0502020204030204" pitchFamily="34" charset="0"/>
                <a:cs typeface="Calibri" panose="020F0502020204030204" pitchFamily="34" charset="0"/>
              </a:rPr>
              <a:t> ka </a:t>
            </a:r>
            <a:r>
              <a:rPr lang="fr-HT" sz="2200" dirty="0" err="1">
                <a:latin typeface="Calibri" panose="020F0502020204030204" pitchFamily="34" charset="0"/>
                <a:cs typeface="Calibri" panose="020F0502020204030204" pitchFamily="34" charset="0"/>
              </a:rPr>
              <a:t>afekte</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kapasite</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timoun</a:t>
            </a:r>
            <a:r>
              <a:rPr lang="fr-HT" sz="2200" dirty="0">
                <a:latin typeface="Calibri" panose="020F0502020204030204" pitchFamily="34" charset="0"/>
                <a:cs typeface="Calibri" panose="020F0502020204030204" pitchFamily="34" charset="0"/>
              </a:rPr>
              <a:t> ou a pou li </a:t>
            </a:r>
            <a:r>
              <a:rPr lang="fr-HT" sz="2200" dirty="0" err="1">
                <a:latin typeface="Calibri" panose="020F0502020204030204" pitchFamily="34" charset="0"/>
                <a:cs typeface="Calibri" panose="020F0502020204030204" pitchFamily="34" charset="0"/>
              </a:rPr>
              <a:t>fè</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aktivite</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chak</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jou</a:t>
            </a:r>
            <a:r>
              <a:rPr lang="fr-HT" sz="2200" dirty="0">
                <a:latin typeface="Calibri" panose="020F0502020204030204" pitchFamily="34" charset="0"/>
                <a:cs typeface="Calibri" panose="020F0502020204030204" pitchFamily="34" charset="0"/>
              </a:rPr>
              <a:t> li </a:t>
            </a:r>
            <a:r>
              <a:rPr lang="fr-HT" sz="2200" dirty="0" err="1">
                <a:latin typeface="Calibri" panose="020F0502020204030204" pitchFamily="34" charset="0"/>
                <a:cs typeface="Calibri" panose="020F0502020204030204" pitchFamily="34" charset="0"/>
              </a:rPr>
              <a:t>yo</a:t>
            </a:r>
            <a:r>
              <a:rPr lang="fr-HT" sz="2200" dirty="0">
                <a:latin typeface="Calibri" panose="020F0502020204030204" pitchFamily="34" charset="0"/>
                <a:cs typeface="Calibri" panose="020F0502020204030204" pitchFamily="34" charset="0"/>
              </a:rPr>
              <a:t>, men li ta </a:t>
            </a:r>
            <a:r>
              <a:rPr lang="fr-HT" sz="2200" dirty="0" err="1">
                <a:latin typeface="Calibri" panose="020F0502020204030204" pitchFamily="34" charset="0"/>
                <a:cs typeface="Calibri" panose="020F0502020204030204" pitchFamily="34" charset="0"/>
              </a:rPr>
              <a:t>dwe</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refè</a:t>
            </a:r>
            <a:r>
              <a:rPr lang="fr-HT" sz="2200" dirty="0">
                <a:latin typeface="Calibri" panose="020F0502020204030204" pitchFamily="34" charset="0"/>
                <a:cs typeface="Calibri" panose="020F0502020204030204" pitchFamily="34" charset="0"/>
              </a:rPr>
              <a:t> nan </a:t>
            </a:r>
            <a:r>
              <a:rPr lang="fr-HT" sz="2200" dirty="0" err="1">
                <a:latin typeface="Calibri" panose="020F0502020204030204" pitchFamily="34" charset="0"/>
                <a:cs typeface="Calibri" panose="020F0502020204030204" pitchFamily="34" charset="0"/>
              </a:rPr>
              <a:t>kèk</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jou</a:t>
            </a:r>
            <a:r>
              <a:rPr lang="fr-HT" sz="2200"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fr-HT" sz="2200" dirty="0" err="1">
                <a:latin typeface="Calibri" panose="020F0502020204030204" pitchFamily="34" charset="0"/>
                <a:cs typeface="Calibri" panose="020F0502020204030204" pitchFamily="34" charset="0"/>
              </a:rPr>
              <a:t>Pifò</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efè</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segondè</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ki</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konn</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parèt</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yo</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minè</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epi</a:t>
            </a:r>
            <a:r>
              <a:rPr lang="fr-HT" sz="2200" dirty="0">
                <a:latin typeface="Calibri" panose="020F0502020204030204" pitchFamily="34" charset="0"/>
                <a:cs typeface="Calibri" panose="020F0502020204030204" pitchFamily="34" charset="0"/>
              </a:rPr>
              <a:t> li </a:t>
            </a:r>
            <a:r>
              <a:rPr lang="fr-HT" sz="2200" dirty="0" err="1">
                <a:latin typeface="Calibri" panose="020F0502020204030204" pitchFamily="34" charset="0"/>
                <a:cs typeface="Calibri" panose="020F0502020204030204" pitchFamily="34" charset="0"/>
              </a:rPr>
              <a:t>gen</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ladan</a:t>
            </a:r>
            <a:r>
              <a:rPr lang="fr-HT" sz="2200" dirty="0">
                <a:latin typeface="Calibri" panose="020F0502020204030204" pitchFamily="34" charset="0"/>
                <a:cs typeface="Calibri" panose="020F0502020204030204" pitchFamily="34" charset="0"/>
              </a:rPr>
              <a:t> l:</a:t>
            </a:r>
          </a:p>
          <a:p>
            <a:pPr marL="1200150" lvl="2" indent="-285750">
              <a:buFont typeface="Courier New" panose="02070309020205020404" pitchFamily="49" charset="0"/>
              <a:buChar char="o"/>
            </a:pPr>
            <a:r>
              <a:rPr lang="fr-HT" sz="2200" dirty="0" err="1">
                <a:latin typeface="Calibri" panose="020F0502020204030204" pitchFamily="34" charset="0"/>
                <a:cs typeface="Calibri" panose="020F0502020204030204" pitchFamily="34" charset="0"/>
              </a:rPr>
              <a:t>Fatig</a:t>
            </a:r>
            <a:endParaRPr lang="fr-HT" sz="2200" dirty="0">
              <a:latin typeface="Calibri" panose="020F0502020204030204" pitchFamily="34" charset="0"/>
              <a:cs typeface="Calibri" panose="020F0502020204030204" pitchFamily="34" charset="0"/>
            </a:endParaRPr>
          </a:p>
          <a:p>
            <a:pPr marL="1200150" lvl="2" indent="-285750">
              <a:buFont typeface="Courier New" panose="02070309020205020404" pitchFamily="49" charset="0"/>
              <a:buChar char="o"/>
            </a:pPr>
            <a:r>
              <a:rPr lang="fr-HT" sz="2200" dirty="0" err="1">
                <a:latin typeface="Calibri" panose="020F0502020204030204" pitchFamily="34" charset="0"/>
                <a:cs typeface="Calibri" panose="020F0502020204030204" pitchFamily="34" charset="0"/>
              </a:rPr>
              <a:t>Tèt</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fè</a:t>
            </a:r>
            <a:r>
              <a:rPr lang="fr-HT" sz="2200" dirty="0">
                <a:latin typeface="Calibri" panose="020F0502020204030204" pitchFamily="34" charset="0"/>
                <a:cs typeface="Calibri" panose="020F0502020204030204" pitchFamily="34" charset="0"/>
              </a:rPr>
              <a:t> mal </a:t>
            </a:r>
          </a:p>
          <a:p>
            <a:pPr marL="1200150" lvl="2" indent="-285750">
              <a:buFont typeface="Courier New" panose="02070309020205020404" pitchFamily="49" charset="0"/>
              <a:buChar char="o"/>
            </a:pPr>
            <a:r>
              <a:rPr lang="fr-HT" sz="2200" dirty="0" err="1">
                <a:latin typeface="Calibri" panose="020F0502020204030204" pitchFamily="34" charset="0"/>
                <a:cs typeface="Calibri" panose="020F0502020204030204" pitchFamily="34" charset="0"/>
              </a:rPr>
              <a:t>Doulè</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kote</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yo</a:t>
            </a:r>
            <a:r>
              <a:rPr lang="fr-HT" sz="2200" dirty="0">
                <a:latin typeface="Calibri" panose="020F0502020204030204" pitchFamily="34" charset="0"/>
                <a:cs typeface="Calibri" panose="020F0502020204030204" pitchFamily="34" charset="0"/>
              </a:rPr>
              <a:t> te </a:t>
            </a:r>
            <a:r>
              <a:rPr lang="fr-HT" sz="2200" dirty="0" err="1">
                <a:latin typeface="Calibri" panose="020F0502020204030204" pitchFamily="34" charset="0"/>
                <a:cs typeface="Calibri" panose="020F0502020204030204" pitchFamily="34" charset="0"/>
              </a:rPr>
              <a:t>rantre</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piki</a:t>
            </a:r>
            <a:r>
              <a:rPr lang="fr-HT" sz="2200" dirty="0">
                <a:latin typeface="Calibri" panose="020F0502020204030204" pitchFamily="34" charset="0"/>
                <a:cs typeface="Calibri" panose="020F0502020204030204" pitchFamily="34" charset="0"/>
              </a:rPr>
              <a:t> a</a:t>
            </a:r>
          </a:p>
          <a:p>
            <a:pPr marL="1200150" lvl="2" indent="-285750">
              <a:buFont typeface="Courier New" panose="02070309020205020404" pitchFamily="49" charset="0"/>
              <a:buChar char="o"/>
            </a:pPr>
            <a:r>
              <a:rPr lang="fr-HT" sz="2200" dirty="0" err="1">
                <a:latin typeface="Calibri" panose="020F0502020204030204" pitchFamily="34" charset="0"/>
                <a:cs typeface="Calibri" panose="020F0502020204030204" pitchFamily="34" charset="0"/>
              </a:rPr>
              <a:t>Doulè</a:t>
            </a:r>
            <a:r>
              <a:rPr lang="fr-HT" sz="2200" dirty="0">
                <a:latin typeface="Calibri" panose="020F0502020204030204" pitchFamily="34" charset="0"/>
                <a:cs typeface="Calibri" panose="020F0502020204030204" pitchFamily="34" charset="0"/>
              </a:rPr>
              <a:t> nan </a:t>
            </a:r>
            <a:r>
              <a:rPr lang="fr-HT" sz="2200" dirty="0" err="1">
                <a:latin typeface="Calibri" panose="020F0502020204030204" pitchFamily="34" charset="0"/>
                <a:cs typeface="Calibri" panose="020F0502020204030204" pitchFamily="34" charset="0"/>
              </a:rPr>
              <a:t>misk</a:t>
            </a:r>
            <a:endParaRPr lang="fr-HT" sz="2200" dirty="0">
              <a:latin typeface="Calibri" panose="020F0502020204030204" pitchFamily="34" charset="0"/>
              <a:cs typeface="Calibri" panose="020F0502020204030204" pitchFamily="34" charset="0"/>
            </a:endParaRPr>
          </a:p>
          <a:p>
            <a:pPr marL="1200150" lvl="2" indent="-285750">
              <a:buFont typeface="Courier New" panose="02070309020205020404" pitchFamily="49" charset="0"/>
              <a:buChar char="o"/>
            </a:pPr>
            <a:r>
              <a:rPr lang="fr-HT" sz="2200" dirty="0">
                <a:latin typeface="Calibri" panose="020F0502020204030204" pitchFamily="34" charset="0"/>
                <a:cs typeface="Calibri" panose="020F0502020204030204" pitchFamily="34" charset="0"/>
              </a:rPr>
              <a:t>Frison </a:t>
            </a:r>
          </a:p>
          <a:p>
            <a:pPr marL="1200150" lvl="2" indent="-285750">
              <a:buFont typeface="Courier New" panose="02070309020205020404" pitchFamily="49" charset="0"/>
              <a:buChar char="o"/>
            </a:pPr>
            <a:r>
              <a:rPr lang="fr-HT" sz="2200" dirty="0" err="1">
                <a:latin typeface="Calibri" panose="020F0502020204030204" pitchFamily="34" charset="0"/>
                <a:cs typeface="Calibri" panose="020F0502020204030204" pitchFamily="34" charset="0"/>
              </a:rPr>
              <a:t>Kè</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plen</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epi</a:t>
            </a:r>
            <a:r>
              <a:rPr lang="fr-HT" sz="2200" dirty="0">
                <a:latin typeface="Calibri" panose="020F0502020204030204" pitchFamily="34" charset="0"/>
                <a:cs typeface="Calibri" panose="020F0502020204030204" pitchFamily="34" charset="0"/>
              </a:rPr>
              <a:t>/</a:t>
            </a:r>
            <a:r>
              <a:rPr lang="fr-HT" sz="2200" dirty="0" err="1">
                <a:latin typeface="Calibri" panose="020F0502020204030204" pitchFamily="34" charset="0"/>
                <a:cs typeface="Calibri" panose="020F0502020204030204" pitchFamily="34" charset="0"/>
              </a:rPr>
              <a:t>oswa</a:t>
            </a:r>
            <a:r>
              <a:rPr lang="fr-HT" sz="2200" dirty="0">
                <a:latin typeface="Calibri" panose="020F0502020204030204" pitchFamily="34" charset="0"/>
                <a:cs typeface="Calibri" panose="020F0502020204030204" pitchFamily="34" charset="0"/>
              </a:rPr>
              <a:t> </a:t>
            </a:r>
            <a:r>
              <a:rPr lang="fr-HT" sz="2200" dirty="0" err="1">
                <a:latin typeface="Calibri" panose="020F0502020204030204" pitchFamily="34" charset="0"/>
                <a:cs typeface="Calibri" panose="020F0502020204030204" pitchFamily="34" charset="0"/>
              </a:rPr>
              <a:t>vomisman</a:t>
            </a:r>
            <a:endParaRPr lang="fr-HT" sz="2200" dirty="0">
              <a:latin typeface="Calibri" panose="020F0502020204030204" pitchFamily="34" charset="0"/>
              <a:cs typeface="Calibri" panose="020F0502020204030204" pitchFamily="34" charset="0"/>
            </a:endParaRPr>
          </a:p>
          <a:p>
            <a:pPr marL="1200150" lvl="2" indent="-285750">
              <a:buFont typeface="Courier New" panose="02070309020205020404" pitchFamily="49" charset="0"/>
              <a:buChar char="o"/>
            </a:pPr>
            <a:r>
              <a:rPr lang="fr-HT" sz="2200" dirty="0" err="1">
                <a:latin typeface="Calibri" panose="020F0502020204030204" pitchFamily="34" charset="0"/>
                <a:cs typeface="Calibri" panose="020F0502020204030204" pitchFamily="34" charset="0"/>
              </a:rPr>
              <a:t>Fyèv</a:t>
            </a:r>
            <a:endParaRPr lang="fr-HT" sz="2200" dirty="0">
              <a:latin typeface="Calibri" panose="020F0502020204030204" pitchFamily="34" charset="0"/>
              <a:cs typeface="Calibri" panose="020F0502020204030204" pitchFamily="34" charset="0"/>
            </a:endParaRPr>
          </a:p>
        </p:txBody>
      </p:sp>
      <p:pic>
        <p:nvPicPr>
          <p:cNvPr id="5" name="Google Shape;741;p82" descr="This image is of five people wearing masks.">
            <a:extLst>
              <a:ext uri="{FF2B5EF4-FFF2-40B4-BE49-F238E27FC236}">
                <a16:creationId xmlns:a16="http://schemas.microsoft.com/office/drawing/2014/main" id="{8283A815-E6C2-49D6-BF93-3B2BF2832DC3}"/>
              </a:ext>
            </a:extLst>
          </p:cNvPr>
          <p:cNvPicPr preferRelativeResize="0"/>
          <p:nvPr/>
        </p:nvPicPr>
        <p:blipFill rotWithShape="1">
          <a:blip r:embed="rId3">
            <a:alphaModFix/>
          </a:blip>
          <a:srcRect/>
          <a:stretch/>
        </p:blipFill>
        <p:spPr>
          <a:xfrm>
            <a:off x="8229599" y="3390551"/>
            <a:ext cx="3263349" cy="2895494"/>
          </a:xfrm>
          <a:prstGeom prst="rect">
            <a:avLst/>
          </a:prstGeom>
          <a:noFill/>
          <a:ln>
            <a:noFill/>
          </a:ln>
        </p:spPr>
      </p:pic>
      <p:sp>
        <p:nvSpPr>
          <p:cNvPr id="6" name="Rectangle 5">
            <a:extLst>
              <a:ext uri="{FF2B5EF4-FFF2-40B4-BE49-F238E27FC236}">
                <a16:creationId xmlns:a16="http://schemas.microsoft.com/office/drawing/2014/main" id="{0F087B7E-59EE-4240-9588-33516A0F8436}"/>
              </a:ext>
            </a:extLst>
          </p:cNvPr>
          <p:cNvSpPr/>
          <p:nvPr/>
        </p:nvSpPr>
        <p:spPr>
          <a:xfrm>
            <a:off x="5974813" y="3244334"/>
            <a:ext cx="242374" cy="369332"/>
          </a:xfrm>
          <a:prstGeom prst="rect">
            <a:avLst/>
          </a:prstGeom>
        </p:spPr>
        <p:txBody>
          <a:bodyPr wrap="none">
            <a:spAutoFit/>
          </a:bodyPr>
          <a:lstStyle/>
          <a:p>
            <a:r>
              <a:rPr lang="fr-HT">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506873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11</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fr-HT" sz="3200">
                <a:latin typeface="Calibri" panose="020F0502020204030204" pitchFamily="34" charset="0"/>
                <a:cs typeface="Calibri" panose="020F0502020204030204" pitchFamily="34" charset="0"/>
              </a:rPr>
              <a:t>Ki risk miyokadit (enflamasyon kè) ki genyen?</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276981"/>
            <a:ext cx="11356939" cy="1631216"/>
          </a:xfrm>
          <a:prstGeom prst="rect">
            <a:avLst/>
          </a:prstGeom>
        </p:spPr>
        <p:txBody>
          <a:bodyPr wrap="square">
            <a:spAutoFit/>
          </a:bodyPr>
          <a:lstStyle/>
          <a:p>
            <a:pPr marL="342900" indent="-342900">
              <a:spcAft>
                <a:spcPts val="600"/>
              </a:spcAft>
              <a:buFont typeface="Arial" panose="020B0604020202020204" pitchFamily="34" charset="0"/>
              <a:buChar char="•"/>
            </a:pPr>
            <a:r>
              <a:rPr lang="fr-HT" sz="2400">
                <a:latin typeface="Calibri" panose="020F0502020204030204" pitchFamily="34" charset="0"/>
                <a:cs typeface="Calibri" panose="020F0502020204030204" pitchFamily="34" charset="0"/>
              </a:rPr>
              <a:t>Yon fason jeneral, risk ak efè sekondè vaksen COVID-19 la trè fèb pou timoun. </a:t>
            </a:r>
          </a:p>
          <a:p>
            <a:pPr marL="342900" indent="-342900">
              <a:spcAft>
                <a:spcPts val="600"/>
              </a:spcAft>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fr-HT" sz="2400">
                <a:latin typeface="Calibri" panose="020F0502020204030204" pitchFamily="34" charset="0"/>
                <a:cs typeface="Calibri" panose="020F0502020204030204" pitchFamily="34" charset="0"/>
              </a:rPr>
              <a:t>Te gen ka miyokadit ki ra lakay adolesan gason ki te gen lyen avèk vaksen COVID-19.</a:t>
            </a:r>
          </a:p>
        </p:txBody>
      </p:sp>
      <p:sp>
        <p:nvSpPr>
          <p:cNvPr id="6" name="Rectangle 5">
            <a:extLst>
              <a:ext uri="{FF2B5EF4-FFF2-40B4-BE49-F238E27FC236}">
                <a16:creationId xmlns:a16="http://schemas.microsoft.com/office/drawing/2014/main" id="{0F087B7E-59EE-4240-9588-33516A0F8436}"/>
              </a:ext>
            </a:extLst>
          </p:cNvPr>
          <p:cNvSpPr/>
          <p:nvPr/>
        </p:nvSpPr>
        <p:spPr>
          <a:xfrm>
            <a:off x="5974813" y="3244334"/>
            <a:ext cx="242374" cy="369332"/>
          </a:xfrm>
          <a:prstGeom prst="rect">
            <a:avLst/>
          </a:prstGeom>
        </p:spPr>
        <p:txBody>
          <a:bodyPr wrap="none">
            <a:spAutoFit/>
          </a:bodyPr>
          <a:lstStyle/>
          <a:p>
            <a:r>
              <a:rPr lang="fr-HT">
                <a:solidFill>
                  <a:srgbClr val="000000"/>
                </a:solidFill>
                <a:latin typeface="Times New Roman" panose="02020603050405020304" pitchFamily="18" charset="0"/>
              </a:rPr>
              <a:t> </a:t>
            </a:r>
          </a:p>
        </p:txBody>
      </p:sp>
      <p:sp>
        <p:nvSpPr>
          <p:cNvPr id="11" name="TextBox 10">
            <a:extLst>
              <a:ext uri="{FF2B5EF4-FFF2-40B4-BE49-F238E27FC236}">
                <a16:creationId xmlns:a16="http://schemas.microsoft.com/office/drawing/2014/main" id="{BAF364C3-A827-4B8E-AF6B-111A3F36A9E2}"/>
              </a:ext>
            </a:extLst>
          </p:cNvPr>
          <p:cNvSpPr txBox="1"/>
          <p:nvPr/>
        </p:nvSpPr>
        <p:spPr>
          <a:xfrm>
            <a:off x="478571" y="2973827"/>
            <a:ext cx="6154458" cy="3108543"/>
          </a:xfrm>
          <a:prstGeom prst="rect">
            <a:avLst/>
          </a:prstGeom>
          <a:noFill/>
          <a:ln w="6350">
            <a:noFill/>
            <a:miter lim="800000"/>
          </a:ln>
        </p:spPr>
        <p:txBody>
          <a:bodyPr wrap="square">
            <a:spAutoFit/>
          </a:bodyPr>
          <a:lstStyle/>
          <a:p>
            <a:pPr marL="342900" indent="-342900">
              <a:spcAft>
                <a:spcPts val="600"/>
              </a:spcAft>
              <a:buFont typeface="Arial" panose="020B0604020202020204" pitchFamily="34" charset="0"/>
              <a:buChar char="•"/>
            </a:pPr>
            <a:r>
              <a:rPr lang="fr-HT" sz="2400" dirty="0" err="1">
                <a:latin typeface="Calibri" panose="020F0502020204030204" pitchFamily="34" charset="0"/>
                <a:cs typeface="Calibri" panose="020F0502020204030204" pitchFamily="34" charset="0"/>
              </a:rPr>
              <a:t>Risk</a:t>
            </a:r>
            <a:r>
              <a:rPr lang="fr-HT" sz="2400" dirty="0">
                <a:latin typeface="Calibri" panose="020F0502020204030204" pitchFamily="34" charset="0"/>
                <a:cs typeface="Calibri" panose="020F0502020204030204" pitchFamily="34" charset="0"/>
              </a:rPr>
              <a:t> pou </a:t>
            </a:r>
            <a:r>
              <a:rPr lang="fr-HT" sz="2400" dirty="0" err="1">
                <a:latin typeface="Calibri" panose="020F0502020204030204" pitchFamily="34" charset="0"/>
                <a:cs typeface="Calibri" panose="020F0502020204030204" pitchFamily="34" charset="0"/>
              </a:rPr>
              <a:t>devlope</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yon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miyokadit</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akoz</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enfeksyon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ak</a:t>
            </a:r>
            <a:r>
              <a:rPr lang="fr-HT" sz="2400" dirty="0">
                <a:latin typeface="Calibri" panose="020F0502020204030204" pitchFamily="34" charset="0"/>
                <a:cs typeface="Calibri" panose="020F0502020204030204" pitchFamily="34" charset="0"/>
              </a:rPr>
              <a:t> COVID-19 la pi </a:t>
            </a:r>
            <a:r>
              <a:rPr lang="fr-HT" sz="2400" dirty="0" err="1">
                <a:latin typeface="Calibri" panose="020F0502020204030204" pitchFamily="34" charset="0"/>
                <a:cs typeface="Calibri" panose="020F0502020204030204" pitchFamily="34" charset="0"/>
              </a:rPr>
              <a:t>wo</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pase</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risk</a:t>
            </a:r>
            <a:r>
              <a:rPr lang="fr-HT" sz="2400" dirty="0">
                <a:latin typeface="Calibri" panose="020F0502020204030204" pitchFamily="34" charset="0"/>
                <a:cs typeface="Calibri" panose="020F0502020204030204" pitchFamily="34" charset="0"/>
              </a:rPr>
              <a:t> pou </a:t>
            </a:r>
            <a:r>
              <a:rPr lang="fr-HT" sz="2400" dirty="0" err="1">
                <a:latin typeface="Calibri" panose="020F0502020204030204" pitchFamily="34" charset="0"/>
                <a:cs typeface="Calibri" panose="020F0502020204030204" pitchFamily="34" charset="0"/>
              </a:rPr>
              <a:t>devlope</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yon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miyokadit</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apre</a:t>
            </a:r>
            <a:r>
              <a:rPr lang="fr-HT" sz="2400" dirty="0">
                <a:latin typeface="Calibri" panose="020F0502020204030204" pitchFamily="34" charset="0"/>
                <a:cs typeface="Calibri" panose="020F0502020204030204" pitchFamily="34" charset="0"/>
              </a:rPr>
              <a:t> ou fin </a:t>
            </a:r>
            <a:r>
              <a:rPr lang="fr-HT" sz="2400" dirty="0" err="1">
                <a:latin typeface="Calibri" panose="020F0502020204030204" pitchFamily="34" charset="0"/>
                <a:cs typeface="Calibri" panose="020F0502020204030204" pitchFamily="34" charset="0"/>
              </a:rPr>
              <a:t>pran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vaksen</a:t>
            </a:r>
            <a:r>
              <a:rPr lang="fr-HT" sz="2400" dirty="0">
                <a:latin typeface="Calibri" panose="020F0502020204030204" pitchFamily="34" charset="0"/>
                <a:cs typeface="Calibri" panose="020F0502020204030204" pitchFamily="34" charset="0"/>
              </a:rPr>
              <a:t> an.</a:t>
            </a:r>
          </a:p>
          <a:p>
            <a:pPr marL="342900" indent="-342900">
              <a:spcAft>
                <a:spcPts val="600"/>
              </a:spcAft>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fr-HT" sz="2400" dirty="0" err="1">
                <a:latin typeface="Calibri" panose="020F0502020204030204" pitchFamily="34" charset="0"/>
                <a:cs typeface="Calibri" panose="020F0502020204030204" pitchFamily="34" charset="0"/>
              </a:rPr>
              <a:t>Pifò</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pasyan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ki</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gen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yon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miyokadit</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ki</a:t>
            </a:r>
            <a:r>
              <a:rPr lang="fr-HT" sz="2400" dirty="0">
                <a:latin typeface="Calibri" panose="020F0502020204030204" pitchFamily="34" charset="0"/>
                <a:cs typeface="Calibri" panose="020F0502020204030204" pitchFamily="34" charset="0"/>
              </a:rPr>
              <a:t> te </a:t>
            </a:r>
            <a:r>
              <a:rPr lang="fr-HT" sz="2400" dirty="0" err="1">
                <a:latin typeface="Calibri" panose="020F0502020204030204" pitchFamily="34" charset="0"/>
                <a:cs typeface="Calibri" panose="020F0502020204030204" pitchFamily="34" charset="0"/>
              </a:rPr>
              <a:t>resevwa</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swen</a:t>
            </a:r>
            <a:r>
              <a:rPr lang="fr-HT" sz="2400" dirty="0">
                <a:latin typeface="Calibri" panose="020F0502020204030204" pitchFamily="34" charset="0"/>
                <a:cs typeface="Calibri" panose="020F0502020204030204" pitchFamily="34" charset="0"/>
              </a:rPr>
              <a:t> te </a:t>
            </a:r>
            <a:r>
              <a:rPr lang="fr-HT" sz="2400" dirty="0" err="1">
                <a:latin typeface="Calibri" panose="020F0502020204030204" pitchFamily="34" charset="0"/>
                <a:cs typeface="Calibri" panose="020F0502020204030204" pitchFamily="34" charset="0"/>
              </a:rPr>
              <a:t>reponn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byen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ak</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medikaman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yo</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epi</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yo</a:t>
            </a:r>
            <a:r>
              <a:rPr lang="fr-HT" sz="2400" dirty="0">
                <a:latin typeface="Calibri" panose="020F0502020204030204" pitchFamily="34" charset="0"/>
                <a:cs typeface="Calibri" panose="020F0502020204030204" pitchFamily="34" charset="0"/>
              </a:rPr>
              <a:t> te </a:t>
            </a:r>
            <a:r>
              <a:rPr lang="fr-HT" sz="2400" dirty="0" err="1">
                <a:latin typeface="Calibri" panose="020F0502020204030204" pitchFamily="34" charset="0"/>
                <a:cs typeface="Calibri" panose="020F0502020204030204" pitchFamily="34" charset="0"/>
              </a:rPr>
              <a:t>repoze</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apre</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yo</a:t>
            </a:r>
            <a:r>
              <a:rPr lang="fr-HT" sz="2400" dirty="0">
                <a:latin typeface="Calibri" panose="020F0502020204030204" pitchFamily="34" charset="0"/>
                <a:cs typeface="Calibri" panose="020F0502020204030204" pitchFamily="34" charset="0"/>
              </a:rPr>
              <a:t> te </a:t>
            </a:r>
            <a:r>
              <a:rPr lang="fr-HT" sz="2400" dirty="0" err="1">
                <a:latin typeface="Calibri" panose="020F0502020204030204" pitchFamily="34" charset="0"/>
                <a:cs typeface="Calibri" panose="020F0502020204030204" pitchFamily="34" charset="0"/>
              </a:rPr>
              <a:t>santi</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yo</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byen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byen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rapid</a:t>
            </a:r>
            <a:r>
              <a:rPr lang="fr-HT" sz="2400" dirty="0">
                <a:latin typeface="Calibri" panose="020F0502020204030204" pitchFamily="34" charset="0"/>
                <a:cs typeface="Calibri" panose="020F0502020204030204" pitchFamily="34" charset="0"/>
              </a:rPr>
              <a:t>.</a:t>
            </a:r>
          </a:p>
        </p:txBody>
      </p:sp>
      <p:pic>
        <p:nvPicPr>
          <p:cNvPr id="13" name="Picture 12">
            <a:extLst>
              <a:ext uri="{FF2B5EF4-FFF2-40B4-BE49-F238E27FC236}">
                <a16:creationId xmlns:a16="http://schemas.microsoft.com/office/drawing/2014/main" id="{155ABE77-4118-4355-8025-9AFCD461E08E}"/>
              </a:ext>
            </a:extLst>
          </p:cNvPr>
          <p:cNvPicPr>
            <a:picLocks noChangeAspect="1"/>
          </p:cNvPicPr>
          <p:nvPr/>
        </p:nvPicPr>
        <p:blipFill>
          <a:blip r:embed="rId3"/>
          <a:stretch>
            <a:fillRect/>
          </a:stretch>
        </p:blipFill>
        <p:spPr>
          <a:xfrm>
            <a:off x="7052580" y="3287107"/>
            <a:ext cx="4831621" cy="2355915"/>
          </a:xfrm>
          <a:prstGeom prst="rect">
            <a:avLst/>
          </a:prstGeom>
        </p:spPr>
      </p:pic>
    </p:spTree>
    <p:extLst>
      <p:ext uri="{BB962C8B-B14F-4D97-AF65-F5344CB8AC3E}">
        <p14:creationId xmlns:p14="http://schemas.microsoft.com/office/powerpoint/2010/main" val="224068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30887"/>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fr-HT" sz="2800" dirty="0" err="1">
                <a:latin typeface="Calibri" panose="020F0502020204030204" pitchFamily="34" charset="0"/>
                <a:cs typeface="Calibri" panose="020F0502020204030204" pitchFamily="34" charset="0"/>
              </a:rPr>
              <a:t>Èske</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timoun</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ak</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adolesan</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ki</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gen</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alèji</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yo</a:t>
            </a:r>
            <a:r>
              <a:rPr lang="fr-HT" sz="2800" dirty="0">
                <a:latin typeface="Calibri" panose="020F0502020204030204" pitchFamily="34" charset="0"/>
                <a:cs typeface="Calibri" panose="020F0502020204030204" pitchFamily="34" charset="0"/>
              </a:rPr>
              <a:t> ta </a:t>
            </a:r>
            <a:r>
              <a:rPr lang="fr-HT" sz="2800" dirty="0" err="1">
                <a:latin typeface="Calibri" panose="020F0502020204030204" pitchFamily="34" charset="0"/>
                <a:cs typeface="Calibri" panose="020F0502020204030204" pitchFamily="34" charset="0"/>
              </a:rPr>
              <a:t>dwe</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pran</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vaksen</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kont</a:t>
            </a:r>
            <a:r>
              <a:rPr lang="fr-HT" sz="2800" dirty="0">
                <a:latin typeface="Calibri" panose="020F0502020204030204" pitchFamily="34" charset="0"/>
                <a:cs typeface="Calibri" panose="020F0502020204030204" pitchFamily="34" charset="0"/>
              </a:rPr>
              <a:t> COVID-19 la?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360347"/>
            <a:ext cx="11356939" cy="4893647"/>
          </a:xfrm>
          <a:prstGeom prst="rect">
            <a:avLst/>
          </a:prstGeom>
        </p:spPr>
        <p:txBody>
          <a:bodyPr wrap="square">
            <a:spAutoFit/>
          </a:bodyPr>
          <a:lstStyle/>
          <a:p>
            <a:pPr marL="342900" indent="-342900">
              <a:buFont typeface="Arial" panose="020B0604020202020204" pitchFamily="34" charset="0"/>
              <a:buChar char="•"/>
            </a:pPr>
            <a:r>
              <a:rPr lang="fr-HT" sz="2400">
                <a:latin typeface="Calibri" panose="020F0502020204030204" pitchFamily="34" charset="0"/>
                <a:cs typeface="Calibri" panose="020F0502020204030204" pitchFamily="34" charset="0"/>
              </a:rPr>
              <a:t>Timoun ak adolesan ki abitye gen gwo reyaksyon alèji (yo konn rele “anafilaksi” tou) ak nenpòt nan engredyan ki nan vaksen an, pa ta dwe pran vaksen kont COVID-19 yo. </a:t>
            </a:r>
          </a:p>
          <a:p>
            <a:pPr marL="342900" indent="-342900">
              <a:buFont typeface="Arial" panose="020B0604020202020204" pitchFamily="34" charset="0"/>
              <a:buChar char="•"/>
            </a:pPr>
            <a:endParaRPr lang="en-US" sz="2400" dirty="0">
              <a:highlight>
                <a:srgbClr val="FFFF00"/>
              </a:highligh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HT" sz="2400">
                <a:latin typeface="Calibri" panose="020F0502020204030204" pitchFamily="34" charset="0"/>
                <a:cs typeface="Calibri" panose="020F0502020204030204" pitchFamily="34" charset="0"/>
              </a:rPr>
              <a:t>Vaksen yo pa gen ze, jelatin, prezèvatif, oswa latèks. Ou kapab jwenn lis engredyan yo sou:</a:t>
            </a:r>
          </a:p>
          <a:p>
            <a:pPr marL="914400" lvl="1" indent="-342900">
              <a:buFont typeface="Courier New" panose="02070309020205020404" pitchFamily="49" charset="0"/>
              <a:buChar char="o"/>
            </a:pPr>
            <a:r>
              <a:rPr lang="fr-HT" sz="2400">
                <a:latin typeface="Calibri" panose="020F0502020204030204" pitchFamily="34" charset="0"/>
                <a:cs typeface="Calibri" panose="020F0502020204030204" pitchFamily="34" charset="0"/>
              </a:rPr>
              <a:t>Pfizer/Comirnaty: </a:t>
            </a:r>
            <a:r>
              <a:rPr lang="fr-HT" sz="2400">
                <a:latin typeface="Calibri" panose="020F0502020204030204" pitchFamily="34" charset="0"/>
                <a:cs typeface="Calibri" panose="020F0502020204030204" pitchFamily="34" charset="0"/>
                <a:hlinkClick r:id="rId3"/>
              </a:rPr>
              <a:t>https://www.fda.gov/media/144414/download</a:t>
            </a:r>
            <a:r>
              <a:rPr lang="fr-HT" sz="2400">
                <a:latin typeface="Calibri" panose="020F0502020204030204" pitchFamily="34" charset="0"/>
                <a:cs typeface="Calibri" panose="020F0502020204030204" pitchFamily="34" charset="0"/>
              </a:rPr>
              <a:t> (paj 3)</a:t>
            </a:r>
          </a:p>
          <a:p>
            <a:pPr marL="914400" lvl="1" indent="-342900">
              <a:buFont typeface="Courier New" panose="02070309020205020404" pitchFamily="49" charset="0"/>
              <a:buChar char="o"/>
            </a:pPr>
            <a:r>
              <a:rPr lang="fr-HT" sz="2400">
                <a:latin typeface="Calibri" panose="020F0502020204030204" pitchFamily="34" charset="0"/>
                <a:cs typeface="Calibri" panose="020F0502020204030204" pitchFamily="34" charset="0"/>
              </a:rPr>
              <a:t>Moderna: </a:t>
            </a:r>
            <a:r>
              <a:rPr lang="fr-HT" sz="2400">
                <a:latin typeface="Calibri" panose="020F0502020204030204" pitchFamily="34" charset="0"/>
                <a:cs typeface="Calibri" panose="020F0502020204030204" pitchFamily="34" charset="0"/>
                <a:hlinkClick r:id="rId4"/>
              </a:rPr>
              <a:t>https://www.fda.gov/media/144638/download</a:t>
            </a:r>
            <a:r>
              <a:rPr lang="fr-HT" sz="2400">
                <a:latin typeface="Calibri" panose="020F0502020204030204" pitchFamily="34" charset="0"/>
                <a:cs typeface="Calibri" panose="020F0502020204030204" pitchFamily="34" charset="0"/>
              </a:rPr>
              <a:t> (paj 2)</a:t>
            </a:r>
          </a:p>
          <a:p>
            <a:pPr marL="914400" lvl="1" indent="-342900">
              <a:buFont typeface="Courier New" panose="02070309020205020404" pitchFamily="49" charset="0"/>
              <a:buChar char="o"/>
            </a:pPr>
            <a:r>
              <a:rPr lang="fr-HT" sz="2400">
                <a:latin typeface="Calibri" panose="020F0502020204030204" pitchFamily="34" charset="0"/>
                <a:cs typeface="Calibri" panose="020F0502020204030204" pitchFamily="34" charset="0"/>
              </a:rPr>
              <a:t>Janssen (J&amp;J): </a:t>
            </a:r>
            <a:r>
              <a:rPr lang="fr-HT" sz="2400">
                <a:latin typeface="Calibri" panose="020F0502020204030204" pitchFamily="34" charset="0"/>
                <a:cs typeface="Calibri" panose="020F0502020204030204" pitchFamily="34" charset="0"/>
                <a:hlinkClick r:id="rId5"/>
              </a:rPr>
              <a:t>https://www.fda.gov/media/146305/download</a:t>
            </a:r>
            <a:r>
              <a:rPr lang="fr-HT" sz="2400">
                <a:latin typeface="Calibri" panose="020F0502020204030204" pitchFamily="34" charset="0"/>
                <a:cs typeface="Calibri" panose="020F0502020204030204" pitchFamily="34" charset="0"/>
              </a:rPr>
              <a:t> (paj 2)</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HT" sz="2400">
                <a:latin typeface="Calibri" panose="020F0502020204030204" pitchFamily="34" charset="0"/>
                <a:cs typeface="Calibri" panose="020F0502020204030204" pitchFamily="34" charset="0"/>
              </a:rPr>
              <a:t>Moun ki abitye gen gwo reyaksyon alèji avèk lòt bagay ki pa nan vaksen an (tankou manba) dwe pale avèk moun ki konn ba yo swen an anvan yo pran vaksen an.</a:t>
            </a:r>
          </a:p>
          <a:p>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632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13089"/>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fr-HT" sz="3200" dirty="0" err="1">
                <a:latin typeface="Calibri" panose="020F0502020204030204" pitchFamily="34" charset="0"/>
                <a:cs typeface="Calibri" panose="020F0502020204030204" pitchFamily="34" charset="0"/>
              </a:rPr>
              <a:t>Èske</a:t>
            </a:r>
            <a:r>
              <a:rPr lang="fr-HT" sz="3200" dirty="0">
                <a:latin typeface="Calibri" panose="020F0502020204030204" pitchFamily="34" charset="0"/>
                <a:cs typeface="Calibri" panose="020F0502020204030204" pitchFamily="34" charset="0"/>
              </a:rPr>
              <a:t> </a:t>
            </a:r>
            <a:r>
              <a:rPr lang="fr-HT" sz="3200" dirty="0" err="1">
                <a:latin typeface="Calibri" panose="020F0502020204030204" pitchFamily="34" charset="0"/>
                <a:cs typeface="Calibri" panose="020F0502020204030204" pitchFamily="34" charset="0"/>
              </a:rPr>
              <a:t>vaksen</a:t>
            </a:r>
            <a:r>
              <a:rPr lang="fr-HT" sz="3200" dirty="0">
                <a:latin typeface="Calibri" panose="020F0502020204030204" pitchFamily="34" charset="0"/>
                <a:cs typeface="Calibri" panose="020F0502020204030204" pitchFamily="34" charset="0"/>
              </a:rPr>
              <a:t> </a:t>
            </a:r>
            <a:r>
              <a:rPr lang="fr-HT" sz="3200" dirty="0" err="1">
                <a:latin typeface="Calibri" panose="020F0502020204030204" pitchFamily="34" charset="0"/>
                <a:cs typeface="Calibri" panose="020F0502020204030204" pitchFamily="34" charset="0"/>
              </a:rPr>
              <a:t>timoun</a:t>
            </a:r>
            <a:r>
              <a:rPr lang="fr-HT" sz="3200" dirty="0">
                <a:latin typeface="Calibri" panose="020F0502020204030204" pitchFamily="34" charset="0"/>
                <a:cs typeface="Calibri" panose="020F0502020204030204" pitchFamily="34" charset="0"/>
              </a:rPr>
              <a:t> nan </a:t>
            </a:r>
            <a:r>
              <a:rPr lang="fr-HT" sz="3200" dirty="0" err="1">
                <a:latin typeface="Calibri" panose="020F0502020204030204" pitchFamily="34" charset="0"/>
                <a:cs typeface="Calibri" panose="020F0502020204030204" pitchFamily="34" charset="0"/>
              </a:rPr>
              <a:t>anvan</a:t>
            </a:r>
            <a:r>
              <a:rPr lang="fr-HT" sz="3200" dirty="0">
                <a:latin typeface="Calibri" panose="020F0502020204030204" pitchFamily="34" charset="0"/>
                <a:cs typeface="Calibri" panose="020F0502020204030204" pitchFamily="34" charset="0"/>
              </a:rPr>
              <a:t> </a:t>
            </a:r>
            <a:r>
              <a:rPr lang="fr-HT" sz="3200" dirty="0" err="1">
                <a:latin typeface="Calibri" panose="020F0502020204030204" pitchFamily="34" charset="0"/>
                <a:cs typeface="Calibri" panose="020F0502020204030204" pitchFamily="34" charset="0"/>
              </a:rPr>
              <a:t>pibète</a:t>
            </a:r>
            <a:r>
              <a:rPr lang="fr-HT" sz="3200" dirty="0">
                <a:latin typeface="Calibri" panose="020F0502020204030204" pitchFamily="34" charset="0"/>
                <a:cs typeface="Calibri" panose="020F0502020204030204" pitchFamily="34" charset="0"/>
              </a:rPr>
              <a:t> </a:t>
            </a:r>
            <a:r>
              <a:rPr lang="fr-HT" sz="3200" dirty="0" err="1">
                <a:latin typeface="Calibri" panose="020F0502020204030204" pitchFamily="34" charset="0"/>
                <a:cs typeface="Calibri" panose="020F0502020204030204" pitchFamily="34" charset="0"/>
              </a:rPr>
              <a:t>kapab</a:t>
            </a:r>
            <a:r>
              <a:rPr lang="fr-HT" sz="3200" dirty="0">
                <a:latin typeface="Calibri" panose="020F0502020204030204" pitchFamily="34" charset="0"/>
                <a:cs typeface="Calibri" panose="020F0502020204030204" pitchFamily="34" charset="0"/>
              </a:rPr>
              <a:t> </a:t>
            </a:r>
            <a:r>
              <a:rPr lang="fr-HT" sz="3200" dirty="0" err="1">
                <a:latin typeface="Calibri" panose="020F0502020204030204" pitchFamily="34" charset="0"/>
                <a:cs typeface="Calibri" panose="020F0502020204030204" pitchFamily="34" charset="0"/>
              </a:rPr>
              <a:t>lakòz</a:t>
            </a:r>
            <a:r>
              <a:rPr lang="fr-HT" sz="3200" dirty="0">
                <a:latin typeface="Calibri" panose="020F0502020204030204" pitchFamily="34" charset="0"/>
                <a:cs typeface="Calibri" panose="020F0502020204030204" pitchFamily="34" charset="0"/>
              </a:rPr>
              <a:t> </a:t>
            </a:r>
            <a:r>
              <a:rPr lang="fr-HT" sz="3200" dirty="0" err="1">
                <a:latin typeface="Calibri" panose="020F0502020204030204" pitchFamily="34" charset="0"/>
                <a:cs typeface="Calibri" panose="020F0502020204030204" pitchFamily="34" charset="0"/>
              </a:rPr>
              <a:t>pwoblèm</a:t>
            </a:r>
            <a:r>
              <a:rPr lang="fr-HT" sz="3200" dirty="0">
                <a:latin typeface="Calibri" panose="020F0502020204030204" pitchFamily="34" charset="0"/>
                <a:cs typeface="Calibri" panose="020F0502020204030204" pitchFamily="34" charset="0"/>
              </a:rPr>
              <a:t> </a:t>
            </a:r>
            <a:r>
              <a:rPr lang="fr-HT" sz="3200" dirty="0" err="1">
                <a:latin typeface="Calibri" panose="020F0502020204030204" pitchFamily="34" charset="0"/>
                <a:cs typeface="Calibri" panose="020F0502020204030204" pitchFamily="34" charset="0"/>
              </a:rPr>
              <a:t>fètilite</a:t>
            </a:r>
            <a:r>
              <a:rPr lang="fr-HT" sz="3200" dirty="0">
                <a:latin typeface="Calibri" panose="020F0502020204030204" pitchFamily="34" charset="0"/>
                <a:cs typeface="Calibri" panose="020F0502020204030204" pitchFamily="34" charset="0"/>
              </a:rPr>
              <a:t> </a:t>
            </a:r>
            <a:r>
              <a:rPr lang="fr-HT" sz="3200" dirty="0" err="1">
                <a:latin typeface="Calibri" panose="020F0502020204030204" pitchFamily="34" charset="0"/>
                <a:cs typeface="Calibri" panose="020F0502020204030204" pitchFamily="34" charset="0"/>
              </a:rPr>
              <a:t>oswa</a:t>
            </a:r>
            <a:r>
              <a:rPr lang="fr-HT" sz="3200" dirty="0">
                <a:latin typeface="Calibri" panose="020F0502020204030204" pitchFamily="34" charset="0"/>
                <a:cs typeface="Calibri" panose="020F0502020204030204" pitchFamily="34" charset="0"/>
              </a:rPr>
              <a:t> </a:t>
            </a:r>
            <a:r>
              <a:rPr lang="fr-HT" sz="3200" dirty="0" err="1">
                <a:latin typeface="Calibri" panose="020F0502020204030204" pitchFamily="34" charset="0"/>
                <a:cs typeface="Calibri" panose="020F0502020204030204" pitchFamily="34" charset="0"/>
              </a:rPr>
              <a:t>devlòpmantal</a:t>
            </a:r>
            <a:r>
              <a:rPr lang="fr-HT" sz="3200" dirty="0">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3416320"/>
          </a:xfrm>
          <a:prstGeom prst="rect">
            <a:avLst/>
          </a:prstGeom>
        </p:spPr>
        <p:txBody>
          <a:bodyPr wrap="square">
            <a:spAutoFit/>
          </a:bodyPr>
          <a:lstStyle/>
          <a:p>
            <a:pPr algn="l"/>
            <a:r>
              <a:rPr lang="fr-HT" sz="2400" b="0" i="0">
                <a:solidFill>
                  <a:srgbClr val="000000"/>
                </a:solidFill>
                <a:latin typeface="Calibri" panose="020F0502020204030204" pitchFamily="34" charset="0"/>
                <a:cs typeface="Calibri" panose="020F0502020204030204" pitchFamily="34" charset="0"/>
              </a:rPr>
              <a:t>Non. </a:t>
            </a:r>
          </a:p>
          <a:p>
            <a:pPr marL="342900" indent="-342900" algn="l">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fr-HT" sz="2400" b="0" i="0">
                <a:solidFill>
                  <a:srgbClr val="000000"/>
                </a:solidFill>
                <a:latin typeface="Calibri" panose="020F0502020204030204" pitchFamily="34" charset="0"/>
                <a:cs typeface="Calibri" panose="020F0502020204030204" pitchFamily="34" charset="0"/>
              </a:rPr>
              <a:t>Pa gen prèv ki montre nenpòt vaksen, li gen ladan l vaksen COVID-19 yo, kapab lakòz pwoblèm fètilite lakay gason oswa fi. </a:t>
            </a:r>
          </a:p>
          <a:p>
            <a:pPr marL="342900" indent="-342900" algn="l">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fr-HT" sz="2400" b="0" i="0">
                <a:solidFill>
                  <a:srgbClr val="000000"/>
                </a:solidFill>
                <a:latin typeface="Calibri" panose="020F0502020204030204" pitchFamily="34" charset="0"/>
                <a:cs typeface="Calibri" panose="020F0502020204030204" pitchFamily="34" charset="0"/>
              </a:rPr>
              <a:t>Pa gen okenn prèv ki montre engredyan ki nan vaksen an oswa antikò ki devlope apre vaksinasyon kont COVID-19 la pral lakòz nenpòt pwoblèm nan yon gwosès. Menm jan tou, pa gen okenn prèv ki montre vaksen kont COVID-19 la afekte pibète a.</a:t>
            </a:r>
          </a:p>
          <a:p>
            <a:endParaRPr lang="en-US" sz="2400" dirty="0"/>
          </a:p>
        </p:txBody>
      </p:sp>
    </p:spTree>
    <p:extLst>
      <p:ext uri="{BB962C8B-B14F-4D97-AF65-F5344CB8AC3E}">
        <p14:creationId xmlns:p14="http://schemas.microsoft.com/office/powerpoint/2010/main" val="147724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fr-HT" sz="3200">
                <a:latin typeface="Calibri" panose="020F0502020204030204" pitchFamily="34" charset="0"/>
                <a:cs typeface="Calibri" panose="020F0502020204030204" pitchFamily="34" charset="0"/>
              </a:rPr>
              <a:t>Èske vaksen kont COVID-19 la pral chanje ADN timoun mwen an?</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3539430"/>
          </a:xfrm>
          <a:prstGeom prst="rect">
            <a:avLst/>
          </a:prstGeom>
        </p:spPr>
        <p:txBody>
          <a:bodyPr wrap="square">
            <a:spAutoFit/>
          </a:bodyPr>
          <a:lstStyle/>
          <a:p>
            <a:pPr marL="285750" indent="-285750">
              <a:buFont typeface="Arial" panose="020B0604020202020204" pitchFamily="34" charset="0"/>
              <a:buChar char="•"/>
            </a:pPr>
            <a:r>
              <a:rPr lang="fr-HT" sz="2400">
                <a:latin typeface="Calibri" panose="020F0502020204030204" pitchFamily="34" charset="0"/>
                <a:cs typeface="Calibri" panose="020F0502020204030204" pitchFamily="34" charset="0"/>
              </a:rPr>
              <a:t>Non. Vaksen kont COVID-19 yo pa chanje oswa entèraji avèk ADN ou nan okenn fason.</a:t>
            </a:r>
          </a:p>
          <a:p>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HT" sz="2400">
                <a:latin typeface="Calibri" panose="020F0502020204030204" pitchFamily="34" charset="0"/>
                <a:cs typeface="Calibri" panose="020F0502020204030204" pitchFamily="34" charset="0"/>
              </a:rPr>
              <a:t>Vaksen yo anseye sistèm iminitè nou a kòman pou li goumen kont yon viris espesifik. </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HT" sz="2400">
                <a:latin typeface="Calibri" panose="020F0502020204030204" pitchFamily="34" charset="0"/>
                <a:cs typeface="Calibri" panose="020F0502020204030204" pitchFamily="34" charset="0"/>
              </a:rPr>
              <a:t>Pou fè travay sa a, vaksen kont COVID-19 la pa bezwen rantre nan nwayo selil la, ki se se kote ADN la konsève. Sa vle di vaksen an pa janm entèraji avèk ADN ou a nan okenn fason epi li pa gen okenn mwayen pou chanje l. </a:t>
            </a:r>
          </a:p>
          <a:p>
            <a:r>
              <a:rPr lang="fr-HT" sz="2400"/>
              <a:t> </a:t>
            </a:r>
          </a:p>
          <a:p>
            <a:endParaRPr lang="en-US" sz="3200" b="1" dirty="0"/>
          </a:p>
        </p:txBody>
      </p:sp>
    </p:spTree>
    <p:extLst>
      <p:ext uri="{BB962C8B-B14F-4D97-AF65-F5344CB8AC3E}">
        <p14:creationId xmlns:p14="http://schemas.microsoft.com/office/powerpoint/2010/main" val="418310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314323" cy="430887"/>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fr-HT" sz="2800" dirty="0" err="1">
                <a:latin typeface="Calibri" panose="020F0502020204030204" pitchFamily="34" charset="0"/>
                <a:cs typeface="Calibri" panose="020F0502020204030204" pitchFamily="34" charset="0"/>
              </a:rPr>
              <a:t>Èske</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timoun</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mwen</a:t>
            </a:r>
            <a:r>
              <a:rPr lang="fr-HT" sz="2800" dirty="0">
                <a:latin typeface="Calibri" panose="020F0502020204030204" pitchFamily="34" charset="0"/>
                <a:cs typeface="Calibri" panose="020F0502020204030204" pitchFamily="34" charset="0"/>
              </a:rPr>
              <a:t> an </a:t>
            </a:r>
            <a:r>
              <a:rPr lang="fr-HT" sz="2800" dirty="0" err="1">
                <a:latin typeface="Calibri" panose="020F0502020204030204" pitchFamily="34" charset="0"/>
                <a:cs typeface="Calibri" panose="020F0502020204030204" pitchFamily="34" charset="0"/>
              </a:rPr>
              <a:t>kapab</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pran</a:t>
            </a:r>
            <a:r>
              <a:rPr lang="fr-HT" sz="2800" dirty="0">
                <a:latin typeface="Calibri" panose="020F0502020204030204" pitchFamily="34" charset="0"/>
                <a:cs typeface="Calibri" panose="020F0502020204030204" pitchFamily="34" charset="0"/>
              </a:rPr>
              <a:t> COVID-19 nan </a:t>
            </a:r>
            <a:r>
              <a:rPr lang="fr-HT" sz="2800" dirty="0" err="1">
                <a:latin typeface="Calibri" panose="020F0502020204030204" pitchFamily="34" charset="0"/>
                <a:cs typeface="Calibri" panose="020F0502020204030204" pitchFamily="34" charset="0"/>
              </a:rPr>
              <a:t>vaksen</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kont</a:t>
            </a:r>
            <a:r>
              <a:rPr lang="fr-HT" sz="2800" dirty="0">
                <a:latin typeface="Calibri" panose="020F0502020204030204" pitchFamily="34" charset="0"/>
                <a:cs typeface="Calibri" panose="020F0502020204030204" pitchFamily="34" charset="0"/>
              </a:rPr>
              <a:t> COVID-19 la?</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306392"/>
            <a:ext cx="11227876" cy="830997"/>
          </a:xfrm>
          <a:prstGeom prst="rect">
            <a:avLst/>
          </a:prstGeom>
        </p:spPr>
        <p:txBody>
          <a:bodyPr wrap="square">
            <a:spAutoFit/>
          </a:bodyPr>
          <a:lstStyle/>
          <a:p>
            <a:r>
              <a:rPr lang="fr-HT" sz="2400">
                <a:latin typeface="Calibri" panose="020F0502020204030204" pitchFamily="34" charset="0"/>
                <a:cs typeface="Calibri" panose="020F0502020204030204" pitchFamily="34" charset="0"/>
              </a:rPr>
              <a:t>Non. Vaksen yo pa gen viris vivan ki lakòz COVID-19. Sa ki vle di, timoun ou a pa kapab pran COVID-19 nan vaksen an.</a:t>
            </a:r>
          </a:p>
        </p:txBody>
      </p:sp>
      <p:pic>
        <p:nvPicPr>
          <p:cNvPr id="7" name="Google Shape;296;p78" descr="Five people of different ages waiting in lines to be vaccinated by a person in a medical coat.">
            <a:extLst>
              <a:ext uri="{FF2B5EF4-FFF2-40B4-BE49-F238E27FC236}">
                <a16:creationId xmlns:a16="http://schemas.microsoft.com/office/drawing/2014/main" id="{2F055C2B-AB1B-46EA-87CC-9EC61E3654F7}"/>
              </a:ext>
            </a:extLst>
          </p:cNvPr>
          <p:cNvPicPr preferRelativeResize="0"/>
          <p:nvPr/>
        </p:nvPicPr>
        <p:blipFill>
          <a:blip r:embed="rId3">
            <a:alphaModFix/>
          </a:blip>
          <a:stretch>
            <a:fillRect/>
          </a:stretch>
        </p:blipFill>
        <p:spPr>
          <a:xfrm>
            <a:off x="1944186" y="2312127"/>
            <a:ext cx="8361755" cy="4180372"/>
          </a:xfrm>
          <a:prstGeom prst="rect">
            <a:avLst/>
          </a:prstGeom>
          <a:noFill/>
          <a:ln>
            <a:noFill/>
          </a:ln>
        </p:spPr>
      </p:pic>
    </p:spTree>
    <p:extLst>
      <p:ext uri="{BB962C8B-B14F-4D97-AF65-F5344CB8AC3E}">
        <p14:creationId xmlns:p14="http://schemas.microsoft.com/office/powerpoint/2010/main" val="2088347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fr-HT" sz="3200">
                <a:latin typeface="Calibri" panose="020F0502020204030204" pitchFamily="34" charset="0"/>
                <a:cs typeface="Calibri" panose="020F0502020204030204" pitchFamily="34" charset="0"/>
              </a:rPr>
              <a:t>Èske vaksen yo fonksyone kont varyan COVID-19?</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787203"/>
            <a:ext cx="8627328" cy="3283591"/>
          </a:xfrm>
          <a:prstGeom prst="rect">
            <a:avLst/>
          </a:prstGeom>
        </p:spPr>
        <p:txBody>
          <a:bodyPr wrap="square">
            <a:spAutoFit/>
          </a:bodyPr>
          <a:lstStyle/>
          <a:p>
            <a:pPr marL="342900" indent="-342900">
              <a:lnSpc>
                <a:spcPct val="96000"/>
              </a:lnSpc>
              <a:buFont typeface="Arial" panose="020B0604020202020204" pitchFamily="34" charset="0"/>
              <a:buChar char="•"/>
              <a:tabLst>
                <a:tab pos="457200" algn="l"/>
              </a:tabLst>
            </a:pPr>
            <a:r>
              <a:rPr lang="fr-HT" sz="2400">
                <a:solidFill>
                  <a:srgbClr val="000000"/>
                </a:solidFill>
                <a:latin typeface="Calibri" panose="020F0502020204030204" pitchFamily="34" charset="0"/>
                <a:ea typeface="Calibri" panose="020F0502020204030204" pitchFamily="34" charset="0"/>
                <a:cs typeface="Calibri" panose="020F0502020204030204" pitchFamily="34" charset="0"/>
              </a:rPr>
              <a:t>Li nòmal pou viris yo chanje pandan y ap pwopaje, epi pou nouvo varyan parèt. </a:t>
            </a:r>
          </a:p>
          <a:p>
            <a:pPr marL="342900" marR="0" lvl="0" indent="-342900">
              <a:lnSpc>
                <a:spcPct val="96000"/>
              </a:lnSpc>
              <a:spcBef>
                <a:spcPts val="0"/>
              </a:spcBef>
              <a:spcAft>
                <a:spcPts val="0"/>
              </a:spcAft>
              <a:buFont typeface="Arial" panose="020B0604020202020204" pitchFamily="34" charset="0"/>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fr-HT" sz="2400">
                <a:solidFill>
                  <a:srgbClr val="000000"/>
                </a:solidFill>
                <a:latin typeface="Calibri" panose="020F0502020204030204" pitchFamily="34" charset="0"/>
                <a:ea typeface="Calibri" panose="020F0502020204030204" pitchFamily="34" charset="0"/>
                <a:cs typeface="Calibri" panose="020F0502020204030204" pitchFamily="34" charset="0"/>
              </a:rPr>
              <a:t>Jiskaprezan, etid yo sigjere vaksen yo bay yon pwoteksyon pou varyan yo konnen yo.</a:t>
            </a:r>
          </a:p>
          <a:p>
            <a:pPr marL="342900" marR="0" lvl="0" indent="-342900">
              <a:lnSpc>
                <a:spcPct val="96000"/>
              </a:lnSpc>
              <a:spcBef>
                <a:spcPts val="0"/>
              </a:spcBef>
              <a:spcAft>
                <a:spcPts val="0"/>
              </a:spcAft>
              <a:buFont typeface="Arial" panose="020B0604020202020204" pitchFamily="34" charset="0"/>
              <a:buChar char="•"/>
              <a:tabLst>
                <a:tab pos="457200" algn="l"/>
              </a:tabLst>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fr-HT" sz="2400">
                <a:solidFill>
                  <a:srgbClr val="000000"/>
                </a:solidFill>
                <a:latin typeface="Calibri" panose="020F0502020204030204" pitchFamily="34" charset="0"/>
                <a:ea typeface="Calibri" panose="020F0502020204030204" pitchFamily="34" charset="0"/>
                <a:cs typeface="Calibri" panose="020F0502020204030204" pitchFamily="34" charset="0"/>
              </a:rPr>
              <a:t>Menm lè yon moun ki vaksine enfekte avèk COVID-19, li vrèman pwoteje kont gwo maladi ak enfeksyon.</a:t>
            </a:r>
          </a:p>
          <a:p>
            <a:pPr marR="0" lvl="0">
              <a:lnSpc>
                <a:spcPct val="96000"/>
              </a:lnSpc>
              <a:spcBef>
                <a:spcPts val="0"/>
              </a:spcBef>
              <a:spcAft>
                <a:spcPts val="0"/>
              </a:spcAft>
              <a:tabLst>
                <a:tab pos="457200" algn="l"/>
              </a:tabLst>
            </a:pPr>
            <a:endParaRPr lang="en-US" sz="2400" dirty="0">
              <a:latin typeface="Calibri" panose="020F0502020204030204" pitchFamily="34" charset="0"/>
              <a:cs typeface="Calibri" panose="020F0502020204030204" pitchFamily="34" charset="0"/>
            </a:endParaRPr>
          </a:p>
        </p:txBody>
      </p:sp>
      <p:pic>
        <p:nvPicPr>
          <p:cNvPr id="4" name="Picture 3" descr="A picture of a virus and the spikes on its surface.">
            <a:extLst>
              <a:ext uri="{FF2B5EF4-FFF2-40B4-BE49-F238E27FC236}">
                <a16:creationId xmlns:a16="http://schemas.microsoft.com/office/drawing/2014/main" id="{5B53736D-B02B-476C-83A1-92E3CB406E87}"/>
              </a:ext>
            </a:extLst>
          </p:cNvPr>
          <p:cNvPicPr>
            <a:picLocks noChangeAspect="1"/>
          </p:cNvPicPr>
          <p:nvPr/>
        </p:nvPicPr>
        <p:blipFill>
          <a:blip r:embed="rId3"/>
          <a:stretch>
            <a:fillRect/>
          </a:stretch>
        </p:blipFill>
        <p:spPr>
          <a:xfrm>
            <a:off x="9105899" y="2088420"/>
            <a:ext cx="2906677" cy="2681159"/>
          </a:xfrm>
          <a:prstGeom prst="rect">
            <a:avLst/>
          </a:prstGeom>
        </p:spPr>
      </p:pic>
    </p:spTree>
    <p:extLst>
      <p:ext uri="{BB962C8B-B14F-4D97-AF65-F5344CB8AC3E}">
        <p14:creationId xmlns:p14="http://schemas.microsoft.com/office/powerpoint/2010/main" val="2632283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52DB4-D43C-4445-AD74-C2E8D31C2990}"/>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fr-HT" sz="3200">
                <a:latin typeface="Calibri" panose="020F0502020204030204" pitchFamily="34" charset="0"/>
                <a:cs typeface="Calibri" panose="020F0502020204030204" pitchFamily="34" charset="0"/>
              </a:rPr>
              <a:t>Èske timoun ak adolesan yo dwe pran vaksen boustè a?</a:t>
            </a:r>
          </a:p>
        </p:txBody>
      </p:sp>
      <p:sp>
        <p:nvSpPr>
          <p:cNvPr id="3" name="Rectangle 2">
            <a:extLst>
              <a:ext uri="{FF2B5EF4-FFF2-40B4-BE49-F238E27FC236}">
                <a16:creationId xmlns:a16="http://schemas.microsoft.com/office/drawing/2014/main" id="{0AD0A274-4627-4C86-868D-FFCD23654906}"/>
              </a:ext>
            </a:extLst>
          </p:cNvPr>
          <p:cNvSpPr/>
          <p:nvPr/>
        </p:nvSpPr>
        <p:spPr>
          <a:xfrm>
            <a:off x="438838" y="1260852"/>
            <a:ext cx="10809733" cy="2677656"/>
          </a:xfrm>
          <a:prstGeom prst="rect">
            <a:avLst/>
          </a:prstGeom>
        </p:spPr>
        <p:txBody>
          <a:bodyPr wrap="square">
            <a:spAutoFit/>
          </a:bodyPr>
          <a:lstStyle/>
          <a:p>
            <a:pPr marL="342900" marR="0" lvl="0" indent="-342900">
              <a:spcBef>
                <a:spcPts val="0"/>
              </a:spcBef>
              <a:spcAft>
                <a:spcPts val="0"/>
              </a:spcAft>
              <a:buFont typeface="Arial" panose="020B0604020202020204" pitchFamily="34" charset="0"/>
              <a:buChar char="•"/>
              <a:tabLst>
                <a:tab pos="457200" algn="l"/>
              </a:tabLst>
            </a:pPr>
            <a:r>
              <a:rPr lang="fr-HT" sz="2400" dirty="0" err="1">
                <a:latin typeface="Calibri" panose="020F0502020204030204" pitchFamily="34" charset="0"/>
                <a:cs typeface="Calibri" panose="020F0502020204030204" pitchFamily="34" charset="0"/>
              </a:rPr>
              <a:t>Vaksen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kont</a:t>
            </a:r>
            <a:r>
              <a:rPr lang="fr-HT" sz="2400" dirty="0">
                <a:latin typeface="Calibri" panose="020F0502020204030204" pitchFamily="34" charset="0"/>
                <a:cs typeface="Calibri" panose="020F0502020204030204" pitchFamily="34" charset="0"/>
              </a:rPr>
              <a:t> COVID-19 </a:t>
            </a:r>
            <a:r>
              <a:rPr lang="fr-HT" sz="2400" dirty="0" err="1">
                <a:latin typeface="Calibri" panose="020F0502020204030204" pitchFamily="34" charset="0"/>
                <a:cs typeface="Calibri" panose="020F0502020204030204" pitchFamily="34" charset="0"/>
              </a:rPr>
              <a:t>travay</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byen</a:t>
            </a:r>
            <a:r>
              <a:rPr lang="fr-HT" sz="2400" dirty="0">
                <a:latin typeface="Calibri" panose="020F0502020204030204" pitchFamily="34" charset="0"/>
                <a:cs typeface="Calibri" panose="020F0502020204030204" pitchFamily="34" charset="0"/>
              </a:rPr>
              <a:t> pou </a:t>
            </a:r>
            <a:r>
              <a:rPr lang="fr-HT" sz="2400" dirty="0" err="1">
                <a:latin typeface="Calibri" panose="020F0502020204030204" pitchFamily="34" charset="0"/>
                <a:cs typeface="Calibri" panose="020F0502020204030204" pitchFamily="34" charset="0"/>
              </a:rPr>
              <a:t>prevwa</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maladi</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grav</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entène</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lopital</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ak</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lanmò</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Sepandan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ekspè</a:t>
            </a:r>
            <a:r>
              <a:rPr lang="fr-HT" sz="2400" dirty="0">
                <a:latin typeface="Calibri" panose="020F0502020204030204" pitchFamily="34" charset="0"/>
                <a:cs typeface="Calibri" panose="020F0502020204030204" pitchFamily="34" charset="0"/>
              </a:rPr>
              <a:t> nan sante </a:t>
            </a:r>
            <a:r>
              <a:rPr lang="fr-HT" sz="2400" dirty="0" err="1">
                <a:latin typeface="Calibri" panose="020F0502020204030204" pitchFamily="34" charset="0"/>
                <a:cs typeface="Calibri" panose="020F0502020204030204" pitchFamily="34" charset="0"/>
              </a:rPr>
              <a:t>piblik</a:t>
            </a:r>
            <a:r>
              <a:rPr lang="fr-HT" sz="2400" dirty="0">
                <a:latin typeface="Calibri" panose="020F0502020204030204" pitchFamily="34" charset="0"/>
                <a:cs typeface="Calibri" panose="020F0502020204030204" pitchFamily="34" charset="0"/>
              </a:rPr>
              <a:t> yo </a:t>
            </a:r>
            <a:r>
              <a:rPr lang="fr-HT" sz="2400" dirty="0" err="1">
                <a:latin typeface="Calibri" panose="020F0502020204030204" pitchFamily="34" charset="0"/>
                <a:cs typeface="Calibri" panose="020F0502020204030204" pitchFamily="34" charset="0"/>
              </a:rPr>
              <a:t>kòmanse</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wè</a:t>
            </a:r>
            <a:r>
              <a:rPr lang="fr-HT" sz="2400" dirty="0">
                <a:latin typeface="Calibri" panose="020F0502020204030204" pitchFamily="34" charset="0"/>
                <a:cs typeface="Calibri" panose="020F0502020204030204" pitchFamily="34" charset="0"/>
              </a:rPr>
              <a:t> li bay </a:t>
            </a:r>
            <a:r>
              <a:rPr lang="fr-HT" sz="2400" dirty="0" err="1">
                <a:latin typeface="Calibri" panose="020F0502020204030204" pitchFamily="34" charset="0"/>
                <a:cs typeface="Calibri" panose="020F0502020204030204" pitchFamily="34" charset="0"/>
              </a:rPr>
              <a:t>mwens</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pwoteksyon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kont</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maladi</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ki</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lejè</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ak</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modere</a:t>
            </a:r>
            <a:r>
              <a:rPr lang="fr-HT" sz="2400" dirty="0">
                <a:latin typeface="Calibri" panose="020F0502020204030204" pitchFamily="34" charset="0"/>
                <a:cs typeface="Calibri" panose="020F0502020204030204" pitchFamily="34" charset="0"/>
              </a:rPr>
              <a:t> yo. </a:t>
            </a:r>
            <a:r>
              <a:rPr lang="fr-HT" sz="2400" dirty="0" err="1">
                <a:latin typeface="Calibri" panose="020F0502020204030204" pitchFamily="34" charset="0"/>
                <a:cs typeface="Calibri" panose="020F0502020204030204" pitchFamily="34" charset="0"/>
              </a:rPr>
              <a:t>Boustè</a:t>
            </a:r>
            <a:r>
              <a:rPr lang="fr-HT" sz="2400" dirty="0">
                <a:latin typeface="Calibri" panose="020F0502020204030204" pitchFamily="34" charset="0"/>
                <a:cs typeface="Calibri" panose="020F0502020204030204" pitchFamily="34" charset="0"/>
              </a:rPr>
              <a:t> yo </a:t>
            </a:r>
            <a:r>
              <a:rPr lang="fr-HT" sz="2400" dirty="0" err="1">
                <a:latin typeface="Calibri" panose="020F0502020204030204" pitchFamily="34" charset="0"/>
                <a:cs typeface="Calibri" panose="020F0502020204030204" pitchFamily="34" charset="0"/>
              </a:rPr>
              <a:t>pèmèt</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pwolonje</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efikasite</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vaksen</a:t>
            </a:r>
            <a:r>
              <a:rPr lang="fr-HT" sz="2400" dirty="0">
                <a:latin typeface="Calibri" panose="020F0502020204030204" pitchFamily="34" charset="0"/>
                <a:cs typeface="Calibri" panose="020F0502020204030204" pitchFamily="34" charset="0"/>
              </a:rPr>
              <a:t> yo.</a:t>
            </a:r>
          </a:p>
          <a:p>
            <a:pPr marL="342900" marR="0" lvl="0" indent="-342900">
              <a:spcBef>
                <a:spcPts val="0"/>
              </a:spcBef>
              <a:spcAft>
                <a:spcPts val="0"/>
              </a:spcAft>
              <a:buFont typeface="Arial" panose="020B0604020202020204" pitchFamily="34" charset="0"/>
              <a:buChar char="•"/>
              <a:tabLst>
                <a:tab pos="457200" algn="l"/>
              </a:tabLst>
            </a:pPr>
            <a:endParaRPr lang="en-US" sz="2400" dirty="0">
              <a:latin typeface="Calibri" panose="020F0502020204030204" pitchFamily="34" charset="0"/>
              <a:cs typeface="Calibri" panose="020F050202020403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fr-HT" sz="2400" dirty="0">
                <a:latin typeface="Calibri" panose="020F0502020204030204" pitchFamily="34" charset="0"/>
                <a:cs typeface="Calibri" panose="020F0502020204030204" pitchFamily="34" charset="0"/>
              </a:rPr>
              <a:t>Tout </a:t>
            </a:r>
            <a:r>
              <a:rPr lang="fr-HT" sz="2400" dirty="0" err="1">
                <a:latin typeface="Calibri" panose="020F0502020204030204" pitchFamily="34" charset="0"/>
                <a:cs typeface="Calibri" panose="020F0502020204030204" pitchFamily="34" charset="0"/>
              </a:rPr>
              <a:t>moun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ki</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gen</a:t>
            </a:r>
            <a:r>
              <a:rPr lang="fr-HT" sz="2400" dirty="0">
                <a:latin typeface="Calibri" panose="020F0502020204030204" pitchFamily="34" charset="0"/>
                <a:cs typeface="Calibri" panose="020F0502020204030204" pitchFamily="34" charset="0"/>
              </a:rPr>
              <a:t> 12 </a:t>
            </a:r>
            <a:r>
              <a:rPr lang="fr-HT" sz="2400" dirty="0" err="1">
                <a:latin typeface="Calibri" panose="020F0502020204030204" pitchFamily="34" charset="0"/>
                <a:cs typeface="Calibri" panose="020F0502020204030204" pitchFamily="34" charset="0"/>
              </a:rPr>
              <a:t>lane</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ak</a:t>
            </a:r>
            <a:r>
              <a:rPr lang="fr-HT" sz="2400" dirty="0">
                <a:latin typeface="Calibri" panose="020F0502020204030204" pitchFamily="34" charset="0"/>
                <a:cs typeface="Calibri" panose="020F0502020204030204" pitchFamily="34" charset="0"/>
              </a:rPr>
              <a:t> plis </a:t>
            </a:r>
            <a:r>
              <a:rPr lang="fr-HT" sz="2400" dirty="0" err="1">
                <a:latin typeface="Calibri" panose="020F0502020204030204" pitchFamily="34" charset="0"/>
                <a:cs typeface="Calibri" panose="020F0502020204030204" pitchFamily="34" charset="0"/>
              </a:rPr>
              <a:t>kapab</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pran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yon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boustè</a:t>
            </a:r>
            <a:r>
              <a:rPr lang="fr-HT" sz="2400" dirty="0">
                <a:latin typeface="Calibri" panose="020F0502020204030204" pitchFamily="34" charset="0"/>
                <a:cs typeface="Calibri" panose="020F0502020204030204" pitchFamily="34" charset="0"/>
              </a:rPr>
              <a:t> si:</a:t>
            </a:r>
          </a:p>
          <a:p>
            <a:pPr marL="800100" lvl="1" indent="-342900">
              <a:buFont typeface="Courier New" panose="02070309020205020404" pitchFamily="49" charset="0"/>
              <a:buChar char="o"/>
              <a:tabLst>
                <a:tab pos="457200" algn="l"/>
              </a:tabLst>
            </a:pPr>
            <a:r>
              <a:rPr lang="fr-HT" sz="2400" b="1" dirty="0">
                <a:latin typeface="Calibri" panose="020F0502020204030204" pitchFamily="34" charset="0"/>
                <a:cs typeface="Calibri" panose="020F0502020204030204" pitchFamily="34" charset="0"/>
              </a:rPr>
              <a:t>Pfizer </a:t>
            </a:r>
            <a:r>
              <a:rPr lang="fr-HT" sz="2400" b="1" dirty="0" err="1">
                <a:latin typeface="Calibri" panose="020F0502020204030204" pitchFamily="34" charset="0"/>
                <a:cs typeface="Calibri" panose="020F0502020204030204" pitchFamily="34" charset="0"/>
              </a:rPr>
              <a:t>ak</a:t>
            </a:r>
            <a:r>
              <a:rPr lang="fr-HT" sz="2400" b="1" dirty="0">
                <a:latin typeface="Calibri" panose="020F0502020204030204" pitchFamily="34" charset="0"/>
                <a:cs typeface="Calibri" panose="020F0502020204030204" pitchFamily="34" charset="0"/>
              </a:rPr>
              <a:t> Moderna</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Gen</a:t>
            </a:r>
            <a:r>
              <a:rPr lang="fr-HT" sz="2400" dirty="0">
                <a:latin typeface="Calibri" panose="020F0502020204030204" pitchFamily="34" charset="0"/>
                <a:cs typeface="Calibri" panose="020F0502020204030204" pitchFamily="34" charset="0"/>
              </a:rPr>
              <a:t> 5 </a:t>
            </a:r>
            <a:r>
              <a:rPr lang="fr-HT" sz="2400" dirty="0" err="1">
                <a:latin typeface="Calibri" panose="020F0502020204030204" pitchFamily="34" charset="0"/>
                <a:cs typeface="Calibri" panose="020F0502020204030204" pitchFamily="34" charset="0"/>
              </a:rPr>
              <a:t>mwa</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depi</a:t>
            </a:r>
            <a:r>
              <a:rPr lang="fr-HT" sz="2400" dirty="0">
                <a:latin typeface="Calibri" panose="020F0502020204030204" pitchFamily="34" charset="0"/>
                <a:cs typeface="Calibri" panose="020F0502020204030204" pitchFamily="34" charset="0"/>
              </a:rPr>
              <a:t> ou te </a:t>
            </a:r>
            <a:r>
              <a:rPr lang="fr-HT" sz="2400" dirty="0" err="1">
                <a:latin typeface="Calibri" panose="020F0502020204030204" pitchFamily="34" charset="0"/>
                <a:cs typeface="Calibri" panose="020F0502020204030204" pitchFamily="34" charset="0"/>
              </a:rPr>
              <a:t>pran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dezyèm</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dòz</a:t>
            </a:r>
            <a:r>
              <a:rPr lang="fr-HT" sz="2400" dirty="0">
                <a:latin typeface="Calibri" panose="020F0502020204030204" pitchFamily="34" charset="0"/>
                <a:cs typeface="Calibri" panose="020F0502020204030204" pitchFamily="34" charset="0"/>
              </a:rPr>
              <a:t> la</a:t>
            </a:r>
          </a:p>
          <a:p>
            <a:pPr marL="800100" lvl="1" indent="-342900">
              <a:buFont typeface="Courier New" panose="02070309020205020404" pitchFamily="49" charset="0"/>
              <a:buChar char="o"/>
              <a:tabLst>
                <a:tab pos="457200" algn="l"/>
              </a:tabLst>
            </a:pPr>
            <a:r>
              <a:rPr lang="fr-HT" sz="2400" b="1" dirty="0">
                <a:latin typeface="Calibri" panose="020F0502020204030204" pitchFamily="34" charset="0"/>
                <a:cs typeface="Calibri" panose="020F0502020204030204" pitchFamily="34" charset="0"/>
              </a:rPr>
              <a:t>Johnson &amp; Johnson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Gen</a:t>
            </a:r>
            <a:r>
              <a:rPr lang="fr-HT" sz="2400" dirty="0">
                <a:latin typeface="Calibri" panose="020F0502020204030204" pitchFamily="34" charset="0"/>
                <a:cs typeface="Calibri" panose="020F0502020204030204" pitchFamily="34" charset="0"/>
              </a:rPr>
              <a:t> 2 </a:t>
            </a:r>
            <a:r>
              <a:rPr lang="fr-HT" sz="2400" dirty="0" err="1">
                <a:latin typeface="Calibri" panose="020F0502020204030204" pitchFamily="34" charset="0"/>
                <a:cs typeface="Calibri" panose="020F0502020204030204" pitchFamily="34" charset="0"/>
              </a:rPr>
              <a:t>mwa</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depi</a:t>
            </a:r>
            <a:r>
              <a:rPr lang="fr-HT" sz="2400" dirty="0">
                <a:latin typeface="Calibri" panose="020F0502020204030204" pitchFamily="34" charset="0"/>
                <a:cs typeface="Calibri" panose="020F0502020204030204" pitchFamily="34" charset="0"/>
              </a:rPr>
              <a:t> ou te </a:t>
            </a:r>
            <a:r>
              <a:rPr lang="fr-HT" sz="2400" dirty="0" err="1">
                <a:latin typeface="Calibri" panose="020F0502020204030204" pitchFamily="34" charset="0"/>
                <a:cs typeface="Calibri" panose="020F0502020204030204" pitchFamily="34" charset="0"/>
              </a:rPr>
              <a:t>pran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premye</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dòz</a:t>
            </a:r>
            <a:r>
              <a:rPr lang="fr-HT" sz="2400" dirty="0">
                <a:latin typeface="Calibri" panose="020F0502020204030204" pitchFamily="34" charset="0"/>
                <a:cs typeface="Calibri" panose="020F0502020204030204" pitchFamily="34" charset="0"/>
              </a:rPr>
              <a:t> la </a:t>
            </a:r>
          </a:p>
        </p:txBody>
      </p:sp>
      <p:pic>
        <p:nvPicPr>
          <p:cNvPr id="10" name="Picture 9">
            <a:extLst>
              <a:ext uri="{FF2B5EF4-FFF2-40B4-BE49-F238E27FC236}">
                <a16:creationId xmlns:a16="http://schemas.microsoft.com/office/drawing/2014/main" id="{145BB11A-F37C-4E38-886E-9DA254E85277}"/>
              </a:ext>
            </a:extLst>
          </p:cNvPr>
          <p:cNvPicPr>
            <a:picLocks noChangeAspect="1"/>
          </p:cNvPicPr>
          <p:nvPr/>
        </p:nvPicPr>
        <p:blipFill>
          <a:blip r:embed="rId3"/>
          <a:stretch>
            <a:fillRect/>
          </a:stretch>
        </p:blipFill>
        <p:spPr>
          <a:xfrm>
            <a:off x="7018792" y="4477990"/>
            <a:ext cx="4734370" cy="1875692"/>
          </a:xfrm>
          <a:prstGeom prst="rect">
            <a:avLst/>
          </a:prstGeom>
        </p:spPr>
      </p:pic>
      <p:sp>
        <p:nvSpPr>
          <p:cNvPr id="8" name="Rectangle 7">
            <a:extLst>
              <a:ext uri="{FF2B5EF4-FFF2-40B4-BE49-F238E27FC236}">
                <a16:creationId xmlns:a16="http://schemas.microsoft.com/office/drawing/2014/main" id="{4128089D-30D1-4D7D-BF8E-13C93E14008F}"/>
              </a:ext>
            </a:extLst>
          </p:cNvPr>
          <p:cNvSpPr/>
          <p:nvPr/>
        </p:nvSpPr>
        <p:spPr>
          <a:xfrm>
            <a:off x="438838" y="4660501"/>
            <a:ext cx="6579954" cy="1554913"/>
          </a:xfrm>
          <a:prstGeom prst="rect">
            <a:avLst/>
          </a:prstGeom>
        </p:spPr>
        <p:txBody>
          <a:bodyPr wrap="square">
            <a:spAutoFit/>
          </a:bodyPr>
          <a:lstStyle/>
          <a:p>
            <a:pPr marL="342900" marR="0" lvl="0" indent="-342900">
              <a:spcBef>
                <a:spcPts val="0"/>
              </a:spcBef>
              <a:spcAft>
                <a:spcPts val="0"/>
              </a:spcAft>
              <a:buFont typeface="Arial" panose="020B0604020202020204" pitchFamily="34" charset="0"/>
              <a:buChar char="•"/>
              <a:tabLst>
                <a:tab pos="457200" algn="l"/>
              </a:tabLst>
            </a:pPr>
            <a:r>
              <a:rPr lang="fr-HT" sz="2400" dirty="0">
                <a:latin typeface="Calibri" panose="020F0502020204030204" pitchFamily="34" charset="0"/>
                <a:cs typeface="Calibri" panose="020F0502020204030204" pitchFamily="34" charset="0"/>
              </a:rPr>
              <a:t>Si ou </a:t>
            </a:r>
            <a:r>
              <a:rPr lang="fr-HT" sz="2400" dirty="0" err="1">
                <a:latin typeface="Calibri" panose="020F0502020204030204" pitchFamily="34" charset="0"/>
                <a:cs typeface="Calibri" panose="020F0502020204030204" pitchFamily="34" charset="0"/>
              </a:rPr>
              <a:t>gen</a:t>
            </a:r>
            <a:r>
              <a:rPr lang="fr-HT" sz="2400" dirty="0">
                <a:latin typeface="Calibri" panose="020F0502020204030204" pitchFamily="34" charset="0"/>
                <a:cs typeface="Calibri" panose="020F0502020204030204" pitchFamily="34" charset="0"/>
              </a:rPr>
              <a:t> 12 </a:t>
            </a:r>
            <a:r>
              <a:rPr lang="fr-HT" sz="2400" dirty="0" err="1">
                <a:latin typeface="Calibri" panose="020F0502020204030204" pitchFamily="34" charset="0"/>
                <a:cs typeface="Calibri" panose="020F0502020204030204" pitchFamily="34" charset="0"/>
              </a:rPr>
              <a:t>jiska</a:t>
            </a:r>
            <a:r>
              <a:rPr lang="fr-HT" sz="2400" dirty="0">
                <a:latin typeface="Calibri" panose="020F0502020204030204" pitchFamily="34" charset="0"/>
                <a:cs typeface="Calibri" panose="020F0502020204030204" pitchFamily="34" charset="0"/>
              </a:rPr>
              <a:t> 17 </a:t>
            </a:r>
            <a:r>
              <a:rPr lang="fr-HT" sz="2400" dirty="0" err="1">
                <a:latin typeface="Calibri" panose="020F0502020204030204" pitchFamily="34" charset="0"/>
                <a:cs typeface="Calibri" panose="020F0502020204030204" pitchFamily="34" charset="0"/>
              </a:rPr>
              <a:t>lane</a:t>
            </a:r>
            <a:r>
              <a:rPr lang="fr-HT" sz="2400" dirty="0">
                <a:latin typeface="Calibri" panose="020F0502020204030204" pitchFamily="34" charset="0"/>
                <a:cs typeface="Calibri" panose="020F0502020204030204" pitchFamily="34" charset="0"/>
              </a:rPr>
              <a:t>, ou </a:t>
            </a:r>
            <a:r>
              <a:rPr lang="fr-HT" sz="2400" dirty="0" err="1">
                <a:latin typeface="Calibri" panose="020F0502020204030204" pitchFamily="34" charset="0"/>
                <a:cs typeface="Calibri" panose="020F0502020204030204" pitchFamily="34" charset="0"/>
              </a:rPr>
              <a:t>kapab</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pran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sèlman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yon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boustè</a:t>
            </a:r>
            <a:r>
              <a:rPr lang="fr-HT" sz="2400" dirty="0">
                <a:latin typeface="Calibri" panose="020F0502020204030204" pitchFamily="34" charset="0"/>
                <a:cs typeface="Calibri" panose="020F0502020204030204" pitchFamily="34" charset="0"/>
              </a:rPr>
              <a:t> Pfizer. Nan </a:t>
            </a:r>
            <a:r>
              <a:rPr lang="fr-HT" sz="2400" dirty="0" err="1">
                <a:latin typeface="Calibri" panose="020F0502020204030204" pitchFamily="34" charset="0"/>
                <a:cs typeface="Calibri" panose="020F0502020204030204" pitchFamily="34" charset="0"/>
              </a:rPr>
              <a:t>lòt</a:t>
            </a:r>
            <a:r>
              <a:rPr lang="fr-HT" sz="2400" dirty="0">
                <a:latin typeface="Calibri" panose="020F0502020204030204" pitchFamily="34" charset="0"/>
                <a:cs typeface="Calibri" panose="020F0502020204030204" pitchFamily="34" charset="0"/>
              </a:rPr>
              <a:t> ka </a:t>
            </a:r>
            <a:r>
              <a:rPr lang="fr-HT" sz="2400" dirty="0" err="1">
                <a:latin typeface="Calibri" panose="020F0502020204030204" pitchFamily="34" charset="0"/>
                <a:cs typeface="Calibri" panose="020F0502020204030204" pitchFamily="34" charset="0"/>
              </a:rPr>
              <a:t>yo</a:t>
            </a:r>
            <a:r>
              <a:rPr lang="fr-HT" sz="2400" dirty="0">
                <a:latin typeface="Calibri" panose="020F0502020204030204" pitchFamily="34" charset="0"/>
                <a:cs typeface="Calibri" panose="020F0502020204030204" pitchFamily="34" charset="0"/>
              </a:rPr>
              <a:t>, ou </a:t>
            </a:r>
            <a:r>
              <a:rPr lang="fr-HT" sz="2400" dirty="0" err="1">
                <a:latin typeface="Calibri" panose="020F0502020204030204" pitchFamily="34" charset="0"/>
                <a:cs typeface="Calibri" panose="020F0502020204030204" pitchFamily="34" charset="0"/>
              </a:rPr>
              <a:t>kapab</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chwazi</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ki</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vaksen</a:t>
            </a:r>
            <a:r>
              <a:rPr lang="fr-HT" sz="2400" dirty="0">
                <a:latin typeface="Calibri" panose="020F0502020204030204" pitchFamily="34" charset="0"/>
                <a:cs typeface="Calibri" panose="020F0502020204030204" pitchFamily="34" charset="0"/>
              </a:rPr>
              <a:t> </a:t>
            </a:r>
            <a:r>
              <a:rPr lang="fr-HT" sz="2400" dirty="0" err="1">
                <a:latin typeface="Calibri" panose="020F0502020204030204" pitchFamily="34" charset="0"/>
                <a:cs typeface="Calibri" panose="020F0502020204030204" pitchFamily="34" charset="0"/>
              </a:rPr>
              <a:t>boustè</a:t>
            </a:r>
            <a:r>
              <a:rPr lang="fr-HT" sz="2400" dirty="0">
                <a:latin typeface="Calibri" panose="020F0502020204030204" pitchFamily="34" charset="0"/>
                <a:cs typeface="Calibri" panose="020F0502020204030204" pitchFamily="34" charset="0"/>
              </a:rPr>
              <a:t> ou </a:t>
            </a:r>
            <a:r>
              <a:rPr lang="fr-HT" sz="2400" dirty="0" err="1">
                <a:latin typeface="Calibri" panose="020F0502020204030204" pitchFamily="34" charset="0"/>
                <a:cs typeface="Calibri" panose="020F0502020204030204" pitchFamily="34" charset="0"/>
              </a:rPr>
              <a:t>vle</a:t>
            </a:r>
            <a:r>
              <a:rPr lang="fr-HT" sz="2400" dirty="0">
                <a:latin typeface="Calibri" panose="020F0502020204030204" pitchFamily="34" charset="0"/>
                <a:cs typeface="Calibri" panose="020F0502020204030204" pitchFamily="34" charset="0"/>
              </a:rPr>
              <a:t>.  </a:t>
            </a:r>
          </a:p>
          <a:p>
            <a:pPr marR="0" lvl="0">
              <a:lnSpc>
                <a:spcPct val="96000"/>
              </a:lnSpc>
              <a:spcBef>
                <a:spcPts val="0"/>
              </a:spcBef>
              <a:spcAft>
                <a:spcPts val="0"/>
              </a:spcAft>
              <a:tabLst>
                <a:tab pos="457200" algn="l"/>
              </a:tabLst>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195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HT"/>
              <a:t>Kòman mwen kapab pran yon randevou?</a:t>
            </a:r>
          </a:p>
        </p:txBody>
      </p:sp>
      <p:sp>
        <p:nvSpPr>
          <p:cNvPr id="5" name="Content Placeholder 4"/>
          <p:cNvSpPr>
            <a:spLocks noGrp="1"/>
          </p:cNvSpPr>
          <p:nvPr>
            <p:ph idx="1"/>
          </p:nvPr>
        </p:nvSpPr>
        <p:spPr>
          <a:xfrm>
            <a:off x="445192" y="1301531"/>
            <a:ext cx="9060004" cy="5056409"/>
          </a:xfrm>
        </p:spPr>
        <p:txBody>
          <a:bodyPr>
            <a:normAutofit/>
          </a:bodyPr>
          <a:lstStyle/>
          <a:p>
            <a:pPr>
              <a:lnSpc>
                <a:spcPct val="100000"/>
              </a:lnSpc>
            </a:pPr>
            <a:r>
              <a:rPr lang="fr-HT" sz="2400" dirty="0"/>
              <a:t>Ale sou </a:t>
            </a:r>
            <a:r>
              <a:rPr lang="en-US" sz="2400" u="sng" dirty="0">
                <a:solidFill>
                  <a:srgbClr val="0563C1"/>
                </a:solidFill>
                <a:effectLst/>
                <a:latin typeface="Calibri" panose="020F0502020204030204" pitchFamily="34" charset="0"/>
                <a:ea typeface="Calibri" panose="020F0502020204030204" pitchFamily="34" charset="0"/>
              </a:rPr>
              <a:t>VaxFinder.mass.gov </a:t>
            </a:r>
            <a:r>
              <a:rPr lang="fr-HT" sz="2400" u="sng" dirty="0">
                <a:solidFill>
                  <a:srgbClr val="0563C1"/>
                </a:solidFill>
                <a:effectLst/>
                <a:latin typeface="Calibri" panose="020F0502020204030204" pitchFamily="34" charset="0"/>
                <a:ea typeface="Calibri" panose="020F0502020204030204" pitchFamily="34" charset="0"/>
              </a:rPr>
              <a:t> </a:t>
            </a:r>
            <a:r>
              <a:rPr lang="fr-HT" sz="2400" dirty="0"/>
              <a:t>pou chèche </a:t>
            </a:r>
            <a:r>
              <a:rPr lang="fr-HT" sz="2400" dirty="0" err="1"/>
              <a:t>randevou</a:t>
            </a:r>
            <a:r>
              <a:rPr lang="fr-HT" sz="2400" dirty="0"/>
              <a:t> (li </a:t>
            </a:r>
            <a:r>
              <a:rPr lang="fr-HT" sz="2400" dirty="0" err="1"/>
              <a:t>gen</a:t>
            </a:r>
            <a:r>
              <a:rPr lang="fr-HT" sz="2400" dirty="0"/>
              <a:t> </a:t>
            </a:r>
            <a:r>
              <a:rPr lang="fr-HT" sz="2400" dirty="0" err="1"/>
              <a:t>ladan</a:t>
            </a:r>
            <a:r>
              <a:rPr lang="fr-HT" sz="2400" dirty="0"/>
              <a:t> l </a:t>
            </a:r>
            <a:r>
              <a:rPr lang="fr-HT" sz="2400" dirty="0" err="1"/>
              <a:t>boustè</a:t>
            </a:r>
            <a:r>
              <a:rPr lang="fr-HT" sz="2400" dirty="0"/>
              <a:t> yo) nan </a:t>
            </a:r>
            <a:r>
              <a:rPr lang="fr-HT" sz="2400" dirty="0" err="1"/>
              <a:t>famasi</a:t>
            </a:r>
            <a:r>
              <a:rPr lang="fr-HT" sz="2400" dirty="0"/>
              <a:t>, </a:t>
            </a:r>
            <a:r>
              <a:rPr lang="fr-HT" sz="2400" dirty="0" err="1"/>
              <a:t>avèk</a:t>
            </a:r>
            <a:r>
              <a:rPr lang="fr-HT" sz="2400" dirty="0"/>
              <a:t> </a:t>
            </a:r>
            <a:r>
              <a:rPr lang="fr-HT" sz="2400" dirty="0" err="1"/>
              <a:t>yon</a:t>
            </a:r>
            <a:r>
              <a:rPr lang="fr-HT" sz="2400" dirty="0"/>
              <a:t> </a:t>
            </a:r>
            <a:r>
              <a:rPr lang="fr-HT" sz="2400" dirty="0" err="1"/>
              <a:t>pwofesyonèl</a:t>
            </a:r>
            <a:r>
              <a:rPr lang="fr-HT" sz="2400" dirty="0"/>
              <a:t> </a:t>
            </a:r>
            <a:r>
              <a:rPr lang="fr-HT" sz="2400" dirty="0" err="1"/>
              <a:t>swen</a:t>
            </a:r>
            <a:r>
              <a:rPr lang="fr-HT" sz="2400" dirty="0"/>
              <a:t> sante </a:t>
            </a:r>
            <a:r>
              <a:rPr lang="fr-HT" sz="2400" dirty="0" err="1"/>
              <a:t>ak</a:t>
            </a:r>
            <a:r>
              <a:rPr lang="fr-HT" sz="2400" dirty="0"/>
              <a:t> nan </a:t>
            </a:r>
            <a:r>
              <a:rPr lang="fr-HT" sz="2400" dirty="0" err="1"/>
              <a:t>lòt</a:t>
            </a:r>
            <a:r>
              <a:rPr lang="fr-HT" sz="2400" dirty="0"/>
              <a:t> </a:t>
            </a:r>
            <a:r>
              <a:rPr lang="fr-HT" sz="2400" dirty="0" err="1"/>
              <a:t>zòn</a:t>
            </a:r>
            <a:r>
              <a:rPr lang="fr-HT" sz="2400" dirty="0"/>
              <a:t> </a:t>
            </a:r>
            <a:r>
              <a:rPr lang="fr-HT" sz="2400" dirty="0" err="1"/>
              <a:t>kominotè</a:t>
            </a:r>
            <a:r>
              <a:rPr lang="fr-HT" sz="2400" dirty="0"/>
              <a:t>. </a:t>
            </a:r>
          </a:p>
          <a:p>
            <a:pPr marL="0" indent="0">
              <a:lnSpc>
                <a:spcPct val="100000"/>
              </a:lnSpc>
              <a:spcBef>
                <a:spcPts val="0"/>
              </a:spcBef>
              <a:buNone/>
            </a:pPr>
            <a:endParaRPr lang="en-US" sz="2000" dirty="0"/>
          </a:p>
          <a:p>
            <a:pPr>
              <a:lnSpc>
                <a:spcPct val="100000"/>
              </a:lnSpc>
            </a:pPr>
            <a:r>
              <a:rPr lang="fr-HT" sz="2400" dirty="0"/>
              <a:t>Ou </a:t>
            </a:r>
            <a:r>
              <a:rPr lang="fr-HT" sz="2400" dirty="0" err="1"/>
              <a:t>kapab</a:t>
            </a:r>
            <a:r>
              <a:rPr lang="fr-HT" sz="2400" dirty="0"/>
              <a:t> </a:t>
            </a:r>
            <a:r>
              <a:rPr lang="fr-HT" sz="2400" dirty="0" err="1"/>
              <a:t>triye</a:t>
            </a:r>
            <a:r>
              <a:rPr lang="fr-HT" sz="2400" dirty="0"/>
              <a:t> </a:t>
            </a:r>
            <a:r>
              <a:rPr lang="fr-HT" sz="2400" dirty="0" err="1"/>
              <a:t>pa</a:t>
            </a:r>
            <a:r>
              <a:rPr lang="fr-HT" sz="2400" dirty="0"/>
              <a:t> </a:t>
            </a:r>
            <a:r>
              <a:rPr lang="fr-HT" sz="2400" dirty="0" err="1"/>
              <a:t>vaksen</a:t>
            </a:r>
            <a:r>
              <a:rPr lang="fr-HT" sz="2400" dirty="0"/>
              <a:t> yo bay </a:t>
            </a:r>
            <a:r>
              <a:rPr lang="fr-HT" sz="2400" dirty="0" err="1"/>
              <a:t>konsa</a:t>
            </a:r>
            <a:r>
              <a:rPr lang="fr-HT" sz="2400" dirty="0"/>
              <a:t> </a:t>
            </a:r>
            <a:r>
              <a:rPr lang="fr-HT" sz="2400" dirty="0" err="1"/>
              <a:t>moun</a:t>
            </a:r>
            <a:r>
              <a:rPr lang="fr-HT" sz="2400" dirty="0"/>
              <a:t> </a:t>
            </a:r>
            <a:r>
              <a:rPr lang="fr-HT" sz="2400" dirty="0" err="1"/>
              <a:t>ki</a:t>
            </a:r>
            <a:r>
              <a:rPr lang="fr-HT" sz="2400" dirty="0"/>
              <a:t> </a:t>
            </a:r>
            <a:r>
              <a:rPr lang="fr-HT" sz="2400" dirty="0" err="1"/>
              <a:t>gen</a:t>
            </a:r>
            <a:r>
              <a:rPr lang="fr-HT" sz="2400" dirty="0"/>
              <a:t> </a:t>
            </a:r>
            <a:r>
              <a:rPr lang="fr-HT" sz="2400" dirty="0" err="1"/>
              <a:t>mwens</a:t>
            </a:r>
            <a:r>
              <a:rPr lang="fr-HT" sz="2400" dirty="0"/>
              <a:t> </a:t>
            </a:r>
            <a:r>
              <a:rPr lang="fr-HT" sz="2400" dirty="0" err="1"/>
              <a:t>pase</a:t>
            </a:r>
            <a:r>
              <a:rPr lang="fr-HT" sz="2400" dirty="0"/>
              <a:t> 18 </a:t>
            </a:r>
            <a:r>
              <a:rPr lang="fr-HT" sz="2400" dirty="0" err="1"/>
              <a:t>lane</a:t>
            </a:r>
            <a:r>
              <a:rPr lang="fr-HT" sz="2400" dirty="0"/>
              <a:t> </a:t>
            </a:r>
            <a:r>
              <a:rPr lang="fr-HT" sz="2400" dirty="0" err="1"/>
              <a:t>kapab</a:t>
            </a:r>
            <a:r>
              <a:rPr lang="fr-HT" sz="2400" dirty="0"/>
              <a:t> </a:t>
            </a:r>
            <a:r>
              <a:rPr lang="fr-HT" sz="2400" dirty="0" err="1"/>
              <a:t>jwenn</a:t>
            </a:r>
            <a:r>
              <a:rPr lang="fr-HT" sz="2400" dirty="0"/>
              <a:t> kote yo bay </a:t>
            </a:r>
            <a:r>
              <a:rPr lang="fr-HT" sz="2400" dirty="0" err="1"/>
              <a:t>sèlman</a:t>
            </a:r>
            <a:r>
              <a:rPr lang="fr-HT" sz="2400" dirty="0"/>
              <a:t> </a:t>
            </a:r>
            <a:r>
              <a:rPr lang="fr-HT" sz="2400" dirty="0" err="1"/>
              <a:t>vaksen</a:t>
            </a:r>
            <a:r>
              <a:rPr lang="fr-HT" sz="2400" dirty="0"/>
              <a:t> Pfizer/</a:t>
            </a:r>
            <a:r>
              <a:rPr lang="fr-HT" sz="2400" dirty="0" err="1"/>
              <a:t>Comirnaty</a:t>
            </a:r>
            <a:r>
              <a:rPr lang="fr-HT" sz="2400" dirty="0"/>
              <a:t> a.</a:t>
            </a:r>
          </a:p>
          <a:p>
            <a:pPr>
              <a:lnSpc>
                <a:spcPct val="100000"/>
              </a:lnSpc>
            </a:pPr>
            <a:endParaRPr lang="en-US" sz="2400" dirty="0"/>
          </a:p>
          <a:p>
            <a:pPr>
              <a:lnSpc>
                <a:spcPct val="100000"/>
              </a:lnSpc>
            </a:pPr>
            <a:r>
              <a:rPr lang="fr-HT" sz="2400" dirty="0"/>
              <a:t>Ou </a:t>
            </a:r>
            <a:r>
              <a:rPr lang="fr-HT" sz="2400" dirty="0" err="1"/>
              <a:t>kapab</a:t>
            </a:r>
            <a:r>
              <a:rPr lang="fr-HT" sz="2400" dirty="0"/>
              <a:t> </a:t>
            </a:r>
            <a:r>
              <a:rPr lang="fr-HT" sz="2400" dirty="0" err="1"/>
              <a:t>triye</a:t>
            </a:r>
            <a:r>
              <a:rPr lang="fr-HT" sz="2400" dirty="0"/>
              <a:t> </a:t>
            </a:r>
            <a:r>
              <a:rPr lang="fr-HT" sz="2400" dirty="0" err="1"/>
              <a:t>pa</a:t>
            </a:r>
            <a:r>
              <a:rPr lang="fr-HT" sz="2400" dirty="0"/>
              <a:t> </a:t>
            </a:r>
            <a:r>
              <a:rPr lang="fr-HT" sz="2400" dirty="0" err="1"/>
              <a:t>adrès</a:t>
            </a:r>
            <a:r>
              <a:rPr lang="fr-HT" sz="2400" dirty="0"/>
              <a:t> </a:t>
            </a:r>
            <a:r>
              <a:rPr lang="fr-HT" sz="2400" dirty="0" err="1"/>
              <a:t>tou</a:t>
            </a:r>
            <a:r>
              <a:rPr lang="fr-HT" sz="2400" dirty="0"/>
              <a:t> pou </a:t>
            </a:r>
            <a:r>
              <a:rPr lang="fr-HT" sz="2400" dirty="0" err="1"/>
              <a:t>jwenn</a:t>
            </a:r>
            <a:r>
              <a:rPr lang="fr-HT" sz="2400" dirty="0"/>
              <a:t> kote </a:t>
            </a:r>
            <a:r>
              <a:rPr lang="fr-HT" sz="2400" dirty="0" err="1"/>
              <a:t>ki</a:t>
            </a:r>
            <a:r>
              <a:rPr lang="fr-HT" sz="2400" dirty="0"/>
              <a:t> bay </a:t>
            </a:r>
            <a:r>
              <a:rPr lang="fr-HT" sz="2400" dirty="0" err="1"/>
              <a:t>boustè</a:t>
            </a:r>
            <a:r>
              <a:rPr lang="fr-HT" sz="2400" dirty="0"/>
              <a:t> ou </a:t>
            </a:r>
            <a:r>
              <a:rPr lang="fr-HT" sz="2400" dirty="0" err="1"/>
              <a:t>chwazi</a:t>
            </a:r>
            <a:r>
              <a:rPr lang="fr-HT" sz="2400" dirty="0"/>
              <a:t> a.</a:t>
            </a:r>
          </a:p>
          <a:p>
            <a:pPr marL="457200" lvl="1" indent="0">
              <a:lnSpc>
                <a:spcPct val="100000"/>
              </a:lnSpc>
              <a:spcBef>
                <a:spcPts val="0"/>
              </a:spcBef>
              <a:spcAft>
                <a:spcPts val="300"/>
              </a:spcAft>
              <a:buNone/>
            </a:pPr>
            <a:endParaRPr lang="en-US" sz="2000" dirty="0">
              <a:ea typeface="Calibri" panose="020F0502020204030204" pitchFamily="34" charset="0"/>
              <a:cs typeface="Times New Roman" panose="02020603050405020304" pitchFamily="18" charset="0"/>
            </a:endParaRPr>
          </a:p>
          <a:p>
            <a:pPr>
              <a:lnSpc>
                <a:spcPct val="100000"/>
              </a:lnSpc>
              <a:spcBef>
                <a:spcPts val="0"/>
              </a:spcBef>
              <a:spcAft>
                <a:spcPts val="300"/>
              </a:spcAft>
            </a:pPr>
            <a:r>
              <a:rPr lang="fr-HT" sz="2400" dirty="0" err="1"/>
              <a:t>Moun</a:t>
            </a:r>
            <a:r>
              <a:rPr lang="fr-HT" sz="2400" dirty="0"/>
              <a:t> </a:t>
            </a:r>
            <a:r>
              <a:rPr lang="fr-HT" sz="2400" b="1" dirty="0" err="1"/>
              <a:t>ki</a:t>
            </a:r>
            <a:r>
              <a:rPr lang="fr-HT" sz="2400" b="1" dirty="0"/>
              <a:t> </a:t>
            </a:r>
            <a:r>
              <a:rPr lang="fr-HT" sz="2400" b="1" dirty="0" err="1"/>
              <a:t>pa</a:t>
            </a:r>
            <a:r>
              <a:rPr lang="fr-HT" sz="2400" b="1" dirty="0"/>
              <a:t> </a:t>
            </a:r>
            <a:r>
              <a:rPr lang="fr-HT" sz="2400" b="1" dirty="0" err="1"/>
              <a:t>kapab</a:t>
            </a:r>
            <a:r>
              <a:rPr lang="fr-HT" sz="2400" b="1" dirty="0"/>
              <a:t> </a:t>
            </a:r>
            <a:r>
              <a:rPr lang="fr-HT" sz="2400" b="1" dirty="0" err="1"/>
              <a:t>itilize</a:t>
            </a:r>
            <a:r>
              <a:rPr lang="fr-HT" sz="2400" b="1" dirty="0"/>
              <a:t> </a:t>
            </a:r>
            <a:r>
              <a:rPr lang="fr-HT" sz="2400" b="1" dirty="0" err="1"/>
              <a:t>entènèt</a:t>
            </a:r>
            <a:r>
              <a:rPr lang="fr-HT" sz="2400" dirty="0"/>
              <a:t> ka </a:t>
            </a:r>
            <a:r>
              <a:rPr lang="fr-HT" sz="2400" dirty="0" err="1"/>
              <a:t>rele</a:t>
            </a:r>
            <a:r>
              <a:rPr lang="fr-HT" sz="2400" dirty="0"/>
              <a:t> </a:t>
            </a:r>
            <a:r>
              <a:rPr lang="fr-HT" sz="2400" dirty="0" err="1"/>
              <a:t>Liy</a:t>
            </a:r>
            <a:r>
              <a:rPr lang="fr-HT" sz="2400" dirty="0"/>
              <a:t> </a:t>
            </a:r>
            <a:r>
              <a:rPr lang="fr-HT" sz="2400" dirty="0" err="1"/>
              <a:t>Resous</a:t>
            </a:r>
            <a:r>
              <a:rPr lang="fr-HT" sz="2400" dirty="0"/>
              <a:t> pou </a:t>
            </a:r>
            <a:r>
              <a:rPr lang="fr-HT" sz="2400" dirty="0" err="1"/>
              <a:t>Planifikasyon</a:t>
            </a:r>
            <a:r>
              <a:rPr lang="fr-HT" sz="2400" dirty="0"/>
              <a:t> </a:t>
            </a:r>
            <a:r>
              <a:rPr lang="fr-HT" sz="2400" dirty="0" err="1"/>
              <a:t>Vaksen</a:t>
            </a:r>
            <a:r>
              <a:rPr lang="fr-HT" sz="2400" dirty="0"/>
              <a:t> nan Massachusetts:</a:t>
            </a:r>
            <a:r>
              <a:rPr lang="fr-HT" sz="2400" b="1" dirty="0"/>
              <a:t> 2-1-1 </a:t>
            </a:r>
            <a:r>
              <a:rPr lang="fr-HT" sz="2400" dirty="0"/>
              <a:t>(877-211-6277)</a:t>
            </a:r>
          </a:p>
        </p:txBody>
      </p:sp>
      <p:pic>
        <p:nvPicPr>
          <p:cNvPr id="7" name="Picture 6" descr="This image has four pictures, including a computer with the mass.gov website, pins from a map, and a checklist. ">
            <a:extLst>
              <a:ext uri="{FF2B5EF4-FFF2-40B4-BE49-F238E27FC236}">
                <a16:creationId xmlns:a16="http://schemas.microsoft.com/office/drawing/2014/main" id="{EC56C721-BC2A-40D2-9621-95DAF3D021D8}"/>
              </a:ext>
            </a:extLst>
          </p:cNvPr>
          <p:cNvPicPr>
            <a:picLocks noChangeAspect="1"/>
          </p:cNvPicPr>
          <p:nvPr/>
        </p:nvPicPr>
        <p:blipFill>
          <a:blip r:embed="rId3"/>
          <a:stretch>
            <a:fillRect/>
          </a:stretch>
        </p:blipFill>
        <p:spPr>
          <a:xfrm>
            <a:off x="9999376" y="1209803"/>
            <a:ext cx="1747432" cy="4942124"/>
          </a:xfrm>
          <a:prstGeom prst="rect">
            <a:avLst/>
          </a:prstGeom>
        </p:spPr>
      </p:pic>
    </p:spTree>
    <p:extLst>
      <p:ext uri="{BB962C8B-B14F-4D97-AF65-F5344CB8AC3E}">
        <p14:creationId xmlns:p14="http://schemas.microsoft.com/office/powerpoint/2010/main" val="1320544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19</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fr-HT" sz="3200">
                <a:latin typeface="Calibri" panose="020F0502020204030204" pitchFamily="34" charset="0"/>
                <a:cs typeface="Calibri" panose="020F0502020204030204" pitchFamily="34" charset="0"/>
              </a:rPr>
              <a:t>Èske m ap gen pou peye pou vaksen an?</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75762"/>
            <a:ext cx="10246035" cy="4201150"/>
          </a:xfrm>
          <a:prstGeom prst="rect">
            <a:avLst/>
          </a:prstGeom>
        </p:spPr>
        <p:txBody>
          <a:bodyPr wrap="square">
            <a:spAutoFit/>
          </a:bodyPr>
          <a:lstStyle/>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HT" sz="2400">
                <a:latin typeface="Calibri" panose="020F0502020204030204" pitchFamily="34" charset="0"/>
                <a:cs typeface="Calibri" panose="020F0502020204030204" pitchFamily="34" charset="0"/>
              </a:rPr>
              <a:t>Non. Vaksen an (li gen ladan l boustè a) </a:t>
            </a:r>
            <a:r>
              <a:rPr lang="fr-HT" sz="2400" b="1">
                <a:latin typeface="Calibri" panose="020F0502020204030204" pitchFamily="34" charset="0"/>
                <a:cs typeface="Calibri" panose="020F0502020204030204" pitchFamily="34" charset="0"/>
              </a:rPr>
              <a:t>gratis</a:t>
            </a:r>
            <a:r>
              <a:rPr lang="fr-HT" sz="2400">
                <a:latin typeface="Calibri" panose="020F0502020204030204" pitchFamily="34" charset="0"/>
                <a:cs typeface="Calibri" panose="020F0502020204030204" pitchFamily="34" charset="0"/>
              </a:rPr>
              <a:t> pou tout rezidan Massachusetts.</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fr-HT" sz="2400">
                <a:latin typeface="Calibri" panose="020F0502020204030204" pitchFamily="34" charset="0"/>
                <a:cs typeface="Calibri" panose="020F0502020204030204" pitchFamily="34" charset="0"/>
              </a:rPr>
              <a:t>Yo p ap janm mande w yon nimewo kat kredi pou pran yon randevou.</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fr-HT" sz="2400">
                <a:latin typeface="Calibri" panose="020F0502020204030204" pitchFamily="34" charset="0"/>
                <a:cs typeface="Calibri" panose="020F0502020204030204" pitchFamily="34" charset="0"/>
              </a:rPr>
              <a:t>Ou kapab pran vaksen an menm si w pa gen </a:t>
            </a:r>
          </a:p>
          <a:p>
            <a:pPr lvl="1"/>
            <a:r>
              <a:rPr lang="fr-HT" sz="2400">
                <a:latin typeface="Calibri" panose="020F0502020204030204" pitchFamily="34" charset="0"/>
                <a:cs typeface="Calibri" panose="020F0502020204030204" pitchFamily="34" charset="0"/>
              </a:rPr>
              <a:t>     asirans, lisans pou kondwi, </a:t>
            </a:r>
          </a:p>
          <a:p>
            <a:pPr lvl="1"/>
            <a:r>
              <a:rPr lang="fr-HT" sz="2400">
                <a:latin typeface="Calibri" panose="020F0502020204030204" pitchFamily="34" charset="0"/>
                <a:cs typeface="Calibri" panose="020F0502020204030204" pitchFamily="34" charset="0"/>
              </a:rPr>
              <a:t>     oswa nimewo Sekirite Sosyal.</a:t>
            </a:r>
            <a:br>
              <a:rPr lang="fr-HT" sz="2400">
                <a:latin typeface="Calibri" panose="020F0502020204030204" pitchFamily="34" charset="0"/>
                <a:cs typeface="Calibri" panose="020F0502020204030204" pitchFamily="34" charset="0"/>
              </a:rPr>
            </a:br>
            <a:endParaRPr lang="fr-HT" sz="240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285750" lvl="0" indent="-285750">
              <a:spcBef>
                <a:spcPts val="600"/>
              </a:spcBef>
              <a:spcAft>
                <a:spcPts val="600"/>
              </a:spcAft>
              <a:buFont typeface="Arial"/>
              <a:buChar char="•"/>
            </a:pPr>
            <a:endParaRPr lang="en-US" sz="2200" b="1" dirty="0"/>
          </a:p>
        </p:txBody>
      </p:sp>
      <p:pic>
        <p:nvPicPr>
          <p:cNvPr id="7" name="Google Shape;563;p19" descr="Group of people wearing masks">
            <a:extLst>
              <a:ext uri="{FF2B5EF4-FFF2-40B4-BE49-F238E27FC236}">
                <a16:creationId xmlns:a16="http://schemas.microsoft.com/office/drawing/2014/main" id="{FBD1468A-49C7-4C55-8901-9A6A290702A6}"/>
              </a:ext>
            </a:extLst>
          </p:cNvPr>
          <p:cNvPicPr preferRelativeResize="0"/>
          <p:nvPr/>
        </p:nvPicPr>
        <p:blipFill>
          <a:blip r:embed="rId3">
            <a:alphaModFix/>
          </a:blip>
          <a:stretch>
            <a:fillRect/>
          </a:stretch>
        </p:blipFill>
        <p:spPr>
          <a:xfrm>
            <a:off x="6836228" y="3033486"/>
            <a:ext cx="4486366" cy="3268881"/>
          </a:xfrm>
          <a:prstGeom prst="rect">
            <a:avLst/>
          </a:prstGeom>
          <a:noFill/>
          <a:ln>
            <a:noFill/>
          </a:ln>
        </p:spPr>
      </p:pic>
    </p:spTree>
    <p:extLst>
      <p:ext uri="{BB962C8B-B14F-4D97-AF65-F5344CB8AC3E}">
        <p14:creationId xmlns:p14="http://schemas.microsoft.com/office/powerpoint/2010/main" val="187839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p:nvPr>
        </p:nvSpPr>
        <p:spPr>
          <a:xfrm>
            <a:off x="838200" y="-5935"/>
            <a:ext cx="10515600" cy="315032"/>
          </a:xfrm>
        </p:spPr>
        <p:txBody>
          <a:bodyPr>
            <a:normAutofit fontScale="90000"/>
          </a:bodyPr>
          <a:lstStyle/>
          <a:p>
            <a:pPr algn="ctr"/>
            <a:br>
              <a:rPr lang="fr-HT" sz="3200" b="1">
                <a:latin typeface="+mn-lt"/>
              </a:rPr>
            </a:br>
            <a:r>
              <a:rPr lang="fr-HT" sz="3200" b="1">
                <a:latin typeface="+mn-lt"/>
              </a:rPr>
              <a:t>Enstriksyon pou itilize gid sa a </a:t>
            </a:r>
          </a:p>
        </p:txBody>
      </p:sp>
      <p:sp>
        <p:nvSpPr>
          <p:cNvPr id="3" name="Content Placeholder 2">
            <a:extLst>
              <a:ext uri="{FF2B5EF4-FFF2-40B4-BE49-F238E27FC236}">
                <a16:creationId xmlns:a16="http://schemas.microsoft.com/office/drawing/2014/main" id="{9640ACD5-A597-48EA-981B-26A084A0EC13}"/>
              </a:ext>
            </a:extLst>
          </p:cNvPr>
          <p:cNvSpPr>
            <a:spLocks noGrp="1"/>
          </p:cNvSpPr>
          <p:nvPr>
            <p:ph idx="1"/>
          </p:nvPr>
        </p:nvSpPr>
        <p:spPr>
          <a:xfrm>
            <a:off x="543338" y="1291770"/>
            <a:ext cx="11343861" cy="5257133"/>
          </a:xfrm>
        </p:spPr>
        <p:txBody>
          <a:bodyPr>
            <a:normAutofit/>
          </a:bodyPr>
          <a:lstStyle/>
          <a:p>
            <a:pPr>
              <a:lnSpc>
                <a:spcPct val="110000"/>
              </a:lnSpc>
            </a:pPr>
            <a:r>
              <a:rPr lang="fr-HT" sz="2600" dirty="0" err="1"/>
              <a:t>Gid</a:t>
            </a:r>
            <a:r>
              <a:rPr lang="fr-HT" sz="2600" dirty="0"/>
              <a:t> sa a </a:t>
            </a:r>
            <a:r>
              <a:rPr lang="fr-HT" sz="2600" dirty="0" err="1"/>
              <a:t>fèt</a:t>
            </a:r>
            <a:r>
              <a:rPr lang="fr-HT" sz="2600" dirty="0"/>
              <a:t> pou </a:t>
            </a:r>
            <a:r>
              <a:rPr lang="fr-HT" sz="2600" dirty="0" err="1"/>
              <a:t>moun</a:t>
            </a:r>
            <a:r>
              <a:rPr lang="fr-HT" sz="2600" dirty="0"/>
              <a:t> k </a:t>
            </a:r>
            <a:r>
              <a:rPr lang="fr-HT" sz="2600" dirty="0" err="1"/>
              <a:t>ap</a:t>
            </a:r>
            <a:r>
              <a:rPr lang="fr-HT" sz="2600" dirty="0"/>
              <a:t> bay </a:t>
            </a:r>
            <a:r>
              <a:rPr lang="fr-HT" sz="2600" dirty="0" err="1"/>
              <a:t>swen</a:t>
            </a:r>
            <a:r>
              <a:rPr lang="fr-HT" sz="2600" dirty="0"/>
              <a:t>, </a:t>
            </a:r>
            <a:r>
              <a:rPr lang="fr-HT" sz="2600" dirty="0" err="1"/>
              <a:t>gwoup</a:t>
            </a:r>
            <a:r>
              <a:rPr lang="fr-HT" sz="2600" dirty="0"/>
              <a:t> </a:t>
            </a:r>
            <a:r>
              <a:rPr lang="fr-HT" sz="2600" dirty="0" err="1"/>
              <a:t>kominotè</a:t>
            </a:r>
            <a:r>
              <a:rPr lang="fr-HT" sz="2600" dirty="0"/>
              <a:t>, </a:t>
            </a:r>
            <a:r>
              <a:rPr lang="fr-HT" sz="2600" dirty="0" err="1"/>
              <a:t>ak</a:t>
            </a:r>
            <a:r>
              <a:rPr lang="fr-HT" sz="2600" dirty="0"/>
              <a:t> </a:t>
            </a:r>
            <a:r>
              <a:rPr lang="fr-HT" sz="2600" dirty="0" err="1"/>
              <a:t>lòt</a:t>
            </a:r>
            <a:r>
              <a:rPr lang="fr-HT" sz="2600" dirty="0"/>
              <a:t> </a:t>
            </a:r>
            <a:r>
              <a:rPr lang="fr-HT" sz="2600" dirty="0" err="1"/>
              <a:t>animatè</a:t>
            </a:r>
            <a:r>
              <a:rPr lang="fr-HT" sz="2600" dirty="0"/>
              <a:t> </a:t>
            </a:r>
            <a:r>
              <a:rPr lang="fr-HT" sz="2600" dirty="0" err="1"/>
              <a:t>reyinyon</a:t>
            </a:r>
            <a:r>
              <a:rPr lang="fr-HT" sz="2600" dirty="0"/>
              <a:t> </a:t>
            </a:r>
            <a:r>
              <a:rPr lang="fr-HT" sz="2600" dirty="0" err="1"/>
              <a:t>lokal</a:t>
            </a:r>
            <a:r>
              <a:rPr lang="fr-HT" sz="2600" dirty="0"/>
              <a:t> </a:t>
            </a:r>
            <a:r>
              <a:rPr lang="fr-HT" sz="2600" dirty="0" err="1"/>
              <a:t>oswa</a:t>
            </a:r>
            <a:r>
              <a:rPr lang="fr-HT" sz="2600" dirty="0"/>
              <a:t> </a:t>
            </a:r>
            <a:r>
              <a:rPr lang="fr-HT" sz="2600" dirty="0" err="1"/>
              <a:t>fowòm</a:t>
            </a:r>
            <a:r>
              <a:rPr lang="fr-HT" sz="2600" dirty="0"/>
              <a:t> sou </a:t>
            </a:r>
            <a:r>
              <a:rPr lang="fr-HT" sz="2600" dirty="0" err="1"/>
              <a:t>vaksen</a:t>
            </a:r>
            <a:r>
              <a:rPr lang="fr-HT" sz="2600" dirty="0"/>
              <a:t> COVID-19 </a:t>
            </a:r>
            <a:r>
              <a:rPr lang="fr-HT" sz="2600" b="1" dirty="0"/>
              <a:t>pou </a:t>
            </a:r>
            <a:r>
              <a:rPr lang="fr-HT" sz="2600" b="1" dirty="0" err="1"/>
              <a:t>timoun</a:t>
            </a:r>
            <a:r>
              <a:rPr lang="fr-HT" sz="2600" b="1" dirty="0"/>
              <a:t> </a:t>
            </a:r>
            <a:r>
              <a:rPr lang="fr-HT" sz="2600" b="1" dirty="0" err="1"/>
              <a:t>ak</a:t>
            </a:r>
            <a:r>
              <a:rPr lang="fr-HT" sz="2600" b="1" dirty="0"/>
              <a:t> </a:t>
            </a:r>
            <a:r>
              <a:rPr lang="fr-HT" sz="2600" b="1" dirty="0" err="1"/>
              <a:t>adolesan</a:t>
            </a:r>
            <a:r>
              <a:rPr lang="fr-HT" sz="2600" b="1" dirty="0"/>
              <a:t>. </a:t>
            </a:r>
          </a:p>
          <a:p>
            <a:pPr>
              <a:lnSpc>
                <a:spcPct val="110000"/>
              </a:lnSpc>
            </a:pPr>
            <a:r>
              <a:rPr lang="fr-HT" sz="2600" dirty="0"/>
              <a:t>Li </a:t>
            </a:r>
            <a:r>
              <a:rPr lang="fr-HT" sz="2600" dirty="0" err="1"/>
              <a:t>gen</a:t>
            </a:r>
            <a:r>
              <a:rPr lang="fr-HT" sz="2600" dirty="0"/>
              <a:t> </a:t>
            </a:r>
            <a:r>
              <a:rPr lang="fr-HT" sz="2600" dirty="0" err="1"/>
              <a:t>ladan</a:t>
            </a:r>
            <a:r>
              <a:rPr lang="fr-HT" sz="2600" dirty="0"/>
              <a:t> l </a:t>
            </a:r>
            <a:r>
              <a:rPr lang="fr-HT" sz="2600" dirty="0" err="1"/>
              <a:t>enfòmasyon</a:t>
            </a:r>
            <a:r>
              <a:rPr lang="fr-HT" sz="2600" dirty="0"/>
              <a:t> </a:t>
            </a:r>
            <a:r>
              <a:rPr lang="fr-HT" sz="2600" dirty="0" err="1"/>
              <a:t>ki</a:t>
            </a:r>
            <a:r>
              <a:rPr lang="fr-HT" sz="2600" dirty="0"/>
              <a:t> </a:t>
            </a:r>
            <a:r>
              <a:rPr lang="fr-HT" sz="2600" dirty="0" err="1"/>
              <a:t>sòti</a:t>
            </a:r>
            <a:r>
              <a:rPr lang="fr-HT" sz="2600" dirty="0"/>
              <a:t> nan </a:t>
            </a:r>
            <a:r>
              <a:rPr lang="fr-HT" sz="2600" dirty="0" err="1"/>
              <a:t>Depatman</a:t>
            </a:r>
            <a:r>
              <a:rPr lang="fr-HT" sz="2600" dirty="0"/>
              <a:t> Sante </a:t>
            </a:r>
            <a:r>
              <a:rPr lang="fr-HT" sz="2600" dirty="0" err="1"/>
              <a:t>Piblik</a:t>
            </a:r>
            <a:r>
              <a:rPr lang="fr-HT" sz="2600" dirty="0"/>
              <a:t> Massachusetts (</a:t>
            </a:r>
            <a:r>
              <a:rPr lang="fr-HT" sz="2600" dirty="0" err="1"/>
              <a:t>Department</a:t>
            </a:r>
            <a:r>
              <a:rPr lang="fr-HT" sz="2600" dirty="0"/>
              <a:t> of Public </a:t>
            </a:r>
            <a:r>
              <a:rPr lang="fr-HT" sz="2600" dirty="0" err="1"/>
              <a:t>Health</a:t>
            </a:r>
            <a:r>
              <a:rPr lang="fr-HT" sz="2600" dirty="0"/>
              <a:t>, DPH) </a:t>
            </a:r>
            <a:r>
              <a:rPr lang="fr-HT" sz="2600" dirty="0" err="1"/>
              <a:t>kòm</a:t>
            </a:r>
            <a:r>
              <a:rPr lang="fr-HT" sz="2600" dirty="0"/>
              <a:t> </a:t>
            </a:r>
            <a:r>
              <a:rPr lang="fr-HT" sz="2600" dirty="0" err="1"/>
              <a:t>repons</a:t>
            </a:r>
            <a:r>
              <a:rPr lang="fr-HT" sz="2600" dirty="0"/>
              <a:t> </a:t>
            </a:r>
            <a:r>
              <a:rPr lang="fr-HT" sz="2600" dirty="0" err="1"/>
              <a:t>ak</a:t>
            </a:r>
            <a:r>
              <a:rPr lang="fr-HT" sz="2600" dirty="0"/>
              <a:t> </a:t>
            </a:r>
            <a:r>
              <a:rPr lang="fr-HT" sz="2600" dirty="0" err="1"/>
              <a:t>kesyon</a:t>
            </a:r>
            <a:r>
              <a:rPr lang="fr-HT" sz="2600" dirty="0"/>
              <a:t> yo </a:t>
            </a:r>
            <a:r>
              <a:rPr lang="fr-HT" sz="2600" dirty="0" err="1"/>
              <a:t>poze</a:t>
            </a:r>
            <a:r>
              <a:rPr lang="fr-HT" sz="2600" dirty="0"/>
              <a:t> </a:t>
            </a:r>
            <a:r>
              <a:rPr lang="fr-HT" sz="2600" dirty="0" err="1"/>
              <a:t>souvan</a:t>
            </a:r>
            <a:r>
              <a:rPr lang="fr-HT" sz="2600" dirty="0"/>
              <a:t>.</a:t>
            </a:r>
          </a:p>
          <a:p>
            <a:pPr>
              <a:lnSpc>
                <a:spcPct val="110000"/>
              </a:lnSpc>
            </a:pPr>
            <a:r>
              <a:rPr lang="fr-HT" sz="2600" dirty="0"/>
              <a:t>N </a:t>
            </a:r>
            <a:r>
              <a:rPr lang="fr-HT" sz="2600" dirty="0" err="1"/>
              <a:t>ap</a:t>
            </a:r>
            <a:r>
              <a:rPr lang="fr-HT" sz="2600" dirty="0"/>
              <a:t> </a:t>
            </a:r>
            <a:r>
              <a:rPr lang="fr-HT" sz="2600" dirty="0" err="1"/>
              <a:t>jwenn</a:t>
            </a:r>
            <a:r>
              <a:rPr lang="fr-HT" sz="2600" dirty="0"/>
              <a:t> </a:t>
            </a:r>
            <a:r>
              <a:rPr lang="fr-HT" sz="2600" dirty="0" err="1"/>
              <a:t>pwen</a:t>
            </a:r>
            <a:r>
              <a:rPr lang="fr-HT" sz="2600" dirty="0"/>
              <a:t> </a:t>
            </a:r>
            <a:r>
              <a:rPr lang="fr-HT" sz="2600" dirty="0" err="1"/>
              <a:t>diskisyon</a:t>
            </a:r>
            <a:r>
              <a:rPr lang="fr-HT" sz="2600" dirty="0"/>
              <a:t> </a:t>
            </a:r>
            <a:r>
              <a:rPr lang="fr-HT" sz="2600" dirty="0" err="1"/>
              <a:t>anplis</a:t>
            </a:r>
            <a:r>
              <a:rPr lang="fr-HT" sz="2600" dirty="0"/>
              <a:t> nan </a:t>
            </a:r>
            <a:r>
              <a:rPr lang="fr-HT" sz="2600" dirty="0" err="1"/>
              <a:t>seksyon</a:t>
            </a:r>
            <a:r>
              <a:rPr lang="fr-HT" sz="2600" dirty="0"/>
              <a:t> </a:t>
            </a:r>
            <a:r>
              <a:rPr lang="fr-HT" sz="2600" dirty="0" err="1"/>
              <a:t>nòt</a:t>
            </a:r>
            <a:r>
              <a:rPr lang="fr-HT" sz="2600" dirty="0"/>
              <a:t> </a:t>
            </a:r>
            <a:r>
              <a:rPr lang="fr-HT" sz="2600" dirty="0" err="1"/>
              <a:t>ki</a:t>
            </a:r>
            <a:r>
              <a:rPr lang="fr-HT" sz="2600" dirty="0"/>
              <a:t> nan </a:t>
            </a:r>
            <a:r>
              <a:rPr lang="fr-HT" sz="2600" dirty="0" err="1"/>
              <a:t>chak</a:t>
            </a:r>
            <a:r>
              <a:rPr lang="fr-HT" sz="2600" dirty="0"/>
              <a:t> </a:t>
            </a:r>
            <a:r>
              <a:rPr lang="fr-HT" sz="2600" dirty="0" err="1"/>
              <a:t>dyapozitiv</a:t>
            </a:r>
            <a:r>
              <a:rPr lang="fr-HT" sz="2600" dirty="0"/>
              <a:t>.</a:t>
            </a:r>
          </a:p>
          <a:p>
            <a:pPr>
              <a:lnSpc>
                <a:spcPct val="110000"/>
              </a:lnSpc>
            </a:pPr>
            <a:r>
              <a:rPr lang="fr-HT" sz="2600" dirty="0"/>
              <a:t>Ou ka </a:t>
            </a:r>
            <a:r>
              <a:rPr lang="fr-HT" sz="2600" dirty="0" err="1"/>
              <a:t>itilize</a:t>
            </a:r>
            <a:r>
              <a:rPr lang="fr-HT" sz="2600" dirty="0"/>
              <a:t> </a:t>
            </a:r>
            <a:r>
              <a:rPr lang="fr-HT" sz="2600" dirty="0" err="1"/>
              <a:t>yon</a:t>
            </a:r>
            <a:r>
              <a:rPr lang="fr-HT" sz="2600" dirty="0"/>
              <a:t> </a:t>
            </a:r>
            <a:r>
              <a:rPr lang="fr-HT" sz="2600" dirty="0" err="1"/>
              <a:t>pati</a:t>
            </a:r>
            <a:r>
              <a:rPr lang="fr-HT" sz="2600" dirty="0"/>
              <a:t> </a:t>
            </a:r>
            <a:r>
              <a:rPr lang="fr-HT" sz="2600" dirty="0" err="1"/>
              <a:t>oswa</a:t>
            </a:r>
            <a:r>
              <a:rPr lang="fr-HT" sz="2600" dirty="0"/>
              <a:t> tout </a:t>
            </a:r>
            <a:r>
              <a:rPr lang="fr-HT" sz="2600" dirty="0" err="1"/>
              <a:t>kontni</a:t>
            </a:r>
            <a:r>
              <a:rPr lang="fr-HT" sz="2600" dirty="0"/>
              <a:t> sa a selon </a:t>
            </a:r>
            <a:r>
              <a:rPr lang="fr-HT" sz="2600" dirty="0" err="1"/>
              <a:t>enterè</a:t>
            </a:r>
            <a:r>
              <a:rPr lang="fr-HT" sz="2600" dirty="0"/>
              <a:t> </a:t>
            </a:r>
            <a:r>
              <a:rPr lang="fr-HT" sz="2600" dirty="0" err="1"/>
              <a:t>ak</a:t>
            </a:r>
            <a:r>
              <a:rPr lang="fr-HT" sz="2600" dirty="0"/>
              <a:t> </a:t>
            </a:r>
            <a:r>
              <a:rPr lang="fr-HT" sz="2600" dirty="0" err="1"/>
              <a:t>bezwen</a:t>
            </a:r>
            <a:r>
              <a:rPr lang="fr-HT" sz="2600" dirty="0"/>
              <a:t> </a:t>
            </a:r>
            <a:r>
              <a:rPr lang="fr-HT" sz="2600" dirty="0" err="1"/>
              <a:t>kominote</a:t>
            </a:r>
            <a:r>
              <a:rPr lang="fr-HT" sz="2600" dirty="0"/>
              <a:t> ou a. </a:t>
            </a:r>
          </a:p>
          <a:p>
            <a:pPr marL="731520" lvl="1" indent="-365760">
              <a:lnSpc>
                <a:spcPct val="110000"/>
              </a:lnSpc>
              <a:buFont typeface="Courier New" panose="02070309020205020404" pitchFamily="49" charset="0"/>
              <a:buChar char="o"/>
            </a:pPr>
            <a:r>
              <a:rPr lang="fr-HT" sz="2600" dirty="0"/>
              <a:t>Ou </a:t>
            </a:r>
            <a:r>
              <a:rPr lang="fr-HT" sz="2600" dirty="0" err="1"/>
              <a:t>kapab</a:t>
            </a:r>
            <a:r>
              <a:rPr lang="fr-HT" sz="2600" dirty="0"/>
              <a:t> </a:t>
            </a:r>
            <a:r>
              <a:rPr lang="fr-HT" sz="2600" dirty="0" err="1"/>
              <a:t>jwenn</a:t>
            </a:r>
            <a:r>
              <a:rPr lang="fr-HT" sz="2600" dirty="0"/>
              <a:t> </a:t>
            </a:r>
            <a:r>
              <a:rPr lang="fr-HT" sz="2600" dirty="0" err="1"/>
              <a:t>enfòmasyon</a:t>
            </a:r>
            <a:r>
              <a:rPr lang="fr-HT" sz="2600" dirty="0"/>
              <a:t> </a:t>
            </a:r>
            <a:r>
              <a:rPr lang="fr-HT" sz="2600" dirty="0" err="1"/>
              <a:t>anplis</a:t>
            </a:r>
            <a:r>
              <a:rPr lang="fr-HT" sz="2600" dirty="0"/>
              <a:t> pou </a:t>
            </a:r>
            <a:r>
              <a:rPr lang="fr-HT" sz="2600" dirty="0" err="1"/>
              <a:t>enfòme</a:t>
            </a:r>
            <a:r>
              <a:rPr lang="fr-HT" sz="2600" dirty="0"/>
              <a:t> </a:t>
            </a:r>
            <a:r>
              <a:rPr lang="fr-HT" sz="2600" dirty="0" err="1"/>
              <a:t>fowòm</a:t>
            </a:r>
            <a:r>
              <a:rPr lang="fr-HT" sz="2600" dirty="0"/>
              <a:t> ou a nan </a:t>
            </a:r>
            <a:r>
              <a:rPr lang="en-US" sz="2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https://www.mass.gov/covid-19-vaccine-in-massachusetts</a:t>
            </a:r>
            <a:endParaRPr lang="fr-HT" sz="2800" dirty="0"/>
          </a:p>
        </p:txBody>
      </p:sp>
    </p:spTree>
    <p:extLst>
      <p:ext uri="{BB962C8B-B14F-4D97-AF65-F5344CB8AC3E}">
        <p14:creationId xmlns:p14="http://schemas.microsoft.com/office/powerpoint/2010/main" val="192895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253091" y="217193"/>
            <a:ext cx="11880853" cy="430887"/>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fr-HT" sz="2800" dirty="0" err="1">
                <a:latin typeface="Calibri" panose="020F0502020204030204" pitchFamily="34" charset="0"/>
                <a:cs typeface="Calibri" panose="020F0502020204030204" pitchFamily="34" charset="0"/>
              </a:rPr>
              <a:t>Kiyès</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ki</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kapab</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ede</a:t>
            </a:r>
            <a:r>
              <a:rPr lang="fr-HT" sz="2800" dirty="0">
                <a:latin typeface="Calibri" panose="020F0502020204030204" pitchFamily="34" charset="0"/>
                <a:cs typeface="Calibri" panose="020F0502020204030204" pitchFamily="34" charset="0"/>
              </a:rPr>
              <a:t> m </a:t>
            </a:r>
            <a:r>
              <a:rPr lang="fr-HT" sz="2800" dirty="0" err="1">
                <a:latin typeface="Calibri" panose="020F0502020204030204" pitchFamily="34" charset="0"/>
                <a:cs typeface="Calibri" panose="020F0502020204030204" pitchFamily="34" charset="0"/>
              </a:rPr>
              <a:t>pran</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desizyon</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konsènan</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vaksinasyon</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timoun</a:t>
            </a:r>
            <a:r>
              <a:rPr lang="fr-HT" sz="2800" dirty="0">
                <a:latin typeface="Calibri" panose="020F0502020204030204" pitchFamily="34" charset="0"/>
                <a:cs typeface="Calibri" panose="020F0502020204030204" pitchFamily="34" charset="0"/>
              </a:rPr>
              <a:t> </a:t>
            </a:r>
            <a:r>
              <a:rPr lang="fr-HT" sz="2800" dirty="0" err="1">
                <a:latin typeface="Calibri" panose="020F0502020204030204" pitchFamily="34" charset="0"/>
                <a:cs typeface="Calibri" panose="020F0502020204030204" pitchFamily="34" charset="0"/>
              </a:rPr>
              <a:t>mwen</a:t>
            </a:r>
            <a:r>
              <a:rPr lang="fr-HT" sz="2800" dirty="0">
                <a:latin typeface="Calibri" panose="020F0502020204030204" pitchFamily="34" charset="0"/>
                <a:cs typeface="Calibri" panose="020F0502020204030204" pitchFamily="34" charset="0"/>
              </a:rPr>
              <a:t> an?</a:t>
            </a:r>
          </a:p>
        </p:txBody>
      </p:sp>
      <p:sp>
        <p:nvSpPr>
          <p:cNvPr id="5" name="Rectangle 4">
            <a:extLst>
              <a:ext uri="{FF2B5EF4-FFF2-40B4-BE49-F238E27FC236}">
                <a16:creationId xmlns:a16="http://schemas.microsoft.com/office/drawing/2014/main" id="{F5C5A823-101A-4EFF-BD93-CBB21EC8DD44}"/>
              </a:ext>
            </a:extLst>
          </p:cNvPr>
          <p:cNvSpPr/>
          <p:nvPr/>
        </p:nvSpPr>
        <p:spPr>
          <a:xfrm>
            <a:off x="587754" y="2206129"/>
            <a:ext cx="5157953" cy="2308324"/>
          </a:xfrm>
          <a:prstGeom prst="rect">
            <a:avLst/>
          </a:prstGeom>
        </p:spPr>
        <p:txBody>
          <a:bodyPr wrap="square">
            <a:spAutoFit/>
          </a:bodyPr>
          <a:lstStyle/>
          <a:p>
            <a:r>
              <a:rPr lang="fr-HT" sz="2400">
                <a:latin typeface="Calibri" panose="020F0502020204030204" pitchFamily="34" charset="0"/>
                <a:cs typeface="Calibri" panose="020F0502020204030204" pitchFamily="34" charset="0"/>
              </a:rPr>
              <a:t>Si ou gen plis kesyon konsènan sante timoun ou a oswa si pou w deside ba li vaksen an, pale avèk yon moun ki bay swen sante ou fè konfyans, tankou doktè timoun ou a, enfimyè, jesyonè swen pou asirans, famasyen, oswa ajan sante kominotè a. </a:t>
            </a:r>
          </a:p>
        </p:txBody>
      </p:sp>
      <p:pic>
        <p:nvPicPr>
          <p:cNvPr id="19458" name="Picture 2" descr="This is a picture of two people wearing masks standing in front of a medical building.">
            <a:extLst>
              <a:ext uri="{FF2B5EF4-FFF2-40B4-BE49-F238E27FC236}">
                <a16:creationId xmlns:a16="http://schemas.microsoft.com/office/drawing/2014/main" id="{CF19B3FD-7D43-41BC-B7D8-4C8C94724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7606"/>
            <a:ext cx="5747982" cy="429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6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fr-HT" sz="3200">
                <a:latin typeface="Calibri" panose="020F0502020204030204" pitchFamily="34" charset="0"/>
                <a:cs typeface="Calibri" panose="020F0502020204030204" pitchFamily="34" charset="0"/>
              </a:rPr>
              <a:t>Kisa ki yon vaksen epi kòman li fonksyone?</a:t>
            </a:r>
          </a:p>
        </p:txBody>
      </p:sp>
      <p:sp>
        <p:nvSpPr>
          <p:cNvPr id="4" name="Rectangle 3">
            <a:extLst>
              <a:ext uri="{FF2B5EF4-FFF2-40B4-BE49-F238E27FC236}">
                <a16:creationId xmlns:a16="http://schemas.microsoft.com/office/drawing/2014/main" id="{FF069143-FE01-453C-934A-DAA4862AED31}"/>
              </a:ext>
            </a:extLst>
          </p:cNvPr>
          <p:cNvSpPr/>
          <p:nvPr/>
        </p:nvSpPr>
        <p:spPr>
          <a:xfrm>
            <a:off x="504498" y="1377720"/>
            <a:ext cx="10988451" cy="3785652"/>
          </a:xfrm>
          <a:prstGeom prst="rect">
            <a:avLst/>
          </a:prstGeom>
        </p:spPr>
        <p:txBody>
          <a:bodyPr wrap="square">
            <a:spAutoFit/>
          </a:bodyPr>
          <a:lstStyle/>
          <a:p>
            <a:pPr marL="342900" indent="-342900">
              <a:buFont typeface="Arial" panose="020B0604020202020204" pitchFamily="34" charset="0"/>
              <a:buChar char="•"/>
            </a:pPr>
            <a:r>
              <a:rPr lang="fr-HT" sz="2400">
                <a:latin typeface="Calibri" panose="020F0502020204030204" pitchFamily="34" charset="0"/>
                <a:cs typeface="Calibri" panose="020F0502020204030204" pitchFamily="34" charset="0"/>
              </a:rPr>
              <a:t>Vaksen yo pwoteje w kont maladi ki kapab yon danje, oswa ki ka menm lakòz lanmò. Yo travay avèk defans natirèl kò w pou devlope san okenn danje yon pwoteksyon kont yon maladi.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HT" sz="2400"/>
              <a:t>Yon vaksen ede sistèm iminitè w pwodwi antikò, menm jan li t ap fè l si ou te ekspoze ak maladi a. Lè w fin pran vaksen an, ou gen pwoteksyon kont maladi a, san ou pa pran maladi a anvan.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fr-HT" sz="2400"/>
              <a:t>Se sa ki fè vaksen yo se medikaman ki pisan. Kontrèman ak pifò medikaman ki trete oswa geri maladi, vaksen yo </a:t>
            </a:r>
            <a:r>
              <a:rPr lang="fr-HT" sz="2400" i="1"/>
              <a:t>prevwa</a:t>
            </a:r>
            <a:r>
              <a:rPr lang="fr-HT" sz="2400"/>
              <a:t> yo.</a:t>
            </a: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72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4</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fr-HT" sz="3200" dirty="0" err="1">
                <a:latin typeface="Calibri" panose="020F0502020204030204" pitchFamily="34" charset="0"/>
                <a:cs typeface="Calibri" panose="020F0502020204030204" pitchFamily="34" charset="0"/>
              </a:rPr>
              <a:t>Poukisa</a:t>
            </a:r>
            <a:r>
              <a:rPr lang="fr-HT" sz="3200" dirty="0">
                <a:latin typeface="Calibri" panose="020F0502020204030204" pitchFamily="34" charset="0"/>
                <a:cs typeface="Calibri" panose="020F0502020204030204" pitchFamily="34" charset="0"/>
              </a:rPr>
              <a:t> </a:t>
            </a:r>
            <a:r>
              <a:rPr lang="fr-HT" sz="3200" dirty="0" err="1">
                <a:latin typeface="Calibri" panose="020F0502020204030204" pitchFamily="34" charset="0"/>
                <a:cs typeface="Calibri" panose="020F0502020204030204" pitchFamily="34" charset="0"/>
              </a:rPr>
              <a:t>timoun</a:t>
            </a:r>
            <a:r>
              <a:rPr lang="fr-HT" sz="3200" dirty="0">
                <a:latin typeface="Calibri" panose="020F0502020204030204" pitchFamily="34" charset="0"/>
                <a:cs typeface="Calibri" panose="020F0502020204030204" pitchFamily="34" charset="0"/>
              </a:rPr>
              <a:t> </a:t>
            </a:r>
            <a:r>
              <a:rPr lang="fr-HT" sz="3200" dirty="0" err="1">
                <a:latin typeface="Calibri" panose="020F0502020204030204" pitchFamily="34" charset="0"/>
                <a:cs typeface="Calibri" panose="020F0502020204030204" pitchFamily="34" charset="0"/>
              </a:rPr>
              <a:t>ak</a:t>
            </a:r>
            <a:r>
              <a:rPr lang="fr-HT" sz="3200" dirty="0">
                <a:latin typeface="Calibri" panose="020F0502020204030204" pitchFamily="34" charset="0"/>
                <a:cs typeface="Calibri" panose="020F0502020204030204" pitchFamily="34" charset="0"/>
              </a:rPr>
              <a:t> </a:t>
            </a:r>
            <a:r>
              <a:rPr lang="fr-HT" sz="3200" dirty="0" err="1">
                <a:latin typeface="Calibri" panose="020F0502020204030204" pitchFamily="34" charset="0"/>
                <a:cs typeface="Calibri" panose="020F0502020204030204" pitchFamily="34" charset="0"/>
              </a:rPr>
              <a:t>adolesan</a:t>
            </a:r>
            <a:r>
              <a:rPr lang="fr-HT" sz="3200" dirty="0">
                <a:latin typeface="Calibri" panose="020F0502020204030204" pitchFamily="34" charset="0"/>
                <a:cs typeface="Calibri" panose="020F0502020204030204" pitchFamily="34" charset="0"/>
              </a:rPr>
              <a:t> </a:t>
            </a:r>
            <a:r>
              <a:rPr lang="fr-HT" sz="3200" dirty="0" err="1">
                <a:latin typeface="Calibri" panose="020F0502020204030204" pitchFamily="34" charset="0"/>
                <a:cs typeface="Calibri" panose="020F0502020204030204" pitchFamily="34" charset="0"/>
              </a:rPr>
              <a:t>yo</a:t>
            </a:r>
            <a:r>
              <a:rPr lang="fr-HT" sz="3200" dirty="0">
                <a:latin typeface="Calibri" panose="020F0502020204030204" pitchFamily="34" charset="0"/>
                <a:cs typeface="Calibri" panose="020F0502020204030204" pitchFamily="34" charset="0"/>
              </a:rPr>
              <a:t> ta </a:t>
            </a:r>
            <a:r>
              <a:rPr lang="fr-HT" sz="3100" dirty="0" err="1">
                <a:latin typeface="Calibri" panose="020F0502020204030204" pitchFamily="34" charset="0"/>
                <a:cs typeface="Calibri" panose="020F0502020204030204" pitchFamily="34" charset="0"/>
              </a:rPr>
              <a:t>dwe</a:t>
            </a:r>
            <a:r>
              <a:rPr lang="fr-HT" sz="3200" dirty="0">
                <a:latin typeface="Calibri" panose="020F0502020204030204" pitchFamily="34" charset="0"/>
                <a:cs typeface="Calibri" panose="020F0502020204030204" pitchFamily="34" charset="0"/>
              </a:rPr>
              <a:t> </a:t>
            </a:r>
            <a:r>
              <a:rPr lang="fr-HT" sz="3200" dirty="0" err="1">
                <a:latin typeface="Calibri" panose="020F0502020204030204" pitchFamily="34" charset="0"/>
                <a:cs typeface="Calibri" panose="020F0502020204030204" pitchFamily="34" charset="0"/>
              </a:rPr>
              <a:t>pran</a:t>
            </a:r>
            <a:r>
              <a:rPr lang="fr-HT" sz="3200" dirty="0">
                <a:latin typeface="Calibri" panose="020F0502020204030204" pitchFamily="34" charset="0"/>
                <a:cs typeface="Calibri" panose="020F0502020204030204" pitchFamily="34" charset="0"/>
              </a:rPr>
              <a:t> </a:t>
            </a:r>
            <a:r>
              <a:rPr lang="fr-HT" sz="3200" dirty="0" err="1">
                <a:latin typeface="Calibri" panose="020F0502020204030204" pitchFamily="34" charset="0"/>
                <a:cs typeface="Calibri" panose="020F0502020204030204" pitchFamily="34" charset="0"/>
              </a:rPr>
              <a:t>vaksen</a:t>
            </a:r>
            <a:r>
              <a:rPr lang="fr-HT" sz="3200" dirty="0">
                <a:latin typeface="Calibri" panose="020F0502020204030204" pitchFamily="34" charset="0"/>
                <a:cs typeface="Calibri" panose="020F0502020204030204" pitchFamily="34" charset="0"/>
              </a:rPr>
              <a:t> </a:t>
            </a:r>
            <a:r>
              <a:rPr lang="fr-HT" sz="3200" dirty="0" err="1">
                <a:latin typeface="Calibri" panose="020F0502020204030204" pitchFamily="34" charset="0"/>
                <a:cs typeface="Calibri" panose="020F0502020204030204" pitchFamily="34" charset="0"/>
              </a:rPr>
              <a:t>kont</a:t>
            </a:r>
            <a:r>
              <a:rPr lang="fr-HT" sz="3200" dirty="0">
                <a:latin typeface="Calibri" panose="020F0502020204030204" pitchFamily="34" charset="0"/>
                <a:cs typeface="Calibri" panose="020F0502020204030204" pitchFamily="34" charset="0"/>
              </a:rPr>
              <a:t> COVID-19?</a:t>
            </a:r>
          </a:p>
        </p:txBody>
      </p:sp>
      <p:sp>
        <p:nvSpPr>
          <p:cNvPr id="4" name="Rectangle 3">
            <a:extLst>
              <a:ext uri="{FF2B5EF4-FFF2-40B4-BE49-F238E27FC236}">
                <a16:creationId xmlns:a16="http://schemas.microsoft.com/office/drawing/2014/main" id="{FF069143-FE01-453C-934A-DAA4862AED31}"/>
              </a:ext>
            </a:extLst>
          </p:cNvPr>
          <p:cNvSpPr/>
          <p:nvPr/>
        </p:nvSpPr>
        <p:spPr>
          <a:xfrm>
            <a:off x="438839" y="1218109"/>
            <a:ext cx="11314322" cy="2375009"/>
          </a:xfrm>
          <a:prstGeom prst="rect">
            <a:avLst/>
          </a:prstGeom>
        </p:spPr>
        <p:txBody>
          <a:bodyPr wrap="square">
            <a:spAutoFit/>
          </a:bodyPr>
          <a:lstStyle/>
          <a:p>
            <a:pPr marL="342900" indent="-342900">
              <a:buFont typeface="Arial" panose="020B0604020202020204" pitchFamily="34" charset="0"/>
              <a:buChar char="•"/>
            </a:pPr>
            <a:r>
              <a:rPr lang="fr-HT" sz="2400">
                <a:latin typeface="Calibri" panose="020F0502020204030204" pitchFamily="34" charset="0"/>
                <a:cs typeface="Calibri" panose="020F0502020204030204" pitchFamily="34" charset="0"/>
              </a:rPr>
              <a:t>Vaksen an kapab ede timoun ak adolesan yo pa malad grav menm si yo pran COVID-19 la.</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spcBef>
                <a:spcPts val="1000"/>
              </a:spcBef>
              <a:buFont typeface="Arial" panose="020B0604020202020204" pitchFamily="34" charset="0"/>
              <a:buChar char="•"/>
            </a:pPr>
            <a:r>
              <a:rPr lang="fr-HT" sz="2400">
                <a:latin typeface="Calibri" panose="020F0502020204030204" pitchFamily="34" charset="0"/>
                <a:cs typeface="Calibri" panose="020F0502020204030204" pitchFamily="34" charset="0"/>
              </a:rPr>
              <a:t>Vaksen kapab ede pwoteje manm fanmi a, li gen ladan l frè ak sè ki pa kalifye pou vaksen ak manm fanmi ki gen plis risk pou yo malad grav si yo enfekte.</a:t>
            </a:r>
          </a:p>
        </p:txBody>
      </p:sp>
      <p:pic>
        <p:nvPicPr>
          <p:cNvPr id="7" name="Picture 6">
            <a:extLst>
              <a:ext uri="{FF2B5EF4-FFF2-40B4-BE49-F238E27FC236}">
                <a16:creationId xmlns:a16="http://schemas.microsoft.com/office/drawing/2014/main" id="{2F9035D7-C735-42DE-B403-9166C00182FB}"/>
              </a:ext>
            </a:extLst>
          </p:cNvPr>
          <p:cNvPicPr>
            <a:picLocks noChangeAspect="1"/>
          </p:cNvPicPr>
          <p:nvPr/>
        </p:nvPicPr>
        <p:blipFill>
          <a:blip r:embed="rId3"/>
          <a:stretch>
            <a:fillRect/>
          </a:stretch>
        </p:blipFill>
        <p:spPr>
          <a:xfrm>
            <a:off x="6192292" y="3814848"/>
            <a:ext cx="5892211" cy="2486165"/>
          </a:xfrm>
          <a:prstGeom prst="rect">
            <a:avLst/>
          </a:prstGeom>
        </p:spPr>
      </p:pic>
      <p:sp>
        <p:nvSpPr>
          <p:cNvPr id="8" name="TextBox 7">
            <a:extLst>
              <a:ext uri="{FF2B5EF4-FFF2-40B4-BE49-F238E27FC236}">
                <a16:creationId xmlns:a16="http://schemas.microsoft.com/office/drawing/2014/main" id="{9B2BE508-DEE0-4777-90A4-244CE88AF258}"/>
              </a:ext>
            </a:extLst>
          </p:cNvPr>
          <p:cNvSpPr txBox="1"/>
          <p:nvPr/>
        </p:nvSpPr>
        <p:spPr>
          <a:xfrm>
            <a:off x="453353" y="3814848"/>
            <a:ext cx="5560870" cy="1569660"/>
          </a:xfrm>
          <a:prstGeom prst="rect">
            <a:avLst/>
          </a:prstGeom>
          <a:noFill/>
        </p:spPr>
        <p:txBody>
          <a:bodyPr wrap="square" rtlCol="0">
            <a:spAutoFit/>
          </a:bodyPr>
          <a:lstStyle/>
          <a:p>
            <a:pPr marL="285750" indent="-285750">
              <a:buFont typeface="Arial" panose="020B0604020202020204" pitchFamily="34" charset="0"/>
              <a:buChar char="•"/>
            </a:pPr>
            <a:r>
              <a:rPr lang="fr-HT" sz="2400">
                <a:latin typeface="Calibri" panose="020F0502020204030204" pitchFamily="34" charset="0"/>
                <a:cs typeface="Calibri" panose="020F0502020204030204" pitchFamily="34" charset="0"/>
              </a:rPr>
              <a:t>Vaksen timoun ak adolesan yo kapab ede yo rete nan lekòl la epi ede yo patisipe nan aktivite espò, aktivite jwèt, ak lòt aktivite an gwoup.</a:t>
            </a:r>
          </a:p>
        </p:txBody>
      </p:sp>
    </p:spTree>
    <p:extLst>
      <p:ext uri="{BB962C8B-B14F-4D97-AF65-F5344CB8AC3E}">
        <p14:creationId xmlns:p14="http://schemas.microsoft.com/office/powerpoint/2010/main" val="395645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fr-HT" sz="3200">
                <a:latin typeface="Calibri" panose="020F0502020204030204" pitchFamily="34" charset="0"/>
                <a:cs typeface="Calibri" panose="020F0502020204030204" pitchFamily="34" charset="0"/>
              </a:rPr>
              <a:t>Ki vaksen ki disponib pou timoun ak adolesan yo?</a:t>
            </a:r>
          </a:p>
        </p:txBody>
      </p:sp>
      <p:sp>
        <p:nvSpPr>
          <p:cNvPr id="4" name="Rectangle 3">
            <a:extLst>
              <a:ext uri="{FF2B5EF4-FFF2-40B4-BE49-F238E27FC236}">
                <a16:creationId xmlns:a16="http://schemas.microsoft.com/office/drawing/2014/main" id="{FF069143-FE01-453C-934A-DAA4862AED31}"/>
              </a:ext>
            </a:extLst>
          </p:cNvPr>
          <p:cNvSpPr/>
          <p:nvPr/>
        </p:nvSpPr>
        <p:spPr>
          <a:xfrm>
            <a:off x="354842" y="1473016"/>
            <a:ext cx="8832701" cy="4431983"/>
          </a:xfrm>
          <a:prstGeom prst="rect">
            <a:avLst/>
          </a:prstGeom>
        </p:spPr>
        <p:txBody>
          <a:bodyPr wrap="square">
            <a:spAutoFit/>
          </a:bodyPr>
          <a:lstStyle/>
          <a:p>
            <a:pPr marL="342900" indent="-342900">
              <a:buFont typeface="Arial" panose="020B0604020202020204" pitchFamily="34" charset="0"/>
              <a:buChar char="•"/>
            </a:pPr>
            <a:r>
              <a:rPr lang="fr-HT" sz="2400">
                <a:latin typeface="Calibri" panose="020F0502020204030204" pitchFamily="34" charset="0"/>
                <a:cs typeface="Calibri" panose="020F0502020204030204" pitchFamily="34" charset="0"/>
              </a:rPr>
              <a:t>Gen twa vaksen ki te apwouve oswa ki te resevwa yon Otorizasyon Itilizasyon Ijans ki sòti nan Administrasyon pou Manje ak Medikaman: Pfizer/Comirnaty, Moderna, ak Janssen (Johnson &amp; Johnson).</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HT" sz="2400"/>
              <a:t>Touletwa vaksen kont COVID-19 yo san danje epi yo vrèman efikas kont gwo maladi, entène lopital, ak lanmò.</a:t>
            </a:r>
          </a:p>
          <a:p>
            <a:pPr marL="342900" indent="-3429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HT" sz="2400">
                <a:latin typeface="Calibri" panose="020F0502020204030204" pitchFamily="34" charset="0"/>
                <a:cs typeface="Calibri" panose="020F0502020204030204" pitchFamily="34" charset="0"/>
              </a:rPr>
              <a:t>Vaksen Pfizer/Comirnaty disponib pou moun ki 5 lane ak plis.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HT" sz="2400">
                <a:latin typeface="Calibri" panose="020F0502020204030204" pitchFamily="34" charset="0"/>
                <a:cs typeface="Calibri" panose="020F0502020204030204" pitchFamily="34" charset="0"/>
              </a:rPr>
              <a:t>Vaksen Moderna ak Johnson &amp; Johnson disponib pou moun ki gen 18 lane ak plis. </a:t>
            </a:r>
          </a:p>
        </p:txBody>
      </p:sp>
      <p:pic>
        <p:nvPicPr>
          <p:cNvPr id="5" name="Picture 4" descr="This is an image of a medicine bottle that is labeled &quot;COVID-19 vaccine&quot;">
            <a:extLst>
              <a:ext uri="{FF2B5EF4-FFF2-40B4-BE49-F238E27FC236}">
                <a16:creationId xmlns:a16="http://schemas.microsoft.com/office/drawing/2014/main" id="{BE55B62F-4DC4-490E-BD71-34766C9A6186}"/>
              </a:ext>
            </a:extLst>
          </p:cNvPr>
          <p:cNvPicPr>
            <a:picLocks noChangeAspect="1"/>
          </p:cNvPicPr>
          <p:nvPr/>
        </p:nvPicPr>
        <p:blipFill>
          <a:blip r:embed="rId3"/>
          <a:stretch>
            <a:fillRect/>
          </a:stretch>
        </p:blipFill>
        <p:spPr>
          <a:xfrm>
            <a:off x="9453439" y="1901277"/>
            <a:ext cx="2407335" cy="3416218"/>
          </a:xfrm>
          <a:prstGeom prst="rect">
            <a:avLst/>
          </a:prstGeom>
        </p:spPr>
      </p:pic>
    </p:spTree>
    <p:extLst>
      <p:ext uri="{BB962C8B-B14F-4D97-AF65-F5344CB8AC3E}">
        <p14:creationId xmlns:p14="http://schemas.microsoft.com/office/powerpoint/2010/main" val="115080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fr-HT" sz="3200">
                <a:latin typeface="Calibri" panose="020F0502020204030204" pitchFamily="34" charset="0"/>
                <a:cs typeface="Calibri" panose="020F0502020204030204" pitchFamily="34" charset="0"/>
              </a:rPr>
              <a:t>Èske vaksen kont COVID-19 yo san danje pou timoun yo?</a:t>
            </a:r>
          </a:p>
        </p:txBody>
      </p:sp>
      <p:sp>
        <p:nvSpPr>
          <p:cNvPr id="4" name="Rectangle 3">
            <a:extLst>
              <a:ext uri="{FF2B5EF4-FFF2-40B4-BE49-F238E27FC236}">
                <a16:creationId xmlns:a16="http://schemas.microsoft.com/office/drawing/2014/main" id="{FF069143-FE01-453C-934A-DAA4862AED31}"/>
              </a:ext>
            </a:extLst>
          </p:cNvPr>
          <p:cNvSpPr/>
          <p:nvPr/>
        </p:nvSpPr>
        <p:spPr>
          <a:xfrm>
            <a:off x="418664" y="1226023"/>
            <a:ext cx="7491621" cy="3785652"/>
          </a:xfrm>
          <a:prstGeom prst="rect">
            <a:avLst/>
          </a:prstGeom>
        </p:spPr>
        <p:txBody>
          <a:bodyPr wrap="square">
            <a:spAutoFit/>
          </a:bodyPr>
          <a:lstStyle/>
          <a:p>
            <a:pPr marL="342900" indent="-342900">
              <a:buFont typeface="Arial" panose="020B0604020202020204" pitchFamily="34" charset="0"/>
              <a:buChar char="•"/>
            </a:pPr>
            <a:r>
              <a:rPr lang="fr-HT" sz="2400">
                <a:latin typeface="Calibri" panose="020F0502020204030204" pitchFamily="34" charset="0"/>
                <a:cs typeface="Calibri" panose="020F0502020204030204" pitchFamily="34" charset="0"/>
              </a:rPr>
              <a:t>Wi. CDC rekòmande pou tout moun ki gen 5 lane ak plis pou yo pran vaksen kont COVID-19 la.</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HT" sz="2400">
                <a:latin typeface="Calibri" panose="020F0502020204030204" pitchFamily="34" charset="0"/>
                <a:cs typeface="Calibri" panose="020F0502020204030204" pitchFamily="34" charset="0"/>
              </a:rPr>
              <a:t>Syantifik yo te dirije esè klinik ki gen milye timoun epi yo te detèmine li san danje ak efikas.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fr-HT" sz="2400" b="0" i="0">
                <a:solidFill>
                  <a:srgbClr val="000000"/>
                </a:solidFill>
              </a:rPr>
              <a:t>Yo te kontwole vaksen COVID-19 la nan pwogram siveyans ki pi konplè ak pi fò ki fèt nan istwa Etazini.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cs typeface="Calibri" panose="020F0502020204030204" pitchFamily="34" charset="0"/>
            </a:endParaRPr>
          </a:p>
        </p:txBody>
      </p:sp>
      <p:pic>
        <p:nvPicPr>
          <p:cNvPr id="7" name="Google Shape;611;p25" descr="Group of young people with arms around each other.">
            <a:extLst>
              <a:ext uri="{FF2B5EF4-FFF2-40B4-BE49-F238E27FC236}">
                <a16:creationId xmlns:a16="http://schemas.microsoft.com/office/drawing/2014/main" id="{3D504A1A-94AC-4E5D-B5A1-7388D5DD361F}"/>
              </a:ext>
            </a:extLst>
          </p:cNvPr>
          <p:cNvPicPr preferRelativeResize="0"/>
          <p:nvPr/>
        </p:nvPicPr>
        <p:blipFill>
          <a:blip r:embed="rId3">
            <a:alphaModFix/>
          </a:blip>
          <a:stretch>
            <a:fillRect/>
          </a:stretch>
        </p:blipFill>
        <p:spPr>
          <a:xfrm>
            <a:off x="7903477" y="1358162"/>
            <a:ext cx="4288523" cy="3085438"/>
          </a:xfrm>
          <a:prstGeom prst="rect">
            <a:avLst/>
          </a:prstGeom>
          <a:noFill/>
          <a:ln>
            <a:noFill/>
          </a:ln>
        </p:spPr>
      </p:pic>
      <p:sp>
        <p:nvSpPr>
          <p:cNvPr id="2" name="TextBox 1">
            <a:extLst>
              <a:ext uri="{FF2B5EF4-FFF2-40B4-BE49-F238E27FC236}">
                <a16:creationId xmlns:a16="http://schemas.microsoft.com/office/drawing/2014/main" id="{6C3DDE04-0110-413F-8DFC-FF3DD6C07CCD}"/>
              </a:ext>
            </a:extLst>
          </p:cNvPr>
          <p:cNvSpPr txBox="1"/>
          <p:nvPr/>
        </p:nvSpPr>
        <p:spPr>
          <a:xfrm>
            <a:off x="418664" y="5011675"/>
            <a:ext cx="10199914" cy="1477328"/>
          </a:xfrm>
          <a:prstGeom prst="rect">
            <a:avLst/>
          </a:prstGeom>
          <a:noFill/>
        </p:spPr>
        <p:txBody>
          <a:bodyPr wrap="square" rtlCol="0">
            <a:spAutoFit/>
          </a:bodyPr>
          <a:lstStyle/>
          <a:p>
            <a:pPr marL="342900" indent="-342900">
              <a:buFont typeface="Arial" panose="020B0604020202020204" pitchFamily="34" charset="0"/>
              <a:buChar char="•"/>
            </a:pPr>
            <a:r>
              <a:rPr lang="fr-HT" sz="2400" u="none">
                <a:latin typeface="Calibri" panose="020F0502020204030204" pitchFamily="34" charset="0"/>
                <a:ea typeface="Calibri" panose="020F0502020204030204" pitchFamily="34" charset="0"/>
                <a:cs typeface="Calibri" panose="020F0502020204030204" pitchFamily="34" charset="0"/>
              </a:rPr>
              <a:t>Timoun yo ka gen kèk efè sekondè ki sòti nan vaksen an, ki sanble ak sa nou konn wè kay adilt yo ak lòt moun ki vaksinen yo. Sa yo se siy nòmal ki montre kò a ap konstwi pwoteksyon epi yo ta dwe ale nan kèk jou.</a:t>
            </a:r>
          </a:p>
          <a:p>
            <a:endParaRPr lang="en-US" dirty="0"/>
          </a:p>
        </p:txBody>
      </p:sp>
    </p:spTree>
    <p:extLst>
      <p:ext uri="{BB962C8B-B14F-4D97-AF65-F5344CB8AC3E}">
        <p14:creationId xmlns:p14="http://schemas.microsoft.com/office/powerpoint/2010/main" val="259511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80"/>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lang="en-US" smtClean="0"/>
              <a:pPr marL="0" marR="0" lvl="0" indent="0" algn="r" rtl="0">
                <a:lnSpc>
                  <a:spcPct val="100000"/>
                </a:lnSpc>
                <a:spcBef>
                  <a:spcPts val="0"/>
                </a:spcBef>
                <a:spcAft>
                  <a:spcPts val="0"/>
                </a:spcAft>
                <a:buSzPts val="900"/>
                <a:buNone/>
              </a:pPr>
              <a:t>7</a:t>
            </a:fld>
            <a:endParaRPr lang="en-US"/>
          </a:p>
        </p:txBody>
      </p:sp>
      <p:pic>
        <p:nvPicPr>
          <p:cNvPr id="415" name="Google Shape;415;p80" descr="lmage of three people"/>
          <p:cNvPicPr preferRelativeResize="0"/>
          <p:nvPr/>
        </p:nvPicPr>
        <p:blipFill>
          <a:blip r:embed="rId3">
            <a:alphaModFix/>
          </a:blip>
          <a:stretch>
            <a:fillRect/>
          </a:stretch>
        </p:blipFill>
        <p:spPr>
          <a:xfrm>
            <a:off x="1707903" y="3178085"/>
            <a:ext cx="1590350" cy="1581257"/>
          </a:xfrm>
          <a:prstGeom prst="rect">
            <a:avLst/>
          </a:prstGeom>
          <a:noFill/>
          <a:ln>
            <a:noFill/>
          </a:ln>
        </p:spPr>
      </p:pic>
      <p:pic>
        <p:nvPicPr>
          <p:cNvPr id="416" name="Google Shape;416;p80" descr="lmage of six people"/>
          <p:cNvPicPr preferRelativeResize="0"/>
          <p:nvPr/>
        </p:nvPicPr>
        <p:blipFill>
          <a:blip r:embed="rId4">
            <a:alphaModFix/>
          </a:blip>
          <a:stretch>
            <a:fillRect/>
          </a:stretch>
        </p:blipFill>
        <p:spPr>
          <a:xfrm>
            <a:off x="1751523" y="4863450"/>
            <a:ext cx="1503115" cy="1494525"/>
          </a:xfrm>
          <a:prstGeom prst="rect">
            <a:avLst/>
          </a:prstGeom>
          <a:noFill/>
          <a:ln>
            <a:noFill/>
          </a:ln>
        </p:spPr>
      </p:pic>
      <p:pic>
        <p:nvPicPr>
          <p:cNvPr id="417" name="Google Shape;417;p80" descr="Image of a syringe"/>
          <p:cNvPicPr preferRelativeResize="0"/>
          <p:nvPr/>
        </p:nvPicPr>
        <p:blipFill>
          <a:blip r:embed="rId5">
            <a:alphaModFix/>
          </a:blip>
          <a:stretch>
            <a:fillRect/>
          </a:stretch>
        </p:blipFill>
        <p:spPr>
          <a:xfrm>
            <a:off x="1668725" y="1598888"/>
            <a:ext cx="1668700" cy="1579198"/>
          </a:xfrm>
          <a:prstGeom prst="rect">
            <a:avLst/>
          </a:prstGeom>
          <a:noFill/>
          <a:ln>
            <a:noFill/>
          </a:ln>
        </p:spPr>
      </p:pic>
      <p:sp>
        <p:nvSpPr>
          <p:cNvPr id="418" name="Google Shape;418;p80"/>
          <p:cNvSpPr txBox="1"/>
          <p:nvPr/>
        </p:nvSpPr>
        <p:spPr>
          <a:xfrm>
            <a:off x="3490475" y="2126888"/>
            <a:ext cx="60549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HT" sz="2400">
                <a:solidFill>
                  <a:schemeClr val="dk1"/>
                </a:solidFill>
                <a:latin typeface="Calibri"/>
                <a:ea typeface="Calibri"/>
                <a:cs typeface="Calibri"/>
                <a:sym typeface="Calibri"/>
              </a:rPr>
              <a:t>Yon ti gwoup moun ap resevwa vaksen ki pou esè a</a:t>
            </a:r>
          </a:p>
        </p:txBody>
      </p:sp>
      <p:sp>
        <p:nvSpPr>
          <p:cNvPr id="419" name="Google Shape;419;p80"/>
          <p:cNvSpPr txBox="1"/>
          <p:nvPr/>
        </p:nvSpPr>
        <p:spPr>
          <a:xfrm>
            <a:off x="3490475" y="3560175"/>
            <a:ext cx="83490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HT" sz="2400">
                <a:solidFill>
                  <a:schemeClr val="dk1"/>
                </a:solidFill>
                <a:latin typeface="Calibri"/>
                <a:ea typeface="Calibri"/>
                <a:cs typeface="Calibri"/>
                <a:sym typeface="Calibri"/>
              </a:rPr>
              <a:t>Yo bay yon gwoup moun espesifik vaksen an (pa egzanp, moun ki gen yon sèten laj, ras, oswa kondisyon fizik).</a:t>
            </a:r>
          </a:p>
        </p:txBody>
      </p:sp>
      <p:sp>
        <p:nvSpPr>
          <p:cNvPr id="420" name="Google Shape;420;p80"/>
          <p:cNvSpPr txBox="1"/>
          <p:nvPr/>
        </p:nvSpPr>
        <p:spPr>
          <a:xfrm>
            <a:off x="3490475" y="5179775"/>
            <a:ext cx="72102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HT" sz="2400">
                <a:solidFill>
                  <a:schemeClr val="dk1"/>
                </a:solidFill>
                <a:latin typeface="Calibri"/>
                <a:ea typeface="Calibri"/>
                <a:cs typeface="Calibri"/>
                <a:sym typeface="Calibri"/>
              </a:rPr>
              <a:t>Yo bay yon dizèn milye moun vaksen an epi yo te teste efikasite ak sekirite l.</a:t>
            </a:r>
          </a:p>
        </p:txBody>
      </p:sp>
      <p:sp>
        <p:nvSpPr>
          <p:cNvPr id="421" name="Google Shape;421;p80"/>
          <p:cNvSpPr txBox="1"/>
          <p:nvPr/>
        </p:nvSpPr>
        <p:spPr>
          <a:xfrm>
            <a:off x="347050" y="1075700"/>
            <a:ext cx="97329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2400"/>
              <a:buFont typeface="Arial"/>
              <a:buNone/>
            </a:pPr>
            <a:r>
              <a:rPr lang="fr-HT" sz="2400">
                <a:solidFill>
                  <a:schemeClr val="dk1"/>
                </a:solidFill>
                <a:latin typeface="Calibri"/>
                <a:ea typeface="Calibri"/>
                <a:cs typeface="Calibri"/>
                <a:sym typeface="Calibri"/>
              </a:rPr>
              <a:t>Yo soumèt vaksen an ak plis tès pase nenpòt lòt pwodwi famasetik: </a:t>
            </a:r>
          </a:p>
        </p:txBody>
      </p:sp>
      <p:pic>
        <p:nvPicPr>
          <p:cNvPr id="422" name="Google Shape;422;p80" descr="Number 1"/>
          <p:cNvPicPr preferRelativeResize="0"/>
          <p:nvPr/>
        </p:nvPicPr>
        <p:blipFill>
          <a:blip r:embed="rId6">
            <a:alphaModFix/>
          </a:blip>
          <a:stretch>
            <a:fillRect/>
          </a:stretch>
        </p:blipFill>
        <p:spPr>
          <a:xfrm>
            <a:off x="1506750" y="1708538"/>
            <a:ext cx="548400" cy="523200"/>
          </a:xfrm>
          <a:prstGeom prst="rect">
            <a:avLst/>
          </a:prstGeom>
          <a:noFill/>
          <a:ln>
            <a:noFill/>
          </a:ln>
        </p:spPr>
      </p:pic>
      <p:pic>
        <p:nvPicPr>
          <p:cNvPr id="423" name="Google Shape;423;p80" descr="Number 2"/>
          <p:cNvPicPr preferRelativeResize="0"/>
          <p:nvPr/>
        </p:nvPicPr>
        <p:blipFill>
          <a:blip r:embed="rId7">
            <a:alphaModFix/>
          </a:blip>
          <a:stretch>
            <a:fillRect/>
          </a:stretch>
        </p:blipFill>
        <p:spPr>
          <a:xfrm>
            <a:off x="1506750" y="3287662"/>
            <a:ext cx="548400" cy="519855"/>
          </a:xfrm>
          <a:prstGeom prst="rect">
            <a:avLst/>
          </a:prstGeom>
          <a:noFill/>
          <a:ln>
            <a:noFill/>
          </a:ln>
        </p:spPr>
      </p:pic>
      <p:pic>
        <p:nvPicPr>
          <p:cNvPr id="424" name="Google Shape;424;p80" descr="Number 3"/>
          <p:cNvPicPr preferRelativeResize="0"/>
          <p:nvPr/>
        </p:nvPicPr>
        <p:blipFill>
          <a:blip r:embed="rId8">
            <a:alphaModFix/>
          </a:blip>
          <a:stretch>
            <a:fillRect/>
          </a:stretch>
        </p:blipFill>
        <p:spPr>
          <a:xfrm>
            <a:off x="1506750" y="4863450"/>
            <a:ext cx="548400" cy="560244"/>
          </a:xfrm>
          <a:prstGeom prst="rect">
            <a:avLst/>
          </a:prstGeom>
          <a:noFill/>
          <a:ln>
            <a:noFill/>
          </a:ln>
        </p:spPr>
      </p:pic>
      <p:sp>
        <p:nvSpPr>
          <p:cNvPr id="14" name="TextBox 13">
            <a:extLst>
              <a:ext uri="{FF2B5EF4-FFF2-40B4-BE49-F238E27FC236}">
                <a16:creationId xmlns:a16="http://schemas.microsoft.com/office/drawing/2014/main" id="{476549BD-3453-4644-BC83-EC240D19A907}"/>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fr-HT" sz="3200">
                <a:latin typeface="Calibri" panose="020F0502020204030204" pitchFamily="34" charset="0"/>
                <a:cs typeface="Calibri" panose="020F0502020204030204" pitchFamily="34" charset="0"/>
              </a:rPr>
              <a:t>Kòman n ap konnen vaksen an san danje?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79ce8b2f6a_0_51"/>
          <p:cNvSpPr txBox="1">
            <a:spLocks noGrp="1"/>
          </p:cNvSpPr>
          <p:nvPr>
            <p:ph type="sldNum" idx="12"/>
          </p:nvPr>
        </p:nvSpPr>
        <p:spPr>
          <a:xfrm>
            <a:off x="8756534" y="6492504"/>
            <a:ext cx="2736415"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B5B5B5"/>
                </a:solidFill>
                <a:latin typeface="Arial"/>
                <a:ea typeface="Arial"/>
                <a:cs typeface="Arial"/>
                <a:sym typeface="Arial"/>
              </a:defRPr>
            </a:lvl9pPr>
          </a:lstStyle>
          <a:p>
            <a:pPr marL="0" marR="0" lvl="0" indent="0" algn="r" rtl="0">
              <a:lnSpc>
                <a:spcPct val="100000"/>
              </a:lnSpc>
              <a:spcBef>
                <a:spcPts val="0"/>
              </a:spcBef>
              <a:spcAft>
                <a:spcPts val="0"/>
              </a:spcAft>
              <a:buSzPts val="900"/>
              <a:buNone/>
            </a:pPr>
            <a:fld id="{00000000-1234-1234-1234-123412341234}" type="slidenum">
              <a:rPr lang="en-US" smtClean="0"/>
              <a:pPr marL="0" marR="0" lvl="0" indent="0" algn="r" rtl="0">
                <a:lnSpc>
                  <a:spcPct val="100000"/>
                </a:lnSpc>
                <a:spcBef>
                  <a:spcPts val="0"/>
                </a:spcBef>
                <a:spcAft>
                  <a:spcPts val="0"/>
                </a:spcAft>
                <a:buSzPts val="900"/>
                <a:buNone/>
              </a:pPr>
              <a:t>8</a:t>
            </a:fld>
            <a:endParaRPr lang="en-US"/>
          </a:p>
        </p:txBody>
      </p:sp>
      <p:pic>
        <p:nvPicPr>
          <p:cNvPr id="432" name="Google Shape;432;g79ce8b2f6a_0_51" descr="Check mark"/>
          <p:cNvPicPr preferRelativeResize="0"/>
          <p:nvPr/>
        </p:nvPicPr>
        <p:blipFill>
          <a:blip r:embed="rId3">
            <a:alphaModFix/>
          </a:blip>
          <a:stretch>
            <a:fillRect/>
          </a:stretch>
        </p:blipFill>
        <p:spPr>
          <a:xfrm>
            <a:off x="1502813" y="3146125"/>
            <a:ext cx="1669436" cy="1645275"/>
          </a:xfrm>
          <a:prstGeom prst="rect">
            <a:avLst/>
          </a:prstGeom>
          <a:noFill/>
          <a:ln>
            <a:noFill/>
          </a:ln>
        </p:spPr>
      </p:pic>
      <p:sp>
        <p:nvSpPr>
          <p:cNvPr id="433" name="Google Shape;433;g79ce8b2f6a_0_51"/>
          <p:cNvSpPr txBox="1"/>
          <p:nvPr/>
        </p:nvSpPr>
        <p:spPr>
          <a:xfrm>
            <a:off x="3460900" y="1571125"/>
            <a:ext cx="78123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HT" sz="2400" u="sng">
                <a:solidFill>
                  <a:srgbClr val="0070C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Komite Konsiltatif sou Pratik Vaksen </a:t>
            </a:r>
            <a:r>
              <a:rPr lang="fr-HT" sz="2400">
                <a:solidFill>
                  <a:schemeClr val="dk1"/>
                </a:solidFill>
                <a:latin typeface="Calibri"/>
                <a:ea typeface="Calibri"/>
                <a:cs typeface="Calibri"/>
                <a:sym typeface="Calibri"/>
              </a:rPr>
              <a:t>ki nan CDC a egzamine done yo pou gade si vaksen an fonksyone epi si li san danje. Yo bay Administrasyon pou Manje ak Medikaman (FDA) konsèy.</a:t>
            </a:r>
          </a:p>
        </p:txBody>
      </p:sp>
      <p:sp>
        <p:nvSpPr>
          <p:cNvPr id="434" name="Google Shape;434;g79ce8b2f6a_0_51"/>
          <p:cNvSpPr txBox="1"/>
          <p:nvPr/>
        </p:nvSpPr>
        <p:spPr>
          <a:xfrm>
            <a:off x="3460900" y="3537813"/>
            <a:ext cx="81504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HT" sz="2400">
                <a:solidFill>
                  <a:schemeClr val="dk1"/>
                </a:solidFill>
                <a:latin typeface="Calibri"/>
                <a:ea typeface="Calibri"/>
                <a:cs typeface="Calibri"/>
                <a:sym typeface="Calibri"/>
              </a:rPr>
              <a:t>FDA gade done yo ak avi ki sòti nan Komite Konsiltatif la epi li deside si l ap apwouve oswa si li p ap apwouve vaksen an.</a:t>
            </a:r>
          </a:p>
        </p:txBody>
      </p:sp>
      <p:pic>
        <p:nvPicPr>
          <p:cNvPr id="435" name="Google Shape;435;g79ce8b2f6a_0_51" descr="Image of a piece of paper and magnifying glass"/>
          <p:cNvPicPr preferRelativeResize="0"/>
          <p:nvPr/>
        </p:nvPicPr>
        <p:blipFill>
          <a:blip r:embed="rId5">
            <a:alphaModFix/>
          </a:blip>
          <a:stretch>
            <a:fillRect/>
          </a:stretch>
        </p:blipFill>
        <p:spPr>
          <a:xfrm>
            <a:off x="1503187" y="1349123"/>
            <a:ext cx="1668700" cy="1644602"/>
          </a:xfrm>
          <a:prstGeom prst="rect">
            <a:avLst/>
          </a:prstGeom>
          <a:noFill/>
          <a:ln>
            <a:noFill/>
          </a:ln>
        </p:spPr>
      </p:pic>
      <p:pic>
        <p:nvPicPr>
          <p:cNvPr id="436" name="Google Shape;436;g79ce8b2f6a_0_51" descr="Number 4"/>
          <p:cNvPicPr preferRelativeResize="0"/>
          <p:nvPr/>
        </p:nvPicPr>
        <p:blipFill>
          <a:blip r:embed="rId6">
            <a:alphaModFix/>
          </a:blip>
          <a:stretch>
            <a:fillRect/>
          </a:stretch>
        </p:blipFill>
        <p:spPr>
          <a:xfrm>
            <a:off x="1295025" y="1350250"/>
            <a:ext cx="615075" cy="560250"/>
          </a:xfrm>
          <a:prstGeom prst="rect">
            <a:avLst/>
          </a:prstGeom>
          <a:noFill/>
          <a:ln>
            <a:noFill/>
          </a:ln>
        </p:spPr>
      </p:pic>
      <p:pic>
        <p:nvPicPr>
          <p:cNvPr id="437" name="Google Shape;437;g79ce8b2f6a_0_51" descr="Number 5"/>
          <p:cNvPicPr preferRelativeResize="0"/>
          <p:nvPr/>
        </p:nvPicPr>
        <p:blipFill>
          <a:blip r:embed="rId7">
            <a:alphaModFix/>
          </a:blip>
          <a:stretch>
            <a:fillRect/>
          </a:stretch>
        </p:blipFill>
        <p:spPr>
          <a:xfrm>
            <a:off x="1295025" y="3342331"/>
            <a:ext cx="615075" cy="546593"/>
          </a:xfrm>
          <a:prstGeom prst="rect">
            <a:avLst/>
          </a:prstGeom>
          <a:noFill/>
          <a:ln>
            <a:noFill/>
          </a:ln>
        </p:spPr>
      </p:pic>
      <p:sp>
        <p:nvSpPr>
          <p:cNvPr id="438" name="Google Shape;438;g79ce8b2f6a_0_51" descr="The vaccine is only approved after all of these steps are done and various teams of reviewers are sure that it works and is safe.&#10;"/>
          <p:cNvSpPr/>
          <p:nvPr/>
        </p:nvSpPr>
        <p:spPr>
          <a:xfrm>
            <a:off x="1625100" y="5093700"/>
            <a:ext cx="9308400" cy="1096500"/>
          </a:xfrm>
          <a:prstGeom prst="rect">
            <a:avLst/>
          </a:prstGeom>
          <a:solidFill>
            <a:srgbClr val="D7EA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HT" sz="2400">
                <a:solidFill>
                  <a:schemeClr val="dk1"/>
                </a:solidFill>
                <a:latin typeface="Calibri"/>
                <a:ea typeface="Calibri"/>
                <a:cs typeface="Calibri"/>
                <a:sym typeface="Calibri"/>
              </a:rPr>
              <a:t>Y ap apwouve vaksen sèlman apre yo fin pase </a:t>
            </a:r>
            <a:r>
              <a:rPr lang="fr-HT" sz="2400" b="1">
                <a:solidFill>
                  <a:schemeClr val="dk1"/>
                </a:solidFill>
                <a:latin typeface="Calibri"/>
                <a:ea typeface="Calibri"/>
                <a:cs typeface="Calibri"/>
                <a:sym typeface="Calibri"/>
              </a:rPr>
              <a:t>tout etap sa yo</a:t>
            </a:r>
            <a:r>
              <a:rPr lang="fr-HT" sz="2400">
                <a:solidFill>
                  <a:schemeClr val="dk1"/>
                </a:solidFill>
                <a:latin typeface="Calibri"/>
                <a:ea typeface="Calibri"/>
                <a:cs typeface="Calibri"/>
                <a:sym typeface="Calibri"/>
              </a:rPr>
              <a:t> epi plizyè ekip egzaminatè sèten li fonksyone epi li san danje.</a:t>
            </a:r>
          </a:p>
        </p:txBody>
      </p:sp>
      <p:sp>
        <p:nvSpPr>
          <p:cNvPr id="11" name="TextBox 10">
            <a:extLst>
              <a:ext uri="{FF2B5EF4-FFF2-40B4-BE49-F238E27FC236}">
                <a16:creationId xmlns:a16="http://schemas.microsoft.com/office/drawing/2014/main" id="{31BA9E1A-725B-4EBC-9974-F1B9658FEA6C}"/>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fr-HT" sz="3200">
                <a:latin typeface="Calibri" panose="020F0502020204030204" pitchFamily="34" charset="0"/>
                <a:cs typeface="Calibri" panose="020F0502020204030204" pitchFamily="34" charset="0"/>
              </a:rPr>
              <a:t>Kòman n ap konnen si vaksen an san danje?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5" name="Google Shape;445;p81"/>
          <p:cNvSpPr/>
          <p:nvPr/>
        </p:nvSpPr>
        <p:spPr>
          <a:xfrm>
            <a:off x="201900" y="1136942"/>
            <a:ext cx="112278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fr-HT" sz="2400" b="0" i="0" u="none" strike="noStrike" cap="none">
                <a:solidFill>
                  <a:srgbClr val="000000"/>
                </a:solidFill>
                <a:latin typeface="Calibri"/>
                <a:ea typeface="Calibri"/>
                <a:cs typeface="Calibri"/>
                <a:sym typeface="Calibri"/>
              </a:rPr>
              <a:t>Kalandriye a te akselere men yo pa t janm neglije sekirite a. Men kijan sa ye:</a:t>
            </a: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pic>
        <p:nvPicPr>
          <p:cNvPr id="446" name="Google Shape;446;p81" descr="Open book"/>
          <p:cNvPicPr preferRelativeResize="0"/>
          <p:nvPr/>
        </p:nvPicPr>
        <p:blipFill>
          <a:blip r:embed="rId3">
            <a:alphaModFix/>
          </a:blip>
          <a:stretch>
            <a:fillRect/>
          </a:stretch>
        </p:blipFill>
        <p:spPr>
          <a:xfrm>
            <a:off x="232426" y="1732493"/>
            <a:ext cx="1684106" cy="1659302"/>
          </a:xfrm>
          <a:prstGeom prst="rect">
            <a:avLst/>
          </a:prstGeom>
          <a:noFill/>
          <a:ln>
            <a:noFill/>
          </a:ln>
        </p:spPr>
      </p:pic>
      <p:pic>
        <p:nvPicPr>
          <p:cNvPr id="447" name="Google Shape;447;p81" descr="Dollar sign"/>
          <p:cNvPicPr preferRelativeResize="0"/>
          <p:nvPr/>
        </p:nvPicPr>
        <p:blipFill>
          <a:blip r:embed="rId4">
            <a:alphaModFix/>
          </a:blip>
          <a:stretch>
            <a:fillRect/>
          </a:stretch>
        </p:blipFill>
        <p:spPr>
          <a:xfrm>
            <a:off x="5815800" y="1732493"/>
            <a:ext cx="1684107" cy="1694194"/>
          </a:xfrm>
          <a:prstGeom prst="rect">
            <a:avLst/>
          </a:prstGeom>
          <a:noFill/>
          <a:ln>
            <a:noFill/>
          </a:ln>
        </p:spPr>
      </p:pic>
      <p:pic>
        <p:nvPicPr>
          <p:cNvPr id="448" name="Google Shape;448;p81" descr="Magnifying glass and clipboard"/>
          <p:cNvPicPr preferRelativeResize="0"/>
          <p:nvPr/>
        </p:nvPicPr>
        <p:blipFill>
          <a:blip r:embed="rId5">
            <a:alphaModFix/>
          </a:blip>
          <a:stretch>
            <a:fillRect/>
          </a:stretch>
        </p:blipFill>
        <p:spPr>
          <a:xfrm>
            <a:off x="5795010" y="4131290"/>
            <a:ext cx="1684107" cy="1746169"/>
          </a:xfrm>
          <a:prstGeom prst="rect">
            <a:avLst/>
          </a:prstGeom>
          <a:noFill/>
          <a:ln>
            <a:noFill/>
          </a:ln>
        </p:spPr>
      </p:pic>
      <p:pic>
        <p:nvPicPr>
          <p:cNvPr id="449" name="Google Shape;449;p81" descr="Person raising hand"/>
          <p:cNvPicPr preferRelativeResize="0"/>
          <p:nvPr/>
        </p:nvPicPr>
        <p:blipFill>
          <a:blip r:embed="rId6">
            <a:alphaModFix/>
          </a:blip>
          <a:stretch>
            <a:fillRect/>
          </a:stretch>
        </p:blipFill>
        <p:spPr>
          <a:xfrm>
            <a:off x="218276" y="4068077"/>
            <a:ext cx="1786059" cy="1822735"/>
          </a:xfrm>
          <a:prstGeom prst="rect">
            <a:avLst/>
          </a:prstGeom>
          <a:noFill/>
          <a:ln>
            <a:noFill/>
          </a:ln>
        </p:spPr>
      </p:pic>
      <p:sp>
        <p:nvSpPr>
          <p:cNvPr id="450" name="Google Shape;450;p81"/>
          <p:cNvSpPr/>
          <p:nvPr/>
        </p:nvSpPr>
        <p:spPr>
          <a:xfrm>
            <a:off x="2039263" y="2120000"/>
            <a:ext cx="4009200" cy="163117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fr-HT" sz="2400" b="1">
                <a:latin typeface="Calibri"/>
                <a:ea typeface="Calibri"/>
                <a:cs typeface="Calibri"/>
                <a:sym typeface="Calibri"/>
              </a:rPr>
              <a:t>Nou deja gen enfòmasyon ki itil </a:t>
            </a:r>
            <a:r>
              <a:rPr lang="fr-HT" sz="2400">
                <a:latin typeface="Calibri"/>
                <a:ea typeface="Calibri"/>
                <a:cs typeface="Calibri"/>
                <a:sym typeface="Calibri"/>
              </a:rPr>
              <a:t>sou koronaviris, donk nou p ap rekòmanse a zero. </a:t>
            </a:r>
          </a:p>
        </p:txBody>
      </p:sp>
      <p:sp>
        <p:nvSpPr>
          <p:cNvPr id="451" name="Google Shape;451;p81"/>
          <p:cNvSpPr/>
          <p:nvPr/>
        </p:nvSpPr>
        <p:spPr>
          <a:xfrm>
            <a:off x="7616270" y="2027820"/>
            <a:ext cx="4009200" cy="1569620"/>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fr-HT" sz="2400">
                <a:latin typeface="Calibri"/>
                <a:ea typeface="Calibri"/>
                <a:cs typeface="Calibri"/>
                <a:sym typeface="Calibri"/>
              </a:rPr>
              <a:t>Etazini ak lòt gouvènman yo te </a:t>
            </a:r>
            <a:r>
              <a:rPr lang="fr-HT" sz="2400" b="1">
                <a:latin typeface="Calibri"/>
                <a:ea typeface="Calibri"/>
                <a:cs typeface="Calibri"/>
                <a:sym typeface="Calibri"/>
              </a:rPr>
              <a:t>envesti anpil kòb</a:t>
            </a:r>
            <a:r>
              <a:rPr lang="fr-HT" sz="2400">
                <a:latin typeface="Calibri"/>
                <a:ea typeface="Calibri"/>
                <a:cs typeface="Calibri"/>
                <a:sym typeface="Calibri"/>
              </a:rPr>
              <a:t> pou soutni konpayi vaksen yo nan travay yo.  </a:t>
            </a:r>
          </a:p>
        </p:txBody>
      </p:sp>
      <p:sp>
        <p:nvSpPr>
          <p:cNvPr id="452" name="Google Shape;452;p81"/>
          <p:cNvSpPr/>
          <p:nvPr/>
        </p:nvSpPr>
        <p:spPr>
          <a:xfrm>
            <a:off x="2048700" y="4292829"/>
            <a:ext cx="3767100" cy="1569620"/>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fr-HT" sz="2400">
                <a:latin typeface="Calibri"/>
                <a:ea typeface="Calibri"/>
                <a:cs typeface="Calibri"/>
                <a:sym typeface="Calibri"/>
              </a:rPr>
              <a:t>Anpil moun te patisipe nan esè klinik yo epi sa te fè</a:t>
            </a:r>
            <a:r>
              <a:rPr lang="fr-HT" sz="2400" b="1">
                <a:latin typeface="Calibri"/>
                <a:ea typeface="Calibri"/>
                <a:cs typeface="Calibri"/>
                <a:sym typeface="Calibri"/>
              </a:rPr>
              <a:t> nou pa t bezwen pase tan nan chache volontè yo.  </a:t>
            </a:r>
          </a:p>
        </p:txBody>
      </p:sp>
      <p:sp>
        <p:nvSpPr>
          <p:cNvPr id="453" name="Google Shape;453;p81"/>
          <p:cNvSpPr/>
          <p:nvPr/>
        </p:nvSpPr>
        <p:spPr>
          <a:xfrm>
            <a:off x="7616270" y="4238938"/>
            <a:ext cx="4236000" cy="1938952"/>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fr-HT" sz="2400">
                <a:latin typeface="Calibri"/>
                <a:ea typeface="Calibri"/>
                <a:cs typeface="Calibri"/>
                <a:sym typeface="Calibri"/>
              </a:rPr>
              <a:t>Fabrikasyon an te fèt </a:t>
            </a:r>
            <a:r>
              <a:rPr lang="fr-HT" sz="2400" b="1">
                <a:latin typeface="Calibri"/>
                <a:ea typeface="Calibri"/>
                <a:cs typeface="Calibri"/>
                <a:sym typeface="Calibri"/>
              </a:rPr>
              <a:t>an menm tan ak etid sekirite yo,</a:t>
            </a:r>
            <a:r>
              <a:rPr lang="fr-HT" sz="2400">
                <a:latin typeface="Calibri"/>
                <a:ea typeface="Calibri"/>
                <a:cs typeface="Calibri"/>
                <a:sym typeface="Calibri"/>
              </a:rPr>
              <a:t> konsa vaksen yo te pare pou distribisyon depi yo te fin apwouve l.</a:t>
            </a:r>
          </a:p>
        </p:txBody>
      </p:sp>
      <p:sp>
        <p:nvSpPr>
          <p:cNvPr id="12" name="TextBox 11">
            <a:extLst>
              <a:ext uri="{FF2B5EF4-FFF2-40B4-BE49-F238E27FC236}">
                <a16:creationId xmlns:a16="http://schemas.microsoft.com/office/drawing/2014/main" id="{01E34E7A-336B-4015-BC19-F6F91306BB45}"/>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fr-HT" sz="3200">
                <a:latin typeface="Calibri" panose="020F0502020204030204" pitchFamily="34" charset="0"/>
                <a:cs typeface="Calibri" panose="020F0502020204030204" pitchFamily="34" charset="0"/>
              </a:rPr>
              <a:t>Kòman li kapab sèten si li fèt vit konsa?</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xml><?xml version="1.0" encoding="utf-8"?>
<p:tagLst xmlns:a="http://schemas.openxmlformats.org/drawingml/2006/main" xmlns:r="http://schemas.openxmlformats.org/officeDocument/2006/relationships" xmlns:p="http://schemas.openxmlformats.org/presentationml/2006/main">
  <p:tag name="SHAPENAME" val="Subtitle"/>
</p:tagLst>
</file>

<file path=ppt/tags/tag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xml><?xml version="1.0" encoding="utf-8"?>
<p:tagLst xmlns:a="http://schemas.openxmlformats.org/drawingml/2006/main" xmlns:r="http://schemas.openxmlformats.org/officeDocument/2006/relationships" xmlns:p="http://schemas.openxmlformats.org/presentationml/2006/main">
  <p:tag name="MM_SLIDE_TYPE" val="6"/>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Grid"/>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4.xml><?xml version="1.0" encoding="utf-8"?>
<a:theme xmlns:a="http://schemas.openxmlformats.org/drawingml/2006/main" name="Theme-Covid-Va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Covid-Vax" id="{A4F9C436-5CE2-42E5-9FB9-7895596584E5}" vid="{208FF17F-C249-4E4A-9551-A4B6FB3AA3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3575</Words>
  <Application>Microsoft Office PowerPoint</Application>
  <PresentationFormat>Grand écran</PresentationFormat>
  <Paragraphs>250</Paragraphs>
  <Slides>20</Slides>
  <Notes>20</Notes>
  <HiddenSlides>0</HiddenSlides>
  <MMClips>0</MMClips>
  <ScaleCrop>false</ScaleCrop>
  <HeadingPairs>
    <vt:vector size="8" baseType="variant">
      <vt:variant>
        <vt:lpstr>Polices utilisées</vt:lpstr>
      </vt:variant>
      <vt:variant>
        <vt:i4>10</vt:i4>
      </vt:variant>
      <vt:variant>
        <vt:lpstr>Thème</vt:lpstr>
      </vt:variant>
      <vt:variant>
        <vt:i4>4</vt:i4>
      </vt:variant>
      <vt:variant>
        <vt:lpstr>Serveurs OLE incorporés</vt:lpstr>
      </vt:variant>
      <vt:variant>
        <vt:i4>1</vt:i4>
      </vt:variant>
      <vt:variant>
        <vt:lpstr>Titres des diapositives</vt:lpstr>
      </vt:variant>
      <vt:variant>
        <vt:i4>20</vt:i4>
      </vt:variant>
    </vt:vector>
  </HeadingPairs>
  <TitlesOfParts>
    <vt:vector size="35" baseType="lpstr">
      <vt:lpstr>Arial</vt:lpstr>
      <vt:lpstr>Calibri</vt:lpstr>
      <vt:lpstr>Calibri Light</vt:lpstr>
      <vt:lpstr>Courier New</vt:lpstr>
      <vt:lpstr>Noto Sans VF</vt:lpstr>
      <vt:lpstr>Open Sans</vt:lpstr>
      <vt:lpstr>Segoe UI</vt:lpstr>
      <vt:lpstr>Symbol</vt:lpstr>
      <vt:lpstr>Times New Roman</vt:lpstr>
      <vt:lpstr>Wingdings</vt:lpstr>
      <vt:lpstr>Office Theme</vt:lpstr>
      <vt:lpstr>1_Office Theme</vt:lpstr>
      <vt:lpstr>White</vt:lpstr>
      <vt:lpstr>Theme-Covid-Vax</vt:lpstr>
      <vt:lpstr>think-cell Slide</vt:lpstr>
      <vt:lpstr>Présentation PowerPoint</vt:lpstr>
      <vt:lpstr> Enstriksyon pou itilize gid sa 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Kòman mwen kapab pran yon randevou?</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Stetler, Katie (DPH)</dc:creator>
  <cp:lastModifiedBy>Merlindia A.L Romelus</cp:lastModifiedBy>
  <cp:revision>548</cp:revision>
  <dcterms:created xsi:type="dcterms:W3CDTF">2021-01-16T16:40:21Z</dcterms:created>
  <dcterms:modified xsi:type="dcterms:W3CDTF">2022-01-28T02:48:39Z</dcterms:modified>
</cp:coreProperties>
</file>