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6" r:id="rId5"/>
  </p:sldMasterIdLst>
  <p:notesMasterIdLst>
    <p:notesMasterId r:id="rId68"/>
  </p:notesMasterIdLst>
  <p:sldIdLst>
    <p:sldId id="266" r:id="rId6"/>
    <p:sldId id="630" r:id="rId7"/>
    <p:sldId id="631" r:id="rId8"/>
    <p:sldId id="665" r:id="rId9"/>
    <p:sldId id="852" r:id="rId10"/>
    <p:sldId id="634" r:id="rId11"/>
    <p:sldId id="855" r:id="rId12"/>
    <p:sldId id="637" r:id="rId13"/>
    <p:sldId id="718" r:id="rId14"/>
    <p:sldId id="719" r:id="rId15"/>
    <p:sldId id="763" r:id="rId16"/>
    <p:sldId id="764" r:id="rId17"/>
    <p:sldId id="711" r:id="rId18"/>
    <p:sldId id="724" r:id="rId19"/>
    <p:sldId id="766" r:id="rId20"/>
    <p:sldId id="810" r:id="rId21"/>
    <p:sldId id="853" r:id="rId22"/>
    <p:sldId id="812" r:id="rId23"/>
    <p:sldId id="828" r:id="rId24"/>
    <p:sldId id="829" r:id="rId25"/>
    <p:sldId id="813" r:id="rId26"/>
    <p:sldId id="814" r:id="rId27"/>
    <p:sldId id="815" r:id="rId28"/>
    <p:sldId id="816" r:id="rId29"/>
    <p:sldId id="817" r:id="rId30"/>
    <p:sldId id="818" r:id="rId31"/>
    <p:sldId id="722" r:id="rId32"/>
    <p:sldId id="765" r:id="rId33"/>
    <p:sldId id="798" r:id="rId34"/>
    <p:sldId id="830" r:id="rId35"/>
    <p:sldId id="768" r:id="rId36"/>
    <p:sldId id="739" r:id="rId37"/>
    <p:sldId id="773" r:id="rId38"/>
    <p:sldId id="831" r:id="rId39"/>
    <p:sldId id="740" r:id="rId40"/>
    <p:sldId id="769" r:id="rId41"/>
    <p:sldId id="799" r:id="rId42"/>
    <p:sldId id="300" r:id="rId43"/>
    <p:sldId id="733" r:id="rId44"/>
    <p:sldId id="713" r:id="rId45"/>
    <p:sldId id="821" r:id="rId46"/>
    <p:sldId id="822" r:id="rId47"/>
    <p:sldId id="823" r:id="rId48"/>
    <p:sldId id="824" r:id="rId49"/>
    <p:sldId id="825" r:id="rId50"/>
    <p:sldId id="734" r:id="rId51"/>
    <p:sldId id="802" r:id="rId52"/>
    <p:sldId id="832" r:id="rId53"/>
    <p:sldId id="800" r:id="rId54"/>
    <p:sldId id="801" r:id="rId55"/>
    <p:sldId id="771" r:id="rId56"/>
    <p:sldId id="772" r:id="rId57"/>
    <p:sldId id="716" r:id="rId58"/>
    <p:sldId id="819" r:id="rId59"/>
    <p:sldId id="820" r:id="rId60"/>
    <p:sldId id="736" r:id="rId61"/>
    <p:sldId id="809" r:id="rId62"/>
    <p:sldId id="808" r:id="rId63"/>
    <p:sldId id="807" r:id="rId64"/>
    <p:sldId id="759" r:id="rId65"/>
    <p:sldId id="717" r:id="rId66"/>
    <p:sldId id="854" r:id="rId6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1ED75D-3C05-243A-92BC-35485D66572E}" name="Chroust, Cassidy (DCR)" initials="CC" userId="S::Cassidy.Chroust@mass.gov::85c0fa49-99e5-43c3-b20c-c40621bed0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EFEFEF"/>
    <a:srgbClr val="E7E6E6"/>
    <a:srgbClr val="F6FAF4"/>
    <a:srgbClr val="00CC66"/>
    <a:srgbClr val="616161"/>
    <a:srgbClr val="687995"/>
    <a:srgbClr val="FFFF99"/>
    <a:srgbClr val="FF7C80"/>
    <a:srgbClr val="694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AA481-9FE8-411B-9BE9-E3E53CFED480}" v="2" dt="2025-08-06T21:37:03.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95197" autoAdjust="0"/>
  </p:normalViewPr>
  <p:slideViewPr>
    <p:cSldViewPr snapToGrid="0">
      <p:cViewPr varScale="1">
        <p:scale>
          <a:sx n="94" d="100"/>
          <a:sy n="94" d="100"/>
        </p:scale>
        <p:origin x="648" y="10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2" d="100"/>
          <a:sy n="82" d="100"/>
        </p:scale>
        <p:origin x="301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E84533C-A2B6-440D-8DA5-D071B873E23A}" type="datetimeFigureOut">
              <a:rPr lang="en-US" smtClean="0"/>
              <a:t>8/8/2025</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AB6C23-5AA2-4E05-A169-688A75314A02}" type="slidenum">
              <a:rPr lang="en-US" smtClean="0"/>
              <a:t>‹#›</a:t>
            </a:fld>
            <a:endParaRPr lang="en-US"/>
          </a:p>
        </p:txBody>
      </p:sp>
    </p:spTree>
    <p:extLst>
      <p:ext uri="{BB962C8B-B14F-4D97-AF65-F5344CB8AC3E}">
        <p14:creationId xmlns:p14="http://schemas.microsoft.com/office/powerpoint/2010/main" val="254923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3306">
              <a:defRPr/>
            </a:pPr>
            <a:fld id="{6CAB6C23-5AA2-4E05-A169-688A75314A02}" type="slidenum">
              <a:rPr lang="en-US">
                <a:solidFill>
                  <a:prstClr val="black"/>
                </a:solidFill>
                <a:latin typeface="Calibri" panose="020F0502020204030204"/>
              </a:rPr>
              <a:pPr defTabSz="483306">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26140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346A-A4E0-FCC6-BA25-7ECDF7444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0F349-D2BB-F00C-2829-586D7F4B3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6C816-0673-1C38-5A37-9906539205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A1C3B9-FDD3-CB2F-0EE9-8C9C2B48F9A9}"/>
              </a:ext>
            </a:extLst>
          </p:cNvPr>
          <p:cNvSpPr>
            <a:spLocks noGrp="1"/>
          </p:cNvSpPr>
          <p:nvPr>
            <p:ph type="sldNum" sz="quarter" idx="5"/>
          </p:nvPr>
        </p:nvSpPr>
        <p:spPr/>
        <p:txBody>
          <a:bodyPr/>
          <a:lstStyle/>
          <a:p>
            <a:fld id="{6CAB6C23-5AA2-4E05-A169-688A75314A02}" type="slidenum">
              <a:rPr lang="en-US" smtClean="0"/>
              <a:t>30</a:t>
            </a:fld>
            <a:endParaRPr lang="en-US"/>
          </a:p>
        </p:txBody>
      </p:sp>
    </p:spTree>
    <p:extLst>
      <p:ext uri="{BB962C8B-B14F-4D97-AF65-F5344CB8AC3E}">
        <p14:creationId xmlns:p14="http://schemas.microsoft.com/office/powerpoint/2010/main" val="282524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1. Community Volunteer Programs</a:t>
            </a:r>
            <a:br>
              <a:rPr lang="en-US" dirty="0"/>
            </a:br>
            <a:r>
              <a:rPr lang="en-US" dirty="0"/>
              <a:t>Expand recurring events for litter cleanups, invasive species removal, native plantings, and trail maintenance.</a:t>
            </a:r>
          </a:p>
          <a:p>
            <a:pPr>
              <a:buNone/>
            </a:pPr>
            <a:r>
              <a:rPr lang="en-US" b="1" dirty="0"/>
              <a:t>2. Youth Engagement &amp; Education</a:t>
            </a:r>
            <a:br>
              <a:rPr lang="en-US" dirty="0"/>
            </a:br>
            <a:r>
              <a:rPr lang="en-US" dirty="0"/>
              <a:t>Partner with schools, summer camps, and youth organizations to offer stewardship-focused education and hands-on activities.</a:t>
            </a:r>
          </a:p>
          <a:p>
            <a:pPr>
              <a:buNone/>
            </a:pPr>
            <a:r>
              <a:rPr lang="en-US" b="1" dirty="0"/>
              <a:t>3. Citizen Science Initiatives</a:t>
            </a:r>
            <a:br>
              <a:rPr lang="en-US" dirty="0"/>
            </a:br>
            <a:r>
              <a:rPr lang="en-US" dirty="0"/>
              <a:t>Encourage public participation in monitoring efforts such as water quality testing, wildlife sightings, and tree health assessments.</a:t>
            </a:r>
          </a:p>
          <a:p>
            <a:pPr>
              <a:buNone/>
            </a:pPr>
            <a:r>
              <a:rPr lang="en-US" b="1" dirty="0"/>
              <a:t>4. Public Stewardship Campaigns</a:t>
            </a:r>
            <a:br>
              <a:rPr lang="en-US" dirty="0"/>
            </a:br>
            <a:r>
              <a:rPr lang="en-US" dirty="0"/>
              <a:t>Launch seasonal or thematic awareness campaigns (e.g., "Leave No Trace," “Protect Pollinators”) using signage, social media, and local media.</a:t>
            </a:r>
          </a:p>
          <a:p>
            <a:pPr>
              <a:buNone/>
            </a:pPr>
            <a:r>
              <a:rPr lang="en-US" b="1" dirty="0"/>
              <a:t>5. Corporate &amp; Institutional Partnerships</a:t>
            </a:r>
            <a:br>
              <a:rPr lang="en-US" dirty="0"/>
            </a:br>
            <a:r>
              <a:rPr lang="en-US" dirty="0"/>
              <a:t>Create stewardship opportunities for businesses, universities, and institutions through service days or co-sponsored conservation projects.</a:t>
            </a:r>
          </a:p>
          <a:p>
            <a:pPr>
              <a:buNone/>
            </a:pPr>
            <a:r>
              <a:rPr lang="en-US" b="1" dirty="0"/>
              <a:t>6. Interpretive Signage &amp; Self-Guided Tools</a:t>
            </a:r>
            <a:br>
              <a:rPr lang="en-US" dirty="0"/>
            </a:br>
            <a:r>
              <a:rPr lang="en-US" dirty="0"/>
              <a:t>Install educational signage and develop mobile-friendly self-guided tours that highlight ecological features and ways the public can help.</a:t>
            </a:r>
          </a:p>
          <a:p>
            <a:pPr>
              <a:buNone/>
            </a:pPr>
            <a:r>
              <a:rPr lang="en-US" b="1" dirty="0"/>
              <a:t>7. Skill-Building Workshops &amp; Trainings</a:t>
            </a:r>
            <a:br>
              <a:rPr lang="en-US" dirty="0"/>
            </a:br>
            <a:r>
              <a:rPr lang="en-US" dirty="0"/>
              <a:t>Host public workshops on trail building, pruning, invasive plant ID, or composting to build stewardship knowledge and capacity.</a:t>
            </a:r>
          </a:p>
          <a:p>
            <a:r>
              <a:rPr lang="en-US" b="1" dirty="0"/>
              <a:t>8. Stewardship Ambassador or “Adopt-a-Spot” Programs</a:t>
            </a:r>
            <a:br>
              <a:rPr lang="en-US" dirty="0"/>
            </a:br>
            <a:r>
              <a:rPr lang="en-US" dirty="0"/>
              <a:t>Develop a program that allows individuals or groups to “adopt” trails, park sections, or planting beds and maintain them over time.</a:t>
            </a:r>
          </a:p>
          <a:p>
            <a:endParaRPr lang="en-US" dirty="0"/>
          </a:p>
        </p:txBody>
      </p:sp>
      <p:sp>
        <p:nvSpPr>
          <p:cNvPr id="4" name="Slide Number Placeholder 3"/>
          <p:cNvSpPr>
            <a:spLocks noGrp="1"/>
          </p:cNvSpPr>
          <p:nvPr>
            <p:ph type="sldNum" sz="quarter" idx="5"/>
          </p:nvPr>
        </p:nvSpPr>
        <p:spPr/>
        <p:txBody>
          <a:bodyPr/>
          <a:lstStyle/>
          <a:p>
            <a:fld id="{6CAB6C23-5AA2-4E05-A169-688A75314A02}" type="slidenum">
              <a:rPr lang="en-US" smtClean="0"/>
              <a:t>50</a:t>
            </a:fld>
            <a:endParaRPr lang="en-US"/>
          </a:p>
        </p:txBody>
      </p:sp>
    </p:spTree>
    <p:extLst>
      <p:ext uri="{BB962C8B-B14F-4D97-AF65-F5344CB8AC3E}">
        <p14:creationId xmlns:p14="http://schemas.microsoft.com/office/powerpoint/2010/main" val="77830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69685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ED0CC-082F-4160-86E5-0D6041F12778}"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8182833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ED0CC-082F-4160-86E5-0D6041F12778}"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15708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2A430ED-0AD3-415B-B771-79DDB1950BA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2096425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A430ED-0AD3-415B-B771-79DDB1950BA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220935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A430ED-0AD3-415B-B771-79DDB1950BA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1288968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A430ED-0AD3-415B-B771-79DDB1950BA8}"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1152711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A430ED-0AD3-415B-B771-79DDB1950BA8}"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816878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A430ED-0AD3-415B-B771-79DDB1950BA8}"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1324898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430ED-0AD3-415B-B771-79DDB1950BA8}"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3218670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2A430ED-0AD3-415B-B771-79DDB1950BA8}"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278590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ED0CC-082F-4160-86E5-0D6041F12778}"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664543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2A430ED-0AD3-415B-B771-79DDB1950BA8}"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380747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A430ED-0AD3-415B-B771-79DDB1950BA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2498437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A430ED-0AD3-415B-B771-79DDB1950BA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FE519-3AA3-4926-81B1-95B6272407D2}" type="slidenum">
              <a:rPr lang="en-US" smtClean="0"/>
              <a:t>‹#›</a:t>
            </a:fld>
            <a:endParaRPr lang="en-US"/>
          </a:p>
        </p:txBody>
      </p:sp>
    </p:spTree>
    <p:extLst>
      <p:ext uri="{BB962C8B-B14F-4D97-AF65-F5344CB8AC3E}">
        <p14:creationId xmlns:p14="http://schemas.microsoft.com/office/powerpoint/2010/main" val="4193439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black and red logo&#10;&#10;AI-generated content may be incorrect.">
            <a:extLst>
              <a:ext uri="{FF2B5EF4-FFF2-40B4-BE49-F238E27FC236}">
                <a16:creationId xmlns:a16="http://schemas.microsoft.com/office/drawing/2014/main" id="{837DA885-36D9-A6F5-6C1F-BB0DD53F07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07765" y="6095819"/>
            <a:ext cx="560690" cy="560690"/>
          </a:xfrm>
          <a:prstGeom prst="rect">
            <a:avLst/>
          </a:prstGeom>
        </p:spPr>
      </p:pic>
    </p:spTree>
    <p:extLst>
      <p:ext uri="{BB962C8B-B14F-4D97-AF65-F5344CB8AC3E}">
        <p14:creationId xmlns:p14="http://schemas.microsoft.com/office/powerpoint/2010/main" val="2373652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38730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3ED0CC-082F-4160-86E5-0D6041F12778}" type="datetime1">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426993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3ED0CC-082F-4160-86E5-0D6041F12778}" type="datetime1">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387145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45908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85302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ED0CC-082F-4160-86E5-0D6041F12778}" type="datetime1">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7355074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8/8/2025</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75082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8/8/2025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784313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2A430ED-0AD3-415B-B771-79DDB1950BA8}" type="datetimeFigureOut">
              <a:rPr lang="en-US" smtClean="0"/>
              <a:t>8/8/2025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DFE519-3AA3-4926-81B1-95B6272407D2}" type="slidenum">
              <a:rPr lang="en-US" smtClean="0"/>
              <a:t>‹#›</a:t>
            </a:fld>
            <a:endParaRPr lang="en-US"/>
          </a:p>
        </p:txBody>
      </p:sp>
    </p:spTree>
    <p:extLst>
      <p:ext uri="{BB962C8B-B14F-4D97-AF65-F5344CB8AC3E}">
        <p14:creationId xmlns:p14="http://schemas.microsoft.com/office/powerpoint/2010/main" val="38517174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jpeg"/><Relationship Id="rId16"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54.jpeg"/><Relationship Id="rId11" Type="http://schemas.openxmlformats.org/officeDocument/2006/relationships/image" Target="../media/image59.svg"/><Relationship Id="rId5" Type="http://schemas.openxmlformats.org/officeDocument/2006/relationships/image" Target="../media/image53.jpe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sv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23.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png"/><Relationship Id="rId9"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3.xml"/><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3.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3.xml"/><Relationship Id="rId5" Type="http://schemas.openxmlformats.org/officeDocument/2006/relationships/image" Target="../media/image107.jpeg"/><Relationship Id="rId4" Type="http://schemas.openxmlformats.org/officeDocument/2006/relationships/image" Target="../media/image106.jpeg"/></Relationships>
</file>

<file path=ppt/slides/_rels/slide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3.xml"/><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3.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26" Type="http://schemas.openxmlformats.org/officeDocument/2006/relationships/image" Target="../media/image143.svg"/><Relationship Id="rId3" Type="http://schemas.openxmlformats.org/officeDocument/2006/relationships/image" Target="../media/image120.svg"/><Relationship Id="rId21" Type="http://schemas.openxmlformats.org/officeDocument/2006/relationships/image" Target="../media/image138.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5" Type="http://schemas.openxmlformats.org/officeDocument/2006/relationships/image" Target="../media/image142.png"/><Relationship Id="rId2" Type="http://schemas.openxmlformats.org/officeDocument/2006/relationships/image" Target="../media/image119.png"/><Relationship Id="rId16" Type="http://schemas.openxmlformats.org/officeDocument/2006/relationships/image" Target="../media/image133.png"/><Relationship Id="rId20" Type="http://schemas.openxmlformats.org/officeDocument/2006/relationships/image" Target="../media/image137.png"/><Relationship Id="rId29" Type="http://schemas.openxmlformats.org/officeDocument/2006/relationships/image" Target="../media/image146.png"/><Relationship Id="rId1" Type="http://schemas.openxmlformats.org/officeDocument/2006/relationships/slideLayout" Target="../slideLayouts/slideLayout13.xml"/><Relationship Id="rId6" Type="http://schemas.openxmlformats.org/officeDocument/2006/relationships/image" Target="../media/image123.png"/><Relationship Id="rId11" Type="http://schemas.openxmlformats.org/officeDocument/2006/relationships/image" Target="../media/image128.png"/><Relationship Id="rId24" Type="http://schemas.openxmlformats.org/officeDocument/2006/relationships/image" Target="../media/image141.sv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140.png"/><Relationship Id="rId28" Type="http://schemas.openxmlformats.org/officeDocument/2006/relationships/image" Target="../media/image145.svg"/><Relationship Id="rId10" Type="http://schemas.openxmlformats.org/officeDocument/2006/relationships/image" Target="../media/image127.png"/><Relationship Id="rId19" Type="http://schemas.openxmlformats.org/officeDocument/2006/relationships/image" Target="../media/image136.sv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 Id="rId22" Type="http://schemas.openxmlformats.org/officeDocument/2006/relationships/image" Target="../media/image139.png"/><Relationship Id="rId27" Type="http://schemas.openxmlformats.org/officeDocument/2006/relationships/image" Target="../media/image144.png"/><Relationship Id="rId30" Type="http://schemas.openxmlformats.org/officeDocument/2006/relationships/image" Target="../media/image147.sv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png"/></Relationships>
</file>

<file path=ppt/slides/_rels/slide3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3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21.png"/><Relationship Id="rId7" Type="http://schemas.openxmlformats.org/officeDocument/2006/relationships/image" Target="../media/image134.png"/><Relationship Id="rId2" Type="http://schemas.openxmlformats.org/officeDocument/2006/relationships/image" Target="../media/image155.png"/><Relationship Id="rId1" Type="http://schemas.openxmlformats.org/officeDocument/2006/relationships/slideLayout" Target="../slideLayouts/slideLayout13.xml"/><Relationship Id="rId6" Type="http://schemas.openxmlformats.org/officeDocument/2006/relationships/image" Target="../media/image131.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47.svg"/></Relationships>
</file>

<file path=ppt/slides/_rels/slide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3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3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43.svg"/><Relationship Id="rId18" Type="http://schemas.openxmlformats.org/officeDocument/2006/relationships/image" Target="../media/image164.png"/><Relationship Id="rId3" Type="http://schemas.openxmlformats.org/officeDocument/2006/relationships/image" Target="../media/image131.png"/><Relationship Id="rId21" Type="http://schemas.openxmlformats.org/officeDocument/2006/relationships/image" Target="../media/image167.svg"/><Relationship Id="rId7" Type="http://schemas.openxmlformats.org/officeDocument/2006/relationships/image" Target="../media/image123.png"/><Relationship Id="rId12" Type="http://schemas.openxmlformats.org/officeDocument/2006/relationships/image" Target="../media/image142.png"/><Relationship Id="rId17" Type="http://schemas.openxmlformats.org/officeDocument/2006/relationships/image" Target="../media/image163.png"/><Relationship Id="rId2" Type="http://schemas.openxmlformats.org/officeDocument/2006/relationships/image" Target="../media/image161.png"/><Relationship Id="rId16" Type="http://schemas.openxmlformats.org/officeDocument/2006/relationships/image" Target="../media/image129.png"/><Relationship Id="rId20" Type="http://schemas.openxmlformats.org/officeDocument/2006/relationships/image" Target="../media/image166.png"/><Relationship Id="rId1" Type="http://schemas.openxmlformats.org/officeDocument/2006/relationships/slideLayout" Target="../slideLayouts/slideLayout13.xml"/><Relationship Id="rId6" Type="http://schemas.openxmlformats.org/officeDocument/2006/relationships/image" Target="../media/image122.png"/><Relationship Id="rId11" Type="http://schemas.openxmlformats.org/officeDocument/2006/relationships/image" Target="../media/image126.png"/><Relationship Id="rId5" Type="http://schemas.openxmlformats.org/officeDocument/2006/relationships/image" Target="../media/image121.png"/><Relationship Id="rId15" Type="http://schemas.openxmlformats.org/officeDocument/2006/relationships/image" Target="../media/image136.svg"/><Relationship Id="rId10" Type="http://schemas.openxmlformats.org/officeDocument/2006/relationships/image" Target="../media/image162.png"/><Relationship Id="rId19" Type="http://schemas.openxmlformats.org/officeDocument/2006/relationships/image" Target="../media/image165.png"/><Relationship Id="rId4" Type="http://schemas.openxmlformats.org/officeDocument/2006/relationships/image" Target="../media/image134.png"/><Relationship Id="rId9" Type="http://schemas.openxmlformats.org/officeDocument/2006/relationships/image" Target="../media/image147.svg"/><Relationship Id="rId1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3.xml"/><Relationship Id="rId4" Type="http://schemas.openxmlformats.org/officeDocument/2006/relationships/image" Target="../media/image170.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8.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1.svg"/><Relationship Id="rId10"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48.svg"/></Relationships>
</file>

<file path=ppt/slides/_rels/slide47.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sv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80.svg"/><Relationship Id="rId11" Type="http://schemas.openxmlformats.org/officeDocument/2006/relationships/image" Target="../media/image185.png"/><Relationship Id="rId5" Type="http://schemas.openxmlformats.org/officeDocument/2006/relationships/image" Target="../media/image179.png"/><Relationship Id="rId15" Type="http://schemas.openxmlformats.org/officeDocument/2006/relationships/image" Target="../media/image1.png"/><Relationship Id="rId10" Type="http://schemas.openxmlformats.org/officeDocument/2006/relationships/image" Target="../media/image184.svg"/><Relationship Id="rId4" Type="http://schemas.openxmlformats.org/officeDocument/2006/relationships/image" Target="../media/image178.svg"/><Relationship Id="rId9" Type="http://schemas.openxmlformats.org/officeDocument/2006/relationships/image" Target="../media/image183.png"/><Relationship Id="rId14" Type="http://schemas.openxmlformats.org/officeDocument/2006/relationships/image" Target="../media/image188.svg"/></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18" Type="http://schemas.openxmlformats.org/officeDocument/2006/relationships/image" Target="../media/image205.jpeg"/><Relationship Id="rId26" Type="http://schemas.openxmlformats.org/officeDocument/2006/relationships/image" Target="../media/image212.svg"/><Relationship Id="rId3" Type="http://schemas.openxmlformats.org/officeDocument/2006/relationships/image" Target="../media/image190.png"/><Relationship Id="rId21" Type="http://schemas.openxmlformats.org/officeDocument/2006/relationships/image" Target="../media/image207.png"/><Relationship Id="rId7" Type="http://schemas.openxmlformats.org/officeDocument/2006/relationships/image" Target="../media/image194.png"/><Relationship Id="rId12" Type="http://schemas.openxmlformats.org/officeDocument/2006/relationships/image" Target="../media/image199.png"/><Relationship Id="rId17" Type="http://schemas.openxmlformats.org/officeDocument/2006/relationships/image" Target="../media/image204.png"/><Relationship Id="rId25" Type="http://schemas.openxmlformats.org/officeDocument/2006/relationships/image" Target="../media/image211.png"/><Relationship Id="rId2" Type="http://schemas.openxmlformats.org/officeDocument/2006/relationships/image" Target="../media/image189.jpeg"/><Relationship Id="rId16" Type="http://schemas.openxmlformats.org/officeDocument/2006/relationships/image" Target="../media/image203.png"/><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93.png"/><Relationship Id="rId11" Type="http://schemas.openxmlformats.org/officeDocument/2006/relationships/image" Target="../media/image198.png"/><Relationship Id="rId24" Type="http://schemas.openxmlformats.org/officeDocument/2006/relationships/image" Target="../media/image210.jpeg"/><Relationship Id="rId5" Type="http://schemas.openxmlformats.org/officeDocument/2006/relationships/image" Target="../media/image192.png"/><Relationship Id="rId15" Type="http://schemas.openxmlformats.org/officeDocument/2006/relationships/image" Target="../media/image202.png"/><Relationship Id="rId23" Type="http://schemas.openxmlformats.org/officeDocument/2006/relationships/image" Target="../media/image209.png"/><Relationship Id="rId10" Type="http://schemas.openxmlformats.org/officeDocument/2006/relationships/image" Target="../media/image197.jpeg"/><Relationship Id="rId19" Type="http://schemas.openxmlformats.org/officeDocument/2006/relationships/image" Target="../media/image206.jpeg"/><Relationship Id="rId4" Type="http://schemas.openxmlformats.org/officeDocument/2006/relationships/image" Target="../media/image191.jpeg"/><Relationship Id="rId9" Type="http://schemas.openxmlformats.org/officeDocument/2006/relationships/image" Target="../media/image196.jpeg"/><Relationship Id="rId14" Type="http://schemas.openxmlformats.org/officeDocument/2006/relationships/image" Target="../media/image201.jpeg"/><Relationship Id="rId22" Type="http://schemas.openxmlformats.org/officeDocument/2006/relationships/image" Target="../media/image208.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hyperlink" Target="https://pxhere.com/en/photo/1550089" TargetMode="External"/><Relationship Id="rId3" Type="http://schemas.openxmlformats.org/officeDocument/2006/relationships/image" Target="../media/image213.png"/><Relationship Id="rId7" Type="http://schemas.openxmlformats.org/officeDocument/2006/relationships/hyperlink" Target="https://www.ingridscience.ca/node/649" TargetMode="External"/><Relationship Id="rId12" Type="http://schemas.openxmlformats.org/officeDocument/2006/relationships/image" Target="../media/image219.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16.jpeg"/><Relationship Id="rId11" Type="http://schemas.openxmlformats.org/officeDocument/2006/relationships/image" Target="../media/image218.jpeg"/><Relationship Id="rId5" Type="http://schemas.openxmlformats.org/officeDocument/2006/relationships/image" Target="../media/image215.jpeg"/><Relationship Id="rId15" Type="http://schemas.openxmlformats.org/officeDocument/2006/relationships/image" Target="../media/image221.jpeg"/><Relationship Id="rId10" Type="http://schemas.openxmlformats.org/officeDocument/2006/relationships/image" Target="../media/image1.png"/><Relationship Id="rId4" Type="http://schemas.openxmlformats.org/officeDocument/2006/relationships/image" Target="../media/image214.jpeg"/><Relationship Id="rId9" Type="http://schemas.openxmlformats.org/officeDocument/2006/relationships/hyperlink" Target="https://pressbooks.bccampus.ca/missionmessagemedium/chapter/3-1-do-you-like-it/" TargetMode="External"/><Relationship Id="rId14" Type="http://schemas.openxmlformats.org/officeDocument/2006/relationships/image" Target="../media/image220.jpeg"/></Relationships>
</file>

<file path=ppt/slides/_rels/slide51.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svg"/><Relationship Id="rId2" Type="http://schemas.openxmlformats.org/officeDocument/2006/relationships/image" Target="../media/image222.png"/><Relationship Id="rId1" Type="http://schemas.openxmlformats.org/officeDocument/2006/relationships/slideLayout" Target="../slideLayouts/slideLayout23.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 Id="rId9" Type="http://schemas.openxmlformats.org/officeDocument/2006/relationships/image" Target="../media/image229.svg"/></Relationships>
</file>

<file path=ppt/slides/_rels/slide5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png"/><Relationship Id="rId1" Type="http://schemas.openxmlformats.org/officeDocument/2006/relationships/slideLayout" Target="../slideLayouts/slideLayout23.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5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1.png"/><Relationship Id="rId1" Type="http://schemas.openxmlformats.org/officeDocument/2006/relationships/slideLayout" Target="../slideLayouts/slideLayout23.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5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svg"/><Relationship Id="rId7" Type="http://schemas.openxmlformats.org/officeDocument/2006/relationships/image" Target="../media/image251.svg"/><Relationship Id="rId2" Type="http://schemas.openxmlformats.org/officeDocument/2006/relationships/image" Target="../media/image246.png"/><Relationship Id="rId1" Type="http://schemas.openxmlformats.org/officeDocument/2006/relationships/slideLayout" Target="../slideLayouts/slideLayout23.xml"/><Relationship Id="rId6" Type="http://schemas.openxmlformats.org/officeDocument/2006/relationships/image" Target="../media/image250.png"/><Relationship Id="rId11" Type="http://schemas.openxmlformats.org/officeDocument/2006/relationships/image" Target="../media/image255.svg"/><Relationship Id="rId5" Type="http://schemas.openxmlformats.org/officeDocument/2006/relationships/image" Target="../media/image249.svg"/><Relationship Id="rId10" Type="http://schemas.openxmlformats.org/officeDocument/2006/relationships/image" Target="../media/image254.png"/><Relationship Id="rId4" Type="http://schemas.openxmlformats.org/officeDocument/2006/relationships/image" Target="../media/image248.png"/><Relationship Id="rId9" Type="http://schemas.openxmlformats.org/officeDocument/2006/relationships/image" Target="../media/image253.svg"/></Relationships>
</file>

<file path=ppt/slides/_rels/slide62.xml.rels><?xml version="1.0" encoding="UTF-8" standalone="yes"?>
<Relationships xmlns="http://schemas.openxmlformats.org/package/2006/relationships"><Relationship Id="rId3" Type="http://schemas.openxmlformats.org/officeDocument/2006/relationships/hyperlink" Target="http://www.mass.gov/dcr/public-comment" TargetMode="External"/><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hyperlink" Target="mailto:mass.parks@mass.go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6BEB-8419-2DDA-F9B2-B4ABCD8518FE}"/>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Introduction to Project</a:t>
            </a:r>
          </a:p>
        </p:txBody>
      </p:sp>
      <p:pic>
        <p:nvPicPr>
          <p:cNvPr id="6" name="Picture 5" descr="A group of people rowing a boat">
            <a:extLst>
              <a:ext uri="{FF2B5EF4-FFF2-40B4-BE49-F238E27FC236}">
                <a16:creationId xmlns:a16="http://schemas.microsoft.com/office/drawing/2014/main" id="{D96A92C7-227C-6ED2-A179-EDE2291C74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77124" y="10"/>
            <a:ext cx="5666875" cy="3383270"/>
          </a:xfrm>
          <a:prstGeom prst="rect">
            <a:avLst/>
          </a:prstGeom>
        </p:spPr>
      </p:pic>
      <p:pic>
        <p:nvPicPr>
          <p:cNvPr id="14" name="Picture 5" descr="A blurry green and white background&#10;">
            <a:extLst>
              <a:ext uri="{FF2B5EF4-FFF2-40B4-BE49-F238E27FC236}">
                <a16:creationId xmlns:a16="http://schemas.microsoft.com/office/drawing/2014/main" id="{217F839F-53D2-011C-6359-16968E6C0C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3488187" y="3474720"/>
            <a:ext cx="5666874" cy="3383280"/>
          </a:xfrm>
          <a:prstGeom prst="rect">
            <a:avLst/>
          </a:prstGeom>
        </p:spPr>
      </p:pic>
      <p:sp>
        <p:nvSpPr>
          <p:cNvPr id="7" name="TextBox 6">
            <a:extLst>
              <a:ext uri="{FF2B5EF4-FFF2-40B4-BE49-F238E27FC236}">
                <a16:creationId xmlns:a16="http://schemas.microsoft.com/office/drawing/2014/main" id="{0000900D-2A9B-A3AD-A2BC-D4C9FB53F95A}"/>
              </a:ext>
            </a:extLst>
          </p:cNvPr>
          <p:cNvSpPr txBox="1"/>
          <p:nvPr/>
        </p:nvSpPr>
        <p:spPr>
          <a:xfrm>
            <a:off x="190791" y="1920895"/>
            <a:ext cx="4301622" cy="2062103"/>
          </a:xfrm>
          <a:prstGeom prst="rect">
            <a:avLst/>
          </a:prstGeom>
          <a:noFill/>
        </p:spPr>
        <p:txBody>
          <a:bodyPr wrap="square" rtlCol="0">
            <a:spAutoFit/>
          </a:bodyPr>
          <a:lstStyle/>
          <a:p>
            <a:pPr defTabSz="457200"/>
            <a:r>
              <a:rPr lang="en-US" sz="3200" dirty="0">
                <a:solidFill>
                  <a:prstClr val="black"/>
                </a:solidFill>
                <a:latin typeface="Aptos Display" panose="020B0004020202020204" pitchFamily="34" charset="0"/>
              </a:rPr>
              <a:t>Head of the </a:t>
            </a:r>
          </a:p>
          <a:p>
            <a:pPr defTabSz="457200"/>
            <a:r>
              <a:rPr lang="en-US" sz="3200" dirty="0">
                <a:solidFill>
                  <a:prstClr val="black"/>
                </a:solidFill>
                <a:latin typeface="Aptos Display" panose="020B0004020202020204" pitchFamily="34" charset="0"/>
              </a:rPr>
              <a:t>Charles Regatta Strategic Plan</a:t>
            </a:r>
          </a:p>
          <a:p>
            <a:pPr defTabSz="457200"/>
            <a:endParaRPr lang="en-US" sz="800" dirty="0">
              <a:solidFill>
                <a:prstClr val="black"/>
              </a:solidFill>
              <a:latin typeface="Aptos Display" panose="020B0004020202020204" pitchFamily="34" charset="0"/>
            </a:endParaRPr>
          </a:p>
          <a:p>
            <a:pPr defTabSz="457200"/>
            <a:r>
              <a:rPr lang="en-US" sz="2400" i="1" dirty="0">
                <a:solidFill>
                  <a:prstClr val="black"/>
                </a:solidFill>
                <a:latin typeface="Aptos Display" panose="020B0004020202020204" pitchFamily="34" charset="0"/>
              </a:rPr>
              <a:t>Public Meeting #2</a:t>
            </a:r>
            <a:endParaRPr lang="en-US" sz="2400" dirty="0">
              <a:solidFill>
                <a:prstClr val="black"/>
              </a:solidFill>
              <a:latin typeface="Aptos Display" panose="020B0004020202020204" pitchFamily="34" charset="0"/>
            </a:endParaRPr>
          </a:p>
        </p:txBody>
      </p:sp>
      <p:sp>
        <p:nvSpPr>
          <p:cNvPr id="13" name="TextBox 12">
            <a:extLst>
              <a:ext uri="{FF2B5EF4-FFF2-40B4-BE49-F238E27FC236}">
                <a16:creationId xmlns:a16="http://schemas.microsoft.com/office/drawing/2014/main" id="{729F9970-FFBE-150D-69F6-D82E61C2FDA3}"/>
              </a:ext>
            </a:extLst>
          </p:cNvPr>
          <p:cNvSpPr txBox="1"/>
          <p:nvPr/>
        </p:nvSpPr>
        <p:spPr>
          <a:xfrm>
            <a:off x="201426" y="3961578"/>
            <a:ext cx="2647507" cy="338554"/>
          </a:xfrm>
          <a:prstGeom prst="rect">
            <a:avLst/>
          </a:prstGeom>
          <a:noFill/>
        </p:spPr>
        <p:txBody>
          <a:bodyPr wrap="square" lIns="91440" tIns="45720" rIns="91440" bIns="45720" rtlCol="0" anchor="t">
            <a:spAutoFit/>
          </a:bodyPr>
          <a:lstStyle/>
          <a:p>
            <a:pPr defTabSz="457200"/>
            <a:r>
              <a:rPr lang="en-US" sz="1600" dirty="0">
                <a:solidFill>
                  <a:prstClr val="black"/>
                </a:solidFill>
                <a:latin typeface="Calibri" panose="020F0502020204030204"/>
              </a:rPr>
              <a:t>July 30</a:t>
            </a:r>
            <a:r>
              <a:rPr lang="en-US" sz="1600" baseline="30000" dirty="0">
                <a:solidFill>
                  <a:prstClr val="black"/>
                </a:solidFill>
                <a:latin typeface="Calibri" panose="020F0502020204030204"/>
              </a:rPr>
              <a:t>th</a:t>
            </a:r>
            <a:r>
              <a:rPr lang="en-US" sz="1600" dirty="0">
                <a:solidFill>
                  <a:prstClr val="black"/>
                </a:solidFill>
                <a:latin typeface="Calibri" panose="020F0502020204030204"/>
              </a:rPr>
              <a:t>, 2025</a:t>
            </a:r>
          </a:p>
        </p:txBody>
      </p:sp>
      <p:pic>
        <p:nvPicPr>
          <p:cNvPr id="9" name="Picture 8" descr="DCR logo&#10;">
            <a:extLst>
              <a:ext uri="{FF2B5EF4-FFF2-40B4-BE49-F238E27FC236}">
                <a16:creationId xmlns:a16="http://schemas.microsoft.com/office/drawing/2014/main" id="{87A0F552-9C87-9321-B099-40E1598830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12"/>
          <a:stretch/>
        </p:blipFill>
        <p:spPr>
          <a:xfrm>
            <a:off x="0" y="6127696"/>
            <a:ext cx="1003323" cy="730304"/>
          </a:xfrm>
          <a:prstGeom prst="rect">
            <a:avLst/>
          </a:prstGeom>
        </p:spPr>
      </p:pic>
      <p:pic>
        <p:nvPicPr>
          <p:cNvPr id="16" name="Picture 15" descr="Head of the Charles Logo">
            <a:extLst>
              <a:ext uri="{FF2B5EF4-FFF2-40B4-BE49-F238E27FC236}">
                <a16:creationId xmlns:a16="http://schemas.microsoft.com/office/drawing/2014/main" id="{9F8CB11D-4783-C18F-2F2B-98068AAFF5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1658" y="6127696"/>
            <a:ext cx="1329734" cy="585480"/>
          </a:xfrm>
          <a:prstGeom prst="rect">
            <a:avLst/>
          </a:prstGeom>
        </p:spPr>
      </p:pic>
      <p:pic>
        <p:nvPicPr>
          <p:cNvPr id="10" name="Picture 9" descr="AECOM Logo">
            <a:extLst>
              <a:ext uri="{FF2B5EF4-FFF2-40B4-BE49-F238E27FC236}">
                <a16:creationId xmlns:a16="http://schemas.microsoft.com/office/drawing/2014/main" id="{CA097455-90B6-2384-5B4D-A94C4CCEA4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3002" b="20359"/>
          <a:stretch/>
        </p:blipFill>
        <p:spPr>
          <a:xfrm>
            <a:off x="2476921" y="6301925"/>
            <a:ext cx="1011266" cy="381845"/>
          </a:xfrm>
          <a:prstGeom prst="rect">
            <a:avLst/>
          </a:prstGeom>
        </p:spPr>
      </p:pic>
    </p:spTree>
    <p:extLst>
      <p:ext uri="{BB962C8B-B14F-4D97-AF65-F5344CB8AC3E}">
        <p14:creationId xmlns:p14="http://schemas.microsoft.com/office/powerpoint/2010/main" val="4241347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F980-9F3E-3E07-7537-DA543E67B07D}"/>
            </a:ext>
          </a:extLst>
        </p:cNvPr>
        <p:cNvGrpSpPr/>
        <p:nvPr/>
      </p:nvGrpSpPr>
      <p:grpSpPr>
        <a:xfrm>
          <a:off x="0" y="0"/>
          <a:ext cx="0" cy="0"/>
          <a:chOff x="0" y="0"/>
          <a:chExt cx="0" cy="0"/>
        </a:xfrm>
      </p:grpSpPr>
      <p:pic>
        <p:nvPicPr>
          <p:cNvPr id="4" name="bg object 16" descr="Map of study Area HOCR Strategic Plan">
            <a:extLst>
              <a:ext uri="{FF2B5EF4-FFF2-40B4-BE49-F238E27FC236}">
                <a16:creationId xmlns:a16="http://schemas.microsoft.com/office/drawing/2014/main" id="{99027BC5-BFC6-67FA-B8C2-565026C99DEC}"/>
              </a:ext>
            </a:extLst>
          </p:cNvPr>
          <p:cNvPicPr/>
          <p:nvPr/>
        </p:nvPicPr>
        <p:blipFill>
          <a:blip r:embed="rId2" cstate="screen">
            <a:extLst>
              <a:ext uri="{28A0092B-C50C-407E-A947-70E740481C1C}">
                <a14:useLocalDpi xmlns:a14="http://schemas.microsoft.com/office/drawing/2010/main"/>
              </a:ext>
            </a:extLst>
          </a:blip>
          <a:stretch>
            <a:fillRect/>
          </a:stretch>
        </p:blipFill>
        <p:spPr>
          <a:xfrm>
            <a:off x="363394" y="946578"/>
            <a:ext cx="8531469" cy="5541583"/>
          </a:xfrm>
          <a:prstGeom prst="rect">
            <a:avLst/>
          </a:prstGeom>
        </p:spPr>
      </p:pic>
      <p:sp>
        <p:nvSpPr>
          <p:cNvPr id="5" name="Rectangle 4">
            <a:extLst>
              <a:ext uri="{FF2B5EF4-FFF2-40B4-BE49-F238E27FC236}">
                <a16:creationId xmlns:a16="http://schemas.microsoft.com/office/drawing/2014/main" id="{A1C108A7-025B-4F42-D51B-1B16A71449F3}"/>
              </a:ext>
              <a:ext uri="{C183D7F6-B498-43B3-948B-1728B52AA6E4}">
                <adec:decorative xmlns:adec="http://schemas.microsoft.com/office/drawing/2017/decorative" val="1"/>
              </a:ext>
            </a:extLst>
          </p:cNvPr>
          <p:cNvSpPr/>
          <p:nvPr/>
        </p:nvSpPr>
        <p:spPr>
          <a:xfrm>
            <a:off x="367052" y="828420"/>
            <a:ext cx="8710509" cy="5707625"/>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BB1FBEF-6692-4130-0A49-4FD4EA899260}"/>
              </a:ext>
              <a:ext uri="{C183D7F6-B498-43B3-948B-1728B52AA6E4}">
                <adec:decorative xmlns:adec="http://schemas.microsoft.com/office/drawing/2017/decorative" val="1"/>
              </a:ext>
            </a:extLst>
          </p:cNvPr>
          <p:cNvSpPr/>
          <p:nvPr/>
        </p:nvSpPr>
        <p:spPr>
          <a:xfrm>
            <a:off x="5108371" y="4841199"/>
            <a:ext cx="417486" cy="214607"/>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9665AB-8818-4B85-2A8F-DAF195BA9B0E}"/>
              </a:ext>
              <a:ext uri="{C183D7F6-B498-43B3-948B-1728B52AA6E4}">
                <adec:decorative xmlns:adec="http://schemas.microsoft.com/office/drawing/2017/decorative" val="1"/>
              </a:ext>
            </a:extLst>
          </p:cNvPr>
          <p:cNvSpPr/>
          <p:nvPr/>
        </p:nvSpPr>
        <p:spPr>
          <a:xfrm>
            <a:off x="4800379" y="4851319"/>
            <a:ext cx="1529821" cy="1022508"/>
          </a:xfrm>
          <a:custGeom>
            <a:avLst/>
            <a:gdLst>
              <a:gd name="connsiteX0" fmla="*/ 26894 w 3301253"/>
              <a:gd name="connsiteY0" fmla="*/ 867335 h 1499347"/>
              <a:gd name="connsiteX1" fmla="*/ 571500 w 3301253"/>
              <a:gd name="connsiteY1" fmla="*/ 961464 h 1499347"/>
              <a:gd name="connsiteX2" fmla="*/ 1452282 w 3301253"/>
              <a:gd name="connsiteY2" fmla="*/ 618564 h 1499347"/>
              <a:gd name="connsiteX3" fmla="*/ 2427194 w 3301253"/>
              <a:gd name="connsiteY3" fmla="*/ 161364 h 1499347"/>
              <a:gd name="connsiteX4" fmla="*/ 2823882 w 3301253"/>
              <a:gd name="connsiteY4" fmla="*/ 0 h 1499347"/>
              <a:gd name="connsiteX5" fmla="*/ 3301253 w 3301253"/>
              <a:gd name="connsiteY5" fmla="*/ 1210235 h 1499347"/>
              <a:gd name="connsiteX6" fmla="*/ 2911288 w 3301253"/>
              <a:gd name="connsiteY6" fmla="*/ 1216958 h 1499347"/>
              <a:gd name="connsiteX7" fmla="*/ 2480982 w 3301253"/>
              <a:gd name="connsiteY7" fmla="*/ 1371600 h 1499347"/>
              <a:gd name="connsiteX8" fmla="*/ 2198594 w 3301253"/>
              <a:gd name="connsiteY8" fmla="*/ 1499347 h 1499347"/>
              <a:gd name="connsiteX9" fmla="*/ 2131359 w 3301253"/>
              <a:gd name="connsiteY9" fmla="*/ 1499347 h 1499347"/>
              <a:gd name="connsiteX10" fmla="*/ 1109382 w 3301253"/>
              <a:gd name="connsiteY10" fmla="*/ 1385047 h 1499347"/>
              <a:gd name="connsiteX11" fmla="*/ 248770 w 3301253"/>
              <a:gd name="connsiteY11" fmla="*/ 1297641 h 1499347"/>
              <a:gd name="connsiteX12" fmla="*/ 0 w 3301253"/>
              <a:gd name="connsiteY12" fmla="*/ 1264023 h 1499347"/>
              <a:gd name="connsiteX13" fmla="*/ 26894 w 3301253"/>
              <a:gd name="connsiteY13" fmla="*/ 867335 h 1499347"/>
              <a:gd name="connsiteX0" fmla="*/ 26894 w 3301253"/>
              <a:gd name="connsiteY0" fmla="*/ 867335 h 1499347"/>
              <a:gd name="connsiteX1" fmla="*/ 38682 w 3301253"/>
              <a:gd name="connsiteY1" fmla="*/ 870407 h 1499347"/>
              <a:gd name="connsiteX2" fmla="*/ 571500 w 3301253"/>
              <a:gd name="connsiteY2" fmla="*/ 961464 h 1499347"/>
              <a:gd name="connsiteX3" fmla="*/ 1452282 w 3301253"/>
              <a:gd name="connsiteY3" fmla="*/ 618564 h 1499347"/>
              <a:gd name="connsiteX4" fmla="*/ 2427194 w 3301253"/>
              <a:gd name="connsiteY4" fmla="*/ 161364 h 1499347"/>
              <a:gd name="connsiteX5" fmla="*/ 2823882 w 3301253"/>
              <a:gd name="connsiteY5" fmla="*/ 0 h 1499347"/>
              <a:gd name="connsiteX6" fmla="*/ 3301253 w 3301253"/>
              <a:gd name="connsiteY6" fmla="*/ 1210235 h 1499347"/>
              <a:gd name="connsiteX7" fmla="*/ 2911288 w 3301253"/>
              <a:gd name="connsiteY7" fmla="*/ 1216958 h 1499347"/>
              <a:gd name="connsiteX8" fmla="*/ 2480982 w 3301253"/>
              <a:gd name="connsiteY8" fmla="*/ 1371600 h 1499347"/>
              <a:gd name="connsiteX9" fmla="*/ 2198594 w 3301253"/>
              <a:gd name="connsiteY9" fmla="*/ 1499347 h 1499347"/>
              <a:gd name="connsiteX10" fmla="*/ 2131359 w 3301253"/>
              <a:gd name="connsiteY10" fmla="*/ 1499347 h 1499347"/>
              <a:gd name="connsiteX11" fmla="*/ 1109382 w 3301253"/>
              <a:gd name="connsiteY11" fmla="*/ 1385047 h 1499347"/>
              <a:gd name="connsiteX12" fmla="*/ 248770 w 3301253"/>
              <a:gd name="connsiteY12" fmla="*/ 1297641 h 1499347"/>
              <a:gd name="connsiteX13" fmla="*/ 0 w 3301253"/>
              <a:gd name="connsiteY13" fmla="*/ 1264023 h 1499347"/>
              <a:gd name="connsiteX14" fmla="*/ 26894 w 3301253"/>
              <a:gd name="connsiteY14" fmla="*/ 867335 h 1499347"/>
              <a:gd name="connsiteX0" fmla="*/ 0 w 3706997"/>
              <a:gd name="connsiteY0" fmla="*/ 741567 h 1499347"/>
              <a:gd name="connsiteX1" fmla="*/ 444426 w 3706997"/>
              <a:gd name="connsiteY1" fmla="*/ 870407 h 1499347"/>
              <a:gd name="connsiteX2" fmla="*/ 977244 w 3706997"/>
              <a:gd name="connsiteY2" fmla="*/ 961464 h 1499347"/>
              <a:gd name="connsiteX3" fmla="*/ 1858026 w 3706997"/>
              <a:gd name="connsiteY3" fmla="*/ 618564 h 1499347"/>
              <a:gd name="connsiteX4" fmla="*/ 2832938 w 3706997"/>
              <a:gd name="connsiteY4" fmla="*/ 161364 h 1499347"/>
              <a:gd name="connsiteX5" fmla="*/ 3229626 w 3706997"/>
              <a:gd name="connsiteY5" fmla="*/ 0 h 1499347"/>
              <a:gd name="connsiteX6" fmla="*/ 3706997 w 3706997"/>
              <a:gd name="connsiteY6" fmla="*/ 1210235 h 1499347"/>
              <a:gd name="connsiteX7" fmla="*/ 3317032 w 3706997"/>
              <a:gd name="connsiteY7" fmla="*/ 1216958 h 1499347"/>
              <a:gd name="connsiteX8" fmla="*/ 2886726 w 3706997"/>
              <a:gd name="connsiteY8" fmla="*/ 1371600 h 1499347"/>
              <a:gd name="connsiteX9" fmla="*/ 2604338 w 3706997"/>
              <a:gd name="connsiteY9" fmla="*/ 1499347 h 1499347"/>
              <a:gd name="connsiteX10" fmla="*/ 2537103 w 3706997"/>
              <a:gd name="connsiteY10" fmla="*/ 1499347 h 1499347"/>
              <a:gd name="connsiteX11" fmla="*/ 1515126 w 3706997"/>
              <a:gd name="connsiteY11" fmla="*/ 1385047 h 1499347"/>
              <a:gd name="connsiteX12" fmla="*/ 654514 w 3706997"/>
              <a:gd name="connsiteY12" fmla="*/ 1297641 h 1499347"/>
              <a:gd name="connsiteX13" fmla="*/ 405744 w 3706997"/>
              <a:gd name="connsiteY13" fmla="*/ 1264023 h 1499347"/>
              <a:gd name="connsiteX14" fmla="*/ 0 w 3706997"/>
              <a:gd name="connsiteY14" fmla="*/ 741567 h 1499347"/>
              <a:gd name="connsiteX0" fmla="*/ 13367 w 3720364"/>
              <a:gd name="connsiteY0" fmla="*/ 741567 h 1499347"/>
              <a:gd name="connsiteX1" fmla="*/ 0 w 3720364"/>
              <a:gd name="connsiteY1" fmla="*/ 739610 h 1499347"/>
              <a:gd name="connsiteX2" fmla="*/ 457793 w 3720364"/>
              <a:gd name="connsiteY2" fmla="*/ 870407 h 1499347"/>
              <a:gd name="connsiteX3" fmla="*/ 990611 w 3720364"/>
              <a:gd name="connsiteY3" fmla="*/ 961464 h 1499347"/>
              <a:gd name="connsiteX4" fmla="*/ 1871393 w 3720364"/>
              <a:gd name="connsiteY4" fmla="*/ 618564 h 1499347"/>
              <a:gd name="connsiteX5" fmla="*/ 2846305 w 3720364"/>
              <a:gd name="connsiteY5" fmla="*/ 161364 h 1499347"/>
              <a:gd name="connsiteX6" fmla="*/ 3242993 w 3720364"/>
              <a:gd name="connsiteY6" fmla="*/ 0 h 1499347"/>
              <a:gd name="connsiteX7" fmla="*/ 3720364 w 3720364"/>
              <a:gd name="connsiteY7" fmla="*/ 1210235 h 1499347"/>
              <a:gd name="connsiteX8" fmla="*/ 3330399 w 3720364"/>
              <a:gd name="connsiteY8" fmla="*/ 1216958 h 1499347"/>
              <a:gd name="connsiteX9" fmla="*/ 2900093 w 3720364"/>
              <a:gd name="connsiteY9" fmla="*/ 1371600 h 1499347"/>
              <a:gd name="connsiteX10" fmla="*/ 2617705 w 3720364"/>
              <a:gd name="connsiteY10" fmla="*/ 1499347 h 1499347"/>
              <a:gd name="connsiteX11" fmla="*/ 2550470 w 3720364"/>
              <a:gd name="connsiteY11" fmla="*/ 1499347 h 1499347"/>
              <a:gd name="connsiteX12" fmla="*/ 1528493 w 3720364"/>
              <a:gd name="connsiteY12" fmla="*/ 1385047 h 1499347"/>
              <a:gd name="connsiteX13" fmla="*/ 667881 w 3720364"/>
              <a:gd name="connsiteY13" fmla="*/ 1297641 h 1499347"/>
              <a:gd name="connsiteX14" fmla="*/ 419111 w 3720364"/>
              <a:gd name="connsiteY14" fmla="*/ 1264023 h 1499347"/>
              <a:gd name="connsiteX15" fmla="*/ 13367 w 3720364"/>
              <a:gd name="connsiteY15" fmla="*/ 741567 h 1499347"/>
              <a:gd name="connsiteX0" fmla="*/ 0 w 4094361"/>
              <a:gd name="connsiteY0" fmla="*/ 464880 h 1499347"/>
              <a:gd name="connsiteX1" fmla="*/ 373997 w 4094361"/>
              <a:gd name="connsiteY1" fmla="*/ 739610 h 1499347"/>
              <a:gd name="connsiteX2" fmla="*/ 831790 w 4094361"/>
              <a:gd name="connsiteY2" fmla="*/ 870407 h 1499347"/>
              <a:gd name="connsiteX3" fmla="*/ 1364608 w 4094361"/>
              <a:gd name="connsiteY3" fmla="*/ 961464 h 1499347"/>
              <a:gd name="connsiteX4" fmla="*/ 2245390 w 4094361"/>
              <a:gd name="connsiteY4" fmla="*/ 618564 h 1499347"/>
              <a:gd name="connsiteX5" fmla="*/ 3220302 w 4094361"/>
              <a:gd name="connsiteY5" fmla="*/ 161364 h 1499347"/>
              <a:gd name="connsiteX6" fmla="*/ 3616990 w 4094361"/>
              <a:gd name="connsiteY6" fmla="*/ 0 h 1499347"/>
              <a:gd name="connsiteX7" fmla="*/ 4094361 w 4094361"/>
              <a:gd name="connsiteY7" fmla="*/ 1210235 h 1499347"/>
              <a:gd name="connsiteX8" fmla="*/ 3704396 w 4094361"/>
              <a:gd name="connsiteY8" fmla="*/ 1216958 h 1499347"/>
              <a:gd name="connsiteX9" fmla="*/ 3274090 w 4094361"/>
              <a:gd name="connsiteY9" fmla="*/ 1371600 h 1499347"/>
              <a:gd name="connsiteX10" fmla="*/ 2991702 w 4094361"/>
              <a:gd name="connsiteY10" fmla="*/ 1499347 h 1499347"/>
              <a:gd name="connsiteX11" fmla="*/ 2924467 w 4094361"/>
              <a:gd name="connsiteY11" fmla="*/ 1499347 h 1499347"/>
              <a:gd name="connsiteX12" fmla="*/ 1902490 w 4094361"/>
              <a:gd name="connsiteY12" fmla="*/ 1385047 h 1499347"/>
              <a:gd name="connsiteX13" fmla="*/ 1041878 w 4094361"/>
              <a:gd name="connsiteY13" fmla="*/ 1297641 h 1499347"/>
              <a:gd name="connsiteX14" fmla="*/ 793108 w 4094361"/>
              <a:gd name="connsiteY14" fmla="*/ 1264023 h 1499347"/>
              <a:gd name="connsiteX15" fmla="*/ 0 w 4094361"/>
              <a:gd name="connsiteY15" fmla="*/ 464880 h 1499347"/>
              <a:gd name="connsiteX0" fmla="*/ 13364 w 4107725"/>
              <a:gd name="connsiteY0" fmla="*/ 464880 h 1499347"/>
              <a:gd name="connsiteX1" fmla="*/ 0 w 4107725"/>
              <a:gd name="connsiteY1" fmla="*/ 462922 h 1499347"/>
              <a:gd name="connsiteX2" fmla="*/ 387361 w 4107725"/>
              <a:gd name="connsiteY2" fmla="*/ 739610 h 1499347"/>
              <a:gd name="connsiteX3" fmla="*/ 845154 w 4107725"/>
              <a:gd name="connsiteY3" fmla="*/ 870407 h 1499347"/>
              <a:gd name="connsiteX4" fmla="*/ 1377972 w 4107725"/>
              <a:gd name="connsiteY4" fmla="*/ 961464 h 1499347"/>
              <a:gd name="connsiteX5" fmla="*/ 2258754 w 4107725"/>
              <a:gd name="connsiteY5" fmla="*/ 618564 h 1499347"/>
              <a:gd name="connsiteX6" fmla="*/ 3233666 w 4107725"/>
              <a:gd name="connsiteY6" fmla="*/ 161364 h 1499347"/>
              <a:gd name="connsiteX7" fmla="*/ 3630354 w 4107725"/>
              <a:gd name="connsiteY7" fmla="*/ 0 h 1499347"/>
              <a:gd name="connsiteX8" fmla="*/ 4107725 w 4107725"/>
              <a:gd name="connsiteY8" fmla="*/ 1210235 h 1499347"/>
              <a:gd name="connsiteX9" fmla="*/ 3717760 w 4107725"/>
              <a:gd name="connsiteY9" fmla="*/ 1216958 h 1499347"/>
              <a:gd name="connsiteX10" fmla="*/ 3287454 w 4107725"/>
              <a:gd name="connsiteY10" fmla="*/ 1371600 h 1499347"/>
              <a:gd name="connsiteX11" fmla="*/ 3005066 w 4107725"/>
              <a:gd name="connsiteY11" fmla="*/ 1499347 h 1499347"/>
              <a:gd name="connsiteX12" fmla="*/ 2937831 w 4107725"/>
              <a:gd name="connsiteY12" fmla="*/ 1499347 h 1499347"/>
              <a:gd name="connsiteX13" fmla="*/ 1915854 w 4107725"/>
              <a:gd name="connsiteY13" fmla="*/ 1385047 h 1499347"/>
              <a:gd name="connsiteX14" fmla="*/ 1055242 w 4107725"/>
              <a:gd name="connsiteY14" fmla="*/ 1297641 h 1499347"/>
              <a:gd name="connsiteX15" fmla="*/ 806472 w 4107725"/>
              <a:gd name="connsiteY15" fmla="*/ 1264023 h 1499347"/>
              <a:gd name="connsiteX16" fmla="*/ 13364 w 4107725"/>
              <a:gd name="connsiteY16" fmla="*/ 464880 h 1499347"/>
              <a:gd name="connsiteX0" fmla="*/ 0 w 4371050"/>
              <a:gd name="connsiteY0" fmla="*/ 273715 h 1499347"/>
              <a:gd name="connsiteX1" fmla="*/ 263325 w 4371050"/>
              <a:gd name="connsiteY1" fmla="*/ 462922 h 1499347"/>
              <a:gd name="connsiteX2" fmla="*/ 650686 w 4371050"/>
              <a:gd name="connsiteY2" fmla="*/ 739610 h 1499347"/>
              <a:gd name="connsiteX3" fmla="*/ 1108479 w 4371050"/>
              <a:gd name="connsiteY3" fmla="*/ 870407 h 1499347"/>
              <a:gd name="connsiteX4" fmla="*/ 1641297 w 4371050"/>
              <a:gd name="connsiteY4" fmla="*/ 961464 h 1499347"/>
              <a:gd name="connsiteX5" fmla="*/ 2522079 w 4371050"/>
              <a:gd name="connsiteY5" fmla="*/ 618564 h 1499347"/>
              <a:gd name="connsiteX6" fmla="*/ 3496991 w 4371050"/>
              <a:gd name="connsiteY6" fmla="*/ 161364 h 1499347"/>
              <a:gd name="connsiteX7" fmla="*/ 3893679 w 4371050"/>
              <a:gd name="connsiteY7" fmla="*/ 0 h 1499347"/>
              <a:gd name="connsiteX8" fmla="*/ 4371050 w 4371050"/>
              <a:gd name="connsiteY8" fmla="*/ 1210235 h 1499347"/>
              <a:gd name="connsiteX9" fmla="*/ 3981085 w 4371050"/>
              <a:gd name="connsiteY9" fmla="*/ 1216958 h 1499347"/>
              <a:gd name="connsiteX10" fmla="*/ 3550779 w 4371050"/>
              <a:gd name="connsiteY10" fmla="*/ 1371600 h 1499347"/>
              <a:gd name="connsiteX11" fmla="*/ 3268391 w 4371050"/>
              <a:gd name="connsiteY11" fmla="*/ 1499347 h 1499347"/>
              <a:gd name="connsiteX12" fmla="*/ 3201156 w 4371050"/>
              <a:gd name="connsiteY12" fmla="*/ 1499347 h 1499347"/>
              <a:gd name="connsiteX13" fmla="*/ 2179179 w 4371050"/>
              <a:gd name="connsiteY13" fmla="*/ 1385047 h 1499347"/>
              <a:gd name="connsiteX14" fmla="*/ 1318567 w 4371050"/>
              <a:gd name="connsiteY14" fmla="*/ 1297641 h 1499347"/>
              <a:gd name="connsiteX15" fmla="*/ 1069797 w 4371050"/>
              <a:gd name="connsiteY15" fmla="*/ 1264023 h 1499347"/>
              <a:gd name="connsiteX16" fmla="*/ 0 w 4371050"/>
              <a:gd name="connsiteY16" fmla="*/ 273715 h 1499347"/>
              <a:gd name="connsiteX0" fmla="*/ 23423 w 4394473"/>
              <a:gd name="connsiteY0" fmla="*/ 273715 h 1499347"/>
              <a:gd name="connsiteX1" fmla="*/ 0 w 4394473"/>
              <a:gd name="connsiteY1" fmla="*/ 276787 h 1499347"/>
              <a:gd name="connsiteX2" fmla="*/ 286748 w 4394473"/>
              <a:gd name="connsiteY2" fmla="*/ 462922 h 1499347"/>
              <a:gd name="connsiteX3" fmla="*/ 674109 w 4394473"/>
              <a:gd name="connsiteY3" fmla="*/ 739610 h 1499347"/>
              <a:gd name="connsiteX4" fmla="*/ 1131902 w 4394473"/>
              <a:gd name="connsiteY4" fmla="*/ 870407 h 1499347"/>
              <a:gd name="connsiteX5" fmla="*/ 1664720 w 4394473"/>
              <a:gd name="connsiteY5" fmla="*/ 961464 h 1499347"/>
              <a:gd name="connsiteX6" fmla="*/ 2545502 w 4394473"/>
              <a:gd name="connsiteY6" fmla="*/ 618564 h 1499347"/>
              <a:gd name="connsiteX7" fmla="*/ 3520414 w 4394473"/>
              <a:gd name="connsiteY7" fmla="*/ 161364 h 1499347"/>
              <a:gd name="connsiteX8" fmla="*/ 3917102 w 4394473"/>
              <a:gd name="connsiteY8" fmla="*/ 0 h 1499347"/>
              <a:gd name="connsiteX9" fmla="*/ 4394473 w 4394473"/>
              <a:gd name="connsiteY9" fmla="*/ 1210235 h 1499347"/>
              <a:gd name="connsiteX10" fmla="*/ 4004508 w 4394473"/>
              <a:gd name="connsiteY10" fmla="*/ 1216958 h 1499347"/>
              <a:gd name="connsiteX11" fmla="*/ 3574202 w 4394473"/>
              <a:gd name="connsiteY11" fmla="*/ 1371600 h 1499347"/>
              <a:gd name="connsiteX12" fmla="*/ 3291814 w 4394473"/>
              <a:gd name="connsiteY12" fmla="*/ 1499347 h 1499347"/>
              <a:gd name="connsiteX13" fmla="*/ 3224579 w 4394473"/>
              <a:gd name="connsiteY13" fmla="*/ 1499347 h 1499347"/>
              <a:gd name="connsiteX14" fmla="*/ 2202602 w 4394473"/>
              <a:gd name="connsiteY14" fmla="*/ 1385047 h 1499347"/>
              <a:gd name="connsiteX15" fmla="*/ 1341990 w 4394473"/>
              <a:gd name="connsiteY15" fmla="*/ 1297641 h 1499347"/>
              <a:gd name="connsiteX16" fmla="*/ 1093220 w 4394473"/>
              <a:gd name="connsiteY16" fmla="*/ 1264023 h 1499347"/>
              <a:gd name="connsiteX17" fmla="*/ 23423 w 4394473"/>
              <a:gd name="connsiteY17" fmla="*/ 273715 h 1499347"/>
              <a:gd name="connsiteX0" fmla="*/ 0 w 4597431"/>
              <a:gd name="connsiteY0" fmla="*/ 163040 h 1499347"/>
              <a:gd name="connsiteX1" fmla="*/ 202958 w 4597431"/>
              <a:gd name="connsiteY1" fmla="*/ 276787 h 1499347"/>
              <a:gd name="connsiteX2" fmla="*/ 489706 w 4597431"/>
              <a:gd name="connsiteY2" fmla="*/ 462922 h 1499347"/>
              <a:gd name="connsiteX3" fmla="*/ 877067 w 4597431"/>
              <a:gd name="connsiteY3" fmla="*/ 739610 h 1499347"/>
              <a:gd name="connsiteX4" fmla="*/ 1334860 w 4597431"/>
              <a:gd name="connsiteY4" fmla="*/ 870407 h 1499347"/>
              <a:gd name="connsiteX5" fmla="*/ 1867678 w 4597431"/>
              <a:gd name="connsiteY5" fmla="*/ 961464 h 1499347"/>
              <a:gd name="connsiteX6" fmla="*/ 2748460 w 4597431"/>
              <a:gd name="connsiteY6" fmla="*/ 618564 h 1499347"/>
              <a:gd name="connsiteX7" fmla="*/ 3723372 w 4597431"/>
              <a:gd name="connsiteY7" fmla="*/ 161364 h 1499347"/>
              <a:gd name="connsiteX8" fmla="*/ 4120060 w 4597431"/>
              <a:gd name="connsiteY8" fmla="*/ 0 h 1499347"/>
              <a:gd name="connsiteX9" fmla="*/ 4597431 w 4597431"/>
              <a:gd name="connsiteY9" fmla="*/ 1210235 h 1499347"/>
              <a:gd name="connsiteX10" fmla="*/ 4207466 w 4597431"/>
              <a:gd name="connsiteY10" fmla="*/ 1216958 h 1499347"/>
              <a:gd name="connsiteX11" fmla="*/ 3777160 w 4597431"/>
              <a:gd name="connsiteY11" fmla="*/ 1371600 h 1499347"/>
              <a:gd name="connsiteX12" fmla="*/ 3494772 w 4597431"/>
              <a:gd name="connsiteY12" fmla="*/ 1499347 h 1499347"/>
              <a:gd name="connsiteX13" fmla="*/ 3427537 w 4597431"/>
              <a:gd name="connsiteY13" fmla="*/ 1499347 h 1499347"/>
              <a:gd name="connsiteX14" fmla="*/ 2405560 w 4597431"/>
              <a:gd name="connsiteY14" fmla="*/ 1385047 h 1499347"/>
              <a:gd name="connsiteX15" fmla="*/ 1544948 w 4597431"/>
              <a:gd name="connsiteY15" fmla="*/ 1297641 h 1499347"/>
              <a:gd name="connsiteX16" fmla="*/ 1296178 w 4597431"/>
              <a:gd name="connsiteY16" fmla="*/ 1264023 h 1499347"/>
              <a:gd name="connsiteX17" fmla="*/ 0 w 4597431"/>
              <a:gd name="connsiteY17" fmla="*/ 163040 h 1499347"/>
              <a:gd name="connsiteX0" fmla="*/ 335325 w 4394473"/>
              <a:gd name="connsiteY0" fmla="*/ 0 h 1809191"/>
              <a:gd name="connsiteX1" fmla="*/ 0 w 4394473"/>
              <a:gd name="connsiteY1" fmla="*/ 586631 h 1809191"/>
              <a:gd name="connsiteX2" fmla="*/ 286748 w 4394473"/>
              <a:gd name="connsiteY2" fmla="*/ 772766 h 1809191"/>
              <a:gd name="connsiteX3" fmla="*/ 674109 w 4394473"/>
              <a:gd name="connsiteY3" fmla="*/ 1049454 h 1809191"/>
              <a:gd name="connsiteX4" fmla="*/ 1131902 w 4394473"/>
              <a:gd name="connsiteY4" fmla="*/ 1180251 h 1809191"/>
              <a:gd name="connsiteX5" fmla="*/ 1664720 w 4394473"/>
              <a:gd name="connsiteY5" fmla="*/ 1271308 h 1809191"/>
              <a:gd name="connsiteX6" fmla="*/ 2545502 w 4394473"/>
              <a:gd name="connsiteY6" fmla="*/ 928408 h 1809191"/>
              <a:gd name="connsiteX7" fmla="*/ 3520414 w 4394473"/>
              <a:gd name="connsiteY7" fmla="*/ 471208 h 1809191"/>
              <a:gd name="connsiteX8" fmla="*/ 3917102 w 4394473"/>
              <a:gd name="connsiteY8" fmla="*/ 309844 h 1809191"/>
              <a:gd name="connsiteX9" fmla="*/ 4394473 w 4394473"/>
              <a:gd name="connsiteY9" fmla="*/ 1520079 h 1809191"/>
              <a:gd name="connsiteX10" fmla="*/ 4004508 w 4394473"/>
              <a:gd name="connsiteY10" fmla="*/ 1526802 h 1809191"/>
              <a:gd name="connsiteX11" fmla="*/ 3574202 w 4394473"/>
              <a:gd name="connsiteY11" fmla="*/ 1681444 h 1809191"/>
              <a:gd name="connsiteX12" fmla="*/ 3291814 w 4394473"/>
              <a:gd name="connsiteY12" fmla="*/ 1809191 h 1809191"/>
              <a:gd name="connsiteX13" fmla="*/ 3224579 w 4394473"/>
              <a:gd name="connsiteY13" fmla="*/ 1809191 h 1809191"/>
              <a:gd name="connsiteX14" fmla="*/ 2202602 w 4394473"/>
              <a:gd name="connsiteY14" fmla="*/ 1694891 h 1809191"/>
              <a:gd name="connsiteX15" fmla="*/ 1341990 w 4394473"/>
              <a:gd name="connsiteY15" fmla="*/ 1607485 h 1809191"/>
              <a:gd name="connsiteX16" fmla="*/ 1093220 w 4394473"/>
              <a:gd name="connsiteY16" fmla="*/ 1573867 h 1809191"/>
              <a:gd name="connsiteX17" fmla="*/ 335325 w 4394473"/>
              <a:gd name="connsiteY17" fmla="*/ 0 h 1809191"/>
              <a:gd name="connsiteX0" fmla="*/ 48577 w 4107725"/>
              <a:gd name="connsiteY0" fmla="*/ 0 h 1809191"/>
              <a:gd name="connsiteX1" fmla="*/ 75461 w 4107725"/>
              <a:gd name="connsiteY1" fmla="*/ 159023 h 1809191"/>
              <a:gd name="connsiteX2" fmla="*/ 0 w 4107725"/>
              <a:gd name="connsiteY2" fmla="*/ 772766 h 1809191"/>
              <a:gd name="connsiteX3" fmla="*/ 387361 w 4107725"/>
              <a:gd name="connsiteY3" fmla="*/ 1049454 h 1809191"/>
              <a:gd name="connsiteX4" fmla="*/ 845154 w 4107725"/>
              <a:gd name="connsiteY4" fmla="*/ 1180251 h 1809191"/>
              <a:gd name="connsiteX5" fmla="*/ 1377972 w 4107725"/>
              <a:gd name="connsiteY5" fmla="*/ 1271308 h 1809191"/>
              <a:gd name="connsiteX6" fmla="*/ 2258754 w 4107725"/>
              <a:gd name="connsiteY6" fmla="*/ 928408 h 1809191"/>
              <a:gd name="connsiteX7" fmla="*/ 3233666 w 4107725"/>
              <a:gd name="connsiteY7" fmla="*/ 471208 h 1809191"/>
              <a:gd name="connsiteX8" fmla="*/ 3630354 w 4107725"/>
              <a:gd name="connsiteY8" fmla="*/ 309844 h 1809191"/>
              <a:gd name="connsiteX9" fmla="*/ 4107725 w 4107725"/>
              <a:gd name="connsiteY9" fmla="*/ 1520079 h 1809191"/>
              <a:gd name="connsiteX10" fmla="*/ 3717760 w 4107725"/>
              <a:gd name="connsiteY10" fmla="*/ 1526802 h 1809191"/>
              <a:gd name="connsiteX11" fmla="*/ 3287454 w 4107725"/>
              <a:gd name="connsiteY11" fmla="*/ 1681444 h 1809191"/>
              <a:gd name="connsiteX12" fmla="*/ 3005066 w 4107725"/>
              <a:gd name="connsiteY12" fmla="*/ 1809191 h 1809191"/>
              <a:gd name="connsiteX13" fmla="*/ 2937831 w 4107725"/>
              <a:gd name="connsiteY13" fmla="*/ 1809191 h 1809191"/>
              <a:gd name="connsiteX14" fmla="*/ 1915854 w 4107725"/>
              <a:gd name="connsiteY14" fmla="*/ 1694891 h 1809191"/>
              <a:gd name="connsiteX15" fmla="*/ 1055242 w 4107725"/>
              <a:gd name="connsiteY15" fmla="*/ 1607485 h 1809191"/>
              <a:gd name="connsiteX16" fmla="*/ 806472 w 4107725"/>
              <a:gd name="connsiteY16" fmla="*/ 1573867 h 1809191"/>
              <a:gd name="connsiteX17" fmla="*/ 48577 w 4107725"/>
              <a:gd name="connsiteY17" fmla="*/ 0 h 1809191"/>
              <a:gd name="connsiteX0" fmla="*/ -1 w 4059147"/>
              <a:gd name="connsiteY0" fmla="*/ 0 h 1809191"/>
              <a:gd name="connsiteX1" fmla="*/ 26883 w 4059147"/>
              <a:gd name="connsiteY1" fmla="*/ 159023 h 1809191"/>
              <a:gd name="connsiteX2" fmla="*/ 137558 w 4059147"/>
              <a:gd name="connsiteY2" fmla="*/ 576569 h 1809191"/>
              <a:gd name="connsiteX3" fmla="*/ 338783 w 4059147"/>
              <a:gd name="connsiteY3" fmla="*/ 1049454 h 1809191"/>
              <a:gd name="connsiteX4" fmla="*/ 796576 w 4059147"/>
              <a:gd name="connsiteY4" fmla="*/ 1180251 h 1809191"/>
              <a:gd name="connsiteX5" fmla="*/ 1329394 w 4059147"/>
              <a:gd name="connsiteY5" fmla="*/ 1271308 h 1809191"/>
              <a:gd name="connsiteX6" fmla="*/ 2210176 w 4059147"/>
              <a:gd name="connsiteY6" fmla="*/ 928408 h 1809191"/>
              <a:gd name="connsiteX7" fmla="*/ 3185088 w 4059147"/>
              <a:gd name="connsiteY7" fmla="*/ 471208 h 1809191"/>
              <a:gd name="connsiteX8" fmla="*/ 3581776 w 4059147"/>
              <a:gd name="connsiteY8" fmla="*/ 309844 h 1809191"/>
              <a:gd name="connsiteX9" fmla="*/ 4059147 w 4059147"/>
              <a:gd name="connsiteY9" fmla="*/ 1520079 h 1809191"/>
              <a:gd name="connsiteX10" fmla="*/ 3669182 w 4059147"/>
              <a:gd name="connsiteY10" fmla="*/ 1526802 h 1809191"/>
              <a:gd name="connsiteX11" fmla="*/ 3238876 w 4059147"/>
              <a:gd name="connsiteY11" fmla="*/ 1681444 h 1809191"/>
              <a:gd name="connsiteX12" fmla="*/ 2956488 w 4059147"/>
              <a:gd name="connsiteY12" fmla="*/ 1809191 h 1809191"/>
              <a:gd name="connsiteX13" fmla="*/ 2889253 w 4059147"/>
              <a:gd name="connsiteY13" fmla="*/ 1809191 h 1809191"/>
              <a:gd name="connsiteX14" fmla="*/ 1867276 w 4059147"/>
              <a:gd name="connsiteY14" fmla="*/ 1694891 h 1809191"/>
              <a:gd name="connsiteX15" fmla="*/ 1006664 w 4059147"/>
              <a:gd name="connsiteY15" fmla="*/ 1607485 h 1809191"/>
              <a:gd name="connsiteX16" fmla="*/ 757894 w 4059147"/>
              <a:gd name="connsiteY16" fmla="*/ 1573867 h 1809191"/>
              <a:gd name="connsiteX17" fmla="*/ -1 w 4059147"/>
              <a:gd name="connsiteY17" fmla="*/ 0 h 1809191"/>
              <a:gd name="connsiteX0" fmla="*/ 1 w 4059149"/>
              <a:gd name="connsiteY0" fmla="*/ 0 h 1809191"/>
              <a:gd name="connsiteX1" fmla="*/ 26885 w 4059149"/>
              <a:gd name="connsiteY1" fmla="*/ 159023 h 1809191"/>
              <a:gd name="connsiteX2" fmla="*/ 137560 w 4059149"/>
              <a:gd name="connsiteY2" fmla="*/ 576569 h 1809191"/>
              <a:gd name="connsiteX3" fmla="*/ 439398 w 4059149"/>
              <a:gd name="connsiteY3" fmla="*/ 908596 h 1809191"/>
              <a:gd name="connsiteX4" fmla="*/ 796578 w 4059149"/>
              <a:gd name="connsiteY4" fmla="*/ 1180251 h 1809191"/>
              <a:gd name="connsiteX5" fmla="*/ 1329396 w 4059149"/>
              <a:gd name="connsiteY5" fmla="*/ 1271308 h 1809191"/>
              <a:gd name="connsiteX6" fmla="*/ 2210178 w 4059149"/>
              <a:gd name="connsiteY6" fmla="*/ 928408 h 1809191"/>
              <a:gd name="connsiteX7" fmla="*/ 3185090 w 4059149"/>
              <a:gd name="connsiteY7" fmla="*/ 471208 h 1809191"/>
              <a:gd name="connsiteX8" fmla="*/ 3581778 w 4059149"/>
              <a:gd name="connsiteY8" fmla="*/ 309844 h 1809191"/>
              <a:gd name="connsiteX9" fmla="*/ 4059149 w 4059149"/>
              <a:gd name="connsiteY9" fmla="*/ 1520079 h 1809191"/>
              <a:gd name="connsiteX10" fmla="*/ 3669184 w 4059149"/>
              <a:gd name="connsiteY10" fmla="*/ 1526802 h 1809191"/>
              <a:gd name="connsiteX11" fmla="*/ 3238878 w 4059149"/>
              <a:gd name="connsiteY11" fmla="*/ 1681444 h 1809191"/>
              <a:gd name="connsiteX12" fmla="*/ 2956490 w 4059149"/>
              <a:gd name="connsiteY12" fmla="*/ 1809191 h 1809191"/>
              <a:gd name="connsiteX13" fmla="*/ 2889255 w 4059149"/>
              <a:gd name="connsiteY13" fmla="*/ 1809191 h 1809191"/>
              <a:gd name="connsiteX14" fmla="*/ 1867278 w 4059149"/>
              <a:gd name="connsiteY14" fmla="*/ 1694891 h 1809191"/>
              <a:gd name="connsiteX15" fmla="*/ 1006666 w 4059149"/>
              <a:gd name="connsiteY15" fmla="*/ 1607485 h 1809191"/>
              <a:gd name="connsiteX16" fmla="*/ 757896 w 4059149"/>
              <a:gd name="connsiteY16" fmla="*/ 1573867 h 1809191"/>
              <a:gd name="connsiteX17" fmla="*/ 1 w 4059149"/>
              <a:gd name="connsiteY17" fmla="*/ 0 h 1809191"/>
              <a:gd name="connsiteX0" fmla="*/ -1 w 4059147"/>
              <a:gd name="connsiteY0" fmla="*/ 0 h 1809191"/>
              <a:gd name="connsiteX1" fmla="*/ 26883 w 4059147"/>
              <a:gd name="connsiteY1" fmla="*/ 159023 h 1809191"/>
              <a:gd name="connsiteX2" fmla="*/ 137558 w 4059147"/>
              <a:gd name="connsiteY2" fmla="*/ 576569 h 1809191"/>
              <a:gd name="connsiteX3" fmla="*/ 439396 w 4059147"/>
              <a:gd name="connsiteY3" fmla="*/ 908596 h 1809191"/>
              <a:gd name="connsiteX4" fmla="*/ 796576 w 4059147"/>
              <a:gd name="connsiteY4" fmla="*/ 1180251 h 1809191"/>
              <a:gd name="connsiteX5" fmla="*/ 1329394 w 4059147"/>
              <a:gd name="connsiteY5" fmla="*/ 1271308 h 1809191"/>
              <a:gd name="connsiteX6" fmla="*/ 2210176 w 4059147"/>
              <a:gd name="connsiteY6" fmla="*/ 928408 h 1809191"/>
              <a:gd name="connsiteX7" fmla="*/ 3185088 w 4059147"/>
              <a:gd name="connsiteY7" fmla="*/ 471208 h 1809191"/>
              <a:gd name="connsiteX8" fmla="*/ 3581776 w 4059147"/>
              <a:gd name="connsiteY8" fmla="*/ 309844 h 1809191"/>
              <a:gd name="connsiteX9" fmla="*/ 4059147 w 4059147"/>
              <a:gd name="connsiteY9" fmla="*/ 1520079 h 1809191"/>
              <a:gd name="connsiteX10" fmla="*/ 3669182 w 4059147"/>
              <a:gd name="connsiteY10" fmla="*/ 1526802 h 1809191"/>
              <a:gd name="connsiteX11" fmla="*/ 3238876 w 4059147"/>
              <a:gd name="connsiteY11" fmla="*/ 1681444 h 1809191"/>
              <a:gd name="connsiteX12" fmla="*/ 2956488 w 4059147"/>
              <a:gd name="connsiteY12" fmla="*/ 1809191 h 1809191"/>
              <a:gd name="connsiteX13" fmla="*/ 2889253 w 4059147"/>
              <a:gd name="connsiteY13" fmla="*/ 1809191 h 1809191"/>
              <a:gd name="connsiteX14" fmla="*/ 1867276 w 4059147"/>
              <a:gd name="connsiteY14" fmla="*/ 1694891 h 1809191"/>
              <a:gd name="connsiteX15" fmla="*/ 1006664 w 4059147"/>
              <a:gd name="connsiteY15" fmla="*/ 1607485 h 1809191"/>
              <a:gd name="connsiteX16" fmla="*/ 757894 w 4059147"/>
              <a:gd name="connsiteY16" fmla="*/ 1573867 h 1809191"/>
              <a:gd name="connsiteX17" fmla="*/ 746269 w 4059147"/>
              <a:gd name="connsiteY17" fmla="*/ 1572645 h 1809191"/>
              <a:gd name="connsiteX18" fmla="*/ -1 w 4059147"/>
              <a:gd name="connsiteY18"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0 w 4857295"/>
              <a:gd name="connsiteY17" fmla="*/ 1175222 h 1809191"/>
              <a:gd name="connsiteX18" fmla="*/ 798147 w 4857295"/>
              <a:gd name="connsiteY18"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569571 w 4857295"/>
              <a:gd name="connsiteY17" fmla="*/ 1587737 h 1809191"/>
              <a:gd name="connsiteX18" fmla="*/ 0 w 4857295"/>
              <a:gd name="connsiteY18" fmla="*/ 1175222 h 1809191"/>
              <a:gd name="connsiteX19" fmla="*/ 798147 w 4857295"/>
              <a:gd name="connsiteY19"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0 w 4857295"/>
              <a:gd name="connsiteY18" fmla="*/ 1175222 h 1809191"/>
              <a:gd name="connsiteX19" fmla="*/ 798147 w 4857295"/>
              <a:gd name="connsiteY19"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1126872 w 4857295"/>
              <a:gd name="connsiteY18" fmla="*/ 1461969 h 1809191"/>
              <a:gd name="connsiteX19" fmla="*/ 0 w 4857295"/>
              <a:gd name="connsiteY19" fmla="*/ 1175222 h 1809191"/>
              <a:gd name="connsiteX20" fmla="*/ 798147 w 4857295"/>
              <a:gd name="connsiteY20"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608712 w 4857295"/>
              <a:gd name="connsiteY18" fmla="*/ 1029331 h 1809191"/>
              <a:gd name="connsiteX19" fmla="*/ 0 w 4857295"/>
              <a:gd name="connsiteY19" fmla="*/ 1175222 h 1809191"/>
              <a:gd name="connsiteX20" fmla="*/ 798147 w 4857295"/>
              <a:gd name="connsiteY20"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608712 w 4857295"/>
              <a:gd name="connsiteY18" fmla="*/ 1029331 h 1809191"/>
              <a:gd name="connsiteX19" fmla="*/ 618773 w 4857295"/>
              <a:gd name="connsiteY19" fmla="*/ 1034362 h 1809191"/>
              <a:gd name="connsiteX20" fmla="*/ 0 w 4857295"/>
              <a:gd name="connsiteY20" fmla="*/ 1175222 h 1809191"/>
              <a:gd name="connsiteX21" fmla="*/ 798147 w 4857295"/>
              <a:gd name="connsiteY21"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608712 w 4857295"/>
              <a:gd name="connsiteY18" fmla="*/ 1029331 h 1809191"/>
              <a:gd name="connsiteX19" fmla="*/ 482945 w 4857295"/>
              <a:gd name="connsiteY19" fmla="*/ 807981 h 1809191"/>
              <a:gd name="connsiteX20" fmla="*/ 0 w 4857295"/>
              <a:gd name="connsiteY20" fmla="*/ 1175222 h 1809191"/>
              <a:gd name="connsiteX21" fmla="*/ 798147 w 4857295"/>
              <a:gd name="connsiteY21" fmla="*/ 0 h 1809191"/>
              <a:gd name="connsiteX0" fmla="*/ 315202 w 4374350"/>
              <a:gd name="connsiteY0" fmla="*/ 0 h 1809191"/>
              <a:gd name="connsiteX1" fmla="*/ 342086 w 4374350"/>
              <a:gd name="connsiteY1" fmla="*/ 159023 h 1809191"/>
              <a:gd name="connsiteX2" fmla="*/ 452761 w 4374350"/>
              <a:gd name="connsiteY2" fmla="*/ 576569 h 1809191"/>
              <a:gd name="connsiteX3" fmla="*/ 754599 w 4374350"/>
              <a:gd name="connsiteY3" fmla="*/ 908596 h 1809191"/>
              <a:gd name="connsiteX4" fmla="*/ 1111779 w 4374350"/>
              <a:gd name="connsiteY4" fmla="*/ 1180251 h 1809191"/>
              <a:gd name="connsiteX5" fmla="*/ 1644597 w 4374350"/>
              <a:gd name="connsiteY5" fmla="*/ 1271308 h 1809191"/>
              <a:gd name="connsiteX6" fmla="*/ 2525379 w 4374350"/>
              <a:gd name="connsiteY6" fmla="*/ 928408 h 1809191"/>
              <a:gd name="connsiteX7" fmla="*/ 3500291 w 4374350"/>
              <a:gd name="connsiteY7" fmla="*/ 471208 h 1809191"/>
              <a:gd name="connsiteX8" fmla="*/ 3896979 w 4374350"/>
              <a:gd name="connsiteY8" fmla="*/ 309844 h 1809191"/>
              <a:gd name="connsiteX9" fmla="*/ 4374350 w 4374350"/>
              <a:gd name="connsiteY9" fmla="*/ 1520079 h 1809191"/>
              <a:gd name="connsiteX10" fmla="*/ 3984385 w 4374350"/>
              <a:gd name="connsiteY10" fmla="*/ 1526802 h 1809191"/>
              <a:gd name="connsiteX11" fmla="*/ 3554079 w 4374350"/>
              <a:gd name="connsiteY11" fmla="*/ 1681444 h 1809191"/>
              <a:gd name="connsiteX12" fmla="*/ 3271691 w 4374350"/>
              <a:gd name="connsiteY12" fmla="*/ 1809191 h 1809191"/>
              <a:gd name="connsiteX13" fmla="*/ 3204456 w 4374350"/>
              <a:gd name="connsiteY13" fmla="*/ 1809191 h 1809191"/>
              <a:gd name="connsiteX14" fmla="*/ 2182479 w 4374350"/>
              <a:gd name="connsiteY14" fmla="*/ 1694891 h 1809191"/>
              <a:gd name="connsiteX15" fmla="*/ 1321867 w 4374350"/>
              <a:gd name="connsiteY15" fmla="*/ 1607485 h 1809191"/>
              <a:gd name="connsiteX16" fmla="*/ 1073097 w 4374350"/>
              <a:gd name="connsiteY16" fmla="*/ 1573867 h 1809191"/>
              <a:gd name="connsiteX17" fmla="*/ 643926 w 4374350"/>
              <a:gd name="connsiteY17" fmla="*/ 1461969 h 1809191"/>
              <a:gd name="connsiteX18" fmla="*/ 125767 w 4374350"/>
              <a:gd name="connsiteY18" fmla="*/ 1029331 h 1809191"/>
              <a:gd name="connsiteX19" fmla="*/ 0 w 4374350"/>
              <a:gd name="connsiteY19" fmla="*/ 807981 h 1809191"/>
              <a:gd name="connsiteX20" fmla="*/ 20122 w 4374350"/>
              <a:gd name="connsiteY20" fmla="*/ 93626 h 1809191"/>
              <a:gd name="connsiteX21" fmla="*/ 315202 w 4374350"/>
              <a:gd name="connsiteY21" fmla="*/ 0 h 1809191"/>
              <a:gd name="connsiteX0" fmla="*/ 325263 w 4384411"/>
              <a:gd name="connsiteY0" fmla="*/ 0 h 1809191"/>
              <a:gd name="connsiteX1" fmla="*/ 352147 w 4384411"/>
              <a:gd name="connsiteY1" fmla="*/ 159023 h 1809191"/>
              <a:gd name="connsiteX2" fmla="*/ 462822 w 4384411"/>
              <a:gd name="connsiteY2" fmla="*/ 576569 h 1809191"/>
              <a:gd name="connsiteX3" fmla="*/ 764660 w 4384411"/>
              <a:gd name="connsiteY3" fmla="*/ 908596 h 1809191"/>
              <a:gd name="connsiteX4" fmla="*/ 1121840 w 4384411"/>
              <a:gd name="connsiteY4" fmla="*/ 1180251 h 1809191"/>
              <a:gd name="connsiteX5" fmla="*/ 1654658 w 4384411"/>
              <a:gd name="connsiteY5" fmla="*/ 1271308 h 1809191"/>
              <a:gd name="connsiteX6" fmla="*/ 2535440 w 4384411"/>
              <a:gd name="connsiteY6" fmla="*/ 928408 h 1809191"/>
              <a:gd name="connsiteX7" fmla="*/ 3510352 w 4384411"/>
              <a:gd name="connsiteY7" fmla="*/ 471208 h 1809191"/>
              <a:gd name="connsiteX8" fmla="*/ 3907040 w 4384411"/>
              <a:gd name="connsiteY8" fmla="*/ 309844 h 1809191"/>
              <a:gd name="connsiteX9" fmla="*/ 4384411 w 4384411"/>
              <a:gd name="connsiteY9" fmla="*/ 1520079 h 1809191"/>
              <a:gd name="connsiteX10" fmla="*/ 3994446 w 4384411"/>
              <a:gd name="connsiteY10" fmla="*/ 1526802 h 1809191"/>
              <a:gd name="connsiteX11" fmla="*/ 3564140 w 4384411"/>
              <a:gd name="connsiteY11" fmla="*/ 1681444 h 1809191"/>
              <a:gd name="connsiteX12" fmla="*/ 3281752 w 4384411"/>
              <a:gd name="connsiteY12" fmla="*/ 1809191 h 1809191"/>
              <a:gd name="connsiteX13" fmla="*/ 3214517 w 4384411"/>
              <a:gd name="connsiteY13" fmla="*/ 1809191 h 1809191"/>
              <a:gd name="connsiteX14" fmla="*/ 2192540 w 4384411"/>
              <a:gd name="connsiteY14" fmla="*/ 1694891 h 1809191"/>
              <a:gd name="connsiteX15" fmla="*/ 1331928 w 4384411"/>
              <a:gd name="connsiteY15" fmla="*/ 1607485 h 1809191"/>
              <a:gd name="connsiteX16" fmla="*/ 1083158 w 4384411"/>
              <a:gd name="connsiteY16" fmla="*/ 1573867 h 1809191"/>
              <a:gd name="connsiteX17" fmla="*/ 653987 w 4384411"/>
              <a:gd name="connsiteY17" fmla="*/ 1461969 h 1809191"/>
              <a:gd name="connsiteX18" fmla="*/ 135828 w 4384411"/>
              <a:gd name="connsiteY18" fmla="*/ 1029331 h 1809191"/>
              <a:gd name="connsiteX19" fmla="*/ 10061 w 4384411"/>
              <a:gd name="connsiteY19" fmla="*/ 807981 h 1809191"/>
              <a:gd name="connsiteX20" fmla="*/ 0 w 4384411"/>
              <a:gd name="connsiteY20" fmla="*/ 792889 h 1809191"/>
              <a:gd name="connsiteX21" fmla="*/ 30183 w 4384411"/>
              <a:gd name="connsiteY21" fmla="*/ 93626 h 1809191"/>
              <a:gd name="connsiteX22" fmla="*/ 325263 w 4384411"/>
              <a:gd name="connsiteY22" fmla="*/ 0 h 1809191"/>
              <a:gd name="connsiteX0" fmla="*/ 320231 w 4379379"/>
              <a:gd name="connsiteY0" fmla="*/ 0 h 1809191"/>
              <a:gd name="connsiteX1" fmla="*/ 347115 w 4379379"/>
              <a:gd name="connsiteY1" fmla="*/ 159023 h 1809191"/>
              <a:gd name="connsiteX2" fmla="*/ 457790 w 4379379"/>
              <a:gd name="connsiteY2" fmla="*/ 576569 h 1809191"/>
              <a:gd name="connsiteX3" fmla="*/ 759628 w 4379379"/>
              <a:gd name="connsiteY3" fmla="*/ 908596 h 1809191"/>
              <a:gd name="connsiteX4" fmla="*/ 1116808 w 4379379"/>
              <a:gd name="connsiteY4" fmla="*/ 1180251 h 1809191"/>
              <a:gd name="connsiteX5" fmla="*/ 1649626 w 4379379"/>
              <a:gd name="connsiteY5" fmla="*/ 1271308 h 1809191"/>
              <a:gd name="connsiteX6" fmla="*/ 2530408 w 4379379"/>
              <a:gd name="connsiteY6" fmla="*/ 928408 h 1809191"/>
              <a:gd name="connsiteX7" fmla="*/ 3505320 w 4379379"/>
              <a:gd name="connsiteY7" fmla="*/ 471208 h 1809191"/>
              <a:gd name="connsiteX8" fmla="*/ 3902008 w 4379379"/>
              <a:gd name="connsiteY8" fmla="*/ 309844 h 1809191"/>
              <a:gd name="connsiteX9" fmla="*/ 4379379 w 4379379"/>
              <a:gd name="connsiteY9" fmla="*/ 1520079 h 1809191"/>
              <a:gd name="connsiteX10" fmla="*/ 3989414 w 4379379"/>
              <a:gd name="connsiteY10" fmla="*/ 1526802 h 1809191"/>
              <a:gd name="connsiteX11" fmla="*/ 3559108 w 4379379"/>
              <a:gd name="connsiteY11" fmla="*/ 1681444 h 1809191"/>
              <a:gd name="connsiteX12" fmla="*/ 3276720 w 4379379"/>
              <a:gd name="connsiteY12" fmla="*/ 1809191 h 1809191"/>
              <a:gd name="connsiteX13" fmla="*/ 3209485 w 4379379"/>
              <a:gd name="connsiteY13" fmla="*/ 1809191 h 1809191"/>
              <a:gd name="connsiteX14" fmla="*/ 2187508 w 4379379"/>
              <a:gd name="connsiteY14" fmla="*/ 1694891 h 1809191"/>
              <a:gd name="connsiteX15" fmla="*/ 1326896 w 4379379"/>
              <a:gd name="connsiteY15" fmla="*/ 1607485 h 1809191"/>
              <a:gd name="connsiteX16" fmla="*/ 1078126 w 4379379"/>
              <a:gd name="connsiteY16" fmla="*/ 1573867 h 1809191"/>
              <a:gd name="connsiteX17" fmla="*/ 648955 w 4379379"/>
              <a:gd name="connsiteY17" fmla="*/ 1461969 h 1809191"/>
              <a:gd name="connsiteX18" fmla="*/ 130796 w 4379379"/>
              <a:gd name="connsiteY18" fmla="*/ 1029331 h 1809191"/>
              <a:gd name="connsiteX19" fmla="*/ 5029 w 4379379"/>
              <a:gd name="connsiteY19" fmla="*/ 807981 h 1809191"/>
              <a:gd name="connsiteX20" fmla="*/ 0 w 4379379"/>
              <a:gd name="connsiteY20" fmla="*/ 350188 h 1809191"/>
              <a:gd name="connsiteX21" fmla="*/ 25151 w 4379379"/>
              <a:gd name="connsiteY21" fmla="*/ 93626 h 1809191"/>
              <a:gd name="connsiteX22" fmla="*/ 320231 w 4379379"/>
              <a:gd name="connsiteY22" fmla="*/ 0 h 1809191"/>
              <a:gd name="connsiteX0" fmla="*/ 320231 w 4379379"/>
              <a:gd name="connsiteY0" fmla="*/ 0 h 1809191"/>
              <a:gd name="connsiteX1" fmla="*/ 347115 w 4379379"/>
              <a:gd name="connsiteY1" fmla="*/ 159023 h 1809191"/>
              <a:gd name="connsiteX2" fmla="*/ 457790 w 4379379"/>
              <a:gd name="connsiteY2" fmla="*/ 576569 h 1809191"/>
              <a:gd name="connsiteX3" fmla="*/ 759628 w 4379379"/>
              <a:gd name="connsiteY3" fmla="*/ 908596 h 1809191"/>
              <a:gd name="connsiteX4" fmla="*/ 1116808 w 4379379"/>
              <a:gd name="connsiteY4" fmla="*/ 1180251 h 1809191"/>
              <a:gd name="connsiteX5" fmla="*/ 1649626 w 4379379"/>
              <a:gd name="connsiteY5" fmla="*/ 1271308 h 1809191"/>
              <a:gd name="connsiteX6" fmla="*/ 2530408 w 4379379"/>
              <a:gd name="connsiteY6" fmla="*/ 928408 h 1809191"/>
              <a:gd name="connsiteX7" fmla="*/ 3505320 w 4379379"/>
              <a:gd name="connsiteY7" fmla="*/ 471208 h 1809191"/>
              <a:gd name="connsiteX8" fmla="*/ 3902008 w 4379379"/>
              <a:gd name="connsiteY8" fmla="*/ 309844 h 1809191"/>
              <a:gd name="connsiteX9" fmla="*/ 4379379 w 4379379"/>
              <a:gd name="connsiteY9" fmla="*/ 1520079 h 1809191"/>
              <a:gd name="connsiteX10" fmla="*/ 3989414 w 4379379"/>
              <a:gd name="connsiteY10" fmla="*/ 1526802 h 1809191"/>
              <a:gd name="connsiteX11" fmla="*/ 3559108 w 4379379"/>
              <a:gd name="connsiteY11" fmla="*/ 1681444 h 1809191"/>
              <a:gd name="connsiteX12" fmla="*/ 3276720 w 4379379"/>
              <a:gd name="connsiteY12" fmla="*/ 1809191 h 1809191"/>
              <a:gd name="connsiteX13" fmla="*/ 2600696 w 4379379"/>
              <a:gd name="connsiteY13" fmla="*/ 1738264 h 1809191"/>
              <a:gd name="connsiteX14" fmla="*/ 2187508 w 4379379"/>
              <a:gd name="connsiteY14" fmla="*/ 1694891 h 1809191"/>
              <a:gd name="connsiteX15" fmla="*/ 1326896 w 4379379"/>
              <a:gd name="connsiteY15" fmla="*/ 1607485 h 1809191"/>
              <a:gd name="connsiteX16" fmla="*/ 1078126 w 4379379"/>
              <a:gd name="connsiteY16" fmla="*/ 1573867 h 1809191"/>
              <a:gd name="connsiteX17" fmla="*/ 648955 w 4379379"/>
              <a:gd name="connsiteY17" fmla="*/ 1461969 h 1809191"/>
              <a:gd name="connsiteX18" fmla="*/ 130796 w 4379379"/>
              <a:gd name="connsiteY18" fmla="*/ 1029331 h 1809191"/>
              <a:gd name="connsiteX19" fmla="*/ 5029 w 4379379"/>
              <a:gd name="connsiteY19" fmla="*/ 807981 h 1809191"/>
              <a:gd name="connsiteX20" fmla="*/ 0 w 4379379"/>
              <a:gd name="connsiteY20" fmla="*/ 350188 h 1809191"/>
              <a:gd name="connsiteX21" fmla="*/ 25151 w 4379379"/>
              <a:gd name="connsiteY21" fmla="*/ 93626 h 1809191"/>
              <a:gd name="connsiteX22" fmla="*/ 320231 w 4379379"/>
              <a:gd name="connsiteY22" fmla="*/ 0 h 1809191"/>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3505320 w 4379379"/>
              <a:gd name="connsiteY7" fmla="*/ 471208 h 1738264"/>
              <a:gd name="connsiteX8" fmla="*/ 3902008 w 4379379"/>
              <a:gd name="connsiteY8" fmla="*/ 309844 h 1738264"/>
              <a:gd name="connsiteX9" fmla="*/ 4379379 w 4379379"/>
              <a:gd name="connsiteY9" fmla="*/ 1520079 h 1738264"/>
              <a:gd name="connsiteX10" fmla="*/ 3989414 w 4379379"/>
              <a:gd name="connsiteY10" fmla="*/ 1526802 h 1738264"/>
              <a:gd name="connsiteX11" fmla="*/ 3559108 w 4379379"/>
              <a:gd name="connsiteY11" fmla="*/ 1681444 h 1738264"/>
              <a:gd name="connsiteX12" fmla="*/ 2600696 w 4379379"/>
              <a:gd name="connsiteY12" fmla="*/ 1738264 h 1738264"/>
              <a:gd name="connsiteX13" fmla="*/ 2187508 w 4379379"/>
              <a:gd name="connsiteY13" fmla="*/ 1694891 h 1738264"/>
              <a:gd name="connsiteX14" fmla="*/ 1326896 w 4379379"/>
              <a:gd name="connsiteY14" fmla="*/ 1607485 h 1738264"/>
              <a:gd name="connsiteX15" fmla="*/ 1078126 w 4379379"/>
              <a:gd name="connsiteY15" fmla="*/ 1573867 h 1738264"/>
              <a:gd name="connsiteX16" fmla="*/ 648955 w 4379379"/>
              <a:gd name="connsiteY16" fmla="*/ 1461969 h 1738264"/>
              <a:gd name="connsiteX17" fmla="*/ 130796 w 4379379"/>
              <a:gd name="connsiteY17" fmla="*/ 1029331 h 1738264"/>
              <a:gd name="connsiteX18" fmla="*/ 5029 w 4379379"/>
              <a:gd name="connsiteY18" fmla="*/ 807981 h 1738264"/>
              <a:gd name="connsiteX19" fmla="*/ 0 w 4379379"/>
              <a:gd name="connsiteY19" fmla="*/ 350188 h 1738264"/>
              <a:gd name="connsiteX20" fmla="*/ 25151 w 4379379"/>
              <a:gd name="connsiteY20" fmla="*/ 93626 h 1738264"/>
              <a:gd name="connsiteX21" fmla="*/ 320231 w 4379379"/>
              <a:gd name="connsiteY21" fmla="*/ 0 h 1738264"/>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3505320 w 4379379"/>
              <a:gd name="connsiteY7" fmla="*/ 471208 h 1738264"/>
              <a:gd name="connsiteX8" fmla="*/ 3902008 w 4379379"/>
              <a:gd name="connsiteY8" fmla="*/ 309844 h 1738264"/>
              <a:gd name="connsiteX9" fmla="*/ 4379379 w 4379379"/>
              <a:gd name="connsiteY9" fmla="*/ 1520079 h 1738264"/>
              <a:gd name="connsiteX10" fmla="*/ 3989414 w 4379379"/>
              <a:gd name="connsiteY10" fmla="*/ 1526802 h 1738264"/>
              <a:gd name="connsiteX11" fmla="*/ 2600696 w 4379379"/>
              <a:gd name="connsiteY11" fmla="*/ 1738264 h 1738264"/>
              <a:gd name="connsiteX12" fmla="*/ 2187508 w 4379379"/>
              <a:gd name="connsiteY12" fmla="*/ 1694891 h 1738264"/>
              <a:gd name="connsiteX13" fmla="*/ 1326896 w 4379379"/>
              <a:gd name="connsiteY13" fmla="*/ 1607485 h 1738264"/>
              <a:gd name="connsiteX14" fmla="*/ 1078126 w 4379379"/>
              <a:gd name="connsiteY14" fmla="*/ 1573867 h 1738264"/>
              <a:gd name="connsiteX15" fmla="*/ 648955 w 4379379"/>
              <a:gd name="connsiteY15" fmla="*/ 1461969 h 1738264"/>
              <a:gd name="connsiteX16" fmla="*/ 130796 w 4379379"/>
              <a:gd name="connsiteY16" fmla="*/ 1029331 h 1738264"/>
              <a:gd name="connsiteX17" fmla="*/ 5029 w 4379379"/>
              <a:gd name="connsiteY17" fmla="*/ 807981 h 1738264"/>
              <a:gd name="connsiteX18" fmla="*/ 0 w 4379379"/>
              <a:gd name="connsiteY18" fmla="*/ 350188 h 1738264"/>
              <a:gd name="connsiteX19" fmla="*/ 25151 w 4379379"/>
              <a:gd name="connsiteY19" fmla="*/ 93626 h 1738264"/>
              <a:gd name="connsiteX20" fmla="*/ 320231 w 4379379"/>
              <a:gd name="connsiteY20" fmla="*/ 0 h 1738264"/>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3505320 w 4379379"/>
              <a:gd name="connsiteY7" fmla="*/ 471208 h 1738264"/>
              <a:gd name="connsiteX8" fmla="*/ 3902008 w 4379379"/>
              <a:gd name="connsiteY8" fmla="*/ 309844 h 1738264"/>
              <a:gd name="connsiteX9" fmla="*/ 4379379 w 4379379"/>
              <a:gd name="connsiteY9" fmla="*/ 1520079 h 1738264"/>
              <a:gd name="connsiteX10" fmla="*/ 2600696 w 4379379"/>
              <a:gd name="connsiteY10" fmla="*/ 1738264 h 1738264"/>
              <a:gd name="connsiteX11" fmla="*/ 2187508 w 4379379"/>
              <a:gd name="connsiteY11" fmla="*/ 1694891 h 1738264"/>
              <a:gd name="connsiteX12" fmla="*/ 1326896 w 4379379"/>
              <a:gd name="connsiteY12" fmla="*/ 1607485 h 1738264"/>
              <a:gd name="connsiteX13" fmla="*/ 1078126 w 4379379"/>
              <a:gd name="connsiteY13" fmla="*/ 1573867 h 1738264"/>
              <a:gd name="connsiteX14" fmla="*/ 648955 w 4379379"/>
              <a:gd name="connsiteY14" fmla="*/ 1461969 h 1738264"/>
              <a:gd name="connsiteX15" fmla="*/ 130796 w 4379379"/>
              <a:gd name="connsiteY15" fmla="*/ 1029331 h 1738264"/>
              <a:gd name="connsiteX16" fmla="*/ 5029 w 4379379"/>
              <a:gd name="connsiteY16" fmla="*/ 807981 h 1738264"/>
              <a:gd name="connsiteX17" fmla="*/ 0 w 4379379"/>
              <a:gd name="connsiteY17" fmla="*/ 350188 h 1738264"/>
              <a:gd name="connsiteX18" fmla="*/ 25151 w 4379379"/>
              <a:gd name="connsiteY18" fmla="*/ 93626 h 1738264"/>
              <a:gd name="connsiteX19" fmla="*/ 320231 w 4379379"/>
              <a:gd name="connsiteY19" fmla="*/ 0 h 1738264"/>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3505320 w 4379379"/>
              <a:gd name="connsiteY7" fmla="*/ 471208 h 1738264"/>
              <a:gd name="connsiteX8" fmla="*/ 4379379 w 4379379"/>
              <a:gd name="connsiteY8" fmla="*/ 1520079 h 1738264"/>
              <a:gd name="connsiteX9" fmla="*/ 2600696 w 4379379"/>
              <a:gd name="connsiteY9" fmla="*/ 1738264 h 1738264"/>
              <a:gd name="connsiteX10" fmla="*/ 2187508 w 4379379"/>
              <a:gd name="connsiteY10" fmla="*/ 1694891 h 1738264"/>
              <a:gd name="connsiteX11" fmla="*/ 1326896 w 4379379"/>
              <a:gd name="connsiteY11" fmla="*/ 1607485 h 1738264"/>
              <a:gd name="connsiteX12" fmla="*/ 1078126 w 4379379"/>
              <a:gd name="connsiteY12" fmla="*/ 1573867 h 1738264"/>
              <a:gd name="connsiteX13" fmla="*/ 648955 w 4379379"/>
              <a:gd name="connsiteY13" fmla="*/ 1461969 h 1738264"/>
              <a:gd name="connsiteX14" fmla="*/ 130796 w 4379379"/>
              <a:gd name="connsiteY14" fmla="*/ 1029331 h 1738264"/>
              <a:gd name="connsiteX15" fmla="*/ 5029 w 4379379"/>
              <a:gd name="connsiteY15" fmla="*/ 807981 h 1738264"/>
              <a:gd name="connsiteX16" fmla="*/ 0 w 4379379"/>
              <a:gd name="connsiteY16" fmla="*/ 350188 h 1738264"/>
              <a:gd name="connsiteX17" fmla="*/ 25151 w 4379379"/>
              <a:gd name="connsiteY17" fmla="*/ 93626 h 1738264"/>
              <a:gd name="connsiteX18" fmla="*/ 320231 w 4379379"/>
              <a:gd name="connsiteY18" fmla="*/ 0 h 1738264"/>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4379379 w 4379379"/>
              <a:gd name="connsiteY7" fmla="*/ 1520079 h 1738264"/>
              <a:gd name="connsiteX8" fmla="*/ 2600696 w 4379379"/>
              <a:gd name="connsiteY8" fmla="*/ 1738264 h 1738264"/>
              <a:gd name="connsiteX9" fmla="*/ 2187508 w 4379379"/>
              <a:gd name="connsiteY9" fmla="*/ 1694891 h 1738264"/>
              <a:gd name="connsiteX10" fmla="*/ 1326896 w 4379379"/>
              <a:gd name="connsiteY10" fmla="*/ 1607485 h 1738264"/>
              <a:gd name="connsiteX11" fmla="*/ 1078126 w 4379379"/>
              <a:gd name="connsiteY11" fmla="*/ 1573867 h 1738264"/>
              <a:gd name="connsiteX12" fmla="*/ 648955 w 4379379"/>
              <a:gd name="connsiteY12" fmla="*/ 1461969 h 1738264"/>
              <a:gd name="connsiteX13" fmla="*/ 130796 w 4379379"/>
              <a:gd name="connsiteY13" fmla="*/ 1029331 h 1738264"/>
              <a:gd name="connsiteX14" fmla="*/ 5029 w 4379379"/>
              <a:gd name="connsiteY14" fmla="*/ 807981 h 1738264"/>
              <a:gd name="connsiteX15" fmla="*/ 0 w 4379379"/>
              <a:gd name="connsiteY15" fmla="*/ 350188 h 1738264"/>
              <a:gd name="connsiteX16" fmla="*/ 25151 w 4379379"/>
              <a:gd name="connsiteY16" fmla="*/ 93626 h 1738264"/>
              <a:gd name="connsiteX17" fmla="*/ 320231 w 4379379"/>
              <a:gd name="connsiteY17" fmla="*/ 0 h 1738264"/>
              <a:gd name="connsiteX0" fmla="*/ 320231 w 2600696"/>
              <a:gd name="connsiteY0" fmla="*/ 0 h 1738264"/>
              <a:gd name="connsiteX1" fmla="*/ 347115 w 2600696"/>
              <a:gd name="connsiteY1" fmla="*/ 159023 h 1738264"/>
              <a:gd name="connsiteX2" fmla="*/ 457790 w 2600696"/>
              <a:gd name="connsiteY2" fmla="*/ 576569 h 1738264"/>
              <a:gd name="connsiteX3" fmla="*/ 759628 w 2600696"/>
              <a:gd name="connsiteY3" fmla="*/ 908596 h 1738264"/>
              <a:gd name="connsiteX4" fmla="*/ 1116808 w 2600696"/>
              <a:gd name="connsiteY4" fmla="*/ 1180251 h 1738264"/>
              <a:gd name="connsiteX5" fmla="*/ 1649626 w 2600696"/>
              <a:gd name="connsiteY5" fmla="*/ 1271308 h 1738264"/>
              <a:gd name="connsiteX6" fmla="*/ 2530408 w 2600696"/>
              <a:gd name="connsiteY6" fmla="*/ 928408 h 1738264"/>
              <a:gd name="connsiteX7" fmla="*/ 2600696 w 2600696"/>
              <a:gd name="connsiteY7" fmla="*/ 1738264 h 1738264"/>
              <a:gd name="connsiteX8" fmla="*/ 2187508 w 2600696"/>
              <a:gd name="connsiteY8" fmla="*/ 1694891 h 1738264"/>
              <a:gd name="connsiteX9" fmla="*/ 1326896 w 2600696"/>
              <a:gd name="connsiteY9" fmla="*/ 1607485 h 1738264"/>
              <a:gd name="connsiteX10" fmla="*/ 1078126 w 2600696"/>
              <a:gd name="connsiteY10" fmla="*/ 1573867 h 1738264"/>
              <a:gd name="connsiteX11" fmla="*/ 648955 w 2600696"/>
              <a:gd name="connsiteY11" fmla="*/ 1461969 h 1738264"/>
              <a:gd name="connsiteX12" fmla="*/ 130796 w 2600696"/>
              <a:gd name="connsiteY12" fmla="*/ 1029331 h 1738264"/>
              <a:gd name="connsiteX13" fmla="*/ 5029 w 2600696"/>
              <a:gd name="connsiteY13" fmla="*/ 807981 h 1738264"/>
              <a:gd name="connsiteX14" fmla="*/ 0 w 2600696"/>
              <a:gd name="connsiteY14" fmla="*/ 350188 h 1738264"/>
              <a:gd name="connsiteX15" fmla="*/ 25151 w 2600696"/>
              <a:gd name="connsiteY15" fmla="*/ 93626 h 1738264"/>
              <a:gd name="connsiteX16" fmla="*/ 320231 w 2600696"/>
              <a:gd name="connsiteY16" fmla="*/ 0 h 173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0696" h="1738264">
                <a:moveTo>
                  <a:pt x="320231" y="0"/>
                </a:moveTo>
                <a:lnTo>
                  <a:pt x="347115" y="159023"/>
                </a:lnTo>
                <a:lnTo>
                  <a:pt x="457790" y="576569"/>
                </a:lnTo>
                <a:lnTo>
                  <a:pt x="759628" y="908596"/>
                </a:lnTo>
                <a:lnTo>
                  <a:pt x="1116808" y="1180251"/>
                </a:lnTo>
                <a:lnTo>
                  <a:pt x="1649626" y="1271308"/>
                </a:lnTo>
                <a:lnTo>
                  <a:pt x="2530408" y="928408"/>
                </a:lnTo>
                <a:lnTo>
                  <a:pt x="2600696" y="1738264"/>
                </a:lnTo>
                <a:lnTo>
                  <a:pt x="2187508" y="1694891"/>
                </a:lnTo>
                <a:lnTo>
                  <a:pt x="1326896" y="1607485"/>
                </a:lnTo>
                <a:lnTo>
                  <a:pt x="1078126" y="1573867"/>
                </a:lnTo>
                <a:lnTo>
                  <a:pt x="648955" y="1461969"/>
                </a:lnTo>
                <a:lnTo>
                  <a:pt x="130796" y="1029331"/>
                </a:lnTo>
                <a:lnTo>
                  <a:pt x="5029" y="807981"/>
                </a:lnTo>
                <a:cubicBezTo>
                  <a:pt x="3353" y="655383"/>
                  <a:pt x="1676" y="502786"/>
                  <a:pt x="0" y="350188"/>
                </a:cubicBezTo>
                <a:lnTo>
                  <a:pt x="25151" y="93626"/>
                </a:lnTo>
                <a:lnTo>
                  <a:pt x="320231" y="0"/>
                </a:lnTo>
                <a:close/>
              </a:path>
            </a:pathLst>
          </a:custGeom>
          <a:solidFill>
            <a:schemeClr val="accent6">
              <a:alpha val="51000"/>
            </a:schemeClr>
          </a:solidFill>
          <a:ln w="3175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11" name="Freeform: Shape 10">
            <a:extLst>
              <a:ext uri="{FF2B5EF4-FFF2-40B4-BE49-F238E27FC236}">
                <a16:creationId xmlns:a16="http://schemas.microsoft.com/office/drawing/2014/main" id="{90514EC7-6747-1C04-667F-710A6A8B5BF5}"/>
              </a:ext>
              <a:ext uri="{C183D7F6-B498-43B3-948B-1728B52AA6E4}">
                <adec:decorative xmlns:adec="http://schemas.microsoft.com/office/drawing/2017/decorative" val="1"/>
              </a:ext>
            </a:extLst>
          </p:cNvPr>
          <p:cNvSpPr/>
          <p:nvPr/>
        </p:nvSpPr>
        <p:spPr>
          <a:xfrm>
            <a:off x="4289994" y="3578226"/>
            <a:ext cx="689924" cy="1323653"/>
          </a:xfrm>
          <a:custGeom>
            <a:avLst/>
            <a:gdLst>
              <a:gd name="connsiteX0" fmla="*/ 1284194 w 1284194"/>
              <a:gd name="connsiteY0" fmla="*/ 3133165 h 3583642"/>
              <a:gd name="connsiteX1" fmla="*/ 1264023 w 1284194"/>
              <a:gd name="connsiteY1" fmla="*/ 3583642 h 3583642"/>
              <a:gd name="connsiteX2" fmla="*/ 753035 w 1284194"/>
              <a:gd name="connsiteY2" fmla="*/ 3469342 h 3583642"/>
              <a:gd name="connsiteX3" fmla="*/ 268941 w 1284194"/>
              <a:gd name="connsiteY3" fmla="*/ 3119718 h 3583642"/>
              <a:gd name="connsiteX4" fmla="*/ 94129 w 1284194"/>
              <a:gd name="connsiteY4" fmla="*/ 2783542 h 3583642"/>
              <a:gd name="connsiteX5" fmla="*/ 80682 w 1284194"/>
              <a:gd name="connsiteY5" fmla="*/ 2474259 h 3583642"/>
              <a:gd name="connsiteX6" fmla="*/ 188258 w 1284194"/>
              <a:gd name="connsiteY6" fmla="*/ 1916206 h 3583642"/>
              <a:gd name="connsiteX7" fmla="*/ 100853 w 1284194"/>
              <a:gd name="connsiteY7" fmla="*/ 1082489 h 3583642"/>
              <a:gd name="connsiteX8" fmla="*/ 107576 w 1284194"/>
              <a:gd name="connsiteY8" fmla="*/ 504265 h 3583642"/>
              <a:gd name="connsiteX9" fmla="*/ 0 w 1284194"/>
              <a:gd name="connsiteY9" fmla="*/ 302559 h 3583642"/>
              <a:gd name="connsiteX10" fmla="*/ 228600 w 1284194"/>
              <a:gd name="connsiteY10" fmla="*/ 0 h 3583642"/>
              <a:gd name="connsiteX11" fmla="*/ 450476 w 1284194"/>
              <a:gd name="connsiteY11" fmla="*/ 517712 h 3583642"/>
              <a:gd name="connsiteX12" fmla="*/ 484094 w 1284194"/>
              <a:gd name="connsiteY12" fmla="*/ 1411942 h 3583642"/>
              <a:gd name="connsiteX13" fmla="*/ 510988 w 1284194"/>
              <a:gd name="connsiteY13" fmla="*/ 2124636 h 3583642"/>
              <a:gd name="connsiteX14" fmla="*/ 638735 w 1284194"/>
              <a:gd name="connsiteY14" fmla="*/ 2514600 h 3583642"/>
              <a:gd name="connsiteX15" fmla="*/ 1082488 w 1284194"/>
              <a:gd name="connsiteY15" fmla="*/ 2931459 h 3583642"/>
              <a:gd name="connsiteX16" fmla="*/ 1284194 w 1284194"/>
              <a:gd name="connsiteY16" fmla="*/ 3133165 h 3583642"/>
              <a:gd name="connsiteX0" fmla="*/ 1349593 w 1349593"/>
              <a:gd name="connsiteY0" fmla="*/ 3133165 h 3583642"/>
              <a:gd name="connsiteX1" fmla="*/ 1329422 w 1349593"/>
              <a:gd name="connsiteY1" fmla="*/ 3583642 h 3583642"/>
              <a:gd name="connsiteX2" fmla="*/ 818434 w 1349593"/>
              <a:gd name="connsiteY2" fmla="*/ 3469342 h 3583642"/>
              <a:gd name="connsiteX3" fmla="*/ 334340 w 1349593"/>
              <a:gd name="connsiteY3" fmla="*/ 3119718 h 3583642"/>
              <a:gd name="connsiteX4" fmla="*/ 159528 w 1349593"/>
              <a:gd name="connsiteY4" fmla="*/ 2783542 h 3583642"/>
              <a:gd name="connsiteX5" fmla="*/ 146081 w 1349593"/>
              <a:gd name="connsiteY5" fmla="*/ 2474259 h 3583642"/>
              <a:gd name="connsiteX6" fmla="*/ 253657 w 1349593"/>
              <a:gd name="connsiteY6" fmla="*/ 1916206 h 3583642"/>
              <a:gd name="connsiteX7" fmla="*/ 166252 w 1349593"/>
              <a:gd name="connsiteY7" fmla="*/ 1082489 h 3583642"/>
              <a:gd name="connsiteX8" fmla="*/ 172975 w 1349593"/>
              <a:gd name="connsiteY8" fmla="*/ 504265 h 3583642"/>
              <a:gd name="connsiteX9" fmla="*/ 0 w 1349593"/>
              <a:gd name="connsiteY9" fmla="*/ 126485 h 3583642"/>
              <a:gd name="connsiteX10" fmla="*/ 293999 w 1349593"/>
              <a:gd name="connsiteY10" fmla="*/ 0 h 3583642"/>
              <a:gd name="connsiteX11" fmla="*/ 515875 w 1349593"/>
              <a:gd name="connsiteY11" fmla="*/ 517712 h 3583642"/>
              <a:gd name="connsiteX12" fmla="*/ 549493 w 1349593"/>
              <a:gd name="connsiteY12" fmla="*/ 1411942 h 3583642"/>
              <a:gd name="connsiteX13" fmla="*/ 576387 w 1349593"/>
              <a:gd name="connsiteY13" fmla="*/ 2124636 h 3583642"/>
              <a:gd name="connsiteX14" fmla="*/ 704134 w 1349593"/>
              <a:gd name="connsiteY14" fmla="*/ 2514600 h 3583642"/>
              <a:gd name="connsiteX15" fmla="*/ 1147887 w 1349593"/>
              <a:gd name="connsiteY15" fmla="*/ 2931459 h 3583642"/>
              <a:gd name="connsiteX16" fmla="*/ 1349593 w 1349593"/>
              <a:gd name="connsiteY16" fmla="*/ 3133165 h 3583642"/>
              <a:gd name="connsiteX0" fmla="*/ 1349593 w 1349593"/>
              <a:gd name="connsiteY0" fmla="*/ 3208626 h 3659103"/>
              <a:gd name="connsiteX1" fmla="*/ 1329422 w 1349593"/>
              <a:gd name="connsiteY1" fmla="*/ 3659103 h 3659103"/>
              <a:gd name="connsiteX2" fmla="*/ 818434 w 1349593"/>
              <a:gd name="connsiteY2" fmla="*/ 3544803 h 3659103"/>
              <a:gd name="connsiteX3" fmla="*/ 334340 w 1349593"/>
              <a:gd name="connsiteY3" fmla="*/ 3195179 h 3659103"/>
              <a:gd name="connsiteX4" fmla="*/ 159528 w 1349593"/>
              <a:gd name="connsiteY4" fmla="*/ 2859003 h 3659103"/>
              <a:gd name="connsiteX5" fmla="*/ 146081 w 1349593"/>
              <a:gd name="connsiteY5" fmla="*/ 2549720 h 3659103"/>
              <a:gd name="connsiteX6" fmla="*/ 253657 w 1349593"/>
              <a:gd name="connsiteY6" fmla="*/ 1991667 h 3659103"/>
              <a:gd name="connsiteX7" fmla="*/ 166252 w 1349593"/>
              <a:gd name="connsiteY7" fmla="*/ 1157950 h 3659103"/>
              <a:gd name="connsiteX8" fmla="*/ 172975 w 1349593"/>
              <a:gd name="connsiteY8" fmla="*/ 579726 h 3659103"/>
              <a:gd name="connsiteX9" fmla="*/ 0 w 1349593"/>
              <a:gd name="connsiteY9" fmla="*/ 201946 h 3659103"/>
              <a:gd name="connsiteX10" fmla="*/ 238663 w 1349593"/>
              <a:gd name="connsiteY10" fmla="*/ 0 h 3659103"/>
              <a:gd name="connsiteX11" fmla="*/ 515875 w 1349593"/>
              <a:gd name="connsiteY11" fmla="*/ 593173 h 3659103"/>
              <a:gd name="connsiteX12" fmla="*/ 549493 w 1349593"/>
              <a:gd name="connsiteY12" fmla="*/ 1487403 h 3659103"/>
              <a:gd name="connsiteX13" fmla="*/ 576387 w 1349593"/>
              <a:gd name="connsiteY13" fmla="*/ 2200097 h 3659103"/>
              <a:gd name="connsiteX14" fmla="*/ 704134 w 1349593"/>
              <a:gd name="connsiteY14" fmla="*/ 2590061 h 3659103"/>
              <a:gd name="connsiteX15" fmla="*/ 1147887 w 1349593"/>
              <a:gd name="connsiteY15" fmla="*/ 3006920 h 3659103"/>
              <a:gd name="connsiteX16" fmla="*/ 1349593 w 1349593"/>
              <a:gd name="connsiteY16" fmla="*/ 3208626 h 3659103"/>
              <a:gd name="connsiteX0" fmla="*/ 1349593 w 1349593"/>
              <a:gd name="connsiteY0" fmla="*/ 3210323 h 3660800"/>
              <a:gd name="connsiteX1" fmla="*/ 1329422 w 1349593"/>
              <a:gd name="connsiteY1" fmla="*/ 3660800 h 3660800"/>
              <a:gd name="connsiteX2" fmla="*/ 818434 w 1349593"/>
              <a:gd name="connsiteY2" fmla="*/ 3546500 h 3660800"/>
              <a:gd name="connsiteX3" fmla="*/ 334340 w 1349593"/>
              <a:gd name="connsiteY3" fmla="*/ 3196876 h 3660800"/>
              <a:gd name="connsiteX4" fmla="*/ 159528 w 1349593"/>
              <a:gd name="connsiteY4" fmla="*/ 2860700 h 3660800"/>
              <a:gd name="connsiteX5" fmla="*/ 146081 w 1349593"/>
              <a:gd name="connsiteY5" fmla="*/ 2551417 h 3660800"/>
              <a:gd name="connsiteX6" fmla="*/ 253657 w 1349593"/>
              <a:gd name="connsiteY6" fmla="*/ 1993364 h 3660800"/>
              <a:gd name="connsiteX7" fmla="*/ 166252 w 1349593"/>
              <a:gd name="connsiteY7" fmla="*/ 1159647 h 3660800"/>
              <a:gd name="connsiteX8" fmla="*/ 172975 w 1349593"/>
              <a:gd name="connsiteY8" fmla="*/ 581423 h 3660800"/>
              <a:gd name="connsiteX9" fmla="*/ 0 w 1349593"/>
              <a:gd name="connsiteY9" fmla="*/ 203643 h 3660800"/>
              <a:gd name="connsiteX10" fmla="*/ 238663 w 1349593"/>
              <a:gd name="connsiteY10" fmla="*/ 1697 h 3660800"/>
              <a:gd name="connsiteX11" fmla="*/ 226989 w 1349593"/>
              <a:gd name="connsiteY11" fmla="*/ 0 h 3660800"/>
              <a:gd name="connsiteX12" fmla="*/ 515875 w 1349593"/>
              <a:gd name="connsiteY12" fmla="*/ 594870 h 3660800"/>
              <a:gd name="connsiteX13" fmla="*/ 549493 w 1349593"/>
              <a:gd name="connsiteY13" fmla="*/ 1489100 h 3660800"/>
              <a:gd name="connsiteX14" fmla="*/ 576387 w 1349593"/>
              <a:gd name="connsiteY14" fmla="*/ 2201794 h 3660800"/>
              <a:gd name="connsiteX15" fmla="*/ 704134 w 1349593"/>
              <a:gd name="connsiteY15" fmla="*/ 2591758 h 3660800"/>
              <a:gd name="connsiteX16" fmla="*/ 1147887 w 1349593"/>
              <a:gd name="connsiteY16" fmla="*/ 3008617 h 3660800"/>
              <a:gd name="connsiteX17" fmla="*/ 1349593 w 1349593"/>
              <a:gd name="connsiteY17" fmla="*/ 3210323 h 3660800"/>
              <a:gd name="connsiteX0" fmla="*/ 1349593 w 1349593"/>
              <a:gd name="connsiteY0" fmla="*/ 3210323 h 3660800"/>
              <a:gd name="connsiteX1" fmla="*/ 1329422 w 1349593"/>
              <a:gd name="connsiteY1" fmla="*/ 3660800 h 3660800"/>
              <a:gd name="connsiteX2" fmla="*/ 818434 w 1349593"/>
              <a:gd name="connsiteY2" fmla="*/ 3546500 h 3660800"/>
              <a:gd name="connsiteX3" fmla="*/ 334340 w 1349593"/>
              <a:gd name="connsiteY3" fmla="*/ 3196876 h 3660800"/>
              <a:gd name="connsiteX4" fmla="*/ 159528 w 1349593"/>
              <a:gd name="connsiteY4" fmla="*/ 2860700 h 3660800"/>
              <a:gd name="connsiteX5" fmla="*/ 146081 w 1349593"/>
              <a:gd name="connsiteY5" fmla="*/ 2551417 h 3660800"/>
              <a:gd name="connsiteX6" fmla="*/ 253657 w 1349593"/>
              <a:gd name="connsiteY6" fmla="*/ 1993364 h 3660800"/>
              <a:gd name="connsiteX7" fmla="*/ 166252 w 1349593"/>
              <a:gd name="connsiteY7" fmla="*/ 1159647 h 3660800"/>
              <a:gd name="connsiteX8" fmla="*/ 172975 w 1349593"/>
              <a:gd name="connsiteY8" fmla="*/ 581423 h 3660800"/>
              <a:gd name="connsiteX9" fmla="*/ 0 w 1349593"/>
              <a:gd name="connsiteY9" fmla="*/ 203643 h 3660800"/>
              <a:gd name="connsiteX10" fmla="*/ 238663 w 1349593"/>
              <a:gd name="connsiteY10" fmla="*/ 1697 h 3660800"/>
              <a:gd name="connsiteX11" fmla="*/ 423185 w 1349593"/>
              <a:gd name="connsiteY11" fmla="*/ 0 h 3660800"/>
              <a:gd name="connsiteX12" fmla="*/ 515875 w 1349593"/>
              <a:gd name="connsiteY12" fmla="*/ 594870 h 3660800"/>
              <a:gd name="connsiteX13" fmla="*/ 549493 w 1349593"/>
              <a:gd name="connsiteY13" fmla="*/ 1489100 h 3660800"/>
              <a:gd name="connsiteX14" fmla="*/ 576387 w 1349593"/>
              <a:gd name="connsiteY14" fmla="*/ 2201794 h 3660800"/>
              <a:gd name="connsiteX15" fmla="*/ 704134 w 1349593"/>
              <a:gd name="connsiteY15" fmla="*/ 2591758 h 3660800"/>
              <a:gd name="connsiteX16" fmla="*/ 1147887 w 1349593"/>
              <a:gd name="connsiteY16" fmla="*/ 3008617 h 3660800"/>
              <a:gd name="connsiteX17" fmla="*/ 1349593 w 1349593"/>
              <a:gd name="connsiteY17" fmla="*/ 3210323 h 3660800"/>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858633 w 1785041"/>
              <a:gd name="connsiteY11" fmla="*/ 58672 h 3719472"/>
              <a:gd name="connsiteX12" fmla="*/ 951323 w 1785041"/>
              <a:gd name="connsiteY12" fmla="*/ 653542 h 3719472"/>
              <a:gd name="connsiteX13" fmla="*/ 984941 w 1785041"/>
              <a:gd name="connsiteY13" fmla="*/ 1547772 h 3719472"/>
              <a:gd name="connsiteX14" fmla="*/ 1011835 w 1785041"/>
              <a:gd name="connsiteY14" fmla="*/ 2260466 h 3719472"/>
              <a:gd name="connsiteX15" fmla="*/ 1139582 w 1785041"/>
              <a:gd name="connsiteY15" fmla="*/ 2650430 h 3719472"/>
              <a:gd name="connsiteX16" fmla="*/ 1583335 w 1785041"/>
              <a:gd name="connsiteY16" fmla="*/ 3067289 h 3719472"/>
              <a:gd name="connsiteX17" fmla="*/ 1785041 w 1785041"/>
              <a:gd name="connsiteY17"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727835 w 1785041"/>
              <a:gd name="connsiteY11" fmla="*/ 73765 h 3719472"/>
              <a:gd name="connsiteX12" fmla="*/ 951323 w 1785041"/>
              <a:gd name="connsiteY12" fmla="*/ 653542 h 3719472"/>
              <a:gd name="connsiteX13" fmla="*/ 984941 w 1785041"/>
              <a:gd name="connsiteY13" fmla="*/ 1547772 h 3719472"/>
              <a:gd name="connsiteX14" fmla="*/ 1011835 w 1785041"/>
              <a:gd name="connsiteY14" fmla="*/ 2260466 h 3719472"/>
              <a:gd name="connsiteX15" fmla="*/ 1139582 w 1785041"/>
              <a:gd name="connsiteY15" fmla="*/ 2650430 h 3719472"/>
              <a:gd name="connsiteX16" fmla="*/ 1583335 w 1785041"/>
              <a:gd name="connsiteY16" fmla="*/ 3067289 h 3719472"/>
              <a:gd name="connsiteX17" fmla="*/ 1785041 w 1785041"/>
              <a:gd name="connsiteY17"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727835 w 1785041"/>
              <a:gd name="connsiteY11" fmla="*/ 73765 h 3719472"/>
              <a:gd name="connsiteX12" fmla="*/ 717776 w 1785041"/>
              <a:gd name="connsiteY12" fmla="*/ 78797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727835 w 1785041"/>
              <a:gd name="connsiteY11" fmla="*/ 73765 h 3719472"/>
              <a:gd name="connsiteX12" fmla="*/ 813360 w 1785041"/>
              <a:gd name="connsiteY12" fmla="*/ 164317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466239 w 1785041"/>
              <a:gd name="connsiteY11" fmla="*/ 28489 h 3719472"/>
              <a:gd name="connsiteX12" fmla="*/ 813360 w 1785041"/>
              <a:gd name="connsiteY12" fmla="*/ 164317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466239 w 1785041"/>
              <a:gd name="connsiteY11" fmla="*/ 28489 h 3719472"/>
              <a:gd name="connsiteX12" fmla="*/ 687592 w 1785041"/>
              <a:gd name="connsiteY12" fmla="*/ 119041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466239 w 1785041"/>
              <a:gd name="connsiteY11" fmla="*/ 28489 h 3719472"/>
              <a:gd name="connsiteX12" fmla="*/ 768082 w 1785041"/>
              <a:gd name="connsiteY12" fmla="*/ 124071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441089 w 1785041"/>
              <a:gd name="connsiteY10" fmla="*/ 254871 h 3719472"/>
              <a:gd name="connsiteX11" fmla="*/ 0 w 1785041"/>
              <a:gd name="connsiteY11" fmla="*/ 0 h 3719472"/>
              <a:gd name="connsiteX12" fmla="*/ 466239 w 1785041"/>
              <a:gd name="connsiteY12" fmla="*/ 28489 h 3719472"/>
              <a:gd name="connsiteX13" fmla="*/ 768082 w 1785041"/>
              <a:gd name="connsiteY13" fmla="*/ 124071 h 3719472"/>
              <a:gd name="connsiteX14" fmla="*/ 951323 w 1785041"/>
              <a:gd name="connsiteY14" fmla="*/ 653542 h 3719472"/>
              <a:gd name="connsiteX15" fmla="*/ 984941 w 1785041"/>
              <a:gd name="connsiteY15" fmla="*/ 1547772 h 3719472"/>
              <a:gd name="connsiteX16" fmla="*/ 1011835 w 1785041"/>
              <a:gd name="connsiteY16" fmla="*/ 2260466 h 3719472"/>
              <a:gd name="connsiteX17" fmla="*/ 1139582 w 1785041"/>
              <a:gd name="connsiteY17" fmla="*/ 2650430 h 3719472"/>
              <a:gd name="connsiteX18" fmla="*/ 1583335 w 1785041"/>
              <a:gd name="connsiteY18" fmla="*/ 3067289 h 3719472"/>
              <a:gd name="connsiteX19" fmla="*/ 1785041 w 1785041"/>
              <a:gd name="connsiteY19" fmla="*/ 3268995 h 3719472"/>
              <a:gd name="connsiteX0" fmla="*/ 1872173 w 1872173"/>
              <a:gd name="connsiteY0" fmla="*/ 3268995 h 3719472"/>
              <a:gd name="connsiteX1" fmla="*/ 1852002 w 1872173"/>
              <a:gd name="connsiteY1" fmla="*/ 3719472 h 3719472"/>
              <a:gd name="connsiteX2" fmla="*/ 1341014 w 1872173"/>
              <a:gd name="connsiteY2" fmla="*/ 3605172 h 3719472"/>
              <a:gd name="connsiteX3" fmla="*/ 856920 w 1872173"/>
              <a:gd name="connsiteY3" fmla="*/ 3255548 h 3719472"/>
              <a:gd name="connsiteX4" fmla="*/ 682108 w 1872173"/>
              <a:gd name="connsiteY4" fmla="*/ 2919372 h 3719472"/>
              <a:gd name="connsiteX5" fmla="*/ 668661 w 1872173"/>
              <a:gd name="connsiteY5" fmla="*/ 2610089 h 3719472"/>
              <a:gd name="connsiteX6" fmla="*/ 776237 w 1872173"/>
              <a:gd name="connsiteY6" fmla="*/ 2052036 h 3719472"/>
              <a:gd name="connsiteX7" fmla="*/ 688832 w 1872173"/>
              <a:gd name="connsiteY7" fmla="*/ 1218319 h 3719472"/>
              <a:gd name="connsiteX8" fmla="*/ 695555 w 1872173"/>
              <a:gd name="connsiteY8" fmla="*/ 640095 h 3719472"/>
              <a:gd name="connsiteX9" fmla="*/ 522580 w 1872173"/>
              <a:gd name="connsiteY9" fmla="*/ 262315 h 3719472"/>
              <a:gd name="connsiteX10" fmla="*/ 0 w 1872173"/>
              <a:gd name="connsiteY10" fmla="*/ 209595 h 3719472"/>
              <a:gd name="connsiteX11" fmla="*/ 87132 w 1872173"/>
              <a:gd name="connsiteY11" fmla="*/ 0 h 3719472"/>
              <a:gd name="connsiteX12" fmla="*/ 553371 w 1872173"/>
              <a:gd name="connsiteY12" fmla="*/ 28489 h 3719472"/>
              <a:gd name="connsiteX13" fmla="*/ 855214 w 1872173"/>
              <a:gd name="connsiteY13" fmla="*/ 124071 h 3719472"/>
              <a:gd name="connsiteX14" fmla="*/ 1038455 w 1872173"/>
              <a:gd name="connsiteY14" fmla="*/ 653542 h 3719472"/>
              <a:gd name="connsiteX15" fmla="*/ 1072073 w 1872173"/>
              <a:gd name="connsiteY15" fmla="*/ 1547772 h 3719472"/>
              <a:gd name="connsiteX16" fmla="*/ 1098967 w 1872173"/>
              <a:gd name="connsiteY16" fmla="*/ 2260466 h 3719472"/>
              <a:gd name="connsiteX17" fmla="*/ 1226714 w 1872173"/>
              <a:gd name="connsiteY17" fmla="*/ 2650430 h 3719472"/>
              <a:gd name="connsiteX18" fmla="*/ 1670467 w 1872173"/>
              <a:gd name="connsiteY18" fmla="*/ 3067289 h 3719472"/>
              <a:gd name="connsiteX19" fmla="*/ 1872173 w 1872173"/>
              <a:gd name="connsiteY19" fmla="*/ 3268995 h 3719472"/>
              <a:gd name="connsiteX0" fmla="*/ 1872173 w 1872173"/>
              <a:gd name="connsiteY0" fmla="*/ 3268995 h 3719472"/>
              <a:gd name="connsiteX1" fmla="*/ 1852002 w 1872173"/>
              <a:gd name="connsiteY1" fmla="*/ 3719472 h 3719472"/>
              <a:gd name="connsiteX2" fmla="*/ 1341014 w 1872173"/>
              <a:gd name="connsiteY2" fmla="*/ 3605172 h 3719472"/>
              <a:gd name="connsiteX3" fmla="*/ 856920 w 1872173"/>
              <a:gd name="connsiteY3" fmla="*/ 3255548 h 3719472"/>
              <a:gd name="connsiteX4" fmla="*/ 682108 w 1872173"/>
              <a:gd name="connsiteY4" fmla="*/ 2919372 h 3719472"/>
              <a:gd name="connsiteX5" fmla="*/ 668661 w 1872173"/>
              <a:gd name="connsiteY5" fmla="*/ 2610089 h 3719472"/>
              <a:gd name="connsiteX6" fmla="*/ 776237 w 1872173"/>
              <a:gd name="connsiteY6" fmla="*/ 2052036 h 3719472"/>
              <a:gd name="connsiteX7" fmla="*/ 688832 w 1872173"/>
              <a:gd name="connsiteY7" fmla="*/ 1218319 h 3719472"/>
              <a:gd name="connsiteX8" fmla="*/ 695555 w 1872173"/>
              <a:gd name="connsiteY8" fmla="*/ 640095 h 3719472"/>
              <a:gd name="connsiteX9" fmla="*/ 522580 w 1872173"/>
              <a:gd name="connsiteY9" fmla="*/ 262315 h 3719472"/>
              <a:gd name="connsiteX10" fmla="*/ 508098 w 1872173"/>
              <a:gd name="connsiteY10" fmla="*/ 264933 h 3719472"/>
              <a:gd name="connsiteX11" fmla="*/ 0 w 1872173"/>
              <a:gd name="connsiteY11" fmla="*/ 209595 h 3719472"/>
              <a:gd name="connsiteX12" fmla="*/ 87132 w 1872173"/>
              <a:gd name="connsiteY12" fmla="*/ 0 h 3719472"/>
              <a:gd name="connsiteX13" fmla="*/ 553371 w 1872173"/>
              <a:gd name="connsiteY13" fmla="*/ 28489 h 3719472"/>
              <a:gd name="connsiteX14" fmla="*/ 855214 w 1872173"/>
              <a:gd name="connsiteY14" fmla="*/ 124071 h 3719472"/>
              <a:gd name="connsiteX15" fmla="*/ 1038455 w 1872173"/>
              <a:gd name="connsiteY15" fmla="*/ 653542 h 3719472"/>
              <a:gd name="connsiteX16" fmla="*/ 1072073 w 1872173"/>
              <a:gd name="connsiteY16" fmla="*/ 1547772 h 3719472"/>
              <a:gd name="connsiteX17" fmla="*/ 1098967 w 1872173"/>
              <a:gd name="connsiteY17" fmla="*/ 2260466 h 3719472"/>
              <a:gd name="connsiteX18" fmla="*/ 1226714 w 1872173"/>
              <a:gd name="connsiteY18" fmla="*/ 2650430 h 3719472"/>
              <a:gd name="connsiteX19" fmla="*/ 1670467 w 1872173"/>
              <a:gd name="connsiteY19" fmla="*/ 3067289 h 3719472"/>
              <a:gd name="connsiteX20" fmla="*/ 1872173 w 1872173"/>
              <a:gd name="connsiteY20" fmla="*/ 3268995 h 3719472"/>
              <a:gd name="connsiteX0" fmla="*/ 1872173 w 1872173"/>
              <a:gd name="connsiteY0" fmla="*/ 3268995 h 3719472"/>
              <a:gd name="connsiteX1" fmla="*/ 1852002 w 1872173"/>
              <a:gd name="connsiteY1" fmla="*/ 3719472 h 3719472"/>
              <a:gd name="connsiteX2" fmla="*/ 1341014 w 1872173"/>
              <a:gd name="connsiteY2" fmla="*/ 3605172 h 3719472"/>
              <a:gd name="connsiteX3" fmla="*/ 856920 w 1872173"/>
              <a:gd name="connsiteY3" fmla="*/ 3255548 h 3719472"/>
              <a:gd name="connsiteX4" fmla="*/ 682108 w 1872173"/>
              <a:gd name="connsiteY4" fmla="*/ 2919372 h 3719472"/>
              <a:gd name="connsiteX5" fmla="*/ 668661 w 1872173"/>
              <a:gd name="connsiteY5" fmla="*/ 2610089 h 3719472"/>
              <a:gd name="connsiteX6" fmla="*/ 776237 w 1872173"/>
              <a:gd name="connsiteY6" fmla="*/ 2052036 h 3719472"/>
              <a:gd name="connsiteX7" fmla="*/ 688832 w 1872173"/>
              <a:gd name="connsiteY7" fmla="*/ 1218319 h 3719472"/>
              <a:gd name="connsiteX8" fmla="*/ 695555 w 1872173"/>
              <a:gd name="connsiteY8" fmla="*/ 640095 h 3719472"/>
              <a:gd name="connsiteX9" fmla="*/ 522580 w 1872173"/>
              <a:gd name="connsiteY9" fmla="*/ 262315 h 3719472"/>
              <a:gd name="connsiteX10" fmla="*/ 311902 w 1872173"/>
              <a:gd name="connsiteY10" fmla="*/ 280026 h 3719472"/>
              <a:gd name="connsiteX11" fmla="*/ 0 w 1872173"/>
              <a:gd name="connsiteY11" fmla="*/ 209595 h 3719472"/>
              <a:gd name="connsiteX12" fmla="*/ 87132 w 1872173"/>
              <a:gd name="connsiteY12" fmla="*/ 0 h 3719472"/>
              <a:gd name="connsiteX13" fmla="*/ 553371 w 1872173"/>
              <a:gd name="connsiteY13" fmla="*/ 28489 h 3719472"/>
              <a:gd name="connsiteX14" fmla="*/ 855214 w 1872173"/>
              <a:gd name="connsiteY14" fmla="*/ 124071 h 3719472"/>
              <a:gd name="connsiteX15" fmla="*/ 1038455 w 1872173"/>
              <a:gd name="connsiteY15" fmla="*/ 653542 h 3719472"/>
              <a:gd name="connsiteX16" fmla="*/ 1072073 w 1872173"/>
              <a:gd name="connsiteY16" fmla="*/ 1547772 h 3719472"/>
              <a:gd name="connsiteX17" fmla="*/ 1098967 w 1872173"/>
              <a:gd name="connsiteY17" fmla="*/ 2260466 h 3719472"/>
              <a:gd name="connsiteX18" fmla="*/ 1226714 w 1872173"/>
              <a:gd name="connsiteY18" fmla="*/ 2650430 h 3719472"/>
              <a:gd name="connsiteX19" fmla="*/ 1670467 w 1872173"/>
              <a:gd name="connsiteY19" fmla="*/ 3067289 h 3719472"/>
              <a:gd name="connsiteX20" fmla="*/ 1872173 w 1872173"/>
              <a:gd name="connsiteY20" fmla="*/ 3268995 h 3719472"/>
              <a:gd name="connsiteX0" fmla="*/ 1872173 w 1872173"/>
              <a:gd name="connsiteY0" fmla="*/ 3268995 h 3719472"/>
              <a:gd name="connsiteX1" fmla="*/ 1852002 w 1872173"/>
              <a:gd name="connsiteY1" fmla="*/ 3719472 h 3719472"/>
              <a:gd name="connsiteX2" fmla="*/ 1341014 w 1872173"/>
              <a:gd name="connsiteY2" fmla="*/ 3605172 h 3719472"/>
              <a:gd name="connsiteX3" fmla="*/ 856920 w 1872173"/>
              <a:gd name="connsiteY3" fmla="*/ 3255548 h 3719472"/>
              <a:gd name="connsiteX4" fmla="*/ 682108 w 1872173"/>
              <a:gd name="connsiteY4" fmla="*/ 2919372 h 3719472"/>
              <a:gd name="connsiteX5" fmla="*/ 668661 w 1872173"/>
              <a:gd name="connsiteY5" fmla="*/ 2610089 h 3719472"/>
              <a:gd name="connsiteX6" fmla="*/ 776237 w 1872173"/>
              <a:gd name="connsiteY6" fmla="*/ 2052036 h 3719472"/>
              <a:gd name="connsiteX7" fmla="*/ 688832 w 1872173"/>
              <a:gd name="connsiteY7" fmla="*/ 1218319 h 3719472"/>
              <a:gd name="connsiteX8" fmla="*/ 695555 w 1872173"/>
              <a:gd name="connsiteY8" fmla="*/ 640095 h 3719472"/>
              <a:gd name="connsiteX9" fmla="*/ 567856 w 1872173"/>
              <a:gd name="connsiteY9" fmla="*/ 347837 h 3719472"/>
              <a:gd name="connsiteX10" fmla="*/ 311902 w 1872173"/>
              <a:gd name="connsiteY10" fmla="*/ 280026 h 3719472"/>
              <a:gd name="connsiteX11" fmla="*/ 0 w 1872173"/>
              <a:gd name="connsiteY11" fmla="*/ 209595 h 3719472"/>
              <a:gd name="connsiteX12" fmla="*/ 87132 w 1872173"/>
              <a:gd name="connsiteY12" fmla="*/ 0 h 3719472"/>
              <a:gd name="connsiteX13" fmla="*/ 553371 w 1872173"/>
              <a:gd name="connsiteY13" fmla="*/ 28489 h 3719472"/>
              <a:gd name="connsiteX14" fmla="*/ 855214 w 1872173"/>
              <a:gd name="connsiteY14" fmla="*/ 124071 h 3719472"/>
              <a:gd name="connsiteX15" fmla="*/ 1038455 w 1872173"/>
              <a:gd name="connsiteY15" fmla="*/ 653542 h 3719472"/>
              <a:gd name="connsiteX16" fmla="*/ 1072073 w 1872173"/>
              <a:gd name="connsiteY16" fmla="*/ 1547772 h 3719472"/>
              <a:gd name="connsiteX17" fmla="*/ 1098967 w 1872173"/>
              <a:gd name="connsiteY17" fmla="*/ 2260466 h 3719472"/>
              <a:gd name="connsiteX18" fmla="*/ 1226714 w 1872173"/>
              <a:gd name="connsiteY18" fmla="*/ 2650430 h 3719472"/>
              <a:gd name="connsiteX19" fmla="*/ 1670467 w 1872173"/>
              <a:gd name="connsiteY19" fmla="*/ 3067289 h 3719472"/>
              <a:gd name="connsiteX20" fmla="*/ 1872173 w 1872173"/>
              <a:gd name="connsiteY20" fmla="*/ 3268995 h 3719472"/>
              <a:gd name="connsiteX0" fmla="*/ 1670467 w 1852002"/>
              <a:gd name="connsiteY0" fmla="*/ 3067289 h 3719472"/>
              <a:gd name="connsiteX1" fmla="*/ 1852002 w 1852002"/>
              <a:gd name="connsiteY1" fmla="*/ 3719472 h 3719472"/>
              <a:gd name="connsiteX2" fmla="*/ 1341014 w 1852002"/>
              <a:gd name="connsiteY2" fmla="*/ 3605172 h 3719472"/>
              <a:gd name="connsiteX3" fmla="*/ 856920 w 1852002"/>
              <a:gd name="connsiteY3" fmla="*/ 3255548 h 3719472"/>
              <a:gd name="connsiteX4" fmla="*/ 682108 w 1852002"/>
              <a:gd name="connsiteY4" fmla="*/ 2919372 h 3719472"/>
              <a:gd name="connsiteX5" fmla="*/ 668661 w 1852002"/>
              <a:gd name="connsiteY5" fmla="*/ 2610089 h 3719472"/>
              <a:gd name="connsiteX6" fmla="*/ 776237 w 1852002"/>
              <a:gd name="connsiteY6" fmla="*/ 2052036 h 3719472"/>
              <a:gd name="connsiteX7" fmla="*/ 688832 w 1852002"/>
              <a:gd name="connsiteY7" fmla="*/ 1218319 h 3719472"/>
              <a:gd name="connsiteX8" fmla="*/ 695555 w 1852002"/>
              <a:gd name="connsiteY8" fmla="*/ 640095 h 3719472"/>
              <a:gd name="connsiteX9" fmla="*/ 567856 w 1852002"/>
              <a:gd name="connsiteY9" fmla="*/ 347837 h 3719472"/>
              <a:gd name="connsiteX10" fmla="*/ 311902 w 1852002"/>
              <a:gd name="connsiteY10" fmla="*/ 280026 h 3719472"/>
              <a:gd name="connsiteX11" fmla="*/ 0 w 1852002"/>
              <a:gd name="connsiteY11" fmla="*/ 209595 h 3719472"/>
              <a:gd name="connsiteX12" fmla="*/ 87132 w 1852002"/>
              <a:gd name="connsiteY12" fmla="*/ 0 h 3719472"/>
              <a:gd name="connsiteX13" fmla="*/ 553371 w 1852002"/>
              <a:gd name="connsiteY13" fmla="*/ 28489 h 3719472"/>
              <a:gd name="connsiteX14" fmla="*/ 855214 w 1852002"/>
              <a:gd name="connsiteY14" fmla="*/ 124071 h 3719472"/>
              <a:gd name="connsiteX15" fmla="*/ 1038455 w 1852002"/>
              <a:gd name="connsiteY15" fmla="*/ 653542 h 3719472"/>
              <a:gd name="connsiteX16" fmla="*/ 1072073 w 1852002"/>
              <a:gd name="connsiteY16" fmla="*/ 1547772 h 3719472"/>
              <a:gd name="connsiteX17" fmla="*/ 1098967 w 1852002"/>
              <a:gd name="connsiteY17" fmla="*/ 2260466 h 3719472"/>
              <a:gd name="connsiteX18" fmla="*/ 1226714 w 1852002"/>
              <a:gd name="connsiteY18" fmla="*/ 2650430 h 3719472"/>
              <a:gd name="connsiteX19" fmla="*/ 1670467 w 1852002"/>
              <a:gd name="connsiteY19" fmla="*/ 3067289 h 3719472"/>
              <a:gd name="connsiteX0" fmla="*/ 1226714 w 1852002"/>
              <a:gd name="connsiteY0" fmla="*/ 2650430 h 3719472"/>
              <a:gd name="connsiteX1" fmla="*/ 1852002 w 1852002"/>
              <a:gd name="connsiteY1" fmla="*/ 3719472 h 3719472"/>
              <a:gd name="connsiteX2" fmla="*/ 1341014 w 1852002"/>
              <a:gd name="connsiteY2" fmla="*/ 3605172 h 3719472"/>
              <a:gd name="connsiteX3" fmla="*/ 856920 w 1852002"/>
              <a:gd name="connsiteY3" fmla="*/ 3255548 h 3719472"/>
              <a:gd name="connsiteX4" fmla="*/ 682108 w 1852002"/>
              <a:gd name="connsiteY4" fmla="*/ 2919372 h 3719472"/>
              <a:gd name="connsiteX5" fmla="*/ 668661 w 1852002"/>
              <a:gd name="connsiteY5" fmla="*/ 2610089 h 3719472"/>
              <a:gd name="connsiteX6" fmla="*/ 776237 w 1852002"/>
              <a:gd name="connsiteY6" fmla="*/ 2052036 h 3719472"/>
              <a:gd name="connsiteX7" fmla="*/ 688832 w 1852002"/>
              <a:gd name="connsiteY7" fmla="*/ 1218319 h 3719472"/>
              <a:gd name="connsiteX8" fmla="*/ 695555 w 1852002"/>
              <a:gd name="connsiteY8" fmla="*/ 640095 h 3719472"/>
              <a:gd name="connsiteX9" fmla="*/ 567856 w 1852002"/>
              <a:gd name="connsiteY9" fmla="*/ 347837 h 3719472"/>
              <a:gd name="connsiteX10" fmla="*/ 311902 w 1852002"/>
              <a:gd name="connsiteY10" fmla="*/ 280026 h 3719472"/>
              <a:gd name="connsiteX11" fmla="*/ 0 w 1852002"/>
              <a:gd name="connsiteY11" fmla="*/ 209595 h 3719472"/>
              <a:gd name="connsiteX12" fmla="*/ 87132 w 1852002"/>
              <a:gd name="connsiteY12" fmla="*/ 0 h 3719472"/>
              <a:gd name="connsiteX13" fmla="*/ 553371 w 1852002"/>
              <a:gd name="connsiteY13" fmla="*/ 28489 h 3719472"/>
              <a:gd name="connsiteX14" fmla="*/ 855214 w 1852002"/>
              <a:gd name="connsiteY14" fmla="*/ 124071 h 3719472"/>
              <a:gd name="connsiteX15" fmla="*/ 1038455 w 1852002"/>
              <a:gd name="connsiteY15" fmla="*/ 653542 h 3719472"/>
              <a:gd name="connsiteX16" fmla="*/ 1072073 w 1852002"/>
              <a:gd name="connsiteY16" fmla="*/ 1547772 h 3719472"/>
              <a:gd name="connsiteX17" fmla="*/ 1098967 w 1852002"/>
              <a:gd name="connsiteY17" fmla="*/ 2260466 h 3719472"/>
              <a:gd name="connsiteX18" fmla="*/ 1226714 w 1852002"/>
              <a:gd name="connsiteY18" fmla="*/ 2650430 h 3719472"/>
              <a:gd name="connsiteX0" fmla="*/ 1226714 w 1852002"/>
              <a:gd name="connsiteY0" fmla="*/ 2650430 h 3719472"/>
              <a:gd name="connsiteX1" fmla="*/ 1852002 w 1852002"/>
              <a:gd name="connsiteY1" fmla="*/ 3719472 h 3719472"/>
              <a:gd name="connsiteX2" fmla="*/ 856920 w 1852002"/>
              <a:gd name="connsiteY2" fmla="*/ 3255548 h 3719472"/>
              <a:gd name="connsiteX3" fmla="*/ 682108 w 1852002"/>
              <a:gd name="connsiteY3" fmla="*/ 2919372 h 3719472"/>
              <a:gd name="connsiteX4" fmla="*/ 668661 w 1852002"/>
              <a:gd name="connsiteY4" fmla="*/ 2610089 h 3719472"/>
              <a:gd name="connsiteX5" fmla="*/ 776237 w 1852002"/>
              <a:gd name="connsiteY5" fmla="*/ 2052036 h 3719472"/>
              <a:gd name="connsiteX6" fmla="*/ 688832 w 1852002"/>
              <a:gd name="connsiteY6" fmla="*/ 1218319 h 3719472"/>
              <a:gd name="connsiteX7" fmla="*/ 695555 w 1852002"/>
              <a:gd name="connsiteY7" fmla="*/ 640095 h 3719472"/>
              <a:gd name="connsiteX8" fmla="*/ 567856 w 1852002"/>
              <a:gd name="connsiteY8" fmla="*/ 347837 h 3719472"/>
              <a:gd name="connsiteX9" fmla="*/ 311902 w 1852002"/>
              <a:gd name="connsiteY9" fmla="*/ 280026 h 3719472"/>
              <a:gd name="connsiteX10" fmla="*/ 0 w 1852002"/>
              <a:gd name="connsiteY10" fmla="*/ 209595 h 3719472"/>
              <a:gd name="connsiteX11" fmla="*/ 87132 w 1852002"/>
              <a:gd name="connsiteY11" fmla="*/ 0 h 3719472"/>
              <a:gd name="connsiteX12" fmla="*/ 553371 w 1852002"/>
              <a:gd name="connsiteY12" fmla="*/ 28489 h 3719472"/>
              <a:gd name="connsiteX13" fmla="*/ 855214 w 1852002"/>
              <a:gd name="connsiteY13" fmla="*/ 124071 h 3719472"/>
              <a:gd name="connsiteX14" fmla="*/ 1038455 w 1852002"/>
              <a:gd name="connsiteY14" fmla="*/ 653542 h 3719472"/>
              <a:gd name="connsiteX15" fmla="*/ 1072073 w 1852002"/>
              <a:gd name="connsiteY15" fmla="*/ 1547772 h 3719472"/>
              <a:gd name="connsiteX16" fmla="*/ 1098967 w 1852002"/>
              <a:gd name="connsiteY16" fmla="*/ 2260466 h 3719472"/>
              <a:gd name="connsiteX17" fmla="*/ 1226714 w 1852002"/>
              <a:gd name="connsiteY17" fmla="*/ 2650430 h 3719472"/>
              <a:gd name="connsiteX0" fmla="*/ 1226714 w 1226715"/>
              <a:gd name="connsiteY0" fmla="*/ 2650430 h 3255547"/>
              <a:gd name="connsiteX1" fmla="*/ 856920 w 1226715"/>
              <a:gd name="connsiteY1" fmla="*/ 3255548 h 3255547"/>
              <a:gd name="connsiteX2" fmla="*/ 682108 w 1226715"/>
              <a:gd name="connsiteY2" fmla="*/ 2919372 h 3255547"/>
              <a:gd name="connsiteX3" fmla="*/ 668661 w 1226715"/>
              <a:gd name="connsiteY3" fmla="*/ 2610089 h 3255547"/>
              <a:gd name="connsiteX4" fmla="*/ 776237 w 1226715"/>
              <a:gd name="connsiteY4" fmla="*/ 2052036 h 3255547"/>
              <a:gd name="connsiteX5" fmla="*/ 688832 w 1226715"/>
              <a:gd name="connsiteY5" fmla="*/ 1218319 h 3255547"/>
              <a:gd name="connsiteX6" fmla="*/ 695555 w 1226715"/>
              <a:gd name="connsiteY6" fmla="*/ 640095 h 3255547"/>
              <a:gd name="connsiteX7" fmla="*/ 567856 w 1226715"/>
              <a:gd name="connsiteY7" fmla="*/ 347837 h 3255547"/>
              <a:gd name="connsiteX8" fmla="*/ 311902 w 1226715"/>
              <a:gd name="connsiteY8" fmla="*/ 280026 h 3255547"/>
              <a:gd name="connsiteX9" fmla="*/ 0 w 1226715"/>
              <a:gd name="connsiteY9" fmla="*/ 209595 h 3255547"/>
              <a:gd name="connsiteX10" fmla="*/ 87132 w 1226715"/>
              <a:gd name="connsiteY10" fmla="*/ 0 h 3255547"/>
              <a:gd name="connsiteX11" fmla="*/ 553371 w 1226715"/>
              <a:gd name="connsiteY11" fmla="*/ 28489 h 3255547"/>
              <a:gd name="connsiteX12" fmla="*/ 855214 w 1226715"/>
              <a:gd name="connsiteY12" fmla="*/ 124071 h 3255547"/>
              <a:gd name="connsiteX13" fmla="*/ 1038455 w 1226715"/>
              <a:gd name="connsiteY13" fmla="*/ 653542 h 3255547"/>
              <a:gd name="connsiteX14" fmla="*/ 1072073 w 1226715"/>
              <a:gd name="connsiteY14" fmla="*/ 1547772 h 3255547"/>
              <a:gd name="connsiteX15" fmla="*/ 1098967 w 1226715"/>
              <a:gd name="connsiteY15" fmla="*/ 2260466 h 3255547"/>
              <a:gd name="connsiteX16" fmla="*/ 1226714 w 1226715"/>
              <a:gd name="connsiteY16" fmla="*/ 2650430 h 3255547"/>
              <a:gd name="connsiteX0" fmla="*/ 1226714 w 1226713"/>
              <a:gd name="connsiteY0" fmla="*/ 2650430 h 3255549"/>
              <a:gd name="connsiteX1" fmla="*/ 856920 w 1226713"/>
              <a:gd name="connsiteY1" fmla="*/ 3255548 h 3255549"/>
              <a:gd name="connsiteX2" fmla="*/ 682108 w 1226713"/>
              <a:gd name="connsiteY2" fmla="*/ 2919372 h 3255549"/>
              <a:gd name="connsiteX3" fmla="*/ 744121 w 1226713"/>
              <a:gd name="connsiteY3" fmla="*/ 2262973 h 3255549"/>
              <a:gd name="connsiteX4" fmla="*/ 776237 w 1226713"/>
              <a:gd name="connsiteY4" fmla="*/ 2052036 h 3255549"/>
              <a:gd name="connsiteX5" fmla="*/ 688832 w 1226713"/>
              <a:gd name="connsiteY5" fmla="*/ 1218319 h 3255549"/>
              <a:gd name="connsiteX6" fmla="*/ 695555 w 1226713"/>
              <a:gd name="connsiteY6" fmla="*/ 640095 h 3255549"/>
              <a:gd name="connsiteX7" fmla="*/ 567856 w 1226713"/>
              <a:gd name="connsiteY7" fmla="*/ 347837 h 3255549"/>
              <a:gd name="connsiteX8" fmla="*/ 311902 w 1226713"/>
              <a:gd name="connsiteY8" fmla="*/ 280026 h 3255549"/>
              <a:gd name="connsiteX9" fmla="*/ 0 w 1226713"/>
              <a:gd name="connsiteY9" fmla="*/ 209595 h 3255549"/>
              <a:gd name="connsiteX10" fmla="*/ 87132 w 1226713"/>
              <a:gd name="connsiteY10" fmla="*/ 0 h 3255549"/>
              <a:gd name="connsiteX11" fmla="*/ 553371 w 1226713"/>
              <a:gd name="connsiteY11" fmla="*/ 28489 h 3255549"/>
              <a:gd name="connsiteX12" fmla="*/ 855214 w 1226713"/>
              <a:gd name="connsiteY12" fmla="*/ 124071 h 3255549"/>
              <a:gd name="connsiteX13" fmla="*/ 1038455 w 1226713"/>
              <a:gd name="connsiteY13" fmla="*/ 653542 h 3255549"/>
              <a:gd name="connsiteX14" fmla="*/ 1072073 w 1226713"/>
              <a:gd name="connsiteY14" fmla="*/ 1547772 h 3255549"/>
              <a:gd name="connsiteX15" fmla="*/ 1098967 w 1226713"/>
              <a:gd name="connsiteY15" fmla="*/ 2260466 h 3255549"/>
              <a:gd name="connsiteX16" fmla="*/ 1226714 w 1226713"/>
              <a:gd name="connsiteY16" fmla="*/ 2650430 h 3255549"/>
              <a:gd name="connsiteX0" fmla="*/ 1226714 w 1226715"/>
              <a:gd name="connsiteY0" fmla="*/ 2650430 h 3255547"/>
              <a:gd name="connsiteX1" fmla="*/ 856920 w 1226715"/>
              <a:gd name="connsiteY1" fmla="*/ 3255548 h 3255547"/>
              <a:gd name="connsiteX2" fmla="*/ 717323 w 1226715"/>
              <a:gd name="connsiteY2" fmla="*/ 2532009 h 3255547"/>
              <a:gd name="connsiteX3" fmla="*/ 744121 w 1226715"/>
              <a:gd name="connsiteY3" fmla="*/ 2262973 h 3255547"/>
              <a:gd name="connsiteX4" fmla="*/ 776237 w 1226715"/>
              <a:gd name="connsiteY4" fmla="*/ 2052036 h 3255547"/>
              <a:gd name="connsiteX5" fmla="*/ 688832 w 1226715"/>
              <a:gd name="connsiteY5" fmla="*/ 1218319 h 3255547"/>
              <a:gd name="connsiteX6" fmla="*/ 695555 w 1226715"/>
              <a:gd name="connsiteY6" fmla="*/ 640095 h 3255547"/>
              <a:gd name="connsiteX7" fmla="*/ 567856 w 1226715"/>
              <a:gd name="connsiteY7" fmla="*/ 347837 h 3255547"/>
              <a:gd name="connsiteX8" fmla="*/ 311902 w 1226715"/>
              <a:gd name="connsiteY8" fmla="*/ 280026 h 3255547"/>
              <a:gd name="connsiteX9" fmla="*/ 0 w 1226715"/>
              <a:gd name="connsiteY9" fmla="*/ 209595 h 3255547"/>
              <a:gd name="connsiteX10" fmla="*/ 87132 w 1226715"/>
              <a:gd name="connsiteY10" fmla="*/ 0 h 3255547"/>
              <a:gd name="connsiteX11" fmla="*/ 553371 w 1226715"/>
              <a:gd name="connsiteY11" fmla="*/ 28489 h 3255547"/>
              <a:gd name="connsiteX12" fmla="*/ 855214 w 1226715"/>
              <a:gd name="connsiteY12" fmla="*/ 124071 h 3255547"/>
              <a:gd name="connsiteX13" fmla="*/ 1038455 w 1226715"/>
              <a:gd name="connsiteY13" fmla="*/ 653542 h 3255547"/>
              <a:gd name="connsiteX14" fmla="*/ 1072073 w 1226715"/>
              <a:gd name="connsiteY14" fmla="*/ 1547772 h 3255547"/>
              <a:gd name="connsiteX15" fmla="*/ 1098967 w 1226715"/>
              <a:gd name="connsiteY15" fmla="*/ 2260466 h 3255547"/>
              <a:gd name="connsiteX16" fmla="*/ 1226714 w 1226715"/>
              <a:gd name="connsiteY16" fmla="*/ 2650430 h 3255547"/>
              <a:gd name="connsiteX0" fmla="*/ 1226714 w 1226713"/>
              <a:gd name="connsiteY0" fmla="*/ 2650430 h 2742419"/>
              <a:gd name="connsiteX1" fmla="*/ 746246 w 1226713"/>
              <a:gd name="connsiteY1" fmla="*/ 2742419 h 2742419"/>
              <a:gd name="connsiteX2" fmla="*/ 717323 w 1226713"/>
              <a:gd name="connsiteY2" fmla="*/ 2532009 h 2742419"/>
              <a:gd name="connsiteX3" fmla="*/ 744121 w 1226713"/>
              <a:gd name="connsiteY3" fmla="*/ 2262973 h 2742419"/>
              <a:gd name="connsiteX4" fmla="*/ 776237 w 1226713"/>
              <a:gd name="connsiteY4" fmla="*/ 2052036 h 2742419"/>
              <a:gd name="connsiteX5" fmla="*/ 688832 w 1226713"/>
              <a:gd name="connsiteY5" fmla="*/ 1218319 h 2742419"/>
              <a:gd name="connsiteX6" fmla="*/ 695555 w 1226713"/>
              <a:gd name="connsiteY6" fmla="*/ 640095 h 2742419"/>
              <a:gd name="connsiteX7" fmla="*/ 567856 w 1226713"/>
              <a:gd name="connsiteY7" fmla="*/ 347837 h 2742419"/>
              <a:gd name="connsiteX8" fmla="*/ 311902 w 1226713"/>
              <a:gd name="connsiteY8" fmla="*/ 280026 h 2742419"/>
              <a:gd name="connsiteX9" fmla="*/ 0 w 1226713"/>
              <a:gd name="connsiteY9" fmla="*/ 209595 h 2742419"/>
              <a:gd name="connsiteX10" fmla="*/ 87132 w 1226713"/>
              <a:gd name="connsiteY10" fmla="*/ 0 h 2742419"/>
              <a:gd name="connsiteX11" fmla="*/ 553371 w 1226713"/>
              <a:gd name="connsiteY11" fmla="*/ 28489 h 2742419"/>
              <a:gd name="connsiteX12" fmla="*/ 855214 w 1226713"/>
              <a:gd name="connsiteY12" fmla="*/ 124071 h 2742419"/>
              <a:gd name="connsiteX13" fmla="*/ 1038455 w 1226713"/>
              <a:gd name="connsiteY13" fmla="*/ 653542 h 2742419"/>
              <a:gd name="connsiteX14" fmla="*/ 1072073 w 1226713"/>
              <a:gd name="connsiteY14" fmla="*/ 1547772 h 2742419"/>
              <a:gd name="connsiteX15" fmla="*/ 1098967 w 1226713"/>
              <a:gd name="connsiteY15" fmla="*/ 2260466 h 2742419"/>
              <a:gd name="connsiteX16" fmla="*/ 1226714 w 1226713"/>
              <a:gd name="connsiteY16" fmla="*/ 2650430 h 2742419"/>
              <a:gd name="connsiteX0" fmla="*/ 1226714 w 1226715"/>
              <a:gd name="connsiteY0" fmla="*/ 2650430 h 2742419"/>
              <a:gd name="connsiteX1" fmla="*/ 746246 w 1226715"/>
              <a:gd name="connsiteY1" fmla="*/ 2742419 h 2742419"/>
              <a:gd name="connsiteX2" fmla="*/ 717323 w 1226715"/>
              <a:gd name="connsiteY2" fmla="*/ 2532009 h 2742419"/>
              <a:gd name="connsiteX3" fmla="*/ 744121 w 1226715"/>
              <a:gd name="connsiteY3" fmla="*/ 2262973 h 2742419"/>
              <a:gd name="connsiteX4" fmla="*/ 730961 w 1226715"/>
              <a:gd name="connsiteY4" fmla="*/ 1644551 h 2742419"/>
              <a:gd name="connsiteX5" fmla="*/ 688832 w 1226715"/>
              <a:gd name="connsiteY5" fmla="*/ 1218319 h 2742419"/>
              <a:gd name="connsiteX6" fmla="*/ 695555 w 1226715"/>
              <a:gd name="connsiteY6" fmla="*/ 640095 h 2742419"/>
              <a:gd name="connsiteX7" fmla="*/ 567856 w 1226715"/>
              <a:gd name="connsiteY7" fmla="*/ 347837 h 2742419"/>
              <a:gd name="connsiteX8" fmla="*/ 311902 w 1226715"/>
              <a:gd name="connsiteY8" fmla="*/ 280026 h 2742419"/>
              <a:gd name="connsiteX9" fmla="*/ 0 w 1226715"/>
              <a:gd name="connsiteY9" fmla="*/ 209595 h 2742419"/>
              <a:gd name="connsiteX10" fmla="*/ 87132 w 1226715"/>
              <a:gd name="connsiteY10" fmla="*/ 0 h 2742419"/>
              <a:gd name="connsiteX11" fmla="*/ 553371 w 1226715"/>
              <a:gd name="connsiteY11" fmla="*/ 28489 h 2742419"/>
              <a:gd name="connsiteX12" fmla="*/ 855214 w 1226715"/>
              <a:gd name="connsiteY12" fmla="*/ 124071 h 2742419"/>
              <a:gd name="connsiteX13" fmla="*/ 1038455 w 1226715"/>
              <a:gd name="connsiteY13" fmla="*/ 653542 h 2742419"/>
              <a:gd name="connsiteX14" fmla="*/ 1072073 w 1226715"/>
              <a:gd name="connsiteY14" fmla="*/ 1547772 h 2742419"/>
              <a:gd name="connsiteX15" fmla="*/ 1098967 w 1226715"/>
              <a:gd name="connsiteY15" fmla="*/ 2260466 h 2742419"/>
              <a:gd name="connsiteX16" fmla="*/ 1226714 w 1226715"/>
              <a:gd name="connsiteY16" fmla="*/ 2650430 h 2742419"/>
              <a:gd name="connsiteX0" fmla="*/ 1226714 w 1226713"/>
              <a:gd name="connsiteY0" fmla="*/ 2650430 h 2742419"/>
              <a:gd name="connsiteX1" fmla="*/ 746246 w 1226713"/>
              <a:gd name="connsiteY1" fmla="*/ 2742419 h 2742419"/>
              <a:gd name="connsiteX2" fmla="*/ 717323 w 1226713"/>
              <a:gd name="connsiteY2" fmla="*/ 2532009 h 2742419"/>
              <a:gd name="connsiteX3" fmla="*/ 804489 w 1226713"/>
              <a:gd name="connsiteY3" fmla="*/ 1976224 h 2742419"/>
              <a:gd name="connsiteX4" fmla="*/ 730961 w 1226713"/>
              <a:gd name="connsiteY4" fmla="*/ 1644551 h 2742419"/>
              <a:gd name="connsiteX5" fmla="*/ 688832 w 1226713"/>
              <a:gd name="connsiteY5" fmla="*/ 1218319 h 2742419"/>
              <a:gd name="connsiteX6" fmla="*/ 695555 w 1226713"/>
              <a:gd name="connsiteY6" fmla="*/ 640095 h 2742419"/>
              <a:gd name="connsiteX7" fmla="*/ 567856 w 1226713"/>
              <a:gd name="connsiteY7" fmla="*/ 347837 h 2742419"/>
              <a:gd name="connsiteX8" fmla="*/ 311902 w 1226713"/>
              <a:gd name="connsiteY8" fmla="*/ 280026 h 2742419"/>
              <a:gd name="connsiteX9" fmla="*/ 0 w 1226713"/>
              <a:gd name="connsiteY9" fmla="*/ 209595 h 2742419"/>
              <a:gd name="connsiteX10" fmla="*/ 87132 w 1226713"/>
              <a:gd name="connsiteY10" fmla="*/ 0 h 2742419"/>
              <a:gd name="connsiteX11" fmla="*/ 553371 w 1226713"/>
              <a:gd name="connsiteY11" fmla="*/ 28489 h 2742419"/>
              <a:gd name="connsiteX12" fmla="*/ 855214 w 1226713"/>
              <a:gd name="connsiteY12" fmla="*/ 124071 h 2742419"/>
              <a:gd name="connsiteX13" fmla="*/ 1038455 w 1226713"/>
              <a:gd name="connsiteY13" fmla="*/ 653542 h 2742419"/>
              <a:gd name="connsiteX14" fmla="*/ 1072073 w 1226713"/>
              <a:gd name="connsiteY14" fmla="*/ 1547772 h 2742419"/>
              <a:gd name="connsiteX15" fmla="*/ 1098967 w 1226713"/>
              <a:gd name="connsiteY15" fmla="*/ 2260466 h 2742419"/>
              <a:gd name="connsiteX16" fmla="*/ 1226714 w 1226713"/>
              <a:gd name="connsiteY16" fmla="*/ 2650430 h 2742419"/>
              <a:gd name="connsiteX0" fmla="*/ 1226714 w 1226715"/>
              <a:gd name="connsiteY0" fmla="*/ 2650430 h 2742419"/>
              <a:gd name="connsiteX1" fmla="*/ 746246 w 1226715"/>
              <a:gd name="connsiteY1" fmla="*/ 2742419 h 2742419"/>
              <a:gd name="connsiteX2" fmla="*/ 787754 w 1226715"/>
              <a:gd name="connsiteY2" fmla="*/ 2210045 h 2742419"/>
              <a:gd name="connsiteX3" fmla="*/ 804489 w 1226715"/>
              <a:gd name="connsiteY3" fmla="*/ 1976224 h 2742419"/>
              <a:gd name="connsiteX4" fmla="*/ 730961 w 1226715"/>
              <a:gd name="connsiteY4" fmla="*/ 1644551 h 2742419"/>
              <a:gd name="connsiteX5" fmla="*/ 688832 w 1226715"/>
              <a:gd name="connsiteY5" fmla="*/ 1218319 h 2742419"/>
              <a:gd name="connsiteX6" fmla="*/ 695555 w 1226715"/>
              <a:gd name="connsiteY6" fmla="*/ 640095 h 2742419"/>
              <a:gd name="connsiteX7" fmla="*/ 567856 w 1226715"/>
              <a:gd name="connsiteY7" fmla="*/ 347837 h 2742419"/>
              <a:gd name="connsiteX8" fmla="*/ 311902 w 1226715"/>
              <a:gd name="connsiteY8" fmla="*/ 280026 h 2742419"/>
              <a:gd name="connsiteX9" fmla="*/ 0 w 1226715"/>
              <a:gd name="connsiteY9" fmla="*/ 209595 h 2742419"/>
              <a:gd name="connsiteX10" fmla="*/ 87132 w 1226715"/>
              <a:gd name="connsiteY10" fmla="*/ 0 h 2742419"/>
              <a:gd name="connsiteX11" fmla="*/ 553371 w 1226715"/>
              <a:gd name="connsiteY11" fmla="*/ 28489 h 2742419"/>
              <a:gd name="connsiteX12" fmla="*/ 855214 w 1226715"/>
              <a:gd name="connsiteY12" fmla="*/ 124071 h 2742419"/>
              <a:gd name="connsiteX13" fmla="*/ 1038455 w 1226715"/>
              <a:gd name="connsiteY13" fmla="*/ 653542 h 2742419"/>
              <a:gd name="connsiteX14" fmla="*/ 1072073 w 1226715"/>
              <a:gd name="connsiteY14" fmla="*/ 1547772 h 2742419"/>
              <a:gd name="connsiteX15" fmla="*/ 1098967 w 1226715"/>
              <a:gd name="connsiteY15" fmla="*/ 2260466 h 2742419"/>
              <a:gd name="connsiteX16" fmla="*/ 1226714 w 1226715"/>
              <a:gd name="connsiteY16" fmla="*/ 2650430 h 2742419"/>
              <a:gd name="connsiteX0" fmla="*/ 1226714 w 1226713"/>
              <a:gd name="connsiteY0" fmla="*/ 2650430 h 2650430"/>
              <a:gd name="connsiteX1" fmla="*/ 776431 w 1226713"/>
              <a:gd name="connsiteY1" fmla="*/ 2400333 h 2650430"/>
              <a:gd name="connsiteX2" fmla="*/ 787754 w 1226713"/>
              <a:gd name="connsiteY2" fmla="*/ 2210045 h 2650430"/>
              <a:gd name="connsiteX3" fmla="*/ 804489 w 1226713"/>
              <a:gd name="connsiteY3" fmla="*/ 1976224 h 2650430"/>
              <a:gd name="connsiteX4" fmla="*/ 730961 w 1226713"/>
              <a:gd name="connsiteY4" fmla="*/ 1644551 h 2650430"/>
              <a:gd name="connsiteX5" fmla="*/ 688832 w 1226713"/>
              <a:gd name="connsiteY5" fmla="*/ 1218319 h 2650430"/>
              <a:gd name="connsiteX6" fmla="*/ 695555 w 1226713"/>
              <a:gd name="connsiteY6" fmla="*/ 640095 h 2650430"/>
              <a:gd name="connsiteX7" fmla="*/ 567856 w 1226713"/>
              <a:gd name="connsiteY7" fmla="*/ 347837 h 2650430"/>
              <a:gd name="connsiteX8" fmla="*/ 311902 w 1226713"/>
              <a:gd name="connsiteY8" fmla="*/ 280026 h 2650430"/>
              <a:gd name="connsiteX9" fmla="*/ 0 w 1226713"/>
              <a:gd name="connsiteY9" fmla="*/ 209595 h 2650430"/>
              <a:gd name="connsiteX10" fmla="*/ 87132 w 1226713"/>
              <a:gd name="connsiteY10" fmla="*/ 0 h 2650430"/>
              <a:gd name="connsiteX11" fmla="*/ 553371 w 1226713"/>
              <a:gd name="connsiteY11" fmla="*/ 28489 h 2650430"/>
              <a:gd name="connsiteX12" fmla="*/ 855214 w 1226713"/>
              <a:gd name="connsiteY12" fmla="*/ 124071 h 2650430"/>
              <a:gd name="connsiteX13" fmla="*/ 1038455 w 1226713"/>
              <a:gd name="connsiteY13" fmla="*/ 653542 h 2650430"/>
              <a:gd name="connsiteX14" fmla="*/ 1072073 w 1226713"/>
              <a:gd name="connsiteY14" fmla="*/ 1547772 h 2650430"/>
              <a:gd name="connsiteX15" fmla="*/ 1098967 w 1226713"/>
              <a:gd name="connsiteY15" fmla="*/ 2260466 h 2650430"/>
              <a:gd name="connsiteX16" fmla="*/ 1226714 w 1226713"/>
              <a:gd name="connsiteY16" fmla="*/ 2650430 h 2650430"/>
              <a:gd name="connsiteX0" fmla="*/ 965119 w 1098967"/>
              <a:gd name="connsiteY0" fmla="*/ 2328467 h 2400333"/>
              <a:gd name="connsiteX1" fmla="*/ 776431 w 1098967"/>
              <a:gd name="connsiteY1" fmla="*/ 2400333 h 2400333"/>
              <a:gd name="connsiteX2" fmla="*/ 787754 w 1098967"/>
              <a:gd name="connsiteY2" fmla="*/ 2210045 h 2400333"/>
              <a:gd name="connsiteX3" fmla="*/ 804489 w 1098967"/>
              <a:gd name="connsiteY3" fmla="*/ 1976224 h 2400333"/>
              <a:gd name="connsiteX4" fmla="*/ 730961 w 1098967"/>
              <a:gd name="connsiteY4" fmla="*/ 1644551 h 2400333"/>
              <a:gd name="connsiteX5" fmla="*/ 688832 w 1098967"/>
              <a:gd name="connsiteY5" fmla="*/ 1218319 h 2400333"/>
              <a:gd name="connsiteX6" fmla="*/ 695555 w 1098967"/>
              <a:gd name="connsiteY6" fmla="*/ 640095 h 2400333"/>
              <a:gd name="connsiteX7" fmla="*/ 567856 w 1098967"/>
              <a:gd name="connsiteY7" fmla="*/ 347837 h 2400333"/>
              <a:gd name="connsiteX8" fmla="*/ 311902 w 1098967"/>
              <a:gd name="connsiteY8" fmla="*/ 280026 h 2400333"/>
              <a:gd name="connsiteX9" fmla="*/ 0 w 1098967"/>
              <a:gd name="connsiteY9" fmla="*/ 209595 h 2400333"/>
              <a:gd name="connsiteX10" fmla="*/ 87132 w 1098967"/>
              <a:gd name="connsiteY10" fmla="*/ 0 h 2400333"/>
              <a:gd name="connsiteX11" fmla="*/ 553371 w 1098967"/>
              <a:gd name="connsiteY11" fmla="*/ 28489 h 2400333"/>
              <a:gd name="connsiteX12" fmla="*/ 855214 w 1098967"/>
              <a:gd name="connsiteY12" fmla="*/ 124071 h 2400333"/>
              <a:gd name="connsiteX13" fmla="*/ 1038455 w 1098967"/>
              <a:gd name="connsiteY13" fmla="*/ 653542 h 2400333"/>
              <a:gd name="connsiteX14" fmla="*/ 1072073 w 1098967"/>
              <a:gd name="connsiteY14" fmla="*/ 1547772 h 2400333"/>
              <a:gd name="connsiteX15" fmla="*/ 1098967 w 1098967"/>
              <a:gd name="connsiteY15" fmla="*/ 2260466 h 2400333"/>
              <a:gd name="connsiteX16" fmla="*/ 965119 w 1098967"/>
              <a:gd name="connsiteY16" fmla="*/ 2328467 h 2400333"/>
              <a:gd name="connsiteX0" fmla="*/ 965119 w 1078844"/>
              <a:gd name="connsiteY0" fmla="*/ 2328467 h 2400333"/>
              <a:gd name="connsiteX1" fmla="*/ 776431 w 1078844"/>
              <a:gd name="connsiteY1" fmla="*/ 2400333 h 2400333"/>
              <a:gd name="connsiteX2" fmla="*/ 787754 w 1078844"/>
              <a:gd name="connsiteY2" fmla="*/ 2210045 h 2400333"/>
              <a:gd name="connsiteX3" fmla="*/ 804489 w 1078844"/>
              <a:gd name="connsiteY3" fmla="*/ 1976224 h 2400333"/>
              <a:gd name="connsiteX4" fmla="*/ 730961 w 1078844"/>
              <a:gd name="connsiteY4" fmla="*/ 1644551 h 2400333"/>
              <a:gd name="connsiteX5" fmla="*/ 688832 w 1078844"/>
              <a:gd name="connsiteY5" fmla="*/ 1218319 h 2400333"/>
              <a:gd name="connsiteX6" fmla="*/ 695555 w 1078844"/>
              <a:gd name="connsiteY6" fmla="*/ 640095 h 2400333"/>
              <a:gd name="connsiteX7" fmla="*/ 567856 w 1078844"/>
              <a:gd name="connsiteY7" fmla="*/ 347837 h 2400333"/>
              <a:gd name="connsiteX8" fmla="*/ 311902 w 1078844"/>
              <a:gd name="connsiteY8" fmla="*/ 280026 h 2400333"/>
              <a:gd name="connsiteX9" fmla="*/ 0 w 1078844"/>
              <a:gd name="connsiteY9" fmla="*/ 209595 h 2400333"/>
              <a:gd name="connsiteX10" fmla="*/ 87132 w 1078844"/>
              <a:gd name="connsiteY10" fmla="*/ 0 h 2400333"/>
              <a:gd name="connsiteX11" fmla="*/ 553371 w 1078844"/>
              <a:gd name="connsiteY11" fmla="*/ 28489 h 2400333"/>
              <a:gd name="connsiteX12" fmla="*/ 855214 w 1078844"/>
              <a:gd name="connsiteY12" fmla="*/ 124071 h 2400333"/>
              <a:gd name="connsiteX13" fmla="*/ 1038455 w 1078844"/>
              <a:gd name="connsiteY13" fmla="*/ 653542 h 2400333"/>
              <a:gd name="connsiteX14" fmla="*/ 1072073 w 1078844"/>
              <a:gd name="connsiteY14" fmla="*/ 1547772 h 2400333"/>
              <a:gd name="connsiteX15" fmla="*/ 1078844 w 1078844"/>
              <a:gd name="connsiteY15" fmla="*/ 1832858 h 2400333"/>
              <a:gd name="connsiteX16" fmla="*/ 965119 w 1078844"/>
              <a:gd name="connsiteY16" fmla="*/ 2328467 h 2400333"/>
              <a:gd name="connsiteX0" fmla="*/ 1095917 w 1095917"/>
              <a:gd name="connsiteY0" fmla="*/ 2122210 h 2400333"/>
              <a:gd name="connsiteX1" fmla="*/ 776431 w 1095917"/>
              <a:gd name="connsiteY1" fmla="*/ 2400333 h 2400333"/>
              <a:gd name="connsiteX2" fmla="*/ 787754 w 1095917"/>
              <a:gd name="connsiteY2" fmla="*/ 2210045 h 2400333"/>
              <a:gd name="connsiteX3" fmla="*/ 804489 w 1095917"/>
              <a:gd name="connsiteY3" fmla="*/ 1976224 h 2400333"/>
              <a:gd name="connsiteX4" fmla="*/ 730961 w 1095917"/>
              <a:gd name="connsiteY4" fmla="*/ 1644551 h 2400333"/>
              <a:gd name="connsiteX5" fmla="*/ 688832 w 1095917"/>
              <a:gd name="connsiteY5" fmla="*/ 1218319 h 2400333"/>
              <a:gd name="connsiteX6" fmla="*/ 695555 w 1095917"/>
              <a:gd name="connsiteY6" fmla="*/ 640095 h 2400333"/>
              <a:gd name="connsiteX7" fmla="*/ 567856 w 1095917"/>
              <a:gd name="connsiteY7" fmla="*/ 347837 h 2400333"/>
              <a:gd name="connsiteX8" fmla="*/ 311902 w 1095917"/>
              <a:gd name="connsiteY8" fmla="*/ 280026 h 2400333"/>
              <a:gd name="connsiteX9" fmla="*/ 0 w 1095917"/>
              <a:gd name="connsiteY9" fmla="*/ 209595 h 2400333"/>
              <a:gd name="connsiteX10" fmla="*/ 87132 w 1095917"/>
              <a:gd name="connsiteY10" fmla="*/ 0 h 2400333"/>
              <a:gd name="connsiteX11" fmla="*/ 553371 w 1095917"/>
              <a:gd name="connsiteY11" fmla="*/ 28489 h 2400333"/>
              <a:gd name="connsiteX12" fmla="*/ 855214 w 1095917"/>
              <a:gd name="connsiteY12" fmla="*/ 124071 h 2400333"/>
              <a:gd name="connsiteX13" fmla="*/ 1038455 w 1095917"/>
              <a:gd name="connsiteY13" fmla="*/ 653542 h 2400333"/>
              <a:gd name="connsiteX14" fmla="*/ 1072073 w 1095917"/>
              <a:gd name="connsiteY14" fmla="*/ 1547772 h 2400333"/>
              <a:gd name="connsiteX15" fmla="*/ 1078844 w 1095917"/>
              <a:gd name="connsiteY15" fmla="*/ 1832858 h 2400333"/>
              <a:gd name="connsiteX16" fmla="*/ 1095917 w 1095917"/>
              <a:gd name="connsiteY16" fmla="*/ 2122210 h 2400333"/>
              <a:gd name="connsiteX0" fmla="*/ 1095917 w 1095917"/>
              <a:gd name="connsiteY0" fmla="*/ 2122210 h 2400333"/>
              <a:gd name="connsiteX1" fmla="*/ 776431 w 1095917"/>
              <a:gd name="connsiteY1" fmla="*/ 2400333 h 2400333"/>
              <a:gd name="connsiteX2" fmla="*/ 787754 w 1095917"/>
              <a:gd name="connsiteY2" fmla="*/ 2210045 h 2400333"/>
              <a:gd name="connsiteX3" fmla="*/ 789397 w 1095917"/>
              <a:gd name="connsiteY3" fmla="*/ 1850456 h 2400333"/>
              <a:gd name="connsiteX4" fmla="*/ 730961 w 1095917"/>
              <a:gd name="connsiteY4" fmla="*/ 1644551 h 2400333"/>
              <a:gd name="connsiteX5" fmla="*/ 688832 w 1095917"/>
              <a:gd name="connsiteY5" fmla="*/ 1218319 h 2400333"/>
              <a:gd name="connsiteX6" fmla="*/ 695555 w 1095917"/>
              <a:gd name="connsiteY6" fmla="*/ 640095 h 2400333"/>
              <a:gd name="connsiteX7" fmla="*/ 567856 w 1095917"/>
              <a:gd name="connsiteY7" fmla="*/ 347837 h 2400333"/>
              <a:gd name="connsiteX8" fmla="*/ 311902 w 1095917"/>
              <a:gd name="connsiteY8" fmla="*/ 280026 h 2400333"/>
              <a:gd name="connsiteX9" fmla="*/ 0 w 1095917"/>
              <a:gd name="connsiteY9" fmla="*/ 209595 h 2400333"/>
              <a:gd name="connsiteX10" fmla="*/ 87132 w 1095917"/>
              <a:gd name="connsiteY10" fmla="*/ 0 h 2400333"/>
              <a:gd name="connsiteX11" fmla="*/ 553371 w 1095917"/>
              <a:gd name="connsiteY11" fmla="*/ 28489 h 2400333"/>
              <a:gd name="connsiteX12" fmla="*/ 855214 w 1095917"/>
              <a:gd name="connsiteY12" fmla="*/ 124071 h 2400333"/>
              <a:gd name="connsiteX13" fmla="*/ 1038455 w 1095917"/>
              <a:gd name="connsiteY13" fmla="*/ 653542 h 2400333"/>
              <a:gd name="connsiteX14" fmla="*/ 1072073 w 1095917"/>
              <a:gd name="connsiteY14" fmla="*/ 1547772 h 2400333"/>
              <a:gd name="connsiteX15" fmla="*/ 1078844 w 1095917"/>
              <a:gd name="connsiteY15" fmla="*/ 1832858 h 2400333"/>
              <a:gd name="connsiteX16" fmla="*/ 1095917 w 1095917"/>
              <a:gd name="connsiteY16" fmla="*/ 2122210 h 2400333"/>
              <a:gd name="connsiteX0" fmla="*/ 1095917 w 1095917"/>
              <a:gd name="connsiteY0" fmla="*/ 2122210 h 2400333"/>
              <a:gd name="connsiteX1" fmla="*/ 776431 w 1095917"/>
              <a:gd name="connsiteY1" fmla="*/ 2400333 h 2400333"/>
              <a:gd name="connsiteX2" fmla="*/ 822970 w 1095917"/>
              <a:gd name="connsiteY2" fmla="*/ 2023911 h 2400333"/>
              <a:gd name="connsiteX3" fmla="*/ 789397 w 1095917"/>
              <a:gd name="connsiteY3" fmla="*/ 1850456 h 2400333"/>
              <a:gd name="connsiteX4" fmla="*/ 730961 w 1095917"/>
              <a:gd name="connsiteY4" fmla="*/ 1644551 h 2400333"/>
              <a:gd name="connsiteX5" fmla="*/ 688832 w 1095917"/>
              <a:gd name="connsiteY5" fmla="*/ 1218319 h 2400333"/>
              <a:gd name="connsiteX6" fmla="*/ 695555 w 1095917"/>
              <a:gd name="connsiteY6" fmla="*/ 640095 h 2400333"/>
              <a:gd name="connsiteX7" fmla="*/ 567856 w 1095917"/>
              <a:gd name="connsiteY7" fmla="*/ 347837 h 2400333"/>
              <a:gd name="connsiteX8" fmla="*/ 311902 w 1095917"/>
              <a:gd name="connsiteY8" fmla="*/ 280026 h 2400333"/>
              <a:gd name="connsiteX9" fmla="*/ 0 w 1095917"/>
              <a:gd name="connsiteY9" fmla="*/ 209595 h 2400333"/>
              <a:gd name="connsiteX10" fmla="*/ 87132 w 1095917"/>
              <a:gd name="connsiteY10" fmla="*/ 0 h 2400333"/>
              <a:gd name="connsiteX11" fmla="*/ 553371 w 1095917"/>
              <a:gd name="connsiteY11" fmla="*/ 28489 h 2400333"/>
              <a:gd name="connsiteX12" fmla="*/ 855214 w 1095917"/>
              <a:gd name="connsiteY12" fmla="*/ 124071 h 2400333"/>
              <a:gd name="connsiteX13" fmla="*/ 1038455 w 1095917"/>
              <a:gd name="connsiteY13" fmla="*/ 653542 h 2400333"/>
              <a:gd name="connsiteX14" fmla="*/ 1072073 w 1095917"/>
              <a:gd name="connsiteY14" fmla="*/ 1547772 h 2400333"/>
              <a:gd name="connsiteX15" fmla="*/ 1078844 w 1095917"/>
              <a:gd name="connsiteY15" fmla="*/ 1832858 h 2400333"/>
              <a:gd name="connsiteX16" fmla="*/ 1095917 w 1095917"/>
              <a:gd name="connsiteY16" fmla="*/ 2122210 h 2400333"/>
              <a:gd name="connsiteX0" fmla="*/ 1095917 w 1095917"/>
              <a:gd name="connsiteY0" fmla="*/ 2122210 h 2214197"/>
              <a:gd name="connsiteX1" fmla="*/ 806614 w 1095917"/>
              <a:gd name="connsiteY1" fmla="*/ 2214197 h 2214197"/>
              <a:gd name="connsiteX2" fmla="*/ 822970 w 1095917"/>
              <a:gd name="connsiteY2" fmla="*/ 2023911 h 2214197"/>
              <a:gd name="connsiteX3" fmla="*/ 789397 w 1095917"/>
              <a:gd name="connsiteY3" fmla="*/ 1850456 h 2214197"/>
              <a:gd name="connsiteX4" fmla="*/ 730961 w 1095917"/>
              <a:gd name="connsiteY4" fmla="*/ 1644551 h 2214197"/>
              <a:gd name="connsiteX5" fmla="*/ 688832 w 1095917"/>
              <a:gd name="connsiteY5" fmla="*/ 1218319 h 2214197"/>
              <a:gd name="connsiteX6" fmla="*/ 695555 w 1095917"/>
              <a:gd name="connsiteY6" fmla="*/ 640095 h 2214197"/>
              <a:gd name="connsiteX7" fmla="*/ 567856 w 1095917"/>
              <a:gd name="connsiteY7" fmla="*/ 347837 h 2214197"/>
              <a:gd name="connsiteX8" fmla="*/ 311902 w 1095917"/>
              <a:gd name="connsiteY8" fmla="*/ 280026 h 2214197"/>
              <a:gd name="connsiteX9" fmla="*/ 0 w 1095917"/>
              <a:gd name="connsiteY9" fmla="*/ 209595 h 2214197"/>
              <a:gd name="connsiteX10" fmla="*/ 87132 w 1095917"/>
              <a:gd name="connsiteY10" fmla="*/ 0 h 2214197"/>
              <a:gd name="connsiteX11" fmla="*/ 553371 w 1095917"/>
              <a:gd name="connsiteY11" fmla="*/ 28489 h 2214197"/>
              <a:gd name="connsiteX12" fmla="*/ 855214 w 1095917"/>
              <a:gd name="connsiteY12" fmla="*/ 124071 h 2214197"/>
              <a:gd name="connsiteX13" fmla="*/ 1038455 w 1095917"/>
              <a:gd name="connsiteY13" fmla="*/ 653542 h 2214197"/>
              <a:gd name="connsiteX14" fmla="*/ 1072073 w 1095917"/>
              <a:gd name="connsiteY14" fmla="*/ 1547772 h 2214197"/>
              <a:gd name="connsiteX15" fmla="*/ 1078844 w 1095917"/>
              <a:gd name="connsiteY15" fmla="*/ 1832858 h 2214197"/>
              <a:gd name="connsiteX16" fmla="*/ 1095917 w 1095917"/>
              <a:gd name="connsiteY16" fmla="*/ 2122210 h 2214197"/>
              <a:gd name="connsiteX0" fmla="*/ 1095917 w 1095917"/>
              <a:gd name="connsiteY0" fmla="*/ 2122210 h 2194074"/>
              <a:gd name="connsiteX1" fmla="*/ 877044 w 1095917"/>
              <a:gd name="connsiteY1" fmla="*/ 2194074 h 2194074"/>
              <a:gd name="connsiteX2" fmla="*/ 822970 w 1095917"/>
              <a:gd name="connsiteY2" fmla="*/ 2023911 h 2194074"/>
              <a:gd name="connsiteX3" fmla="*/ 789397 w 1095917"/>
              <a:gd name="connsiteY3" fmla="*/ 1850456 h 2194074"/>
              <a:gd name="connsiteX4" fmla="*/ 730961 w 1095917"/>
              <a:gd name="connsiteY4" fmla="*/ 1644551 h 2194074"/>
              <a:gd name="connsiteX5" fmla="*/ 688832 w 1095917"/>
              <a:gd name="connsiteY5" fmla="*/ 1218319 h 2194074"/>
              <a:gd name="connsiteX6" fmla="*/ 695555 w 1095917"/>
              <a:gd name="connsiteY6" fmla="*/ 640095 h 2194074"/>
              <a:gd name="connsiteX7" fmla="*/ 567856 w 1095917"/>
              <a:gd name="connsiteY7" fmla="*/ 347837 h 2194074"/>
              <a:gd name="connsiteX8" fmla="*/ 311902 w 1095917"/>
              <a:gd name="connsiteY8" fmla="*/ 280026 h 2194074"/>
              <a:gd name="connsiteX9" fmla="*/ 0 w 1095917"/>
              <a:gd name="connsiteY9" fmla="*/ 209595 h 2194074"/>
              <a:gd name="connsiteX10" fmla="*/ 87132 w 1095917"/>
              <a:gd name="connsiteY10" fmla="*/ 0 h 2194074"/>
              <a:gd name="connsiteX11" fmla="*/ 553371 w 1095917"/>
              <a:gd name="connsiteY11" fmla="*/ 28489 h 2194074"/>
              <a:gd name="connsiteX12" fmla="*/ 855214 w 1095917"/>
              <a:gd name="connsiteY12" fmla="*/ 124071 h 2194074"/>
              <a:gd name="connsiteX13" fmla="*/ 1038455 w 1095917"/>
              <a:gd name="connsiteY13" fmla="*/ 653542 h 2194074"/>
              <a:gd name="connsiteX14" fmla="*/ 1072073 w 1095917"/>
              <a:gd name="connsiteY14" fmla="*/ 1547772 h 2194074"/>
              <a:gd name="connsiteX15" fmla="*/ 1078844 w 1095917"/>
              <a:gd name="connsiteY15" fmla="*/ 1832858 h 2194074"/>
              <a:gd name="connsiteX16" fmla="*/ 1095917 w 1095917"/>
              <a:gd name="connsiteY16" fmla="*/ 2122210 h 2194074"/>
              <a:gd name="connsiteX0" fmla="*/ 1095917 w 1095917"/>
              <a:gd name="connsiteY0" fmla="*/ 2122210 h 2194074"/>
              <a:gd name="connsiteX1" fmla="*/ 877044 w 1095917"/>
              <a:gd name="connsiteY1" fmla="*/ 2194074 h 2194074"/>
              <a:gd name="connsiteX2" fmla="*/ 822970 w 1095917"/>
              <a:gd name="connsiteY2" fmla="*/ 2018881 h 2194074"/>
              <a:gd name="connsiteX3" fmla="*/ 789397 w 1095917"/>
              <a:gd name="connsiteY3" fmla="*/ 1850456 h 2194074"/>
              <a:gd name="connsiteX4" fmla="*/ 730961 w 1095917"/>
              <a:gd name="connsiteY4" fmla="*/ 1644551 h 2194074"/>
              <a:gd name="connsiteX5" fmla="*/ 688832 w 1095917"/>
              <a:gd name="connsiteY5" fmla="*/ 1218319 h 2194074"/>
              <a:gd name="connsiteX6" fmla="*/ 695555 w 1095917"/>
              <a:gd name="connsiteY6" fmla="*/ 640095 h 2194074"/>
              <a:gd name="connsiteX7" fmla="*/ 567856 w 1095917"/>
              <a:gd name="connsiteY7" fmla="*/ 347837 h 2194074"/>
              <a:gd name="connsiteX8" fmla="*/ 311902 w 1095917"/>
              <a:gd name="connsiteY8" fmla="*/ 280026 h 2194074"/>
              <a:gd name="connsiteX9" fmla="*/ 0 w 1095917"/>
              <a:gd name="connsiteY9" fmla="*/ 209595 h 2194074"/>
              <a:gd name="connsiteX10" fmla="*/ 87132 w 1095917"/>
              <a:gd name="connsiteY10" fmla="*/ 0 h 2194074"/>
              <a:gd name="connsiteX11" fmla="*/ 553371 w 1095917"/>
              <a:gd name="connsiteY11" fmla="*/ 28489 h 2194074"/>
              <a:gd name="connsiteX12" fmla="*/ 855214 w 1095917"/>
              <a:gd name="connsiteY12" fmla="*/ 124071 h 2194074"/>
              <a:gd name="connsiteX13" fmla="*/ 1038455 w 1095917"/>
              <a:gd name="connsiteY13" fmla="*/ 653542 h 2194074"/>
              <a:gd name="connsiteX14" fmla="*/ 1072073 w 1095917"/>
              <a:gd name="connsiteY14" fmla="*/ 1547772 h 2194074"/>
              <a:gd name="connsiteX15" fmla="*/ 1078844 w 1095917"/>
              <a:gd name="connsiteY15" fmla="*/ 1832858 h 2194074"/>
              <a:gd name="connsiteX16" fmla="*/ 1095917 w 1095917"/>
              <a:gd name="connsiteY16" fmla="*/ 2122210 h 2194074"/>
              <a:gd name="connsiteX0" fmla="*/ 1095917 w 1095917"/>
              <a:gd name="connsiteY0" fmla="*/ 2122210 h 2194074"/>
              <a:gd name="connsiteX1" fmla="*/ 806614 w 1095917"/>
              <a:gd name="connsiteY1" fmla="*/ 2194074 h 2194074"/>
              <a:gd name="connsiteX2" fmla="*/ 822970 w 1095917"/>
              <a:gd name="connsiteY2" fmla="*/ 2018881 h 2194074"/>
              <a:gd name="connsiteX3" fmla="*/ 789397 w 1095917"/>
              <a:gd name="connsiteY3" fmla="*/ 1850456 h 2194074"/>
              <a:gd name="connsiteX4" fmla="*/ 730961 w 1095917"/>
              <a:gd name="connsiteY4" fmla="*/ 1644551 h 2194074"/>
              <a:gd name="connsiteX5" fmla="*/ 688832 w 1095917"/>
              <a:gd name="connsiteY5" fmla="*/ 1218319 h 2194074"/>
              <a:gd name="connsiteX6" fmla="*/ 695555 w 1095917"/>
              <a:gd name="connsiteY6" fmla="*/ 640095 h 2194074"/>
              <a:gd name="connsiteX7" fmla="*/ 567856 w 1095917"/>
              <a:gd name="connsiteY7" fmla="*/ 347837 h 2194074"/>
              <a:gd name="connsiteX8" fmla="*/ 311902 w 1095917"/>
              <a:gd name="connsiteY8" fmla="*/ 280026 h 2194074"/>
              <a:gd name="connsiteX9" fmla="*/ 0 w 1095917"/>
              <a:gd name="connsiteY9" fmla="*/ 209595 h 2194074"/>
              <a:gd name="connsiteX10" fmla="*/ 87132 w 1095917"/>
              <a:gd name="connsiteY10" fmla="*/ 0 h 2194074"/>
              <a:gd name="connsiteX11" fmla="*/ 553371 w 1095917"/>
              <a:gd name="connsiteY11" fmla="*/ 28489 h 2194074"/>
              <a:gd name="connsiteX12" fmla="*/ 855214 w 1095917"/>
              <a:gd name="connsiteY12" fmla="*/ 124071 h 2194074"/>
              <a:gd name="connsiteX13" fmla="*/ 1038455 w 1095917"/>
              <a:gd name="connsiteY13" fmla="*/ 653542 h 2194074"/>
              <a:gd name="connsiteX14" fmla="*/ 1072073 w 1095917"/>
              <a:gd name="connsiteY14" fmla="*/ 1547772 h 2194074"/>
              <a:gd name="connsiteX15" fmla="*/ 1078844 w 1095917"/>
              <a:gd name="connsiteY15" fmla="*/ 1832858 h 2194074"/>
              <a:gd name="connsiteX16" fmla="*/ 1095917 w 1095917"/>
              <a:gd name="connsiteY16" fmla="*/ 2122210 h 2194074"/>
              <a:gd name="connsiteX0" fmla="*/ 1095917 w 1095917"/>
              <a:gd name="connsiteY0" fmla="*/ 2122210 h 2209167"/>
              <a:gd name="connsiteX1" fmla="*/ 806614 w 1095917"/>
              <a:gd name="connsiteY1" fmla="*/ 2209167 h 2209167"/>
              <a:gd name="connsiteX2" fmla="*/ 822970 w 1095917"/>
              <a:gd name="connsiteY2" fmla="*/ 2018881 h 2209167"/>
              <a:gd name="connsiteX3" fmla="*/ 789397 w 1095917"/>
              <a:gd name="connsiteY3" fmla="*/ 1850456 h 2209167"/>
              <a:gd name="connsiteX4" fmla="*/ 730961 w 1095917"/>
              <a:gd name="connsiteY4" fmla="*/ 1644551 h 2209167"/>
              <a:gd name="connsiteX5" fmla="*/ 688832 w 1095917"/>
              <a:gd name="connsiteY5" fmla="*/ 1218319 h 2209167"/>
              <a:gd name="connsiteX6" fmla="*/ 695555 w 1095917"/>
              <a:gd name="connsiteY6" fmla="*/ 640095 h 2209167"/>
              <a:gd name="connsiteX7" fmla="*/ 567856 w 1095917"/>
              <a:gd name="connsiteY7" fmla="*/ 347837 h 2209167"/>
              <a:gd name="connsiteX8" fmla="*/ 311902 w 1095917"/>
              <a:gd name="connsiteY8" fmla="*/ 280026 h 2209167"/>
              <a:gd name="connsiteX9" fmla="*/ 0 w 1095917"/>
              <a:gd name="connsiteY9" fmla="*/ 209595 h 2209167"/>
              <a:gd name="connsiteX10" fmla="*/ 87132 w 1095917"/>
              <a:gd name="connsiteY10" fmla="*/ 0 h 2209167"/>
              <a:gd name="connsiteX11" fmla="*/ 553371 w 1095917"/>
              <a:gd name="connsiteY11" fmla="*/ 28489 h 2209167"/>
              <a:gd name="connsiteX12" fmla="*/ 855214 w 1095917"/>
              <a:gd name="connsiteY12" fmla="*/ 124071 h 2209167"/>
              <a:gd name="connsiteX13" fmla="*/ 1038455 w 1095917"/>
              <a:gd name="connsiteY13" fmla="*/ 653542 h 2209167"/>
              <a:gd name="connsiteX14" fmla="*/ 1072073 w 1095917"/>
              <a:gd name="connsiteY14" fmla="*/ 1547772 h 2209167"/>
              <a:gd name="connsiteX15" fmla="*/ 1078844 w 1095917"/>
              <a:gd name="connsiteY15" fmla="*/ 1832858 h 2209167"/>
              <a:gd name="connsiteX16" fmla="*/ 1095917 w 1095917"/>
              <a:gd name="connsiteY16" fmla="*/ 2122210 h 2209167"/>
              <a:gd name="connsiteX0" fmla="*/ 1095917 w 1095917"/>
              <a:gd name="connsiteY0" fmla="*/ 2163253 h 2250210"/>
              <a:gd name="connsiteX1" fmla="*/ 806614 w 1095917"/>
              <a:gd name="connsiteY1" fmla="*/ 2250210 h 2250210"/>
              <a:gd name="connsiteX2" fmla="*/ 822970 w 1095917"/>
              <a:gd name="connsiteY2" fmla="*/ 2059924 h 2250210"/>
              <a:gd name="connsiteX3" fmla="*/ 789397 w 1095917"/>
              <a:gd name="connsiteY3" fmla="*/ 1891499 h 2250210"/>
              <a:gd name="connsiteX4" fmla="*/ 730961 w 1095917"/>
              <a:gd name="connsiteY4" fmla="*/ 1685594 h 2250210"/>
              <a:gd name="connsiteX5" fmla="*/ 688832 w 1095917"/>
              <a:gd name="connsiteY5" fmla="*/ 1259362 h 2250210"/>
              <a:gd name="connsiteX6" fmla="*/ 695555 w 1095917"/>
              <a:gd name="connsiteY6" fmla="*/ 681138 h 2250210"/>
              <a:gd name="connsiteX7" fmla="*/ 567856 w 1095917"/>
              <a:gd name="connsiteY7" fmla="*/ 388880 h 2250210"/>
              <a:gd name="connsiteX8" fmla="*/ 311902 w 1095917"/>
              <a:gd name="connsiteY8" fmla="*/ 321069 h 2250210"/>
              <a:gd name="connsiteX9" fmla="*/ 0 w 1095917"/>
              <a:gd name="connsiteY9" fmla="*/ 250638 h 2250210"/>
              <a:gd name="connsiteX10" fmla="*/ 76871 w 1095917"/>
              <a:gd name="connsiteY10" fmla="*/ 0 h 2250210"/>
              <a:gd name="connsiteX11" fmla="*/ 553371 w 1095917"/>
              <a:gd name="connsiteY11" fmla="*/ 69532 h 2250210"/>
              <a:gd name="connsiteX12" fmla="*/ 855214 w 1095917"/>
              <a:gd name="connsiteY12" fmla="*/ 165114 h 2250210"/>
              <a:gd name="connsiteX13" fmla="*/ 1038455 w 1095917"/>
              <a:gd name="connsiteY13" fmla="*/ 694585 h 2250210"/>
              <a:gd name="connsiteX14" fmla="*/ 1072073 w 1095917"/>
              <a:gd name="connsiteY14" fmla="*/ 1588815 h 2250210"/>
              <a:gd name="connsiteX15" fmla="*/ 1078844 w 1095917"/>
              <a:gd name="connsiteY15" fmla="*/ 1873901 h 2250210"/>
              <a:gd name="connsiteX16" fmla="*/ 1095917 w 1095917"/>
              <a:gd name="connsiteY16" fmla="*/ 2163253 h 2250210"/>
              <a:gd name="connsiteX0" fmla="*/ 1172871 w 1172871"/>
              <a:gd name="connsiteY0" fmla="*/ 2163253 h 2250210"/>
              <a:gd name="connsiteX1" fmla="*/ 883568 w 1172871"/>
              <a:gd name="connsiteY1" fmla="*/ 2250210 h 2250210"/>
              <a:gd name="connsiteX2" fmla="*/ 899924 w 1172871"/>
              <a:gd name="connsiteY2" fmla="*/ 2059924 h 2250210"/>
              <a:gd name="connsiteX3" fmla="*/ 866351 w 1172871"/>
              <a:gd name="connsiteY3" fmla="*/ 1891499 h 2250210"/>
              <a:gd name="connsiteX4" fmla="*/ 807915 w 1172871"/>
              <a:gd name="connsiteY4" fmla="*/ 1685594 h 2250210"/>
              <a:gd name="connsiteX5" fmla="*/ 765786 w 1172871"/>
              <a:gd name="connsiteY5" fmla="*/ 1259362 h 2250210"/>
              <a:gd name="connsiteX6" fmla="*/ 772509 w 1172871"/>
              <a:gd name="connsiteY6" fmla="*/ 681138 h 2250210"/>
              <a:gd name="connsiteX7" fmla="*/ 644810 w 1172871"/>
              <a:gd name="connsiteY7" fmla="*/ 388880 h 2250210"/>
              <a:gd name="connsiteX8" fmla="*/ 388856 w 1172871"/>
              <a:gd name="connsiteY8" fmla="*/ 321069 h 2250210"/>
              <a:gd name="connsiteX9" fmla="*/ 0 w 1172871"/>
              <a:gd name="connsiteY9" fmla="*/ 291679 h 2250210"/>
              <a:gd name="connsiteX10" fmla="*/ 153825 w 1172871"/>
              <a:gd name="connsiteY10" fmla="*/ 0 h 2250210"/>
              <a:gd name="connsiteX11" fmla="*/ 630325 w 1172871"/>
              <a:gd name="connsiteY11" fmla="*/ 69532 h 2250210"/>
              <a:gd name="connsiteX12" fmla="*/ 932168 w 1172871"/>
              <a:gd name="connsiteY12" fmla="*/ 165114 h 2250210"/>
              <a:gd name="connsiteX13" fmla="*/ 1115409 w 1172871"/>
              <a:gd name="connsiteY13" fmla="*/ 694585 h 2250210"/>
              <a:gd name="connsiteX14" fmla="*/ 1149027 w 1172871"/>
              <a:gd name="connsiteY14" fmla="*/ 1588815 h 2250210"/>
              <a:gd name="connsiteX15" fmla="*/ 1155798 w 1172871"/>
              <a:gd name="connsiteY15" fmla="*/ 1873901 h 2250210"/>
              <a:gd name="connsiteX16" fmla="*/ 1172871 w 1172871"/>
              <a:gd name="connsiteY16" fmla="*/ 2163253 h 22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2871" h="2250210">
                <a:moveTo>
                  <a:pt x="1172871" y="2163253"/>
                </a:moveTo>
                <a:lnTo>
                  <a:pt x="883568" y="2250210"/>
                </a:lnTo>
                <a:lnTo>
                  <a:pt x="899924" y="2059924"/>
                </a:lnTo>
                <a:cubicBezTo>
                  <a:pt x="900472" y="1940061"/>
                  <a:pt x="865803" y="2011362"/>
                  <a:pt x="866351" y="1891499"/>
                </a:cubicBezTo>
                <a:lnTo>
                  <a:pt x="807915" y="1685594"/>
                </a:lnTo>
                <a:lnTo>
                  <a:pt x="765786" y="1259362"/>
                </a:lnTo>
                <a:lnTo>
                  <a:pt x="772509" y="681138"/>
                </a:lnTo>
                <a:lnTo>
                  <a:pt x="644810" y="388880"/>
                </a:lnTo>
                <a:lnTo>
                  <a:pt x="388856" y="321069"/>
                </a:lnTo>
                <a:lnTo>
                  <a:pt x="0" y="291679"/>
                </a:lnTo>
                <a:lnTo>
                  <a:pt x="153825" y="0"/>
                </a:lnTo>
                <a:lnTo>
                  <a:pt x="630325" y="69532"/>
                </a:lnTo>
                <a:lnTo>
                  <a:pt x="932168" y="165114"/>
                </a:lnTo>
                <a:lnTo>
                  <a:pt x="1115409" y="694585"/>
                </a:lnTo>
                <a:lnTo>
                  <a:pt x="1149027" y="1588815"/>
                </a:lnTo>
                <a:lnTo>
                  <a:pt x="1155798" y="1873901"/>
                </a:lnTo>
                <a:lnTo>
                  <a:pt x="1172871" y="2163253"/>
                </a:lnTo>
                <a:close/>
              </a:path>
            </a:pathLst>
          </a:custGeom>
          <a:solidFill>
            <a:srgbClr val="0E699C">
              <a:alpha val="51000"/>
            </a:srgbClr>
          </a:solidFill>
          <a:ln w="31750">
            <a:solidFill>
              <a:srgbClr val="0E699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dirty="0">
              <a:solidFill>
                <a:prstClr val="white"/>
              </a:solidFill>
              <a:latin typeface="Calibri"/>
            </a:endParaRPr>
          </a:p>
        </p:txBody>
      </p:sp>
      <p:sp>
        <p:nvSpPr>
          <p:cNvPr id="12" name="Freeform: Shape 11">
            <a:extLst>
              <a:ext uri="{FF2B5EF4-FFF2-40B4-BE49-F238E27FC236}">
                <a16:creationId xmlns:a16="http://schemas.microsoft.com/office/drawing/2014/main" id="{ABF4C1DB-C235-0AFD-8F51-532F0F6B8AA7}"/>
              </a:ext>
              <a:ext uri="{C183D7F6-B498-43B3-948B-1728B52AA6E4}">
                <adec:decorative xmlns:adec="http://schemas.microsoft.com/office/drawing/2017/decorative" val="1"/>
              </a:ext>
            </a:extLst>
          </p:cNvPr>
          <p:cNvSpPr/>
          <p:nvPr/>
        </p:nvSpPr>
        <p:spPr>
          <a:xfrm>
            <a:off x="2376823" y="3006033"/>
            <a:ext cx="2001725" cy="1378208"/>
          </a:xfrm>
          <a:custGeom>
            <a:avLst/>
            <a:gdLst>
              <a:gd name="connsiteX0" fmla="*/ 2440641 w 2440641"/>
              <a:gd name="connsiteY0" fmla="*/ 1062318 h 1485900"/>
              <a:gd name="connsiteX1" fmla="*/ 2164976 w 2440641"/>
              <a:gd name="connsiteY1" fmla="*/ 1485900 h 1485900"/>
              <a:gd name="connsiteX2" fmla="*/ 1761564 w 2440641"/>
              <a:gd name="connsiteY2" fmla="*/ 1405218 h 1485900"/>
              <a:gd name="connsiteX3" fmla="*/ 1257300 w 2440641"/>
              <a:gd name="connsiteY3" fmla="*/ 1203512 h 1485900"/>
              <a:gd name="connsiteX4" fmla="*/ 1042147 w 2440641"/>
              <a:gd name="connsiteY4" fmla="*/ 927847 h 1485900"/>
              <a:gd name="connsiteX5" fmla="*/ 1001806 w 2440641"/>
              <a:gd name="connsiteY5" fmla="*/ 537882 h 1485900"/>
              <a:gd name="connsiteX6" fmla="*/ 793376 w 2440641"/>
              <a:gd name="connsiteY6" fmla="*/ 389965 h 1485900"/>
              <a:gd name="connsiteX7" fmla="*/ 551329 w 2440641"/>
              <a:gd name="connsiteY7" fmla="*/ 584947 h 1485900"/>
              <a:gd name="connsiteX8" fmla="*/ 0 w 2440641"/>
              <a:gd name="connsiteY8" fmla="*/ 275665 h 1485900"/>
              <a:gd name="connsiteX9" fmla="*/ 356347 w 2440641"/>
              <a:gd name="connsiteY9" fmla="*/ 0 h 1485900"/>
              <a:gd name="connsiteX10" fmla="*/ 793376 w 2440641"/>
              <a:gd name="connsiteY10" fmla="*/ 20171 h 1485900"/>
              <a:gd name="connsiteX11" fmla="*/ 1116106 w 2440641"/>
              <a:gd name="connsiteY11" fmla="*/ 228600 h 1485900"/>
              <a:gd name="connsiteX12" fmla="*/ 1405217 w 2440641"/>
              <a:gd name="connsiteY12" fmla="*/ 591671 h 1485900"/>
              <a:gd name="connsiteX13" fmla="*/ 1640541 w 2440641"/>
              <a:gd name="connsiteY13" fmla="*/ 934571 h 1485900"/>
              <a:gd name="connsiteX14" fmla="*/ 1996888 w 2440641"/>
              <a:gd name="connsiteY14" fmla="*/ 974912 h 1485900"/>
              <a:gd name="connsiteX15" fmla="*/ 2333064 w 2440641"/>
              <a:gd name="connsiteY15" fmla="*/ 968188 h 1485900"/>
              <a:gd name="connsiteX16" fmla="*/ 2440641 w 2440641"/>
              <a:gd name="connsiteY16" fmla="*/ 1062318 h 1485900"/>
              <a:gd name="connsiteX0" fmla="*/ 2518647 w 2518647"/>
              <a:gd name="connsiteY0" fmla="*/ 1062318 h 1485900"/>
              <a:gd name="connsiteX1" fmla="*/ 2242982 w 2518647"/>
              <a:gd name="connsiteY1" fmla="*/ 1485900 h 1485900"/>
              <a:gd name="connsiteX2" fmla="*/ 1839570 w 2518647"/>
              <a:gd name="connsiteY2" fmla="*/ 1405218 h 1485900"/>
              <a:gd name="connsiteX3" fmla="*/ 1335306 w 2518647"/>
              <a:gd name="connsiteY3" fmla="*/ 1203512 h 1485900"/>
              <a:gd name="connsiteX4" fmla="*/ 1120153 w 2518647"/>
              <a:gd name="connsiteY4" fmla="*/ 927847 h 1485900"/>
              <a:gd name="connsiteX5" fmla="*/ 1079812 w 2518647"/>
              <a:gd name="connsiteY5" fmla="*/ 537882 h 1485900"/>
              <a:gd name="connsiteX6" fmla="*/ 871382 w 2518647"/>
              <a:gd name="connsiteY6" fmla="*/ 389965 h 1485900"/>
              <a:gd name="connsiteX7" fmla="*/ 629335 w 2518647"/>
              <a:gd name="connsiteY7" fmla="*/ 584947 h 1485900"/>
              <a:gd name="connsiteX8" fmla="*/ 0 w 2518647"/>
              <a:gd name="connsiteY8" fmla="*/ 657027 h 1485900"/>
              <a:gd name="connsiteX9" fmla="*/ 434353 w 2518647"/>
              <a:gd name="connsiteY9" fmla="*/ 0 h 1485900"/>
              <a:gd name="connsiteX10" fmla="*/ 871382 w 2518647"/>
              <a:gd name="connsiteY10" fmla="*/ 20171 h 1485900"/>
              <a:gd name="connsiteX11" fmla="*/ 1194112 w 2518647"/>
              <a:gd name="connsiteY11" fmla="*/ 228600 h 1485900"/>
              <a:gd name="connsiteX12" fmla="*/ 1483223 w 2518647"/>
              <a:gd name="connsiteY12" fmla="*/ 591671 h 1485900"/>
              <a:gd name="connsiteX13" fmla="*/ 1718547 w 2518647"/>
              <a:gd name="connsiteY13" fmla="*/ 934571 h 1485900"/>
              <a:gd name="connsiteX14" fmla="*/ 2074894 w 2518647"/>
              <a:gd name="connsiteY14" fmla="*/ 974912 h 1485900"/>
              <a:gd name="connsiteX15" fmla="*/ 2411070 w 2518647"/>
              <a:gd name="connsiteY15" fmla="*/ 968188 h 1485900"/>
              <a:gd name="connsiteX16" fmla="*/ 2518647 w 2518647"/>
              <a:gd name="connsiteY16" fmla="*/ 1062318 h 1485900"/>
              <a:gd name="connsiteX0" fmla="*/ 2518647 w 2518647"/>
              <a:gd name="connsiteY0" fmla="*/ 1042147 h 1465729"/>
              <a:gd name="connsiteX1" fmla="*/ 2242982 w 2518647"/>
              <a:gd name="connsiteY1" fmla="*/ 1465729 h 1465729"/>
              <a:gd name="connsiteX2" fmla="*/ 1839570 w 2518647"/>
              <a:gd name="connsiteY2" fmla="*/ 1385047 h 1465729"/>
              <a:gd name="connsiteX3" fmla="*/ 1335306 w 2518647"/>
              <a:gd name="connsiteY3" fmla="*/ 1183341 h 1465729"/>
              <a:gd name="connsiteX4" fmla="*/ 1120153 w 2518647"/>
              <a:gd name="connsiteY4" fmla="*/ 907676 h 1465729"/>
              <a:gd name="connsiteX5" fmla="*/ 1079812 w 2518647"/>
              <a:gd name="connsiteY5" fmla="*/ 517711 h 1465729"/>
              <a:gd name="connsiteX6" fmla="*/ 871382 w 2518647"/>
              <a:gd name="connsiteY6" fmla="*/ 369794 h 1465729"/>
              <a:gd name="connsiteX7" fmla="*/ 629335 w 2518647"/>
              <a:gd name="connsiteY7" fmla="*/ 564776 h 1465729"/>
              <a:gd name="connsiteX8" fmla="*/ 0 w 2518647"/>
              <a:gd name="connsiteY8" fmla="*/ 636856 h 1465729"/>
              <a:gd name="connsiteX9" fmla="*/ 44324 w 2518647"/>
              <a:gd name="connsiteY9" fmla="*/ 283185 h 1465729"/>
              <a:gd name="connsiteX10" fmla="*/ 871382 w 2518647"/>
              <a:gd name="connsiteY10" fmla="*/ 0 h 1465729"/>
              <a:gd name="connsiteX11" fmla="*/ 1194112 w 2518647"/>
              <a:gd name="connsiteY11" fmla="*/ 208429 h 1465729"/>
              <a:gd name="connsiteX12" fmla="*/ 1483223 w 2518647"/>
              <a:gd name="connsiteY12" fmla="*/ 571500 h 1465729"/>
              <a:gd name="connsiteX13" fmla="*/ 1718547 w 2518647"/>
              <a:gd name="connsiteY13" fmla="*/ 914400 h 1465729"/>
              <a:gd name="connsiteX14" fmla="*/ 2074894 w 2518647"/>
              <a:gd name="connsiteY14" fmla="*/ 954741 h 1465729"/>
              <a:gd name="connsiteX15" fmla="*/ 2411070 w 2518647"/>
              <a:gd name="connsiteY15" fmla="*/ 948017 h 1465729"/>
              <a:gd name="connsiteX16" fmla="*/ 2518647 w 2518647"/>
              <a:gd name="connsiteY16" fmla="*/ 1042147 h 1465729"/>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79812 w 2518647"/>
              <a:gd name="connsiteY5" fmla="*/ 543713 h 1491731"/>
              <a:gd name="connsiteX6" fmla="*/ 871382 w 2518647"/>
              <a:gd name="connsiteY6" fmla="*/ 395796 h 1491731"/>
              <a:gd name="connsiteX7" fmla="*/ 629335 w 2518647"/>
              <a:gd name="connsiteY7" fmla="*/ 590778 h 1491731"/>
              <a:gd name="connsiteX8" fmla="*/ 0 w 2518647"/>
              <a:gd name="connsiteY8" fmla="*/ 662858 h 1491731"/>
              <a:gd name="connsiteX9" fmla="*/ 44324 w 2518647"/>
              <a:gd name="connsiteY9" fmla="*/ 309187 h 1491731"/>
              <a:gd name="connsiteX10" fmla="*/ 507355 w 2518647"/>
              <a:gd name="connsiteY10" fmla="*/ 0 h 1491731"/>
              <a:gd name="connsiteX11" fmla="*/ 1194112 w 2518647"/>
              <a:gd name="connsiteY11" fmla="*/ 234431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79812 w 2518647"/>
              <a:gd name="connsiteY5" fmla="*/ 543713 h 1491731"/>
              <a:gd name="connsiteX6" fmla="*/ 871382 w 2518647"/>
              <a:gd name="connsiteY6" fmla="*/ 395796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1194112 w 2518647"/>
              <a:gd name="connsiteY11" fmla="*/ 234431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79812 w 2518647"/>
              <a:gd name="connsiteY5" fmla="*/ 543713 h 1491731"/>
              <a:gd name="connsiteX6" fmla="*/ 754373 w 2518647"/>
              <a:gd name="connsiteY6" fmla="*/ 421798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1194112 w 2518647"/>
              <a:gd name="connsiteY11" fmla="*/ 234431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79812 w 2518647"/>
              <a:gd name="connsiteY5" fmla="*/ 543713 h 1491731"/>
              <a:gd name="connsiteX6" fmla="*/ 754373 w 2518647"/>
              <a:gd name="connsiteY6" fmla="*/ 421798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10474 w 2518647"/>
              <a:gd name="connsiteY5" fmla="*/ 422370 h 1491731"/>
              <a:gd name="connsiteX6" fmla="*/ 754373 w 2518647"/>
              <a:gd name="connsiteY6" fmla="*/ 421798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10474 w 2518647"/>
              <a:gd name="connsiteY5" fmla="*/ 422370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819793 w 2518647"/>
              <a:gd name="connsiteY5" fmla="*/ 409369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033480 w 2518647"/>
              <a:gd name="connsiteY4" fmla="*/ 530649 h 1491731"/>
              <a:gd name="connsiteX5" fmla="*/ 819793 w 2518647"/>
              <a:gd name="connsiteY5" fmla="*/ 409369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192296 w 2518647"/>
              <a:gd name="connsiteY3" fmla="*/ 1044664 h 1491731"/>
              <a:gd name="connsiteX4" fmla="*/ 1033480 w 2518647"/>
              <a:gd name="connsiteY4" fmla="*/ 530649 h 1491731"/>
              <a:gd name="connsiteX5" fmla="*/ 819793 w 2518647"/>
              <a:gd name="connsiteY5" fmla="*/ 409369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442146 w 2518647"/>
              <a:gd name="connsiteY2" fmla="*/ 1194729 h 1491731"/>
              <a:gd name="connsiteX3" fmla="*/ 1192296 w 2518647"/>
              <a:gd name="connsiteY3" fmla="*/ 1044664 h 1491731"/>
              <a:gd name="connsiteX4" fmla="*/ 1033480 w 2518647"/>
              <a:gd name="connsiteY4" fmla="*/ 530649 h 1491731"/>
              <a:gd name="connsiteX5" fmla="*/ 819793 w 2518647"/>
              <a:gd name="connsiteY5" fmla="*/ 409369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250258"/>
              <a:gd name="connsiteX1" fmla="*/ 1604086 w 2518647"/>
              <a:gd name="connsiteY1" fmla="*/ 1250258 h 1250258"/>
              <a:gd name="connsiteX2" fmla="*/ 1442146 w 2518647"/>
              <a:gd name="connsiteY2" fmla="*/ 1194729 h 1250258"/>
              <a:gd name="connsiteX3" fmla="*/ 1192296 w 2518647"/>
              <a:gd name="connsiteY3" fmla="*/ 1044664 h 1250258"/>
              <a:gd name="connsiteX4" fmla="*/ 1033480 w 2518647"/>
              <a:gd name="connsiteY4" fmla="*/ 530649 h 1250258"/>
              <a:gd name="connsiteX5" fmla="*/ 819793 w 2518647"/>
              <a:gd name="connsiteY5" fmla="*/ 409369 h 1250258"/>
              <a:gd name="connsiteX6" fmla="*/ 620030 w 2518647"/>
              <a:gd name="connsiteY6" fmla="*/ 608145 h 1250258"/>
              <a:gd name="connsiteX7" fmla="*/ 455989 w 2518647"/>
              <a:gd name="connsiteY7" fmla="*/ 439101 h 1250258"/>
              <a:gd name="connsiteX8" fmla="*/ 0 w 2518647"/>
              <a:gd name="connsiteY8" fmla="*/ 662858 h 1250258"/>
              <a:gd name="connsiteX9" fmla="*/ 44324 w 2518647"/>
              <a:gd name="connsiteY9" fmla="*/ 309187 h 1250258"/>
              <a:gd name="connsiteX10" fmla="*/ 507355 w 2518647"/>
              <a:gd name="connsiteY10" fmla="*/ 0 h 1250258"/>
              <a:gd name="connsiteX11" fmla="*/ 994764 w 2518647"/>
              <a:gd name="connsiteY11" fmla="*/ 91420 h 1250258"/>
              <a:gd name="connsiteX12" fmla="*/ 1483223 w 2518647"/>
              <a:gd name="connsiteY12" fmla="*/ 597502 h 1250258"/>
              <a:gd name="connsiteX13" fmla="*/ 1718547 w 2518647"/>
              <a:gd name="connsiteY13" fmla="*/ 940402 h 1250258"/>
              <a:gd name="connsiteX14" fmla="*/ 2074894 w 2518647"/>
              <a:gd name="connsiteY14" fmla="*/ 980743 h 1250258"/>
              <a:gd name="connsiteX15" fmla="*/ 2411070 w 2518647"/>
              <a:gd name="connsiteY15" fmla="*/ 974019 h 1250258"/>
              <a:gd name="connsiteX16" fmla="*/ 2518647 w 2518647"/>
              <a:gd name="connsiteY16" fmla="*/ 1068149 h 1250258"/>
              <a:gd name="connsiteX0" fmla="*/ 1834475 w 2411069"/>
              <a:gd name="connsiteY0" fmla="*/ 982627 h 1250258"/>
              <a:gd name="connsiteX1" fmla="*/ 1604086 w 2411069"/>
              <a:gd name="connsiteY1" fmla="*/ 1250258 h 1250258"/>
              <a:gd name="connsiteX2" fmla="*/ 1442146 w 2411069"/>
              <a:gd name="connsiteY2" fmla="*/ 1194729 h 1250258"/>
              <a:gd name="connsiteX3" fmla="*/ 1192296 w 2411069"/>
              <a:gd name="connsiteY3" fmla="*/ 1044664 h 1250258"/>
              <a:gd name="connsiteX4" fmla="*/ 1033480 w 2411069"/>
              <a:gd name="connsiteY4" fmla="*/ 530649 h 1250258"/>
              <a:gd name="connsiteX5" fmla="*/ 819793 w 2411069"/>
              <a:gd name="connsiteY5" fmla="*/ 409369 h 1250258"/>
              <a:gd name="connsiteX6" fmla="*/ 620030 w 2411069"/>
              <a:gd name="connsiteY6" fmla="*/ 608145 h 1250258"/>
              <a:gd name="connsiteX7" fmla="*/ 455989 w 2411069"/>
              <a:gd name="connsiteY7" fmla="*/ 439101 h 1250258"/>
              <a:gd name="connsiteX8" fmla="*/ 0 w 2411069"/>
              <a:gd name="connsiteY8" fmla="*/ 662858 h 1250258"/>
              <a:gd name="connsiteX9" fmla="*/ 44324 w 2411069"/>
              <a:gd name="connsiteY9" fmla="*/ 309187 h 1250258"/>
              <a:gd name="connsiteX10" fmla="*/ 507355 w 2411069"/>
              <a:gd name="connsiteY10" fmla="*/ 0 h 1250258"/>
              <a:gd name="connsiteX11" fmla="*/ 994764 w 2411069"/>
              <a:gd name="connsiteY11" fmla="*/ 91420 h 1250258"/>
              <a:gd name="connsiteX12" fmla="*/ 1483223 w 2411069"/>
              <a:gd name="connsiteY12" fmla="*/ 597502 h 1250258"/>
              <a:gd name="connsiteX13" fmla="*/ 1718547 w 2411069"/>
              <a:gd name="connsiteY13" fmla="*/ 940402 h 1250258"/>
              <a:gd name="connsiteX14" fmla="*/ 2074894 w 2411069"/>
              <a:gd name="connsiteY14" fmla="*/ 980743 h 1250258"/>
              <a:gd name="connsiteX15" fmla="*/ 2411070 w 2411069"/>
              <a:gd name="connsiteY15" fmla="*/ 974019 h 1250258"/>
              <a:gd name="connsiteX16" fmla="*/ 1834475 w 2411069"/>
              <a:gd name="connsiteY16" fmla="*/ 982627 h 1250258"/>
              <a:gd name="connsiteX0" fmla="*/ 1834475 w 2411071"/>
              <a:gd name="connsiteY0" fmla="*/ 982627 h 1250258"/>
              <a:gd name="connsiteX1" fmla="*/ 1604086 w 2411071"/>
              <a:gd name="connsiteY1" fmla="*/ 1250258 h 1250258"/>
              <a:gd name="connsiteX2" fmla="*/ 1442146 w 2411071"/>
              <a:gd name="connsiteY2" fmla="*/ 1194729 h 1250258"/>
              <a:gd name="connsiteX3" fmla="*/ 1192296 w 2411071"/>
              <a:gd name="connsiteY3" fmla="*/ 1044664 h 1250258"/>
              <a:gd name="connsiteX4" fmla="*/ 1033480 w 2411071"/>
              <a:gd name="connsiteY4" fmla="*/ 530649 h 1250258"/>
              <a:gd name="connsiteX5" fmla="*/ 819793 w 2411071"/>
              <a:gd name="connsiteY5" fmla="*/ 409369 h 1250258"/>
              <a:gd name="connsiteX6" fmla="*/ 620030 w 2411071"/>
              <a:gd name="connsiteY6" fmla="*/ 608145 h 1250258"/>
              <a:gd name="connsiteX7" fmla="*/ 455989 w 2411071"/>
              <a:gd name="connsiteY7" fmla="*/ 439101 h 1250258"/>
              <a:gd name="connsiteX8" fmla="*/ 0 w 2411071"/>
              <a:gd name="connsiteY8" fmla="*/ 662858 h 1250258"/>
              <a:gd name="connsiteX9" fmla="*/ 44324 w 2411071"/>
              <a:gd name="connsiteY9" fmla="*/ 309187 h 1250258"/>
              <a:gd name="connsiteX10" fmla="*/ 507355 w 2411071"/>
              <a:gd name="connsiteY10" fmla="*/ 0 h 1250258"/>
              <a:gd name="connsiteX11" fmla="*/ 994764 w 2411071"/>
              <a:gd name="connsiteY11" fmla="*/ 91420 h 1250258"/>
              <a:gd name="connsiteX12" fmla="*/ 1483223 w 2411071"/>
              <a:gd name="connsiteY12" fmla="*/ 597502 h 1250258"/>
              <a:gd name="connsiteX13" fmla="*/ 1562596 w 2411071"/>
              <a:gd name="connsiteY13" fmla="*/ 714022 h 1250258"/>
              <a:gd name="connsiteX14" fmla="*/ 2074894 w 2411071"/>
              <a:gd name="connsiteY14" fmla="*/ 980743 h 1250258"/>
              <a:gd name="connsiteX15" fmla="*/ 2411070 w 2411071"/>
              <a:gd name="connsiteY15" fmla="*/ 974019 h 1250258"/>
              <a:gd name="connsiteX16" fmla="*/ 1834475 w 2411071"/>
              <a:gd name="connsiteY16" fmla="*/ 982627 h 1250258"/>
              <a:gd name="connsiteX0" fmla="*/ 1834475 w 2411069"/>
              <a:gd name="connsiteY0" fmla="*/ 982627 h 1250258"/>
              <a:gd name="connsiteX1" fmla="*/ 1604086 w 2411069"/>
              <a:gd name="connsiteY1" fmla="*/ 1250258 h 1250258"/>
              <a:gd name="connsiteX2" fmla="*/ 1442146 w 2411069"/>
              <a:gd name="connsiteY2" fmla="*/ 1194729 h 1250258"/>
              <a:gd name="connsiteX3" fmla="*/ 1192296 w 2411069"/>
              <a:gd name="connsiteY3" fmla="*/ 1044664 h 1250258"/>
              <a:gd name="connsiteX4" fmla="*/ 1033480 w 2411069"/>
              <a:gd name="connsiteY4" fmla="*/ 530649 h 1250258"/>
              <a:gd name="connsiteX5" fmla="*/ 819793 w 2411069"/>
              <a:gd name="connsiteY5" fmla="*/ 409369 h 1250258"/>
              <a:gd name="connsiteX6" fmla="*/ 620030 w 2411069"/>
              <a:gd name="connsiteY6" fmla="*/ 608145 h 1250258"/>
              <a:gd name="connsiteX7" fmla="*/ 455989 w 2411069"/>
              <a:gd name="connsiteY7" fmla="*/ 439101 h 1250258"/>
              <a:gd name="connsiteX8" fmla="*/ 0 w 2411069"/>
              <a:gd name="connsiteY8" fmla="*/ 662858 h 1250258"/>
              <a:gd name="connsiteX9" fmla="*/ 44324 w 2411069"/>
              <a:gd name="connsiteY9" fmla="*/ 309187 h 1250258"/>
              <a:gd name="connsiteX10" fmla="*/ 507355 w 2411069"/>
              <a:gd name="connsiteY10" fmla="*/ 0 h 1250258"/>
              <a:gd name="connsiteX11" fmla="*/ 994764 w 2411069"/>
              <a:gd name="connsiteY11" fmla="*/ 91420 h 1250258"/>
              <a:gd name="connsiteX12" fmla="*/ 1483223 w 2411069"/>
              <a:gd name="connsiteY12" fmla="*/ 597502 h 1250258"/>
              <a:gd name="connsiteX13" fmla="*/ 1562596 w 2411069"/>
              <a:gd name="connsiteY13" fmla="*/ 714022 h 1250258"/>
              <a:gd name="connsiteX14" fmla="*/ 1702623 w 2411069"/>
              <a:gd name="connsiteY14" fmla="*/ 915344 h 1250258"/>
              <a:gd name="connsiteX15" fmla="*/ 2411070 w 2411069"/>
              <a:gd name="connsiteY15" fmla="*/ 974019 h 1250258"/>
              <a:gd name="connsiteX16" fmla="*/ 1834475 w 2411069"/>
              <a:gd name="connsiteY16" fmla="*/ 982627 h 1250258"/>
              <a:gd name="connsiteX0" fmla="*/ 1834475 w 1834475"/>
              <a:gd name="connsiteY0" fmla="*/ 982627 h 1250258"/>
              <a:gd name="connsiteX1" fmla="*/ 1604086 w 1834475"/>
              <a:gd name="connsiteY1" fmla="*/ 1250258 h 1250258"/>
              <a:gd name="connsiteX2" fmla="*/ 1442146 w 1834475"/>
              <a:gd name="connsiteY2" fmla="*/ 1194729 h 1250258"/>
              <a:gd name="connsiteX3" fmla="*/ 1192296 w 1834475"/>
              <a:gd name="connsiteY3" fmla="*/ 1044664 h 1250258"/>
              <a:gd name="connsiteX4" fmla="*/ 1033480 w 1834475"/>
              <a:gd name="connsiteY4" fmla="*/ 530649 h 1250258"/>
              <a:gd name="connsiteX5" fmla="*/ 819793 w 1834475"/>
              <a:gd name="connsiteY5" fmla="*/ 409369 h 1250258"/>
              <a:gd name="connsiteX6" fmla="*/ 620030 w 1834475"/>
              <a:gd name="connsiteY6" fmla="*/ 608145 h 1250258"/>
              <a:gd name="connsiteX7" fmla="*/ 455989 w 1834475"/>
              <a:gd name="connsiteY7" fmla="*/ 439101 h 1250258"/>
              <a:gd name="connsiteX8" fmla="*/ 0 w 1834475"/>
              <a:gd name="connsiteY8" fmla="*/ 662858 h 1250258"/>
              <a:gd name="connsiteX9" fmla="*/ 44324 w 1834475"/>
              <a:gd name="connsiteY9" fmla="*/ 309187 h 1250258"/>
              <a:gd name="connsiteX10" fmla="*/ 507355 w 1834475"/>
              <a:gd name="connsiteY10" fmla="*/ 0 h 1250258"/>
              <a:gd name="connsiteX11" fmla="*/ 994764 w 1834475"/>
              <a:gd name="connsiteY11" fmla="*/ 91420 h 1250258"/>
              <a:gd name="connsiteX12" fmla="*/ 1483223 w 1834475"/>
              <a:gd name="connsiteY12" fmla="*/ 597502 h 1250258"/>
              <a:gd name="connsiteX13" fmla="*/ 1562596 w 1834475"/>
              <a:gd name="connsiteY13" fmla="*/ 714022 h 1250258"/>
              <a:gd name="connsiteX14" fmla="*/ 1702623 w 1834475"/>
              <a:gd name="connsiteY14" fmla="*/ 915344 h 1250258"/>
              <a:gd name="connsiteX15" fmla="*/ 1777205 w 1834475"/>
              <a:gd name="connsiteY15" fmla="*/ 958926 h 1250258"/>
              <a:gd name="connsiteX16" fmla="*/ 1834475 w 1834475"/>
              <a:gd name="connsiteY16" fmla="*/ 982627 h 1250258"/>
              <a:gd name="connsiteX0" fmla="*/ 1834475 w 1834475"/>
              <a:gd name="connsiteY0" fmla="*/ 982627 h 1265648"/>
              <a:gd name="connsiteX1" fmla="*/ 1670780 w 1834475"/>
              <a:gd name="connsiteY1" fmla="*/ 1265648 h 1265648"/>
              <a:gd name="connsiteX2" fmla="*/ 1442146 w 1834475"/>
              <a:gd name="connsiteY2" fmla="*/ 1194729 h 1265648"/>
              <a:gd name="connsiteX3" fmla="*/ 1192296 w 1834475"/>
              <a:gd name="connsiteY3" fmla="*/ 1044664 h 1265648"/>
              <a:gd name="connsiteX4" fmla="*/ 1033480 w 1834475"/>
              <a:gd name="connsiteY4" fmla="*/ 530649 h 1265648"/>
              <a:gd name="connsiteX5" fmla="*/ 819793 w 1834475"/>
              <a:gd name="connsiteY5" fmla="*/ 409369 h 1265648"/>
              <a:gd name="connsiteX6" fmla="*/ 620030 w 1834475"/>
              <a:gd name="connsiteY6" fmla="*/ 608145 h 1265648"/>
              <a:gd name="connsiteX7" fmla="*/ 455989 w 1834475"/>
              <a:gd name="connsiteY7" fmla="*/ 439101 h 1265648"/>
              <a:gd name="connsiteX8" fmla="*/ 0 w 1834475"/>
              <a:gd name="connsiteY8" fmla="*/ 662858 h 1265648"/>
              <a:gd name="connsiteX9" fmla="*/ 44324 w 1834475"/>
              <a:gd name="connsiteY9" fmla="*/ 309187 h 1265648"/>
              <a:gd name="connsiteX10" fmla="*/ 507355 w 1834475"/>
              <a:gd name="connsiteY10" fmla="*/ 0 h 1265648"/>
              <a:gd name="connsiteX11" fmla="*/ 994764 w 1834475"/>
              <a:gd name="connsiteY11" fmla="*/ 91420 h 1265648"/>
              <a:gd name="connsiteX12" fmla="*/ 1483223 w 1834475"/>
              <a:gd name="connsiteY12" fmla="*/ 597502 h 1265648"/>
              <a:gd name="connsiteX13" fmla="*/ 1562596 w 1834475"/>
              <a:gd name="connsiteY13" fmla="*/ 714022 h 1265648"/>
              <a:gd name="connsiteX14" fmla="*/ 1702623 w 1834475"/>
              <a:gd name="connsiteY14" fmla="*/ 915344 h 1265648"/>
              <a:gd name="connsiteX15" fmla="*/ 1777205 w 1834475"/>
              <a:gd name="connsiteY15" fmla="*/ 958926 h 1265648"/>
              <a:gd name="connsiteX16" fmla="*/ 1834475 w 1834475"/>
              <a:gd name="connsiteY16" fmla="*/ 982627 h 1265648"/>
              <a:gd name="connsiteX0" fmla="*/ 1848454 w 1848454"/>
              <a:gd name="connsiteY0" fmla="*/ 982627 h 1265648"/>
              <a:gd name="connsiteX1" fmla="*/ 1684759 w 1848454"/>
              <a:gd name="connsiteY1" fmla="*/ 1265648 h 1265648"/>
              <a:gd name="connsiteX2" fmla="*/ 1456125 w 1848454"/>
              <a:gd name="connsiteY2" fmla="*/ 1194729 h 1265648"/>
              <a:gd name="connsiteX3" fmla="*/ 1206275 w 1848454"/>
              <a:gd name="connsiteY3" fmla="*/ 1044664 h 1265648"/>
              <a:gd name="connsiteX4" fmla="*/ 1047459 w 1848454"/>
              <a:gd name="connsiteY4" fmla="*/ 530649 h 1265648"/>
              <a:gd name="connsiteX5" fmla="*/ 833772 w 1848454"/>
              <a:gd name="connsiteY5" fmla="*/ 409369 h 1265648"/>
              <a:gd name="connsiteX6" fmla="*/ 634009 w 1848454"/>
              <a:gd name="connsiteY6" fmla="*/ 608145 h 1265648"/>
              <a:gd name="connsiteX7" fmla="*/ 469968 w 1848454"/>
              <a:gd name="connsiteY7" fmla="*/ 439101 h 1265648"/>
              <a:gd name="connsiteX8" fmla="*/ 13979 w 1848454"/>
              <a:gd name="connsiteY8" fmla="*/ 662858 h 1265648"/>
              <a:gd name="connsiteX9" fmla="*/ 0 w 1848454"/>
              <a:gd name="connsiteY9" fmla="*/ 657548 h 1265648"/>
              <a:gd name="connsiteX10" fmla="*/ 58303 w 1848454"/>
              <a:gd name="connsiteY10" fmla="*/ 309187 h 1265648"/>
              <a:gd name="connsiteX11" fmla="*/ 521334 w 1848454"/>
              <a:gd name="connsiteY11" fmla="*/ 0 h 1265648"/>
              <a:gd name="connsiteX12" fmla="*/ 1008743 w 1848454"/>
              <a:gd name="connsiteY12" fmla="*/ 91420 h 1265648"/>
              <a:gd name="connsiteX13" fmla="*/ 1497202 w 1848454"/>
              <a:gd name="connsiteY13" fmla="*/ 597502 h 1265648"/>
              <a:gd name="connsiteX14" fmla="*/ 1576575 w 1848454"/>
              <a:gd name="connsiteY14" fmla="*/ 714022 h 1265648"/>
              <a:gd name="connsiteX15" fmla="*/ 1716602 w 1848454"/>
              <a:gd name="connsiteY15" fmla="*/ 915344 h 1265648"/>
              <a:gd name="connsiteX16" fmla="*/ 1791184 w 1848454"/>
              <a:gd name="connsiteY16" fmla="*/ 958926 h 1265648"/>
              <a:gd name="connsiteX17" fmla="*/ 1848454 w 1848454"/>
              <a:gd name="connsiteY17" fmla="*/ 982627 h 1265648"/>
              <a:gd name="connsiteX0" fmla="*/ 2136322 w 2136322"/>
              <a:gd name="connsiteY0" fmla="*/ 982627 h 1421703"/>
              <a:gd name="connsiteX1" fmla="*/ 1972627 w 2136322"/>
              <a:gd name="connsiteY1" fmla="*/ 1265648 h 1421703"/>
              <a:gd name="connsiteX2" fmla="*/ 1743993 w 2136322"/>
              <a:gd name="connsiteY2" fmla="*/ 1194729 h 1421703"/>
              <a:gd name="connsiteX3" fmla="*/ 1494143 w 2136322"/>
              <a:gd name="connsiteY3" fmla="*/ 1044664 h 1421703"/>
              <a:gd name="connsiteX4" fmla="*/ 1335327 w 2136322"/>
              <a:gd name="connsiteY4" fmla="*/ 530649 h 1421703"/>
              <a:gd name="connsiteX5" fmla="*/ 1121640 w 2136322"/>
              <a:gd name="connsiteY5" fmla="*/ 409369 h 1421703"/>
              <a:gd name="connsiteX6" fmla="*/ 921877 w 2136322"/>
              <a:gd name="connsiteY6" fmla="*/ 608145 h 1421703"/>
              <a:gd name="connsiteX7" fmla="*/ 757836 w 2136322"/>
              <a:gd name="connsiteY7" fmla="*/ 439101 h 1421703"/>
              <a:gd name="connsiteX8" fmla="*/ 301847 w 2136322"/>
              <a:gd name="connsiteY8" fmla="*/ 662858 h 1421703"/>
              <a:gd name="connsiteX9" fmla="*/ 0 w 2136322"/>
              <a:gd name="connsiteY9" fmla="*/ 1421703 h 1421703"/>
              <a:gd name="connsiteX10" fmla="*/ 346171 w 2136322"/>
              <a:gd name="connsiteY10" fmla="*/ 309187 h 1421703"/>
              <a:gd name="connsiteX11" fmla="*/ 809202 w 2136322"/>
              <a:gd name="connsiteY11" fmla="*/ 0 h 1421703"/>
              <a:gd name="connsiteX12" fmla="*/ 1296611 w 2136322"/>
              <a:gd name="connsiteY12" fmla="*/ 91420 h 1421703"/>
              <a:gd name="connsiteX13" fmla="*/ 1785070 w 2136322"/>
              <a:gd name="connsiteY13" fmla="*/ 597502 h 1421703"/>
              <a:gd name="connsiteX14" fmla="*/ 1864443 w 2136322"/>
              <a:gd name="connsiteY14" fmla="*/ 714022 h 1421703"/>
              <a:gd name="connsiteX15" fmla="*/ 2004470 w 2136322"/>
              <a:gd name="connsiteY15" fmla="*/ 915344 h 1421703"/>
              <a:gd name="connsiteX16" fmla="*/ 2079052 w 2136322"/>
              <a:gd name="connsiteY16" fmla="*/ 958926 h 1421703"/>
              <a:gd name="connsiteX17" fmla="*/ 2136322 w 2136322"/>
              <a:gd name="connsiteY17" fmla="*/ 982627 h 1421703"/>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00997 w 2415442"/>
              <a:gd name="connsiteY6" fmla="*/ 608145 h 2149298"/>
              <a:gd name="connsiteX7" fmla="*/ 1036956 w 2415442"/>
              <a:gd name="connsiteY7" fmla="*/ 439101 h 2149298"/>
              <a:gd name="connsiteX8" fmla="*/ 0 w 2415442"/>
              <a:gd name="connsiteY8" fmla="*/ 2149298 h 2149298"/>
              <a:gd name="connsiteX9" fmla="*/ 279120 w 2415442"/>
              <a:gd name="connsiteY9" fmla="*/ 1421703 h 2149298"/>
              <a:gd name="connsiteX10" fmla="*/ 625291 w 2415442"/>
              <a:gd name="connsiteY10" fmla="*/ 309187 h 2149298"/>
              <a:gd name="connsiteX11" fmla="*/ 1088322 w 2415442"/>
              <a:gd name="connsiteY11" fmla="*/ 0 h 2149298"/>
              <a:gd name="connsiteX12" fmla="*/ 1575731 w 2415442"/>
              <a:gd name="connsiteY12" fmla="*/ 91420 h 2149298"/>
              <a:gd name="connsiteX13" fmla="*/ 2064190 w 2415442"/>
              <a:gd name="connsiteY13" fmla="*/ 597502 h 2149298"/>
              <a:gd name="connsiteX14" fmla="*/ 2143563 w 2415442"/>
              <a:gd name="connsiteY14" fmla="*/ 714022 h 2149298"/>
              <a:gd name="connsiteX15" fmla="*/ 2283590 w 2415442"/>
              <a:gd name="connsiteY15" fmla="*/ 915344 h 2149298"/>
              <a:gd name="connsiteX16" fmla="*/ 2358172 w 2415442"/>
              <a:gd name="connsiteY16" fmla="*/ 958926 h 2149298"/>
              <a:gd name="connsiteX17" fmla="*/ 2415442 w 2415442"/>
              <a:gd name="connsiteY17"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00997 w 2415442"/>
              <a:gd name="connsiteY6" fmla="*/ 608145 h 2149298"/>
              <a:gd name="connsiteX7" fmla="*/ 879939 w 2415442"/>
              <a:gd name="connsiteY7" fmla="*/ 1653376 h 2149298"/>
              <a:gd name="connsiteX8" fmla="*/ 0 w 2415442"/>
              <a:gd name="connsiteY8" fmla="*/ 2149298 h 2149298"/>
              <a:gd name="connsiteX9" fmla="*/ 279120 w 2415442"/>
              <a:gd name="connsiteY9" fmla="*/ 1421703 h 2149298"/>
              <a:gd name="connsiteX10" fmla="*/ 625291 w 2415442"/>
              <a:gd name="connsiteY10" fmla="*/ 309187 h 2149298"/>
              <a:gd name="connsiteX11" fmla="*/ 1088322 w 2415442"/>
              <a:gd name="connsiteY11" fmla="*/ 0 h 2149298"/>
              <a:gd name="connsiteX12" fmla="*/ 1575731 w 2415442"/>
              <a:gd name="connsiteY12" fmla="*/ 91420 h 2149298"/>
              <a:gd name="connsiteX13" fmla="*/ 2064190 w 2415442"/>
              <a:gd name="connsiteY13" fmla="*/ 597502 h 2149298"/>
              <a:gd name="connsiteX14" fmla="*/ 2143563 w 2415442"/>
              <a:gd name="connsiteY14" fmla="*/ 714022 h 2149298"/>
              <a:gd name="connsiteX15" fmla="*/ 2283590 w 2415442"/>
              <a:gd name="connsiteY15" fmla="*/ 915344 h 2149298"/>
              <a:gd name="connsiteX16" fmla="*/ 2358172 w 2415442"/>
              <a:gd name="connsiteY16" fmla="*/ 958926 h 2149298"/>
              <a:gd name="connsiteX17" fmla="*/ 2415442 w 2415442"/>
              <a:gd name="connsiteY17"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00997 w 2415442"/>
              <a:gd name="connsiteY6" fmla="*/ 608145 h 2149298"/>
              <a:gd name="connsiteX7" fmla="*/ 1210762 w 2415442"/>
              <a:gd name="connsiteY7" fmla="*/ 589506 h 2149298"/>
              <a:gd name="connsiteX8" fmla="*/ 879939 w 2415442"/>
              <a:gd name="connsiteY8" fmla="*/ 1653376 h 2149298"/>
              <a:gd name="connsiteX9" fmla="*/ 0 w 2415442"/>
              <a:gd name="connsiteY9" fmla="*/ 2149298 h 2149298"/>
              <a:gd name="connsiteX10" fmla="*/ 279120 w 2415442"/>
              <a:gd name="connsiteY10" fmla="*/ 1421703 h 2149298"/>
              <a:gd name="connsiteX11" fmla="*/ 625291 w 2415442"/>
              <a:gd name="connsiteY11" fmla="*/ 309187 h 2149298"/>
              <a:gd name="connsiteX12" fmla="*/ 1088322 w 2415442"/>
              <a:gd name="connsiteY12" fmla="*/ 0 h 2149298"/>
              <a:gd name="connsiteX13" fmla="*/ 1575731 w 2415442"/>
              <a:gd name="connsiteY13" fmla="*/ 91420 h 2149298"/>
              <a:gd name="connsiteX14" fmla="*/ 2064190 w 2415442"/>
              <a:gd name="connsiteY14" fmla="*/ 597502 h 2149298"/>
              <a:gd name="connsiteX15" fmla="*/ 2143563 w 2415442"/>
              <a:gd name="connsiteY15" fmla="*/ 714022 h 2149298"/>
              <a:gd name="connsiteX16" fmla="*/ 2283590 w 2415442"/>
              <a:gd name="connsiteY16" fmla="*/ 915344 h 2149298"/>
              <a:gd name="connsiteX17" fmla="*/ 2358172 w 2415442"/>
              <a:gd name="connsiteY17" fmla="*/ 958926 h 2149298"/>
              <a:gd name="connsiteX18" fmla="*/ 2415442 w 2415442"/>
              <a:gd name="connsiteY18"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00997 w 2415442"/>
              <a:gd name="connsiteY6" fmla="*/ 608145 h 2149298"/>
              <a:gd name="connsiteX7" fmla="*/ 1252633 w 2415442"/>
              <a:gd name="connsiteY7" fmla="*/ 929711 h 2149298"/>
              <a:gd name="connsiteX8" fmla="*/ 879939 w 2415442"/>
              <a:gd name="connsiteY8" fmla="*/ 1653376 h 2149298"/>
              <a:gd name="connsiteX9" fmla="*/ 0 w 2415442"/>
              <a:gd name="connsiteY9" fmla="*/ 2149298 h 2149298"/>
              <a:gd name="connsiteX10" fmla="*/ 279120 w 2415442"/>
              <a:gd name="connsiteY10" fmla="*/ 1421703 h 2149298"/>
              <a:gd name="connsiteX11" fmla="*/ 625291 w 2415442"/>
              <a:gd name="connsiteY11" fmla="*/ 309187 h 2149298"/>
              <a:gd name="connsiteX12" fmla="*/ 1088322 w 2415442"/>
              <a:gd name="connsiteY12" fmla="*/ 0 h 2149298"/>
              <a:gd name="connsiteX13" fmla="*/ 1575731 w 2415442"/>
              <a:gd name="connsiteY13" fmla="*/ 91420 h 2149298"/>
              <a:gd name="connsiteX14" fmla="*/ 2064190 w 2415442"/>
              <a:gd name="connsiteY14" fmla="*/ 597502 h 2149298"/>
              <a:gd name="connsiteX15" fmla="*/ 2143563 w 2415442"/>
              <a:gd name="connsiteY15" fmla="*/ 714022 h 2149298"/>
              <a:gd name="connsiteX16" fmla="*/ 2283590 w 2415442"/>
              <a:gd name="connsiteY16" fmla="*/ 915344 h 2149298"/>
              <a:gd name="connsiteX17" fmla="*/ 2358172 w 2415442"/>
              <a:gd name="connsiteY17" fmla="*/ 958926 h 2149298"/>
              <a:gd name="connsiteX18" fmla="*/ 2415442 w 2415442"/>
              <a:gd name="connsiteY18"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16699 w 2415442"/>
              <a:gd name="connsiteY6" fmla="*/ 608144 h 2149298"/>
              <a:gd name="connsiteX7" fmla="*/ 1252633 w 2415442"/>
              <a:gd name="connsiteY7" fmla="*/ 929711 h 2149298"/>
              <a:gd name="connsiteX8" fmla="*/ 879939 w 2415442"/>
              <a:gd name="connsiteY8" fmla="*/ 1653376 h 2149298"/>
              <a:gd name="connsiteX9" fmla="*/ 0 w 2415442"/>
              <a:gd name="connsiteY9" fmla="*/ 2149298 h 2149298"/>
              <a:gd name="connsiteX10" fmla="*/ 279120 w 2415442"/>
              <a:gd name="connsiteY10" fmla="*/ 1421703 h 2149298"/>
              <a:gd name="connsiteX11" fmla="*/ 625291 w 2415442"/>
              <a:gd name="connsiteY11" fmla="*/ 309187 h 2149298"/>
              <a:gd name="connsiteX12" fmla="*/ 1088322 w 2415442"/>
              <a:gd name="connsiteY12" fmla="*/ 0 h 2149298"/>
              <a:gd name="connsiteX13" fmla="*/ 1575731 w 2415442"/>
              <a:gd name="connsiteY13" fmla="*/ 91420 h 2149298"/>
              <a:gd name="connsiteX14" fmla="*/ 2064190 w 2415442"/>
              <a:gd name="connsiteY14" fmla="*/ 597502 h 2149298"/>
              <a:gd name="connsiteX15" fmla="*/ 2143563 w 2415442"/>
              <a:gd name="connsiteY15" fmla="*/ 714022 h 2149298"/>
              <a:gd name="connsiteX16" fmla="*/ 2283590 w 2415442"/>
              <a:gd name="connsiteY16" fmla="*/ 915344 h 2149298"/>
              <a:gd name="connsiteX17" fmla="*/ 2358172 w 2415442"/>
              <a:gd name="connsiteY17" fmla="*/ 958926 h 2149298"/>
              <a:gd name="connsiteX18" fmla="*/ 2415442 w 2415442"/>
              <a:gd name="connsiteY18"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16699 w 2415442"/>
              <a:gd name="connsiteY6" fmla="*/ 608144 h 2149298"/>
              <a:gd name="connsiteX7" fmla="*/ 1252633 w 2415442"/>
              <a:gd name="connsiteY7" fmla="*/ 929711 h 2149298"/>
              <a:gd name="connsiteX8" fmla="*/ 1252633 w 2415442"/>
              <a:gd name="connsiteY8" fmla="*/ 940178 h 2149298"/>
              <a:gd name="connsiteX9" fmla="*/ 879939 w 2415442"/>
              <a:gd name="connsiteY9" fmla="*/ 1653376 h 2149298"/>
              <a:gd name="connsiteX10" fmla="*/ 0 w 2415442"/>
              <a:gd name="connsiteY10" fmla="*/ 2149298 h 2149298"/>
              <a:gd name="connsiteX11" fmla="*/ 279120 w 2415442"/>
              <a:gd name="connsiteY11" fmla="*/ 1421703 h 2149298"/>
              <a:gd name="connsiteX12" fmla="*/ 625291 w 2415442"/>
              <a:gd name="connsiteY12" fmla="*/ 309187 h 2149298"/>
              <a:gd name="connsiteX13" fmla="*/ 1088322 w 2415442"/>
              <a:gd name="connsiteY13" fmla="*/ 0 h 2149298"/>
              <a:gd name="connsiteX14" fmla="*/ 1575731 w 2415442"/>
              <a:gd name="connsiteY14" fmla="*/ 91420 h 2149298"/>
              <a:gd name="connsiteX15" fmla="*/ 2064190 w 2415442"/>
              <a:gd name="connsiteY15" fmla="*/ 597502 h 2149298"/>
              <a:gd name="connsiteX16" fmla="*/ 2143563 w 2415442"/>
              <a:gd name="connsiteY16" fmla="*/ 714022 h 2149298"/>
              <a:gd name="connsiteX17" fmla="*/ 2283590 w 2415442"/>
              <a:gd name="connsiteY17" fmla="*/ 915344 h 2149298"/>
              <a:gd name="connsiteX18" fmla="*/ 2358172 w 2415442"/>
              <a:gd name="connsiteY18" fmla="*/ 958926 h 2149298"/>
              <a:gd name="connsiteX19" fmla="*/ 2415442 w 2415442"/>
              <a:gd name="connsiteY19"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16699 w 2415442"/>
              <a:gd name="connsiteY6" fmla="*/ 608144 h 2149298"/>
              <a:gd name="connsiteX7" fmla="*/ 1252633 w 2415442"/>
              <a:gd name="connsiteY7" fmla="*/ 929711 h 2149298"/>
              <a:gd name="connsiteX8" fmla="*/ 1158423 w 2415442"/>
              <a:gd name="connsiteY8" fmla="*/ 1332723 h 2149298"/>
              <a:gd name="connsiteX9" fmla="*/ 879939 w 2415442"/>
              <a:gd name="connsiteY9" fmla="*/ 1653376 h 2149298"/>
              <a:gd name="connsiteX10" fmla="*/ 0 w 2415442"/>
              <a:gd name="connsiteY10" fmla="*/ 2149298 h 2149298"/>
              <a:gd name="connsiteX11" fmla="*/ 279120 w 2415442"/>
              <a:gd name="connsiteY11" fmla="*/ 1421703 h 2149298"/>
              <a:gd name="connsiteX12" fmla="*/ 625291 w 2415442"/>
              <a:gd name="connsiteY12" fmla="*/ 309187 h 2149298"/>
              <a:gd name="connsiteX13" fmla="*/ 1088322 w 2415442"/>
              <a:gd name="connsiteY13" fmla="*/ 0 h 2149298"/>
              <a:gd name="connsiteX14" fmla="*/ 1575731 w 2415442"/>
              <a:gd name="connsiteY14" fmla="*/ 91420 h 2149298"/>
              <a:gd name="connsiteX15" fmla="*/ 2064190 w 2415442"/>
              <a:gd name="connsiteY15" fmla="*/ 597502 h 2149298"/>
              <a:gd name="connsiteX16" fmla="*/ 2143563 w 2415442"/>
              <a:gd name="connsiteY16" fmla="*/ 714022 h 2149298"/>
              <a:gd name="connsiteX17" fmla="*/ 2283590 w 2415442"/>
              <a:gd name="connsiteY17" fmla="*/ 915344 h 2149298"/>
              <a:gd name="connsiteX18" fmla="*/ 2358172 w 2415442"/>
              <a:gd name="connsiteY18" fmla="*/ 958926 h 2149298"/>
              <a:gd name="connsiteX19" fmla="*/ 2415442 w 2415442"/>
              <a:gd name="connsiteY19"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158423 w 2415442"/>
              <a:gd name="connsiteY8" fmla="*/ 1332723 h 2149298"/>
              <a:gd name="connsiteX9" fmla="*/ 879939 w 2415442"/>
              <a:gd name="connsiteY9" fmla="*/ 1653376 h 2149298"/>
              <a:gd name="connsiteX10" fmla="*/ 0 w 2415442"/>
              <a:gd name="connsiteY10" fmla="*/ 2149298 h 2149298"/>
              <a:gd name="connsiteX11" fmla="*/ 279120 w 2415442"/>
              <a:gd name="connsiteY11" fmla="*/ 1421703 h 2149298"/>
              <a:gd name="connsiteX12" fmla="*/ 625291 w 2415442"/>
              <a:gd name="connsiteY12" fmla="*/ 309187 h 2149298"/>
              <a:gd name="connsiteX13" fmla="*/ 1088322 w 2415442"/>
              <a:gd name="connsiteY13" fmla="*/ 0 h 2149298"/>
              <a:gd name="connsiteX14" fmla="*/ 1575731 w 2415442"/>
              <a:gd name="connsiteY14" fmla="*/ 91420 h 2149298"/>
              <a:gd name="connsiteX15" fmla="*/ 2064190 w 2415442"/>
              <a:gd name="connsiteY15" fmla="*/ 597502 h 2149298"/>
              <a:gd name="connsiteX16" fmla="*/ 2143563 w 2415442"/>
              <a:gd name="connsiteY16" fmla="*/ 714022 h 2149298"/>
              <a:gd name="connsiteX17" fmla="*/ 2283590 w 2415442"/>
              <a:gd name="connsiteY17" fmla="*/ 915344 h 2149298"/>
              <a:gd name="connsiteX18" fmla="*/ 2358172 w 2415442"/>
              <a:gd name="connsiteY18" fmla="*/ 958926 h 2149298"/>
              <a:gd name="connsiteX19" fmla="*/ 2415442 w 2415442"/>
              <a:gd name="connsiteY19"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47401 w 2415442"/>
              <a:gd name="connsiteY8" fmla="*/ 929711 h 2149298"/>
              <a:gd name="connsiteX9" fmla="*/ 1158423 w 2415442"/>
              <a:gd name="connsiteY9" fmla="*/ 1332723 h 2149298"/>
              <a:gd name="connsiteX10" fmla="*/ 879939 w 2415442"/>
              <a:gd name="connsiteY10" fmla="*/ 1653376 h 2149298"/>
              <a:gd name="connsiteX11" fmla="*/ 0 w 2415442"/>
              <a:gd name="connsiteY11" fmla="*/ 2149298 h 2149298"/>
              <a:gd name="connsiteX12" fmla="*/ 279120 w 2415442"/>
              <a:gd name="connsiteY12" fmla="*/ 1421703 h 2149298"/>
              <a:gd name="connsiteX13" fmla="*/ 625291 w 2415442"/>
              <a:gd name="connsiteY13" fmla="*/ 309187 h 2149298"/>
              <a:gd name="connsiteX14" fmla="*/ 1088322 w 2415442"/>
              <a:gd name="connsiteY14" fmla="*/ 0 h 2149298"/>
              <a:gd name="connsiteX15" fmla="*/ 1575731 w 2415442"/>
              <a:gd name="connsiteY15" fmla="*/ 91420 h 2149298"/>
              <a:gd name="connsiteX16" fmla="*/ 2064190 w 2415442"/>
              <a:gd name="connsiteY16" fmla="*/ 597502 h 2149298"/>
              <a:gd name="connsiteX17" fmla="*/ 2143563 w 2415442"/>
              <a:gd name="connsiteY17" fmla="*/ 714022 h 2149298"/>
              <a:gd name="connsiteX18" fmla="*/ 2283590 w 2415442"/>
              <a:gd name="connsiteY18" fmla="*/ 915344 h 2149298"/>
              <a:gd name="connsiteX19" fmla="*/ 2358172 w 2415442"/>
              <a:gd name="connsiteY19" fmla="*/ 958926 h 2149298"/>
              <a:gd name="connsiteX20" fmla="*/ 2415442 w 2415442"/>
              <a:gd name="connsiteY20"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879939 w 2415442"/>
              <a:gd name="connsiteY10" fmla="*/ 1653376 h 2149298"/>
              <a:gd name="connsiteX11" fmla="*/ 0 w 2415442"/>
              <a:gd name="connsiteY11" fmla="*/ 2149298 h 2149298"/>
              <a:gd name="connsiteX12" fmla="*/ 279120 w 2415442"/>
              <a:gd name="connsiteY12" fmla="*/ 1421703 h 2149298"/>
              <a:gd name="connsiteX13" fmla="*/ 625291 w 2415442"/>
              <a:gd name="connsiteY13" fmla="*/ 309187 h 2149298"/>
              <a:gd name="connsiteX14" fmla="*/ 1088322 w 2415442"/>
              <a:gd name="connsiteY14" fmla="*/ 0 h 2149298"/>
              <a:gd name="connsiteX15" fmla="*/ 1575731 w 2415442"/>
              <a:gd name="connsiteY15" fmla="*/ 91420 h 2149298"/>
              <a:gd name="connsiteX16" fmla="*/ 2064190 w 2415442"/>
              <a:gd name="connsiteY16" fmla="*/ 597502 h 2149298"/>
              <a:gd name="connsiteX17" fmla="*/ 2143563 w 2415442"/>
              <a:gd name="connsiteY17" fmla="*/ 714022 h 2149298"/>
              <a:gd name="connsiteX18" fmla="*/ 2283590 w 2415442"/>
              <a:gd name="connsiteY18" fmla="*/ 915344 h 2149298"/>
              <a:gd name="connsiteX19" fmla="*/ 2358172 w 2415442"/>
              <a:gd name="connsiteY19" fmla="*/ 958926 h 2149298"/>
              <a:gd name="connsiteX20" fmla="*/ 2415442 w 2415442"/>
              <a:gd name="connsiteY20"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168891 w 2415442"/>
              <a:gd name="connsiteY10" fmla="*/ 1332725 h 2149298"/>
              <a:gd name="connsiteX11" fmla="*/ 879939 w 2415442"/>
              <a:gd name="connsiteY11" fmla="*/ 1653376 h 2149298"/>
              <a:gd name="connsiteX12" fmla="*/ 0 w 2415442"/>
              <a:gd name="connsiteY12" fmla="*/ 2149298 h 2149298"/>
              <a:gd name="connsiteX13" fmla="*/ 279120 w 2415442"/>
              <a:gd name="connsiteY13" fmla="*/ 1421703 h 2149298"/>
              <a:gd name="connsiteX14" fmla="*/ 625291 w 2415442"/>
              <a:gd name="connsiteY14" fmla="*/ 309187 h 2149298"/>
              <a:gd name="connsiteX15" fmla="*/ 1088322 w 2415442"/>
              <a:gd name="connsiteY15" fmla="*/ 0 h 2149298"/>
              <a:gd name="connsiteX16" fmla="*/ 1575731 w 2415442"/>
              <a:gd name="connsiteY16" fmla="*/ 91420 h 2149298"/>
              <a:gd name="connsiteX17" fmla="*/ 2064190 w 2415442"/>
              <a:gd name="connsiteY17" fmla="*/ 597502 h 2149298"/>
              <a:gd name="connsiteX18" fmla="*/ 2143563 w 2415442"/>
              <a:gd name="connsiteY18" fmla="*/ 714022 h 2149298"/>
              <a:gd name="connsiteX19" fmla="*/ 2283590 w 2415442"/>
              <a:gd name="connsiteY19" fmla="*/ 915344 h 2149298"/>
              <a:gd name="connsiteX20" fmla="*/ 2358172 w 2415442"/>
              <a:gd name="connsiteY20" fmla="*/ 958926 h 2149298"/>
              <a:gd name="connsiteX21" fmla="*/ 2415442 w 2415442"/>
              <a:gd name="connsiteY21"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79939 w 2415442"/>
              <a:gd name="connsiteY11" fmla="*/ 1653376 h 2149298"/>
              <a:gd name="connsiteX12" fmla="*/ 0 w 2415442"/>
              <a:gd name="connsiteY12" fmla="*/ 2149298 h 2149298"/>
              <a:gd name="connsiteX13" fmla="*/ 279120 w 2415442"/>
              <a:gd name="connsiteY13" fmla="*/ 1421703 h 2149298"/>
              <a:gd name="connsiteX14" fmla="*/ 625291 w 2415442"/>
              <a:gd name="connsiteY14" fmla="*/ 309187 h 2149298"/>
              <a:gd name="connsiteX15" fmla="*/ 1088322 w 2415442"/>
              <a:gd name="connsiteY15" fmla="*/ 0 h 2149298"/>
              <a:gd name="connsiteX16" fmla="*/ 1575731 w 2415442"/>
              <a:gd name="connsiteY16" fmla="*/ 91420 h 2149298"/>
              <a:gd name="connsiteX17" fmla="*/ 2064190 w 2415442"/>
              <a:gd name="connsiteY17" fmla="*/ 597502 h 2149298"/>
              <a:gd name="connsiteX18" fmla="*/ 2143563 w 2415442"/>
              <a:gd name="connsiteY18" fmla="*/ 714022 h 2149298"/>
              <a:gd name="connsiteX19" fmla="*/ 2283590 w 2415442"/>
              <a:gd name="connsiteY19" fmla="*/ 915344 h 2149298"/>
              <a:gd name="connsiteX20" fmla="*/ 2358172 w 2415442"/>
              <a:gd name="connsiteY20" fmla="*/ 958926 h 2149298"/>
              <a:gd name="connsiteX21" fmla="*/ 2415442 w 2415442"/>
              <a:gd name="connsiteY21"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79939 w 2415442"/>
              <a:gd name="connsiteY11" fmla="*/ 1653376 h 2149298"/>
              <a:gd name="connsiteX12" fmla="*/ 891492 w 2415442"/>
              <a:gd name="connsiteY12" fmla="*/ 1646761 h 2149298"/>
              <a:gd name="connsiteX13" fmla="*/ 0 w 2415442"/>
              <a:gd name="connsiteY13" fmla="*/ 2149298 h 2149298"/>
              <a:gd name="connsiteX14" fmla="*/ 279120 w 2415442"/>
              <a:gd name="connsiteY14" fmla="*/ 1421703 h 2149298"/>
              <a:gd name="connsiteX15" fmla="*/ 625291 w 2415442"/>
              <a:gd name="connsiteY15" fmla="*/ 309187 h 2149298"/>
              <a:gd name="connsiteX16" fmla="*/ 1088322 w 2415442"/>
              <a:gd name="connsiteY16" fmla="*/ 0 h 2149298"/>
              <a:gd name="connsiteX17" fmla="*/ 1575731 w 2415442"/>
              <a:gd name="connsiteY17" fmla="*/ 91420 h 2149298"/>
              <a:gd name="connsiteX18" fmla="*/ 2064190 w 2415442"/>
              <a:gd name="connsiteY18" fmla="*/ 597502 h 2149298"/>
              <a:gd name="connsiteX19" fmla="*/ 2143563 w 2415442"/>
              <a:gd name="connsiteY19" fmla="*/ 714022 h 2149298"/>
              <a:gd name="connsiteX20" fmla="*/ 2283590 w 2415442"/>
              <a:gd name="connsiteY20" fmla="*/ 915344 h 2149298"/>
              <a:gd name="connsiteX21" fmla="*/ 2358172 w 2415442"/>
              <a:gd name="connsiteY21" fmla="*/ 958926 h 2149298"/>
              <a:gd name="connsiteX22" fmla="*/ 2415442 w 2415442"/>
              <a:gd name="connsiteY22"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79939 w 2415442"/>
              <a:gd name="connsiteY11" fmla="*/ 1653376 h 2149298"/>
              <a:gd name="connsiteX12" fmla="*/ 703069 w 2415442"/>
              <a:gd name="connsiteY12" fmla="*/ 1850883 h 2149298"/>
              <a:gd name="connsiteX13" fmla="*/ 0 w 2415442"/>
              <a:gd name="connsiteY13" fmla="*/ 2149298 h 2149298"/>
              <a:gd name="connsiteX14" fmla="*/ 279120 w 2415442"/>
              <a:gd name="connsiteY14" fmla="*/ 1421703 h 2149298"/>
              <a:gd name="connsiteX15" fmla="*/ 625291 w 2415442"/>
              <a:gd name="connsiteY15" fmla="*/ 309187 h 2149298"/>
              <a:gd name="connsiteX16" fmla="*/ 1088322 w 2415442"/>
              <a:gd name="connsiteY16" fmla="*/ 0 h 2149298"/>
              <a:gd name="connsiteX17" fmla="*/ 1575731 w 2415442"/>
              <a:gd name="connsiteY17" fmla="*/ 91420 h 2149298"/>
              <a:gd name="connsiteX18" fmla="*/ 2064190 w 2415442"/>
              <a:gd name="connsiteY18" fmla="*/ 597502 h 2149298"/>
              <a:gd name="connsiteX19" fmla="*/ 2143563 w 2415442"/>
              <a:gd name="connsiteY19" fmla="*/ 714022 h 2149298"/>
              <a:gd name="connsiteX20" fmla="*/ 2283590 w 2415442"/>
              <a:gd name="connsiteY20" fmla="*/ 915344 h 2149298"/>
              <a:gd name="connsiteX21" fmla="*/ 2358172 w 2415442"/>
              <a:gd name="connsiteY21" fmla="*/ 958926 h 2149298"/>
              <a:gd name="connsiteX22" fmla="*/ 2415442 w 2415442"/>
              <a:gd name="connsiteY22"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79939 w 2415442"/>
              <a:gd name="connsiteY11" fmla="*/ 1653376 h 2149298"/>
              <a:gd name="connsiteX12" fmla="*/ 661198 w 2415442"/>
              <a:gd name="connsiteY12" fmla="*/ 1845649 h 2149298"/>
              <a:gd name="connsiteX13" fmla="*/ 0 w 2415442"/>
              <a:gd name="connsiteY13" fmla="*/ 2149298 h 2149298"/>
              <a:gd name="connsiteX14" fmla="*/ 279120 w 2415442"/>
              <a:gd name="connsiteY14" fmla="*/ 1421703 h 2149298"/>
              <a:gd name="connsiteX15" fmla="*/ 625291 w 2415442"/>
              <a:gd name="connsiteY15" fmla="*/ 309187 h 2149298"/>
              <a:gd name="connsiteX16" fmla="*/ 1088322 w 2415442"/>
              <a:gd name="connsiteY16" fmla="*/ 0 h 2149298"/>
              <a:gd name="connsiteX17" fmla="*/ 1575731 w 2415442"/>
              <a:gd name="connsiteY17" fmla="*/ 91420 h 2149298"/>
              <a:gd name="connsiteX18" fmla="*/ 2064190 w 2415442"/>
              <a:gd name="connsiteY18" fmla="*/ 597502 h 2149298"/>
              <a:gd name="connsiteX19" fmla="*/ 2143563 w 2415442"/>
              <a:gd name="connsiteY19" fmla="*/ 714022 h 2149298"/>
              <a:gd name="connsiteX20" fmla="*/ 2283590 w 2415442"/>
              <a:gd name="connsiteY20" fmla="*/ 915344 h 2149298"/>
              <a:gd name="connsiteX21" fmla="*/ 2358172 w 2415442"/>
              <a:gd name="connsiteY21" fmla="*/ 958926 h 2149298"/>
              <a:gd name="connsiteX22" fmla="*/ 2415442 w 2415442"/>
              <a:gd name="connsiteY22"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43302 w 2415442"/>
              <a:gd name="connsiteY11" fmla="*/ 1705714 h 2149298"/>
              <a:gd name="connsiteX12" fmla="*/ 661198 w 2415442"/>
              <a:gd name="connsiteY12" fmla="*/ 1845649 h 2149298"/>
              <a:gd name="connsiteX13" fmla="*/ 0 w 2415442"/>
              <a:gd name="connsiteY13" fmla="*/ 2149298 h 2149298"/>
              <a:gd name="connsiteX14" fmla="*/ 279120 w 2415442"/>
              <a:gd name="connsiteY14" fmla="*/ 1421703 h 2149298"/>
              <a:gd name="connsiteX15" fmla="*/ 625291 w 2415442"/>
              <a:gd name="connsiteY15" fmla="*/ 309187 h 2149298"/>
              <a:gd name="connsiteX16" fmla="*/ 1088322 w 2415442"/>
              <a:gd name="connsiteY16" fmla="*/ 0 h 2149298"/>
              <a:gd name="connsiteX17" fmla="*/ 1575731 w 2415442"/>
              <a:gd name="connsiteY17" fmla="*/ 91420 h 2149298"/>
              <a:gd name="connsiteX18" fmla="*/ 2064190 w 2415442"/>
              <a:gd name="connsiteY18" fmla="*/ 597502 h 2149298"/>
              <a:gd name="connsiteX19" fmla="*/ 2143563 w 2415442"/>
              <a:gd name="connsiteY19" fmla="*/ 714022 h 2149298"/>
              <a:gd name="connsiteX20" fmla="*/ 2283590 w 2415442"/>
              <a:gd name="connsiteY20" fmla="*/ 915344 h 2149298"/>
              <a:gd name="connsiteX21" fmla="*/ 2358172 w 2415442"/>
              <a:gd name="connsiteY21" fmla="*/ 958926 h 2149298"/>
              <a:gd name="connsiteX22" fmla="*/ 2415442 w 2415442"/>
              <a:gd name="connsiteY22"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43302 w 2415442"/>
              <a:gd name="connsiteY11" fmla="*/ 1705714 h 2149298"/>
              <a:gd name="connsiteX12" fmla="*/ 661198 w 2415442"/>
              <a:gd name="connsiteY12" fmla="*/ 1845649 h 2149298"/>
              <a:gd name="connsiteX13" fmla="*/ 661198 w 2415442"/>
              <a:gd name="connsiteY13" fmla="*/ 1845651 h 2149298"/>
              <a:gd name="connsiteX14" fmla="*/ 0 w 2415442"/>
              <a:gd name="connsiteY14" fmla="*/ 2149298 h 2149298"/>
              <a:gd name="connsiteX15" fmla="*/ 279120 w 2415442"/>
              <a:gd name="connsiteY15" fmla="*/ 1421703 h 2149298"/>
              <a:gd name="connsiteX16" fmla="*/ 625291 w 2415442"/>
              <a:gd name="connsiteY16" fmla="*/ 309187 h 2149298"/>
              <a:gd name="connsiteX17" fmla="*/ 1088322 w 2415442"/>
              <a:gd name="connsiteY17" fmla="*/ 0 h 2149298"/>
              <a:gd name="connsiteX18" fmla="*/ 1575731 w 2415442"/>
              <a:gd name="connsiteY18" fmla="*/ 91420 h 2149298"/>
              <a:gd name="connsiteX19" fmla="*/ 2064190 w 2415442"/>
              <a:gd name="connsiteY19" fmla="*/ 597502 h 2149298"/>
              <a:gd name="connsiteX20" fmla="*/ 2143563 w 2415442"/>
              <a:gd name="connsiteY20" fmla="*/ 714022 h 2149298"/>
              <a:gd name="connsiteX21" fmla="*/ 2283590 w 2415442"/>
              <a:gd name="connsiteY21" fmla="*/ 915344 h 2149298"/>
              <a:gd name="connsiteX22" fmla="*/ 2358172 w 2415442"/>
              <a:gd name="connsiteY22" fmla="*/ 958926 h 2149298"/>
              <a:gd name="connsiteX23" fmla="*/ 2415442 w 2415442"/>
              <a:gd name="connsiteY23"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43302 w 2415442"/>
              <a:gd name="connsiteY11" fmla="*/ 1705714 h 2149298"/>
              <a:gd name="connsiteX12" fmla="*/ 661198 w 2415442"/>
              <a:gd name="connsiteY12" fmla="*/ 1845649 h 2149298"/>
              <a:gd name="connsiteX13" fmla="*/ 331459 w 2415442"/>
              <a:gd name="connsiteY13" fmla="*/ 2023605 h 2149298"/>
              <a:gd name="connsiteX14" fmla="*/ 0 w 2415442"/>
              <a:gd name="connsiteY14" fmla="*/ 2149298 h 2149298"/>
              <a:gd name="connsiteX15" fmla="*/ 279120 w 2415442"/>
              <a:gd name="connsiteY15" fmla="*/ 1421703 h 2149298"/>
              <a:gd name="connsiteX16" fmla="*/ 625291 w 2415442"/>
              <a:gd name="connsiteY16" fmla="*/ 309187 h 2149298"/>
              <a:gd name="connsiteX17" fmla="*/ 1088322 w 2415442"/>
              <a:gd name="connsiteY17" fmla="*/ 0 h 2149298"/>
              <a:gd name="connsiteX18" fmla="*/ 1575731 w 2415442"/>
              <a:gd name="connsiteY18" fmla="*/ 91420 h 2149298"/>
              <a:gd name="connsiteX19" fmla="*/ 2064190 w 2415442"/>
              <a:gd name="connsiteY19" fmla="*/ 597502 h 2149298"/>
              <a:gd name="connsiteX20" fmla="*/ 2143563 w 2415442"/>
              <a:gd name="connsiteY20" fmla="*/ 714022 h 2149298"/>
              <a:gd name="connsiteX21" fmla="*/ 2283590 w 2415442"/>
              <a:gd name="connsiteY21" fmla="*/ 915344 h 2149298"/>
              <a:gd name="connsiteX22" fmla="*/ 2358172 w 2415442"/>
              <a:gd name="connsiteY22" fmla="*/ 958926 h 2149298"/>
              <a:gd name="connsiteX23" fmla="*/ 2415442 w 2415442"/>
              <a:gd name="connsiteY23" fmla="*/ 982627 h 2149298"/>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1043275 w 3127258"/>
              <a:gd name="connsiteY13" fmla="*/ 2023605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6958 w 3127258"/>
              <a:gd name="connsiteY15" fmla="*/ 2301002 h 2311549"/>
              <a:gd name="connsiteX16" fmla="*/ 990936 w 3127258"/>
              <a:gd name="connsiteY16" fmla="*/ 1421703 h 2311549"/>
              <a:gd name="connsiteX17" fmla="*/ 1337107 w 3127258"/>
              <a:gd name="connsiteY17" fmla="*/ 309187 h 2311549"/>
              <a:gd name="connsiteX18" fmla="*/ 1800138 w 3127258"/>
              <a:gd name="connsiteY18" fmla="*/ 0 h 2311549"/>
              <a:gd name="connsiteX19" fmla="*/ 2287547 w 3127258"/>
              <a:gd name="connsiteY19" fmla="*/ 91420 h 2311549"/>
              <a:gd name="connsiteX20" fmla="*/ 2776006 w 3127258"/>
              <a:gd name="connsiteY20" fmla="*/ 597502 h 2311549"/>
              <a:gd name="connsiteX21" fmla="*/ 2855379 w 3127258"/>
              <a:gd name="connsiteY21" fmla="*/ 714022 h 2311549"/>
              <a:gd name="connsiteX22" fmla="*/ 2995406 w 3127258"/>
              <a:gd name="connsiteY22" fmla="*/ 915344 h 2311549"/>
              <a:gd name="connsiteX23" fmla="*/ 3069988 w 3127258"/>
              <a:gd name="connsiteY23" fmla="*/ 958926 h 2311549"/>
              <a:gd name="connsiteX24" fmla="*/ 3127258 w 3127258"/>
              <a:gd name="connsiteY24" fmla="*/ 982627 h 2311549"/>
              <a:gd name="connsiteX0" fmla="*/ 3397699 w 3397699"/>
              <a:gd name="connsiteY0" fmla="*/ 982627 h 2311549"/>
              <a:gd name="connsiteX1" fmla="*/ 3234004 w 3397699"/>
              <a:gd name="connsiteY1" fmla="*/ 1265648 h 2311549"/>
              <a:gd name="connsiteX2" fmla="*/ 3005370 w 3397699"/>
              <a:gd name="connsiteY2" fmla="*/ 1194729 h 2311549"/>
              <a:gd name="connsiteX3" fmla="*/ 2755520 w 3397699"/>
              <a:gd name="connsiteY3" fmla="*/ 1044664 h 2311549"/>
              <a:gd name="connsiteX4" fmla="*/ 2596704 w 3397699"/>
              <a:gd name="connsiteY4" fmla="*/ 530649 h 2311549"/>
              <a:gd name="connsiteX5" fmla="*/ 2383017 w 3397699"/>
              <a:gd name="connsiteY5" fmla="*/ 409369 h 2311549"/>
              <a:gd name="connsiteX6" fmla="*/ 2225124 w 3397699"/>
              <a:gd name="connsiteY6" fmla="*/ 618613 h 2311549"/>
              <a:gd name="connsiteX7" fmla="*/ 2234890 w 3397699"/>
              <a:gd name="connsiteY7" fmla="*/ 929711 h 2311549"/>
              <a:gd name="connsiteX8" fmla="*/ 2213955 w 3397699"/>
              <a:gd name="connsiteY8" fmla="*/ 1139068 h 2311549"/>
              <a:gd name="connsiteX9" fmla="*/ 2140680 w 3397699"/>
              <a:gd name="connsiteY9" fmla="*/ 1332723 h 2311549"/>
              <a:gd name="connsiteX10" fmla="*/ 1999364 w 3397699"/>
              <a:gd name="connsiteY10" fmla="*/ 1531615 h 2311549"/>
              <a:gd name="connsiteX11" fmla="*/ 1825559 w 3397699"/>
              <a:gd name="connsiteY11" fmla="*/ 1705714 h 2311549"/>
              <a:gd name="connsiteX12" fmla="*/ 1643455 w 3397699"/>
              <a:gd name="connsiteY12" fmla="*/ 1845649 h 2311549"/>
              <a:gd name="connsiteX13" fmla="*/ 863597 w 3397699"/>
              <a:gd name="connsiteY13" fmla="*/ 2185856 h 2311549"/>
              <a:gd name="connsiteX14" fmla="*/ 270441 w 3397699"/>
              <a:gd name="connsiteY14" fmla="*/ 2311549 h 2311549"/>
              <a:gd name="connsiteX15" fmla="*/ 0 w 3397699"/>
              <a:gd name="connsiteY15" fmla="*/ 2070708 h 2311549"/>
              <a:gd name="connsiteX16" fmla="*/ 1261377 w 3397699"/>
              <a:gd name="connsiteY16" fmla="*/ 1421703 h 2311549"/>
              <a:gd name="connsiteX17" fmla="*/ 1607548 w 3397699"/>
              <a:gd name="connsiteY17" fmla="*/ 309187 h 2311549"/>
              <a:gd name="connsiteX18" fmla="*/ 2070579 w 3397699"/>
              <a:gd name="connsiteY18" fmla="*/ 0 h 2311549"/>
              <a:gd name="connsiteX19" fmla="*/ 2557988 w 3397699"/>
              <a:gd name="connsiteY19" fmla="*/ 91420 h 2311549"/>
              <a:gd name="connsiteX20" fmla="*/ 3046447 w 3397699"/>
              <a:gd name="connsiteY20" fmla="*/ 597502 h 2311549"/>
              <a:gd name="connsiteX21" fmla="*/ 3125820 w 3397699"/>
              <a:gd name="connsiteY21" fmla="*/ 714022 h 2311549"/>
              <a:gd name="connsiteX22" fmla="*/ 3265847 w 3397699"/>
              <a:gd name="connsiteY22" fmla="*/ 915344 h 2311549"/>
              <a:gd name="connsiteX23" fmla="*/ 3340429 w 3397699"/>
              <a:gd name="connsiteY23" fmla="*/ 958926 h 2311549"/>
              <a:gd name="connsiteX24" fmla="*/ 3397699 w 3397699"/>
              <a:gd name="connsiteY24" fmla="*/ 982627 h 2311549"/>
              <a:gd name="connsiteX0" fmla="*/ 3397699 w 3397699"/>
              <a:gd name="connsiteY0" fmla="*/ 982627 h 2358654"/>
              <a:gd name="connsiteX1" fmla="*/ 3234004 w 3397699"/>
              <a:gd name="connsiteY1" fmla="*/ 1265648 h 2358654"/>
              <a:gd name="connsiteX2" fmla="*/ 3005370 w 3397699"/>
              <a:gd name="connsiteY2" fmla="*/ 1194729 h 2358654"/>
              <a:gd name="connsiteX3" fmla="*/ 2755520 w 3397699"/>
              <a:gd name="connsiteY3" fmla="*/ 1044664 h 2358654"/>
              <a:gd name="connsiteX4" fmla="*/ 2596704 w 3397699"/>
              <a:gd name="connsiteY4" fmla="*/ 530649 h 2358654"/>
              <a:gd name="connsiteX5" fmla="*/ 2383017 w 3397699"/>
              <a:gd name="connsiteY5" fmla="*/ 409369 h 2358654"/>
              <a:gd name="connsiteX6" fmla="*/ 2225124 w 3397699"/>
              <a:gd name="connsiteY6" fmla="*/ 618613 h 2358654"/>
              <a:gd name="connsiteX7" fmla="*/ 2234890 w 3397699"/>
              <a:gd name="connsiteY7" fmla="*/ 929711 h 2358654"/>
              <a:gd name="connsiteX8" fmla="*/ 2213955 w 3397699"/>
              <a:gd name="connsiteY8" fmla="*/ 1139068 h 2358654"/>
              <a:gd name="connsiteX9" fmla="*/ 2140680 w 3397699"/>
              <a:gd name="connsiteY9" fmla="*/ 1332723 h 2358654"/>
              <a:gd name="connsiteX10" fmla="*/ 1999364 w 3397699"/>
              <a:gd name="connsiteY10" fmla="*/ 1531615 h 2358654"/>
              <a:gd name="connsiteX11" fmla="*/ 1825559 w 3397699"/>
              <a:gd name="connsiteY11" fmla="*/ 1705714 h 2358654"/>
              <a:gd name="connsiteX12" fmla="*/ 1643455 w 3397699"/>
              <a:gd name="connsiteY12" fmla="*/ 1845649 h 2358654"/>
              <a:gd name="connsiteX13" fmla="*/ 863597 w 3397699"/>
              <a:gd name="connsiteY13" fmla="*/ 2185856 h 2358654"/>
              <a:gd name="connsiteX14" fmla="*/ 139592 w 3397699"/>
              <a:gd name="connsiteY14" fmla="*/ 2358654 h 2358654"/>
              <a:gd name="connsiteX15" fmla="*/ 0 w 3397699"/>
              <a:gd name="connsiteY15" fmla="*/ 2070708 h 2358654"/>
              <a:gd name="connsiteX16" fmla="*/ 1261377 w 3397699"/>
              <a:gd name="connsiteY16" fmla="*/ 1421703 h 2358654"/>
              <a:gd name="connsiteX17" fmla="*/ 1607548 w 3397699"/>
              <a:gd name="connsiteY17" fmla="*/ 309187 h 2358654"/>
              <a:gd name="connsiteX18" fmla="*/ 2070579 w 3397699"/>
              <a:gd name="connsiteY18" fmla="*/ 0 h 2358654"/>
              <a:gd name="connsiteX19" fmla="*/ 2557988 w 3397699"/>
              <a:gd name="connsiteY19" fmla="*/ 91420 h 2358654"/>
              <a:gd name="connsiteX20" fmla="*/ 3046447 w 3397699"/>
              <a:gd name="connsiteY20" fmla="*/ 597502 h 2358654"/>
              <a:gd name="connsiteX21" fmla="*/ 3125820 w 3397699"/>
              <a:gd name="connsiteY21" fmla="*/ 714022 h 2358654"/>
              <a:gd name="connsiteX22" fmla="*/ 3265847 w 3397699"/>
              <a:gd name="connsiteY22" fmla="*/ 915344 h 2358654"/>
              <a:gd name="connsiteX23" fmla="*/ 3340429 w 3397699"/>
              <a:gd name="connsiteY23" fmla="*/ 958926 h 2358654"/>
              <a:gd name="connsiteX24" fmla="*/ 3397699 w 3397699"/>
              <a:gd name="connsiteY24"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612782 w 3402933"/>
              <a:gd name="connsiteY17" fmla="*/ 309187 h 2358654"/>
              <a:gd name="connsiteX18" fmla="*/ 2075813 w 3402933"/>
              <a:gd name="connsiteY18" fmla="*/ 0 h 2358654"/>
              <a:gd name="connsiteX19" fmla="*/ 2563222 w 3402933"/>
              <a:gd name="connsiteY19" fmla="*/ 91420 h 2358654"/>
              <a:gd name="connsiteX20" fmla="*/ 3051681 w 3402933"/>
              <a:gd name="connsiteY20" fmla="*/ 597502 h 2358654"/>
              <a:gd name="connsiteX21" fmla="*/ 3131054 w 3402933"/>
              <a:gd name="connsiteY21" fmla="*/ 714022 h 2358654"/>
              <a:gd name="connsiteX22" fmla="*/ 3271081 w 3402933"/>
              <a:gd name="connsiteY22" fmla="*/ 915344 h 2358654"/>
              <a:gd name="connsiteX23" fmla="*/ 3345663 w 3402933"/>
              <a:gd name="connsiteY23" fmla="*/ 958926 h 2358654"/>
              <a:gd name="connsiteX24" fmla="*/ 3402933 w 3402933"/>
              <a:gd name="connsiteY24"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261381 w 3402933"/>
              <a:gd name="connsiteY17" fmla="*/ 1426934 h 2358654"/>
              <a:gd name="connsiteX18" fmla="*/ 1612782 w 3402933"/>
              <a:gd name="connsiteY18" fmla="*/ 309187 h 2358654"/>
              <a:gd name="connsiteX19" fmla="*/ 2075813 w 3402933"/>
              <a:gd name="connsiteY19" fmla="*/ 0 h 2358654"/>
              <a:gd name="connsiteX20" fmla="*/ 2563222 w 3402933"/>
              <a:gd name="connsiteY20" fmla="*/ 91420 h 2358654"/>
              <a:gd name="connsiteX21" fmla="*/ 3051681 w 3402933"/>
              <a:gd name="connsiteY21" fmla="*/ 597502 h 2358654"/>
              <a:gd name="connsiteX22" fmla="*/ 3131054 w 3402933"/>
              <a:gd name="connsiteY22" fmla="*/ 714022 h 2358654"/>
              <a:gd name="connsiteX23" fmla="*/ 3271081 w 3402933"/>
              <a:gd name="connsiteY23" fmla="*/ 915344 h 2358654"/>
              <a:gd name="connsiteX24" fmla="*/ 3345663 w 3402933"/>
              <a:gd name="connsiteY24" fmla="*/ 958926 h 2358654"/>
              <a:gd name="connsiteX25" fmla="*/ 3402933 w 3402933"/>
              <a:gd name="connsiteY25"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983982 w 3402933"/>
              <a:gd name="connsiteY17" fmla="*/ 1824713 h 2358654"/>
              <a:gd name="connsiteX18" fmla="*/ 1612782 w 3402933"/>
              <a:gd name="connsiteY18" fmla="*/ 309187 h 2358654"/>
              <a:gd name="connsiteX19" fmla="*/ 2075813 w 3402933"/>
              <a:gd name="connsiteY19" fmla="*/ 0 h 2358654"/>
              <a:gd name="connsiteX20" fmla="*/ 2563222 w 3402933"/>
              <a:gd name="connsiteY20" fmla="*/ 91420 h 2358654"/>
              <a:gd name="connsiteX21" fmla="*/ 3051681 w 3402933"/>
              <a:gd name="connsiteY21" fmla="*/ 597502 h 2358654"/>
              <a:gd name="connsiteX22" fmla="*/ 3131054 w 3402933"/>
              <a:gd name="connsiteY22" fmla="*/ 714022 h 2358654"/>
              <a:gd name="connsiteX23" fmla="*/ 3271081 w 3402933"/>
              <a:gd name="connsiteY23" fmla="*/ 915344 h 2358654"/>
              <a:gd name="connsiteX24" fmla="*/ 3345663 w 3402933"/>
              <a:gd name="connsiteY24" fmla="*/ 958926 h 2358654"/>
              <a:gd name="connsiteX25" fmla="*/ 3402933 w 3402933"/>
              <a:gd name="connsiteY25"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413164 w 3402933"/>
              <a:gd name="connsiteY17" fmla="*/ 1238512 h 2358654"/>
              <a:gd name="connsiteX18" fmla="*/ 1612782 w 3402933"/>
              <a:gd name="connsiteY18" fmla="*/ 309187 h 2358654"/>
              <a:gd name="connsiteX19" fmla="*/ 2075813 w 3402933"/>
              <a:gd name="connsiteY19" fmla="*/ 0 h 2358654"/>
              <a:gd name="connsiteX20" fmla="*/ 2563222 w 3402933"/>
              <a:gd name="connsiteY20" fmla="*/ 91420 h 2358654"/>
              <a:gd name="connsiteX21" fmla="*/ 3051681 w 3402933"/>
              <a:gd name="connsiteY21" fmla="*/ 597502 h 2358654"/>
              <a:gd name="connsiteX22" fmla="*/ 3131054 w 3402933"/>
              <a:gd name="connsiteY22" fmla="*/ 714022 h 2358654"/>
              <a:gd name="connsiteX23" fmla="*/ 3271081 w 3402933"/>
              <a:gd name="connsiteY23" fmla="*/ 915344 h 2358654"/>
              <a:gd name="connsiteX24" fmla="*/ 3345663 w 3402933"/>
              <a:gd name="connsiteY24" fmla="*/ 958926 h 2358654"/>
              <a:gd name="connsiteX25" fmla="*/ 3402933 w 3402933"/>
              <a:gd name="connsiteY25"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591119 w 3402933"/>
              <a:gd name="connsiteY17" fmla="*/ 1248981 h 2358654"/>
              <a:gd name="connsiteX18" fmla="*/ 1612782 w 3402933"/>
              <a:gd name="connsiteY18" fmla="*/ 309187 h 2358654"/>
              <a:gd name="connsiteX19" fmla="*/ 2075813 w 3402933"/>
              <a:gd name="connsiteY19" fmla="*/ 0 h 2358654"/>
              <a:gd name="connsiteX20" fmla="*/ 2563222 w 3402933"/>
              <a:gd name="connsiteY20" fmla="*/ 91420 h 2358654"/>
              <a:gd name="connsiteX21" fmla="*/ 3051681 w 3402933"/>
              <a:gd name="connsiteY21" fmla="*/ 597502 h 2358654"/>
              <a:gd name="connsiteX22" fmla="*/ 3131054 w 3402933"/>
              <a:gd name="connsiteY22" fmla="*/ 714022 h 2358654"/>
              <a:gd name="connsiteX23" fmla="*/ 3271081 w 3402933"/>
              <a:gd name="connsiteY23" fmla="*/ 915344 h 2358654"/>
              <a:gd name="connsiteX24" fmla="*/ 3345663 w 3402933"/>
              <a:gd name="connsiteY24" fmla="*/ 958926 h 2358654"/>
              <a:gd name="connsiteX25" fmla="*/ 3402933 w 3402933"/>
              <a:gd name="connsiteY25"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271850 w 3402933"/>
              <a:gd name="connsiteY17" fmla="*/ 1416465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303254 w 3402933"/>
              <a:gd name="connsiteY17" fmla="*/ 1458336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004921 w 3402933"/>
              <a:gd name="connsiteY17" fmla="*/ 1866582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1004921 w 3402933"/>
              <a:gd name="connsiteY17" fmla="*/ 1866582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1209045 w 3402933"/>
              <a:gd name="connsiteY17" fmla="*/ 1604884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837432 w 3402933"/>
              <a:gd name="connsiteY17" fmla="*/ 1971263 h 2358654"/>
              <a:gd name="connsiteX18" fmla="*/ 1209045 w 3402933"/>
              <a:gd name="connsiteY18" fmla="*/ 1604884 h 2358654"/>
              <a:gd name="connsiteX19" fmla="*/ 1591119 w 3402933"/>
              <a:gd name="connsiteY19" fmla="*/ 1248981 h 2358654"/>
              <a:gd name="connsiteX20" fmla="*/ 1612782 w 3402933"/>
              <a:gd name="connsiteY20" fmla="*/ 309187 h 2358654"/>
              <a:gd name="connsiteX21" fmla="*/ 2075813 w 3402933"/>
              <a:gd name="connsiteY21" fmla="*/ 0 h 2358654"/>
              <a:gd name="connsiteX22" fmla="*/ 2563222 w 3402933"/>
              <a:gd name="connsiteY22" fmla="*/ 91420 h 2358654"/>
              <a:gd name="connsiteX23" fmla="*/ 3051681 w 3402933"/>
              <a:gd name="connsiteY23" fmla="*/ 597502 h 2358654"/>
              <a:gd name="connsiteX24" fmla="*/ 3131054 w 3402933"/>
              <a:gd name="connsiteY24" fmla="*/ 714022 h 2358654"/>
              <a:gd name="connsiteX25" fmla="*/ 3271081 w 3402933"/>
              <a:gd name="connsiteY25" fmla="*/ 915344 h 2358654"/>
              <a:gd name="connsiteX26" fmla="*/ 3345663 w 3402933"/>
              <a:gd name="connsiteY26" fmla="*/ 958926 h 2358654"/>
              <a:gd name="connsiteX27" fmla="*/ 3402933 w 3402933"/>
              <a:gd name="connsiteY27"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1004918 w 3402933"/>
              <a:gd name="connsiteY17" fmla="*/ 1829947 h 2358654"/>
              <a:gd name="connsiteX18" fmla="*/ 1209045 w 3402933"/>
              <a:gd name="connsiteY18" fmla="*/ 1604884 h 2358654"/>
              <a:gd name="connsiteX19" fmla="*/ 1591119 w 3402933"/>
              <a:gd name="connsiteY19" fmla="*/ 1248981 h 2358654"/>
              <a:gd name="connsiteX20" fmla="*/ 1612782 w 3402933"/>
              <a:gd name="connsiteY20" fmla="*/ 309187 h 2358654"/>
              <a:gd name="connsiteX21" fmla="*/ 2075813 w 3402933"/>
              <a:gd name="connsiteY21" fmla="*/ 0 h 2358654"/>
              <a:gd name="connsiteX22" fmla="*/ 2563222 w 3402933"/>
              <a:gd name="connsiteY22" fmla="*/ 91420 h 2358654"/>
              <a:gd name="connsiteX23" fmla="*/ 3051681 w 3402933"/>
              <a:gd name="connsiteY23" fmla="*/ 597502 h 2358654"/>
              <a:gd name="connsiteX24" fmla="*/ 3131054 w 3402933"/>
              <a:gd name="connsiteY24" fmla="*/ 714022 h 2358654"/>
              <a:gd name="connsiteX25" fmla="*/ 3271081 w 3402933"/>
              <a:gd name="connsiteY25" fmla="*/ 915344 h 2358654"/>
              <a:gd name="connsiteX26" fmla="*/ 3345663 w 3402933"/>
              <a:gd name="connsiteY26" fmla="*/ 958926 h 2358654"/>
              <a:gd name="connsiteX27" fmla="*/ 3402933 w 3402933"/>
              <a:gd name="connsiteY27"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837432 w 3402933"/>
              <a:gd name="connsiteY17" fmla="*/ 1971263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1146235 w 3402933"/>
              <a:gd name="connsiteY17" fmla="*/ 2002667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1146235 w 3402933"/>
              <a:gd name="connsiteY17" fmla="*/ 2002667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790327 w 3402933"/>
              <a:gd name="connsiteY17" fmla="*/ 1950328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737987 w 3402933"/>
              <a:gd name="connsiteY17" fmla="*/ 1976496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737987 w 3402933"/>
              <a:gd name="connsiteY17" fmla="*/ 1976496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230296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2075813 w 3402933"/>
              <a:gd name="connsiteY23" fmla="*/ 0 h 2358654"/>
              <a:gd name="connsiteX24" fmla="*/ 2563222 w 3402933"/>
              <a:gd name="connsiteY24" fmla="*/ 91420 h 2358654"/>
              <a:gd name="connsiteX25" fmla="*/ 3051681 w 3402933"/>
              <a:gd name="connsiteY25" fmla="*/ 597502 h 2358654"/>
              <a:gd name="connsiteX26" fmla="*/ 3131054 w 3402933"/>
              <a:gd name="connsiteY26" fmla="*/ 714022 h 2358654"/>
              <a:gd name="connsiteX27" fmla="*/ 3271081 w 3402933"/>
              <a:gd name="connsiteY27" fmla="*/ 915344 h 2358654"/>
              <a:gd name="connsiteX28" fmla="*/ 3345663 w 3402933"/>
              <a:gd name="connsiteY28" fmla="*/ 958926 h 2358654"/>
              <a:gd name="connsiteX29" fmla="*/ 3402933 w 3402933"/>
              <a:gd name="connsiteY29"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361145 w 3402933"/>
              <a:gd name="connsiteY17" fmla="*/ 1913689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2075813 w 3402933"/>
              <a:gd name="connsiteY23" fmla="*/ 0 h 2358654"/>
              <a:gd name="connsiteX24" fmla="*/ 2563222 w 3402933"/>
              <a:gd name="connsiteY24" fmla="*/ 91420 h 2358654"/>
              <a:gd name="connsiteX25" fmla="*/ 3051681 w 3402933"/>
              <a:gd name="connsiteY25" fmla="*/ 597502 h 2358654"/>
              <a:gd name="connsiteX26" fmla="*/ 3131054 w 3402933"/>
              <a:gd name="connsiteY26" fmla="*/ 714022 h 2358654"/>
              <a:gd name="connsiteX27" fmla="*/ 3271081 w 3402933"/>
              <a:gd name="connsiteY27" fmla="*/ 915344 h 2358654"/>
              <a:gd name="connsiteX28" fmla="*/ 3345663 w 3402933"/>
              <a:gd name="connsiteY28" fmla="*/ 958926 h 2358654"/>
              <a:gd name="connsiteX29" fmla="*/ 3402933 w 3402933"/>
              <a:gd name="connsiteY29"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61145 w 3402933"/>
              <a:gd name="connsiteY17" fmla="*/ 1913689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2075813 w 3402933"/>
              <a:gd name="connsiteY23" fmla="*/ 0 h 2358654"/>
              <a:gd name="connsiteX24" fmla="*/ 2563222 w 3402933"/>
              <a:gd name="connsiteY24" fmla="*/ 91420 h 2358654"/>
              <a:gd name="connsiteX25" fmla="*/ 3051681 w 3402933"/>
              <a:gd name="connsiteY25" fmla="*/ 597502 h 2358654"/>
              <a:gd name="connsiteX26" fmla="*/ 3131054 w 3402933"/>
              <a:gd name="connsiteY26" fmla="*/ 714022 h 2358654"/>
              <a:gd name="connsiteX27" fmla="*/ 3271081 w 3402933"/>
              <a:gd name="connsiteY27" fmla="*/ 915344 h 2358654"/>
              <a:gd name="connsiteX28" fmla="*/ 3345663 w 3402933"/>
              <a:gd name="connsiteY28" fmla="*/ 958926 h 2358654"/>
              <a:gd name="connsiteX29" fmla="*/ 3402933 w 3402933"/>
              <a:gd name="connsiteY29"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2075813 w 3402933"/>
              <a:gd name="connsiteY23" fmla="*/ 0 h 2358654"/>
              <a:gd name="connsiteX24" fmla="*/ 2563222 w 3402933"/>
              <a:gd name="connsiteY24" fmla="*/ 91420 h 2358654"/>
              <a:gd name="connsiteX25" fmla="*/ 3051681 w 3402933"/>
              <a:gd name="connsiteY25" fmla="*/ 597502 h 2358654"/>
              <a:gd name="connsiteX26" fmla="*/ 3131054 w 3402933"/>
              <a:gd name="connsiteY26" fmla="*/ 714022 h 2358654"/>
              <a:gd name="connsiteX27" fmla="*/ 3271081 w 3402933"/>
              <a:gd name="connsiteY27" fmla="*/ 915344 h 2358654"/>
              <a:gd name="connsiteX28" fmla="*/ 3345663 w 3402933"/>
              <a:gd name="connsiteY28" fmla="*/ 958926 h 2358654"/>
              <a:gd name="connsiteX29" fmla="*/ 3402933 w 3402933"/>
              <a:gd name="connsiteY29"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1606822 w 3402933"/>
              <a:gd name="connsiteY23" fmla="*/ 317339 h 2358654"/>
              <a:gd name="connsiteX24" fmla="*/ 2075813 w 3402933"/>
              <a:gd name="connsiteY24" fmla="*/ 0 h 2358654"/>
              <a:gd name="connsiteX25" fmla="*/ 2563222 w 3402933"/>
              <a:gd name="connsiteY25" fmla="*/ 91420 h 2358654"/>
              <a:gd name="connsiteX26" fmla="*/ 3051681 w 3402933"/>
              <a:gd name="connsiteY26" fmla="*/ 597502 h 2358654"/>
              <a:gd name="connsiteX27" fmla="*/ 3131054 w 3402933"/>
              <a:gd name="connsiteY27" fmla="*/ 714022 h 2358654"/>
              <a:gd name="connsiteX28" fmla="*/ 3271081 w 3402933"/>
              <a:gd name="connsiteY28" fmla="*/ 915344 h 2358654"/>
              <a:gd name="connsiteX29" fmla="*/ 3345663 w 3402933"/>
              <a:gd name="connsiteY29" fmla="*/ 958926 h 2358654"/>
              <a:gd name="connsiteX30" fmla="*/ 3402933 w 3402933"/>
              <a:gd name="connsiteY30"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1795243 w 3402933"/>
              <a:gd name="connsiteY23" fmla="*/ 165556 h 2358654"/>
              <a:gd name="connsiteX24" fmla="*/ 2075813 w 3402933"/>
              <a:gd name="connsiteY24" fmla="*/ 0 h 2358654"/>
              <a:gd name="connsiteX25" fmla="*/ 2563222 w 3402933"/>
              <a:gd name="connsiteY25" fmla="*/ 91420 h 2358654"/>
              <a:gd name="connsiteX26" fmla="*/ 3051681 w 3402933"/>
              <a:gd name="connsiteY26" fmla="*/ 597502 h 2358654"/>
              <a:gd name="connsiteX27" fmla="*/ 3131054 w 3402933"/>
              <a:gd name="connsiteY27" fmla="*/ 714022 h 2358654"/>
              <a:gd name="connsiteX28" fmla="*/ 3271081 w 3402933"/>
              <a:gd name="connsiteY28" fmla="*/ 915344 h 2358654"/>
              <a:gd name="connsiteX29" fmla="*/ 3345663 w 3402933"/>
              <a:gd name="connsiteY29" fmla="*/ 958926 h 2358654"/>
              <a:gd name="connsiteX30" fmla="*/ 3402933 w 3402933"/>
              <a:gd name="connsiteY30"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785502 w 3402933"/>
              <a:gd name="connsiteY22" fmla="*/ 408632 h 2358654"/>
              <a:gd name="connsiteX23" fmla="*/ 1795243 w 3402933"/>
              <a:gd name="connsiteY23" fmla="*/ 165556 h 2358654"/>
              <a:gd name="connsiteX24" fmla="*/ 2075813 w 3402933"/>
              <a:gd name="connsiteY24" fmla="*/ 0 h 2358654"/>
              <a:gd name="connsiteX25" fmla="*/ 2563222 w 3402933"/>
              <a:gd name="connsiteY25" fmla="*/ 91420 h 2358654"/>
              <a:gd name="connsiteX26" fmla="*/ 3051681 w 3402933"/>
              <a:gd name="connsiteY26" fmla="*/ 597502 h 2358654"/>
              <a:gd name="connsiteX27" fmla="*/ 3131054 w 3402933"/>
              <a:gd name="connsiteY27" fmla="*/ 714022 h 2358654"/>
              <a:gd name="connsiteX28" fmla="*/ 3271081 w 3402933"/>
              <a:gd name="connsiteY28" fmla="*/ 915344 h 2358654"/>
              <a:gd name="connsiteX29" fmla="*/ 3345663 w 3402933"/>
              <a:gd name="connsiteY29" fmla="*/ 958926 h 2358654"/>
              <a:gd name="connsiteX30" fmla="*/ 3402933 w 3402933"/>
              <a:gd name="connsiteY30"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591120 w 3402933"/>
              <a:gd name="connsiteY22" fmla="*/ 1254214 h 2358654"/>
              <a:gd name="connsiteX23" fmla="*/ 1785502 w 3402933"/>
              <a:gd name="connsiteY23" fmla="*/ 408632 h 2358654"/>
              <a:gd name="connsiteX24" fmla="*/ 1795243 w 3402933"/>
              <a:gd name="connsiteY24" fmla="*/ 165556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920857 w 3402933"/>
              <a:gd name="connsiteY22" fmla="*/ 940178 h 2358654"/>
              <a:gd name="connsiteX23" fmla="*/ 1785502 w 3402933"/>
              <a:gd name="connsiteY23" fmla="*/ 408632 h 2358654"/>
              <a:gd name="connsiteX24" fmla="*/ 1795243 w 3402933"/>
              <a:gd name="connsiteY24" fmla="*/ 165556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701032 w 3402933"/>
              <a:gd name="connsiteY22" fmla="*/ 934944 h 2358654"/>
              <a:gd name="connsiteX23" fmla="*/ 1785502 w 3402933"/>
              <a:gd name="connsiteY23" fmla="*/ 408632 h 2358654"/>
              <a:gd name="connsiteX24" fmla="*/ 1795243 w 3402933"/>
              <a:gd name="connsiteY24" fmla="*/ 165556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701032 w 3402933"/>
              <a:gd name="connsiteY22" fmla="*/ 934944 h 2358654"/>
              <a:gd name="connsiteX23" fmla="*/ 1722694 w 3402933"/>
              <a:gd name="connsiteY23" fmla="*/ 518544 h 2358654"/>
              <a:gd name="connsiteX24" fmla="*/ 1795243 w 3402933"/>
              <a:gd name="connsiteY24" fmla="*/ 165556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701032 w 3402933"/>
              <a:gd name="connsiteY22" fmla="*/ 934944 h 2358654"/>
              <a:gd name="connsiteX23" fmla="*/ 1722694 w 3402933"/>
              <a:gd name="connsiteY23" fmla="*/ 518544 h 2358654"/>
              <a:gd name="connsiteX24" fmla="*/ 1790010 w 3402933"/>
              <a:gd name="connsiteY24" fmla="*/ 223128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563222 w 3402933"/>
              <a:gd name="connsiteY26" fmla="*/ 75719 h 2342953"/>
              <a:gd name="connsiteX27" fmla="*/ 3051681 w 3402933"/>
              <a:gd name="connsiteY27" fmla="*/ 581801 h 2342953"/>
              <a:gd name="connsiteX28" fmla="*/ 3131054 w 3402933"/>
              <a:gd name="connsiteY28" fmla="*/ 698321 h 2342953"/>
              <a:gd name="connsiteX29" fmla="*/ 3271081 w 3402933"/>
              <a:gd name="connsiteY29" fmla="*/ 899643 h 2342953"/>
              <a:gd name="connsiteX30" fmla="*/ 3345663 w 3402933"/>
              <a:gd name="connsiteY30" fmla="*/ 943225 h 2342953"/>
              <a:gd name="connsiteX31" fmla="*/ 3402933 w 3402933"/>
              <a:gd name="connsiteY31"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563222 w 3402933"/>
              <a:gd name="connsiteY26" fmla="*/ 75719 h 2342953"/>
              <a:gd name="connsiteX27" fmla="*/ 2564632 w 3402933"/>
              <a:gd name="connsiteY27" fmla="*/ 76578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563222 w 3402933"/>
              <a:gd name="connsiteY26" fmla="*/ 75719 h 2342953"/>
              <a:gd name="connsiteX27" fmla="*/ 2637907 w 3402933"/>
              <a:gd name="connsiteY27" fmla="*/ 165556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374798 w 3402933"/>
              <a:gd name="connsiteY26" fmla="*/ 28614 h 2342953"/>
              <a:gd name="connsiteX27" fmla="*/ 2637907 w 3402933"/>
              <a:gd name="connsiteY27" fmla="*/ 165556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374798 w 3402933"/>
              <a:gd name="connsiteY26" fmla="*/ 28614 h 2342953"/>
              <a:gd name="connsiteX27" fmla="*/ 2637907 w 3402933"/>
              <a:gd name="connsiteY27" fmla="*/ 165556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374798 w 3402933"/>
              <a:gd name="connsiteY26" fmla="*/ 28614 h 2342953"/>
              <a:gd name="connsiteX27" fmla="*/ 2711182 w 3402933"/>
              <a:gd name="connsiteY27" fmla="*/ 202193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402381 w 3402933"/>
              <a:gd name="connsiteY6" fmla="*/ 39584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151151 w 3402933"/>
              <a:gd name="connsiteY6" fmla="*/ 39584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7228 w 3402933"/>
              <a:gd name="connsiteY5" fmla="*/ 430306 h 2342953"/>
              <a:gd name="connsiteX6" fmla="*/ 2151151 w 3402933"/>
              <a:gd name="connsiteY6" fmla="*/ 39584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7228 w 3402933"/>
              <a:gd name="connsiteY5" fmla="*/ 430306 h 2342953"/>
              <a:gd name="connsiteX6" fmla="*/ 2292467 w 3402933"/>
              <a:gd name="connsiteY6" fmla="*/ 44818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1994 w 3402933"/>
              <a:gd name="connsiteY5" fmla="*/ 409370 h 2342953"/>
              <a:gd name="connsiteX6" fmla="*/ 2292467 w 3402933"/>
              <a:gd name="connsiteY6" fmla="*/ 44818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54939 w 3402933"/>
              <a:gd name="connsiteY1" fmla="*/ 1281351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1994 w 3402933"/>
              <a:gd name="connsiteY5" fmla="*/ 409370 h 2342953"/>
              <a:gd name="connsiteX6" fmla="*/ 2292467 w 3402933"/>
              <a:gd name="connsiteY6" fmla="*/ 44818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70884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1994 w 3402933"/>
              <a:gd name="connsiteY5" fmla="*/ 409370 h 2342953"/>
              <a:gd name="connsiteX6" fmla="*/ 2292467 w 3402933"/>
              <a:gd name="connsiteY6" fmla="*/ 44818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02933" h="2342953">
                <a:moveTo>
                  <a:pt x="3402933" y="966926"/>
                </a:moveTo>
                <a:lnTo>
                  <a:pt x="3239238" y="1270884"/>
                </a:lnTo>
                <a:lnTo>
                  <a:pt x="3010604" y="1179028"/>
                </a:lnTo>
                <a:lnTo>
                  <a:pt x="2760754" y="1028963"/>
                </a:lnTo>
                <a:lnTo>
                  <a:pt x="2601938" y="514948"/>
                </a:lnTo>
                <a:lnTo>
                  <a:pt x="2471994" y="409370"/>
                </a:lnTo>
                <a:lnTo>
                  <a:pt x="2292467" y="448188"/>
                </a:lnTo>
                <a:lnTo>
                  <a:pt x="2230358" y="602912"/>
                </a:lnTo>
                <a:lnTo>
                  <a:pt x="2240124" y="914010"/>
                </a:lnTo>
                <a:lnTo>
                  <a:pt x="2219189" y="1123367"/>
                </a:lnTo>
                <a:lnTo>
                  <a:pt x="2145914" y="1317022"/>
                </a:lnTo>
                <a:lnTo>
                  <a:pt x="2004598" y="1515914"/>
                </a:lnTo>
                <a:lnTo>
                  <a:pt x="1830793" y="1690013"/>
                </a:lnTo>
                <a:lnTo>
                  <a:pt x="1648689" y="1829948"/>
                </a:lnTo>
                <a:cubicBezTo>
                  <a:pt x="1393971" y="1995689"/>
                  <a:pt x="1212528" y="2077690"/>
                  <a:pt x="868831" y="2170155"/>
                </a:cubicBezTo>
                <a:lnTo>
                  <a:pt x="144826" y="2342953"/>
                </a:lnTo>
                <a:lnTo>
                  <a:pt x="0" y="2013136"/>
                </a:lnTo>
                <a:lnTo>
                  <a:pt x="109908" y="1918927"/>
                </a:lnTo>
                <a:cubicBezTo>
                  <a:pt x="148291" y="1895374"/>
                  <a:pt x="252976" y="1856118"/>
                  <a:pt x="340209" y="1871819"/>
                </a:cubicBezTo>
                <a:cubicBezTo>
                  <a:pt x="427442" y="1887520"/>
                  <a:pt x="608883" y="1970390"/>
                  <a:pt x="737987" y="1960795"/>
                </a:cubicBezTo>
                <a:cubicBezTo>
                  <a:pt x="765902" y="1936370"/>
                  <a:pt x="942983" y="1875309"/>
                  <a:pt x="1004918" y="1814246"/>
                </a:cubicBezTo>
                <a:lnTo>
                  <a:pt x="1209045" y="1589183"/>
                </a:lnTo>
                <a:lnTo>
                  <a:pt x="1591119" y="1233280"/>
                </a:lnTo>
                <a:cubicBezTo>
                  <a:pt x="1591119" y="1235024"/>
                  <a:pt x="1701032" y="917499"/>
                  <a:pt x="1701032" y="919243"/>
                </a:cubicBezTo>
                <a:lnTo>
                  <a:pt x="1722694" y="502843"/>
                </a:lnTo>
                <a:lnTo>
                  <a:pt x="1790010" y="207427"/>
                </a:lnTo>
                <a:lnTo>
                  <a:pt x="2112449" y="0"/>
                </a:lnTo>
                <a:lnTo>
                  <a:pt x="2374798" y="28614"/>
                </a:lnTo>
                <a:cubicBezTo>
                  <a:pt x="2541011" y="48091"/>
                  <a:pt x="2623479" y="156546"/>
                  <a:pt x="2711182" y="202193"/>
                </a:cubicBezTo>
                <a:lnTo>
                  <a:pt x="3051681" y="581801"/>
                </a:lnTo>
                <a:lnTo>
                  <a:pt x="3131054" y="698321"/>
                </a:lnTo>
                <a:lnTo>
                  <a:pt x="3271081" y="899643"/>
                </a:lnTo>
                <a:lnTo>
                  <a:pt x="3345663" y="943225"/>
                </a:lnTo>
                <a:lnTo>
                  <a:pt x="3402933" y="966926"/>
                </a:lnTo>
                <a:close/>
              </a:path>
            </a:pathLst>
          </a:custGeom>
          <a:solidFill>
            <a:srgbClr val="DCC5ED">
              <a:alpha val="51000"/>
            </a:srgbClr>
          </a:solidFill>
          <a:ln w="31750" cmpd="sng">
            <a:solidFill>
              <a:srgbClr val="B400A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dirty="0">
              <a:solidFill>
                <a:prstClr val="white"/>
              </a:solidFill>
              <a:latin typeface="Calibri"/>
            </a:endParaRPr>
          </a:p>
        </p:txBody>
      </p:sp>
      <p:sp>
        <p:nvSpPr>
          <p:cNvPr id="14" name="Rectangle: Rounded Corners 13">
            <a:extLst>
              <a:ext uri="{FF2B5EF4-FFF2-40B4-BE49-F238E27FC236}">
                <a16:creationId xmlns:a16="http://schemas.microsoft.com/office/drawing/2014/main" id="{EE0EDDDB-76E3-3092-258E-06FE935A2361}"/>
              </a:ext>
              <a:ext uri="{C183D7F6-B498-43B3-948B-1728B52AA6E4}">
                <adec:decorative xmlns:adec="http://schemas.microsoft.com/office/drawing/2017/decorative" val="1"/>
              </a:ext>
            </a:extLst>
          </p:cNvPr>
          <p:cNvSpPr/>
          <p:nvPr/>
        </p:nvSpPr>
        <p:spPr>
          <a:xfrm>
            <a:off x="4516341" y="3357513"/>
            <a:ext cx="421452" cy="188473"/>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E113C66-E731-1880-8EB0-76B11197F9D5}"/>
              </a:ext>
              <a:ext uri="{C183D7F6-B498-43B3-948B-1728B52AA6E4}">
                <adec:decorative xmlns:adec="http://schemas.microsoft.com/office/drawing/2017/decorative" val="1"/>
              </a:ext>
            </a:extLst>
          </p:cNvPr>
          <p:cNvSpPr/>
          <p:nvPr/>
        </p:nvSpPr>
        <p:spPr>
          <a:xfrm rot="18456077">
            <a:off x="4481734" y="3762124"/>
            <a:ext cx="436957" cy="100445"/>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F40911D-B7BD-7660-A409-AA2E1E2510FC}"/>
              </a:ext>
              <a:ext uri="{C183D7F6-B498-43B3-948B-1728B52AA6E4}">
                <adec:decorative xmlns:adec="http://schemas.microsoft.com/office/drawing/2017/decorative" val="1"/>
              </a:ext>
            </a:extLst>
          </p:cNvPr>
          <p:cNvSpPr/>
          <p:nvPr/>
        </p:nvSpPr>
        <p:spPr>
          <a:xfrm rot="19851676">
            <a:off x="3409386" y="3239014"/>
            <a:ext cx="348996" cy="74510"/>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7480E7B-2EFF-3AFE-9064-4436F4864D85}"/>
              </a:ext>
              <a:ext uri="{C183D7F6-B498-43B3-948B-1728B52AA6E4}">
                <adec:decorative xmlns:adec="http://schemas.microsoft.com/office/drawing/2017/decorative" val="1"/>
              </a:ext>
            </a:extLst>
          </p:cNvPr>
          <p:cNvSpPr/>
          <p:nvPr/>
        </p:nvSpPr>
        <p:spPr>
          <a:xfrm rot="186898">
            <a:off x="8255164" y="4538234"/>
            <a:ext cx="525312" cy="10615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D142157-D8A2-714E-F86B-929D2A7627EC}"/>
              </a:ext>
              <a:ext uri="{C183D7F6-B498-43B3-948B-1728B52AA6E4}">
                <adec:decorative xmlns:adec="http://schemas.microsoft.com/office/drawing/2017/decorative" val="1"/>
              </a:ext>
            </a:extLst>
          </p:cNvPr>
          <p:cNvSpPr/>
          <p:nvPr/>
        </p:nvSpPr>
        <p:spPr>
          <a:xfrm rot="15168447">
            <a:off x="6868501" y="5366706"/>
            <a:ext cx="485910" cy="99254"/>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86E8FAA-7314-32F4-08F6-17BA96B712D2}"/>
              </a:ext>
              <a:ext uri="{C183D7F6-B498-43B3-948B-1728B52AA6E4}">
                <adec:decorative xmlns:adec="http://schemas.microsoft.com/office/drawing/2017/decorative" val="1"/>
              </a:ext>
            </a:extLst>
          </p:cNvPr>
          <p:cNvSpPr/>
          <p:nvPr/>
        </p:nvSpPr>
        <p:spPr>
          <a:xfrm>
            <a:off x="6387827" y="5004259"/>
            <a:ext cx="435608" cy="196372"/>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3F87C22B-3C29-CC73-BC42-ED5A1E92DB2B}"/>
              </a:ext>
              <a:ext uri="{C183D7F6-B498-43B3-948B-1728B52AA6E4}">
                <adec:decorative xmlns:adec="http://schemas.microsoft.com/office/drawing/2017/decorative" val="1"/>
              </a:ext>
            </a:extLst>
          </p:cNvPr>
          <p:cNvSpPr/>
          <p:nvPr/>
        </p:nvSpPr>
        <p:spPr>
          <a:xfrm rot="20341947">
            <a:off x="4560713" y="4591917"/>
            <a:ext cx="565035" cy="98260"/>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788A40A-C0F8-BA04-56F1-DAF1229ABAC0}"/>
              </a:ext>
              <a:ext uri="{C183D7F6-B498-43B3-948B-1728B52AA6E4}">
                <adec:decorative xmlns:adec="http://schemas.microsoft.com/office/drawing/2017/decorative" val="1"/>
              </a:ext>
            </a:extLst>
          </p:cNvPr>
          <p:cNvSpPr/>
          <p:nvPr/>
        </p:nvSpPr>
        <p:spPr>
          <a:xfrm rot="21275601">
            <a:off x="4474747" y="4201827"/>
            <a:ext cx="649204" cy="10615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AE497D7F-97CB-B78D-758C-1E9BC3140DDA}"/>
              </a:ext>
              <a:ext uri="{C183D7F6-B498-43B3-948B-1728B52AA6E4}">
                <adec:decorative xmlns:adec="http://schemas.microsoft.com/office/drawing/2017/decorative" val="1"/>
              </a:ext>
            </a:extLst>
          </p:cNvPr>
          <p:cNvSpPr/>
          <p:nvPr/>
        </p:nvSpPr>
        <p:spPr>
          <a:xfrm rot="16588004">
            <a:off x="5279056" y="5632859"/>
            <a:ext cx="314593" cy="10615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1CEC4D-1CEB-DAAF-0D0A-62B39A7EE1E9}"/>
              </a:ext>
              <a:ext uri="{C183D7F6-B498-43B3-948B-1728B52AA6E4}">
                <adec:decorative xmlns:adec="http://schemas.microsoft.com/office/drawing/2017/decorative" val="1"/>
              </a:ext>
            </a:extLst>
          </p:cNvPr>
          <p:cNvSpPr/>
          <p:nvPr/>
        </p:nvSpPr>
        <p:spPr>
          <a:xfrm>
            <a:off x="5631192" y="5244743"/>
            <a:ext cx="434468" cy="20947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CFC00520-1C75-FCB7-1311-F2517A36F069}"/>
              </a:ext>
              <a:ext uri="{C183D7F6-B498-43B3-948B-1728B52AA6E4}">
                <adec:decorative xmlns:adec="http://schemas.microsoft.com/office/drawing/2017/decorative" val="1"/>
              </a:ext>
            </a:extLst>
          </p:cNvPr>
          <p:cNvSpPr/>
          <p:nvPr/>
        </p:nvSpPr>
        <p:spPr>
          <a:xfrm>
            <a:off x="3004600" y="2892600"/>
            <a:ext cx="426273" cy="196292"/>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4EB8B27E-9136-4328-5BF2-DFA3BB686908}"/>
              </a:ext>
              <a:ext uri="{C183D7F6-B498-43B3-948B-1728B52AA6E4}">
                <adec:decorative xmlns:adec="http://schemas.microsoft.com/office/drawing/2017/decorative" val="1"/>
              </a:ext>
            </a:extLst>
          </p:cNvPr>
          <p:cNvSpPr/>
          <p:nvPr/>
        </p:nvSpPr>
        <p:spPr>
          <a:xfrm>
            <a:off x="2815361" y="3786038"/>
            <a:ext cx="209002" cy="85633"/>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469192F-D01C-FFA0-0FDC-DE4030060C0A}"/>
              </a:ext>
              <a:ext uri="{C183D7F6-B498-43B3-948B-1728B52AA6E4}">
                <adec:decorative xmlns:adec="http://schemas.microsoft.com/office/drawing/2017/decorative" val="1"/>
              </a:ext>
            </a:extLst>
          </p:cNvPr>
          <p:cNvSpPr/>
          <p:nvPr/>
        </p:nvSpPr>
        <p:spPr>
          <a:xfrm>
            <a:off x="3688625" y="3731658"/>
            <a:ext cx="435720" cy="196140"/>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9FF073BE-E801-F678-134A-56C8D12104D6}"/>
              </a:ext>
              <a:ext uri="{C183D7F6-B498-43B3-948B-1728B52AA6E4}">
                <adec:decorative xmlns:adec="http://schemas.microsoft.com/office/drawing/2017/decorative" val="1"/>
              </a:ext>
            </a:extLst>
          </p:cNvPr>
          <p:cNvSpPr/>
          <p:nvPr/>
        </p:nvSpPr>
        <p:spPr>
          <a:xfrm>
            <a:off x="2588197" y="4369967"/>
            <a:ext cx="533914" cy="22099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2D7A38E-C1FE-F8D2-04C2-88B7C302A670}"/>
              </a:ext>
              <a:ext uri="{C183D7F6-B498-43B3-948B-1728B52AA6E4}">
                <adec:decorative xmlns:adec="http://schemas.microsoft.com/office/drawing/2017/decorative" val="1"/>
              </a:ext>
            </a:extLst>
          </p:cNvPr>
          <p:cNvSpPr/>
          <p:nvPr/>
        </p:nvSpPr>
        <p:spPr>
          <a:xfrm rot="620615">
            <a:off x="1858010" y="4488458"/>
            <a:ext cx="649204" cy="10615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bject 2">
            <a:extLst>
              <a:ext uri="{FF2B5EF4-FFF2-40B4-BE49-F238E27FC236}">
                <a16:creationId xmlns:a16="http://schemas.microsoft.com/office/drawing/2014/main" id="{9AC989AE-EC68-5F0D-CED4-F9F0A208FF06}"/>
              </a:ext>
            </a:extLst>
          </p:cNvPr>
          <p:cNvSpPr txBox="1"/>
          <p:nvPr/>
        </p:nvSpPr>
        <p:spPr>
          <a:xfrm rot="2160000">
            <a:off x="4912385" y="5354610"/>
            <a:ext cx="394664" cy="64120"/>
          </a:xfrm>
          <a:prstGeom prst="rect">
            <a:avLst/>
          </a:prstGeom>
        </p:spPr>
        <p:txBody>
          <a:bodyPr vert="horz" wrap="square" lIns="0" tIns="0" rIns="0" bIns="0" rtlCol="0">
            <a:spAutoFit/>
          </a:bodyPr>
          <a:lstStyle/>
          <a:p>
            <a:pPr defTabSz="537850">
              <a:lnSpc>
                <a:spcPts val="456"/>
              </a:lnSpc>
            </a:pPr>
            <a:r>
              <a:rPr sz="662" kern="0" baseline="3703" dirty="0">
                <a:solidFill>
                  <a:srgbClr val="FFFFFF"/>
                </a:solidFill>
                <a:latin typeface="Franklin Gothic Medium Cond"/>
                <a:cs typeface="Franklin Gothic Medium Cond"/>
              </a:rPr>
              <a:t>MAGAZINE</a:t>
            </a:r>
            <a:r>
              <a:rPr sz="662" kern="0" spc="31" baseline="3703" dirty="0">
                <a:solidFill>
                  <a:srgbClr val="FFFFFF"/>
                </a:solidFill>
                <a:latin typeface="Franklin Gothic Medium Cond"/>
                <a:cs typeface="Franklin Gothic Medium Cond"/>
              </a:rPr>
              <a:t> </a:t>
            </a:r>
            <a:r>
              <a:rPr sz="441" kern="0" spc="-6" dirty="0">
                <a:solidFill>
                  <a:srgbClr val="FFFFFF"/>
                </a:solidFill>
                <a:latin typeface="Franklin Gothic Medium Cond"/>
                <a:cs typeface="Franklin Gothic Medium Cond"/>
              </a:rPr>
              <a:t>BEACH</a:t>
            </a:r>
            <a:endParaRPr sz="441" kern="0" dirty="0">
              <a:solidFill>
                <a:sysClr val="windowText" lastClr="000000"/>
              </a:solidFill>
              <a:latin typeface="Franklin Gothic Medium Cond"/>
              <a:cs typeface="Franklin Gothic Medium Cond"/>
            </a:endParaRPr>
          </a:p>
        </p:txBody>
      </p:sp>
      <p:sp>
        <p:nvSpPr>
          <p:cNvPr id="35" name="object 3">
            <a:extLst>
              <a:ext uri="{FF2B5EF4-FFF2-40B4-BE49-F238E27FC236}">
                <a16:creationId xmlns:a16="http://schemas.microsoft.com/office/drawing/2014/main" id="{3AC49722-D420-BF55-B44E-3F795C3D50B6}"/>
              </a:ext>
            </a:extLst>
          </p:cNvPr>
          <p:cNvSpPr txBox="1"/>
          <p:nvPr/>
        </p:nvSpPr>
        <p:spPr>
          <a:xfrm rot="19500000">
            <a:off x="3124162" y="3991564"/>
            <a:ext cx="302985" cy="64120"/>
          </a:xfrm>
          <a:prstGeom prst="rect">
            <a:avLst/>
          </a:prstGeom>
        </p:spPr>
        <p:txBody>
          <a:bodyPr vert="horz" wrap="square" lIns="0" tIns="0" rIns="0" bIns="0" rtlCol="0">
            <a:spAutoFit/>
          </a:bodyPr>
          <a:lstStyle/>
          <a:p>
            <a:pPr defTabSz="537850">
              <a:lnSpc>
                <a:spcPts val="456"/>
              </a:lnSpc>
            </a:pPr>
            <a:r>
              <a:rPr sz="441" kern="0">
                <a:solidFill>
                  <a:srgbClr val="FFFFFF"/>
                </a:solidFill>
                <a:latin typeface="Franklin Gothic Medium Cond"/>
                <a:cs typeface="Franklin Gothic Medium Cond"/>
              </a:rPr>
              <a:t>HERTER</a:t>
            </a:r>
            <a:r>
              <a:rPr sz="441" kern="0" spc="29">
                <a:solidFill>
                  <a:srgbClr val="FFFFFF"/>
                </a:solidFill>
                <a:latin typeface="Franklin Gothic Medium Cond"/>
                <a:cs typeface="Franklin Gothic Medium Cond"/>
              </a:rPr>
              <a:t> </a:t>
            </a:r>
            <a:r>
              <a:rPr sz="662" kern="0" spc="-18" baseline="3703">
                <a:solidFill>
                  <a:srgbClr val="FFFFFF"/>
                </a:solidFill>
                <a:latin typeface="Franklin Gothic Medium Cond"/>
                <a:cs typeface="Franklin Gothic Medium Cond"/>
              </a:rPr>
              <a:t>PARK</a:t>
            </a:r>
            <a:endParaRPr sz="662" kern="0" baseline="3703">
              <a:solidFill>
                <a:sysClr val="windowText" lastClr="000000"/>
              </a:solidFill>
              <a:latin typeface="Franklin Gothic Medium Cond"/>
              <a:cs typeface="Franklin Gothic Medium Cond"/>
            </a:endParaRPr>
          </a:p>
        </p:txBody>
      </p:sp>
      <p:sp>
        <p:nvSpPr>
          <p:cNvPr id="36" name="object 4">
            <a:extLst>
              <a:ext uri="{FF2B5EF4-FFF2-40B4-BE49-F238E27FC236}">
                <a16:creationId xmlns:a16="http://schemas.microsoft.com/office/drawing/2014/main" id="{5E7C7D7B-7581-C01A-8FFA-4DE9534D7543}"/>
              </a:ext>
            </a:extLst>
          </p:cNvPr>
          <p:cNvSpPr txBox="1"/>
          <p:nvPr/>
        </p:nvSpPr>
        <p:spPr>
          <a:xfrm rot="159297">
            <a:off x="8253354" y="4516788"/>
            <a:ext cx="664974" cy="105609"/>
          </a:xfrm>
          <a:prstGeom prst="rect">
            <a:avLst/>
          </a:prstGeom>
        </p:spPr>
        <p:txBody>
          <a:bodyPr vert="horz" wrap="square" lIns="0" tIns="15688" rIns="0" bIns="0" rtlCol="0">
            <a:spAutoFit/>
          </a:bodyPr>
          <a:lstStyle/>
          <a:p>
            <a:pPr marL="64617" marR="2988" indent="-57520" defTabSz="537850">
              <a:lnSpc>
                <a:spcPts val="653"/>
              </a:lnSpc>
              <a:spcBef>
                <a:spcPts val="124"/>
              </a:spcBef>
            </a:pPr>
            <a:r>
              <a:rPr sz="588" kern="0" spc="-6" dirty="0">
                <a:solidFill>
                  <a:srgbClr val="231F20"/>
                </a:solidFill>
                <a:latin typeface="Franklin Gothic Medium Cond"/>
                <a:cs typeface="Franklin Gothic Medium Cond"/>
              </a:rPr>
              <a:t>Longfellow</a:t>
            </a:r>
            <a:r>
              <a:rPr sz="588" kern="0" spc="294" dirty="0">
                <a:solidFill>
                  <a:srgbClr val="231F20"/>
                </a:solidFill>
                <a:latin typeface="Franklin Gothic Medium Cond"/>
                <a:cs typeface="Franklin Gothic Medium Cond"/>
              </a:rPr>
              <a:t> </a:t>
            </a:r>
            <a:r>
              <a:rPr sz="588" kern="0" spc="-6" dirty="0">
                <a:solidFill>
                  <a:srgbClr val="231F20"/>
                </a:solidFill>
                <a:latin typeface="Franklin Gothic Medium Cond"/>
                <a:cs typeface="Franklin Gothic Medium Cond"/>
              </a:rPr>
              <a:t>Bridge</a:t>
            </a:r>
            <a:endParaRPr sz="588" kern="0" dirty="0">
              <a:solidFill>
                <a:sysClr val="windowText" lastClr="000000"/>
              </a:solidFill>
              <a:latin typeface="Franklin Gothic Medium Cond"/>
              <a:cs typeface="Franklin Gothic Medium Cond"/>
            </a:endParaRPr>
          </a:p>
        </p:txBody>
      </p:sp>
      <p:sp>
        <p:nvSpPr>
          <p:cNvPr id="37" name="object 7">
            <a:extLst>
              <a:ext uri="{FF2B5EF4-FFF2-40B4-BE49-F238E27FC236}">
                <a16:creationId xmlns:a16="http://schemas.microsoft.com/office/drawing/2014/main" id="{407E843A-7DCE-EE29-5940-5C434992E130}"/>
              </a:ext>
            </a:extLst>
          </p:cNvPr>
          <p:cNvSpPr txBox="1"/>
          <p:nvPr/>
        </p:nvSpPr>
        <p:spPr>
          <a:xfrm rot="4283579">
            <a:off x="6870103" y="5408283"/>
            <a:ext cx="550042" cy="105609"/>
          </a:xfrm>
          <a:prstGeom prst="rect">
            <a:avLst/>
          </a:prstGeom>
        </p:spPr>
        <p:txBody>
          <a:bodyPr vert="horz" wrap="square" lIns="0" tIns="15688" rIns="0" bIns="0" rtlCol="0">
            <a:spAutoFit/>
          </a:bodyPr>
          <a:lstStyle/>
          <a:p>
            <a:pPr marL="7470" marR="2988" defTabSz="537850">
              <a:lnSpc>
                <a:spcPts val="653"/>
              </a:lnSpc>
              <a:spcBef>
                <a:spcPts val="124"/>
              </a:spcBef>
            </a:pPr>
            <a:r>
              <a:rPr sz="588" kern="0" spc="-6" dirty="0">
                <a:solidFill>
                  <a:srgbClr val="231F20"/>
                </a:solidFill>
                <a:latin typeface="Franklin Gothic Medium Cond"/>
                <a:cs typeface="Franklin Gothic Medium Cond"/>
              </a:rPr>
              <a:t>Harvard</a:t>
            </a:r>
            <a:r>
              <a:rPr sz="588" kern="0" spc="294" dirty="0">
                <a:solidFill>
                  <a:srgbClr val="231F20"/>
                </a:solidFill>
                <a:latin typeface="Franklin Gothic Medium Cond"/>
                <a:cs typeface="Franklin Gothic Medium Cond"/>
              </a:rPr>
              <a:t> </a:t>
            </a:r>
            <a:r>
              <a:rPr sz="588" kern="0" spc="-6" dirty="0">
                <a:solidFill>
                  <a:srgbClr val="231F20"/>
                </a:solidFill>
                <a:latin typeface="Franklin Gothic Medium Cond"/>
                <a:cs typeface="Franklin Gothic Medium Cond"/>
              </a:rPr>
              <a:t>Bridge</a:t>
            </a:r>
            <a:endParaRPr sz="588" kern="0" dirty="0">
              <a:solidFill>
                <a:sysClr val="windowText" lastClr="000000"/>
              </a:solidFill>
              <a:latin typeface="Franklin Gothic Medium Cond"/>
              <a:cs typeface="Franklin Gothic Medium Cond"/>
            </a:endParaRPr>
          </a:p>
        </p:txBody>
      </p:sp>
      <p:sp>
        <p:nvSpPr>
          <p:cNvPr id="39" name="object 8">
            <a:extLst>
              <a:ext uri="{FF2B5EF4-FFF2-40B4-BE49-F238E27FC236}">
                <a16:creationId xmlns:a16="http://schemas.microsoft.com/office/drawing/2014/main" id="{10A142E3-7269-E3DC-5881-712CF146DF4F}"/>
              </a:ext>
            </a:extLst>
          </p:cNvPr>
          <p:cNvSpPr txBox="1"/>
          <p:nvPr/>
        </p:nvSpPr>
        <p:spPr>
          <a:xfrm rot="596293">
            <a:off x="1895255" y="4481617"/>
            <a:ext cx="594658" cy="98018"/>
          </a:xfrm>
          <a:prstGeom prst="rect">
            <a:avLst/>
          </a:prstGeom>
        </p:spPr>
        <p:txBody>
          <a:bodyPr vert="horz" wrap="square" lIns="0" tIns="7471" rIns="0" bIns="0" rtlCol="0">
            <a:spAutoFit/>
          </a:bodyPr>
          <a:lstStyle/>
          <a:p>
            <a:pPr marL="7470" defTabSz="537850">
              <a:spcBef>
                <a:spcPts val="59"/>
              </a:spcBef>
            </a:pPr>
            <a:r>
              <a:rPr sz="588" kern="0" dirty="0">
                <a:solidFill>
                  <a:srgbClr val="231F20"/>
                </a:solidFill>
                <a:latin typeface="Franklin Gothic Medium Cond"/>
                <a:cs typeface="Franklin Gothic Medium Cond"/>
              </a:rPr>
              <a:t>Arsenal</a:t>
            </a:r>
            <a:r>
              <a:rPr sz="588" kern="0" spc="-6" dirty="0">
                <a:solidFill>
                  <a:srgbClr val="231F20"/>
                </a:solidFill>
                <a:latin typeface="Franklin Gothic Medium Cond"/>
                <a:cs typeface="Franklin Gothic Medium Cond"/>
              </a:rPr>
              <a:t> </a:t>
            </a:r>
            <a:r>
              <a:rPr sz="588" kern="0" dirty="0">
                <a:solidFill>
                  <a:srgbClr val="231F20"/>
                </a:solidFill>
                <a:latin typeface="Franklin Gothic Medium Cond"/>
                <a:cs typeface="Franklin Gothic Medium Cond"/>
              </a:rPr>
              <a:t>Street</a:t>
            </a:r>
            <a:r>
              <a:rPr sz="588" kern="0" spc="-6" dirty="0">
                <a:solidFill>
                  <a:srgbClr val="231F20"/>
                </a:solidFill>
                <a:latin typeface="Franklin Gothic Medium Cond"/>
                <a:cs typeface="Franklin Gothic Medium Cond"/>
              </a:rPr>
              <a:t> Bridge</a:t>
            </a:r>
            <a:endParaRPr sz="588" kern="0" dirty="0">
              <a:solidFill>
                <a:sysClr val="windowText" lastClr="000000"/>
              </a:solidFill>
              <a:latin typeface="Franklin Gothic Medium Cond"/>
              <a:cs typeface="Franklin Gothic Medium Cond"/>
            </a:endParaRPr>
          </a:p>
        </p:txBody>
      </p:sp>
      <p:sp>
        <p:nvSpPr>
          <p:cNvPr id="40" name="object 9">
            <a:extLst>
              <a:ext uri="{FF2B5EF4-FFF2-40B4-BE49-F238E27FC236}">
                <a16:creationId xmlns:a16="http://schemas.microsoft.com/office/drawing/2014/main" id="{749F7BF1-4A96-2CB4-A5F0-4E9024FF03C2}"/>
              </a:ext>
            </a:extLst>
          </p:cNvPr>
          <p:cNvSpPr txBox="1"/>
          <p:nvPr/>
        </p:nvSpPr>
        <p:spPr>
          <a:xfrm rot="16714698">
            <a:off x="5280802" y="5631775"/>
            <a:ext cx="289588" cy="105609"/>
          </a:xfrm>
          <a:prstGeom prst="rect">
            <a:avLst/>
          </a:prstGeom>
        </p:spPr>
        <p:txBody>
          <a:bodyPr vert="horz" wrap="square" lIns="0" tIns="15688" rIns="0" bIns="0" rtlCol="0">
            <a:spAutoFit/>
          </a:bodyPr>
          <a:lstStyle/>
          <a:p>
            <a:pPr marL="155005" marR="2988" indent="-147909" defTabSz="537850">
              <a:lnSpc>
                <a:spcPts val="653"/>
              </a:lnSpc>
              <a:spcBef>
                <a:spcPts val="124"/>
              </a:spcBef>
            </a:pPr>
            <a:r>
              <a:rPr lang="en-US" sz="588" kern="0" dirty="0">
                <a:solidFill>
                  <a:srgbClr val="231F20"/>
                </a:solidFill>
                <a:latin typeface="Franklin Gothic Medium Cond"/>
                <a:cs typeface="Franklin Gothic Medium Cond"/>
              </a:rPr>
              <a:t>BU </a:t>
            </a:r>
            <a:r>
              <a:rPr lang="en-US" sz="588" kern="0" spc="-6" dirty="0">
                <a:solidFill>
                  <a:srgbClr val="231F20"/>
                </a:solidFill>
                <a:latin typeface="Franklin Gothic Medium Cond"/>
                <a:cs typeface="Franklin Gothic Medium Cond"/>
              </a:rPr>
              <a:t>Br</a:t>
            </a:r>
            <a:r>
              <a:rPr sz="588" kern="0" spc="-6" dirty="0">
                <a:solidFill>
                  <a:srgbClr val="231F20"/>
                </a:solidFill>
                <a:latin typeface="Franklin Gothic Medium Cond"/>
                <a:cs typeface="Franklin Gothic Medium Cond"/>
              </a:rPr>
              <a:t>idge</a:t>
            </a:r>
            <a:endParaRPr sz="588" kern="0" dirty="0">
              <a:solidFill>
                <a:sysClr val="windowText" lastClr="000000"/>
              </a:solidFill>
              <a:latin typeface="Franklin Gothic Medium Cond"/>
              <a:cs typeface="Franklin Gothic Medium Cond"/>
            </a:endParaRPr>
          </a:p>
        </p:txBody>
      </p:sp>
      <p:sp>
        <p:nvSpPr>
          <p:cNvPr id="42" name="object 10">
            <a:extLst>
              <a:ext uri="{FF2B5EF4-FFF2-40B4-BE49-F238E27FC236}">
                <a16:creationId xmlns:a16="http://schemas.microsoft.com/office/drawing/2014/main" id="{6B81B0C4-AA86-4AB2-D526-967A0EE256F2}"/>
              </a:ext>
            </a:extLst>
          </p:cNvPr>
          <p:cNvSpPr txBox="1"/>
          <p:nvPr/>
        </p:nvSpPr>
        <p:spPr>
          <a:xfrm rot="19774513">
            <a:off x="3408682" y="3226412"/>
            <a:ext cx="330947" cy="98018"/>
          </a:xfrm>
          <a:prstGeom prst="rect">
            <a:avLst/>
          </a:prstGeom>
        </p:spPr>
        <p:txBody>
          <a:bodyPr vert="horz" wrap="square" lIns="0" tIns="7471" rIns="0" bIns="0" rtlCol="0">
            <a:spAutoFit/>
          </a:bodyPr>
          <a:lstStyle/>
          <a:p>
            <a:pPr marL="7470" defTabSz="537850">
              <a:spcBef>
                <a:spcPts val="59"/>
              </a:spcBef>
            </a:pPr>
            <a:r>
              <a:rPr sz="588" kern="0" dirty="0">
                <a:solidFill>
                  <a:srgbClr val="231F20"/>
                </a:solidFill>
                <a:latin typeface="Franklin Gothic Medium Cond"/>
                <a:cs typeface="Franklin Gothic Medium Cond"/>
              </a:rPr>
              <a:t>Eliot </a:t>
            </a:r>
            <a:r>
              <a:rPr sz="588" kern="0" spc="-6" dirty="0">
                <a:solidFill>
                  <a:srgbClr val="231F20"/>
                </a:solidFill>
                <a:latin typeface="Franklin Gothic Medium Cond"/>
                <a:cs typeface="Franklin Gothic Medium Cond"/>
              </a:rPr>
              <a:t>Bridge</a:t>
            </a:r>
            <a:endParaRPr sz="588" kern="0" dirty="0">
              <a:solidFill>
                <a:sysClr val="windowText" lastClr="000000"/>
              </a:solidFill>
              <a:latin typeface="Franklin Gothic Medium Cond"/>
              <a:cs typeface="Franklin Gothic Medium Cond"/>
            </a:endParaRPr>
          </a:p>
        </p:txBody>
      </p:sp>
      <p:sp>
        <p:nvSpPr>
          <p:cNvPr id="43" name="object 11">
            <a:extLst>
              <a:ext uri="{FF2B5EF4-FFF2-40B4-BE49-F238E27FC236}">
                <a16:creationId xmlns:a16="http://schemas.microsoft.com/office/drawing/2014/main" id="{5F875C01-F2B7-00AF-1A3B-6CEC25E254EE}"/>
              </a:ext>
            </a:extLst>
          </p:cNvPr>
          <p:cNvSpPr txBox="1"/>
          <p:nvPr/>
        </p:nvSpPr>
        <p:spPr>
          <a:xfrm rot="21211044">
            <a:off x="4477555" y="4198677"/>
            <a:ext cx="643591" cy="98018"/>
          </a:xfrm>
          <a:prstGeom prst="rect">
            <a:avLst/>
          </a:prstGeom>
        </p:spPr>
        <p:txBody>
          <a:bodyPr vert="horz" wrap="square" lIns="0" tIns="7471" rIns="0" bIns="0" rtlCol="0">
            <a:spAutoFit/>
          </a:bodyPr>
          <a:lstStyle/>
          <a:p>
            <a:pPr marL="7470" defTabSz="537850">
              <a:spcBef>
                <a:spcPts val="59"/>
              </a:spcBef>
            </a:pPr>
            <a:r>
              <a:rPr sz="588" kern="0" dirty="0">
                <a:solidFill>
                  <a:srgbClr val="231F20"/>
                </a:solidFill>
                <a:latin typeface="Franklin Gothic Medium Cond"/>
                <a:cs typeface="Franklin Gothic Medium Cond"/>
              </a:rPr>
              <a:t>Western</a:t>
            </a:r>
            <a:r>
              <a:rPr sz="588" kern="0" spc="-6" dirty="0">
                <a:solidFill>
                  <a:srgbClr val="231F20"/>
                </a:solidFill>
                <a:latin typeface="Franklin Gothic Medium Cond"/>
                <a:cs typeface="Franklin Gothic Medium Cond"/>
              </a:rPr>
              <a:t> </a:t>
            </a:r>
            <a:r>
              <a:rPr sz="588" kern="0" dirty="0">
                <a:solidFill>
                  <a:srgbClr val="231F20"/>
                </a:solidFill>
                <a:latin typeface="Franklin Gothic Medium Cond"/>
                <a:cs typeface="Franklin Gothic Medium Cond"/>
              </a:rPr>
              <a:t>Avenue</a:t>
            </a:r>
            <a:r>
              <a:rPr sz="588" kern="0" spc="-6" dirty="0">
                <a:solidFill>
                  <a:srgbClr val="231F20"/>
                </a:solidFill>
                <a:latin typeface="Franklin Gothic Medium Cond"/>
                <a:cs typeface="Franklin Gothic Medium Cond"/>
              </a:rPr>
              <a:t> Bridge</a:t>
            </a:r>
            <a:endParaRPr sz="588" kern="0" dirty="0">
              <a:solidFill>
                <a:sysClr val="windowText" lastClr="000000"/>
              </a:solidFill>
              <a:latin typeface="Franklin Gothic Medium Cond"/>
              <a:cs typeface="Franklin Gothic Medium Cond"/>
            </a:endParaRPr>
          </a:p>
        </p:txBody>
      </p:sp>
      <p:sp>
        <p:nvSpPr>
          <p:cNvPr id="44" name="object 12">
            <a:extLst>
              <a:ext uri="{FF2B5EF4-FFF2-40B4-BE49-F238E27FC236}">
                <a16:creationId xmlns:a16="http://schemas.microsoft.com/office/drawing/2014/main" id="{BAE0257B-FAA1-6B37-33E6-9B1225E996EB}"/>
              </a:ext>
            </a:extLst>
          </p:cNvPr>
          <p:cNvSpPr txBox="1"/>
          <p:nvPr/>
        </p:nvSpPr>
        <p:spPr>
          <a:xfrm rot="20453068">
            <a:off x="4590345" y="4575480"/>
            <a:ext cx="524062" cy="98018"/>
          </a:xfrm>
          <a:prstGeom prst="rect">
            <a:avLst/>
          </a:prstGeom>
        </p:spPr>
        <p:txBody>
          <a:bodyPr vert="horz" wrap="square" lIns="0" tIns="7471" rIns="0" bIns="0" rtlCol="0">
            <a:spAutoFit/>
          </a:bodyPr>
          <a:lstStyle/>
          <a:p>
            <a:pPr marL="7470" defTabSz="537850">
              <a:spcBef>
                <a:spcPts val="59"/>
              </a:spcBef>
            </a:pPr>
            <a:r>
              <a:rPr sz="588" kern="0" dirty="0">
                <a:solidFill>
                  <a:srgbClr val="231F20"/>
                </a:solidFill>
                <a:latin typeface="Franklin Gothic Medium Cond"/>
                <a:cs typeface="Franklin Gothic Medium Cond"/>
              </a:rPr>
              <a:t>River</a:t>
            </a:r>
            <a:r>
              <a:rPr sz="588" kern="0" spc="-6" dirty="0">
                <a:solidFill>
                  <a:srgbClr val="231F20"/>
                </a:solidFill>
                <a:latin typeface="Franklin Gothic Medium Cond"/>
                <a:cs typeface="Franklin Gothic Medium Cond"/>
              </a:rPr>
              <a:t> </a:t>
            </a:r>
            <a:r>
              <a:rPr sz="588" kern="0" dirty="0">
                <a:solidFill>
                  <a:srgbClr val="231F20"/>
                </a:solidFill>
                <a:latin typeface="Franklin Gothic Medium Cond"/>
                <a:cs typeface="Franklin Gothic Medium Cond"/>
              </a:rPr>
              <a:t>Street</a:t>
            </a:r>
            <a:r>
              <a:rPr sz="588" kern="0" spc="-6" dirty="0">
                <a:solidFill>
                  <a:srgbClr val="231F20"/>
                </a:solidFill>
                <a:latin typeface="Franklin Gothic Medium Cond"/>
                <a:cs typeface="Franklin Gothic Medium Cond"/>
              </a:rPr>
              <a:t> Bridge</a:t>
            </a:r>
            <a:endParaRPr sz="588" kern="0" dirty="0">
              <a:solidFill>
                <a:sysClr val="windowText" lastClr="000000"/>
              </a:solidFill>
              <a:latin typeface="Franklin Gothic Medium Cond"/>
              <a:cs typeface="Franklin Gothic Medium Cond"/>
            </a:endParaRPr>
          </a:p>
        </p:txBody>
      </p:sp>
      <p:sp>
        <p:nvSpPr>
          <p:cNvPr id="45" name="object 99">
            <a:extLst>
              <a:ext uri="{FF2B5EF4-FFF2-40B4-BE49-F238E27FC236}">
                <a16:creationId xmlns:a16="http://schemas.microsoft.com/office/drawing/2014/main" id="{54916D04-E31C-C4D2-9EFF-532D7EDCDBA8}"/>
              </a:ext>
            </a:extLst>
          </p:cNvPr>
          <p:cNvSpPr txBox="1"/>
          <p:nvPr/>
        </p:nvSpPr>
        <p:spPr>
          <a:xfrm>
            <a:off x="5888981" y="5575209"/>
            <a:ext cx="186765" cy="98018"/>
          </a:xfrm>
          <a:prstGeom prst="rect">
            <a:avLst/>
          </a:prstGeom>
        </p:spPr>
        <p:txBody>
          <a:bodyPr vert="horz" wrap="square" lIns="0" tIns="7471" rIns="0" bIns="0" rtlCol="0">
            <a:spAutoFit/>
          </a:bodyPr>
          <a:lstStyle/>
          <a:p>
            <a:pPr marL="7470" defTabSz="537850">
              <a:spcBef>
                <a:spcPts val="59"/>
              </a:spcBef>
            </a:pPr>
            <a:r>
              <a:rPr sz="588" kern="0" spc="-6">
                <a:solidFill>
                  <a:srgbClr val="231F20"/>
                </a:solidFill>
                <a:latin typeface="Franklin Gothic Medium Cond"/>
                <a:cs typeface="Franklin Gothic Medium Cond"/>
              </a:rPr>
              <a:t>START</a:t>
            </a:r>
            <a:endParaRPr sz="588" kern="0">
              <a:solidFill>
                <a:sysClr val="windowText" lastClr="000000"/>
              </a:solidFill>
              <a:latin typeface="Franklin Gothic Medium Cond"/>
              <a:cs typeface="Franklin Gothic Medium Cond"/>
            </a:endParaRPr>
          </a:p>
        </p:txBody>
      </p:sp>
      <p:grpSp>
        <p:nvGrpSpPr>
          <p:cNvPr id="46" name="object 100" descr="Start Icon">
            <a:extLst>
              <a:ext uri="{FF2B5EF4-FFF2-40B4-BE49-F238E27FC236}">
                <a16:creationId xmlns:a16="http://schemas.microsoft.com/office/drawing/2014/main" id="{90FCFCF4-8B8D-8DEA-F0E5-AD79068ED01C}"/>
              </a:ext>
            </a:extLst>
          </p:cNvPr>
          <p:cNvGrpSpPr/>
          <p:nvPr/>
        </p:nvGrpSpPr>
        <p:grpSpPr>
          <a:xfrm>
            <a:off x="5648139" y="5603777"/>
            <a:ext cx="262965" cy="203200"/>
            <a:chOff x="9436582" y="8019458"/>
            <a:chExt cx="447040" cy="345440"/>
          </a:xfrm>
        </p:grpSpPr>
        <p:pic>
          <p:nvPicPr>
            <p:cNvPr id="47" name="object 101">
              <a:extLst>
                <a:ext uri="{FF2B5EF4-FFF2-40B4-BE49-F238E27FC236}">
                  <a16:creationId xmlns:a16="http://schemas.microsoft.com/office/drawing/2014/main" id="{3F73CD34-18E1-8FBB-DA5B-45F73E091CC6}"/>
                </a:ext>
              </a:extLst>
            </p:cNvPr>
            <p:cNvPicPr/>
            <p:nvPr/>
          </p:nvPicPr>
          <p:blipFill>
            <a:blip r:embed="rId3" cstate="screen">
              <a:extLst>
                <a:ext uri="{28A0092B-C50C-407E-A947-70E740481C1C}">
                  <a14:useLocalDpi xmlns:a14="http://schemas.microsoft.com/office/drawing/2010/main"/>
                </a:ext>
              </a:extLst>
            </a:blip>
            <a:stretch>
              <a:fillRect/>
            </a:stretch>
          </p:blipFill>
          <p:spPr>
            <a:xfrm>
              <a:off x="9562170" y="8020507"/>
              <a:ext cx="195657" cy="271284"/>
            </a:xfrm>
            <a:prstGeom prst="rect">
              <a:avLst/>
            </a:prstGeom>
          </p:spPr>
        </p:pic>
        <p:sp>
          <p:nvSpPr>
            <p:cNvPr id="48" name="object 102">
              <a:extLst>
                <a:ext uri="{FF2B5EF4-FFF2-40B4-BE49-F238E27FC236}">
                  <a16:creationId xmlns:a16="http://schemas.microsoft.com/office/drawing/2014/main" id="{7C221802-9F1C-5B66-525B-5D95E9AECDAA}"/>
                </a:ext>
              </a:extLst>
            </p:cNvPr>
            <p:cNvSpPr/>
            <p:nvPr/>
          </p:nvSpPr>
          <p:spPr>
            <a:xfrm>
              <a:off x="9561123" y="8019458"/>
              <a:ext cx="198120" cy="273685"/>
            </a:xfrm>
            <a:custGeom>
              <a:avLst/>
              <a:gdLst/>
              <a:ahLst/>
              <a:cxnLst/>
              <a:rect l="l" t="t" r="r" b="b"/>
              <a:pathLst>
                <a:path w="198120" h="273684">
                  <a:moveTo>
                    <a:pt x="99216" y="0"/>
                  </a:moveTo>
                  <a:lnTo>
                    <a:pt x="98860" y="0"/>
                  </a:lnTo>
                  <a:lnTo>
                    <a:pt x="60493" y="7758"/>
                  </a:lnTo>
                  <a:lnTo>
                    <a:pt x="29066" y="28905"/>
                  </a:lnTo>
                  <a:lnTo>
                    <a:pt x="7790" y="60243"/>
                  </a:lnTo>
                  <a:lnTo>
                    <a:pt x="91" y="97536"/>
                  </a:lnTo>
                  <a:lnTo>
                    <a:pt x="0" y="101295"/>
                  </a:lnTo>
                  <a:lnTo>
                    <a:pt x="332" y="108639"/>
                  </a:lnTo>
                  <a:lnTo>
                    <a:pt x="29958" y="182928"/>
                  </a:lnTo>
                  <a:lnTo>
                    <a:pt x="58011" y="225088"/>
                  </a:lnTo>
                  <a:lnTo>
                    <a:pt x="83101" y="257199"/>
                  </a:lnTo>
                  <a:lnTo>
                    <a:pt x="97984" y="273380"/>
                  </a:lnTo>
                  <a:lnTo>
                    <a:pt x="99736" y="273380"/>
                  </a:lnTo>
                  <a:lnTo>
                    <a:pt x="100576" y="273037"/>
                  </a:lnTo>
                  <a:lnTo>
                    <a:pt x="101244" y="272415"/>
                  </a:lnTo>
                  <a:lnTo>
                    <a:pt x="102284" y="271284"/>
                  </a:lnTo>
                  <a:lnTo>
                    <a:pt x="98543" y="271284"/>
                  </a:lnTo>
                  <a:lnTo>
                    <a:pt x="98212" y="271157"/>
                  </a:lnTo>
                  <a:lnTo>
                    <a:pt x="58736" y="222521"/>
                  </a:lnTo>
                  <a:lnTo>
                    <a:pt x="31239" y="180919"/>
                  </a:lnTo>
                  <a:lnTo>
                    <a:pt x="9592" y="136753"/>
                  </a:lnTo>
                  <a:lnTo>
                    <a:pt x="1962" y="98577"/>
                  </a:lnTo>
                  <a:lnTo>
                    <a:pt x="9717" y="61068"/>
                  </a:lnTo>
                  <a:lnTo>
                    <a:pt x="30560" y="30392"/>
                  </a:lnTo>
                  <a:lnTo>
                    <a:pt x="61327" y="9691"/>
                  </a:lnTo>
                  <a:lnTo>
                    <a:pt x="98860" y="2095"/>
                  </a:lnTo>
                  <a:lnTo>
                    <a:pt x="109767" y="2095"/>
                  </a:lnTo>
                  <a:lnTo>
                    <a:pt x="99216" y="0"/>
                  </a:lnTo>
                  <a:close/>
                </a:path>
                <a:path w="198120" h="273684">
                  <a:moveTo>
                    <a:pt x="109767" y="2095"/>
                  </a:moveTo>
                  <a:lnTo>
                    <a:pt x="99203" y="2095"/>
                  </a:lnTo>
                  <a:lnTo>
                    <a:pt x="135927" y="9439"/>
                  </a:lnTo>
                  <a:lnTo>
                    <a:pt x="166157" y="29287"/>
                  </a:lnTo>
                  <a:lnTo>
                    <a:pt x="187025" y="58768"/>
                  </a:lnTo>
                  <a:lnTo>
                    <a:pt x="195635" y="94907"/>
                  </a:lnTo>
                  <a:lnTo>
                    <a:pt x="195640" y="103670"/>
                  </a:lnTo>
                  <a:lnTo>
                    <a:pt x="195101" y="111023"/>
                  </a:lnTo>
                  <a:lnTo>
                    <a:pt x="172734" y="172636"/>
                  </a:lnTo>
                  <a:lnTo>
                    <a:pt x="143625" y="218346"/>
                  </a:lnTo>
                  <a:lnTo>
                    <a:pt x="115787" y="253542"/>
                  </a:lnTo>
                  <a:lnTo>
                    <a:pt x="99203" y="271284"/>
                  </a:lnTo>
                  <a:lnTo>
                    <a:pt x="102284" y="271284"/>
                  </a:lnTo>
                  <a:lnTo>
                    <a:pt x="145495" y="219290"/>
                  </a:lnTo>
                  <a:lnTo>
                    <a:pt x="174710" y="173328"/>
                  </a:lnTo>
                  <a:lnTo>
                    <a:pt x="194593" y="124206"/>
                  </a:lnTo>
                  <a:lnTo>
                    <a:pt x="197755" y="94907"/>
                  </a:lnTo>
                  <a:lnTo>
                    <a:pt x="188922" y="57734"/>
                  </a:lnTo>
                  <a:lnTo>
                    <a:pt x="167597" y="27636"/>
                  </a:lnTo>
                  <a:lnTo>
                    <a:pt x="136717" y="7447"/>
                  </a:lnTo>
                  <a:lnTo>
                    <a:pt x="109767" y="2095"/>
                  </a:lnTo>
                  <a:close/>
                </a:path>
                <a:path w="198120" h="273684">
                  <a:moveTo>
                    <a:pt x="98860" y="48768"/>
                  </a:moveTo>
                  <a:lnTo>
                    <a:pt x="79303" y="52715"/>
                  </a:lnTo>
                  <a:lnTo>
                    <a:pt x="63334" y="63482"/>
                  </a:lnTo>
                  <a:lnTo>
                    <a:pt x="52567" y="79452"/>
                  </a:lnTo>
                  <a:lnTo>
                    <a:pt x="48619" y="99009"/>
                  </a:lnTo>
                  <a:lnTo>
                    <a:pt x="52567" y="118566"/>
                  </a:lnTo>
                  <a:lnTo>
                    <a:pt x="63334" y="134535"/>
                  </a:lnTo>
                  <a:lnTo>
                    <a:pt x="79303" y="145302"/>
                  </a:lnTo>
                  <a:lnTo>
                    <a:pt x="98860" y="149250"/>
                  </a:lnTo>
                  <a:lnTo>
                    <a:pt x="109241" y="147154"/>
                  </a:lnTo>
                  <a:lnTo>
                    <a:pt x="98860" y="147154"/>
                  </a:lnTo>
                  <a:lnTo>
                    <a:pt x="80140" y="143364"/>
                  </a:lnTo>
                  <a:lnTo>
                    <a:pt x="64834" y="133035"/>
                  </a:lnTo>
                  <a:lnTo>
                    <a:pt x="54505" y="117729"/>
                  </a:lnTo>
                  <a:lnTo>
                    <a:pt x="50714" y="99009"/>
                  </a:lnTo>
                  <a:lnTo>
                    <a:pt x="54505" y="80288"/>
                  </a:lnTo>
                  <a:lnTo>
                    <a:pt x="64834" y="64982"/>
                  </a:lnTo>
                  <a:lnTo>
                    <a:pt x="80140" y="54653"/>
                  </a:lnTo>
                  <a:lnTo>
                    <a:pt x="98860" y="50863"/>
                  </a:lnTo>
                  <a:lnTo>
                    <a:pt x="109241" y="50863"/>
                  </a:lnTo>
                  <a:lnTo>
                    <a:pt x="98860" y="48768"/>
                  </a:lnTo>
                  <a:close/>
                </a:path>
                <a:path w="198120" h="273684">
                  <a:moveTo>
                    <a:pt x="109241" y="50863"/>
                  </a:moveTo>
                  <a:lnTo>
                    <a:pt x="98860" y="50863"/>
                  </a:lnTo>
                  <a:lnTo>
                    <a:pt x="117581" y="54653"/>
                  </a:lnTo>
                  <a:lnTo>
                    <a:pt x="132887" y="64982"/>
                  </a:lnTo>
                  <a:lnTo>
                    <a:pt x="143216" y="80288"/>
                  </a:lnTo>
                  <a:lnTo>
                    <a:pt x="147006" y="99009"/>
                  </a:lnTo>
                  <a:lnTo>
                    <a:pt x="143216" y="117729"/>
                  </a:lnTo>
                  <a:lnTo>
                    <a:pt x="132887" y="133035"/>
                  </a:lnTo>
                  <a:lnTo>
                    <a:pt x="117581" y="143364"/>
                  </a:lnTo>
                  <a:lnTo>
                    <a:pt x="98860" y="147154"/>
                  </a:lnTo>
                  <a:lnTo>
                    <a:pt x="109241" y="147154"/>
                  </a:lnTo>
                  <a:lnTo>
                    <a:pt x="118417" y="145302"/>
                  </a:lnTo>
                  <a:lnTo>
                    <a:pt x="134387" y="134535"/>
                  </a:lnTo>
                  <a:lnTo>
                    <a:pt x="145153" y="118566"/>
                  </a:lnTo>
                  <a:lnTo>
                    <a:pt x="149101" y="99009"/>
                  </a:lnTo>
                  <a:lnTo>
                    <a:pt x="145153" y="79452"/>
                  </a:lnTo>
                  <a:lnTo>
                    <a:pt x="134387" y="63482"/>
                  </a:lnTo>
                  <a:lnTo>
                    <a:pt x="118417" y="52715"/>
                  </a:lnTo>
                  <a:lnTo>
                    <a:pt x="109241" y="50863"/>
                  </a:lnTo>
                  <a:close/>
                </a:path>
              </a:pathLst>
            </a:custGeom>
            <a:solidFill>
              <a:srgbClr val="FFFFFF"/>
            </a:solidFill>
          </p:spPr>
          <p:txBody>
            <a:bodyPr wrap="square" lIns="0" tIns="0" rIns="0" bIns="0" rtlCol="0"/>
            <a:lstStyle/>
            <a:p>
              <a:pPr defTabSz="537850"/>
              <a:endParaRPr sz="1059" kern="0">
                <a:solidFill>
                  <a:sysClr val="windowText" lastClr="000000"/>
                </a:solidFill>
              </a:endParaRPr>
            </a:p>
          </p:txBody>
        </p:sp>
        <p:pic>
          <p:nvPicPr>
            <p:cNvPr id="49" name="object 103">
              <a:extLst>
                <a:ext uri="{FF2B5EF4-FFF2-40B4-BE49-F238E27FC236}">
                  <a16:creationId xmlns:a16="http://schemas.microsoft.com/office/drawing/2014/main" id="{E58AF5FC-7BC1-641D-6F82-0789A549EAA1}"/>
                </a:ext>
              </a:extLst>
            </p:cNvPr>
            <p:cNvPicPr/>
            <p:nvPr/>
          </p:nvPicPr>
          <p:blipFill>
            <a:blip r:embed="rId4" cstate="screen">
              <a:extLst>
                <a:ext uri="{28A0092B-C50C-407E-A947-70E740481C1C}">
                  <a14:useLocalDpi xmlns:a14="http://schemas.microsoft.com/office/drawing/2010/main"/>
                </a:ext>
              </a:extLst>
            </a:blip>
            <a:stretch>
              <a:fillRect/>
            </a:stretch>
          </p:blipFill>
          <p:spPr>
            <a:xfrm>
              <a:off x="9592843" y="8021548"/>
              <a:ext cx="134251" cy="161632"/>
            </a:xfrm>
            <a:prstGeom prst="rect">
              <a:avLst/>
            </a:prstGeom>
          </p:spPr>
        </p:pic>
        <p:pic>
          <p:nvPicPr>
            <p:cNvPr id="50" name="object 104">
              <a:extLst>
                <a:ext uri="{FF2B5EF4-FFF2-40B4-BE49-F238E27FC236}">
                  <a16:creationId xmlns:a16="http://schemas.microsoft.com/office/drawing/2014/main" id="{F07D8C19-9CAB-6C6C-DB9C-955725990370}"/>
                </a:ext>
              </a:extLst>
            </p:cNvPr>
            <p:cNvPicPr/>
            <p:nvPr/>
          </p:nvPicPr>
          <p:blipFill>
            <a:blip r:embed="rId5" cstate="screen">
              <a:extLst>
                <a:ext uri="{28A0092B-C50C-407E-A947-70E740481C1C}">
                  <a14:useLocalDpi xmlns:a14="http://schemas.microsoft.com/office/drawing/2010/main"/>
                </a:ext>
              </a:extLst>
            </a:blip>
            <a:stretch>
              <a:fillRect/>
            </a:stretch>
          </p:blipFill>
          <p:spPr>
            <a:xfrm>
              <a:off x="9595472" y="8052740"/>
              <a:ext cx="129057" cy="131311"/>
            </a:xfrm>
            <a:prstGeom prst="rect">
              <a:avLst/>
            </a:prstGeom>
          </p:spPr>
        </p:pic>
        <p:pic>
          <p:nvPicPr>
            <p:cNvPr id="51" name="object 105">
              <a:extLst>
                <a:ext uri="{FF2B5EF4-FFF2-40B4-BE49-F238E27FC236}">
                  <a16:creationId xmlns:a16="http://schemas.microsoft.com/office/drawing/2014/main" id="{3F3ED94F-0D9B-5176-A6EB-01A0A2C610EE}"/>
                </a:ext>
              </a:extLst>
            </p:cNvPr>
            <p:cNvPicPr/>
            <p:nvPr/>
          </p:nvPicPr>
          <p:blipFill>
            <a:blip r:embed="rId6" cstate="screen">
              <a:extLst>
                <a:ext uri="{28A0092B-C50C-407E-A947-70E740481C1C}">
                  <a14:useLocalDpi xmlns:a14="http://schemas.microsoft.com/office/drawing/2010/main"/>
                </a:ext>
              </a:extLst>
            </a:blip>
            <a:stretch>
              <a:fillRect/>
            </a:stretch>
          </p:blipFill>
          <p:spPr>
            <a:xfrm>
              <a:off x="9436582" y="8259750"/>
              <a:ext cx="446810" cy="104698"/>
            </a:xfrm>
            <a:prstGeom prst="rect">
              <a:avLst/>
            </a:prstGeom>
          </p:spPr>
        </p:pic>
      </p:grpSp>
      <p:sp>
        <p:nvSpPr>
          <p:cNvPr id="52" name="object 106">
            <a:extLst>
              <a:ext uri="{FF2B5EF4-FFF2-40B4-BE49-F238E27FC236}">
                <a16:creationId xmlns:a16="http://schemas.microsoft.com/office/drawing/2014/main" id="{3B67C809-0B19-F9A7-9BDE-FDD612FE8E1F}"/>
              </a:ext>
            </a:extLst>
          </p:cNvPr>
          <p:cNvSpPr txBox="1"/>
          <p:nvPr/>
        </p:nvSpPr>
        <p:spPr>
          <a:xfrm>
            <a:off x="2821968" y="3773653"/>
            <a:ext cx="203574" cy="98018"/>
          </a:xfrm>
          <a:prstGeom prst="rect">
            <a:avLst/>
          </a:prstGeom>
        </p:spPr>
        <p:txBody>
          <a:bodyPr vert="horz" wrap="square" lIns="0" tIns="7471" rIns="0" bIns="0" rtlCol="0">
            <a:spAutoFit/>
          </a:bodyPr>
          <a:lstStyle/>
          <a:p>
            <a:pPr marL="7470" defTabSz="537850">
              <a:spcBef>
                <a:spcPts val="59"/>
              </a:spcBef>
            </a:pPr>
            <a:r>
              <a:rPr sz="588" kern="0" spc="-6">
                <a:solidFill>
                  <a:srgbClr val="231F20"/>
                </a:solidFill>
                <a:latin typeface="Franklin Gothic Medium Cond"/>
                <a:cs typeface="Franklin Gothic Medium Cond"/>
              </a:rPr>
              <a:t>FINISH</a:t>
            </a:r>
            <a:endParaRPr sz="588" kern="0">
              <a:solidFill>
                <a:sysClr val="windowText" lastClr="000000"/>
              </a:solidFill>
              <a:latin typeface="Franklin Gothic Medium Cond"/>
              <a:cs typeface="Franklin Gothic Medium Cond"/>
            </a:endParaRPr>
          </a:p>
        </p:txBody>
      </p:sp>
      <p:grpSp>
        <p:nvGrpSpPr>
          <p:cNvPr id="53" name="object 138">
            <a:extLst>
              <a:ext uri="{FF2B5EF4-FFF2-40B4-BE49-F238E27FC236}">
                <a16:creationId xmlns:a16="http://schemas.microsoft.com/office/drawing/2014/main" id="{7491B27E-6C59-878A-56CE-B7920AFB8085}"/>
              </a:ext>
              <a:ext uri="{C183D7F6-B498-43B3-948B-1728B52AA6E4}">
                <adec:decorative xmlns:adec="http://schemas.microsoft.com/office/drawing/2017/decorative" val="1"/>
              </a:ext>
            </a:extLst>
          </p:cNvPr>
          <p:cNvGrpSpPr/>
          <p:nvPr/>
        </p:nvGrpSpPr>
        <p:grpSpPr>
          <a:xfrm>
            <a:off x="420584" y="4786854"/>
            <a:ext cx="267074" cy="203574"/>
            <a:chOff x="677384" y="6785965"/>
            <a:chExt cx="454025" cy="346075"/>
          </a:xfrm>
        </p:grpSpPr>
        <p:pic>
          <p:nvPicPr>
            <p:cNvPr id="55" name="object 139">
              <a:extLst>
                <a:ext uri="{FF2B5EF4-FFF2-40B4-BE49-F238E27FC236}">
                  <a16:creationId xmlns:a16="http://schemas.microsoft.com/office/drawing/2014/main" id="{74391DB0-68EF-A272-8CAA-48EC42CA86F7}"/>
                </a:ext>
              </a:extLst>
            </p:cNvPr>
            <p:cNvPicPr/>
            <p:nvPr/>
          </p:nvPicPr>
          <p:blipFill>
            <a:blip r:embed="rId7" cstate="screen">
              <a:extLst>
                <a:ext uri="{28A0092B-C50C-407E-A947-70E740481C1C}">
                  <a14:useLocalDpi xmlns:a14="http://schemas.microsoft.com/office/drawing/2010/main"/>
                </a:ext>
              </a:extLst>
            </a:blip>
            <a:stretch>
              <a:fillRect/>
            </a:stretch>
          </p:blipFill>
          <p:spPr>
            <a:xfrm>
              <a:off x="677384" y="7025259"/>
              <a:ext cx="453931" cy="106362"/>
            </a:xfrm>
            <a:prstGeom prst="rect">
              <a:avLst/>
            </a:prstGeom>
          </p:spPr>
        </p:pic>
        <p:pic>
          <p:nvPicPr>
            <p:cNvPr id="56" name="object 140">
              <a:extLst>
                <a:ext uri="{FF2B5EF4-FFF2-40B4-BE49-F238E27FC236}">
                  <a16:creationId xmlns:a16="http://schemas.microsoft.com/office/drawing/2014/main" id="{5C62A985-F27C-E258-BB55-25B1207410DA}"/>
                </a:ext>
              </a:extLst>
            </p:cNvPr>
            <p:cNvPicPr/>
            <p:nvPr/>
          </p:nvPicPr>
          <p:blipFill>
            <a:blip r:embed="rId8" cstate="screen">
              <a:extLst>
                <a:ext uri="{28A0092B-C50C-407E-A947-70E740481C1C}">
                  <a14:useLocalDpi xmlns:a14="http://schemas.microsoft.com/office/drawing/2010/main"/>
                </a:ext>
              </a:extLst>
            </a:blip>
            <a:stretch>
              <a:fillRect/>
            </a:stretch>
          </p:blipFill>
          <p:spPr>
            <a:xfrm>
              <a:off x="771613" y="6785965"/>
              <a:ext cx="265036" cy="265036"/>
            </a:xfrm>
            <a:prstGeom prst="rect">
              <a:avLst/>
            </a:prstGeom>
          </p:spPr>
        </p:pic>
        <p:pic>
          <p:nvPicPr>
            <p:cNvPr id="57" name="object 141">
              <a:extLst>
                <a:ext uri="{FF2B5EF4-FFF2-40B4-BE49-F238E27FC236}">
                  <a16:creationId xmlns:a16="http://schemas.microsoft.com/office/drawing/2014/main" id="{BAB6BD1F-CD9D-E8E6-3F8A-1728675E767B}"/>
                </a:ext>
              </a:extLst>
            </p:cNvPr>
            <p:cNvPicPr/>
            <p:nvPr/>
          </p:nvPicPr>
          <p:blipFill>
            <a:blip r:embed="rId9" cstate="screen">
              <a:extLst>
                <a:ext uri="{28A0092B-C50C-407E-A947-70E740481C1C}">
                  <a14:useLocalDpi xmlns:a14="http://schemas.microsoft.com/office/drawing/2010/main"/>
                </a:ext>
              </a:extLst>
            </a:blip>
            <a:stretch>
              <a:fillRect/>
            </a:stretch>
          </p:blipFill>
          <p:spPr>
            <a:xfrm>
              <a:off x="796415" y="6825884"/>
              <a:ext cx="215549" cy="177744"/>
            </a:xfrm>
            <a:prstGeom prst="rect">
              <a:avLst/>
            </a:prstGeom>
          </p:spPr>
        </p:pic>
      </p:grpSp>
      <p:sp>
        <p:nvSpPr>
          <p:cNvPr id="58" name="object 142">
            <a:extLst>
              <a:ext uri="{FF2B5EF4-FFF2-40B4-BE49-F238E27FC236}">
                <a16:creationId xmlns:a16="http://schemas.microsoft.com/office/drawing/2014/main" id="{F7B2B6A8-6A9F-F7C5-2F0A-DF1E148A2563}"/>
              </a:ext>
            </a:extLst>
          </p:cNvPr>
          <p:cNvSpPr txBox="1"/>
          <p:nvPr/>
        </p:nvSpPr>
        <p:spPr>
          <a:xfrm>
            <a:off x="389969" y="4523966"/>
            <a:ext cx="328706" cy="264024"/>
          </a:xfrm>
          <a:prstGeom prst="rect">
            <a:avLst/>
          </a:prstGeom>
        </p:spPr>
        <p:txBody>
          <a:bodyPr vert="horz" wrap="square" lIns="0" tIns="7471" rIns="0" bIns="0" rtlCol="0">
            <a:spAutoFit/>
          </a:bodyPr>
          <a:lstStyle/>
          <a:p>
            <a:pPr algn="ctr" defTabSz="537850">
              <a:lnSpc>
                <a:spcPts val="662"/>
              </a:lnSpc>
              <a:spcBef>
                <a:spcPts val="59"/>
              </a:spcBef>
            </a:pPr>
            <a:r>
              <a:rPr sz="588" kern="0" spc="-15">
                <a:solidFill>
                  <a:srgbClr val="231F20"/>
                </a:solidFill>
                <a:latin typeface="Franklin Gothic Medium Cond"/>
                <a:cs typeface="Franklin Gothic Medium Cond"/>
              </a:rPr>
              <a:t>CRI</a:t>
            </a:r>
            <a:endParaRPr sz="588" kern="0">
              <a:solidFill>
                <a:sysClr val="windowText" lastClr="000000"/>
              </a:solidFill>
              <a:latin typeface="Franklin Gothic Medium Cond"/>
              <a:cs typeface="Franklin Gothic Medium Cond"/>
            </a:endParaRPr>
          </a:p>
          <a:p>
            <a:pPr marL="7470" marR="2988" algn="ctr" defTabSz="537850">
              <a:lnSpc>
                <a:spcPts val="618"/>
              </a:lnSpc>
              <a:spcBef>
                <a:spcPts val="50"/>
              </a:spcBef>
            </a:pPr>
            <a:r>
              <a:rPr sz="588" kern="0" spc="-6">
                <a:solidFill>
                  <a:srgbClr val="231F20"/>
                </a:solidFill>
                <a:latin typeface="Franklin Gothic Medium Cond"/>
                <a:cs typeface="Franklin Gothic Medium Cond"/>
              </a:rPr>
              <a:t>Community</a:t>
            </a:r>
            <a:r>
              <a:rPr sz="588" kern="0" spc="294">
                <a:solidFill>
                  <a:srgbClr val="231F20"/>
                </a:solidFill>
                <a:latin typeface="Franklin Gothic Medium Cond"/>
                <a:cs typeface="Franklin Gothic Medium Cond"/>
              </a:rPr>
              <a:t> </a:t>
            </a:r>
            <a:r>
              <a:rPr sz="588" kern="0">
                <a:solidFill>
                  <a:srgbClr val="231F20"/>
                </a:solidFill>
                <a:latin typeface="Franklin Gothic Medium Cond"/>
                <a:cs typeface="Franklin Gothic Medium Cond"/>
              </a:rPr>
              <a:t>Rowing,</a:t>
            </a:r>
            <a:r>
              <a:rPr sz="588" kern="0" spc="-9">
                <a:solidFill>
                  <a:srgbClr val="231F20"/>
                </a:solidFill>
                <a:latin typeface="Franklin Gothic Medium Cond"/>
                <a:cs typeface="Franklin Gothic Medium Cond"/>
              </a:rPr>
              <a:t> </a:t>
            </a:r>
            <a:r>
              <a:rPr sz="588" kern="0" spc="-15">
                <a:solidFill>
                  <a:srgbClr val="231F20"/>
                </a:solidFill>
                <a:latin typeface="Franklin Gothic Medium Cond"/>
                <a:cs typeface="Franklin Gothic Medium Cond"/>
              </a:rPr>
              <a:t>Inc</a:t>
            </a:r>
            <a:endParaRPr sz="588" kern="0">
              <a:solidFill>
                <a:sysClr val="windowText" lastClr="000000"/>
              </a:solidFill>
              <a:latin typeface="Franklin Gothic Medium Cond"/>
              <a:cs typeface="Franklin Gothic Medium Cond"/>
            </a:endParaRPr>
          </a:p>
        </p:txBody>
      </p:sp>
      <p:sp>
        <p:nvSpPr>
          <p:cNvPr id="59" name="object 191">
            <a:extLst>
              <a:ext uri="{FF2B5EF4-FFF2-40B4-BE49-F238E27FC236}">
                <a16:creationId xmlns:a16="http://schemas.microsoft.com/office/drawing/2014/main" id="{DEFA33D8-6509-5C74-3B58-57197A59EDB6}"/>
              </a:ext>
            </a:extLst>
          </p:cNvPr>
          <p:cNvSpPr txBox="1"/>
          <p:nvPr/>
        </p:nvSpPr>
        <p:spPr>
          <a:xfrm>
            <a:off x="7708125" y="3999883"/>
            <a:ext cx="318994" cy="199663"/>
          </a:xfrm>
          <a:prstGeom prst="rect">
            <a:avLst/>
          </a:prstGeom>
        </p:spPr>
        <p:txBody>
          <a:bodyPr vert="horz" wrap="square" lIns="0" tIns="32124" rIns="0" bIns="0" rtlCol="0">
            <a:spAutoFit/>
          </a:bodyPr>
          <a:lstStyle/>
          <a:p>
            <a:pPr marL="20543" marR="2988" indent="-13446" defTabSz="537850">
              <a:lnSpc>
                <a:spcPct val="77100"/>
              </a:lnSpc>
              <a:spcBef>
                <a:spcPts val="253"/>
              </a:spcBef>
            </a:pPr>
            <a:r>
              <a:rPr sz="706" kern="0" spc="-6">
                <a:solidFill>
                  <a:srgbClr val="808285"/>
                </a:solidFill>
                <a:latin typeface="Franklin Gothic Medium Cond"/>
                <a:cs typeface="Franklin Gothic Medium Cond"/>
              </a:rPr>
              <a:t>KENDALL SQUARE</a:t>
            </a:r>
            <a:endParaRPr sz="706" kern="0">
              <a:solidFill>
                <a:sysClr val="windowText" lastClr="000000"/>
              </a:solidFill>
              <a:latin typeface="Franklin Gothic Medium Cond"/>
              <a:cs typeface="Franklin Gothic Medium Cond"/>
            </a:endParaRPr>
          </a:p>
        </p:txBody>
      </p:sp>
      <p:sp>
        <p:nvSpPr>
          <p:cNvPr id="60" name="object 192">
            <a:extLst>
              <a:ext uri="{FF2B5EF4-FFF2-40B4-BE49-F238E27FC236}">
                <a16:creationId xmlns:a16="http://schemas.microsoft.com/office/drawing/2014/main" id="{A073E0FC-BA9E-139C-6C6A-4A8D60394278}"/>
              </a:ext>
            </a:extLst>
          </p:cNvPr>
          <p:cNvSpPr txBox="1"/>
          <p:nvPr/>
        </p:nvSpPr>
        <p:spPr>
          <a:xfrm>
            <a:off x="1914594" y="3332819"/>
            <a:ext cx="566644" cy="199663"/>
          </a:xfrm>
          <a:prstGeom prst="rect">
            <a:avLst/>
          </a:prstGeom>
        </p:spPr>
        <p:txBody>
          <a:bodyPr vert="horz" wrap="square" lIns="0" tIns="32124" rIns="0" bIns="0" rtlCol="0">
            <a:spAutoFit/>
          </a:bodyPr>
          <a:lstStyle/>
          <a:p>
            <a:pPr marL="106823" marR="2988" indent="-99726" defTabSz="537850">
              <a:lnSpc>
                <a:spcPct val="77100"/>
              </a:lnSpc>
              <a:spcBef>
                <a:spcPts val="253"/>
              </a:spcBef>
            </a:pPr>
            <a:r>
              <a:rPr sz="706" kern="0">
                <a:solidFill>
                  <a:srgbClr val="808285"/>
                </a:solidFill>
                <a:latin typeface="Franklin Gothic Medium Cond"/>
                <a:cs typeface="Franklin Gothic Medium Cond"/>
              </a:rPr>
              <a:t>MOUNT</a:t>
            </a:r>
            <a:r>
              <a:rPr sz="706" kern="0" spc="-15">
                <a:solidFill>
                  <a:srgbClr val="808285"/>
                </a:solidFill>
                <a:latin typeface="Franklin Gothic Medium Cond"/>
                <a:cs typeface="Franklin Gothic Medium Cond"/>
              </a:rPr>
              <a:t> </a:t>
            </a:r>
            <a:r>
              <a:rPr sz="706" kern="0" spc="-6">
                <a:solidFill>
                  <a:srgbClr val="808285"/>
                </a:solidFill>
                <a:latin typeface="Franklin Gothic Medium Cond"/>
                <a:cs typeface="Franklin Gothic Medium Cond"/>
              </a:rPr>
              <a:t>AUBURN CEMETERY</a:t>
            </a:r>
            <a:endParaRPr sz="706" kern="0">
              <a:solidFill>
                <a:sysClr val="windowText" lastClr="000000"/>
              </a:solidFill>
              <a:latin typeface="Franklin Gothic Medium Cond"/>
              <a:cs typeface="Franklin Gothic Medium Cond"/>
            </a:endParaRPr>
          </a:p>
        </p:txBody>
      </p:sp>
      <p:sp>
        <p:nvSpPr>
          <p:cNvPr id="61" name="object 193">
            <a:extLst>
              <a:ext uri="{FF2B5EF4-FFF2-40B4-BE49-F238E27FC236}">
                <a16:creationId xmlns:a16="http://schemas.microsoft.com/office/drawing/2014/main" id="{91BCE86B-7FB9-EE04-37BF-D42E14C5D27C}"/>
              </a:ext>
            </a:extLst>
          </p:cNvPr>
          <p:cNvSpPr txBox="1"/>
          <p:nvPr/>
        </p:nvSpPr>
        <p:spPr>
          <a:xfrm>
            <a:off x="8003332" y="5751229"/>
            <a:ext cx="527797" cy="116163"/>
          </a:xfrm>
          <a:prstGeom prst="rect">
            <a:avLst/>
          </a:prstGeom>
        </p:spPr>
        <p:txBody>
          <a:bodyPr vert="horz" wrap="square" lIns="0" tIns="7471" rIns="0" bIns="0" rtlCol="0">
            <a:spAutoFit/>
          </a:bodyPr>
          <a:lstStyle/>
          <a:p>
            <a:pPr marL="7470" defTabSz="537850">
              <a:spcBef>
                <a:spcPts val="59"/>
              </a:spcBef>
            </a:pPr>
            <a:r>
              <a:rPr sz="706" kern="0">
                <a:solidFill>
                  <a:srgbClr val="808285"/>
                </a:solidFill>
                <a:latin typeface="Franklin Gothic Medium Cond"/>
                <a:cs typeface="Franklin Gothic Medium Cond"/>
              </a:rPr>
              <a:t>BACK</a:t>
            </a:r>
            <a:r>
              <a:rPr sz="706" kern="0" spc="-21">
                <a:solidFill>
                  <a:srgbClr val="808285"/>
                </a:solidFill>
                <a:latin typeface="Franklin Gothic Medium Cond"/>
                <a:cs typeface="Franklin Gothic Medium Cond"/>
              </a:rPr>
              <a:t> </a:t>
            </a:r>
            <a:r>
              <a:rPr sz="706" kern="0">
                <a:solidFill>
                  <a:srgbClr val="808285"/>
                </a:solidFill>
                <a:latin typeface="Franklin Gothic Medium Cond"/>
                <a:cs typeface="Franklin Gothic Medium Cond"/>
              </a:rPr>
              <a:t>BAY</a:t>
            </a:r>
            <a:r>
              <a:rPr sz="706" kern="0" spc="-15">
                <a:solidFill>
                  <a:srgbClr val="808285"/>
                </a:solidFill>
                <a:latin typeface="Franklin Gothic Medium Cond"/>
                <a:cs typeface="Franklin Gothic Medium Cond"/>
              </a:rPr>
              <a:t> </a:t>
            </a:r>
            <a:r>
              <a:rPr sz="706" kern="0" spc="-12">
                <a:solidFill>
                  <a:srgbClr val="808285"/>
                </a:solidFill>
                <a:latin typeface="Franklin Gothic Medium Cond"/>
                <a:cs typeface="Franklin Gothic Medium Cond"/>
              </a:rPr>
              <a:t>EAST</a:t>
            </a:r>
            <a:endParaRPr sz="706" kern="0">
              <a:solidFill>
                <a:sysClr val="windowText" lastClr="000000"/>
              </a:solidFill>
              <a:latin typeface="Franklin Gothic Medium Cond"/>
              <a:cs typeface="Franklin Gothic Medium Cond"/>
            </a:endParaRPr>
          </a:p>
        </p:txBody>
      </p:sp>
      <p:sp>
        <p:nvSpPr>
          <p:cNvPr id="62" name="object 194">
            <a:extLst>
              <a:ext uri="{FF2B5EF4-FFF2-40B4-BE49-F238E27FC236}">
                <a16:creationId xmlns:a16="http://schemas.microsoft.com/office/drawing/2014/main" id="{3FAE0AAC-D54D-F62A-C910-CB1DD49545D4}"/>
              </a:ext>
            </a:extLst>
          </p:cNvPr>
          <p:cNvSpPr txBox="1"/>
          <p:nvPr/>
        </p:nvSpPr>
        <p:spPr>
          <a:xfrm>
            <a:off x="6564350" y="4252153"/>
            <a:ext cx="506879" cy="285146"/>
          </a:xfrm>
          <a:prstGeom prst="rect">
            <a:avLst/>
          </a:prstGeom>
        </p:spPr>
        <p:txBody>
          <a:bodyPr vert="horz" wrap="square" lIns="0" tIns="15688" rIns="0" bIns="0" rtlCol="0">
            <a:spAutoFit/>
          </a:bodyPr>
          <a:lstStyle/>
          <a:p>
            <a:pPr marL="67605" marR="2988" indent="-60508" defTabSz="537850">
              <a:lnSpc>
                <a:spcPts val="653"/>
              </a:lnSpc>
              <a:spcBef>
                <a:spcPts val="124"/>
              </a:spcBef>
            </a:pPr>
            <a:r>
              <a:rPr sz="588" kern="0" spc="-6">
                <a:solidFill>
                  <a:srgbClr val="808285"/>
                </a:solidFill>
                <a:latin typeface="Franklin Gothic Medium Cond"/>
                <a:cs typeface="Franklin Gothic Medium Cond"/>
              </a:rPr>
              <a:t>MASSACHUSETTS</a:t>
            </a:r>
            <a:r>
              <a:rPr sz="588" kern="0" spc="294">
                <a:solidFill>
                  <a:srgbClr val="808285"/>
                </a:solidFill>
                <a:latin typeface="Franklin Gothic Medium Cond"/>
                <a:cs typeface="Franklin Gothic Medium Cond"/>
              </a:rPr>
              <a:t> </a:t>
            </a:r>
            <a:r>
              <a:rPr sz="588" kern="0">
                <a:solidFill>
                  <a:srgbClr val="808285"/>
                </a:solidFill>
                <a:latin typeface="Franklin Gothic Medium Cond"/>
                <a:cs typeface="Franklin Gothic Medium Cond"/>
              </a:rPr>
              <a:t>INSTITUTE </a:t>
            </a:r>
            <a:r>
              <a:rPr sz="588" kern="0" spc="-15">
                <a:solidFill>
                  <a:srgbClr val="808285"/>
                </a:solidFill>
                <a:latin typeface="Franklin Gothic Medium Cond"/>
                <a:cs typeface="Franklin Gothic Medium Cond"/>
              </a:rPr>
              <a:t>OF</a:t>
            </a:r>
            <a:r>
              <a:rPr sz="588" kern="0" spc="294">
                <a:solidFill>
                  <a:srgbClr val="808285"/>
                </a:solidFill>
                <a:latin typeface="Franklin Gothic Medium Cond"/>
                <a:cs typeface="Franklin Gothic Medium Cond"/>
              </a:rPr>
              <a:t> </a:t>
            </a:r>
            <a:r>
              <a:rPr sz="588" kern="0" spc="-6">
                <a:solidFill>
                  <a:srgbClr val="808285"/>
                </a:solidFill>
                <a:latin typeface="Franklin Gothic Medium Cond"/>
                <a:cs typeface="Franklin Gothic Medium Cond"/>
              </a:rPr>
              <a:t>TECHNOLOGY</a:t>
            </a:r>
            <a:endParaRPr sz="588" kern="0">
              <a:solidFill>
                <a:sysClr val="windowText" lastClr="000000"/>
              </a:solidFill>
              <a:latin typeface="Franklin Gothic Medium Cond"/>
              <a:cs typeface="Franklin Gothic Medium Cond"/>
            </a:endParaRPr>
          </a:p>
        </p:txBody>
      </p:sp>
      <p:grpSp>
        <p:nvGrpSpPr>
          <p:cNvPr id="63" name="object 195">
            <a:extLst>
              <a:ext uri="{FF2B5EF4-FFF2-40B4-BE49-F238E27FC236}">
                <a16:creationId xmlns:a16="http://schemas.microsoft.com/office/drawing/2014/main" id="{7A11D560-8019-A0B1-416C-7A5868A98B87}"/>
              </a:ext>
              <a:ext uri="{C183D7F6-B498-43B3-948B-1728B52AA6E4}">
                <adec:decorative xmlns:adec="http://schemas.microsoft.com/office/drawing/2017/decorative" val="1"/>
              </a:ext>
            </a:extLst>
          </p:cNvPr>
          <p:cNvGrpSpPr/>
          <p:nvPr/>
        </p:nvGrpSpPr>
        <p:grpSpPr>
          <a:xfrm>
            <a:off x="6705011" y="4541699"/>
            <a:ext cx="225612" cy="173318"/>
            <a:chOff x="11360911" y="6369202"/>
            <a:chExt cx="383540" cy="294640"/>
          </a:xfrm>
        </p:grpSpPr>
        <p:pic>
          <p:nvPicPr>
            <p:cNvPr id="128" name="object 196">
              <a:extLst>
                <a:ext uri="{FF2B5EF4-FFF2-40B4-BE49-F238E27FC236}">
                  <a16:creationId xmlns:a16="http://schemas.microsoft.com/office/drawing/2014/main" id="{39E1B7F8-A574-8F0E-961B-2849B0517890}"/>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1360911" y="6369202"/>
              <a:ext cx="383184" cy="294385"/>
            </a:xfrm>
            <a:prstGeom prst="rect">
              <a:avLst/>
            </a:prstGeom>
          </p:spPr>
        </p:pic>
        <p:pic>
          <p:nvPicPr>
            <p:cNvPr id="129" name="object 197">
              <a:extLst>
                <a:ext uri="{FF2B5EF4-FFF2-40B4-BE49-F238E27FC236}">
                  <a16:creationId xmlns:a16="http://schemas.microsoft.com/office/drawing/2014/main" id="{8914442F-930B-537B-4D00-4B5F477358E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1444604" y="6374728"/>
              <a:ext cx="215379" cy="215770"/>
            </a:xfrm>
            <a:prstGeom prst="rect">
              <a:avLst/>
            </a:prstGeom>
          </p:spPr>
        </p:pic>
      </p:grpSp>
      <p:sp>
        <p:nvSpPr>
          <p:cNvPr id="130" name="object 198">
            <a:extLst>
              <a:ext uri="{FF2B5EF4-FFF2-40B4-BE49-F238E27FC236}">
                <a16:creationId xmlns:a16="http://schemas.microsoft.com/office/drawing/2014/main" id="{C9F7F2EC-8EA4-8342-0C58-5B6084B3598E}"/>
              </a:ext>
            </a:extLst>
          </p:cNvPr>
          <p:cNvSpPr txBox="1"/>
          <p:nvPr/>
        </p:nvSpPr>
        <p:spPr>
          <a:xfrm>
            <a:off x="5732703" y="6069149"/>
            <a:ext cx="343274" cy="195378"/>
          </a:xfrm>
          <a:prstGeom prst="rect">
            <a:avLst/>
          </a:prstGeom>
        </p:spPr>
        <p:txBody>
          <a:bodyPr vert="horz" wrap="square" lIns="0" tIns="15688" rIns="0" bIns="0" rtlCol="0">
            <a:spAutoFit/>
          </a:bodyPr>
          <a:lstStyle/>
          <a:p>
            <a:pPr marL="7470" marR="2988" indent="47062" defTabSz="537850">
              <a:lnSpc>
                <a:spcPts val="653"/>
              </a:lnSpc>
              <a:spcBef>
                <a:spcPts val="124"/>
              </a:spcBef>
            </a:pPr>
            <a:r>
              <a:rPr sz="588" kern="0" spc="-6">
                <a:solidFill>
                  <a:srgbClr val="808285"/>
                </a:solidFill>
                <a:latin typeface="Franklin Gothic Medium Cond"/>
                <a:cs typeface="Franklin Gothic Medium Cond"/>
              </a:rPr>
              <a:t>BOSTON</a:t>
            </a:r>
            <a:r>
              <a:rPr sz="588" kern="0" spc="294">
                <a:solidFill>
                  <a:srgbClr val="808285"/>
                </a:solidFill>
                <a:latin typeface="Franklin Gothic Medium Cond"/>
                <a:cs typeface="Franklin Gothic Medium Cond"/>
              </a:rPr>
              <a:t> </a:t>
            </a:r>
            <a:r>
              <a:rPr sz="588" kern="0" spc="-6">
                <a:solidFill>
                  <a:srgbClr val="808285"/>
                </a:solidFill>
                <a:latin typeface="Franklin Gothic Medium Cond"/>
                <a:cs typeface="Franklin Gothic Medium Cond"/>
              </a:rPr>
              <a:t>UNIVERSITY</a:t>
            </a:r>
            <a:endParaRPr sz="588" kern="0">
              <a:solidFill>
                <a:sysClr val="windowText" lastClr="000000"/>
              </a:solidFill>
              <a:latin typeface="Franklin Gothic Medium Cond"/>
              <a:cs typeface="Franklin Gothic Medium Cond"/>
            </a:endParaRPr>
          </a:p>
        </p:txBody>
      </p:sp>
      <p:grpSp>
        <p:nvGrpSpPr>
          <p:cNvPr id="131" name="object 199">
            <a:extLst>
              <a:ext uri="{FF2B5EF4-FFF2-40B4-BE49-F238E27FC236}">
                <a16:creationId xmlns:a16="http://schemas.microsoft.com/office/drawing/2014/main" id="{DC04A676-1F8C-4AB1-03D7-BEE523571F5F}"/>
              </a:ext>
              <a:ext uri="{C183D7F6-B498-43B3-948B-1728B52AA6E4}">
                <adec:decorative xmlns:adec="http://schemas.microsoft.com/office/drawing/2017/decorative" val="1"/>
              </a:ext>
            </a:extLst>
          </p:cNvPr>
          <p:cNvGrpSpPr/>
          <p:nvPr/>
        </p:nvGrpSpPr>
        <p:grpSpPr>
          <a:xfrm>
            <a:off x="5792673" y="5923430"/>
            <a:ext cx="225612" cy="173318"/>
            <a:chOff x="9809936" y="8718143"/>
            <a:chExt cx="383540" cy="294640"/>
          </a:xfrm>
        </p:grpSpPr>
        <p:pic>
          <p:nvPicPr>
            <p:cNvPr id="132" name="object 200">
              <a:extLst>
                <a:ext uri="{FF2B5EF4-FFF2-40B4-BE49-F238E27FC236}">
                  <a16:creationId xmlns:a16="http://schemas.microsoft.com/office/drawing/2014/main" id="{6075C273-B215-1134-1448-2ED915BF49A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809936" y="8718143"/>
              <a:ext cx="383184" cy="294384"/>
            </a:xfrm>
            <a:prstGeom prst="rect">
              <a:avLst/>
            </a:prstGeom>
          </p:spPr>
        </p:pic>
        <p:pic>
          <p:nvPicPr>
            <p:cNvPr id="133" name="object 201">
              <a:extLst>
                <a:ext uri="{FF2B5EF4-FFF2-40B4-BE49-F238E27FC236}">
                  <a16:creationId xmlns:a16="http://schemas.microsoft.com/office/drawing/2014/main" id="{E60AB07C-C01E-AFBF-4F94-BE3EEF18066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9893631" y="8723665"/>
              <a:ext cx="215379" cy="215770"/>
            </a:xfrm>
            <a:prstGeom prst="rect">
              <a:avLst/>
            </a:prstGeom>
          </p:spPr>
        </p:pic>
      </p:grpSp>
      <p:sp>
        <p:nvSpPr>
          <p:cNvPr id="134" name="Oval 133">
            <a:extLst>
              <a:ext uri="{FF2B5EF4-FFF2-40B4-BE49-F238E27FC236}">
                <a16:creationId xmlns:a16="http://schemas.microsoft.com/office/drawing/2014/main" id="{31B80CD6-6CD3-7066-01DB-40FF1F2950C8}"/>
              </a:ext>
              <a:ext uri="{C183D7F6-B498-43B3-948B-1728B52AA6E4}">
                <adec:decorative xmlns:adec="http://schemas.microsoft.com/office/drawing/2017/decorative" val="1"/>
              </a:ext>
            </a:extLst>
          </p:cNvPr>
          <p:cNvSpPr/>
          <p:nvPr/>
        </p:nvSpPr>
        <p:spPr>
          <a:xfrm>
            <a:off x="2638036" y="4252153"/>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135" name="Oval 134">
            <a:extLst>
              <a:ext uri="{FF2B5EF4-FFF2-40B4-BE49-F238E27FC236}">
                <a16:creationId xmlns:a16="http://schemas.microsoft.com/office/drawing/2014/main" id="{B02BFBAD-BCAD-70B2-273A-5B4D22A62DB5}"/>
              </a:ext>
              <a:ext uri="{C183D7F6-B498-43B3-948B-1728B52AA6E4}">
                <adec:decorative xmlns:adec="http://schemas.microsoft.com/office/drawing/2017/decorative" val="1"/>
              </a:ext>
            </a:extLst>
          </p:cNvPr>
          <p:cNvSpPr/>
          <p:nvPr/>
        </p:nvSpPr>
        <p:spPr>
          <a:xfrm>
            <a:off x="5868201" y="5501479"/>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136" name="Oval 135">
            <a:extLst>
              <a:ext uri="{FF2B5EF4-FFF2-40B4-BE49-F238E27FC236}">
                <a16:creationId xmlns:a16="http://schemas.microsoft.com/office/drawing/2014/main" id="{52975DFC-3323-5C3C-A3B1-B85D7C776A9D}"/>
              </a:ext>
              <a:ext uri="{C183D7F6-B498-43B3-948B-1728B52AA6E4}">
                <adec:decorative xmlns:adec="http://schemas.microsoft.com/office/drawing/2017/decorative" val="1"/>
              </a:ext>
            </a:extLst>
          </p:cNvPr>
          <p:cNvSpPr/>
          <p:nvPr/>
        </p:nvSpPr>
        <p:spPr>
          <a:xfrm>
            <a:off x="6568306" y="5230814"/>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137" name="Oval 136">
            <a:extLst>
              <a:ext uri="{FF2B5EF4-FFF2-40B4-BE49-F238E27FC236}">
                <a16:creationId xmlns:a16="http://schemas.microsoft.com/office/drawing/2014/main" id="{65320ED2-D1C8-02EF-A667-70A6AB7D33F4}"/>
              </a:ext>
              <a:ext uri="{C183D7F6-B498-43B3-948B-1728B52AA6E4}">
                <adec:decorative xmlns:adec="http://schemas.microsoft.com/office/drawing/2017/decorative" val="1"/>
              </a:ext>
            </a:extLst>
          </p:cNvPr>
          <p:cNvSpPr/>
          <p:nvPr/>
        </p:nvSpPr>
        <p:spPr>
          <a:xfrm>
            <a:off x="4933056" y="4962093"/>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138" name="Oval 137">
            <a:extLst>
              <a:ext uri="{FF2B5EF4-FFF2-40B4-BE49-F238E27FC236}">
                <a16:creationId xmlns:a16="http://schemas.microsoft.com/office/drawing/2014/main" id="{B96024AE-6EB0-D4B2-3B73-4C5492A6743A}"/>
              </a:ext>
              <a:ext uri="{C183D7F6-B498-43B3-948B-1728B52AA6E4}">
                <adec:decorative xmlns:adec="http://schemas.microsoft.com/office/drawing/2017/decorative" val="1"/>
              </a:ext>
            </a:extLst>
          </p:cNvPr>
          <p:cNvSpPr/>
          <p:nvPr/>
        </p:nvSpPr>
        <p:spPr>
          <a:xfrm>
            <a:off x="4054120" y="3596007"/>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139" name="Oval 138">
            <a:extLst>
              <a:ext uri="{FF2B5EF4-FFF2-40B4-BE49-F238E27FC236}">
                <a16:creationId xmlns:a16="http://schemas.microsoft.com/office/drawing/2014/main" id="{F769A610-CF30-0957-37B5-480FE5DECB99}"/>
              </a:ext>
              <a:ext uri="{C183D7F6-B498-43B3-948B-1728B52AA6E4}">
                <adec:decorative xmlns:adec="http://schemas.microsoft.com/office/drawing/2017/decorative" val="1"/>
              </a:ext>
            </a:extLst>
          </p:cNvPr>
          <p:cNvSpPr/>
          <p:nvPr/>
        </p:nvSpPr>
        <p:spPr>
          <a:xfrm>
            <a:off x="3365443" y="3125789"/>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grpSp>
        <p:nvGrpSpPr>
          <p:cNvPr id="140" name="object 100">
            <a:extLst>
              <a:ext uri="{FF2B5EF4-FFF2-40B4-BE49-F238E27FC236}">
                <a16:creationId xmlns:a16="http://schemas.microsoft.com/office/drawing/2014/main" id="{1C916A12-9CF1-0B7C-CCA1-94E551364219}"/>
              </a:ext>
              <a:ext uri="{C183D7F6-B498-43B3-948B-1728B52AA6E4}">
                <adec:decorative xmlns:adec="http://schemas.microsoft.com/office/drawing/2017/decorative" val="1"/>
              </a:ext>
            </a:extLst>
          </p:cNvPr>
          <p:cNvGrpSpPr/>
          <p:nvPr/>
        </p:nvGrpSpPr>
        <p:grpSpPr>
          <a:xfrm>
            <a:off x="3004601" y="3777304"/>
            <a:ext cx="262965" cy="203200"/>
            <a:chOff x="9436582" y="8019458"/>
            <a:chExt cx="447040" cy="345440"/>
          </a:xfrm>
        </p:grpSpPr>
        <p:pic>
          <p:nvPicPr>
            <p:cNvPr id="141" name="object 101">
              <a:extLst>
                <a:ext uri="{FF2B5EF4-FFF2-40B4-BE49-F238E27FC236}">
                  <a16:creationId xmlns:a16="http://schemas.microsoft.com/office/drawing/2014/main" id="{E95F3E45-07AF-E5B2-A5DE-CCA4F06DCB18}"/>
                </a:ext>
              </a:extLst>
            </p:cNvPr>
            <p:cNvPicPr/>
            <p:nvPr/>
          </p:nvPicPr>
          <p:blipFill>
            <a:blip r:embed="rId3" cstate="screen">
              <a:extLst>
                <a:ext uri="{28A0092B-C50C-407E-A947-70E740481C1C}">
                  <a14:useLocalDpi xmlns:a14="http://schemas.microsoft.com/office/drawing/2010/main"/>
                </a:ext>
              </a:extLst>
            </a:blip>
            <a:stretch>
              <a:fillRect/>
            </a:stretch>
          </p:blipFill>
          <p:spPr>
            <a:xfrm>
              <a:off x="9562170" y="8020507"/>
              <a:ext cx="195657" cy="271284"/>
            </a:xfrm>
            <a:prstGeom prst="rect">
              <a:avLst/>
            </a:prstGeom>
          </p:spPr>
        </p:pic>
        <p:sp>
          <p:nvSpPr>
            <p:cNvPr id="142" name="object 102">
              <a:extLst>
                <a:ext uri="{FF2B5EF4-FFF2-40B4-BE49-F238E27FC236}">
                  <a16:creationId xmlns:a16="http://schemas.microsoft.com/office/drawing/2014/main" id="{6BBB654A-C652-5CB6-EC0E-48C32C2679CA}"/>
                </a:ext>
              </a:extLst>
            </p:cNvPr>
            <p:cNvSpPr/>
            <p:nvPr/>
          </p:nvSpPr>
          <p:spPr>
            <a:xfrm>
              <a:off x="9561123" y="8019458"/>
              <a:ext cx="198120" cy="273685"/>
            </a:xfrm>
            <a:custGeom>
              <a:avLst/>
              <a:gdLst/>
              <a:ahLst/>
              <a:cxnLst/>
              <a:rect l="l" t="t" r="r" b="b"/>
              <a:pathLst>
                <a:path w="198120" h="273684">
                  <a:moveTo>
                    <a:pt x="99216" y="0"/>
                  </a:moveTo>
                  <a:lnTo>
                    <a:pt x="98860" y="0"/>
                  </a:lnTo>
                  <a:lnTo>
                    <a:pt x="60493" y="7758"/>
                  </a:lnTo>
                  <a:lnTo>
                    <a:pt x="29066" y="28905"/>
                  </a:lnTo>
                  <a:lnTo>
                    <a:pt x="7790" y="60243"/>
                  </a:lnTo>
                  <a:lnTo>
                    <a:pt x="91" y="97536"/>
                  </a:lnTo>
                  <a:lnTo>
                    <a:pt x="0" y="101295"/>
                  </a:lnTo>
                  <a:lnTo>
                    <a:pt x="332" y="108639"/>
                  </a:lnTo>
                  <a:lnTo>
                    <a:pt x="29958" y="182928"/>
                  </a:lnTo>
                  <a:lnTo>
                    <a:pt x="58011" y="225088"/>
                  </a:lnTo>
                  <a:lnTo>
                    <a:pt x="83101" y="257199"/>
                  </a:lnTo>
                  <a:lnTo>
                    <a:pt x="97984" y="273380"/>
                  </a:lnTo>
                  <a:lnTo>
                    <a:pt x="99736" y="273380"/>
                  </a:lnTo>
                  <a:lnTo>
                    <a:pt x="100576" y="273037"/>
                  </a:lnTo>
                  <a:lnTo>
                    <a:pt x="101244" y="272415"/>
                  </a:lnTo>
                  <a:lnTo>
                    <a:pt x="102284" y="271284"/>
                  </a:lnTo>
                  <a:lnTo>
                    <a:pt x="98543" y="271284"/>
                  </a:lnTo>
                  <a:lnTo>
                    <a:pt x="98212" y="271157"/>
                  </a:lnTo>
                  <a:lnTo>
                    <a:pt x="58736" y="222521"/>
                  </a:lnTo>
                  <a:lnTo>
                    <a:pt x="31239" y="180919"/>
                  </a:lnTo>
                  <a:lnTo>
                    <a:pt x="9592" y="136753"/>
                  </a:lnTo>
                  <a:lnTo>
                    <a:pt x="1962" y="98577"/>
                  </a:lnTo>
                  <a:lnTo>
                    <a:pt x="9717" y="61068"/>
                  </a:lnTo>
                  <a:lnTo>
                    <a:pt x="30560" y="30392"/>
                  </a:lnTo>
                  <a:lnTo>
                    <a:pt x="61327" y="9691"/>
                  </a:lnTo>
                  <a:lnTo>
                    <a:pt x="98860" y="2095"/>
                  </a:lnTo>
                  <a:lnTo>
                    <a:pt x="109767" y="2095"/>
                  </a:lnTo>
                  <a:lnTo>
                    <a:pt x="99216" y="0"/>
                  </a:lnTo>
                  <a:close/>
                </a:path>
                <a:path w="198120" h="273684">
                  <a:moveTo>
                    <a:pt x="109767" y="2095"/>
                  </a:moveTo>
                  <a:lnTo>
                    <a:pt x="99203" y="2095"/>
                  </a:lnTo>
                  <a:lnTo>
                    <a:pt x="135927" y="9439"/>
                  </a:lnTo>
                  <a:lnTo>
                    <a:pt x="166157" y="29287"/>
                  </a:lnTo>
                  <a:lnTo>
                    <a:pt x="187025" y="58768"/>
                  </a:lnTo>
                  <a:lnTo>
                    <a:pt x="195635" y="94907"/>
                  </a:lnTo>
                  <a:lnTo>
                    <a:pt x="195640" y="103670"/>
                  </a:lnTo>
                  <a:lnTo>
                    <a:pt x="195101" y="111023"/>
                  </a:lnTo>
                  <a:lnTo>
                    <a:pt x="172734" y="172636"/>
                  </a:lnTo>
                  <a:lnTo>
                    <a:pt x="143625" y="218346"/>
                  </a:lnTo>
                  <a:lnTo>
                    <a:pt x="115787" y="253542"/>
                  </a:lnTo>
                  <a:lnTo>
                    <a:pt x="99203" y="271284"/>
                  </a:lnTo>
                  <a:lnTo>
                    <a:pt x="102284" y="271284"/>
                  </a:lnTo>
                  <a:lnTo>
                    <a:pt x="145495" y="219290"/>
                  </a:lnTo>
                  <a:lnTo>
                    <a:pt x="174710" y="173328"/>
                  </a:lnTo>
                  <a:lnTo>
                    <a:pt x="194593" y="124206"/>
                  </a:lnTo>
                  <a:lnTo>
                    <a:pt x="197755" y="94907"/>
                  </a:lnTo>
                  <a:lnTo>
                    <a:pt x="188922" y="57734"/>
                  </a:lnTo>
                  <a:lnTo>
                    <a:pt x="167597" y="27636"/>
                  </a:lnTo>
                  <a:lnTo>
                    <a:pt x="136717" y="7447"/>
                  </a:lnTo>
                  <a:lnTo>
                    <a:pt x="109767" y="2095"/>
                  </a:lnTo>
                  <a:close/>
                </a:path>
                <a:path w="198120" h="273684">
                  <a:moveTo>
                    <a:pt x="98860" y="48768"/>
                  </a:moveTo>
                  <a:lnTo>
                    <a:pt x="79303" y="52715"/>
                  </a:lnTo>
                  <a:lnTo>
                    <a:pt x="63334" y="63482"/>
                  </a:lnTo>
                  <a:lnTo>
                    <a:pt x="52567" y="79452"/>
                  </a:lnTo>
                  <a:lnTo>
                    <a:pt x="48619" y="99009"/>
                  </a:lnTo>
                  <a:lnTo>
                    <a:pt x="52567" y="118566"/>
                  </a:lnTo>
                  <a:lnTo>
                    <a:pt x="63334" y="134535"/>
                  </a:lnTo>
                  <a:lnTo>
                    <a:pt x="79303" y="145302"/>
                  </a:lnTo>
                  <a:lnTo>
                    <a:pt x="98860" y="149250"/>
                  </a:lnTo>
                  <a:lnTo>
                    <a:pt x="109241" y="147154"/>
                  </a:lnTo>
                  <a:lnTo>
                    <a:pt x="98860" y="147154"/>
                  </a:lnTo>
                  <a:lnTo>
                    <a:pt x="80140" y="143364"/>
                  </a:lnTo>
                  <a:lnTo>
                    <a:pt x="64834" y="133035"/>
                  </a:lnTo>
                  <a:lnTo>
                    <a:pt x="54505" y="117729"/>
                  </a:lnTo>
                  <a:lnTo>
                    <a:pt x="50714" y="99009"/>
                  </a:lnTo>
                  <a:lnTo>
                    <a:pt x="54505" y="80288"/>
                  </a:lnTo>
                  <a:lnTo>
                    <a:pt x="64834" y="64982"/>
                  </a:lnTo>
                  <a:lnTo>
                    <a:pt x="80140" y="54653"/>
                  </a:lnTo>
                  <a:lnTo>
                    <a:pt x="98860" y="50863"/>
                  </a:lnTo>
                  <a:lnTo>
                    <a:pt x="109241" y="50863"/>
                  </a:lnTo>
                  <a:lnTo>
                    <a:pt x="98860" y="48768"/>
                  </a:lnTo>
                  <a:close/>
                </a:path>
                <a:path w="198120" h="273684">
                  <a:moveTo>
                    <a:pt x="109241" y="50863"/>
                  </a:moveTo>
                  <a:lnTo>
                    <a:pt x="98860" y="50863"/>
                  </a:lnTo>
                  <a:lnTo>
                    <a:pt x="117581" y="54653"/>
                  </a:lnTo>
                  <a:lnTo>
                    <a:pt x="132887" y="64982"/>
                  </a:lnTo>
                  <a:lnTo>
                    <a:pt x="143216" y="80288"/>
                  </a:lnTo>
                  <a:lnTo>
                    <a:pt x="147006" y="99009"/>
                  </a:lnTo>
                  <a:lnTo>
                    <a:pt x="143216" y="117729"/>
                  </a:lnTo>
                  <a:lnTo>
                    <a:pt x="132887" y="133035"/>
                  </a:lnTo>
                  <a:lnTo>
                    <a:pt x="117581" y="143364"/>
                  </a:lnTo>
                  <a:lnTo>
                    <a:pt x="98860" y="147154"/>
                  </a:lnTo>
                  <a:lnTo>
                    <a:pt x="109241" y="147154"/>
                  </a:lnTo>
                  <a:lnTo>
                    <a:pt x="118417" y="145302"/>
                  </a:lnTo>
                  <a:lnTo>
                    <a:pt x="134387" y="134535"/>
                  </a:lnTo>
                  <a:lnTo>
                    <a:pt x="145153" y="118566"/>
                  </a:lnTo>
                  <a:lnTo>
                    <a:pt x="149101" y="99009"/>
                  </a:lnTo>
                  <a:lnTo>
                    <a:pt x="145153" y="79452"/>
                  </a:lnTo>
                  <a:lnTo>
                    <a:pt x="134387" y="63482"/>
                  </a:lnTo>
                  <a:lnTo>
                    <a:pt x="118417" y="52715"/>
                  </a:lnTo>
                  <a:lnTo>
                    <a:pt x="109241" y="50863"/>
                  </a:lnTo>
                  <a:close/>
                </a:path>
              </a:pathLst>
            </a:custGeom>
            <a:solidFill>
              <a:srgbClr val="FFFFFF"/>
            </a:solidFill>
          </p:spPr>
          <p:txBody>
            <a:bodyPr wrap="square" lIns="0" tIns="0" rIns="0" bIns="0" rtlCol="0"/>
            <a:lstStyle/>
            <a:p>
              <a:pPr defTabSz="537850"/>
              <a:endParaRPr sz="1059" kern="0">
                <a:solidFill>
                  <a:sysClr val="windowText" lastClr="000000"/>
                </a:solidFill>
              </a:endParaRPr>
            </a:p>
          </p:txBody>
        </p:sp>
        <p:pic>
          <p:nvPicPr>
            <p:cNvPr id="143" name="object 103">
              <a:extLst>
                <a:ext uri="{FF2B5EF4-FFF2-40B4-BE49-F238E27FC236}">
                  <a16:creationId xmlns:a16="http://schemas.microsoft.com/office/drawing/2014/main" id="{1B9FA35E-3C92-8A2D-660E-45D28D367A33}"/>
                </a:ext>
              </a:extLst>
            </p:cNvPr>
            <p:cNvPicPr/>
            <p:nvPr/>
          </p:nvPicPr>
          <p:blipFill>
            <a:blip r:embed="rId4" cstate="screen">
              <a:extLst>
                <a:ext uri="{28A0092B-C50C-407E-A947-70E740481C1C}">
                  <a14:useLocalDpi xmlns:a14="http://schemas.microsoft.com/office/drawing/2010/main"/>
                </a:ext>
              </a:extLst>
            </a:blip>
            <a:stretch>
              <a:fillRect/>
            </a:stretch>
          </p:blipFill>
          <p:spPr>
            <a:xfrm>
              <a:off x="9592843" y="8021548"/>
              <a:ext cx="134251" cy="161632"/>
            </a:xfrm>
            <a:prstGeom prst="rect">
              <a:avLst/>
            </a:prstGeom>
          </p:spPr>
        </p:pic>
        <p:pic>
          <p:nvPicPr>
            <p:cNvPr id="145" name="object 104">
              <a:extLst>
                <a:ext uri="{FF2B5EF4-FFF2-40B4-BE49-F238E27FC236}">
                  <a16:creationId xmlns:a16="http://schemas.microsoft.com/office/drawing/2014/main" id="{78E9A3EC-350A-2F6B-AE22-97D2565F1F10}"/>
                </a:ext>
              </a:extLst>
            </p:cNvPr>
            <p:cNvPicPr/>
            <p:nvPr/>
          </p:nvPicPr>
          <p:blipFill>
            <a:blip r:embed="rId5" cstate="screen">
              <a:extLst>
                <a:ext uri="{28A0092B-C50C-407E-A947-70E740481C1C}">
                  <a14:useLocalDpi xmlns:a14="http://schemas.microsoft.com/office/drawing/2010/main"/>
                </a:ext>
              </a:extLst>
            </a:blip>
            <a:stretch>
              <a:fillRect/>
            </a:stretch>
          </p:blipFill>
          <p:spPr>
            <a:xfrm>
              <a:off x="9595472" y="8052740"/>
              <a:ext cx="129057" cy="131311"/>
            </a:xfrm>
            <a:prstGeom prst="rect">
              <a:avLst/>
            </a:prstGeom>
          </p:spPr>
        </p:pic>
        <p:pic>
          <p:nvPicPr>
            <p:cNvPr id="146" name="object 105">
              <a:extLst>
                <a:ext uri="{FF2B5EF4-FFF2-40B4-BE49-F238E27FC236}">
                  <a16:creationId xmlns:a16="http://schemas.microsoft.com/office/drawing/2014/main" id="{9DBEBB5A-E37D-3314-B630-154BF84F70D5}"/>
                </a:ext>
              </a:extLst>
            </p:cNvPr>
            <p:cNvPicPr/>
            <p:nvPr/>
          </p:nvPicPr>
          <p:blipFill>
            <a:blip r:embed="rId6" cstate="screen">
              <a:extLst>
                <a:ext uri="{28A0092B-C50C-407E-A947-70E740481C1C}">
                  <a14:useLocalDpi xmlns:a14="http://schemas.microsoft.com/office/drawing/2010/main"/>
                </a:ext>
              </a:extLst>
            </a:blip>
            <a:stretch>
              <a:fillRect/>
            </a:stretch>
          </p:blipFill>
          <p:spPr>
            <a:xfrm>
              <a:off x="9436582" y="8259750"/>
              <a:ext cx="446810" cy="104698"/>
            </a:xfrm>
            <a:prstGeom prst="rect">
              <a:avLst/>
            </a:prstGeom>
          </p:spPr>
        </p:pic>
      </p:grpSp>
      <p:sp>
        <p:nvSpPr>
          <p:cNvPr id="147" name="Oval 146">
            <a:extLst>
              <a:ext uri="{FF2B5EF4-FFF2-40B4-BE49-F238E27FC236}">
                <a16:creationId xmlns:a16="http://schemas.microsoft.com/office/drawing/2014/main" id="{23DBAC02-04AB-0D3F-73F4-8F724993CAFA}"/>
              </a:ext>
              <a:ext uri="{C183D7F6-B498-43B3-948B-1728B52AA6E4}">
                <adec:decorative xmlns:adec="http://schemas.microsoft.com/office/drawing/2017/decorative" val="1"/>
              </a:ext>
            </a:extLst>
          </p:cNvPr>
          <p:cNvSpPr/>
          <p:nvPr/>
        </p:nvSpPr>
        <p:spPr>
          <a:xfrm>
            <a:off x="4408022" y="3578976"/>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148" name="object 5">
            <a:extLst>
              <a:ext uri="{FF2B5EF4-FFF2-40B4-BE49-F238E27FC236}">
                <a16:creationId xmlns:a16="http://schemas.microsoft.com/office/drawing/2014/main" id="{006F3EB9-936C-9E8E-2EBE-A924892510EB}"/>
              </a:ext>
            </a:extLst>
          </p:cNvPr>
          <p:cNvSpPr txBox="1"/>
          <p:nvPr/>
        </p:nvSpPr>
        <p:spPr>
          <a:xfrm rot="18356029">
            <a:off x="4425885" y="3726123"/>
            <a:ext cx="564539" cy="105609"/>
          </a:xfrm>
          <a:prstGeom prst="rect">
            <a:avLst/>
          </a:prstGeom>
        </p:spPr>
        <p:txBody>
          <a:bodyPr vert="horz" wrap="square" lIns="0" tIns="15688" rIns="0" bIns="0" rtlCol="0">
            <a:spAutoFit/>
          </a:bodyPr>
          <a:lstStyle/>
          <a:p>
            <a:pPr marL="7470" marR="2988" defTabSz="537850">
              <a:lnSpc>
                <a:spcPts val="653"/>
              </a:lnSpc>
              <a:spcBef>
                <a:spcPts val="124"/>
              </a:spcBef>
            </a:pPr>
            <a:r>
              <a:rPr sz="600" kern="0" spc="-6" dirty="0">
                <a:solidFill>
                  <a:srgbClr val="231F20"/>
                </a:solidFill>
                <a:latin typeface="Franklin Gothic Medium Cond"/>
                <a:cs typeface="Franklin Gothic Medium Cond"/>
              </a:rPr>
              <a:t>Weeks</a:t>
            </a:r>
            <a:r>
              <a:rPr lang="en-US" sz="600" kern="0" spc="-6" dirty="0">
                <a:solidFill>
                  <a:srgbClr val="231F20"/>
                </a:solidFill>
                <a:latin typeface="Franklin Gothic Medium Cond"/>
                <a:cs typeface="Franklin Gothic Medium Cond"/>
              </a:rPr>
              <a:t> </a:t>
            </a:r>
            <a:r>
              <a:rPr sz="600" kern="0" spc="-6" dirty="0">
                <a:solidFill>
                  <a:srgbClr val="231F20"/>
                </a:solidFill>
                <a:latin typeface="Franklin Gothic Medium Cond"/>
                <a:cs typeface="Franklin Gothic Medium Cond"/>
              </a:rPr>
              <a:t>Footbridge</a:t>
            </a:r>
            <a:endParaRPr sz="600" kern="0" dirty="0">
              <a:solidFill>
                <a:sysClr val="windowText" lastClr="000000"/>
              </a:solidFill>
              <a:latin typeface="Franklin Gothic Medium Cond"/>
              <a:cs typeface="Franklin Gothic Medium Cond"/>
            </a:endParaRPr>
          </a:p>
        </p:txBody>
      </p:sp>
      <p:sp>
        <p:nvSpPr>
          <p:cNvPr id="163" name="object 137">
            <a:extLst>
              <a:ext uri="{FF2B5EF4-FFF2-40B4-BE49-F238E27FC236}">
                <a16:creationId xmlns:a16="http://schemas.microsoft.com/office/drawing/2014/main" id="{13C0DDE6-88CC-DF1D-99AA-0F22A6EABA17}"/>
              </a:ext>
            </a:extLst>
          </p:cNvPr>
          <p:cNvSpPr txBox="1"/>
          <p:nvPr/>
        </p:nvSpPr>
        <p:spPr>
          <a:xfrm>
            <a:off x="2613155" y="4382650"/>
            <a:ext cx="496803" cy="199150"/>
          </a:xfrm>
          <a:prstGeom prst="rect">
            <a:avLst/>
          </a:prstGeom>
        </p:spPr>
        <p:txBody>
          <a:bodyPr vert="horz" wrap="square" lIns="0" tIns="19424" rIns="0" bIns="0" rtlCol="0">
            <a:spAutoFit/>
          </a:bodyPr>
          <a:lstStyle/>
          <a:p>
            <a:pPr marL="39218" marR="2988" indent="-31748" defTabSz="537850">
              <a:lnSpc>
                <a:spcPts val="618"/>
              </a:lnSpc>
              <a:spcBef>
                <a:spcPts val="153"/>
              </a:spcBef>
            </a:pPr>
            <a:r>
              <a:rPr sz="600" b="1" kern="0" spc="-6" dirty="0">
                <a:solidFill>
                  <a:srgbClr val="231F20"/>
                </a:solidFill>
                <a:latin typeface="Arial" panose="020B0604020202020204" pitchFamily="34" charset="0"/>
                <a:cs typeface="Arial" panose="020B0604020202020204" pitchFamily="34" charset="0"/>
              </a:rPr>
              <a:t>Northeaster</a:t>
            </a:r>
            <a:r>
              <a:rPr lang="en-US" sz="600" b="1" kern="0" spc="-6" dirty="0">
                <a:solidFill>
                  <a:srgbClr val="231F20"/>
                </a:solidFill>
                <a:latin typeface="Arial" panose="020B0604020202020204" pitchFamily="34" charset="0"/>
                <a:cs typeface="Arial" panose="020B0604020202020204" pitchFamily="34" charset="0"/>
              </a:rPr>
              <a:t>n</a:t>
            </a:r>
          </a:p>
          <a:p>
            <a:pPr marL="39218" marR="2988" indent="-31748" defTabSz="537850">
              <a:lnSpc>
                <a:spcPts val="618"/>
              </a:lnSpc>
              <a:spcBef>
                <a:spcPts val="153"/>
              </a:spcBef>
            </a:pPr>
            <a:r>
              <a:rPr sz="600" b="1" kern="0" spc="-6" dirty="0">
                <a:solidFill>
                  <a:srgbClr val="231F20"/>
                </a:solidFill>
                <a:latin typeface="Arial" panose="020B0604020202020204" pitchFamily="34" charset="0"/>
                <a:cs typeface="Arial" panose="020B0604020202020204" pitchFamily="34" charset="0"/>
              </a:rPr>
              <a:t>Boatho</a:t>
            </a:r>
            <a:r>
              <a:rPr lang="en-US" sz="600" b="1" kern="0" spc="-6" dirty="0">
                <a:solidFill>
                  <a:srgbClr val="231F20"/>
                </a:solidFill>
                <a:latin typeface="Arial" panose="020B0604020202020204" pitchFamily="34" charset="0"/>
                <a:cs typeface="Arial" panose="020B0604020202020204" pitchFamily="34" charset="0"/>
              </a:rPr>
              <a:t>use</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164" name="object 177">
            <a:extLst>
              <a:ext uri="{FF2B5EF4-FFF2-40B4-BE49-F238E27FC236}">
                <a16:creationId xmlns:a16="http://schemas.microsoft.com/office/drawing/2014/main" id="{37AEB9BA-EE36-E19E-F207-9FD5F23DF37A}"/>
              </a:ext>
            </a:extLst>
          </p:cNvPr>
          <p:cNvSpPr txBox="1"/>
          <p:nvPr/>
        </p:nvSpPr>
        <p:spPr>
          <a:xfrm>
            <a:off x="5288207" y="5255013"/>
            <a:ext cx="882106" cy="199149"/>
          </a:xfrm>
          <a:prstGeom prst="rect">
            <a:avLst/>
          </a:prstGeom>
        </p:spPr>
        <p:txBody>
          <a:bodyPr vert="horz" wrap="square" lIns="0" tIns="19423" rIns="0" bIns="0" rtlCol="0">
            <a:spAutoFit/>
          </a:bodyPr>
          <a:lstStyle/>
          <a:p>
            <a:pPr marL="378736" marR="2988" indent="-122884" algn="ct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BU</a:t>
            </a:r>
            <a:endParaRPr lang="en-US" sz="600" b="1" kern="0" spc="294" dirty="0">
              <a:solidFill>
                <a:srgbClr val="231F20"/>
              </a:solidFill>
              <a:latin typeface="Arial" panose="020B0604020202020204" pitchFamily="34" charset="0"/>
              <a:cs typeface="Arial" panose="020B0604020202020204" pitchFamily="34" charset="0"/>
            </a:endParaRPr>
          </a:p>
          <a:p>
            <a:pPr marL="378736" marR="2988" indent="-122884" algn="ctr" defTabSz="537850">
              <a:lnSpc>
                <a:spcPts val="618"/>
              </a:lnSpc>
              <a:spcBef>
                <a:spcPts val="152"/>
              </a:spcBef>
            </a:pPr>
            <a:r>
              <a:rPr sz="600" b="1" kern="0" spc="-6" dirty="0">
                <a:solidFill>
                  <a:srgbClr val="231F20"/>
                </a:solidFill>
                <a:latin typeface="Arial" panose="020B0604020202020204" pitchFamily="34" charset="0"/>
                <a:cs typeface="Arial" panose="020B0604020202020204" pitchFamily="34" charset="0"/>
              </a:rPr>
              <a:t>Boathouse</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165" name="object 182">
            <a:extLst>
              <a:ext uri="{FF2B5EF4-FFF2-40B4-BE49-F238E27FC236}">
                <a16:creationId xmlns:a16="http://schemas.microsoft.com/office/drawing/2014/main" id="{71EBF406-1D9B-4B12-F37F-4E77A4C672D5}"/>
              </a:ext>
            </a:extLst>
          </p:cNvPr>
          <p:cNvSpPr txBox="1"/>
          <p:nvPr/>
        </p:nvSpPr>
        <p:spPr>
          <a:xfrm>
            <a:off x="6383566" y="5004100"/>
            <a:ext cx="445458" cy="187080"/>
          </a:xfrm>
          <a:prstGeom prst="rect">
            <a:avLst/>
          </a:prstGeom>
        </p:spPr>
        <p:txBody>
          <a:bodyPr vert="horz" wrap="square" lIns="0" tIns="7471" rIns="0" bIns="0" rtlCol="0">
            <a:spAutoFit/>
          </a:bodyPr>
          <a:lstStyle/>
          <a:p>
            <a:pPr marR="9338" algn="ctr" defTabSz="537850">
              <a:lnSpc>
                <a:spcPts val="662"/>
              </a:lnSpc>
              <a:spcBef>
                <a:spcPts val="59"/>
              </a:spcBef>
            </a:pPr>
            <a:r>
              <a:rPr sz="600" b="1" kern="0" spc="-15" dirty="0">
                <a:solidFill>
                  <a:srgbClr val="231F20"/>
                </a:solidFill>
                <a:latin typeface="Arial" panose="020B0604020202020204" pitchFamily="34" charset="0"/>
                <a:cs typeface="Arial" panose="020B0604020202020204" pitchFamily="34" charset="0"/>
              </a:rPr>
              <a:t>MIT</a:t>
            </a:r>
            <a:endParaRPr sz="600" b="1" kern="0" dirty="0">
              <a:solidFill>
                <a:sysClr val="windowText" lastClr="000000"/>
              </a:solidFill>
              <a:latin typeface="Arial" panose="020B0604020202020204" pitchFamily="34" charset="0"/>
              <a:cs typeface="Arial" panose="020B0604020202020204" pitchFamily="34" charset="0"/>
            </a:endParaRPr>
          </a:p>
          <a:p>
            <a:pPr algn="ctr" defTabSz="537850">
              <a:lnSpc>
                <a:spcPts val="662"/>
              </a:lnSpc>
            </a:pPr>
            <a:r>
              <a:rPr sz="600" b="1" kern="0" spc="-6" dirty="0">
                <a:solidFill>
                  <a:srgbClr val="231F20"/>
                </a:solidFill>
                <a:latin typeface="Arial" panose="020B0604020202020204" pitchFamily="34" charset="0"/>
                <a:cs typeface="Arial" panose="020B0604020202020204" pitchFamily="34" charset="0"/>
              </a:rPr>
              <a:t>Boathouse</a:t>
            </a:r>
            <a:endParaRPr sz="471" b="1" kern="0" dirty="0">
              <a:solidFill>
                <a:sysClr val="windowText" lastClr="000000"/>
              </a:solidFill>
              <a:latin typeface="Arial" panose="020B0604020202020204" pitchFamily="34" charset="0"/>
              <a:cs typeface="Arial" panose="020B0604020202020204" pitchFamily="34" charset="0"/>
            </a:endParaRPr>
          </a:p>
        </p:txBody>
      </p:sp>
      <p:sp>
        <p:nvSpPr>
          <p:cNvPr id="166" name="object 177">
            <a:extLst>
              <a:ext uri="{FF2B5EF4-FFF2-40B4-BE49-F238E27FC236}">
                <a16:creationId xmlns:a16="http://schemas.microsoft.com/office/drawing/2014/main" id="{0F7648BD-91D1-AF40-A25D-FE01C35AA260}"/>
              </a:ext>
            </a:extLst>
          </p:cNvPr>
          <p:cNvSpPr txBox="1"/>
          <p:nvPr/>
        </p:nvSpPr>
        <p:spPr>
          <a:xfrm>
            <a:off x="4289994" y="3339394"/>
            <a:ext cx="1195307" cy="199149"/>
          </a:xfrm>
          <a:prstGeom prst="rect">
            <a:avLst/>
          </a:prstGeom>
        </p:spPr>
        <p:txBody>
          <a:bodyPr vert="horz" wrap="square" lIns="0" tIns="19423" rIns="0" bIns="0" rtlCol="0">
            <a:spAutoFit/>
          </a:bodyPr>
          <a:lstStyle/>
          <a:p>
            <a:pPr marL="378736" marR="2988" indent="-122884"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Weld </a:t>
            </a:r>
          </a:p>
          <a:p>
            <a:pPr marL="378736" marR="2988" indent="-122884"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Boathouse</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167" name="object 177">
            <a:extLst>
              <a:ext uri="{FF2B5EF4-FFF2-40B4-BE49-F238E27FC236}">
                <a16:creationId xmlns:a16="http://schemas.microsoft.com/office/drawing/2014/main" id="{C82A2045-6517-8310-B202-51BD2ACBA68C}"/>
              </a:ext>
            </a:extLst>
          </p:cNvPr>
          <p:cNvSpPr txBox="1"/>
          <p:nvPr/>
        </p:nvSpPr>
        <p:spPr>
          <a:xfrm>
            <a:off x="3415998" y="3726497"/>
            <a:ext cx="691314" cy="199149"/>
          </a:xfrm>
          <a:prstGeom prst="rect">
            <a:avLst/>
          </a:prstGeom>
        </p:spPr>
        <p:txBody>
          <a:bodyPr vert="horz" wrap="square" lIns="0" tIns="19423" rIns="0" bIns="0" rtlCol="0">
            <a:spAutoFit/>
          </a:bodyPr>
          <a:lstStyle/>
          <a:p>
            <a:pPr marL="378736" marR="2988" indent="-122884" algn="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Newell </a:t>
            </a:r>
          </a:p>
          <a:p>
            <a:pPr marL="378736" marR="2988" indent="-122884" algn="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Boathouse</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169" name="object 177">
            <a:extLst>
              <a:ext uri="{FF2B5EF4-FFF2-40B4-BE49-F238E27FC236}">
                <a16:creationId xmlns:a16="http://schemas.microsoft.com/office/drawing/2014/main" id="{DCE024C2-44E3-4445-ED33-190141BC632D}"/>
              </a:ext>
            </a:extLst>
          </p:cNvPr>
          <p:cNvSpPr txBox="1"/>
          <p:nvPr/>
        </p:nvSpPr>
        <p:spPr>
          <a:xfrm>
            <a:off x="2679243" y="2899540"/>
            <a:ext cx="722475" cy="199149"/>
          </a:xfrm>
          <a:prstGeom prst="rect">
            <a:avLst/>
          </a:prstGeom>
        </p:spPr>
        <p:txBody>
          <a:bodyPr vert="horz" wrap="square" lIns="0" tIns="19423" rIns="0" bIns="0" rtlCol="0">
            <a:spAutoFit/>
          </a:bodyPr>
          <a:lstStyle/>
          <a:p>
            <a:pPr marL="378736" marR="2988" indent="-122884" algn="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Cambridge</a:t>
            </a:r>
          </a:p>
          <a:p>
            <a:pPr marL="378736" marR="2988" indent="-122884" algn="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Boat Club</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170" name="object 177">
            <a:extLst>
              <a:ext uri="{FF2B5EF4-FFF2-40B4-BE49-F238E27FC236}">
                <a16:creationId xmlns:a16="http://schemas.microsoft.com/office/drawing/2014/main" id="{277B7E1D-C8C0-6022-44C3-E04CD83B5834}"/>
              </a:ext>
            </a:extLst>
          </p:cNvPr>
          <p:cNvSpPr txBox="1"/>
          <p:nvPr/>
        </p:nvSpPr>
        <p:spPr>
          <a:xfrm>
            <a:off x="4901755" y="4848881"/>
            <a:ext cx="689924" cy="199149"/>
          </a:xfrm>
          <a:prstGeom prst="rect">
            <a:avLst/>
          </a:prstGeom>
        </p:spPr>
        <p:txBody>
          <a:bodyPr vert="horz" wrap="square" lIns="0" tIns="19423" rIns="0" bIns="0" rtlCol="0">
            <a:spAutoFit/>
          </a:bodyPr>
          <a:lstStyle/>
          <a:p>
            <a:pPr marL="378736" marR="2988" indent="-122884"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Riverside</a:t>
            </a:r>
          </a:p>
          <a:p>
            <a:pPr marL="378736" marR="2988" indent="-122884"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Boat Club</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203" name="Rectangle 202">
            <a:extLst>
              <a:ext uri="{FF2B5EF4-FFF2-40B4-BE49-F238E27FC236}">
                <a16:creationId xmlns:a16="http://schemas.microsoft.com/office/drawing/2014/main" id="{4AD42BA3-F535-CA3F-CBBE-72752F97991A}"/>
              </a:ext>
              <a:ext uri="{C183D7F6-B498-43B3-948B-1728B52AA6E4}">
                <adec:decorative xmlns:adec="http://schemas.microsoft.com/office/drawing/2017/decorative" val="1"/>
              </a:ext>
            </a:extLst>
          </p:cNvPr>
          <p:cNvSpPr/>
          <p:nvPr/>
        </p:nvSpPr>
        <p:spPr>
          <a:xfrm>
            <a:off x="7349123" y="809178"/>
            <a:ext cx="1654018" cy="5707625"/>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A9F4683A-A28B-F6F7-10C1-7FF419BF9AF2}"/>
              </a:ext>
              <a:ext uri="{C183D7F6-B498-43B3-948B-1728B52AA6E4}">
                <adec:decorative xmlns:adec="http://schemas.microsoft.com/office/drawing/2017/decorative" val="1"/>
              </a:ext>
            </a:extLst>
          </p:cNvPr>
          <p:cNvSpPr/>
          <p:nvPr/>
        </p:nvSpPr>
        <p:spPr>
          <a:xfrm>
            <a:off x="313079" y="862781"/>
            <a:ext cx="1514602" cy="5707625"/>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3B87865-F5D8-58B0-A1A8-834809E87755}"/>
              </a:ext>
              <a:ext uri="{C183D7F6-B498-43B3-948B-1728B52AA6E4}">
                <adec:decorative xmlns:adec="http://schemas.microsoft.com/office/drawing/2017/decorative" val="1"/>
              </a:ext>
            </a:extLst>
          </p:cNvPr>
          <p:cNvGrpSpPr/>
          <p:nvPr/>
        </p:nvGrpSpPr>
        <p:grpSpPr>
          <a:xfrm>
            <a:off x="452616" y="1556887"/>
            <a:ext cx="8327990" cy="4992365"/>
            <a:chOff x="452616" y="1556887"/>
            <a:chExt cx="8327990" cy="4992365"/>
          </a:xfrm>
        </p:grpSpPr>
        <p:sp>
          <p:nvSpPr>
            <p:cNvPr id="3" name="TextBox 2">
              <a:extLst>
                <a:ext uri="{FF2B5EF4-FFF2-40B4-BE49-F238E27FC236}">
                  <a16:creationId xmlns:a16="http://schemas.microsoft.com/office/drawing/2014/main" id="{DB8ECB19-521F-9815-5BEB-F6E41381D1AA}"/>
                </a:ext>
              </a:extLst>
            </p:cNvPr>
            <p:cNvSpPr txBox="1"/>
            <p:nvPr/>
          </p:nvSpPr>
          <p:spPr>
            <a:xfrm>
              <a:off x="491710" y="3462936"/>
              <a:ext cx="1143422" cy="400110"/>
            </a:xfrm>
            <a:prstGeom prst="rect">
              <a:avLst/>
            </a:prstGeom>
            <a:solidFill>
              <a:schemeClr val="accent1">
                <a:lumMod val="75000"/>
              </a:schemeClr>
            </a:solidFill>
            <a:ln>
              <a:solidFill>
                <a:schemeClr val="accent1">
                  <a:lumMod val="75000"/>
                </a:schemeClr>
              </a:solidFill>
            </a:ln>
          </p:spPr>
          <p:txBody>
            <a:bodyPr wrap="square" rtlCol="0">
              <a:spAutoFit/>
            </a:bodyPr>
            <a:lstStyle/>
            <a:p>
              <a:r>
                <a:rPr lang="en-US" sz="1000" dirty="0" err="1">
                  <a:solidFill>
                    <a:schemeClr val="bg1"/>
                  </a:solidFill>
                </a:rPr>
                <a:t>Artesani</a:t>
              </a:r>
              <a:r>
                <a:rPr lang="en-US" sz="1000" dirty="0">
                  <a:solidFill>
                    <a:schemeClr val="bg1"/>
                  </a:solidFill>
                </a:rPr>
                <a:t> Parking Lot</a:t>
              </a:r>
            </a:p>
          </p:txBody>
        </p:sp>
        <p:sp>
          <p:nvSpPr>
            <p:cNvPr id="7" name="TextBox 6">
              <a:extLst>
                <a:ext uri="{FF2B5EF4-FFF2-40B4-BE49-F238E27FC236}">
                  <a16:creationId xmlns:a16="http://schemas.microsoft.com/office/drawing/2014/main" id="{046E603E-392D-2A13-0B51-1370140B47E3}"/>
                </a:ext>
              </a:extLst>
            </p:cNvPr>
            <p:cNvSpPr txBox="1"/>
            <p:nvPr/>
          </p:nvSpPr>
          <p:spPr>
            <a:xfrm>
              <a:off x="503475" y="2360299"/>
              <a:ext cx="1143422" cy="400110"/>
            </a:xfrm>
            <a:prstGeom prst="rect">
              <a:avLst/>
            </a:prstGeom>
            <a:solidFill>
              <a:schemeClr val="accent1">
                <a:lumMod val="75000"/>
              </a:schemeClr>
            </a:solidFill>
            <a:ln>
              <a:solidFill>
                <a:schemeClr val="tx2"/>
              </a:solidFill>
            </a:ln>
          </p:spPr>
          <p:txBody>
            <a:bodyPr wrap="square" rtlCol="0">
              <a:spAutoFit/>
            </a:bodyPr>
            <a:lstStyle/>
            <a:p>
              <a:r>
                <a:rPr lang="en-US" sz="1000" dirty="0">
                  <a:solidFill>
                    <a:schemeClr val="bg1"/>
                  </a:solidFill>
                </a:rPr>
                <a:t>Eliot Bridge Project</a:t>
              </a:r>
            </a:p>
          </p:txBody>
        </p:sp>
        <p:sp>
          <p:nvSpPr>
            <p:cNvPr id="9" name="TextBox 8">
              <a:extLst>
                <a:ext uri="{FF2B5EF4-FFF2-40B4-BE49-F238E27FC236}">
                  <a16:creationId xmlns:a16="http://schemas.microsoft.com/office/drawing/2014/main" id="{087F244C-9A54-B152-8921-5A935CDC1F0C}"/>
                </a:ext>
              </a:extLst>
            </p:cNvPr>
            <p:cNvSpPr txBox="1"/>
            <p:nvPr/>
          </p:nvSpPr>
          <p:spPr>
            <a:xfrm>
              <a:off x="7539120" y="5841366"/>
              <a:ext cx="1241486" cy="707886"/>
            </a:xfrm>
            <a:prstGeom prst="rect">
              <a:avLst/>
            </a:prstGeom>
            <a:solidFill>
              <a:schemeClr val="accent1">
                <a:lumMod val="75000"/>
              </a:schemeClr>
            </a:solidFill>
            <a:ln>
              <a:solidFill>
                <a:schemeClr val="tx2"/>
              </a:solidFill>
            </a:ln>
          </p:spPr>
          <p:txBody>
            <a:bodyPr wrap="square" rtlCol="0">
              <a:spAutoFit/>
            </a:bodyPr>
            <a:lstStyle/>
            <a:p>
              <a:r>
                <a:rPr lang="en-US" sz="1000" dirty="0">
                  <a:solidFill>
                    <a:schemeClr val="bg1"/>
                  </a:solidFill>
                </a:rPr>
                <a:t>I-90 Allston Shoreline: Riverfront Park </a:t>
              </a:r>
            </a:p>
            <a:p>
              <a:r>
                <a:rPr lang="en-US" sz="1000" dirty="0">
                  <a:solidFill>
                    <a:schemeClr val="bg1"/>
                  </a:solidFill>
                </a:rPr>
                <a:t>(on hold)</a:t>
              </a:r>
            </a:p>
          </p:txBody>
        </p:sp>
        <p:sp>
          <p:nvSpPr>
            <p:cNvPr id="13" name="TextBox 12">
              <a:extLst>
                <a:ext uri="{FF2B5EF4-FFF2-40B4-BE49-F238E27FC236}">
                  <a16:creationId xmlns:a16="http://schemas.microsoft.com/office/drawing/2014/main" id="{F0752D6C-394A-2EF8-C3EB-398260AF35F4}"/>
                </a:ext>
              </a:extLst>
            </p:cNvPr>
            <p:cNvSpPr txBox="1"/>
            <p:nvPr/>
          </p:nvSpPr>
          <p:spPr>
            <a:xfrm>
              <a:off x="7589891" y="2560354"/>
              <a:ext cx="1139943" cy="400110"/>
            </a:xfrm>
            <a:prstGeom prst="rect">
              <a:avLst/>
            </a:prstGeom>
            <a:solidFill>
              <a:schemeClr val="accent1">
                <a:lumMod val="75000"/>
              </a:schemeClr>
            </a:solidFill>
            <a:ln>
              <a:solidFill>
                <a:schemeClr val="tx2"/>
              </a:solidFill>
            </a:ln>
          </p:spPr>
          <p:txBody>
            <a:bodyPr wrap="square" rtlCol="0">
              <a:spAutoFit/>
            </a:bodyPr>
            <a:lstStyle/>
            <a:p>
              <a:r>
                <a:rPr lang="en-US" sz="1000" dirty="0">
                  <a:solidFill>
                    <a:schemeClr val="bg1"/>
                  </a:solidFill>
                </a:rPr>
                <a:t>Memorial Drive Phase III</a:t>
              </a:r>
            </a:p>
          </p:txBody>
        </p:sp>
        <p:sp>
          <p:nvSpPr>
            <p:cNvPr id="16" name="TextBox 15">
              <a:extLst>
                <a:ext uri="{FF2B5EF4-FFF2-40B4-BE49-F238E27FC236}">
                  <a16:creationId xmlns:a16="http://schemas.microsoft.com/office/drawing/2014/main" id="{733CBBD5-140E-410C-568C-5232C736B11D}"/>
                </a:ext>
              </a:extLst>
            </p:cNvPr>
            <p:cNvSpPr txBox="1"/>
            <p:nvPr/>
          </p:nvSpPr>
          <p:spPr>
            <a:xfrm>
              <a:off x="7590454" y="3567445"/>
              <a:ext cx="1139380" cy="400110"/>
            </a:xfrm>
            <a:prstGeom prst="rect">
              <a:avLst/>
            </a:prstGeom>
            <a:solidFill>
              <a:schemeClr val="accent1">
                <a:lumMod val="75000"/>
              </a:schemeClr>
            </a:solidFill>
            <a:ln>
              <a:solidFill>
                <a:schemeClr val="tx2"/>
              </a:solidFill>
            </a:ln>
          </p:spPr>
          <p:txBody>
            <a:bodyPr wrap="square" rtlCol="0">
              <a:spAutoFit/>
            </a:bodyPr>
            <a:lstStyle/>
            <a:p>
              <a:r>
                <a:rPr lang="en-US" sz="1000" dirty="0">
                  <a:solidFill>
                    <a:schemeClr val="bg1"/>
                  </a:solidFill>
                </a:rPr>
                <a:t>Magazine Beach Improvements</a:t>
              </a:r>
            </a:p>
          </p:txBody>
        </p:sp>
        <p:sp>
          <p:nvSpPr>
            <p:cNvPr id="22" name="TextBox 21">
              <a:extLst>
                <a:ext uri="{FF2B5EF4-FFF2-40B4-BE49-F238E27FC236}">
                  <a16:creationId xmlns:a16="http://schemas.microsoft.com/office/drawing/2014/main" id="{1EDEE3C9-7D8B-6B1C-0019-FB973FB02FBB}"/>
                </a:ext>
              </a:extLst>
            </p:cNvPr>
            <p:cNvSpPr txBox="1"/>
            <p:nvPr/>
          </p:nvSpPr>
          <p:spPr>
            <a:xfrm>
              <a:off x="452616" y="5306442"/>
              <a:ext cx="1176009" cy="400110"/>
            </a:xfrm>
            <a:prstGeom prst="rect">
              <a:avLst/>
            </a:prstGeom>
            <a:solidFill>
              <a:schemeClr val="accent1">
                <a:lumMod val="75000"/>
              </a:schemeClr>
            </a:solidFill>
            <a:ln>
              <a:solidFill>
                <a:schemeClr val="tx2"/>
              </a:solidFill>
            </a:ln>
          </p:spPr>
          <p:txBody>
            <a:bodyPr wrap="square" rtlCol="0">
              <a:spAutoFit/>
            </a:bodyPr>
            <a:lstStyle/>
            <a:p>
              <a:r>
                <a:rPr lang="en-US" sz="1000" dirty="0">
                  <a:solidFill>
                    <a:schemeClr val="bg1"/>
                  </a:solidFill>
                </a:rPr>
                <a:t>Telford Street </a:t>
              </a:r>
            </a:p>
            <a:p>
              <a:r>
                <a:rPr lang="en-US" sz="1000" dirty="0">
                  <a:solidFill>
                    <a:schemeClr val="bg1"/>
                  </a:solidFill>
                </a:rPr>
                <a:t>Pedestrian Bridge</a:t>
              </a:r>
            </a:p>
          </p:txBody>
        </p:sp>
        <p:sp>
          <p:nvSpPr>
            <p:cNvPr id="27" name="TextBox 26">
              <a:extLst>
                <a:ext uri="{FF2B5EF4-FFF2-40B4-BE49-F238E27FC236}">
                  <a16:creationId xmlns:a16="http://schemas.microsoft.com/office/drawing/2014/main" id="{D4A5F297-19D8-70EB-1F96-52D3412B8323}"/>
                </a:ext>
              </a:extLst>
            </p:cNvPr>
            <p:cNvSpPr txBox="1"/>
            <p:nvPr/>
          </p:nvSpPr>
          <p:spPr>
            <a:xfrm>
              <a:off x="454468" y="5890793"/>
              <a:ext cx="1174157" cy="400110"/>
            </a:xfrm>
            <a:prstGeom prst="rect">
              <a:avLst/>
            </a:prstGeom>
            <a:solidFill>
              <a:schemeClr val="accent1">
                <a:lumMod val="75000"/>
              </a:schemeClr>
            </a:solidFill>
            <a:ln>
              <a:solidFill>
                <a:schemeClr val="tx2"/>
              </a:solidFill>
            </a:ln>
          </p:spPr>
          <p:txBody>
            <a:bodyPr wrap="square" rtlCol="0">
              <a:spAutoFit/>
            </a:bodyPr>
            <a:lstStyle/>
            <a:p>
              <a:r>
                <a:rPr lang="en-US" sz="1000" dirty="0">
                  <a:solidFill>
                    <a:schemeClr val="bg1"/>
                  </a:solidFill>
                </a:rPr>
                <a:t>Everett Street Intersection</a:t>
              </a:r>
            </a:p>
          </p:txBody>
        </p:sp>
        <p:sp>
          <p:nvSpPr>
            <p:cNvPr id="29" name="TextBox 28">
              <a:extLst>
                <a:ext uri="{FF2B5EF4-FFF2-40B4-BE49-F238E27FC236}">
                  <a16:creationId xmlns:a16="http://schemas.microsoft.com/office/drawing/2014/main" id="{75CF5FDD-5BE4-46B2-25B0-1626482D4D71}"/>
                </a:ext>
              </a:extLst>
            </p:cNvPr>
            <p:cNvSpPr txBox="1"/>
            <p:nvPr/>
          </p:nvSpPr>
          <p:spPr>
            <a:xfrm>
              <a:off x="492143" y="1556887"/>
              <a:ext cx="1131657" cy="707886"/>
            </a:xfrm>
            <a:prstGeom prst="rect">
              <a:avLst/>
            </a:prstGeom>
            <a:solidFill>
              <a:schemeClr val="accent1">
                <a:lumMod val="75000"/>
              </a:schemeClr>
            </a:solidFill>
            <a:ln>
              <a:solidFill>
                <a:schemeClr val="tx2"/>
              </a:solidFill>
            </a:ln>
          </p:spPr>
          <p:txBody>
            <a:bodyPr wrap="square" rtlCol="0">
              <a:spAutoFit/>
            </a:bodyPr>
            <a:lstStyle/>
            <a:p>
              <a:r>
                <a:rPr lang="en-US" sz="1000" dirty="0">
                  <a:solidFill>
                    <a:schemeClr val="bg1"/>
                  </a:solidFill>
                </a:rPr>
                <a:t>Soldiers Field Road </a:t>
              </a:r>
            </a:p>
            <a:p>
              <a:r>
                <a:rPr lang="en-US" sz="1000" dirty="0">
                  <a:solidFill>
                    <a:schemeClr val="bg1"/>
                  </a:solidFill>
                </a:rPr>
                <a:t>Lighting Improvements</a:t>
              </a:r>
            </a:p>
          </p:txBody>
        </p:sp>
      </p:grpSp>
      <p:cxnSp>
        <p:nvCxnSpPr>
          <p:cNvPr id="34" name="Connector: Elbow 33">
            <a:extLst>
              <a:ext uri="{FF2B5EF4-FFF2-40B4-BE49-F238E27FC236}">
                <a16:creationId xmlns:a16="http://schemas.microsoft.com/office/drawing/2014/main" id="{8329AC55-7DA7-9AFA-090B-05375B2B3516}"/>
              </a:ext>
              <a:ext uri="{C183D7F6-B498-43B3-948B-1728B52AA6E4}">
                <adec:decorative xmlns:adec="http://schemas.microsoft.com/office/drawing/2017/decorative" val="1"/>
              </a:ext>
            </a:extLst>
          </p:cNvPr>
          <p:cNvCxnSpPr>
            <a:cxnSpLocks/>
            <a:stCxn id="27" idx="3"/>
          </p:cNvCxnSpPr>
          <p:nvPr/>
        </p:nvCxnSpPr>
        <p:spPr>
          <a:xfrm flipV="1">
            <a:off x="1628625" y="4235593"/>
            <a:ext cx="1584909" cy="1855255"/>
          </a:xfrm>
          <a:prstGeom prst="bentConnector2">
            <a:avLst/>
          </a:prstGeom>
          <a:ln>
            <a:solidFill>
              <a:schemeClr val="tx1">
                <a:lumMod val="85000"/>
                <a:lumOff val="15000"/>
              </a:schemeClr>
            </a:solidFill>
            <a:prstDash val="lg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1D880310-91F1-CB76-C451-627D43B03B54}"/>
              </a:ext>
              <a:ext uri="{C183D7F6-B498-43B3-948B-1728B52AA6E4}">
                <adec:decorative xmlns:adec="http://schemas.microsoft.com/office/drawing/2017/decorative" val="1"/>
              </a:ext>
            </a:extLst>
          </p:cNvPr>
          <p:cNvCxnSpPr>
            <a:cxnSpLocks/>
            <a:stCxn id="22" idx="3"/>
          </p:cNvCxnSpPr>
          <p:nvPr/>
        </p:nvCxnSpPr>
        <p:spPr>
          <a:xfrm flipV="1">
            <a:off x="1628625" y="4294160"/>
            <a:ext cx="1453081" cy="1212337"/>
          </a:xfrm>
          <a:prstGeom prst="bentConnector3">
            <a:avLst>
              <a:gd name="adj1" fmla="val 101615"/>
            </a:avLst>
          </a:prstGeom>
          <a:ln>
            <a:solidFill>
              <a:schemeClr val="tx1">
                <a:lumMod val="85000"/>
                <a:lumOff val="15000"/>
              </a:schemeClr>
            </a:solidFill>
            <a:prstDash val="lg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7DBEEE91-C41D-C0B0-DE76-A20806C848C6}"/>
              </a:ext>
              <a:ext uri="{C183D7F6-B498-43B3-948B-1728B52AA6E4}">
                <adec:decorative xmlns:adec="http://schemas.microsoft.com/office/drawing/2017/decorative" val="1"/>
              </a:ext>
            </a:extLst>
          </p:cNvPr>
          <p:cNvCxnSpPr>
            <a:cxnSpLocks/>
            <a:stCxn id="3" idx="3"/>
          </p:cNvCxnSpPr>
          <p:nvPr/>
        </p:nvCxnSpPr>
        <p:spPr>
          <a:xfrm>
            <a:off x="1635132" y="3662991"/>
            <a:ext cx="1390410" cy="499668"/>
          </a:xfrm>
          <a:prstGeom prst="bentConnector3">
            <a:avLst>
              <a:gd name="adj1" fmla="val 8978"/>
            </a:avLst>
          </a:prstGeom>
          <a:ln>
            <a:solidFill>
              <a:schemeClr val="tx1">
                <a:lumMod val="85000"/>
                <a:lumOff val="15000"/>
              </a:schemeClr>
            </a:solidFill>
            <a:prstDash val="lg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88624F6F-50F6-AF88-7D5C-2F3A98EFF556}"/>
              </a:ext>
              <a:ext uri="{C183D7F6-B498-43B3-948B-1728B52AA6E4}">
                <adec:decorative xmlns:adec="http://schemas.microsoft.com/office/drawing/2017/decorative" val="1"/>
              </a:ext>
            </a:extLst>
          </p:cNvPr>
          <p:cNvCxnSpPr>
            <a:cxnSpLocks/>
            <a:stCxn id="9" idx="1"/>
          </p:cNvCxnSpPr>
          <p:nvPr/>
        </p:nvCxnSpPr>
        <p:spPr>
          <a:xfrm rot="10800000">
            <a:off x="4849282" y="5505687"/>
            <a:ext cx="2689839" cy="689623"/>
          </a:xfrm>
          <a:prstGeom prst="bentConnector3">
            <a:avLst>
              <a:gd name="adj1" fmla="val 99951"/>
            </a:avLst>
          </a:prstGeom>
          <a:ln>
            <a:solidFill>
              <a:schemeClr val="tx1">
                <a:lumMod val="85000"/>
                <a:lumOff val="15000"/>
              </a:schemeClr>
            </a:solidFill>
            <a:prstDash val="lg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7DD75E4C-BBA2-4C5A-39CF-5AE739F9F850}"/>
              </a:ext>
              <a:ext uri="{C183D7F6-B498-43B3-948B-1728B52AA6E4}">
                <adec:decorative xmlns:adec="http://schemas.microsoft.com/office/drawing/2017/decorative" val="1"/>
              </a:ext>
            </a:extLst>
          </p:cNvPr>
          <p:cNvCxnSpPr>
            <a:cxnSpLocks/>
            <a:stCxn id="29" idx="3"/>
          </p:cNvCxnSpPr>
          <p:nvPr/>
        </p:nvCxnSpPr>
        <p:spPr>
          <a:xfrm>
            <a:off x="1623800" y="1910830"/>
            <a:ext cx="2135220" cy="1439078"/>
          </a:xfrm>
          <a:prstGeom prst="bentConnector3">
            <a:avLst>
              <a:gd name="adj1" fmla="val 101005"/>
            </a:avLst>
          </a:prstGeom>
          <a:ln>
            <a:solidFill>
              <a:schemeClr val="tx1">
                <a:lumMod val="85000"/>
                <a:lumOff val="15000"/>
              </a:schemeClr>
            </a:solidFill>
            <a:prstDash val="lg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53" name="Connector: Elbow 152">
            <a:extLst>
              <a:ext uri="{FF2B5EF4-FFF2-40B4-BE49-F238E27FC236}">
                <a16:creationId xmlns:a16="http://schemas.microsoft.com/office/drawing/2014/main" id="{FFADAC74-1137-964F-9659-17D4CED3B0BA}"/>
              </a:ext>
              <a:ext uri="{C183D7F6-B498-43B3-948B-1728B52AA6E4}">
                <adec:decorative xmlns:adec="http://schemas.microsoft.com/office/drawing/2017/decorative" val="1"/>
              </a:ext>
            </a:extLst>
          </p:cNvPr>
          <p:cNvCxnSpPr>
            <a:cxnSpLocks/>
            <a:stCxn id="7" idx="3"/>
          </p:cNvCxnSpPr>
          <p:nvPr/>
        </p:nvCxnSpPr>
        <p:spPr>
          <a:xfrm>
            <a:off x="1646897" y="2560354"/>
            <a:ext cx="1898032" cy="661419"/>
          </a:xfrm>
          <a:prstGeom prst="bentConnector3">
            <a:avLst>
              <a:gd name="adj1" fmla="val 99259"/>
            </a:avLst>
          </a:prstGeom>
          <a:ln>
            <a:solidFill>
              <a:schemeClr val="tx1">
                <a:lumMod val="85000"/>
                <a:lumOff val="15000"/>
              </a:schemeClr>
            </a:solidFill>
            <a:prstDash val="lg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CD673526-99C8-5B54-CFAD-422C5254CEF7}"/>
              </a:ext>
              <a:ext uri="{C183D7F6-B498-43B3-948B-1728B52AA6E4}">
                <adec:decorative xmlns:adec="http://schemas.microsoft.com/office/drawing/2017/decorative" val="1"/>
              </a:ext>
            </a:extLst>
          </p:cNvPr>
          <p:cNvCxnSpPr>
            <a:cxnSpLocks/>
            <a:stCxn id="16" idx="1"/>
          </p:cNvCxnSpPr>
          <p:nvPr/>
        </p:nvCxnSpPr>
        <p:spPr>
          <a:xfrm rot="10800000" flipV="1">
            <a:off x="5128562" y="3767499"/>
            <a:ext cx="2461893" cy="1593233"/>
          </a:xfrm>
          <a:prstGeom prst="bentConnector2">
            <a:avLst/>
          </a:prstGeom>
          <a:ln>
            <a:solidFill>
              <a:schemeClr val="tx1">
                <a:lumMod val="85000"/>
                <a:lumOff val="15000"/>
              </a:schemeClr>
            </a:solidFill>
            <a:prstDash val="lgDash"/>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07" name="Title 1">
            <a:extLst>
              <a:ext uri="{FF2B5EF4-FFF2-40B4-BE49-F238E27FC236}">
                <a16:creationId xmlns:a16="http://schemas.microsoft.com/office/drawing/2014/main" id="{AAEC5EE4-996A-92E5-1D7A-AC6C72A2F543}"/>
              </a:ext>
            </a:extLst>
          </p:cNvPr>
          <p:cNvSpPr>
            <a:spLocks noGrp="1"/>
          </p:cNvSpPr>
          <p:nvPr>
            <p:ph type="title"/>
          </p:nvPr>
        </p:nvSpPr>
        <p:spPr>
          <a:xfrm>
            <a:off x="338634" y="165639"/>
            <a:ext cx="7886700" cy="1325563"/>
          </a:xfrm>
        </p:spPr>
        <p:txBody>
          <a:bodyPr>
            <a:normAutofit/>
          </a:bodyPr>
          <a:lstStyle/>
          <a:p>
            <a:r>
              <a:rPr lang="en-US" sz="3600" dirty="0">
                <a:latin typeface="Aptos Display" panose="020B0004020202020204" pitchFamily="34" charset="0"/>
              </a:rPr>
              <a:t>Pipeline Projects</a:t>
            </a:r>
            <a:br>
              <a:rPr lang="en-US" sz="3200" dirty="0">
                <a:latin typeface="Aptos Display" panose="020B0004020202020204" pitchFamily="34" charset="0"/>
              </a:rPr>
            </a:br>
            <a:endParaRPr lang="en-US" sz="3200" i="1" dirty="0">
              <a:latin typeface="Aptos Display" panose="020B0004020202020204" pitchFamily="34" charset="0"/>
            </a:endParaRPr>
          </a:p>
        </p:txBody>
      </p:sp>
      <p:cxnSp>
        <p:nvCxnSpPr>
          <p:cNvPr id="8" name="Connector: Elbow 7">
            <a:extLst>
              <a:ext uri="{FF2B5EF4-FFF2-40B4-BE49-F238E27FC236}">
                <a16:creationId xmlns:a16="http://schemas.microsoft.com/office/drawing/2014/main" id="{B39FB9A4-A247-13A3-AC3A-F751A82A5D54}"/>
              </a:ext>
              <a:ext uri="{C183D7F6-B498-43B3-948B-1728B52AA6E4}">
                <adec:decorative xmlns:adec="http://schemas.microsoft.com/office/drawing/2017/decorative" val="1"/>
              </a:ext>
            </a:extLst>
          </p:cNvPr>
          <p:cNvCxnSpPr>
            <a:cxnSpLocks/>
          </p:cNvCxnSpPr>
          <p:nvPr/>
        </p:nvCxnSpPr>
        <p:spPr>
          <a:xfrm rot="10800000" flipV="1">
            <a:off x="4108045" y="2763057"/>
            <a:ext cx="3524792" cy="430007"/>
          </a:xfrm>
          <a:prstGeom prst="bentConnector3">
            <a:avLst>
              <a:gd name="adj1" fmla="val 100031"/>
            </a:avLst>
          </a:prstGeom>
          <a:ln>
            <a:solidFill>
              <a:schemeClr val="tx1">
                <a:lumMod val="85000"/>
                <a:lumOff val="15000"/>
              </a:schemeClr>
            </a:solidFill>
            <a:prstDash val="lgDash"/>
            <a:headEnd type="none" w="sm" len="sm"/>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50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5EE1A8F-3F83-5180-F118-2F2839DBAD1B}"/>
              </a:ext>
              <a:ext uri="{C183D7F6-B498-43B3-948B-1728B52AA6E4}">
                <adec:decorative xmlns:adec="http://schemas.microsoft.com/office/drawing/2017/decorative" val="1"/>
              </a:ext>
            </a:extLst>
          </p:cNvPr>
          <p:cNvSpPr/>
          <p:nvPr/>
        </p:nvSpPr>
        <p:spPr>
          <a:xfrm>
            <a:off x="0" y="0"/>
            <a:ext cx="9144000" cy="6858000"/>
          </a:xfrm>
          <a:prstGeom prst="rect">
            <a:avLst/>
          </a:prstGeom>
          <a:solidFill>
            <a:srgbClr val="4446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BE006D4-6DD8-8E71-9B70-F41A6AB44048}"/>
              </a:ext>
              <a:ext uri="{C183D7F6-B498-43B3-948B-1728B52AA6E4}">
                <adec:decorative xmlns:adec="http://schemas.microsoft.com/office/drawing/2017/decorative" val="1"/>
              </a:ext>
            </a:extLst>
          </p:cNvPr>
          <p:cNvSpPr/>
          <p:nvPr/>
        </p:nvSpPr>
        <p:spPr>
          <a:xfrm>
            <a:off x="348434" y="3910412"/>
            <a:ext cx="2579479" cy="2467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678686E-DBB8-1A5B-69D6-739479EF6D8E}"/>
              </a:ext>
              <a:ext uri="{C183D7F6-B498-43B3-948B-1728B52AA6E4}">
                <adec:decorative xmlns:adec="http://schemas.microsoft.com/office/drawing/2017/decorative" val="1"/>
              </a:ext>
            </a:extLst>
          </p:cNvPr>
          <p:cNvSpPr/>
          <p:nvPr/>
        </p:nvSpPr>
        <p:spPr>
          <a:xfrm>
            <a:off x="3259327" y="3910412"/>
            <a:ext cx="2579479" cy="2481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B1A06BE-A4F4-FFB9-772A-6316ACD8C365}"/>
              </a:ext>
              <a:ext uri="{C183D7F6-B498-43B3-948B-1728B52AA6E4}">
                <adec:decorative xmlns:adec="http://schemas.microsoft.com/office/drawing/2017/decorative" val="1"/>
              </a:ext>
            </a:extLst>
          </p:cNvPr>
          <p:cNvSpPr/>
          <p:nvPr/>
        </p:nvSpPr>
        <p:spPr>
          <a:xfrm>
            <a:off x="6152951" y="3910412"/>
            <a:ext cx="2579479" cy="2474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24CB54-C84D-56E8-B72B-BDE1AB7BFC10}"/>
              </a:ext>
              <a:ext uri="{C183D7F6-B498-43B3-948B-1728B52AA6E4}">
                <adec:decorative xmlns:adec="http://schemas.microsoft.com/office/drawing/2017/decorative" val="1"/>
              </a:ext>
            </a:extLst>
          </p:cNvPr>
          <p:cNvSpPr/>
          <p:nvPr/>
        </p:nvSpPr>
        <p:spPr>
          <a:xfrm>
            <a:off x="6152951" y="1155967"/>
            <a:ext cx="2579479" cy="2502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ACAA155-368F-847F-34F2-18BB50F476B6}"/>
              </a:ext>
              <a:ext uri="{C183D7F6-B498-43B3-948B-1728B52AA6E4}">
                <adec:decorative xmlns:adec="http://schemas.microsoft.com/office/drawing/2017/decorative" val="1"/>
              </a:ext>
            </a:extLst>
          </p:cNvPr>
          <p:cNvSpPr/>
          <p:nvPr/>
        </p:nvSpPr>
        <p:spPr>
          <a:xfrm>
            <a:off x="3252516" y="1155967"/>
            <a:ext cx="2579479" cy="2481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A926DC-33CA-2FF7-2D1E-C49254561117}"/>
              </a:ext>
              <a:ext uri="{C183D7F6-B498-43B3-948B-1728B52AA6E4}">
                <adec:decorative xmlns:adec="http://schemas.microsoft.com/office/drawing/2017/decorative" val="1"/>
              </a:ext>
            </a:extLst>
          </p:cNvPr>
          <p:cNvSpPr/>
          <p:nvPr/>
        </p:nvSpPr>
        <p:spPr>
          <a:xfrm>
            <a:off x="355322" y="1155967"/>
            <a:ext cx="2579479" cy="2495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OCO Photograph">
            <a:extLst>
              <a:ext uri="{FF2B5EF4-FFF2-40B4-BE49-F238E27FC236}">
                <a16:creationId xmlns:a16="http://schemas.microsoft.com/office/drawing/2014/main" id="{5EFF183E-F5FE-A7BA-A291-C502F036A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6911" y="1664543"/>
            <a:ext cx="2328708" cy="1803717"/>
          </a:xfrm>
          <a:prstGeom prst="rect">
            <a:avLst/>
          </a:prstGeom>
        </p:spPr>
      </p:pic>
      <p:pic>
        <p:nvPicPr>
          <p:cNvPr id="9" name="Picture 8" descr="Event Space Layout Photograph">
            <a:extLst>
              <a:ext uri="{FF2B5EF4-FFF2-40B4-BE49-F238E27FC236}">
                <a16:creationId xmlns:a16="http://schemas.microsoft.com/office/drawing/2014/main" id="{0E0FFDA0-1485-4C88-3B5E-44711CF43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364" y="1663793"/>
            <a:ext cx="2407784" cy="1841954"/>
          </a:xfrm>
          <a:prstGeom prst="rect">
            <a:avLst/>
          </a:prstGeom>
        </p:spPr>
      </p:pic>
      <p:pic>
        <p:nvPicPr>
          <p:cNvPr id="10" name="Picture 9" descr="Transportation &amp; Circulation Photo">
            <a:extLst>
              <a:ext uri="{FF2B5EF4-FFF2-40B4-BE49-F238E27FC236}">
                <a16:creationId xmlns:a16="http://schemas.microsoft.com/office/drawing/2014/main" id="{F45C64FF-F3FB-9844-3703-0626E5EBFD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911" y="4420077"/>
            <a:ext cx="2356303" cy="1760625"/>
          </a:xfrm>
          <a:prstGeom prst="rect">
            <a:avLst/>
          </a:prstGeom>
        </p:spPr>
      </p:pic>
      <p:pic>
        <p:nvPicPr>
          <p:cNvPr id="11" name="Picture 10" descr="Pedestrian Traffic &amp; Flow Photo">
            <a:extLst>
              <a:ext uri="{FF2B5EF4-FFF2-40B4-BE49-F238E27FC236}">
                <a16:creationId xmlns:a16="http://schemas.microsoft.com/office/drawing/2014/main" id="{B8DE9190-9D2B-6AF1-0FA7-C5CCDB71EA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8364" y="4431289"/>
            <a:ext cx="2407784" cy="1804337"/>
          </a:xfrm>
          <a:prstGeom prst="rect">
            <a:avLst/>
          </a:prstGeom>
        </p:spPr>
      </p:pic>
      <p:pic>
        <p:nvPicPr>
          <p:cNvPr id="12" name="Picture 11" descr="Dock and Structure Photo">
            <a:extLst>
              <a:ext uri="{FF2B5EF4-FFF2-40B4-BE49-F238E27FC236}">
                <a16:creationId xmlns:a16="http://schemas.microsoft.com/office/drawing/2014/main" id="{98A0C578-C39A-86C8-7BD7-C76642E6E8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5138" y="4414970"/>
            <a:ext cx="2439677" cy="1820655"/>
          </a:xfrm>
          <a:prstGeom prst="rect">
            <a:avLst/>
          </a:prstGeom>
        </p:spPr>
      </p:pic>
      <p:pic>
        <p:nvPicPr>
          <p:cNvPr id="13" name="Picture 12" descr="Event Management Photo">
            <a:extLst>
              <a:ext uri="{FF2B5EF4-FFF2-40B4-BE49-F238E27FC236}">
                <a16:creationId xmlns:a16="http://schemas.microsoft.com/office/drawing/2014/main" id="{A95CCD27-5A5C-C69D-44BE-A1EC40F880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2919" y="1663793"/>
            <a:ext cx="2451895" cy="1835856"/>
          </a:xfrm>
          <a:prstGeom prst="rect">
            <a:avLst/>
          </a:prstGeom>
        </p:spPr>
      </p:pic>
      <p:sp>
        <p:nvSpPr>
          <p:cNvPr id="15" name="Title 1">
            <a:extLst>
              <a:ext uri="{FF2B5EF4-FFF2-40B4-BE49-F238E27FC236}">
                <a16:creationId xmlns:a16="http://schemas.microsoft.com/office/drawing/2014/main" id="{E20CBAB5-C921-7EAE-2000-D5EDBC2603F4}"/>
              </a:ext>
            </a:extLst>
          </p:cNvPr>
          <p:cNvSpPr>
            <a:spLocks noGrp="1"/>
          </p:cNvSpPr>
          <p:nvPr>
            <p:ph type="title"/>
          </p:nvPr>
        </p:nvSpPr>
        <p:spPr>
          <a:xfrm>
            <a:off x="338634" y="165639"/>
            <a:ext cx="7886700" cy="1325563"/>
          </a:xfrm>
        </p:spPr>
        <p:txBody>
          <a:bodyPr>
            <a:normAutofit/>
          </a:bodyPr>
          <a:lstStyle/>
          <a:p>
            <a:r>
              <a:rPr lang="en-US" sz="3600" dirty="0">
                <a:solidFill>
                  <a:schemeClr val="bg1"/>
                </a:solidFill>
                <a:latin typeface="Aptos Display" panose="020B0004020202020204" pitchFamily="34" charset="0"/>
              </a:rPr>
              <a:t>Recap: Existing Operations &amp; Conditions</a:t>
            </a:r>
            <a:br>
              <a:rPr lang="en-US" sz="3200" dirty="0">
                <a:latin typeface="Aptos Display" panose="020B0004020202020204" pitchFamily="34" charset="0"/>
              </a:rPr>
            </a:br>
            <a:endParaRPr lang="en-US" sz="3200" i="1" dirty="0">
              <a:latin typeface="Aptos Display" panose="020B0004020202020204" pitchFamily="34" charset="0"/>
            </a:endParaRPr>
          </a:p>
        </p:txBody>
      </p:sp>
    </p:spTree>
    <p:extLst>
      <p:ext uri="{BB962C8B-B14F-4D97-AF65-F5344CB8AC3E}">
        <p14:creationId xmlns:p14="http://schemas.microsoft.com/office/powerpoint/2010/main" val="2787171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F19D3-7C50-7359-B846-31E19B568957}"/>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596E5CA3-5EFA-72EB-88D6-C6B85CC5F9DC}"/>
              </a:ext>
              <a:ext uri="{C183D7F6-B498-43B3-948B-1728B52AA6E4}">
                <adec:decorative xmlns:adec="http://schemas.microsoft.com/office/drawing/2017/decorative" val="1"/>
              </a:ext>
            </a:extLst>
          </p:cNvPr>
          <p:cNvSpPr/>
          <p:nvPr/>
        </p:nvSpPr>
        <p:spPr>
          <a:xfrm>
            <a:off x="0" y="0"/>
            <a:ext cx="9144000" cy="6858000"/>
          </a:xfrm>
          <a:prstGeom prst="rect">
            <a:avLst/>
          </a:prstGeom>
          <a:solidFill>
            <a:srgbClr val="4446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E419A3-8C35-6E93-2423-02E37A05276C}"/>
              </a:ext>
              <a:ext uri="{C183D7F6-B498-43B3-948B-1728B52AA6E4}">
                <adec:decorative xmlns:adec="http://schemas.microsoft.com/office/drawing/2017/decorative" val="1"/>
              </a:ext>
            </a:extLst>
          </p:cNvPr>
          <p:cNvSpPr/>
          <p:nvPr/>
        </p:nvSpPr>
        <p:spPr>
          <a:xfrm>
            <a:off x="348434" y="3910412"/>
            <a:ext cx="2579479" cy="2467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9112D2-AECC-00DB-746D-B4861876E73B}"/>
              </a:ext>
              <a:ext uri="{C183D7F6-B498-43B3-948B-1728B52AA6E4}">
                <adec:decorative xmlns:adec="http://schemas.microsoft.com/office/drawing/2017/decorative" val="1"/>
              </a:ext>
            </a:extLst>
          </p:cNvPr>
          <p:cNvSpPr/>
          <p:nvPr/>
        </p:nvSpPr>
        <p:spPr>
          <a:xfrm>
            <a:off x="3259327" y="3910412"/>
            <a:ext cx="2579479" cy="2467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8C6CB9E-C141-C42D-A597-C9B6185DA4C3}"/>
              </a:ext>
              <a:ext uri="{C183D7F6-B498-43B3-948B-1728B52AA6E4}">
                <adec:decorative xmlns:adec="http://schemas.microsoft.com/office/drawing/2017/decorative" val="1"/>
              </a:ext>
            </a:extLst>
          </p:cNvPr>
          <p:cNvSpPr/>
          <p:nvPr/>
        </p:nvSpPr>
        <p:spPr>
          <a:xfrm>
            <a:off x="6152951" y="3910412"/>
            <a:ext cx="2579479" cy="2474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E03DEC-5379-3B66-8197-5A379C01F124}"/>
              </a:ext>
              <a:ext uri="{C183D7F6-B498-43B3-948B-1728B52AA6E4}">
                <adec:decorative xmlns:adec="http://schemas.microsoft.com/office/drawing/2017/decorative" val="1"/>
              </a:ext>
            </a:extLst>
          </p:cNvPr>
          <p:cNvSpPr/>
          <p:nvPr/>
        </p:nvSpPr>
        <p:spPr>
          <a:xfrm>
            <a:off x="6152951" y="1155967"/>
            <a:ext cx="2579479" cy="2502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0922E6D-9393-5CC0-24EB-4DD477291A8D}"/>
              </a:ext>
              <a:ext uri="{C183D7F6-B498-43B3-948B-1728B52AA6E4}">
                <adec:decorative xmlns:adec="http://schemas.microsoft.com/office/drawing/2017/decorative" val="1"/>
              </a:ext>
            </a:extLst>
          </p:cNvPr>
          <p:cNvSpPr/>
          <p:nvPr/>
        </p:nvSpPr>
        <p:spPr>
          <a:xfrm>
            <a:off x="3252516" y="1155967"/>
            <a:ext cx="2579479" cy="2481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44FEC3E-5AB1-2030-88CF-7814783D02AF}"/>
              </a:ext>
              <a:ext uri="{C183D7F6-B498-43B3-948B-1728B52AA6E4}">
                <adec:decorative xmlns:adec="http://schemas.microsoft.com/office/drawing/2017/decorative" val="1"/>
              </a:ext>
            </a:extLst>
          </p:cNvPr>
          <p:cNvSpPr/>
          <p:nvPr/>
        </p:nvSpPr>
        <p:spPr>
          <a:xfrm>
            <a:off x="355322" y="1155967"/>
            <a:ext cx="2579479" cy="2495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Observation Area Photo">
            <a:extLst>
              <a:ext uri="{FF2B5EF4-FFF2-40B4-BE49-F238E27FC236}">
                <a16:creationId xmlns:a16="http://schemas.microsoft.com/office/drawing/2014/main" id="{9F33C103-FC5E-5B97-EA2F-BD4E7D43A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0547" y="1686170"/>
            <a:ext cx="2439677" cy="1841955"/>
          </a:xfrm>
          <a:prstGeom prst="rect">
            <a:avLst/>
          </a:prstGeom>
        </p:spPr>
      </p:pic>
      <p:pic>
        <p:nvPicPr>
          <p:cNvPr id="3" name="Picture 2" descr="Permitting Photo">
            <a:extLst>
              <a:ext uri="{FF2B5EF4-FFF2-40B4-BE49-F238E27FC236}">
                <a16:creationId xmlns:a16="http://schemas.microsoft.com/office/drawing/2014/main" id="{7EA5A8CF-CE4C-D7DF-0E0B-C51F564476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910" y="4442455"/>
            <a:ext cx="2328708" cy="1759663"/>
          </a:xfrm>
          <a:prstGeom prst="rect">
            <a:avLst/>
          </a:prstGeom>
        </p:spPr>
      </p:pic>
      <p:pic>
        <p:nvPicPr>
          <p:cNvPr id="4" name="Picture 3" descr="Riverbank Photo">
            <a:extLst>
              <a:ext uri="{FF2B5EF4-FFF2-40B4-BE49-F238E27FC236}">
                <a16:creationId xmlns:a16="http://schemas.microsoft.com/office/drawing/2014/main" id="{7CC7FB11-15F4-0D3E-5474-4FC3186D72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911" y="1728104"/>
            <a:ext cx="2351431" cy="1767243"/>
          </a:xfrm>
          <a:prstGeom prst="rect">
            <a:avLst/>
          </a:prstGeom>
        </p:spPr>
      </p:pic>
      <p:pic>
        <p:nvPicPr>
          <p:cNvPr id="5" name="Picture 4" descr="Localized Drainage Photo">
            <a:extLst>
              <a:ext uri="{FF2B5EF4-FFF2-40B4-BE49-F238E27FC236}">
                <a16:creationId xmlns:a16="http://schemas.microsoft.com/office/drawing/2014/main" id="{198ABD85-6C31-9383-362C-5C7250D6FF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5137" y="1703302"/>
            <a:ext cx="2439678" cy="1816846"/>
          </a:xfrm>
          <a:prstGeom prst="rect">
            <a:avLst/>
          </a:prstGeom>
        </p:spPr>
      </p:pic>
      <p:pic>
        <p:nvPicPr>
          <p:cNvPr id="6" name="Picture 5" descr="Waterfront Infrastructure &amp; Facilities Photo">
            <a:extLst>
              <a:ext uri="{FF2B5EF4-FFF2-40B4-BE49-F238E27FC236}">
                <a16:creationId xmlns:a16="http://schemas.microsoft.com/office/drawing/2014/main" id="{BB6F14A3-5C31-6B8B-C2CD-0F67B88C8F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8362" y="4411052"/>
            <a:ext cx="2432763" cy="1824573"/>
          </a:xfrm>
          <a:prstGeom prst="rect">
            <a:avLst/>
          </a:prstGeom>
        </p:spPr>
      </p:pic>
      <p:pic>
        <p:nvPicPr>
          <p:cNvPr id="7" name="Picture 6" descr="Partners Photo">
            <a:extLst>
              <a:ext uri="{FF2B5EF4-FFF2-40B4-BE49-F238E27FC236}">
                <a16:creationId xmlns:a16="http://schemas.microsoft.com/office/drawing/2014/main" id="{547CC473-14A8-5499-F982-F7F64A9CDB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5137" y="4429776"/>
            <a:ext cx="2439677" cy="1832807"/>
          </a:xfrm>
          <a:prstGeom prst="rect">
            <a:avLst/>
          </a:prstGeom>
        </p:spPr>
      </p:pic>
      <p:sp>
        <p:nvSpPr>
          <p:cNvPr id="17" name="Title 1">
            <a:extLst>
              <a:ext uri="{FF2B5EF4-FFF2-40B4-BE49-F238E27FC236}">
                <a16:creationId xmlns:a16="http://schemas.microsoft.com/office/drawing/2014/main" id="{95D24AE0-24AB-3F68-6DCE-CFDA060B1397}"/>
              </a:ext>
            </a:extLst>
          </p:cNvPr>
          <p:cNvSpPr>
            <a:spLocks noGrp="1"/>
          </p:cNvSpPr>
          <p:nvPr>
            <p:ph type="title"/>
          </p:nvPr>
        </p:nvSpPr>
        <p:spPr>
          <a:xfrm>
            <a:off x="338634" y="165639"/>
            <a:ext cx="7886700" cy="1325563"/>
          </a:xfrm>
        </p:spPr>
        <p:txBody>
          <a:bodyPr>
            <a:normAutofit fontScale="90000"/>
          </a:bodyPr>
          <a:lstStyle/>
          <a:p>
            <a:r>
              <a:rPr lang="en-US" sz="3600" dirty="0">
                <a:solidFill>
                  <a:schemeClr val="bg1"/>
                </a:solidFill>
                <a:latin typeface="Aptos Display" panose="020B0004020202020204" pitchFamily="34" charset="0"/>
              </a:rPr>
              <a:t>Recap: Existing Operations &amp; Conditions, </a:t>
            </a:r>
            <a:r>
              <a:rPr lang="en-US" sz="3600" dirty="0" err="1">
                <a:solidFill>
                  <a:schemeClr val="bg1"/>
                </a:solidFill>
                <a:latin typeface="Aptos Display" panose="020B0004020202020204" pitchFamily="34" charset="0"/>
              </a:rPr>
              <a:t>prt</a:t>
            </a:r>
            <a:r>
              <a:rPr lang="en-US" sz="3600" dirty="0">
                <a:solidFill>
                  <a:schemeClr val="bg1"/>
                </a:solidFill>
                <a:latin typeface="Aptos Display" panose="020B0004020202020204" pitchFamily="34" charset="0"/>
              </a:rPr>
              <a:t>. 2</a:t>
            </a:r>
            <a:br>
              <a:rPr lang="en-US" sz="3200" dirty="0">
                <a:latin typeface="Aptos Display" panose="020B0004020202020204" pitchFamily="34" charset="0"/>
              </a:rPr>
            </a:br>
            <a:endParaRPr lang="en-US" sz="3200" i="1" dirty="0">
              <a:latin typeface="Aptos Display" panose="020B0004020202020204" pitchFamily="34" charset="0"/>
            </a:endParaRPr>
          </a:p>
        </p:txBody>
      </p:sp>
    </p:spTree>
    <p:extLst>
      <p:ext uri="{BB962C8B-B14F-4D97-AF65-F5344CB8AC3E}">
        <p14:creationId xmlns:p14="http://schemas.microsoft.com/office/powerpoint/2010/main" val="1324994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56">
            <a:extLst>
              <a:ext uri="{FF2B5EF4-FFF2-40B4-BE49-F238E27FC236}">
                <a16:creationId xmlns:a16="http://schemas.microsoft.com/office/drawing/2014/main" id="{1425015E-C9C8-0409-05A4-A561BA34D18E}"/>
              </a:ext>
              <a:ext uri="{C183D7F6-B498-43B3-948B-1728B52AA6E4}">
                <adec:decorative xmlns:adec="http://schemas.microsoft.com/office/drawing/2017/decorative" val="1"/>
              </a:ext>
            </a:extLst>
          </p:cNvPr>
          <p:cNvCxnSpPr>
            <a:cxnSpLocks/>
          </p:cNvCxnSpPr>
          <p:nvPr/>
        </p:nvCxnSpPr>
        <p:spPr>
          <a:xfrm>
            <a:off x="5796972" y="4832281"/>
            <a:ext cx="758214" cy="2977"/>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7BE4A16-4785-958D-BF70-4FDB00813AC8}"/>
              </a:ext>
              <a:ext uri="{C183D7F6-B498-43B3-948B-1728B52AA6E4}">
                <adec:decorative xmlns:adec="http://schemas.microsoft.com/office/drawing/2017/decorative" val="1"/>
              </a:ext>
            </a:extLst>
          </p:cNvPr>
          <p:cNvCxnSpPr>
            <a:cxnSpLocks/>
          </p:cNvCxnSpPr>
          <p:nvPr/>
        </p:nvCxnSpPr>
        <p:spPr>
          <a:xfrm>
            <a:off x="6648449" y="3165106"/>
            <a:ext cx="409575"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A5A0FD-6F44-D3C6-FA2D-0232FB21169C}"/>
              </a:ext>
              <a:ext uri="{C183D7F6-B498-43B3-948B-1728B52AA6E4}">
                <adec:decorative xmlns:adec="http://schemas.microsoft.com/office/drawing/2017/decorative" val="1"/>
              </a:ext>
            </a:extLst>
          </p:cNvPr>
          <p:cNvCxnSpPr>
            <a:cxnSpLocks/>
          </p:cNvCxnSpPr>
          <p:nvPr/>
        </p:nvCxnSpPr>
        <p:spPr>
          <a:xfrm>
            <a:off x="5649031" y="1355992"/>
            <a:ext cx="1077500"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178DDF-FD3A-1A77-2BDD-91FAFD380CDF}"/>
              </a:ext>
              <a:ext uri="{C183D7F6-B498-43B3-948B-1728B52AA6E4}">
                <adec:decorative xmlns:adec="http://schemas.microsoft.com/office/drawing/2017/decorative" val="1"/>
              </a:ext>
            </a:extLst>
          </p:cNvPr>
          <p:cNvCxnSpPr>
            <a:cxnSpLocks/>
          </p:cNvCxnSpPr>
          <p:nvPr/>
        </p:nvCxnSpPr>
        <p:spPr>
          <a:xfrm flipH="1">
            <a:off x="2446713" y="1326952"/>
            <a:ext cx="1258512"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9" name="Partial Circle 38">
            <a:extLst>
              <a:ext uri="{FF2B5EF4-FFF2-40B4-BE49-F238E27FC236}">
                <a16:creationId xmlns:a16="http://schemas.microsoft.com/office/drawing/2014/main" id="{52302FC7-D12B-7CDA-BA0E-7B0167157DD3}"/>
              </a:ext>
              <a:ext uri="{C183D7F6-B498-43B3-948B-1728B52AA6E4}">
                <adec:decorative xmlns:adec="http://schemas.microsoft.com/office/drawing/2017/decorative" val="1"/>
              </a:ext>
            </a:extLst>
          </p:cNvPr>
          <p:cNvSpPr/>
          <p:nvPr/>
        </p:nvSpPr>
        <p:spPr>
          <a:xfrm rot="1782196">
            <a:off x="2449638" y="1020052"/>
            <a:ext cx="4257824" cy="4257824"/>
          </a:xfrm>
          <a:prstGeom prst="pie">
            <a:avLst>
              <a:gd name="adj1" fmla="val 0"/>
              <a:gd name="adj2" fmla="val 7245026"/>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Partial Circle 39">
            <a:extLst>
              <a:ext uri="{FF2B5EF4-FFF2-40B4-BE49-F238E27FC236}">
                <a16:creationId xmlns:a16="http://schemas.microsoft.com/office/drawing/2014/main" id="{867287F9-8771-91FF-82EA-000BCD6BD4D1}"/>
              </a:ext>
              <a:ext uri="{C183D7F6-B498-43B3-948B-1728B52AA6E4}">
                <adec:decorative xmlns:adec="http://schemas.microsoft.com/office/drawing/2017/decorative" val="1"/>
              </a:ext>
            </a:extLst>
          </p:cNvPr>
          <p:cNvSpPr/>
          <p:nvPr/>
        </p:nvSpPr>
        <p:spPr>
          <a:xfrm rot="16182196">
            <a:off x="2457710" y="1036194"/>
            <a:ext cx="4257824" cy="4257824"/>
          </a:xfrm>
          <a:prstGeom prst="pie">
            <a:avLst>
              <a:gd name="adj1" fmla="val 0"/>
              <a:gd name="adj2" fmla="val 7245026"/>
            </a:avLst>
          </a:prstGeom>
          <a:solidFill>
            <a:srgbClr val="A1B0C3"/>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Partial Circle 40">
            <a:extLst>
              <a:ext uri="{FF2B5EF4-FFF2-40B4-BE49-F238E27FC236}">
                <a16:creationId xmlns:a16="http://schemas.microsoft.com/office/drawing/2014/main" id="{30E36F44-837B-7963-02A9-4E15EF0AE9AF}"/>
              </a:ext>
              <a:ext uri="{C183D7F6-B498-43B3-948B-1728B52AA6E4}">
                <adec:decorative xmlns:adec="http://schemas.microsoft.com/office/drawing/2017/decorative" val="1"/>
              </a:ext>
            </a:extLst>
          </p:cNvPr>
          <p:cNvSpPr/>
          <p:nvPr/>
        </p:nvSpPr>
        <p:spPr>
          <a:xfrm rot="8982196">
            <a:off x="2457710" y="1036194"/>
            <a:ext cx="4257824" cy="4257824"/>
          </a:xfrm>
          <a:prstGeom prst="pie">
            <a:avLst>
              <a:gd name="adj1" fmla="val 0"/>
              <a:gd name="adj2" fmla="val 7245026"/>
            </a:avLst>
          </a:prstGeom>
          <a:solidFill>
            <a:srgbClr val="677D9D"/>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a:extLst>
              <a:ext uri="{FF2B5EF4-FFF2-40B4-BE49-F238E27FC236}">
                <a16:creationId xmlns:a16="http://schemas.microsoft.com/office/drawing/2014/main" id="{8CAD7BBE-9FBD-1B90-D52F-AA2DFF843031}"/>
              </a:ext>
              <a:ext uri="{C183D7F6-B498-43B3-948B-1728B52AA6E4}">
                <adec:decorative xmlns:adec="http://schemas.microsoft.com/office/drawing/2017/decorative" val="1"/>
              </a:ext>
            </a:extLst>
          </p:cNvPr>
          <p:cNvSpPr/>
          <p:nvPr/>
        </p:nvSpPr>
        <p:spPr>
          <a:xfrm>
            <a:off x="3347025" y="1848530"/>
            <a:ext cx="2449947" cy="2449947"/>
          </a:xfrm>
          <a:prstGeom prst="ellipse">
            <a:avLst/>
          </a:prstGeom>
          <a:solidFill>
            <a:srgbClr val="FE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1B06C9C-12D5-96E3-A14C-86E0F24BAA51}"/>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What is the Strategic Plan?</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11" name="TextBox 10">
            <a:extLst>
              <a:ext uri="{FF2B5EF4-FFF2-40B4-BE49-F238E27FC236}">
                <a16:creationId xmlns:a16="http://schemas.microsoft.com/office/drawing/2014/main" id="{6D377C91-599D-8A57-A837-F51517C7D6AC}"/>
              </a:ext>
            </a:extLst>
          </p:cNvPr>
          <p:cNvSpPr txBox="1"/>
          <p:nvPr/>
        </p:nvSpPr>
        <p:spPr>
          <a:xfrm>
            <a:off x="6632803" y="4695924"/>
            <a:ext cx="2330331" cy="892552"/>
          </a:xfrm>
          <a:prstGeom prst="rect">
            <a:avLst/>
          </a:prstGeom>
          <a:noFill/>
        </p:spPr>
        <p:txBody>
          <a:bodyPr wrap="square">
            <a:spAutoFit/>
          </a:bodyPr>
          <a:lstStyle/>
          <a:p>
            <a:pPr>
              <a:buNone/>
            </a:pPr>
            <a:r>
              <a:rPr lang="en-US" sz="1600" b="1" dirty="0">
                <a:latin typeface="Aptos Display" panose="020B0004020202020204" pitchFamily="34" charset="0"/>
              </a:rPr>
              <a:t>Improve Event Logistics</a:t>
            </a:r>
          </a:p>
          <a:p>
            <a:pPr>
              <a:buNone/>
            </a:pPr>
            <a:r>
              <a:rPr lang="en-US" sz="1200" dirty="0">
                <a:latin typeface="Aptos Display" panose="020B0004020202020204" pitchFamily="34" charset="0"/>
              </a:rPr>
              <a:t>Enhance circulation, access, safety, and staging for participants and spectators.</a:t>
            </a:r>
          </a:p>
        </p:txBody>
      </p:sp>
      <p:sp>
        <p:nvSpPr>
          <p:cNvPr id="13" name="TextBox 12">
            <a:extLst>
              <a:ext uri="{FF2B5EF4-FFF2-40B4-BE49-F238E27FC236}">
                <a16:creationId xmlns:a16="http://schemas.microsoft.com/office/drawing/2014/main" id="{318BB0AA-8904-AEE2-FF3B-743F1A4E4409}"/>
              </a:ext>
            </a:extLst>
          </p:cNvPr>
          <p:cNvSpPr txBox="1"/>
          <p:nvPr/>
        </p:nvSpPr>
        <p:spPr>
          <a:xfrm>
            <a:off x="3290189" y="5472350"/>
            <a:ext cx="2773916" cy="954107"/>
          </a:xfrm>
          <a:prstGeom prst="rect">
            <a:avLst/>
          </a:prstGeom>
          <a:noFill/>
        </p:spPr>
        <p:txBody>
          <a:bodyPr wrap="square">
            <a:spAutoFit/>
          </a:bodyPr>
          <a:lstStyle/>
          <a:p>
            <a:pPr algn="ctr">
              <a:buNone/>
            </a:pPr>
            <a:r>
              <a:rPr lang="en-US" sz="1600" b="1" dirty="0">
                <a:latin typeface="Aptos Display" panose="020B0004020202020204" pitchFamily="34" charset="0"/>
              </a:rPr>
              <a:t>Balance Event Use with Everyday Park Life</a:t>
            </a:r>
          </a:p>
          <a:p>
            <a:pPr algn="ctr">
              <a:buNone/>
            </a:pPr>
            <a:r>
              <a:rPr lang="en-US" sz="1200" dirty="0">
                <a:latin typeface="Aptos Display" panose="020B0004020202020204" pitchFamily="34" charset="0"/>
              </a:rPr>
              <a:t>Ensure the Regatta coexists sustainably with year-round public park use.</a:t>
            </a:r>
          </a:p>
        </p:txBody>
      </p:sp>
      <p:sp>
        <p:nvSpPr>
          <p:cNvPr id="19" name="TextBox 18">
            <a:extLst>
              <a:ext uri="{FF2B5EF4-FFF2-40B4-BE49-F238E27FC236}">
                <a16:creationId xmlns:a16="http://schemas.microsoft.com/office/drawing/2014/main" id="{2CF7D4AE-83CD-241D-0352-7BF67C15D77B}"/>
              </a:ext>
            </a:extLst>
          </p:cNvPr>
          <p:cNvSpPr txBox="1"/>
          <p:nvPr/>
        </p:nvSpPr>
        <p:spPr>
          <a:xfrm>
            <a:off x="728664" y="4698766"/>
            <a:ext cx="2049663" cy="1138773"/>
          </a:xfrm>
          <a:prstGeom prst="rect">
            <a:avLst/>
          </a:prstGeom>
          <a:noFill/>
        </p:spPr>
        <p:txBody>
          <a:bodyPr wrap="square">
            <a:spAutoFit/>
          </a:bodyPr>
          <a:lstStyle/>
          <a:p>
            <a:pPr algn="r">
              <a:buNone/>
            </a:pPr>
            <a:r>
              <a:rPr lang="en-US" sz="1600" b="1" dirty="0">
                <a:latin typeface="Aptos Display" panose="020B0004020202020204" pitchFamily="34" charset="0"/>
              </a:rPr>
              <a:t>Ensure Compliance and Accessibility</a:t>
            </a:r>
          </a:p>
          <a:p>
            <a:pPr algn="r">
              <a:buNone/>
            </a:pPr>
            <a:r>
              <a:rPr lang="en-US" sz="1200" dirty="0">
                <a:latin typeface="Aptos Display" panose="020B0004020202020204" pitchFamily="34" charset="0"/>
              </a:rPr>
              <a:t>Meet permitting standards and improve equitable access.</a:t>
            </a:r>
          </a:p>
        </p:txBody>
      </p:sp>
      <p:cxnSp>
        <p:nvCxnSpPr>
          <p:cNvPr id="45" name="Straight Connector 44">
            <a:extLst>
              <a:ext uri="{FF2B5EF4-FFF2-40B4-BE49-F238E27FC236}">
                <a16:creationId xmlns:a16="http://schemas.microsoft.com/office/drawing/2014/main" id="{20CEF122-1903-3A29-AB26-DBB06310EB5F}"/>
              </a:ext>
              <a:ext uri="{C183D7F6-B498-43B3-948B-1728B52AA6E4}">
                <adec:decorative xmlns:adec="http://schemas.microsoft.com/office/drawing/2017/decorative" val="1"/>
              </a:ext>
            </a:extLst>
          </p:cNvPr>
          <p:cNvCxnSpPr>
            <a:cxnSpLocks/>
          </p:cNvCxnSpPr>
          <p:nvPr/>
        </p:nvCxnSpPr>
        <p:spPr>
          <a:xfrm flipH="1">
            <a:off x="2134772" y="2765227"/>
            <a:ext cx="389352"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6CDA8B9-5FFA-DF63-90A6-D2722A564135}"/>
              </a:ext>
              <a:ext uri="{C183D7F6-B498-43B3-948B-1728B52AA6E4}">
                <adec:decorative xmlns:adec="http://schemas.microsoft.com/office/drawing/2017/decorative" val="1"/>
              </a:ext>
            </a:extLst>
          </p:cNvPr>
          <p:cNvCxnSpPr>
            <a:cxnSpLocks/>
          </p:cNvCxnSpPr>
          <p:nvPr/>
        </p:nvCxnSpPr>
        <p:spPr>
          <a:xfrm flipH="1">
            <a:off x="2857020" y="4879777"/>
            <a:ext cx="490005"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5E08621-5603-0E93-6125-63E75CF34CFE}"/>
              </a:ext>
              <a:ext uri="{C183D7F6-B498-43B3-948B-1728B52AA6E4}">
                <adec:decorative xmlns:adec="http://schemas.microsoft.com/office/drawing/2017/decorative" val="1"/>
              </a:ext>
            </a:extLst>
          </p:cNvPr>
          <p:cNvCxnSpPr>
            <a:cxnSpLocks/>
          </p:cNvCxnSpPr>
          <p:nvPr/>
        </p:nvCxnSpPr>
        <p:spPr>
          <a:xfrm>
            <a:off x="4609066" y="5310109"/>
            <a:ext cx="0" cy="162241"/>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7" name="Graphic 66" descr="Cycle with people with solid fill">
            <a:extLst>
              <a:ext uri="{FF2B5EF4-FFF2-40B4-BE49-F238E27FC236}">
                <a16:creationId xmlns:a16="http://schemas.microsoft.com/office/drawing/2014/main" id="{C8B53659-C420-C6B2-45AA-6C1F426CF8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2658" y="1878969"/>
            <a:ext cx="912528" cy="912528"/>
          </a:xfrm>
          <a:prstGeom prst="rect">
            <a:avLst/>
          </a:prstGeom>
        </p:spPr>
      </p:pic>
      <p:pic>
        <p:nvPicPr>
          <p:cNvPr id="77" name="Graphic 76" descr="Kayak with solid fill">
            <a:extLst>
              <a:ext uri="{FF2B5EF4-FFF2-40B4-BE49-F238E27FC236}">
                <a16:creationId xmlns:a16="http://schemas.microsoft.com/office/drawing/2014/main" id="{C4ADBF9D-E4D5-E903-0970-8ED243D74A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9289" y="4292241"/>
            <a:ext cx="914400" cy="914400"/>
          </a:xfrm>
          <a:prstGeom prst="rect">
            <a:avLst/>
          </a:prstGeom>
        </p:spPr>
      </p:pic>
      <p:pic>
        <p:nvPicPr>
          <p:cNvPr id="82" name="Graphic 81" descr="Arrow circle outline">
            <a:extLst>
              <a:ext uri="{FF2B5EF4-FFF2-40B4-BE49-F238E27FC236}">
                <a16:creationId xmlns:a16="http://schemas.microsoft.com/office/drawing/2014/main" id="{C563172F-E4FE-E5A5-0CB2-B1EAB6B58A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16072">
            <a:off x="3608606" y="2155397"/>
            <a:ext cx="1876425" cy="1876425"/>
          </a:xfrm>
          <a:prstGeom prst="rect">
            <a:avLst/>
          </a:prstGeom>
        </p:spPr>
      </p:pic>
      <p:pic>
        <p:nvPicPr>
          <p:cNvPr id="101" name="Picture 100" descr="A white and black logo&#10;&#10;">
            <a:extLst>
              <a:ext uri="{FF2B5EF4-FFF2-40B4-BE49-F238E27FC236}">
                <a16:creationId xmlns:a16="http://schemas.microsoft.com/office/drawing/2014/main" id="{B283AFE0-DEEA-3122-50C9-94059568E5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26605" y="165639"/>
            <a:ext cx="595975" cy="559601"/>
          </a:xfrm>
          <a:prstGeom prst="rect">
            <a:avLst/>
          </a:prstGeom>
        </p:spPr>
      </p:pic>
      <p:grpSp>
        <p:nvGrpSpPr>
          <p:cNvPr id="106" name="Group 105" descr="Tree and river icon">
            <a:extLst>
              <a:ext uri="{FF2B5EF4-FFF2-40B4-BE49-F238E27FC236}">
                <a16:creationId xmlns:a16="http://schemas.microsoft.com/office/drawing/2014/main" id="{A771DE78-9EBD-0174-1372-CDD3CE8D4D71}"/>
              </a:ext>
            </a:extLst>
          </p:cNvPr>
          <p:cNvGrpSpPr/>
          <p:nvPr/>
        </p:nvGrpSpPr>
        <p:grpSpPr>
          <a:xfrm>
            <a:off x="2436250" y="1876485"/>
            <a:ext cx="1184462" cy="1349515"/>
            <a:chOff x="2436250" y="1876485"/>
            <a:chExt cx="1184462" cy="1349515"/>
          </a:xfrm>
        </p:grpSpPr>
        <p:pic>
          <p:nvPicPr>
            <p:cNvPr id="103" name="Graphic 102" descr="Deciduous tree with solid fill">
              <a:extLst>
                <a:ext uri="{FF2B5EF4-FFF2-40B4-BE49-F238E27FC236}">
                  <a16:creationId xmlns:a16="http://schemas.microsoft.com/office/drawing/2014/main" id="{B8558555-C41E-8DA0-3D9C-6EA683534E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85789" y="1876485"/>
              <a:ext cx="615553" cy="615553"/>
            </a:xfrm>
            <a:prstGeom prst="rect">
              <a:avLst/>
            </a:prstGeom>
          </p:spPr>
        </p:pic>
        <p:pic>
          <p:nvPicPr>
            <p:cNvPr id="105" name="Picture 104" descr="A white logo on a black background&#10;&#10;AI-generated content may be incorrect.">
              <a:extLst>
                <a:ext uri="{FF2B5EF4-FFF2-40B4-BE49-F238E27FC236}">
                  <a16:creationId xmlns:a16="http://schemas.microsoft.com/office/drawing/2014/main" id="{E2A018FF-C09C-193E-BBFE-85555F6E06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6250" y="2041538"/>
              <a:ext cx="1184462" cy="1184462"/>
            </a:xfrm>
            <a:prstGeom prst="rect">
              <a:avLst/>
            </a:prstGeom>
          </p:spPr>
        </p:pic>
      </p:grpSp>
      <p:sp>
        <p:nvSpPr>
          <p:cNvPr id="2" name="TextBox 1">
            <a:extLst>
              <a:ext uri="{FF2B5EF4-FFF2-40B4-BE49-F238E27FC236}">
                <a16:creationId xmlns:a16="http://schemas.microsoft.com/office/drawing/2014/main" id="{E9DDB823-5E11-9DE4-C08E-0E3F2B3A09CB}"/>
              </a:ext>
            </a:extLst>
          </p:cNvPr>
          <p:cNvSpPr txBox="1"/>
          <p:nvPr/>
        </p:nvSpPr>
        <p:spPr>
          <a:xfrm>
            <a:off x="190434" y="2527141"/>
            <a:ext cx="1944338" cy="2123658"/>
          </a:xfrm>
          <a:prstGeom prst="rect">
            <a:avLst/>
          </a:prstGeom>
          <a:noFill/>
        </p:spPr>
        <p:txBody>
          <a:bodyPr wrap="square" rtlCol="0">
            <a:spAutoFit/>
          </a:bodyPr>
          <a:lstStyle/>
          <a:p>
            <a:pPr algn="r">
              <a:buNone/>
            </a:pPr>
            <a:r>
              <a:rPr lang="en-US" sz="1600" b="1" dirty="0">
                <a:latin typeface="Aptos Display" panose="020B0004020202020204" pitchFamily="34" charset="0"/>
              </a:rPr>
              <a:t>Enhance the Performance of the Landscape</a:t>
            </a:r>
          </a:p>
          <a:p>
            <a:pPr algn="r">
              <a:buNone/>
            </a:pPr>
            <a:r>
              <a:rPr lang="en-US" sz="1200" dirty="0">
                <a:latin typeface="Aptos Display" panose="020B0004020202020204" pitchFamily="34" charset="0"/>
              </a:rPr>
              <a:t>Promote adoption of landscape typologies that will reduce erosion, protect vegetation, and improve waste and water management.</a:t>
            </a:r>
          </a:p>
          <a:p>
            <a:pPr algn="ctr"/>
            <a:endParaRPr lang="en-US" sz="1200" dirty="0"/>
          </a:p>
        </p:txBody>
      </p:sp>
      <p:sp>
        <p:nvSpPr>
          <p:cNvPr id="3" name="TextBox 2">
            <a:extLst>
              <a:ext uri="{FF2B5EF4-FFF2-40B4-BE49-F238E27FC236}">
                <a16:creationId xmlns:a16="http://schemas.microsoft.com/office/drawing/2014/main" id="{12671061-8052-7D58-0D64-67C2EC6684ED}"/>
              </a:ext>
            </a:extLst>
          </p:cNvPr>
          <p:cNvSpPr txBox="1"/>
          <p:nvPr/>
        </p:nvSpPr>
        <p:spPr>
          <a:xfrm>
            <a:off x="0" y="967106"/>
            <a:ext cx="2319523" cy="1384995"/>
          </a:xfrm>
          <a:prstGeom prst="rect">
            <a:avLst/>
          </a:prstGeom>
          <a:noFill/>
        </p:spPr>
        <p:txBody>
          <a:bodyPr wrap="square">
            <a:spAutoFit/>
          </a:bodyPr>
          <a:lstStyle/>
          <a:p>
            <a:pPr lvl="1" algn="r"/>
            <a:r>
              <a:rPr lang="en-US" sz="1600" b="1" dirty="0">
                <a:latin typeface="Aptos Display" panose="020B0004020202020204" pitchFamily="34" charset="0"/>
              </a:rPr>
              <a:t>Strengthen Landscape &amp; Infrastructure</a:t>
            </a:r>
          </a:p>
          <a:p>
            <a:pPr lvl="1" algn="r"/>
            <a:r>
              <a:rPr lang="en-US" sz="1200" dirty="0">
                <a:latin typeface="Aptos Display" panose="020B0004020202020204" pitchFamily="34" charset="0"/>
              </a:rPr>
              <a:t>Address wear on paths, docks, drainage, and other physical assets.</a:t>
            </a:r>
          </a:p>
        </p:txBody>
      </p:sp>
      <p:sp>
        <p:nvSpPr>
          <p:cNvPr id="4" name="TextBox 3">
            <a:extLst>
              <a:ext uri="{FF2B5EF4-FFF2-40B4-BE49-F238E27FC236}">
                <a16:creationId xmlns:a16="http://schemas.microsoft.com/office/drawing/2014/main" id="{2B5BC52F-1838-A496-F2DA-9483A54179D8}"/>
              </a:ext>
            </a:extLst>
          </p:cNvPr>
          <p:cNvSpPr txBox="1"/>
          <p:nvPr/>
        </p:nvSpPr>
        <p:spPr>
          <a:xfrm>
            <a:off x="6876012" y="1157827"/>
            <a:ext cx="2197338" cy="1138773"/>
          </a:xfrm>
          <a:prstGeom prst="rect">
            <a:avLst/>
          </a:prstGeom>
          <a:noFill/>
        </p:spPr>
        <p:txBody>
          <a:bodyPr wrap="square">
            <a:spAutoFit/>
          </a:bodyPr>
          <a:lstStyle/>
          <a:p>
            <a:pPr>
              <a:buNone/>
            </a:pPr>
            <a:r>
              <a:rPr lang="en-US" sz="1600" b="1" dirty="0">
                <a:latin typeface="Aptos Display" panose="020B0004020202020204" pitchFamily="34" charset="0"/>
              </a:rPr>
              <a:t>Long-Term Planning &amp; Implementation</a:t>
            </a:r>
          </a:p>
          <a:p>
            <a:pPr>
              <a:buNone/>
            </a:pPr>
            <a:r>
              <a:rPr lang="en-US" sz="1200" dirty="0">
                <a:latin typeface="Aptos Display" panose="020B0004020202020204" pitchFamily="34" charset="0"/>
              </a:rPr>
              <a:t>Coordinate with internal and external partners to deliver short- and long-term projects</a:t>
            </a:r>
          </a:p>
        </p:txBody>
      </p:sp>
      <p:sp>
        <p:nvSpPr>
          <p:cNvPr id="6" name="TextBox 5">
            <a:extLst>
              <a:ext uri="{FF2B5EF4-FFF2-40B4-BE49-F238E27FC236}">
                <a16:creationId xmlns:a16="http://schemas.microsoft.com/office/drawing/2014/main" id="{82B72FC7-1583-3BED-6F84-8283D07208DB}"/>
              </a:ext>
            </a:extLst>
          </p:cNvPr>
          <p:cNvSpPr txBox="1"/>
          <p:nvPr/>
        </p:nvSpPr>
        <p:spPr>
          <a:xfrm>
            <a:off x="7120526" y="2950264"/>
            <a:ext cx="1842608" cy="1138773"/>
          </a:xfrm>
          <a:prstGeom prst="rect">
            <a:avLst/>
          </a:prstGeom>
          <a:noFill/>
        </p:spPr>
        <p:txBody>
          <a:bodyPr wrap="square">
            <a:spAutoFit/>
          </a:bodyPr>
          <a:lstStyle/>
          <a:p>
            <a:r>
              <a:rPr lang="en-US" sz="1600" b="1" dirty="0">
                <a:latin typeface="Aptos Display" panose="020B0004020202020204" pitchFamily="34" charset="0"/>
              </a:rPr>
              <a:t>Foster Stakeholder Collaboration</a:t>
            </a:r>
          </a:p>
          <a:p>
            <a:r>
              <a:rPr lang="en-US" sz="1200" dirty="0">
                <a:latin typeface="Aptos Display" panose="020B0004020202020204" pitchFamily="34" charset="0"/>
              </a:rPr>
              <a:t>Engage agencies, sponsors, community members, and the public.</a:t>
            </a:r>
          </a:p>
        </p:txBody>
      </p:sp>
      <p:sp>
        <p:nvSpPr>
          <p:cNvPr id="7" name="TextBox 6">
            <a:extLst>
              <a:ext uri="{FF2B5EF4-FFF2-40B4-BE49-F238E27FC236}">
                <a16:creationId xmlns:a16="http://schemas.microsoft.com/office/drawing/2014/main" id="{9AC687BB-984B-1946-0B58-9A44EA34ECD7}"/>
              </a:ext>
            </a:extLst>
          </p:cNvPr>
          <p:cNvSpPr txBox="1"/>
          <p:nvPr/>
        </p:nvSpPr>
        <p:spPr>
          <a:xfrm rot="20629477">
            <a:off x="3418583" y="1833213"/>
            <a:ext cx="2425630" cy="2319113"/>
          </a:xfrm>
          <a:prstGeom prst="rect">
            <a:avLst/>
          </a:prstGeom>
          <a:noFill/>
        </p:spPr>
        <p:txBody>
          <a:bodyPr wrap="square" rtlCol="0">
            <a:prstTxWarp prst="textArchDown">
              <a:avLst/>
            </a:prstTxWarp>
            <a:spAutoFit/>
          </a:bodyPr>
          <a:lstStyle/>
          <a:p>
            <a:r>
              <a:rPr lang="en-US" b="1" dirty="0">
                <a:solidFill>
                  <a:schemeClr val="bg2">
                    <a:lumMod val="90000"/>
                  </a:schemeClr>
                </a:solidFill>
                <a:latin typeface="Aptos Display" panose="020B0004020202020204" pitchFamily="34" charset="0"/>
              </a:rPr>
              <a:t>					</a:t>
            </a:r>
            <a:r>
              <a:rPr lang="en-US" sz="2800" b="1" dirty="0">
                <a:latin typeface="Aptos Display" panose="020B0004020202020204" pitchFamily="34" charset="0"/>
              </a:rPr>
              <a:t>EVENT &amp; USE</a:t>
            </a:r>
            <a:r>
              <a:rPr lang="en-US" sz="4000" b="1" dirty="0">
                <a:latin typeface="Aptos Display" panose="020B0004020202020204" pitchFamily="34" charset="0"/>
              </a:rPr>
              <a:t>		</a:t>
            </a:r>
            <a:r>
              <a:rPr lang="en-US" b="1" dirty="0">
                <a:latin typeface="Aptos Display" panose="020B0004020202020204" pitchFamily="34" charset="0"/>
              </a:rPr>
              <a:t>			 		 		</a:t>
            </a:r>
          </a:p>
        </p:txBody>
      </p:sp>
      <p:sp>
        <p:nvSpPr>
          <p:cNvPr id="9" name="TextBox 8">
            <a:extLst>
              <a:ext uri="{FF2B5EF4-FFF2-40B4-BE49-F238E27FC236}">
                <a16:creationId xmlns:a16="http://schemas.microsoft.com/office/drawing/2014/main" id="{520AD29F-AA2A-6A8A-DD6A-0343E9901E8B}"/>
              </a:ext>
            </a:extLst>
          </p:cNvPr>
          <p:cNvSpPr txBox="1"/>
          <p:nvPr/>
        </p:nvSpPr>
        <p:spPr>
          <a:xfrm rot="7258915">
            <a:off x="3575175" y="2021373"/>
            <a:ext cx="2022889" cy="2081333"/>
          </a:xfrm>
          <a:prstGeom prst="rect">
            <a:avLst/>
          </a:prstGeom>
          <a:noFill/>
        </p:spPr>
        <p:txBody>
          <a:bodyPr wrap="square" rtlCol="0">
            <a:prstTxWarp prst="textCircle">
              <a:avLst/>
            </a:prstTxWarp>
            <a:spAutoFit/>
          </a:bodyPr>
          <a:lstStyle/>
          <a:p>
            <a:r>
              <a:rPr lang="en-US" sz="4400" b="1" dirty="0">
                <a:latin typeface="Aptos Display" panose="020B0004020202020204" pitchFamily="34" charset="0"/>
              </a:rPr>
              <a:t>PARTNERS &amp; PROCESS						 									LANDSCAPE &amp; CONSERVATION</a:t>
            </a:r>
            <a:r>
              <a:rPr lang="en-US" b="1" dirty="0">
                <a:latin typeface="Aptos Display" panose="020B0004020202020204" pitchFamily="34" charset="0"/>
              </a:rPr>
              <a:t>					</a:t>
            </a:r>
          </a:p>
        </p:txBody>
      </p:sp>
    </p:spTree>
    <p:extLst>
      <p:ext uri="{BB962C8B-B14F-4D97-AF65-F5344CB8AC3E}">
        <p14:creationId xmlns:p14="http://schemas.microsoft.com/office/powerpoint/2010/main" val="2068392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2C2FA-110E-E415-EBA3-F28BE6646190}"/>
            </a:ext>
          </a:extLst>
        </p:cNvPr>
        <p:cNvGrpSpPr/>
        <p:nvPr/>
      </p:nvGrpSpPr>
      <p:grpSpPr>
        <a:xfrm>
          <a:off x="0" y="0"/>
          <a:ext cx="0" cy="0"/>
          <a:chOff x="0" y="0"/>
          <a:chExt cx="0" cy="0"/>
        </a:xfrm>
      </p:grpSpPr>
      <p:sp>
        <p:nvSpPr>
          <p:cNvPr id="4" name="Partial Circle 3">
            <a:extLst>
              <a:ext uri="{FF2B5EF4-FFF2-40B4-BE49-F238E27FC236}">
                <a16:creationId xmlns:a16="http://schemas.microsoft.com/office/drawing/2014/main" id="{15F4295C-3434-CDFB-F2CC-AB8F9C70548C}"/>
              </a:ext>
              <a:ext uri="{C183D7F6-B498-43B3-948B-1728B52AA6E4}">
                <adec:decorative xmlns:adec="http://schemas.microsoft.com/office/drawing/2017/decorative" val="1"/>
              </a:ext>
            </a:extLst>
          </p:cNvPr>
          <p:cNvSpPr/>
          <p:nvPr/>
        </p:nvSpPr>
        <p:spPr>
          <a:xfrm rot="1782196">
            <a:off x="2449638" y="1020052"/>
            <a:ext cx="4257824" cy="4257824"/>
          </a:xfrm>
          <a:prstGeom prst="pie">
            <a:avLst>
              <a:gd name="adj1" fmla="val 0"/>
              <a:gd name="adj2" fmla="val 724502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artial Circle 5">
            <a:extLst>
              <a:ext uri="{FF2B5EF4-FFF2-40B4-BE49-F238E27FC236}">
                <a16:creationId xmlns:a16="http://schemas.microsoft.com/office/drawing/2014/main" id="{F0677B21-71CF-7D0A-FD6B-7ADB7E992D13}"/>
              </a:ext>
              <a:ext uri="{C183D7F6-B498-43B3-948B-1728B52AA6E4}">
                <adec:decorative xmlns:adec="http://schemas.microsoft.com/office/drawing/2017/decorative" val="1"/>
              </a:ext>
            </a:extLst>
          </p:cNvPr>
          <p:cNvSpPr/>
          <p:nvPr/>
        </p:nvSpPr>
        <p:spPr>
          <a:xfrm rot="16182196">
            <a:off x="2457710" y="1036194"/>
            <a:ext cx="4257824" cy="4257824"/>
          </a:xfrm>
          <a:prstGeom prst="pie">
            <a:avLst>
              <a:gd name="adj1" fmla="val 0"/>
              <a:gd name="adj2" fmla="val 7245026"/>
            </a:avLst>
          </a:prstGeom>
          <a:solidFill>
            <a:schemeClr val="bg2"/>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artial Circle 6">
            <a:extLst>
              <a:ext uri="{FF2B5EF4-FFF2-40B4-BE49-F238E27FC236}">
                <a16:creationId xmlns:a16="http://schemas.microsoft.com/office/drawing/2014/main" id="{91CC3DAD-CFB1-2552-E6D4-2FC5FC7F6FDD}"/>
              </a:ext>
              <a:ext uri="{C183D7F6-B498-43B3-948B-1728B52AA6E4}">
                <adec:decorative xmlns:adec="http://schemas.microsoft.com/office/drawing/2017/decorative" val="1"/>
              </a:ext>
            </a:extLst>
          </p:cNvPr>
          <p:cNvSpPr/>
          <p:nvPr/>
        </p:nvSpPr>
        <p:spPr>
          <a:xfrm rot="8982196">
            <a:off x="2457710" y="1036194"/>
            <a:ext cx="4257824" cy="4257824"/>
          </a:xfrm>
          <a:prstGeom prst="pie">
            <a:avLst>
              <a:gd name="adj1" fmla="val 0"/>
              <a:gd name="adj2" fmla="val 7245026"/>
            </a:avLst>
          </a:prstGeom>
          <a:solidFill>
            <a:srgbClr val="677D9D"/>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Graphic 8" descr="Cycle with people with solid fill">
            <a:extLst>
              <a:ext uri="{FF2B5EF4-FFF2-40B4-BE49-F238E27FC236}">
                <a16:creationId xmlns:a16="http://schemas.microsoft.com/office/drawing/2014/main" id="{69883D95-2FA2-AE25-BB2F-174AAC8695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2658" y="1878969"/>
            <a:ext cx="912528" cy="912528"/>
          </a:xfrm>
          <a:prstGeom prst="rect">
            <a:avLst/>
          </a:prstGeom>
        </p:spPr>
      </p:pic>
      <p:pic>
        <p:nvPicPr>
          <p:cNvPr id="12" name="Graphic 11" descr="Kayak with solid fill">
            <a:extLst>
              <a:ext uri="{FF2B5EF4-FFF2-40B4-BE49-F238E27FC236}">
                <a16:creationId xmlns:a16="http://schemas.microsoft.com/office/drawing/2014/main" id="{E81F9D1A-236C-F3D5-12F5-6274E656A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9289" y="4292241"/>
            <a:ext cx="914400" cy="914400"/>
          </a:xfrm>
          <a:prstGeom prst="rect">
            <a:avLst/>
          </a:prstGeom>
        </p:spPr>
      </p:pic>
      <p:sp>
        <p:nvSpPr>
          <p:cNvPr id="5" name="Title 1">
            <a:extLst>
              <a:ext uri="{FF2B5EF4-FFF2-40B4-BE49-F238E27FC236}">
                <a16:creationId xmlns:a16="http://schemas.microsoft.com/office/drawing/2014/main" id="{F386E733-B165-184F-3944-C339A721FF5D}"/>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Landscape Plan </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8" name="TextBox 7">
            <a:extLst>
              <a:ext uri="{FF2B5EF4-FFF2-40B4-BE49-F238E27FC236}">
                <a16:creationId xmlns:a16="http://schemas.microsoft.com/office/drawing/2014/main" id="{E559B225-675D-FE16-5D3A-1FFA1939ECE8}"/>
              </a:ext>
            </a:extLst>
          </p:cNvPr>
          <p:cNvSpPr txBox="1"/>
          <p:nvPr/>
        </p:nvSpPr>
        <p:spPr>
          <a:xfrm>
            <a:off x="190434" y="2527141"/>
            <a:ext cx="1944338" cy="2123658"/>
          </a:xfrm>
          <a:prstGeom prst="rect">
            <a:avLst/>
          </a:prstGeom>
          <a:noFill/>
        </p:spPr>
        <p:txBody>
          <a:bodyPr wrap="square" rtlCol="0">
            <a:spAutoFit/>
          </a:bodyPr>
          <a:lstStyle/>
          <a:p>
            <a:pPr algn="r">
              <a:buNone/>
            </a:pPr>
            <a:r>
              <a:rPr lang="en-US" sz="1600" b="1" dirty="0">
                <a:latin typeface="Aptos Display" panose="020B0004020202020204" pitchFamily="34" charset="0"/>
              </a:rPr>
              <a:t>Enhance the Performance of the Landscape</a:t>
            </a:r>
          </a:p>
          <a:p>
            <a:pPr algn="r">
              <a:buNone/>
            </a:pPr>
            <a:r>
              <a:rPr lang="en-US" sz="1200" dirty="0">
                <a:latin typeface="Aptos Display" panose="020B0004020202020204" pitchFamily="34" charset="0"/>
              </a:rPr>
              <a:t>Promote adoption of landscape typologies that will reduce erosion, protect vegetation, and improve waste and water management.</a:t>
            </a:r>
          </a:p>
          <a:p>
            <a:pPr algn="ctr"/>
            <a:endParaRPr lang="en-US" sz="1200" dirty="0"/>
          </a:p>
        </p:txBody>
      </p:sp>
      <p:sp>
        <p:nvSpPr>
          <p:cNvPr id="15" name="TextBox 14">
            <a:extLst>
              <a:ext uri="{FF2B5EF4-FFF2-40B4-BE49-F238E27FC236}">
                <a16:creationId xmlns:a16="http://schemas.microsoft.com/office/drawing/2014/main" id="{F8B9D898-CC0A-A45F-91E1-EEA672B68A84}"/>
              </a:ext>
            </a:extLst>
          </p:cNvPr>
          <p:cNvSpPr txBox="1"/>
          <p:nvPr/>
        </p:nvSpPr>
        <p:spPr>
          <a:xfrm>
            <a:off x="0" y="967106"/>
            <a:ext cx="2319523" cy="1384995"/>
          </a:xfrm>
          <a:prstGeom prst="rect">
            <a:avLst/>
          </a:prstGeom>
          <a:noFill/>
        </p:spPr>
        <p:txBody>
          <a:bodyPr wrap="square">
            <a:spAutoFit/>
          </a:bodyPr>
          <a:lstStyle/>
          <a:p>
            <a:pPr lvl="1" algn="r"/>
            <a:r>
              <a:rPr lang="en-US" sz="1600" b="1" dirty="0">
                <a:latin typeface="Aptos Display" panose="020B0004020202020204" pitchFamily="34" charset="0"/>
              </a:rPr>
              <a:t>Strengthen Landscape &amp; Infrastructure</a:t>
            </a:r>
          </a:p>
          <a:p>
            <a:pPr lvl="1" algn="r"/>
            <a:r>
              <a:rPr lang="en-US" sz="1200" dirty="0">
                <a:latin typeface="Aptos Display" panose="020B0004020202020204" pitchFamily="34" charset="0"/>
              </a:rPr>
              <a:t>Address wear on paths, docks, drainage, and other physical assets.</a:t>
            </a:r>
          </a:p>
        </p:txBody>
      </p:sp>
      <p:cxnSp>
        <p:nvCxnSpPr>
          <p:cNvPr id="43" name="Straight Connector 42">
            <a:extLst>
              <a:ext uri="{FF2B5EF4-FFF2-40B4-BE49-F238E27FC236}">
                <a16:creationId xmlns:a16="http://schemas.microsoft.com/office/drawing/2014/main" id="{37C819D2-D6CD-F09E-6E18-DFA542F9C639}"/>
              </a:ext>
              <a:ext uri="{C183D7F6-B498-43B3-948B-1728B52AA6E4}">
                <adec:decorative xmlns:adec="http://schemas.microsoft.com/office/drawing/2017/decorative" val="1"/>
              </a:ext>
            </a:extLst>
          </p:cNvPr>
          <p:cNvCxnSpPr>
            <a:cxnSpLocks/>
          </p:cNvCxnSpPr>
          <p:nvPr/>
        </p:nvCxnSpPr>
        <p:spPr>
          <a:xfrm flipH="1">
            <a:off x="2446713" y="1326952"/>
            <a:ext cx="1258512"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EEFC19E-AF7F-3CDD-FE2E-0106F8E7F549}"/>
              </a:ext>
              <a:ext uri="{C183D7F6-B498-43B3-948B-1728B52AA6E4}">
                <adec:decorative xmlns:adec="http://schemas.microsoft.com/office/drawing/2017/decorative" val="1"/>
              </a:ext>
            </a:extLst>
          </p:cNvPr>
          <p:cNvCxnSpPr>
            <a:cxnSpLocks/>
          </p:cNvCxnSpPr>
          <p:nvPr/>
        </p:nvCxnSpPr>
        <p:spPr>
          <a:xfrm flipH="1">
            <a:off x="2134772" y="2765227"/>
            <a:ext cx="389352"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97B1EC68-EEC6-F34A-7004-812889C5DFC7}"/>
              </a:ext>
              <a:ext uri="{C183D7F6-B498-43B3-948B-1728B52AA6E4}">
                <adec:decorative xmlns:adec="http://schemas.microsoft.com/office/drawing/2017/decorative" val="1"/>
              </a:ext>
            </a:extLst>
          </p:cNvPr>
          <p:cNvSpPr/>
          <p:nvPr/>
        </p:nvSpPr>
        <p:spPr>
          <a:xfrm>
            <a:off x="3347025" y="1848530"/>
            <a:ext cx="2449947" cy="2449947"/>
          </a:xfrm>
          <a:prstGeom prst="ellipse">
            <a:avLst/>
          </a:prstGeom>
          <a:solidFill>
            <a:srgbClr val="FE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Arrow circle outline">
            <a:extLst>
              <a:ext uri="{FF2B5EF4-FFF2-40B4-BE49-F238E27FC236}">
                <a16:creationId xmlns:a16="http://schemas.microsoft.com/office/drawing/2014/main" id="{4F5F8C84-D5A4-B424-F20E-87AF099036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16072">
            <a:off x="3608606" y="2155397"/>
            <a:ext cx="1876425" cy="1876425"/>
          </a:xfrm>
          <a:prstGeom prst="rect">
            <a:avLst/>
          </a:prstGeom>
        </p:spPr>
      </p:pic>
      <p:sp>
        <p:nvSpPr>
          <p:cNvPr id="22" name="Freeform: Shape 21">
            <a:extLst>
              <a:ext uri="{FF2B5EF4-FFF2-40B4-BE49-F238E27FC236}">
                <a16:creationId xmlns:a16="http://schemas.microsoft.com/office/drawing/2014/main" id="{5B7195C6-CA5F-37FC-9838-1F667A04A491}"/>
              </a:ext>
              <a:ext uri="{C183D7F6-B498-43B3-948B-1728B52AA6E4}">
                <adec:decorative xmlns:adec="http://schemas.microsoft.com/office/drawing/2017/decorative" val="1"/>
              </a:ext>
            </a:extLst>
          </p:cNvPr>
          <p:cNvSpPr/>
          <p:nvPr/>
        </p:nvSpPr>
        <p:spPr>
          <a:xfrm>
            <a:off x="4025348" y="2395330"/>
            <a:ext cx="1401417" cy="1470992"/>
          </a:xfrm>
          <a:custGeom>
            <a:avLst/>
            <a:gdLst>
              <a:gd name="connsiteX0" fmla="*/ 0 w 1401417"/>
              <a:gd name="connsiteY0" fmla="*/ 1093305 h 1470992"/>
              <a:gd name="connsiteX1" fmla="*/ 576469 w 1401417"/>
              <a:gd name="connsiteY1" fmla="*/ 705679 h 1470992"/>
              <a:gd name="connsiteX2" fmla="*/ 407504 w 1401417"/>
              <a:gd name="connsiteY2" fmla="*/ 0 h 1470992"/>
              <a:gd name="connsiteX3" fmla="*/ 983974 w 1401417"/>
              <a:gd name="connsiteY3" fmla="*/ 129209 h 1470992"/>
              <a:gd name="connsiteX4" fmla="*/ 1381539 w 1401417"/>
              <a:gd name="connsiteY4" fmla="*/ 616227 h 1470992"/>
              <a:gd name="connsiteX5" fmla="*/ 1401417 w 1401417"/>
              <a:gd name="connsiteY5" fmla="*/ 944218 h 1470992"/>
              <a:gd name="connsiteX6" fmla="*/ 1043609 w 1401417"/>
              <a:gd name="connsiteY6" fmla="*/ 1272209 h 1470992"/>
              <a:gd name="connsiteX7" fmla="*/ 496956 w 1401417"/>
              <a:gd name="connsiteY7" fmla="*/ 1470992 h 1470992"/>
              <a:gd name="connsiteX8" fmla="*/ 99391 w 1401417"/>
              <a:gd name="connsiteY8" fmla="*/ 1351722 h 1470992"/>
              <a:gd name="connsiteX9" fmla="*/ 0 w 1401417"/>
              <a:gd name="connsiteY9" fmla="*/ 1093305 h 147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417" h="1470992">
                <a:moveTo>
                  <a:pt x="0" y="1093305"/>
                </a:moveTo>
                <a:lnTo>
                  <a:pt x="576469" y="705679"/>
                </a:lnTo>
                <a:lnTo>
                  <a:pt x="407504" y="0"/>
                </a:lnTo>
                <a:lnTo>
                  <a:pt x="983974" y="129209"/>
                </a:lnTo>
                <a:lnTo>
                  <a:pt x="1381539" y="616227"/>
                </a:lnTo>
                <a:lnTo>
                  <a:pt x="1401417" y="944218"/>
                </a:lnTo>
                <a:lnTo>
                  <a:pt x="1043609" y="1272209"/>
                </a:lnTo>
                <a:lnTo>
                  <a:pt x="496956" y="1470992"/>
                </a:lnTo>
                <a:lnTo>
                  <a:pt x="99391" y="1351722"/>
                </a:lnTo>
                <a:lnTo>
                  <a:pt x="0" y="1093305"/>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descr="Tree and River Icon">
            <a:extLst>
              <a:ext uri="{FF2B5EF4-FFF2-40B4-BE49-F238E27FC236}">
                <a16:creationId xmlns:a16="http://schemas.microsoft.com/office/drawing/2014/main" id="{3ECF5F7B-1E44-40F8-244D-303AAC50AB6E}"/>
              </a:ext>
            </a:extLst>
          </p:cNvPr>
          <p:cNvGrpSpPr/>
          <p:nvPr/>
        </p:nvGrpSpPr>
        <p:grpSpPr>
          <a:xfrm>
            <a:off x="2436250" y="1876485"/>
            <a:ext cx="1184462" cy="1349515"/>
            <a:chOff x="2436250" y="1876485"/>
            <a:chExt cx="1184462" cy="1349515"/>
          </a:xfrm>
        </p:grpSpPr>
        <p:pic>
          <p:nvPicPr>
            <p:cNvPr id="24" name="Graphic 23" descr="Deciduous tree with solid fill">
              <a:extLst>
                <a:ext uri="{FF2B5EF4-FFF2-40B4-BE49-F238E27FC236}">
                  <a16:creationId xmlns:a16="http://schemas.microsoft.com/office/drawing/2014/main" id="{3447529A-FCCD-72A1-0598-15D8BABADC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85789" y="1876485"/>
              <a:ext cx="615553" cy="615553"/>
            </a:xfrm>
            <a:prstGeom prst="rect">
              <a:avLst/>
            </a:prstGeom>
          </p:spPr>
        </p:pic>
        <p:pic>
          <p:nvPicPr>
            <p:cNvPr id="26" name="Picture 25" descr="A white logo on a black background&#10;&#10;AI-generated content may be incorrect.">
              <a:extLst>
                <a:ext uri="{FF2B5EF4-FFF2-40B4-BE49-F238E27FC236}">
                  <a16:creationId xmlns:a16="http://schemas.microsoft.com/office/drawing/2014/main" id="{4F068458-4251-40D0-3E4E-71E77655B6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36250" y="2041538"/>
              <a:ext cx="1184462" cy="1184462"/>
            </a:xfrm>
            <a:prstGeom prst="rect">
              <a:avLst/>
            </a:prstGeom>
          </p:spPr>
        </p:pic>
      </p:grpSp>
      <p:sp>
        <p:nvSpPr>
          <p:cNvPr id="2" name="TextBox 1">
            <a:extLst>
              <a:ext uri="{FF2B5EF4-FFF2-40B4-BE49-F238E27FC236}">
                <a16:creationId xmlns:a16="http://schemas.microsoft.com/office/drawing/2014/main" id="{202D5754-FA0D-A598-BB07-89C0DCA69DAE}"/>
              </a:ext>
            </a:extLst>
          </p:cNvPr>
          <p:cNvSpPr txBox="1"/>
          <p:nvPr/>
        </p:nvSpPr>
        <p:spPr>
          <a:xfrm rot="20629477">
            <a:off x="3418583" y="1833213"/>
            <a:ext cx="2425630" cy="2319113"/>
          </a:xfrm>
          <a:prstGeom prst="rect">
            <a:avLst/>
          </a:prstGeom>
          <a:noFill/>
        </p:spPr>
        <p:txBody>
          <a:bodyPr wrap="square" rtlCol="0">
            <a:prstTxWarp prst="textArchDown">
              <a:avLst/>
            </a:prstTxWarp>
            <a:spAutoFit/>
          </a:bodyPr>
          <a:lstStyle/>
          <a:p>
            <a:r>
              <a:rPr lang="en-US" b="1" dirty="0">
                <a:solidFill>
                  <a:schemeClr val="bg2">
                    <a:lumMod val="90000"/>
                  </a:schemeClr>
                </a:solidFill>
                <a:latin typeface="Aptos Display" panose="020B0004020202020204" pitchFamily="34" charset="0"/>
              </a:rPr>
              <a:t>					</a:t>
            </a:r>
            <a:r>
              <a:rPr lang="en-US" sz="2800" b="1" dirty="0">
                <a:solidFill>
                  <a:srgbClr val="E7E6E6"/>
                </a:solidFill>
                <a:latin typeface="Aptos Display" panose="020B0004020202020204" pitchFamily="34" charset="0"/>
              </a:rPr>
              <a:t>EVENT &amp; USE</a:t>
            </a:r>
            <a:r>
              <a:rPr lang="en-US" sz="4000" b="1" dirty="0">
                <a:solidFill>
                  <a:srgbClr val="E7E6E6"/>
                </a:solidFill>
                <a:latin typeface="Aptos Display" panose="020B0004020202020204" pitchFamily="34" charset="0"/>
              </a:rPr>
              <a:t>	</a:t>
            </a:r>
            <a:r>
              <a:rPr lang="en-US" sz="4000" b="1" dirty="0">
                <a:latin typeface="Aptos Display" panose="020B0004020202020204" pitchFamily="34" charset="0"/>
              </a:rPr>
              <a:t>	</a:t>
            </a:r>
            <a:r>
              <a:rPr lang="en-US" b="1" dirty="0">
                <a:latin typeface="Aptos Display" panose="020B0004020202020204" pitchFamily="34" charset="0"/>
              </a:rPr>
              <a:t>			 		 		</a:t>
            </a:r>
          </a:p>
        </p:txBody>
      </p:sp>
      <p:sp>
        <p:nvSpPr>
          <p:cNvPr id="11" name="TextBox 10">
            <a:extLst>
              <a:ext uri="{FF2B5EF4-FFF2-40B4-BE49-F238E27FC236}">
                <a16:creationId xmlns:a16="http://schemas.microsoft.com/office/drawing/2014/main" id="{4F2E4E03-651A-D310-CD29-EFAEA5920E3B}"/>
              </a:ext>
            </a:extLst>
          </p:cNvPr>
          <p:cNvSpPr txBox="1"/>
          <p:nvPr/>
        </p:nvSpPr>
        <p:spPr>
          <a:xfrm rot="7258915">
            <a:off x="3575175" y="2021373"/>
            <a:ext cx="2022889" cy="2081333"/>
          </a:xfrm>
          <a:prstGeom prst="rect">
            <a:avLst/>
          </a:prstGeom>
          <a:noFill/>
        </p:spPr>
        <p:txBody>
          <a:bodyPr wrap="square" rtlCol="0">
            <a:prstTxWarp prst="textCircle">
              <a:avLst/>
            </a:prstTxWarp>
            <a:spAutoFit/>
          </a:bodyPr>
          <a:lstStyle/>
          <a:p>
            <a:r>
              <a:rPr lang="en-US" sz="4400" b="1" dirty="0">
                <a:solidFill>
                  <a:srgbClr val="E7E6E6"/>
                </a:solidFill>
                <a:latin typeface="Aptos Display" panose="020B0004020202020204" pitchFamily="34" charset="0"/>
              </a:rPr>
              <a:t>PARTNERS &amp; PROCESS						 									</a:t>
            </a:r>
            <a:r>
              <a:rPr lang="en-US" sz="4400" b="1" dirty="0">
                <a:latin typeface="Aptos Display" panose="020B0004020202020204" pitchFamily="34" charset="0"/>
              </a:rPr>
              <a:t>LANDSCAPE &amp; CONSERVATION</a:t>
            </a:r>
            <a:r>
              <a:rPr lang="en-US" b="1" dirty="0">
                <a:latin typeface="Aptos Display" panose="020B0004020202020204" pitchFamily="34" charset="0"/>
              </a:rPr>
              <a:t>					</a:t>
            </a:r>
          </a:p>
        </p:txBody>
      </p:sp>
    </p:spTree>
    <p:extLst>
      <p:ext uri="{BB962C8B-B14F-4D97-AF65-F5344CB8AC3E}">
        <p14:creationId xmlns:p14="http://schemas.microsoft.com/office/powerpoint/2010/main" val="1454389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Soil Assessment Photo">
            <a:extLst>
              <a:ext uri="{FF2B5EF4-FFF2-40B4-BE49-F238E27FC236}">
                <a16:creationId xmlns:a16="http://schemas.microsoft.com/office/drawing/2014/main" id="{D8310EA0-CF63-C5DB-6EFA-60C64C07AA2E}"/>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147548" y="175147"/>
            <a:ext cx="2844130" cy="3174339"/>
          </a:xfrm>
          <a:prstGeom prst="rect">
            <a:avLst/>
          </a:prstGeom>
        </p:spPr>
      </p:pic>
      <p:pic>
        <p:nvPicPr>
          <p:cNvPr id="25" name="Picture 24" descr="Routine site maintenance invasive species control photo">
            <a:extLst>
              <a:ext uri="{FF2B5EF4-FFF2-40B4-BE49-F238E27FC236}">
                <a16:creationId xmlns:a16="http://schemas.microsoft.com/office/drawing/2014/main" id="{D8869BC7-4EB7-7BFE-5AE7-3F9A20BAF18E}"/>
              </a:ext>
            </a:extLst>
          </p:cNvPr>
          <p:cNvPicPr>
            <a:picLocks noChangeAspect="1"/>
          </p:cNvPicPr>
          <p:nvPr/>
        </p:nvPicPr>
        <p:blipFill>
          <a:blip r:embed="rId3" cstate="screen">
            <a:extLst>
              <a:ext uri="{28A0092B-C50C-407E-A947-70E740481C1C}">
                <a14:useLocalDpi xmlns:a14="http://schemas.microsoft.com/office/drawing/2010/main"/>
              </a:ext>
            </a:extLst>
          </a:blip>
          <a:srcRect t="-34154"/>
          <a:stretch/>
        </p:blipFill>
        <p:spPr>
          <a:xfrm>
            <a:off x="3156818" y="-908981"/>
            <a:ext cx="3815482" cy="4258467"/>
          </a:xfrm>
          <a:prstGeom prst="rect">
            <a:avLst/>
          </a:prstGeom>
        </p:spPr>
      </p:pic>
      <p:pic>
        <p:nvPicPr>
          <p:cNvPr id="29" name="Picture 28" descr="Tree perservation &amp; care photo">
            <a:extLst>
              <a:ext uri="{FF2B5EF4-FFF2-40B4-BE49-F238E27FC236}">
                <a16:creationId xmlns:a16="http://schemas.microsoft.com/office/drawing/2014/main" id="{54DBF193-87C2-6191-46F7-958ADA0D427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8130" y="3505598"/>
            <a:ext cx="2844130" cy="3171427"/>
          </a:xfrm>
          <a:prstGeom prst="rect">
            <a:avLst/>
          </a:prstGeom>
        </p:spPr>
      </p:pic>
      <p:pic>
        <p:nvPicPr>
          <p:cNvPr id="49" name="Picture 48" descr="Routine site maintenance invasive species control photo">
            <a:extLst>
              <a:ext uri="{FF2B5EF4-FFF2-40B4-BE49-F238E27FC236}">
                <a16:creationId xmlns:a16="http://schemas.microsoft.com/office/drawing/2014/main" id="{00F6BEE7-9059-B2CB-66E9-27579A5EE76C}"/>
              </a:ext>
            </a:extLst>
          </p:cNvPr>
          <p:cNvPicPr>
            <a:picLocks noChangeAspect="1"/>
          </p:cNvPicPr>
          <p:nvPr/>
        </p:nvPicPr>
        <p:blipFill>
          <a:blip r:embed="rId5" cstate="screen">
            <a:extLst>
              <a:ext uri="{28A0092B-C50C-407E-A947-70E740481C1C}">
                <a14:useLocalDpi xmlns:a14="http://schemas.microsoft.com/office/drawing/2010/main"/>
              </a:ext>
            </a:extLst>
          </a:blip>
          <a:srcRect b="-4"/>
          <a:stretch/>
        </p:blipFill>
        <p:spPr>
          <a:xfrm>
            <a:off x="6783682" y="179659"/>
            <a:ext cx="2212770" cy="3171426"/>
          </a:xfrm>
          <a:prstGeom prst="rect">
            <a:avLst/>
          </a:prstGeom>
        </p:spPr>
      </p:pic>
      <p:pic>
        <p:nvPicPr>
          <p:cNvPr id="5" name="Picture 4" descr="Assess wear and tear on pathways">
            <a:extLst>
              <a:ext uri="{FF2B5EF4-FFF2-40B4-BE49-F238E27FC236}">
                <a16:creationId xmlns:a16="http://schemas.microsoft.com/office/drawing/2014/main" id="{E56949D5-3DFA-CF4F-2349-B0676807B0A2}"/>
              </a:ext>
            </a:extLst>
          </p:cNvPr>
          <p:cNvPicPr>
            <a:picLocks noChangeAspect="1"/>
          </p:cNvPicPr>
          <p:nvPr/>
        </p:nvPicPr>
        <p:blipFill>
          <a:blip r:embed="rId6" cstate="screen">
            <a:extLst>
              <a:ext uri="{28A0092B-C50C-407E-A947-70E740481C1C}">
                <a14:useLocalDpi xmlns:a14="http://schemas.microsoft.com/office/drawing/2010/main"/>
              </a:ext>
            </a:extLst>
          </a:blip>
          <a:srcRect b="-4"/>
          <a:stretch>
            <a:fillRect/>
          </a:stretch>
        </p:blipFill>
        <p:spPr>
          <a:xfrm>
            <a:off x="3152586" y="3508511"/>
            <a:ext cx="2844130" cy="3171426"/>
          </a:xfrm>
          <a:prstGeom prst="rect">
            <a:avLst/>
          </a:prstGeom>
        </p:spPr>
      </p:pic>
      <p:pic>
        <p:nvPicPr>
          <p:cNvPr id="11" name="Picture 10" descr="Evaluate drainage and flooded areas photo">
            <a:extLst>
              <a:ext uri="{FF2B5EF4-FFF2-40B4-BE49-F238E27FC236}">
                <a16:creationId xmlns:a16="http://schemas.microsoft.com/office/drawing/2014/main" id="{F9D7B4F6-5C4B-6AAF-BAB3-84861E8AB8E3}"/>
              </a:ext>
            </a:extLst>
          </p:cNvPr>
          <p:cNvPicPr>
            <a:picLocks noChangeAspect="1"/>
          </p:cNvPicPr>
          <p:nvPr/>
        </p:nvPicPr>
        <p:blipFill>
          <a:blip r:embed="rId7" cstate="screen">
            <a:extLst>
              <a:ext uri="{28A0092B-C50C-407E-A947-70E740481C1C}">
                <a14:useLocalDpi xmlns:a14="http://schemas.microsoft.com/office/drawing/2010/main"/>
              </a:ext>
            </a:extLst>
          </a:blip>
          <a:srcRect t="-1369"/>
          <a:stretch/>
        </p:blipFill>
        <p:spPr>
          <a:xfrm>
            <a:off x="6141430" y="3508510"/>
            <a:ext cx="2844130" cy="3168515"/>
          </a:xfrm>
          <a:prstGeom prst="rect">
            <a:avLst/>
          </a:prstGeom>
        </p:spPr>
      </p:pic>
      <p:sp>
        <p:nvSpPr>
          <p:cNvPr id="51" name="Rectangle 50">
            <a:extLst>
              <a:ext uri="{FF2B5EF4-FFF2-40B4-BE49-F238E27FC236}">
                <a16:creationId xmlns:a16="http://schemas.microsoft.com/office/drawing/2014/main" id="{C2D97CD7-6BF0-66F7-A9DB-C6252A14BC62}"/>
              </a:ext>
              <a:ext uri="{C183D7F6-B498-43B3-948B-1728B52AA6E4}">
                <adec:decorative xmlns:adec="http://schemas.microsoft.com/office/drawing/2017/decorative" val="1"/>
              </a:ext>
            </a:extLst>
          </p:cNvPr>
          <p:cNvSpPr/>
          <p:nvPr/>
        </p:nvSpPr>
        <p:spPr>
          <a:xfrm>
            <a:off x="285750" y="274320"/>
            <a:ext cx="2548890" cy="1017270"/>
          </a:xfrm>
          <a:prstGeom prst="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E01CE0D-D491-3F5E-36F9-16E7B8F537DD}"/>
              </a:ext>
            </a:extLst>
          </p:cNvPr>
          <p:cNvSpPr txBox="1"/>
          <p:nvPr/>
        </p:nvSpPr>
        <p:spPr>
          <a:xfrm>
            <a:off x="285750" y="336679"/>
            <a:ext cx="2405632" cy="892552"/>
          </a:xfrm>
          <a:prstGeom prst="rect">
            <a:avLst/>
          </a:prstGeom>
          <a:noFill/>
        </p:spPr>
        <p:txBody>
          <a:bodyPr wrap="square">
            <a:spAutoFit/>
          </a:bodyPr>
          <a:lstStyle/>
          <a:p>
            <a:pPr lvl="1"/>
            <a:r>
              <a:rPr lang="en-US" sz="1600" b="1" dirty="0">
                <a:latin typeface="Aptos Display" panose="020B0004020202020204" pitchFamily="34" charset="0"/>
              </a:rPr>
              <a:t>Soil  Assessment</a:t>
            </a:r>
          </a:p>
          <a:p>
            <a:pPr lvl="1"/>
            <a:r>
              <a:rPr lang="en-US" sz="1200" dirty="0"/>
              <a:t>evaluate soil conditions and nutrient levels, &amp; guide landscape improvements</a:t>
            </a:r>
            <a:endParaRPr lang="en-US" sz="1200" dirty="0">
              <a:latin typeface="Aptos Display" panose="020B0004020202020204" pitchFamily="34" charset="0"/>
            </a:endParaRPr>
          </a:p>
        </p:txBody>
      </p:sp>
      <p:pic>
        <p:nvPicPr>
          <p:cNvPr id="64" name="Graphic 63" descr="Seed Packet with solid fill">
            <a:extLst>
              <a:ext uri="{FF2B5EF4-FFF2-40B4-BE49-F238E27FC236}">
                <a16:creationId xmlns:a16="http://schemas.microsoft.com/office/drawing/2014/main" id="{6D36CC94-AD1D-19FD-EAC6-B12C496C3C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9508" y="402795"/>
            <a:ext cx="380160" cy="380160"/>
          </a:xfrm>
          <a:prstGeom prst="rect">
            <a:avLst/>
          </a:prstGeom>
        </p:spPr>
      </p:pic>
      <p:sp>
        <p:nvSpPr>
          <p:cNvPr id="67" name="Rectangle 66">
            <a:extLst>
              <a:ext uri="{FF2B5EF4-FFF2-40B4-BE49-F238E27FC236}">
                <a16:creationId xmlns:a16="http://schemas.microsoft.com/office/drawing/2014/main" id="{281C09A5-0877-911B-E753-DE2F3E014819}"/>
              </a:ext>
              <a:ext uri="{C183D7F6-B498-43B3-948B-1728B52AA6E4}">
                <adec:decorative xmlns:adec="http://schemas.microsoft.com/office/drawing/2017/decorative" val="1"/>
              </a:ext>
            </a:extLst>
          </p:cNvPr>
          <p:cNvSpPr/>
          <p:nvPr/>
        </p:nvSpPr>
        <p:spPr>
          <a:xfrm>
            <a:off x="3335278" y="274320"/>
            <a:ext cx="5522972" cy="1017270"/>
          </a:xfrm>
          <a:prstGeom prst="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F0C360FC-1965-3273-4044-A11ABE54273C}"/>
              </a:ext>
            </a:extLst>
          </p:cNvPr>
          <p:cNvSpPr txBox="1"/>
          <p:nvPr/>
        </p:nvSpPr>
        <p:spPr>
          <a:xfrm>
            <a:off x="3466556" y="336679"/>
            <a:ext cx="5287936" cy="523220"/>
          </a:xfrm>
          <a:prstGeom prst="rect">
            <a:avLst/>
          </a:prstGeom>
          <a:noFill/>
        </p:spPr>
        <p:txBody>
          <a:bodyPr wrap="square">
            <a:spAutoFit/>
          </a:bodyPr>
          <a:lstStyle/>
          <a:p>
            <a:pPr lvl="1"/>
            <a:r>
              <a:rPr lang="en-US" sz="1600" b="1" dirty="0">
                <a:latin typeface="Aptos Display" panose="020B0004020202020204" pitchFamily="34" charset="0"/>
              </a:rPr>
              <a:t>Routine Site Maintenance Invasive Species Control</a:t>
            </a:r>
          </a:p>
          <a:p>
            <a:pPr lvl="1"/>
            <a:r>
              <a:rPr lang="en-US" sz="1200" dirty="0"/>
              <a:t>Evaluating year-round care and event-specific invasive control</a:t>
            </a:r>
            <a:endParaRPr lang="en-US" sz="1200" dirty="0">
              <a:latin typeface="Aptos Display" panose="020B0004020202020204" pitchFamily="34" charset="0"/>
            </a:endParaRPr>
          </a:p>
        </p:txBody>
      </p:sp>
      <p:pic>
        <p:nvPicPr>
          <p:cNvPr id="53" name="Graphic 52" descr="Scissors with solid fill">
            <a:extLst>
              <a:ext uri="{FF2B5EF4-FFF2-40B4-BE49-F238E27FC236}">
                <a16:creationId xmlns:a16="http://schemas.microsoft.com/office/drawing/2014/main" id="{2599C728-6D3D-BE9D-36C4-DFEAF7BA07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66556" y="402795"/>
            <a:ext cx="380160" cy="380160"/>
          </a:xfrm>
          <a:prstGeom prst="rect">
            <a:avLst/>
          </a:prstGeom>
        </p:spPr>
      </p:pic>
      <p:sp>
        <p:nvSpPr>
          <p:cNvPr id="69" name="Rectangle 68">
            <a:extLst>
              <a:ext uri="{FF2B5EF4-FFF2-40B4-BE49-F238E27FC236}">
                <a16:creationId xmlns:a16="http://schemas.microsoft.com/office/drawing/2014/main" id="{EA29A1B3-0EC4-8265-E0BD-4492092B2076}"/>
              </a:ext>
              <a:ext uri="{C183D7F6-B498-43B3-948B-1728B52AA6E4}">
                <adec:decorative xmlns:adec="http://schemas.microsoft.com/office/drawing/2017/decorative" val="1"/>
              </a:ext>
            </a:extLst>
          </p:cNvPr>
          <p:cNvSpPr/>
          <p:nvPr/>
        </p:nvSpPr>
        <p:spPr>
          <a:xfrm>
            <a:off x="285750" y="3717560"/>
            <a:ext cx="2548890" cy="1017270"/>
          </a:xfrm>
          <a:prstGeom prst="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1A85361C-8BD8-108C-7735-6551A21CA295}"/>
              </a:ext>
            </a:extLst>
          </p:cNvPr>
          <p:cNvSpPr txBox="1"/>
          <p:nvPr/>
        </p:nvSpPr>
        <p:spPr>
          <a:xfrm>
            <a:off x="285750" y="3779919"/>
            <a:ext cx="2405632" cy="954107"/>
          </a:xfrm>
          <a:prstGeom prst="rect">
            <a:avLst/>
          </a:prstGeom>
          <a:noFill/>
        </p:spPr>
        <p:txBody>
          <a:bodyPr wrap="square">
            <a:spAutoFit/>
          </a:bodyPr>
          <a:lstStyle/>
          <a:p>
            <a:pPr lvl="1"/>
            <a:r>
              <a:rPr lang="en-US" sz="1600" b="1" dirty="0">
                <a:latin typeface="Aptos Display" panose="020B0004020202020204" pitchFamily="34" charset="0"/>
              </a:rPr>
              <a:t>Tree Preservation &amp; Care</a:t>
            </a:r>
          </a:p>
          <a:p>
            <a:pPr lvl="1"/>
            <a:r>
              <a:rPr lang="en-US" sz="1200" dirty="0"/>
              <a:t>Evaluating tree condition for long-term health and safety</a:t>
            </a:r>
            <a:endParaRPr lang="en-US" sz="1200" dirty="0">
              <a:latin typeface="Aptos Display" panose="020B0004020202020204" pitchFamily="34" charset="0"/>
            </a:endParaRPr>
          </a:p>
        </p:txBody>
      </p:sp>
      <p:pic>
        <p:nvPicPr>
          <p:cNvPr id="66" name="Graphic 65" descr="Tree With Roots with solid fill">
            <a:extLst>
              <a:ext uri="{FF2B5EF4-FFF2-40B4-BE49-F238E27FC236}">
                <a16:creationId xmlns:a16="http://schemas.microsoft.com/office/drawing/2014/main" id="{B53DFB72-CD85-1A52-F0B7-8B192623759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9508" y="3876812"/>
            <a:ext cx="380160" cy="380160"/>
          </a:xfrm>
          <a:prstGeom prst="rect">
            <a:avLst/>
          </a:prstGeom>
        </p:spPr>
      </p:pic>
      <p:sp>
        <p:nvSpPr>
          <p:cNvPr id="71" name="Rectangle 70">
            <a:extLst>
              <a:ext uri="{FF2B5EF4-FFF2-40B4-BE49-F238E27FC236}">
                <a16:creationId xmlns:a16="http://schemas.microsoft.com/office/drawing/2014/main" id="{C0C33870-0A9C-0DE7-F457-E6BA15995ADD}"/>
              </a:ext>
              <a:ext uri="{C183D7F6-B498-43B3-948B-1728B52AA6E4}">
                <adec:decorative xmlns:adec="http://schemas.microsoft.com/office/drawing/2017/decorative" val="1"/>
              </a:ext>
            </a:extLst>
          </p:cNvPr>
          <p:cNvSpPr/>
          <p:nvPr/>
        </p:nvSpPr>
        <p:spPr>
          <a:xfrm>
            <a:off x="3335278" y="3716756"/>
            <a:ext cx="2548890" cy="1017270"/>
          </a:xfrm>
          <a:prstGeom prst="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26804FFD-2865-7903-1919-E38E45FB9898}"/>
              </a:ext>
            </a:extLst>
          </p:cNvPr>
          <p:cNvSpPr txBox="1"/>
          <p:nvPr/>
        </p:nvSpPr>
        <p:spPr>
          <a:xfrm>
            <a:off x="3335278" y="3779115"/>
            <a:ext cx="2405632" cy="954107"/>
          </a:xfrm>
          <a:prstGeom prst="rect">
            <a:avLst/>
          </a:prstGeom>
          <a:noFill/>
        </p:spPr>
        <p:txBody>
          <a:bodyPr wrap="square">
            <a:spAutoFit/>
          </a:bodyPr>
          <a:lstStyle/>
          <a:p>
            <a:pPr lvl="1"/>
            <a:r>
              <a:rPr lang="en-US" sz="1600" b="1" dirty="0">
                <a:latin typeface="Aptos Display" panose="020B0004020202020204" pitchFamily="34" charset="0"/>
              </a:rPr>
              <a:t>Assess Wear &amp; Tear on Pathways</a:t>
            </a:r>
          </a:p>
          <a:p>
            <a:pPr lvl="1"/>
            <a:r>
              <a:rPr lang="en-US" sz="1200" dirty="0"/>
              <a:t>Extends pathway lifespan and ensures visitor safety</a:t>
            </a:r>
          </a:p>
        </p:txBody>
      </p:sp>
      <p:pic>
        <p:nvPicPr>
          <p:cNvPr id="62" name="Graphic 61" descr="Tools with solid fill">
            <a:extLst>
              <a:ext uri="{FF2B5EF4-FFF2-40B4-BE49-F238E27FC236}">
                <a16:creationId xmlns:a16="http://schemas.microsoft.com/office/drawing/2014/main" id="{05F8CA69-6628-C385-BEB4-8DAF4CD111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15337" y="3876812"/>
            <a:ext cx="380160" cy="380160"/>
          </a:xfrm>
          <a:prstGeom prst="rect">
            <a:avLst/>
          </a:prstGeom>
        </p:spPr>
      </p:pic>
      <p:sp>
        <p:nvSpPr>
          <p:cNvPr id="73" name="Rectangle 72">
            <a:extLst>
              <a:ext uri="{FF2B5EF4-FFF2-40B4-BE49-F238E27FC236}">
                <a16:creationId xmlns:a16="http://schemas.microsoft.com/office/drawing/2014/main" id="{C6BC1D79-7FED-4853-7342-531797F5A605}"/>
              </a:ext>
              <a:ext uri="{C183D7F6-B498-43B3-948B-1728B52AA6E4}">
                <adec:decorative xmlns:adec="http://schemas.microsoft.com/office/drawing/2017/decorative" val="1"/>
              </a:ext>
            </a:extLst>
          </p:cNvPr>
          <p:cNvSpPr/>
          <p:nvPr/>
        </p:nvSpPr>
        <p:spPr>
          <a:xfrm>
            <a:off x="6305566" y="3717559"/>
            <a:ext cx="2548890" cy="1017270"/>
          </a:xfrm>
          <a:prstGeom prst="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02FABDB1-E0E5-5769-BA94-0E9D3C00AF0F}"/>
              </a:ext>
            </a:extLst>
          </p:cNvPr>
          <p:cNvSpPr txBox="1"/>
          <p:nvPr/>
        </p:nvSpPr>
        <p:spPr>
          <a:xfrm>
            <a:off x="6305566" y="3779918"/>
            <a:ext cx="2405632" cy="954107"/>
          </a:xfrm>
          <a:prstGeom prst="rect">
            <a:avLst/>
          </a:prstGeom>
          <a:noFill/>
        </p:spPr>
        <p:txBody>
          <a:bodyPr wrap="square">
            <a:spAutoFit/>
          </a:bodyPr>
          <a:lstStyle/>
          <a:p>
            <a:pPr lvl="1"/>
            <a:r>
              <a:rPr lang="en-US" sz="1600" b="1" dirty="0">
                <a:latin typeface="Aptos Display" panose="020B0004020202020204" pitchFamily="34" charset="0"/>
              </a:rPr>
              <a:t>Evaluate Drainage and Flooded Areas </a:t>
            </a:r>
            <a:r>
              <a:rPr lang="en-US" sz="1200" dirty="0"/>
              <a:t>Restores recreational areas and enhances accessibility</a:t>
            </a:r>
          </a:p>
        </p:txBody>
      </p:sp>
      <p:pic>
        <p:nvPicPr>
          <p:cNvPr id="60" name="Graphic 59" descr="Water with solid fill">
            <a:extLst>
              <a:ext uri="{FF2B5EF4-FFF2-40B4-BE49-F238E27FC236}">
                <a16:creationId xmlns:a16="http://schemas.microsoft.com/office/drawing/2014/main" id="{0321FDCB-F07D-E3F3-A3D8-E9676F6F54E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96116" y="3815409"/>
            <a:ext cx="380160" cy="380160"/>
          </a:xfrm>
          <a:prstGeom prst="rect">
            <a:avLst/>
          </a:prstGeom>
        </p:spPr>
      </p:pic>
      <p:sp>
        <p:nvSpPr>
          <p:cNvPr id="2" name="Title 1">
            <a:extLst>
              <a:ext uri="{FF2B5EF4-FFF2-40B4-BE49-F238E27FC236}">
                <a16:creationId xmlns:a16="http://schemas.microsoft.com/office/drawing/2014/main" id="{09848BB1-D84F-F791-48CF-C508DA57BCF2}"/>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Landscape Assessments</a:t>
            </a:r>
          </a:p>
        </p:txBody>
      </p:sp>
    </p:spTree>
    <p:extLst>
      <p:ext uri="{BB962C8B-B14F-4D97-AF65-F5344CB8AC3E}">
        <p14:creationId xmlns:p14="http://schemas.microsoft.com/office/powerpoint/2010/main" val="25807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EBDC5-85D2-21F1-451A-6508E1A31D3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4D44086-2413-86B7-9A31-AE644A5E431D}"/>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Charles River Shoreline Vegetation Management Plan (CRVMP)</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pic>
        <p:nvPicPr>
          <p:cNvPr id="6" name="Picture 5" descr="CRVMP Study region">
            <a:extLst>
              <a:ext uri="{FF2B5EF4-FFF2-40B4-BE49-F238E27FC236}">
                <a16:creationId xmlns:a16="http://schemas.microsoft.com/office/drawing/2014/main" id="{7F34B9B7-9B83-D39D-9AEB-A23BF05D93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7462" y="1559292"/>
            <a:ext cx="5419942" cy="4188136"/>
          </a:xfrm>
          <a:prstGeom prst="rect">
            <a:avLst/>
          </a:prstGeom>
          <a:ln w="25400">
            <a:solidFill>
              <a:srgbClr val="002060"/>
            </a:solidFill>
          </a:ln>
        </p:spPr>
      </p:pic>
      <p:pic>
        <p:nvPicPr>
          <p:cNvPr id="7" name="Picture 6" descr="CRVMP Management Areas">
            <a:extLst>
              <a:ext uri="{FF2B5EF4-FFF2-40B4-BE49-F238E27FC236}">
                <a16:creationId xmlns:a16="http://schemas.microsoft.com/office/drawing/2014/main" id="{8EAAB9DB-5F65-A259-8BEE-F33CCC5C9B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882" y="1688908"/>
            <a:ext cx="3266725" cy="1537182"/>
          </a:xfrm>
          <a:prstGeom prst="rect">
            <a:avLst/>
          </a:prstGeom>
          <a:ln>
            <a:noFill/>
          </a:ln>
          <a:effectLst>
            <a:outerShdw blurRad="292100" dist="139700" dir="2700000" algn="tl" rotWithShape="0">
              <a:srgbClr val="333333">
                <a:alpha val="65000"/>
              </a:srgbClr>
            </a:outerShdw>
          </a:effectLst>
        </p:spPr>
      </p:pic>
      <p:pic>
        <p:nvPicPr>
          <p:cNvPr id="8" name="Picture 7" descr="CRVMP Proposed Management Schedule">
            <a:extLst>
              <a:ext uri="{FF2B5EF4-FFF2-40B4-BE49-F238E27FC236}">
                <a16:creationId xmlns:a16="http://schemas.microsoft.com/office/drawing/2014/main" id="{871295A5-D413-C8F3-72DD-7C02376102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237" y="3570372"/>
            <a:ext cx="3195369" cy="1704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0206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33136-44BD-771B-AA42-B9330CB3654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E6E766B-CEC9-974D-8254-282214D0EA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76628" y="5819363"/>
            <a:ext cx="628738" cy="876422"/>
          </a:xfrm>
          <a:prstGeom prst="rect">
            <a:avLst/>
          </a:prstGeom>
        </p:spPr>
      </p:pic>
      <p:pic>
        <p:nvPicPr>
          <p:cNvPr id="6" name="Picture 5" descr="Landscape Typologies HOCR Strategic Plan">
            <a:extLst>
              <a:ext uri="{FF2B5EF4-FFF2-40B4-BE49-F238E27FC236}">
                <a16:creationId xmlns:a16="http://schemas.microsoft.com/office/drawing/2014/main" id="{0D1D3A81-AC14-34C7-930C-3BE40C569A8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911" y="1066178"/>
            <a:ext cx="2758642" cy="3631745"/>
          </a:xfrm>
          <a:prstGeom prst="rect">
            <a:avLst/>
          </a:prstGeom>
        </p:spPr>
      </p:pic>
      <p:pic>
        <p:nvPicPr>
          <p:cNvPr id="9" name="Picture 8" descr="Landscape Typologies HOCR Strategic Plan">
            <a:extLst>
              <a:ext uri="{FF2B5EF4-FFF2-40B4-BE49-F238E27FC236}">
                <a16:creationId xmlns:a16="http://schemas.microsoft.com/office/drawing/2014/main" id="{4F73DACB-73CB-2CA2-A5BF-40390EC175E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874852" y="927784"/>
            <a:ext cx="2854058" cy="3631745"/>
          </a:xfrm>
          <a:prstGeom prst="rect">
            <a:avLst/>
          </a:prstGeom>
        </p:spPr>
      </p:pic>
      <p:pic>
        <p:nvPicPr>
          <p:cNvPr id="11" name="Picture 10" descr="Landscape Typologies HOCR Strategic Plan">
            <a:extLst>
              <a:ext uri="{FF2B5EF4-FFF2-40B4-BE49-F238E27FC236}">
                <a16:creationId xmlns:a16="http://schemas.microsoft.com/office/drawing/2014/main" id="{D681C08C-3A45-1520-40BA-0D631240CEC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026307" y="927784"/>
            <a:ext cx="2885571" cy="3631745"/>
          </a:xfrm>
          <a:prstGeom prst="rect">
            <a:avLst/>
          </a:prstGeom>
        </p:spPr>
      </p:pic>
      <p:pic>
        <p:nvPicPr>
          <p:cNvPr id="12" name="Picture 11" descr="Landscape Typologies HOCR Strategic Plan">
            <a:extLst>
              <a:ext uri="{FF2B5EF4-FFF2-40B4-BE49-F238E27FC236}">
                <a16:creationId xmlns:a16="http://schemas.microsoft.com/office/drawing/2014/main" id="{0166865A-70CF-F60A-5A16-64488DC3A38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16210" y="3726413"/>
            <a:ext cx="2863107" cy="1801675"/>
          </a:xfrm>
          <a:prstGeom prst="rect">
            <a:avLst/>
          </a:prstGeom>
        </p:spPr>
      </p:pic>
      <p:pic>
        <p:nvPicPr>
          <p:cNvPr id="13" name="Picture 12" descr="Landscape Typologies HOCR Strategic Plan">
            <a:extLst>
              <a:ext uri="{FF2B5EF4-FFF2-40B4-BE49-F238E27FC236}">
                <a16:creationId xmlns:a16="http://schemas.microsoft.com/office/drawing/2014/main" id="{77568E9C-BACD-A22D-1EAE-87D57EED1F8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000590" y="3494676"/>
            <a:ext cx="2776744" cy="2457941"/>
          </a:xfrm>
          <a:prstGeom prst="rect">
            <a:avLst/>
          </a:prstGeom>
        </p:spPr>
      </p:pic>
      <p:pic>
        <p:nvPicPr>
          <p:cNvPr id="14" name="Picture 13" descr="Landscape Typologies HOCR Strategic Plan">
            <a:extLst>
              <a:ext uri="{FF2B5EF4-FFF2-40B4-BE49-F238E27FC236}">
                <a16:creationId xmlns:a16="http://schemas.microsoft.com/office/drawing/2014/main" id="{85432C2D-F238-CBB8-D1A5-D63BD655060F}"/>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6178406" y="3299695"/>
            <a:ext cx="2698158" cy="3466107"/>
          </a:xfrm>
          <a:prstGeom prst="rect">
            <a:avLst/>
          </a:prstGeom>
        </p:spPr>
      </p:pic>
      <p:sp>
        <p:nvSpPr>
          <p:cNvPr id="5" name="Title 1">
            <a:extLst>
              <a:ext uri="{FF2B5EF4-FFF2-40B4-BE49-F238E27FC236}">
                <a16:creationId xmlns:a16="http://schemas.microsoft.com/office/drawing/2014/main" id="{C4051CD8-CF88-7F04-393B-A3C3D3A678D8}"/>
              </a:ext>
            </a:extLst>
          </p:cNvPr>
          <p:cNvSpPr txBox="1">
            <a:spLocks noGrp="1"/>
          </p:cNvSpPr>
          <p:nvPr>
            <p:ph type="title" idx="4294967295"/>
          </p:nvPr>
        </p:nvSpPr>
        <p:spPr>
          <a:xfrm>
            <a:off x="338634" y="165639"/>
            <a:ext cx="655305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Expanded: Charles River Strategic Plan</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2978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0F90C-DE63-EC55-A35E-7CD0190DFF0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56348F2-DE01-71D6-9FE8-D9CB35DE8177}"/>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Lawn</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pic>
        <p:nvPicPr>
          <p:cNvPr id="7" name="Picture 6" descr="Landscape Typologies HOCR Strategic Plan">
            <a:extLst>
              <a:ext uri="{FF2B5EF4-FFF2-40B4-BE49-F238E27FC236}">
                <a16:creationId xmlns:a16="http://schemas.microsoft.com/office/drawing/2014/main" id="{24D2A728-019D-9D86-9FA8-31A034556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4" y="1280159"/>
            <a:ext cx="4121981" cy="2711025"/>
          </a:xfrm>
          <a:prstGeom prst="rect">
            <a:avLst/>
          </a:prstGeom>
        </p:spPr>
      </p:pic>
      <p:sp>
        <p:nvSpPr>
          <p:cNvPr id="25" name="Rectangle 24">
            <a:extLst>
              <a:ext uri="{FF2B5EF4-FFF2-40B4-BE49-F238E27FC236}">
                <a16:creationId xmlns:a16="http://schemas.microsoft.com/office/drawing/2014/main" id="{C303A688-00D1-2C74-D074-FC1F7A123DB2}"/>
              </a:ext>
              <a:ext uri="{C183D7F6-B498-43B3-948B-1728B52AA6E4}">
                <adec:decorative xmlns:adec="http://schemas.microsoft.com/office/drawing/2017/decorative" val="1"/>
              </a:ext>
            </a:extLst>
          </p:cNvPr>
          <p:cNvSpPr>
            <a:spLocks/>
          </p:cNvSpPr>
          <p:nvPr/>
        </p:nvSpPr>
        <p:spPr>
          <a:xfrm>
            <a:off x="4485775" y="1280159"/>
            <a:ext cx="2104103" cy="2570928"/>
          </a:xfrm>
          <a:prstGeom prst="rect">
            <a:avLst/>
          </a:prstGeom>
          <a:blipFill dpi="0" rotWithShape="1">
            <a:blip r:embed="rId3" cstate="screen">
              <a:extLst>
                <a:ext uri="{28A0092B-C50C-407E-A947-70E740481C1C}">
                  <a14:useLocalDpi xmlns:a14="http://schemas.microsoft.com/office/drawing/2010/main"/>
                </a:ext>
              </a:extLst>
            </a:blip>
            <a:srcRect/>
            <a:tile tx="0" ty="0" sx="80000" sy="80000" flip="none" algn="t"/>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36FEA70-9505-EC15-1317-038F73C75D93}"/>
              </a:ext>
              <a:ext uri="{C183D7F6-B498-43B3-948B-1728B52AA6E4}">
                <adec:decorative xmlns:adec="http://schemas.microsoft.com/office/drawing/2017/decorative" val="1"/>
              </a:ext>
            </a:extLst>
          </p:cNvPr>
          <p:cNvSpPr/>
          <p:nvPr/>
        </p:nvSpPr>
        <p:spPr>
          <a:xfrm>
            <a:off x="6661935" y="1280159"/>
            <a:ext cx="2104103" cy="1758009"/>
          </a:xfrm>
          <a:prstGeom prst="rect">
            <a:avLst/>
          </a:prstGeom>
          <a:blipFill dpi="0" rotWithShape="1">
            <a:blip r:embed="rId4" cstate="screen">
              <a:extLst>
                <a:ext uri="{28A0092B-C50C-407E-A947-70E740481C1C}">
                  <a14:useLocalDpi xmlns:a14="http://schemas.microsoft.com/office/drawing/2010/main"/>
                </a:ext>
              </a:extLst>
            </a:blip>
            <a:srcRect/>
            <a:tile tx="0" ty="0" sx="60000" sy="60000" flip="none" algn="b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4BF66C3-48AD-EF8A-6537-9F0306CAD983}"/>
              </a:ext>
              <a:ext uri="{C183D7F6-B498-43B3-948B-1728B52AA6E4}">
                <adec:decorative xmlns:adec="http://schemas.microsoft.com/office/drawing/2017/decorative" val="1"/>
              </a:ext>
            </a:extLst>
          </p:cNvPr>
          <p:cNvSpPr/>
          <p:nvPr/>
        </p:nvSpPr>
        <p:spPr>
          <a:xfrm>
            <a:off x="6661934" y="3112179"/>
            <a:ext cx="2104103" cy="2570928"/>
          </a:xfrm>
          <a:prstGeom prst="rect">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3C4D1F2-A53A-56F9-895F-49CE55C7F573}"/>
              </a:ext>
              <a:ext uri="{C183D7F6-B498-43B3-948B-1728B52AA6E4}">
                <adec:decorative xmlns:adec="http://schemas.microsoft.com/office/drawing/2017/decorative" val="1"/>
              </a:ext>
            </a:extLst>
          </p:cNvPr>
          <p:cNvSpPr/>
          <p:nvPr/>
        </p:nvSpPr>
        <p:spPr>
          <a:xfrm>
            <a:off x="4485775" y="3925097"/>
            <a:ext cx="2104103" cy="1758009"/>
          </a:xfrm>
          <a:prstGeom prst="rect">
            <a:avLst/>
          </a:prstGeom>
          <a:blipFill dpi="0" rotWithShape="1">
            <a:blip r:embed="rId6" cstate="screen">
              <a:extLst>
                <a:ext uri="{28A0092B-C50C-407E-A947-70E740481C1C}">
                  <a14:useLocalDpi xmlns:a14="http://schemas.microsoft.com/office/drawing/2010/main"/>
                </a:ext>
              </a:extLst>
            </a:blip>
            <a:srcRect/>
            <a:tile tx="0" ty="0" sx="60000" sy="60000" flip="none" algn="b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2C698EB-6206-3901-EB19-ACDE679E075E}"/>
              </a:ext>
              <a:ext uri="{C183D7F6-B498-43B3-948B-1728B52AA6E4}">
                <adec:decorative xmlns:adec="http://schemas.microsoft.com/office/drawing/2017/decorative" val="1"/>
              </a:ext>
            </a:extLst>
          </p:cNvPr>
          <p:cNvSpPr/>
          <p:nvPr/>
        </p:nvSpPr>
        <p:spPr>
          <a:xfrm>
            <a:off x="6270171" y="5454730"/>
            <a:ext cx="2495866" cy="246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4749F2-BB27-04BC-24F3-32473705FF62}"/>
              </a:ext>
            </a:extLst>
          </p:cNvPr>
          <p:cNvSpPr txBox="1"/>
          <p:nvPr/>
        </p:nvSpPr>
        <p:spPr>
          <a:xfrm>
            <a:off x="5435068" y="5448901"/>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Example Images of Managed Lawns</a:t>
            </a:r>
          </a:p>
        </p:txBody>
      </p:sp>
    </p:spTree>
    <p:extLst>
      <p:ext uri="{BB962C8B-B14F-4D97-AF65-F5344CB8AC3E}">
        <p14:creationId xmlns:p14="http://schemas.microsoft.com/office/powerpoint/2010/main" val="2867383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905E7-CD10-B5C6-B015-83FCFA5EC9E3}"/>
            </a:ext>
          </a:extLst>
        </p:cNvPr>
        <p:cNvGrpSpPr/>
        <p:nvPr/>
      </p:nvGrpSpPr>
      <p:grpSpPr>
        <a:xfrm>
          <a:off x="0" y="0"/>
          <a:ext cx="0" cy="0"/>
          <a:chOff x="0" y="0"/>
          <a:chExt cx="0" cy="0"/>
        </a:xfrm>
      </p:grpSpPr>
      <p:pic>
        <p:nvPicPr>
          <p:cNvPr id="2" name="Picture 1" descr="Zoomed in plan of Herter Park, Boston, MA">
            <a:extLst>
              <a:ext uri="{FF2B5EF4-FFF2-40B4-BE49-F238E27FC236}">
                <a16:creationId xmlns:a16="http://schemas.microsoft.com/office/drawing/2014/main" id="{B751ED9A-6F7D-D200-640E-A008B2C67F6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6891"/>
            <a:ext cx="9144000" cy="6858000"/>
          </a:xfrm>
          <a:prstGeom prst="rect">
            <a:avLst/>
          </a:prstGeom>
        </p:spPr>
      </p:pic>
      <p:pic>
        <p:nvPicPr>
          <p:cNvPr id="3" name="Picture 2">
            <a:extLst>
              <a:ext uri="{FF2B5EF4-FFF2-40B4-BE49-F238E27FC236}">
                <a16:creationId xmlns:a16="http://schemas.microsoft.com/office/drawing/2014/main" id="{57678B24-CE00-8817-77A8-4C91E941E564}"/>
              </a:ext>
              <a:ext uri="{C183D7F6-B498-43B3-948B-1728B52AA6E4}">
                <adec:decorative xmlns:adec="http://schemas.microsoft.com/office/drawing/2017/decorative" val="1"/>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0" y="26892"/>
            <a:ext cx="8903808" cy="6858000"/>
          </a:xfrm>
          <a:prstGeom prst="rect">
            <a:avLst/>
          </a:prstGeom>
        </p:spPr>
      </p:pic>
      <p:sp>
        <p:nvSpPr>
          <p:cNvPr id="4" name="Rectangle 3">
            <a:extLst>
              <a:ext uri="{FF2B5EF4-FFF2-40B4-BE49-F238E27FC236}">
                <a16:creationId xmlns:a16="http://schemas.microsoft.com/office/drawing/2014/main" id="{461DD170-F2A4-FD64-8D31-84519B765F85}"/>
              </a:ext>
              <a:ext uri="{C183D7F6-B498-43B3-948B-1728B52AA6E4}">
                <adec:decorative xmlns:adec="http://schemas.microsoft.com/office/drawing/2017/decorative" val="1"/>
              </a:ext>
            </a:extLst>
          </p:cNvPr>
          <p:cNvSpPr/>
          <p:nvPr/>
        </p:nvSpPr>
        <p:spPr>
          <a:xfrm>
            <a:off x="212727" y="732764"/>
            <a:ext cx="3665118" cy="5542671"/>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78D22DF-4735-58E5-3DD5-3D6E765A2E92}"/>
              </a:ext>
            </a:extLst>
          </p:cNvPr>
          <p:cNvSpPr>
            <a:spLocks noGrp="1"/>
          </p:cNvSpPr>
          <p:nvPr/>
        </p:nvSpPr>
        <p:spPr>
          <a:xfrm>
            <a:off x="642964" y="1798734"/>
            <a:ext cx="293194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Lawn Maintenance Types (A1, A2, A3) range from low to high maintenance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3’ buffer along stone dust pathways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Mow high-use paths within lawn areas, under tree dripline and along the riverfront.</a:t>
            </a:r>
            <a:endParaRPr kumimoji="0" lang="en-US" sz="28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1A77587B-A0FD-CE24-FE8E-040993D62C0D}"/>
              </a:ext>
            </a:extLst>
          </p:cNvPr>
          <p:cNvSpPr>
            <a:spLocks noGrp="1"/>
          </p:cNvSpPr>
          <p:nvPr>
            <p:ph type="title" idx="4294967295"/>
          </p:nvPr>
        </p:nvSpPr>
        <p:spPr>
          <a:xfrm>
            <a:off x="246179" y="26891"/>
            <a:ext cx="3725511" cy="1783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Sample Area</a:t>
            </a:r>
            <a:br>
              <a:rPr kumimoji="0" lang="en-US" sz="2800" b="1"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r>
              <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East of Herter Park Amphitheater</a:t>
            </a:r>
            <a:br>
              <a:rPr kumimoji="0" lang="en-US" sz="2000" b="0" i="1"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sz="2000" b="0" i="1"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Freeform: Shape 8">
            <a:extLst>
              <a:ext uri="{FF2B5EF4-FFF2-40B4-BE49-F238E27FC236}">
                <a16:creationId xmlns:a16="http://schemas.microsoft.com/office/drawing/2014/main" id="{7DB9712E-4617-2AF8-E74F-B2C27C6713FD}"/>
              </a:ext>
              <a:ext uri="{C183D7F6-B498-43B3-948B-1728B52AA6E4}">
                <adec:decorative xmlns:adec="http://schemas.microsoft.com/office/drawing/2017/decorative" val="1"/>
              </a:ext>
            </a:extLst>
          </p:cNvPr>
          <p:cNvSpPr/>
          <p:nvPr/>
        </p:nvSpPr>
        <p:spPr>
          <a:xfrm rot="7245504">
            <a:off x="5715264" y="5566071"/>
            <a:ext cx="369804" cy="124460"/>
          </a:xfrm>
          <a:custGeom>
            <a:avLst/>
            <a:gdLst>
              <a:gd name="connsiteX0" fmla="*/ 0 w 339047"/>
              <a:gd name="connsiteY0" fmla="*/ 0 h 61645"/>
              <a:gd name="connsiteX1" fmla="*/ 339047 w 339047"/>
              <a:gd name="connsiteY1" fmla="*/ 61645 h 61645"/>
            </a:gdLst>
            <a:ahLst/>
            <a:cxnLst>
              <a:cxn ang="0">
                <a:pos x="connsiteX0" y="connsiteY0"/>
              </a:cxn>
              <a:cxn ang="0">
                <a:pos x="connsiteX1" y="connsiteY1"/>
              </a:cxn>
            </a:cxnLst>
            <a:rect l="l" t="t" r="r" b="b"/>
            <a:pathLst>
              <a:path w="339047" h="61645">
                <a:moveTo>
                  <a:pt x="0" y="0"/>
                </a:moveTo>
                <a:lnTo>
                  <a:pt x="339047" y="61645"/>
                </a:lnTo>
              </a:path>
            </a:pathLst>
          </a:custGeom>
          <a:noFill/>
          <a:ln w="22225">
            <a:headEnd type="arrow"/>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
            <a:extLst>
              <a:ext uri="{FF2B5EF4-FFF2-40B4-BE49-F238E27FC236}">
                <a16:creationId xmlns:a16="http://schemas.microsoft.com/office/drawing/2014/main" id="{6656FAD1-5265-83E8-405E-43E3B28D1C10}"/>
              </a:ext>
            </a:extLst>
          </p:cNvPr>
          <p:cNvSpPr txBox="1"/>
          <p:nvPr/>
        </p:nvSpPr>
        <p:spPr>
          <a:xfrm>
            <a:off x="3560465" y="26893"/>
            <a:ext cx="244175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Akkurat-Bold" panose="02000503030000020004" pitchFamily="2" charset="0"/>
                <a:ea typeface="+mn-ea"/>
                <a:cs typeface="+mn-cs"/>
              </a:rPr>
              <a:t>NEW HARVARD DOCK </a:t>
            </a:r>
          </a:p>
        </p:txBody>
      </p:sp>
      <p:cxnSp>
        <p:nvCxnSpPr>
          <p:cNvPr id="13" name="Straight Arrow Connector 12">
            <a:extLst>
              <a:ext uri="{FF2B5EF4-FFF2-40B4-BE49-F238E27FC236}">
                <a16:creationId xmlns:a16="http://schemas.microsoft.com/office/drawing/2014/main" id="{93F5945F-0999-8407-FA40-BC45057DC037}"/>
              </a:ext>
              <a:ext uri="{C183D7F6-B498-43B3-948B-1728B52AA6E4}">
                <adec:decorative xmlns:adec="http://schemas.microsoft.com/office/drawing/2017/decorative" val="1"/>
              </a:ext>
            </a:extLst>
          </p:cNvPr>
          <p:cNvCxnSpPr>
            <a:cxnSpLocks/>
          </p:cNvCxnSpPr>
          <p:nvPr/>
        </p:nvCxnSpPr>
        <p:spPr>
          <a:xfrm flipH="1">
            <a:off x="3188676" y="165394"/>
            <a:ext cx="371789"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BEB244C7-DA7F-DC3F-E80F-57B84527F1B7}"/>
              </a:ext>
              <a:ext uri="{C183D7F6-B498-43B3-948B-1728B52AA6E4}">
                <adec:decorative xmlns:adec="http://schemas.microsoft.com/office/drawing/2017/decorative" val="1"/>
              </a:ext>
            </a:extLst>
          </p:cNvPr>
          <p:cNvGrpSpPr/>
          <p:nvPr/>
        </p:nvGrpSpPr>
        <p:grpSpPr>
          <a:xfrm rot="21174821">
            <a:off x="5578060" y="5581511"/>
            <a:ext cx="1201815" cy="737897"/>
            <a:chOff x="7047665" y="5629864"/>
            <a:chExt cx="1201815" cy="737897"/>
          </a:xfrm>
        </p:grpSpPr>
        <p:sp>
          <p:nvSpPr>
            <p:cNvPr id="37" name="Rectangle: Rounded Corners 36">
              <a:extLst>
                <a:ext uri="{FF2B5EF4-FFF2-40B4-BE49-F238E27FC236}">
                  <a16:creationId xmlns:a16="http://schemas.microsoft.com/office/drawing/2014/main" id="{51FF0813-B421-FBDA-7928-F949BC67E52E}"/>
                </a:ext>
              </a:extLst>
            </p:cNvPr>
            <p:cNvSpPr/>
            <p:nvPr/>
          </p:nvSpPr>
          <p:spPr>
            <a:xfrm rot="19482186">
              <a:off x="7276769" y="5722232"/>
              <a:ext cx="770503" cy="59963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62BF4DAD-BDA7-B51C-3F63-7CBDA1A72F28}"/>
                </a:ext>
              </a:extLst>
            </p:cNvPr>
            <p:cNvSpPr/>
            <p:nvPr/>
          </p:nvSpPr>
          <p:spPr>
            <a:xfrm rot="19577967">
              <a:off x="7047665" y="5629864"/>
              <a:ext cx="1201815" cy="7378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4075"/>
                  </a:solidFill>
                  <a:effectLst/>
                  <a:uLnTx/>
                  <a:uFillTx/>
                  <a:latin typeface="AECOM Sans XBold" panose="020B0804020202020204" pitchFamily="34" charset="0"/>
                  <a:ea typeface="+mn-ea"/>
                  <a:cs typeface="AECOM Sans XBold" panose="020B0804020202020204" pitchFamily="34" charset="0"/>
                </a:rPr>
                <a:t>3 </a:t>
              </a:r>
              <a:r>
                <a:rPr kumimoji="0" lang="en-US" sz="1000" b="1" i="0" u="none" strike="noStrike" kern="1200" cap="none" spc="0" normalizeH="0" baseline="0" noProof="0" dirty="0">
                  <a:ln>
                    <a:noFill/>
                  </a:ln>
                  <a:solidFill>
                    <a:srgbClr val="154075"/>
                  </a:solidFill>
                  <a:effectLst/>
                  <a:uLnTx/>
                  <a:uFillTx/>
                  <a:latin typeface="AECOM Sans XBold" panose="020B0804020202020204" pitchFamily="34" charset="0"/>
                  <a:ea typeface="+mn-ea"/>
                  <a:cs typeface="AECOM Sans XBold" panose="020B0804020202020204" pitchFamily="34" charset="0"/>
                </a:rPr>
                <a:t>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54075"/>
                  </a:solidFill>
                  <a:effectLst/>
                  <a:uLnTx/>
                  <a:uFillTx/>
                  <a:latin typeface="AECOM Sans XBold" panose="020B0804020202020204" pitchFamily="34" charset="0"/>
                  <a:ea typeface="+mn-ea"/>
                  <a:cs typeface="AECOM Sans XBold" panose="020B0804020202020204" pitchFamily="34" charset="0"/>
                </a:rPr>
                <a:t>BUFFER ON PATHS</a:t>
              </a:r>
            </a:p>
          </p:txBody>
        </p:sp>
      </p:grpSp>
      <p:grpSp>
        <p:nvGrpSpPr>
          <p:cNvPr id="15" name="Group 14">
            <a:extLst>
              <a:ext uri="{FF2B5EF4-FFF2-40B4-BE49-F238E27FC236}">
                <a16:creationId xmlns:a16="http://schemas.microsoft.com/office/drawing/2014/main" id="{C808C7E7-04AF-EAC2-DCBE-BA6989349D58}"/>
              </a:ext>
              <a:ext uri="{C183D7F6-B498-43B3-948B-1728B52AA6E4}">
                <adec:decorative xmlns:adec="http://schemas.microsoft.com/office/drawing/2017/decorative" val="1"/>
              </a:ext>
            </a:extLst>
          </p:cNvPr>
          <p:cNvGrpSpPr/>
          <p:nvPr/>
        </p:nvGrpSpPr>
        <p:grpSpPr>
          <a:xfrm>
            <a:off x="6874957" y="1339242"/>
            <a:ext cx="1983532" cy="737897"/>
            <a:chOff x="9029173" y="1366133"/>
            <a:chExt cx="1983532" cy="737897"/>
          </a:xfrm>
        </p:grpSpPr>
        <p:sp>
          <p:nvSpPr>
            <p:cNvPr id="32" name="Rectangle: Rounded Corners 31">
              <a:extLst>
                <a:ext uri="{FF2B5EF4-FFF2-40B4-BE49-F238E27FC236}">
                  <a16:creationId xmlns:a16="http://schemas.microsoft.com/office/drawing/2014/main" id="{32AA3D8A-AB31-ED09-B88F-1442ED209D57}"/>
                </a:ext>
              </a:extLst>
            </p:cNvPr>
            <p:cNvSpPr/>
            <p:nvPr/>
          </p:nvSpPr>
          <p:spPr>
            <a:xfrm>
              <a:off x="9146654" y="1469276"/>
              <a:ext cx="1866051" cy="52322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F9B9C556-03A1-D2BA-CCC0-85476EC0F447}"/>
                </a:ext>
              </a:extLst>
            </p:cNvPr>
            <p:cNvGrpSpPr/>
            <p:nvPr/>
          </p:nvGrpSpPr>
          <p:grpSpPr>
            <a:xfrm>
              <a:off x="9029173" y="1366133"/>
              <a:ext cx="775482" cy="737897"/>
              <a:chOff x="9103575" y="1573289"/>
              <a:chExt cx="775482" cy="737897"/>
            </a:xfrm>
          </p:grpSpPr>
          <p:sp>
            <p:nvSpPr>
              <p:cNvPr id="35" name="Oval 34">
                <a:extLst>
                  <a:ext uri="{FF2B5EF4-FFF2-40B4-BE49-F238E27FC236}">
                    <a16:creationId xmlns:a16="http://schemas.microsoft.com/office/drawing/2014/main" id="{5C8EA8D6-F034-A93E-3067-F59370B1CAFC}"/>
                  </a:ext>
                </a:extLst>
              </p:cNvPr>
              <p:cNvSpPr/>
              <p:nvPr/>
            </p:nvSpPr>
            <p:spPr>
              <a:xfrm>
                <a:off x="9267678" y="1726565"/>
                <a:ext cx="431346" cy="431346"/>
              </a:xfrm>
              <a:prstGeom prst="ellipse">
                <a:avLst/>
              </a:prstGeom>
              <a:solidFill>
                <a:srgbClr val="B4E085"/>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ECOM Sans XBold" panose="020B0804020202020204" pitchFamily="34" charset="0"/>
                  <a:ea typeface="+mn-ea"/>
                  <a:cs typeface="AECOM Sans XBold" panose="020B0804020202020204" pitchFamily="34" charset="0"/>
                </a:endParaRPr>
              </a:p>
            </p:txBody>
          </p:sp>
          <p:sp>
            <p:nvSpPr>
              <p:cNvPr id="36" name="Oval 35">
                <a:extLst>
                  <a:ext uri="{FF2B5EF4-FFF2-40B4-BE49-F238E27FC236}">
                    <a16:creationId xmlns:a16="http://schemas.microsoft.com/office/drawing/2014/main" id="{A1A75315-C062-D9A7-D0F7-FF9A79ED6A3A}"/>
                  </a:ext>
                </a:extLst>
              </p:cNvPr>
              <p:cNvSpPr/>
              <p:nvPr/>
            </p:nvSpPr>
            <p:spPr>
              <a:xfrm>
                <a:off x="9103575" y="1573289"/>
                <a:ext cx="775482" cy="7378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ECOM Sans XBold" panose="020B0804020202020204" pitchFamily="34" charset="0"/>
                    <a:ea typeface="+mn-ea"/>
                    <a:cs typeface="AECOM Sans XBold" panose="020B0804020202020204" pitchFamily="34" charset="0"/>
                  </a:rPr>
                  <a:t>A2</a:t>
                </a:r>
              </a:p>
            </p:txBody>
          </p:sp>
        </p:grpSp>
        <p:sp>
          <p:nvSpPr>
            <p:cNvPr id="34" name="TextBox 7">
              <a:extLst>
                <a:ext uri="{FF2B5EF4-FFF2-40B4-BE49-F238E27FC236}">
                  <a16:creationId xmlns:a16="http://schemas.microsoft.com/office/drawing/2014/main" id="{A83BE508-35C7-150A-4033-96834204D43C}"/>
                </a:ext>
              </a:extLst>
            </p:cNvPr>
            <p:cNvSpPr txBox="1"/>
            <p:nvPr/>
          </p:nvSpPr>
          <p:spPr>
            <a:xfrm>
              <a:off x="9624622" y="1475500"/>
              <a:ext cx="138808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Akkurat-Bold" panose="02000503030000020004" pitchFamily="2" charset="0"/>
                  <a:ea typeface="+mn-ea"/>
                  <a:cs typeface="+mn-cs"/>
                </a:rPr>
                <a:t>INFREQUENT USE</a:t>
              </a:r>
            </a:p>
          </p:txBody>
        </p:sp>
      </p:grpSp>
      <p:grpSp>
        <p:nvGrpSpPr>
          <p:cNvPr id="16" name="Group 15">
            <a:extLst>
              <a:ext uri="{FF2B5EF4-FFF2-40B4-BE49-F238E27FC236}">
                <a16:creationId xmlns:a16="http://schemas.microsoft.com/office/drawing/2014/main" id="{72EF0E68-3FE7-6244-3545-4F30C231CA55}"/>
              </a:ext>
              <a:ext uri="{C183D7F6-B498-43B3-948B-1728B52AA6E4}">
                <adec:decorative xmlns:adec="http://schemas.microsoft.com/office/drawing/2017/decorative" val="1"/>
              </a:ext>
            </a:extLst>
          </p:cNvPr>
          <p:cNvGrpSpPr/>
          <p:nvPr/>
        </p:nvGrpSpPr>
        <p:grpSpPr>
          <a:xfrm>
            <a:off x="5807261" y="3132058"/>
            <a:ext cx="1749180" cy="737897"/>
            <a:chOff x="7321428" y="3282002"/>
            <a:chExt cx="1749180" cy="737897"/>
          </a:xfrm>
        </p:grpSpPr>
        <p:sp>
          <p:nvSpPr>
            <p:cNvPr id="23" name="Rectangle: Rounded Corners 22">
              <a:extLst>
                <a:ext uri="{FF2B5EF4-FFF2-40B4-BE49-F238E27FC236}">
                  <a16:creationId xmlns:a16="http://schemas.microsoft.com/office/drawing/2014/main" id="{8173BFC0-1028-5B63-128B-22FD5F74C16D}"/>
                </a:ext>
              </a:extLst>
            </p:cNvPr>
            <p:cNvSpPr/>
            <p:nvPr/>
          </p:nvSpPr>
          <p:spPr>
            <a:xfrm>
              <a:off x="7421298" y="3384580"/>
              <a:ext cx="1496460" cy="52322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F7123A0-920E-BD80-5E79-0C5D8DD44AF2}"/>
                </a:ext>
              </a:extLst>
            </p:cNvPr>
            <p:cNvGrpSpPr/>
            <p:nvPr/>
          </p:nvGrpSpPr>
          <p:grpSpPr>
            <a:xfrm>
              <a:off x="7321428" y="3282002"/>
              <a:ext cx="775482" cy="737897"/>
              <a:chOff x="9101322" y="1580470"/>
              <a:chExt cx="775482" cy="737897"/>
            </a:xfrm>
          </p:grpSpPr>
          <p:sp>
            <p:nvSpPr>
              <p:cNvPr id="30" name="Oval 29">
                <a:extLst>
                  <a:ext uri="{FF2B5EF4-FFF2-40B4-BE49-F238E27FC236}">
                    <a16:creationId xmlns:a16="http://schemas.microsoft.com/office/drawing/2014/main" id="{F6D66EF7-E60D-094C-DDA2-740D78556EFB}"/>
                  </a:ext>
                </a:extLst>
              </p:cNvPr>
              <p:cNvSpPr/>
              <p:nvPr/>
            </p:nvSpPr>
            <p:spPr>
              <a:xfrm>
                <a:off x="9267678" y="1726565"/>
                <a:ext cx="431346" cy="431346"/>
              </a:xfrm>
              <a:prstGeom prst="ellipse">
                <a:avLst/>
              </a:prstGeom>
              <a:solidFill>
                <a:srgbClr val="87BE68"/>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ECOM Sans XBold" panose="020B0804020202020204" pitchFamily="34" charset="0"/>
                  <a:ea typeface="+mn-ea"/>
                  <a:cs typeface="AECOM Sans XBold" panose="020B0804020202020204" pitchFamily="34" charset="0"/>
                </a:endParaRPr>
              </a:p>
            </p:txBody>
          </p:sp>
          <p:sp>
            <p:nvSpPr>
              <p:cNvPr id="31" name="Oval 30">
                <a:extLst>
                  <a:ext uri="{FF2B5EF4-FFF2-40B4-BE49-F238E27FC236}">
                    <a16:creationId xmlns:a16="http://schemas.microsoft.com/office/drawing/2014/main" id="{69802A9B-8708-6863-7598-A7C8772043BA}"/>
                  </a:ext>
                </a:extLst>
              </p:cNvPr>
              <p:cNvSpPr/>
              <p:nvPr/>
            </p:nvSpPr>
            <p:spPr>
              <a:xfrm>
                <a:off x="9101322" y="1580470"/>
                <a:ext cx="775482" cy="7378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ECOM Sans XBold" panose="020B0804020202020204" pitchFamily="34" charset="0"/>
                    <a:ea typeface="+mn-ea"/>
                    <a:cs typeface="AECOM Sans XBold" panose="020B0804020202020204" pitchFamily="34" charset="0"/>
                  </a:rPr>
                  <a:t>A1</a:t>
                </a:r>
              </a:p>
            </p:txBody>
          </p:sp>
        </p:grpSp>
        <p:sp>
          <p:nvSpPr>
            <p:cNvPr id="29" name="TextBox 5">
              <a:extLst>
                <a:ext uri="{FF2B5EF4-FFF2-40B4-BE49-F238E27FC236}">
                  <a16:creationId xmlns:a16="http://schemas.microsoft.com/office/drawing/2014/main" id="{E0689436-D606-FBB2-B817-A0DCC785BBFC}"/>
                </a:ext>
              </a:extLst>
            </p:cNvPr>
            <p:cNvSpPr txBox="1"/>
            <p:nvPr/>
          </p:nvSpPr>
          <p:spPr>
            <a:xfrm>
              <a:off x="7933586" y="3375730"/>
              <a:ext cx="11370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Akkurat-Bold" panose="02000503030000020004" pitchFamily="2" charset="0"/>
                  <a:ea typeface="+mn-ea"/>
                  <a:cs typeface="+mn-cs"/>
                </a:rPr>
                <a:t>BELOW DRIPLINE</a:t>
              </a:r>
            </a:p>
          </p:txBody>
        </p:sp>
      </p:grpSp>
      <p:grpSp>
        <p:nvGrpSpPr>
          <p:cNvPr id="17" name="Group 16">
            <a:extLst>
              <a:ext uri="{FF2B5EF4-FFF2-40B4-BE49-F238E27FC236}">
                <a16:creationId xmlns:a16="http://schemas.microsoft.com/office/drawing/2014/main" id="{903B7FD6-0615-9556-D885-383975A06E08}"/>
              </a:ext>
              <a:ext uri="{C183D7F6-B498-43B3-948B-1728B52AA6E4}">
                <adec:decorative xmlns:adec="http://schemas.microsoft.com/office/drawing/2017/decorative" val="1"/>
              </a:ext>
            </a:extLst>
          </p:cNvPr>
          <p:cNvGrpSpPr/>
          <p:nvPr/>
        </p:nvGrpSpPr>
        <p:grpSpPr>
          <a:xfrm>
            <a:off x="6961968" y="4094493"/>
            <a:ext cx="1748360" cy="737897"/>
            <a:chOff x="9103654" y="3668575"/>
            <a:chExt cx="1748360" cy="737897"/>
          </a:xfrm>
        </p:grpSpPr>
        <p:sp>
          <p:nvSpPr>
            <p:cNvPr id="18" name="Rectangle: Rounded Corners 17">
              <a:extLst>
                <a:ext uri="{FF2B5EF4-FFF2-40B4-BE49-F238E27FC236}">
                  <a16:creationId xmlns:a16="http://schemas.microsoft.com/office/drawing/2014/main" id="{3B0EC5E0-120A-B8DA-CBE0-1A70022C8DEE}"/>
                </a:ext>
              </a:extLst>
            </p:cNvPr>
            <p:cNvSpPr/>
            <p:nvPr/>
          </p:nvSpPr>
          <p:spPr>
            <a:xfrm>
              <a:off x="9202704" y="3775914"/>
              <a:ext cx="1649310" cy="52322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32">
              <a:extLst>
                <a:ext uri="{FF2B5EF4-FFF2-40B4-BE49-F238E27FC236}">
                  <a16:creationId xmlns:a16="http://schemas.microsoft.com/office/drawing/2014/main" id="{1C64D5D8-D828-17E0-E1D6-E3CD4DE2B8C9}"/>
                </a:ext>
              </a:extLst>
            </p:cNvPr>
            <p:cNvSpPr txBox="1"/>
            <p:nvPr/>
          </p:nvSpPr>
          <p:spPr>
            <a:xfrm>
              <a:off x="9714992" y="3767064"/>
              <a:ext cx="113702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Akkurat-Bold" panose="02000503030000020004" pitchFamily="2" charset="0"/>
                  <a:ea typeface="+mn-ea"/>
                  <a:cs typeface="+mn-cs"/>
                </a:rPr>
                <a:t>FREQUENT USE</a:t>
              </a:r>
            </a:p>
          </p:txBody>
        </p:sp>
        <p:grpSp>
          <p:nvGrpSpPr>
            <p:cNvPr id="20" name="Group 19">
              <a:extLst>
                <a:ext uri="{FF2B5EF4-FFF2-40B4-BE49-F238E27FC236}">
                  <a16:creationId xmlns:a16="http://schemas.microsoft.com/office/drawing/2014/main" id="{DBD78BDB-8E15-8A97-3B0C-086462AA56AB}"/>
                </a:ext>
              </a:extLst>
            </p:cNvPr>
            <p:cNvGrpSpPr/>
            <p:nvPr/>
          </p:nvGrpSpPr>
          <p:grpSpPr>
            <a:xfrm>
              <a:off x="9103654" y="3668575"/>
              <a:ext cx="775482" cy="737897"/>
              <a:chOff x="9098033" y="1573289"/>
              <a:chExt cx="775482" cy="737897"/>
            </a:xfrm>
          </p:grpSpPr>
          <p:sp>
            <p:nvSpPr>
              <p:cNvPr id="21" name="Oval 20">
                <a:extLst>
                  <a:ext uri="{FF2B5EF4-FFF2-40B4-BE49-F238E27FC236}">
                    <a16:creationId xmlns:a16="http://schemas.microsoft.com/office/drawing/2014/main" id="{28D46294-1193-3A5A-01B7-5628CA9F8A41}"/>
                  </a:ext>
                </a:extLst>
              </p:cNvPr>
              <p:cNvSpPr/>
              <p:nvPr/>
            </p:nvSpPr>
            <p:spPr>
              <a:xfrm>
                <a:off x="9267678" y="1726565"/>
                <a:ext cx="431346" cy="431346"/>
              </a:xfrm>
              <a:prstGeom prst="ellipse">
                <a:avLst/>
              </a:prstGeom>
              <a:solidFill>
                <a:srgbClr val="D8E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ECOM Sans XBold" panose="020B0804020202020204" pitchFamily="34" charset="0"/>
                  <a:ea typeface="+mn-ea"/>
                  <a:cs typeface="AECOM Sans XBold" panose="020B0804020202020204" pitchFamily="34" charset="0"/>
                </a:endParaRPr>
              </a:p>
            </p:txBody>
          </p:sp>
          <p:sp>
            <p:nvSpPr>
              <p:cNvPr id="22" name="Oval 21">
                <a:extLst>
                  <a:ext uri="{FF2B5EF4-FFF2-40B4-BE49-F238E27FC236}">
                    <a16:creationId xmlns:a16="http://schemas.microsoft.com/office/drawing/2014/main" id="{D89C9979-8A8C-CFD8-6304-0219598D088D}"/>
                  </a:ext>
                </a:extLst>
              </p:cNvPr>
              <p:cNvSpPr/>
              <p:nvPr/>
            </p:nvSpPr>
            <p:spPr>
              <a:xfrm>
                <a:off x="9098033" y="1573289"/>
                <a:ext cx="775482" cy="7378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ECOM Sans XBold" panose="020B0804020202020204" pitchFamily="34" charset="0"/>
                    <a:ea typeface="+mn-ea"/>
                    <a:cs typeface="AECOM Sans XBold" panose="020B0804020202020204" pitchFamily="34" charset="0"/>
                  </a:rPr>
                  <a:t>A3</a:t>
                </a:r>
              </a:p>
            </p:txBody>
          </p:sp>
        </p:grpSp>
      </p:grpSp>
    </p:spTree>
    <p:extLst>
      <p:ext uri="{BB962C8B-B14F-4D97-AF65-F5344CB8AC3E}">
        <p14:creationId xmlns:p14="http://schemas.microsoft.com/office/powerpoint/2010/main" val="145714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g object 16" descr="Decorative">
            <a:extLst>
              <a:ext uri="{FF2B5EF4-FFF2-40B4-BE49-F238E27FC236}">
                <a16:creationId xmlns:a16="http://schemas.microsoft.com/office/drawing/2014/main" id="{43D591CF-1452-F1EA-C50A-A7D7F96E7FF9}"/>
              </a:ext>
            </a:extLst>
          </p:cNvPr>
          <p:cNvPicPr/>
          <p:nvPr/>
        </p:nvPicPr>
        <p:blipFill rotWithShape="1">
          <a:blip r:embed="rId2" cstate="screen">
            <a:alphaModFix amt="15000"/>
            <a:extLst>
              <a:ext uri="{28A0092B-C50C-407E-A947-70E740481C1C}">
                <a14:useLocalDpi xmlns:a14="http://schemas.microsoft.com/office/drawing/2010/main"/>
              </a:ext>
            </a:extLst>
          </a:blip>
          <a:srcRect l="13394"/>
          <a:stretch/>
        </p:blipFill>
        <p:spPr>
          <a:xfrm>
            <a:off x="0" y="0"/>
            <a:ext cx="9144000" cy="6858000"/>
          </a:xfrm>
          <a:prstGeom prst="rect">
            <a:avLst/>
          </a:prstGeom>
        </p:spPr>
      </p:pic>
      <p:sp>
        <p:nvSpPr>
          <p:cNvPr id="2" name="Rectangle 3">
            <a:extLst>
              <a:ext uri="{FF2B5EF4-FFF2-40B4-BE49-F238E27FC236}">
                <a16:creationId xmlns:a16="http://schemas.microsoft.com/office/drawing/2014/main" id="{EE37A2AE-A0D5-3412-13F0-4D9264BD9A24}"/>
              </a:ext>
            </a:extLst>
          </p:cNvPr>
          <p:cNvSpPr txBox="1">
            <a:spLocks noChangeArrowheads="1"/>
          </p:cNvSpPr>
          <p:nvPr/>
        </p:nvSpPr>
        <p:spPr>
          <a:xfrm>
            <a:off x="0" y="2412673"/>
            <a:ext cx="9144000" cy="3307364"/>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endParaRPr lang="en-US" sz="375" dirty="0"/>
          </a:p>
          <a:p>
            <a:pPr algn="ctr">
              <a:lnSpc>
                <a:spcPct val="80000"/>
              </a:lnSpc>
            </a:pPr>
            <a:endParaRPr lang="en-US" sz="525" dirty="0"/>
          </a:p>
          <a:p>
            <a:pPr marL="0" indent="0" algn="ctr">
              <a:lnSpc>
                <a:spcPct val="80000"/>
              </a:lnSpc>
              <a:buNone/>
            </a:pPr>
            <a:r>
              <a:rPr lang="en-US" sz="1650" dirty="0">
                <a:latin typeface="Arial" charset="0"/>
              </a:rPr>
              <a:t>Governor </a:t>
            </a:r>
          </a:p>
          <a:p>
            <a:pPr marL="0" indent="0" algn="ctr">
              <a:lnSpc>
                <a:spcPct val="80000"/>
              </a:lnSpc>
              <a:buNone/>
            </a:pPr>
            <a:r>
              <a:rPr lang="en-US" sz="1950" b="1" dirty="0">
                <a:latin typeface="Arial"/>
                <a:cs typeface="Arial"/>
              </a:rPr>
              <a:t>Maura Healey</a:t>
            </a:r>
          </a:p>
          <a:p>
            <a:pPr algn="ctr">
              <a:lnSpc>
                <a:spcPct val="80000"/>
              </a:lnSpc>
            </a:pPr>
            <a:endParaRPr lang="en-US" sz="1200" b="1" dirty="0">
              <a:latin typeface="Arial" charset="0"/>
            </a:endParaRPr>
          </a:p>
          <a:p>
            <a:pPr marL="0" indent="0" algn="ctr">
              <a:lnSpc>
                <a:spcPct val="80000"/>
              </a:lnSpc>
              <a:buNone/>
            </a:pPr>
            <a:r>
              <a:rPr lang="en-US" sz="1650" dirty="0">
                <a:latin typeface="Arial" charset="0"/>
              </a:rPr>
              <a:t>Lieutenant Governor </a:t>
            </a:r>
          </a:p>
          <a:p>
            <a:pPr marL="0" indent="0" algn="ctr">
              <a:lnSpc>
                <a:spcPct val="80000"/>
              </a:lnSpc>
              <a:buNone/>
            </a:pPr>
            <a:r>
              <a:rPr lang="en-US" sz="1950" b="1" dirty="0">
                <a:latin typeface="Arial"/>
                <a:cs typeface="Arial"/>
              </a:rPr>
              <a:t>Kim Driscoll</a:t>
            </a:r>
          </a:p>
          <a:p>
            <a:pPr algn="ctr">
              <a:lnSpc>
                <a:spcPct val="80000"/>
              </a:lnSpc>
            </a:pPr>
            <a:endParaRPr lang="en-US" sz="1650" b="1" dirty="0">
              <a:latin typeface="Arial" charset="0"/>
            </a:endParaRPr>
          </a:p>
          <a:p>
            <a:pPr marL="0" indent="0" algn="ctr">
              <a:lnSpc>
                <a:spcPct val="80000"/>
              </a:lnSpc>
              <a:buNone/>
            </a:pPr>
            <a:r>
              <a:rPr lang="en-US" sz="1650" dirty="0">
                <a:latin typeface="Arial" charset="0"/>
              </a:rPr>
              <a:t>Energy and Environmental Secretary </a:t>
            </a:r>
          </a:p>
          <a:p>
            <a:pPr marL="0" indent="0" algn="ctr">
              <a:lnSpc>
                <a:spcPct val="80000"/>
              </a:lnSpc>
              <a:buNone/>
            </a:pPr>
            <a:r>
              <a:rPr lang="en-US" sz="1950" b="1" dirty="0">
                <a:latin typeface="Arial"/>
                <a:cs typeface="Arial"/>
              </a:rPr>
              <a:t>Rebecca Tepper</a:t>
            </a:r>
            <a:endParaRPr lang="en-US" sz="1950" b="1" dirty="0">
              <a:latin typeface="Arial" panose="020B0604020202020204" pitchFamily="34" charset="0"/>
              <a:cs typeface="Arial" panose="020B0604020202020204" pitchFamily="34" charset="0"/>
            </a:endParaRPr>
          </a:p>
          <a:p>
            <a:pPr algn="ctr">
              <a:lnSpc>
                <a:spcPct val="80000"/>
              </a:lnSpc>
            </a:pPr>
            <a:endParaRPr lang="en-US" sz="1650" b="1" dirty="0">
              <a:latin typeface="Arial" charset="0"/>
            </a:endParaRPr>
          </a:p>
          <a:p>
            <a:pPr marL="0" indent="0" algn="ctr">
              <a:lnSpc>
                <a:spcPct val="80000"/>
              </a:lnSpc>
              <a:buNone/>
            </a:pPr>
            <a:r>
              <a:rPr lang="en-US" sz="1650" dirty="0">
                <a:latin typeface="Arial"/>
                <a:cs typeface="Arial"/>
              </a:rPr>
              <a:t>Department of Conservation and Recreation Commissioner</a:t>
            </a:r>
            <a:endParaRPr lang="en-US" sz="1650" dirty="0">
              <a:latin typeface="Arial" charset="0"/>
              <a:cs typeface="Arial"/>
            </a:endParaRPr>
          </a:p>
          <a:p>
            <a:pPr marL="0" indent="0" algn="ctr">
              <a:lnSpc>
                <a:spcPct val="80000"/>
              </a:lnSpc>
              <a:buNone/>
            </a:pPr>
            <a:r>
              <a:rPr lang="en-US" sz="1950" b="1" dirty="0">
                <a:latin typeface="Arial"/>
                <a:cs typeface="Arial"/>
              </a:rPr>
              <a:t>Nicole LaChapelle</a:t>
            </a:r>
          </a:p>
        </p:txBody>
      </p:sp>
      <p:sp>
        <p:nvSpPr>
          <p:cNvPr id="3" name="Rectangle 2">
            <a:extLst>
              <a:ext uri="{FF2B5EF4-FFF2-40B4-BE49-F238E27FC236}">
                <a16:creationId xmlns:a16="http://schemas.microsoft.com/office/drawing/2014/main" id="{2581E87D-1A4E-03D1-77D9-9EC6AF37A105}"/>
              </a:ext>
            </a:extLst>
          </p:cNvPr>
          <p:cNvSpPr txBox="1">
            <a:spLocks noChangeArrowheads="1"/>
          </p:cNvSpPr>
          <p:nvPr/>
        </p:nvSpPr>
        <p:spPr>
          <a:xfrm>
            <a:off x="1" y="1044179"/>
            <a:ext cx="9144000" cy="1439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1875"/>
            </a:br>
            <a:r>
              <a:rPr lang="en-US" sz="2700">
                <a:latin typeface="Arial" charset="0"/>
              </a:rPr>
              <a:t>Commonwealth of Massachusetts</a:t>
            </a:r>
          </a:p>
        </p:txBody>
      </p:sp>
      <p:pic>
        <p:nvPicPr>
          <p:cNvPr id="4" name="Picture 7" descr="Seal of the Commonwealth">
            <a:extLst>
              <a:ext uri="{FF2B5EF4-FFF2-40B4-BE49-F238E27FC236}">
                <a16:creationId xmlns:a16="http://schemas.microsoft.com/office/drawing/2014/main" id="{D4715B42-A56C-761C-3B26-B6CFDAEE82EE}"/>
              </a:ext>
            </a:extLst>
          </p:cNvPr>
          <p:cNvPicPr>
            <a:picLocks noChangeAspect="1" noChangeArrowheads="1"/>
          </p:cNvPicPr>
          <p:nvPr/>
        </p:nvPicPr>
        <p:blipFill>
          <a:blip r:embed="rId3" cstate="print"/>
          <a:srcRect/>
          <a:stretch>
            <a:fillRect/>
          </a:stretch>
        </p:blipFill>
        <p:spPr bwMode="auto">
          <a:xfrm>
            <a:off x="4184451" y="483269"/>
            <a:ext cx="775097" cy="977504"/>
          </a:xfrm>
          <a:prstGeom prst="rect">
            <a:avLst/>
          </a:prstGeom>
          <a:noFill/>
          <a:ln w="9525">
            <a:noFill/>
            <a:miter lim="800000"/>
            <a:headEnd/>
            <a:tailEnd/>
          </a:ln>
        </p:spPr>
      </p:pic>
      <p:sp>
        <p:nvSpPr>
          <p:cNvPr id="5" name="Title 4">
            <a:extLst>
              <a:ext uri="{FF2B5EF4-FFF2-40B4-BE49-F238E27FC236}">
                <a16:creationId xmlns:a16="http://schemas.microsoft.com/office/drawing/2014/main" id="{DD004471-5B55-A658-9C92-BCB41AE22664}"/>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Acknowledgements</a:t>
            </a:r>
          </a:p>
        </p:txBody>
      </p:sp>
    </p:spTree>
    <p:extLst>
      <p:ext uri="{BB962C8B-B14F-4D97-AF65-F5344CB8AC3E}">
        <p14:creationId xmlns:p14="http://schemas.microsoft.com/office/powerpoint/2010/main" val="2025696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27B8B-2CE2-C809-F831-0149B5BBA59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2386A7-E1C7-15EF-E10B-824214DCA9F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6891"/>
            <a:ext cx="9144000" cy="6858000"/>
          </a:xfrm>
          <a:prstGeom prst="rect">
            <a:avLst/>
          </a:prstGeom>
        </p:spPr>
      </p:pic>
      <p:pic>
        <p:nvPicPr>
          <p:cNvPr id="3" name="Picture 2">
            <a:extLst>
              <a:ext uri="{FF2B5EF4-FFF2-40B4-BE49-F238E27FC236}">
                <a16:creationId xmlns:a16="http://schemas.microsoft.com/office/drawing/2014/main" id="{65769040-AF83-A52B-04A7-F144091D0D7E}"/>
              </a:ext>
              <a:ext uri="{C183D7F6-B498-43B3-948B-1728B52AA6E4}">
                <adec:decorative xmlns:adec="http://schemas.microsoft.com/office/drawing/2017/decorative" val="1"/>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0" y="26892"/>
            <a:ext cx="8903808" cy="6858000"/>
          </a:xfrm>
          <a:prstGeom prst="rect">
            <a:avLst/>
          </a:prstGeom>
        </p:spPr>
      </p:pic>
      <p:sp>
        <p:nvSpPr>
          <p:cNvPr id="4" name="Rectangle 3">
            <a:extLst>
              <a:ext uri="{FF2B5EF4-FFF2-40B4-BE49-F238E27FC236}">
                <a16:creationId xmlns:a16="http://schemas.microsoft.com/office/drawing/2014/main" id="{2D9248D2-57BD-D9ED-52DD-CD4C3C766813}"/>
              </a:ext>
              <a:ext uri="{C183D7F6-B498-43B3-948B-1728B52AA6E4}">
                <adec:decorative xmlns:adec="http://schemas.microsoft.com/office/drawing/2017/decorative" val="1"/>
              </a:ext>
            </a:extLst>
          </p:cNvPr>
          <p:cNvSpPr/>
          <p:nvPr/>
        </p:nvSpPr>
        <p:spPr>
          <a:xfrm>
            <a:off x="0" y="-26890"/>
            <a:ext cx="9144000" cy="691178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9353CBF-DB87-2DFA-53BD-5274B77AB722}"/>
              </a:ext>
            </a:extLst>
          </p:cNvPr>
          <p:cNvSpPr txBox="1">
            <a:spLocks/>
          </p:cNvSpPr>
          <p:nvPr/>
        </p:nvSpPr>
        <p:spPr>
          <a:xfrm>
            <a:off x="331062" y="897587"/>
            <a:ext cx="2794133" cy="1337310"/>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ptos Display" panose="020B0004020202020204" pitchFamily="34" charset="0"/>
              </a:rPr>
              <a:t>Stakes</a:t>
            </a:r>
            <a:endParaRPr kumimoji="0" lang="en-US" sz="1500" b="1" i="1" u="none" strike="noStrike" kern="1200" cap="none" spc="0" normalizeH="0" baseline="0" noProof="0" dirty="0">
              <a:ln>
                <a:noFill/>
              </a:ln>
              <a:solidFill>
                <a:prstClr val="black"/>
              </a:solidFill>
              <a:effectLst/>
              <a:uLnTx/>
              <a:uFillTx/>
              <a:latin typeface="Aptos Display" panose="020B0004020202020204" pitchFamily="34" charset="0"/>
            </a:endParaRPr>
          </a:p>
        </p:txBody>
      </p:sp>
      <p:pic>
        <p:nvPicPr>
          <p:cNvPr id="7" name="Picture 6" descr="Stakes example">
            <a:extLst>
              <a:ext uri="{FF2B5EF4-FFF2-40B4-BE49-F238E27FC236}">
                <a16:creationId xmlns:a16="http://schemas.microsoft.com/office/drawing/2014/main" id="{FAB8BC31-19DB-7211-72FA-99E7A12B17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356" y="1720890"/>
            <a:ext cx="2319270" cy="1708111"/>
          </a:xfrm>
          <a:prstGeom prst="rect">
            <a:avLst/>
          </a:prstGeom>
        </p:spPr>
      </p:pic>
      <p:pic>
        <p:nvPicPr>
          <p:cNvPr id="10" name="Picture 9" descr="stakes example">
            <a:extLst>
              <a:ext uri="{FF2B5EF4-FFF2-40B4-BE49-F238E27FC236}">
                <a16:creationId xmlns:a16="http://schemas.microsoft.com/office/drawing/2014/main" id="{68A85BA1-EF70-D67F-7BF6-2AF70D9B3A9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778920" y="1720890"/>
            <a:ext cx="1229421" cy="1708111"/>
          </a:xfrm>
          <a:prstGeom prst="rect">
            <a:avLst/>
          </a:prstGeom>
        </p:spPr>
      </p:pic>
      <p:pic>
        <p:nvPicPr>
          <p:cNvPr id="11" name="Picture 10" descr="stakes example">
            <a:extLst>
              <a:ext uri="{FF2B5EF4-FFF2-40B4-BE49-F238E27FC236}">
                <a16:creationId xmlns:a16="http://schemas.microsoft.com/office/drawing/2014/main" id="{163E92A1-3463-2A60-E763-4A7E78C72D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2636" y="1720889"/>
            <a:ext cx="2274662" cy="1705997"/>
          </a:xfrm>
          <a:prstGeom prst="rect">
            <a:avLst/>
          </a:prstGeom>
        </p:spPr>
      </p:pic>
      <p:sp>
        <p:nvSpPr>
          <p:cNvPr id="25" name="Title 1">
            <a:extLst>
              <a:ext uri="{FF2B5EF4-FFF2-40B4-BE49-F238E27FC236}">
                <a16:creationId xmlns:a16="http://schemas.microsoft.com/office/drawing/2014/main" id="{C85BEE85-A175-F310-6133-A2834BBD28AA}"/>
              </a:ext>
            </a:extLst>
          </p:cNvPr>
          <p:cNvSpPr txBox="1">
            <a:spLocks/>
          </p:cNvSpPr>
          <p:nvPr/>
        </p:nvSpPr>
        <p:spPr>
          <a:xfrm>
            <a:off x="331061" y="3058199"/>
            <a:ext cx="2794133" cy="133731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ptos Display" panose="02110004020202020204"/>
                <a:ea typeface="+mj-ea"/>
                <a:cs typeface="+mj-cs"/>
              </a:rPr>
              <a:t>Brush Markers</a:t>
            </a:r>
            <a:endParaRPr kumimoji="0" lang="en-US" sz="1500" b="0" i="1"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pic>
        <p:nvPicPr>
          <p:cNvPr id="26" name="Picture 4" descr="Amazon.com: Trail Chasers Ground Markers Green 6 Inch Whiskers with  Lightweight Non-Rust Aluminum Stakes (Pack of 25) Survey Stakes,  Construction Markers, Property Line Markers, Trail Markers">
            <a:extLst>
              <a:ext uri="{FF2B5EF4-FFF2-40B4-BE49-F238E27FC236}">
                <a16:creationId xmlns:a16="http://schemas.microsoft.com/office/drawing/2014/main" id="{59A7C23A-D373-FFCB-52D9-E671D431FD9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5356" y="3923307"/>
            <a:ext cx="1717448" cy="170599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descr="Brush markers example">
            <a:extLst>
              <a:ext uri="{FF2B5EF4-FFF2-40B4-BE49-F238E27FC236}">
                <a16:creationId xmlns:a16="http://schemas.microsoft.com/office/drawing/2014/main" id="{6E2AC806-66EF-65E9-5AE6-2B86787760DC}"/>
              </a:ext>
            </a:extLst>
          </p:cNvPr>
          <p:cNvGrpSpPr/>
          <p:nvPr/>
        </p:nvGrpSpPr>
        <p:grpSpPr>
          <a:xfrm>
            <a:off x="2183408" y="3935226"/>
            <a:ext cx="2196254" cy="1694078"/>
            <a:chOff x="3034716" y="4103966"/>
            <a:chExt cx="2928339" cy="2258771"/>
          </a:xfrm>
        </p:grpSpPr>
        <p:pic>
          <p:nvPicPr>
            <p:cNvPr id="28" name="Picture 27" descr="A field of grass and trees&#10;&#10;AI-generated content may be incorrect.">
              <a:extLst>
                <a:ext uri="{FF2B5EF4-FFF2-40B4-BE49-F238E27FC236}">
                  <a16:creationId xmlns:a16="http://schemas.microsoft.com/office/drawing/2014/main" id="{0859A6A5-5325-3D62-F97A-AAEC33FB916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034716" y="4103966"/>
              <a:ext cx="2928339" cy="2258771"/>
            </a:xfrm>
            <a:prstGeom prst="rect">
              <a:avLst/>
            </a:prstGeom>
          </p:spPr>
        </p:pic>
        <p:sp>
          <p:nvSpPr>
            <p:cNvPr id="39" name="Oval 38">
              <a:extLst>
                <a:ext uri="{FF2B5EF4-FFF2-40B4-BE49-F238E27FC236}">
                  <a16:creationId xmlns:a16="http://schemas.microsoft.com/office/drawing/2014/main" id="{778FC700-BD50-105B-2F3A-9009C1939F54}"/>
                </a:ext>
              </a:extLst>
            </p:cNvPr>
            <p:cNvSpPr/>
            <p:nvPr/>
          </p:nvSpPr>
          <p:spPr>
            <a:xfrm>
              <a:off x="3496082" y="5711948"/>
              <a:ext cx="418290" cy="3501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0" name="Title 1">
            <a:extLst>
              <a:ext uri="{FF2B5EF4-FFF2-40B4-BE49-F238E27FC236}">
                <a16:creationId xmlns:a16="http://schemas.microsoft.com/office/drawing/2014/main" id="{B76E8002-8764-3EB9-6538-59ADB20D6564}"/>
              </a:ext>
            </a:extLst>
          </p:cNvPr>
          <p:cNvSpPr txBox="1">
            <a:spLocks/>
          </p:cNvSpPr>
          <p:nvPr/>
        </p:nvSpPr>
        <p:spPr>
          <a:xfrm>
            <a:off x="4621741" y="3058199"/>
            <a:ext cx="2794133" cy="133731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ptos Display" panose="02110004020202020204"/>
                <a:ea typeface="+mj-ea"/>
                <a:cs typeface="+mj-cs"/>
              </a:rPr>
              <a:t>Chains</a:t>
            </a:r>
            <a:endParaRPr kumimoji="0" lang="en-US" sz="1500" b="0" i="1"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pic>
        <p:nvPicPr>
          <p:cNvPr id="41" name="Picture 40" descr="chains example">
            <a:extLst>
              <a:ext uri="{FF2B5EF4-FFF2-40B4-BE49-F238E27FC236}">
                <a16:creationId xmlns:a16="http://schemas.microsoft.com/office/drawing/2014/main" id="{7437BA35-D082-7EE3-D3C1-C8DFA5324F1E}"/>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621741" y="3923307"/>
            <a:ext cx="2196254" cy="1730277"/>
          </a:xfrm>
          <a:prstGeom prst="rect">
            <a:avLst/>
          </a:prstGeom>
        </p:spPr>
      </p:pic>
      <p:pic>
        <p:nvPicPr>
          <p:cNvPr id="42" name="Picture 41" descr="chains example">
            <a:extLst>
              <a:ext uri="{FF2B5EF4-FFF2-40B4-BE49-F238E27FC236}">
                <a16:creationId xmlns:a16="http://schemas.microsoft.com/office/drawing/2014/main" id="{10C2102C-E7FF-8B05-9EA1-D7C9224ADF33}"/>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6880977" y="3935447"/>
            <a:ext cx="1691524" cy="1730393"/>
          </a:xfrm>
          <a:prstGeom prst="rect">
            <a:avLst/>
          </a:prstGeom>
        </p:spPr>
      </p:pic>
      <p:sp>
        <p:nvSpPr>
          <p:cNvPr id="43" name="Title 1">
            <a:extLst>
              <a:ext uri="{FF2B5EF4-FFF2-40B4-BE49-F238E27FC236}">
                <a16:creationId xmlns:a16="http://schemas.microsoft.com/office/drawing/2014/main" id="{5335F3E6-C420-9F24-AD61-80F2BA173088}"/>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Lawn Delineation</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3478585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F38D3-CBBC-F369-6D34-FBB4779F07A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3F68B99-B2BC-279F-7F8A-521F7AFD0CA0}"/>
              </a:ext>
              <a:ext uri="{C183D7F6-B498-43B3-948B-1728B52AA6E4}">
                <adec:decorative xmlns:adec="http://schemas.microsoft.com/office/drawing/2017/decorative" val="1"/>
              </a:ext>
            </a:extLst>
          </p:cNvPr>
          <p:cNvSpPr>
            <a:spLocks/>
          </p:cNvSpPr>
          <p:nvPr/>
        </p:nvSpPr>
        <p:spPr>
          <a:xfrm>
            <a:off x="4485775" y="946784"/>
            <a:ext cx="4280262" cy="2570928"/>
          </a:xfrm>
          <a:prstGeom prst="rect">
            <a:avLst/>
          </a:prstGeom>
          <a:blipFill dpi="0" rotWithShape="1">
            <a:blip r:embed="rId2" cstate="screen">
              <a:extLst>
                <a:ext uri="{28A0092B-C50C-407E-A947-70E740481C1C}">
                  <a14:useLocalDpi xmlns:a14="http://schemas.microsoft.com/office/drawing/2010/main"/>
                </a:ext>
              </a:extLst>
            </a:blip>
            <a:srcRect/>
            <a:tile tx="0" ty="0" sx="52000" sy="52000" flip="none" algn="t"/>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agazine Beach in Cambridge, MA: Plan Your Next Trip - Urbnparks.com">
            <a:extLst>
              <a:ext uri="{FF2B5EF4-FFF2-40B4-BE49-F238E27FC236}">
                <a16:creationId xmlns:a16="http://schemas.microsoft.com/office/drawing/2014/main" id="{FCC32AC8-56C9-4DA0-59FF-BDDAF74331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4485775" y="3600450"/>
            <a:ext cx="4280262" cy="22419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DB685B-BC8F-F09B-CADF-AE9785A825CA}"/>
              </a:ext>
              <a:ext uri="{C183D7F6-B498-43B3-948B-1728B52AA6E4}">
                <adec:decorative xmlns:adec="http://schemas.microsoft.com/office/drawing/2017/decorative" val="1"/>
              </a:ext>
            </a:extLst>
          </p:cNvPr>
          <p:cNvSpPr/>
          <p:nvPr/>
        </p:nvSpPr>
        <p:spPr>
          <a:xfrm>
            <a:off x="6712299" y="5596197"/>
            <a:ext cx="2053738" cy="246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A4C991-24EC-2433-78C3-3B8F42A85D8C}"/>
              </a:ext>
              <a:ext uri="{C183D7F6-B498-43B3-948B-1728B52AA6E4}">
                <adec:decorative xmlns:adec="http://schemas.microsoft.com/office/drawing/2017/decorative" val="1"/>
              </a:ext>
            </a:extLst>
          </p:cNvPr>
          <p:cNvSpPr/>
          <p:nvPr/>
        </p:nvSpPr>
        <p:spPr>
          <a:xfrm>
            <a:off x="6712299" y="3271491"/>
            <a:ext cx="2053738" cy="246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571B1A2-0BC5-CC7B-A823-103D22C8935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8634" y="1280159"/>
            <a:ext cx="4121981" cy="211043"/>
          </a:xfrm>
          <a:prstGeom prst="rect">
            <a:avLst/>
          </a:prstGeom>
        </p:spPr>
      </p:pic>
      <p:pic>
        <p:nvPicPr>
          <p:cNvPr id="9" name="Picture 8" descr="Landscape Typologies HOCR Strategic Plan">
            <a:extLst>
              <a:ext uri="{FF2B5EF4-FFF2-40B4-BE49-F238E27FC236}">
                <a16:creationId xmlns:a16="http://schemas.microsoft.com/office/drawing/2014/main" id="{9DB95D79-394C-55CB-4AC6-4B2F55CF00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634" y="1602206"/>
            <a:ext cx="4121982" cy="1033465"/>
          </a:xfrm>
          <a:prstGeom prst="rect">
            <a:avLst/>
          </a:prstGeom>
        </p:spPr>
      </p:pic>
      <p:sp>
        <p:nvSpPr>
          <p:cNvPr id="3" name="Title 1">
            <a:extLst>
              <a:ext uri="{FF2B5EF4-FFF2-40B4-BE49-F238E27FC236}">
                <a16:creationId xmlns:a16="http://schemas.microsoft.com/office/drawing/2014/main" id="{AC34B964-B55D-31AA-335A-BA42449A8358}"/>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Lawn (Turf)</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
        <p:nvSpPr>
          <p:cNvPr id="16" name="TextBox 15">
            <a:extLst>
              <a:ext uri="{FF2B5EF4-FFF2-40B4-BE49-F238E27FC236}">
                <a16:creationId xmlns:a16="http://schemas.microsoft.com/office/drawing/2014/main" id="{456E861E-FB6B-795B-1173-6AF6E5276974}"/>
              </a:ext>
            </a:extLst>
          </p:cNvPr>
          <p:cNvSpPr txBox="1"/>
          <p:nvPr/>
        </p:nvSpPr>
        <p:spPr>
          <a:xfrm>
            <a:off x="5493448" y="3271491"/>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Magazine Beach Soccer Field</a:t>
            </a:r>
          </a:p>
        </p:txBody>
      </p:sp>
      <p:sp>
        <p:nvSpPr>
          <p:cNvPr id="2" name="TextBox 1">
            <a:extLst>
              <a:ext uri="{FF2B5EF4-FFF2-40B4-BE49-F238E27FC236}">
                <a16:creationId xmlns:a16="http://schemas.microsoft.com/office/drawing/2014/main" id="{DBDA6BF7-CA09-A7A0-7E3B-28BCFC0BD80B}"/>
              </a:ext>
            </a:extLst>
          </p:cNvPr>
          <p:cNvSpPr txBox="1"/>
          <p:nvPr/>
        </p:nvSpPr>
        <p:spPr>
          <a:xfrm>
            <a:off x="5493448" y="5596198"/>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Magazine Beach Softball Field</a:t>
            </a:r>
          </a:p>
        </p:txBody>
      </p:sp>
    </p:spTree>
    <p:extLst>
      <p:ext uri="{BB962C8B-B14F-4D97-AF65-F5344CB8AC3E}">
        <p14:creationId xmlns:p14="http://schemas.microsoft.com/office/powerpoint/2010/main" val="2021038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BBF1A-C612-0B10-D55A-077E2F2FA3D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6D4FB43-54C3-314B-14A6-AE2C7B0D7D00}"/>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Meadow</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pic>
        <p:nvPicPr>
          <p:cNvPr id="11" name="Picture 10" descr="Landscape Typologies HOCR Strategic Plan">
            <a:extLst>
              <a:ext uri="{FF2B5EF4-FFF2-40B4-BE49-F238E27FC236}">
                <a16:creationId xmlns:a16="http://schemas.microsoft.com/office/drawing/2014/main" id="{5FAB7BA0-54C3-3007-F194-D3E6A526C6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3" y="1292447"/>
            <a:ext cx="4233367" cy="1936221"/>
          </a:xfrm>
          <a:prstGeom prst="rect">
            <a:avLst/>
          </a:prstGeom>
        </p:spPr>
      </p:pic>
      <p:sp>
        <p:nvSpPr>
          <p:cNvPr id="3" name="Rectangle 2">
            <a:extLst>
              <a:ext uri="{FF2B5EF4-FFF2-40B4-BE49-F238E27FC236}">
                <a16:creationId xmlns:a16="http://schemas.microsoft.com/office/drawing/2014/main" id="{63DB2602-7CAD-E72E-544A-70B599FC6D21}"/>
              </a:ext>
              <a:ext uri="{C183D7F6-B498-43B3-948B-1728B52AA6E4}">
                <adec:decorative xmlns:adec="http://schemas.microsoft.com/office/drawing/2017/decorative" val="1"/>
              </a:ext>
            </a:extLst>
          </p:cNvPr>
          <p:cNvSpPr/>
          <p:nvPr/>
        </p:nvSpPr>
        <p:spPr>
          <a:xfrm>
            <a:off x="6661935" y="1280159"/>
            <a:ext cx="2104103" cy="1758009"/>
          </a:xfrm>
          <a:prstGeom prst="rect">
            <a:avLst/>
          </a:prstGeom>
          <a:blipFill dpi="0" rotWithShape="1">
            <a:blip r:embed="rId3" cstate="screen">
              <a:extLst>
                <a:ext uri="{28A0092B-C50C-407E-A947-70E740481C1C}">
                  <a14:useLocalDpi xmlns:a14="http://schemas.microsoft.com/office/drawing/2010/main"/>
                </a:ext>
              </a:extLst>
            </a:blip>
            <a:srcRect/>
            <a:tile tx="0" ty="0" sx="60000" sy="60000" flip="none" algn="t"/>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Long shot of a path showing management strategy&#10;&#10;">
            <a:extLst>
              <a:ext uri="{FF2B5EF4-FFF2-40B4-BE49-F238E27FC236}">
                <a16:creationId xmlns:a16="http://schemas.microsoft.com/office/drawing/2014/main" id="{00FFAF98-9788-F5A7-3797-C2662905E2C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85775" y="3923258"/>
            <a:ext cx="2104102" cy="1758009"/>
          </a:xfrm>
          <a:prstGeom prst="rect">
            <a:avLst/>
          </a:prstGeom>
        </p:spPr>
      </p:pic>
      <p:pic>
        <p:nvPicPr>
          <p:cNvPr id="12" name="Picture 11" descr="A field of white flowers&#10;&#10;">
            <a:extLst>
              <a:ext uri="{FF2B5EF4-FFF2-40B4-BE49-F238E27FC236}">
                <a16:creationId xmlns:a16="http://schemas.microsoft.com/office/drawing/2014/main" id="{94B67953-5B65-38F9-1B71-30E91C72A8C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661935" y="3105929"/>
            <a:ext cx="2104102" cy="2570927"/>
          </a:xfrm>
          <a:prstGeom prst="rect">
            <a:avLst/>
          </a:prstGeom>
        </p:spPr>
      </p:pic>
      <p:pic>
        <p:nvPicPr>
          <p:cNvPr id="6" name="Picture 5" descr="A group of grass with flowers showing signage">
            <a:extLst>
              <a:ext uri="{FF2B5EF4-FFF2-40B4-BE49-F238E27FC236}">
                <a16:creationId xmlns:a16="http://schemas.microsoft.com/office/drawing/2014/main" id="{44B877A5-6141-B080-2E07-58C1A45CA0E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485774" y="1292447"/>
            <a:ext cx="2104103" cy="2574417"/>
          </a:xfrm>
          <a:prstGeom prst="rect">
            <a:avLst/>
          </a:prstGeom>
        </p:spPr>
      </p:pic>
      <p:sp>
        <p:nvSpPr>
          <p:cNvPr id="2" name="Rectangle 1">
            <a:extLst>
              <a:ext uri="{FF2B5EF4-FFF2-40B4-BE49-F238E27FC236}">
                <a16:creationId xmlns:a16="http://schemas.microsoft.com/office/drawing/2014/main" id="{CE9ADB1B-AEDF-7129-3993-6574D0296DE9}"/>
              </a:ext>
              <a:ext uri="{C183D7F6-B498-43B3-948B-1728B52AA6E4}">
                <adec:decorative xmlns:adec="http://schemas.microsoft.com/office/drawing/2017/decorative" val="1"/>
              </a:ext>
            </a:extLst>
          </p:cNvPr>
          <p:cNvSpPr/>
          <p:nvPr/>
        </p:nvSpPr>
        <p:spPr>
          <a:xfrm>
            <a:off x="6270171" y="5454730"/>
            <a:ext cx="2495866" cy="246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4A1D1D-6591-F508-57D2-84C34219389D}"/>
              </a:ext>
            </a:extLst>
          </p:cNvPr>
          <p:cNvSpPr txBox="1"/>
          <p:nvPr/>
        </p:nvSpPr>
        <p:spPr>
          <a:xfrm>
            <a:off x="5435068" y="5448901"/>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Example Images of Managed Meadows</a:t>
            </a:r>
          </a:p>
        </p:txBody>
      </p:sp>
    </p:spTree>
    <p:extLst>
      <p:ext uri="{BB962C8B-B14F-4D97-AF65-F5344CB8AC3E}">
        <p14:creationId xmlns:p14="http://schemas.microsoft.com/office/powerpoint/2010/main" val="4010478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0BF7C-C6E6-2811-97D6-D92D4E1430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28B4CB-4E9C-9B5F-D56F-77F636AEEED4}"/>
              </a:ext>
              <a:ext uri="{C183D7F6-B498-43B3-948B-1728B52AA6E4}">
                <adec:decorative xmlns:adec="http://schemas.microsoft.com/office/drawing/2017/decorative" val="1"/>
              </a:ext>
            </a:extLst>
          </p:cNvPr>
          <p:cNvSpPr>
            <a:spLocks/>
          </p:cNvSpPr>
          <p:nvPr/>
        </p:nvSpPr>
        <p:spPr>
          <a:xfrm>
            <a:off x="5893277" y="1280159"/>
            <a:ext cx="2867002" cy="1992430"/>
          </a:xfrm>
          <a:prstGeom prst="rect">
            <a:avLst/>
          </a:prstGeom>
          <a:blipFill dpi="0" rotWithShape="1">
            <a:blip r:embed="rId2" cstate="screen">
              <a:extLst>
                <a:ext uri="{28A0092B-C50C-407E-A947-70E740481C1C}">
                  <a14:useLocalDpi xmlns:a14="http://schemas.microsoft.com/office/drawing/2010/main"/>
                </a:ext>
              </a:extLst>
            </a:blip>
            <a:srcRect/>
            <a:tile tx="0" ty="0" sx="50000" sy="5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Landscape restoration photo">
            <a:extLst>
              <a:ext uri="{FF2B5EF4-FFF2-40B4-BE49-F238E27FC236}">
                <a16:creationId xmlns:a16="http://schemas.microsoft.com/office/drawing/2014/main" id="{829E2D0D-3AB4-A147-2D56-7C86830DFA6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80016" y="3343274"/>
            <a:ext cx="2737644" cy="2400301"/>
          </a:xfrm>
          <a:prstGeom prst="rect">
            <a:avLst/>
          </a:prstGeom>
        </p:spPr>
      </p:pic>
      <p:pic>
        <p:nvPicPr>
          <p:cNvPr id="4098" name="Picture 2" descr="image of invasive vegetation">
            <a:extLst>
              <a:ext uri="{FF2B5EF4-FFF2-40B4-BE49-F238E27FC236}">
                <a16:creationId xmlns:a16="http://schemas.microsoft.com/office/drawing/2014/main" id="{6C5FA637-BA4C-1D5A-0C46-5572D56103A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7315735" y="3343274"/>
            <a:ext cx="1444544" cy="24003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913DC7-99D6-2946-3DCD-847C8A0EFA65}"/>
              </a:ext>
              <a:ext uri="{C183D7F6-B498-43B3-948B-1728B52AA6E4}">
                <adec:decorative xmlns:adec="http://schemas.microsoft.com/office/drawing/2017/decorative" val="1"/>
              </a:ext>
            </a:extLst>
          </p:cNvPr>
          <p:cNvSpPr/>
          <p:nvPr/>
        </p:nvSpPr>
        <p:spPr>
          <a:xfrm>
            <a:off x="5787851" y="5506574"/>
            <a:ext cx="1429809" cy="2370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D03E344-CB19-F77F-9D8C-4F167893FA3E}"/>
              </a:ext>
              <a:ext uri="{C183D7F6-B498-43B3-948B-1728B52AA6E4}">
                <adec:decorative xmlns:adec="http://schemas.microsoft.com/office/drawing/2017/decorative" val="1"/>
              </a:ext>
            </a:extLst>
          </p:cNvPr>
          <p:cNvSpPr/>
          <p:nvPr/>
        </p:nvSpPr>
        <p:spPr>
          <a:xfrm>
            <a:off x="7463046" y="5494846"/>
            <a:ext cx="1300112" cy="246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78537B-2F02-5C6B-3C69-C7EF0B2276D2}"/>
              </a:ext>
              <a:ext uri="{C183D7F6-B498-43B3-948B-1728B52AA6E4}">
                <adec:decorative xmlns:adec="http://schemas.microsoft.com/office/drawing/2017/decorative" val="1"/>
              </a:ext>
            </a:extLst>
          </p:cNvPr>
          <p:cNvSpPr/>
          <p:nvPr/>
        </p:nvSpPr>
        <p:spPr>
          <a:xfrm>
            <a:off x="6293106" y="3038096"/>
            <a:ext cx="2470052" cy="246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DBD867F-AA47-CCE0-9B38-AAACCDD6E063}"/>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Low Vegetation</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
        <p:nvSpPr>
          <p:cNvPr id="14" name="TextBox 13">
            <a:extLst>
              <a:ext uri="{FF2B5EF4-FFF2-40B4-BE49-F238E27FC236}">
                <a16:creationId xmlns:a16="http://schemas.microsoft.com/office/drawing/2014/main" id="{9091C1C8-63DE-6E0A-22FA-D27F786D7AC0}"/>
              </a:ext>
            </a:extLst>
          </p:cNvPr>
          <p:cNvSpPr txBox="1"/>
          <p:nvPr/>
        </p:nvSpPr>
        <p:spPr>
          <a:xfrm>
            <a:off x="5493448" y="3026368"/>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Aptos ExtraBold" panose="020F0502020204030204" pitchFamily="34" charset="0"/>
                <a:ea typeface="+mn-ea"/>
                <a:cs typeface="+mn-cs"/>
              </a:rPr>
              <a:t>Weld Boat House: Invasive False indigo</a:t>
            </a:r>
          </a:p>
        </p:txBody>
      </p:sp>
      <p:pic>
        <p:nvPicPr>
          <p:cNvPr id="7" name="Picture 6" descr="Landscape Typologies HOCR Strategic Plan">
            <a:extLst>
              <a:ext uri="{FF2B5EF4-FFF2-40B4-BE49-F238E27FC236}">
                <a16:creationId xmlns:a16="http://schemas.microsoft.com/office/drawing/2014/main" id="{0BEEFFA4-1202-78EE-9C1B-9FB984CED31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1095680"/>
            <a:ext cx="4528400" cy="5762320"/>
          </a:xfrm>
          <a:prstGeom prst="rect">
            <a:avLst/>
          </a:prstGeom>
        </p:spPr>
      </p:pic>
      <p:sp>
        <p:nvSpPr>
          <p:cNvPr id="3" name="Rectangle 2">
            <a:extLst>
              <a:ext uri="{FF2B5EF4-FFF2-40B4-BE49-F238E27FC236}">
                <a16:creationId xmlns:a16="http://schemas.microsoft.com/office/drawing/2014/main" id="{28147A6E-171A-481C-4762-638112F6DF56}"/>
              </a:ext>
              <a:ext uri="{C183D7F6-B498-43B3-948B-1728B52AA6E4}">
                <adec:decorative xmlns:adec="http://schemas.microsoft.com/office/drawing/2017/decorative" val="1"/>
              </a:ext>
            </a:extLst>
          </p:cNvPr>
          <p:cNvSpPr/>
          <p:nvPr/>
        </p:nvSpPr>
        <p:spPr>
          <a:xfrm>
            <a:off x="4480016" y="1280159"/>
            <a:ext cx="1413261" cy="1992430"/>
          </a:xfrm>
          <a:prstGeom prst="rect">
            <a:avLst/>
          </a:prstGeom>
          <a:blipFill dpi="0" rotWithShape="1">
            <a:blip r:embed="rId6" cstate="screen">
              <a:extLst>
                <a:ext uri="{28A0092B-C50C-407E-A947-70E740481C1C}">
                  <a14:useLocalDpi xmlns:a14="http://schemas.microsoft.com/office/drawing/2010/main"/>
                </a:ext>
              </a:extLst>
            </a:blip>
            <a:srcRect/>
            <a:tile tx="0" ty="0" sx="65000" sy="65000" flip="none" algn="b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62A738-3C59-22C3-9ECC-4CEEA0163E0E}"/>
              </a:ext>
            </a:extLst>
          </p:cNvPr>
          <p:cNvSpPr txBox="1"/>
          <p:nvPr/>
        </p:nvSpPr>
        <p:spPr>
          <a:xfrm>
            <a:off x="3992696" y="5506574"/>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Aptos ExtraBold" panose="020F0502020204030204" pitchFamily="34" charset="0"/>
                <a:ea typeface="+mn-ea"/>
                <a:cs typeface="+mn-cs"/>
              </a:rPr>
              <a:t>Shoreline Restoration</a:t>
            </a:r>
          </a:p>
        </p:txBody>
      </p:sp>
      <p:sp>
        <p:nvSpPr>
          <p:cNvPr id="15" name="TextBox 14">
            <a:extLst>
              <a:ext uri="{FF2B5EF4-FFF2-40B4-BE49-F238E27FC236}">
                <a16:creationId xmlns:a16="http://schemas.microsoft.com/office/drawing/2014/main" id="{ED62B6ED-10B9-741C-CD2D-13C2C4DD18EF}"/>
              </a:ext>
            </a:extLst>
          </p:cNvPr>
          <p:cNvSpPr txBox="1"/>
          <p:nvPr/>
        </p:nvSpPr>
        <p:spPr>
          <a:xfrm>
            <a:off x="7465925" y="5506574"/>
            <a:ext cx="1300112"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Aptos ExtraBold" panose="020F0502020204030204" pitchFamily="34" charset="0"/>
                <a:ea typeface="+mn-ea"/>
                <a:cs typeface="+mn-cs"/>
              </a:rPr>
              <a:t>Amorpha cutting</a:t>
            </a:r>
          </a:p>
        </p:txBody>
      </p:sp>
    </p:spTree>
    <p:extLst>
      <p:ext uri="{BB962C8B-B14F-4D97-AF65-F5344CB8AC3E}">
        <p14:creationId xmlns:p14="http://schemas.microsoft.com/office/powerpoint/2010/main" val="773182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77D71-951E-52A5-5BF7-E9CBA391C567}"/>
            </a:ext>
          </a:extLst>
        </p:cNvPr>
        <p:cNvGrpSpPr/>
        <p:nvPr/>
      </p:nvGrpSpPr>
      <p:grpSpPr>
        <a:xfrm>
          <a:off x="0" y="0"/>
          <a:ext cx="0" cy="0"/>
          <a:chOff x="0" y="0"/>
          <a:chExt cx="0" cy="0"/>
        </a:xfrm>
      </p:grpSpPr>
      <p:pic>
        <p:nvPicPr>
          <p:cNvPr id="15" name="Picture 14" descr="Landscape Typologies HOCR Strategic Plan">
            <a:extLst>
              <a:ext uri="{FF2B5EF4-FFF2-40B4-BE49-F238E27FC236}">
                <a16:creationId xmlns:a16="http://schemas.microsoft.com/office/drawing/2014/main" id="{54E29ECC-1661-A48A-0384-1F6B121EC7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2" y="1170683"/>
            <a:ext cx="4347098" cy="2968180"/>
          </a:xfrm>
          <a:prstGeom prst="rect">
            <a:avLst/>
          </a:prstGeom>
        </p:spPr>
      </p:pic>
      <p:sp>
        <p:nvSpPr>
          <p:cNvPr id="2" name="Rectangle 1">
            <a:extLst>
              <a:ext uri="{FF2B5EF4-FFF2-40B4-BE49-F238E27FC236}">
                <a16:creationId xmlns:a16="http://schemas.microsoft.com/office/drawing/2014/main" id="{B9AA64AA-242B-AEE4-46C4-BC06916CE8C7}"/>
              </a:ext>
              <a:ext uri="{C183D7F6-B498-43B3-948B-1728B52AA6E4}">
                <adec:decorative xmlns:adec="http://schemas.microsoft.com/office/drawing/2017/decorative" val="1"/>
              </a:ext>
            </a:extLst>
          </p:cNvPr>
          <p:cNvSpPr>
            <a:spLocks/>
          </p:cNvSpPr>
          <p:nvPr/>
        </p:nvSpPr>
        <p:spPr>
          <a:xfrm>
            <a:off x="4485775" y="1280159"/>
            <a:ext cx="4280262" cy="2570928"/>
          </a:xfrm>
          <a:prstGeom prst="rect">
            <a:avLst/>
          </a:prstGeom>
          <a:blipFill dpi="0" rotWithShape="1">
            <a:blip r:embed="rId3"/>
            <a:srcRect/>
            <a:tile tx="0" ty="0" sx="80000" sy="80000" flip="none" algn="t"/>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B633CB0-CC86-5BF0-A5FE-23BAEBE36D8E}"/>
              </a:ext>
              <a:ext uri="{C183D7F6-B498-43B3-948B-1728B52AA6E4}">
                <adec:decorative xmlns:adec="http://schemas.microsoft.com/office/drawing/2017/decorative" val="1"/>
              </a:ext>
            </a:extLst>
          </p:cNvPr>
          <p:cNvSpPr/>
          <p:nvPr/>
        </p:nvSpPr>
        <p:spPr>
          <a:xfrm>
            <a:off x="6809903" y="3596071"/>
            <a:ext cx="1956134" cy="2374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8EF9F29-6A07-A7F9-AFED-45C148C242B4}"/>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Tall Vegetation (Thicket)</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
        <p:nvSpPr>
          <p:cNvPr id="14" name="TextBox 13">
            <a:extLst>
              <a:ext uri="{FF2B5EF4-FFF2-40B4-BE49-F238E27FC236}">
                <a16:creationId xmlns:a16="http://schemas.microsoft.com/office/drawing/2014/main" id="{FA571DAF-637A-5EFB-0021-D9C192C061BF}"/>
              </a:ext>
            </a:extLst>
          </p:cNvPr>
          <p:cNvSpPr txBox="1"/>
          <p:nvPr/>
        </p:nvSpPr>
        <p:spPr>
          <a:xfrm>
            <a:off x="5493448" y="3587277"/>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Existing Thicket in Herter Park</a:t>
            </a:r>
          </a:p>
        </p:txBody>
      </p:sp>
      <p:sp>
        <p:nvSpPr>
          <p:cNvPr id="3" name="AutoShape 2">
            <a:extLst>
              <a:ext uri="{FF2B5EF4-FFF2-40B4-BE49-F238E27FC236}">
                <a16:creationId xmlns:a16="http://schemas.microsoft.com/office/drawing/2014/main" id="{E23E4DB2-782F-E72F-6BF6-4D9D1FCDEDBC}"/>
              </a:ext>
              <a:ext uri="{C183D7F6-B498-43B3-948B-1728B52AA6E4}">
                <adec:decorative xmlns:adec="http://schemas.microsoft.com/office/drawing/2017/decorative" val="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4" name="Picture 6" descr="Example of managed thicket">
            <a:extLst>
              <a:ext uri="{FF2B5EF4-FFF2-40B4-BE49-F238E27FC236}">
                <a16:creationId xmlns:a16="http://schemas.microsoft.com/office/drawing/2014/main" id="{923AEBD3-5E37-7067-E928-A54A477BF6E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4575497" y="3925097"/>
            <a:ext cx="2095270" cy="17580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xample of managed thicket">
            <a:extLst>
              <a:ext uri="{FF2B5EF4-FFF2-40B4-BE49-F238E27FC236}">
                <a16:creationId xmlns:a16="http://schemas.microsoft.com/office/drawing/2014/main" id="{27B30819-CB57-5A13-B209-76FE6C1FA3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6670767" y="3925097"/>
            <a:ext cx="2095270" cy="17641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F926223-D984-E118-BFC4-6D74D42610C8}"/>
              </a:ext>
              <a:ext uri="{C183D7F6-B498-43B3-948B-1728B52AA6E4}">
                <adec:decorative xmlns:adec="http://schemas.microsoft.com/office/drawing/2017/decorative" val="1"/>
              </a:ext>
            </a:extLst>
          </p:cNvPr>
          <p:cNvSpPr/>
          <p:nvPr/>
        </p:nvSpPr>
        <p:spPr>
          <a:xfrm>
            <a:off x="6270171" y="5454730"/>
            <a:ext cx="2495866" cy="246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DF201B-3F45-D236-95B6-E81BA285DE4B}"/>
              </a:ext>
            </a:extLst>
          </p:cNvPr>
          <p:cNvSpPr txBox="1"/>
          <p:nvPr/>
        </p:nvSpPr>
        <p:spPr>
          <a:xfrm>
            <a:off x="5435068" y="5448901"/>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Example Images of Managed Thicket</a:t>
            </a:r>
          </a:p>
        </p:txBody>
      </p:sp>
    </p:spTree>
    <p:extLst>
      <p:ext uri="{BB962C8B-B14F-4D97-AF65-F5344CB8AC3E}">
        <p14:creationId xmlns:p14="http://schemas.microsoft.com/office/powerpoint/2010/main" val="1938566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9169D-AC26-0486-3D79-66BB0A9CE7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C9F6512-E8CD-E36E-F992-00DAEAC68056}"/>
              </a:ext>
              <a:ext uri="{C183D7F6-B498-43B3-948B-1728B52AA6E4}">
                <adec:decorative xmlns:adec="http://schemas.microsoft.com/office/drawing/2017/decorative" val="1"/>
              </a:ext>
            </a:extLst>
          </p:cNvPr>
          <p:cNvSpPr>
            <a:spLocks/>
          </p:cNvSpPr>
          <p:nvPr/>
        </p:nvSpPr>
        <p:spPr>
          <a:xfrm>
            <a:off x="4485775" y="1280159"/>
            <a:ext cx="4280262" cy="2570928"/>
          </a:xfrm>
          <a:prstGeom prst="rect">
            <a:avLst/>
          </a:prstGeom>
          <a:blipFill dpi="0" rotWithShape="1">
            <a:blip r:embed="rId2"/>
            <a:srcRect/>
            <a:tile tx="0" ty="0" sx="100000" sy="100000" flip="none" algn="t"/>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example of managed woodland">
            <a:extLst>
              <a:ext uri="{FF2B5EF4-FFF2-40B4-BE49-F238E27FC236}">
                <a16:creationId xmlns:a16="http://schemas.microsoft.com/office/drawing/2014/main" id="{85831AA2-49F7-BC6B-56D2-2C58813985B6}"/>
              </a:ext>
            </a:extLst>
          </p:cNvPr>
          <p:cNvPicPr preferRelativeResize="0">
            <a:picLocks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4485774" y="3895253"/>
            <a:ext cx="4280261" cy="18112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48B0EFF-58DE-ECDE-CBE6-642B93CE8A37}"/>
              </a:ext>
              <a:ext uri="{C183D7F6-B498-43B3-948B-1728B52AA6E4}">
                <adec:decorative xmlns:adec="http://schemas.microsoft.com/office/drawing/2017/decorative" val="1"/>
              </a:ext>
            </a:extLst>
          </p:cNvPr>
          <p:cNvSpPr/>
          <p:nvPr/>
        </p:nvSpPr>
        <p:spPr>
          <a:xfrm>
            <a:off x="6250075" y="3596071"/>
            <a:ext cx="2515962" cy="2462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E9FDC1-E8E2-4183-E86F-C8C0329800DB}"/>
              </a:ext>
              <a:ext uri="{C183D7F6-B498-43B3-948B-1728B52AA6E4}">
                <adec:decorative xmlns:adec="http://schemas.microsoft.com/office/drawing/2017/decorative" val="1"/>
              </a:ext>
            </a:extLst>
          </p:cNvPr>
          <p:cNvSpPr/>
          <p:nvPr/>
        </p:nvSpPr>
        <p:spPr>
          <a:xfrm>
            <a:off x="6119446" y="5469105"/>
            <a:ext cx="2646590" cy="2374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andscape Typologies HOCR Strategic Plan">
            <a:extLst>
              <a:ext uri="{FF2B5EF4-FFF2-40B4-BE49-F238E27FC236}">
                <a16:creationId xmlns:a16="http://schemas.microsoft.com/office/drawing/2014/main" id="{69A1844A-CBFC-AA6C-EFCA-50F367BEE1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634" y="1174895"/>
            <a:ext cx="4076320" cy="3214226"/>
          </a:xfrm>
          <a:prstGeom prst="rect">
            <a:avLst/>
          </a:prstGeom>
        </p:spPr>
      </p:pic>
      <p:sp>
        <p:nvSpPr>
          <p:cNvPr id="5" name="Title 1">
            <a:extLst>
              <a:ext uri="{FF2B5EF4-FFF2-40B4-BE49-F238E27FC236}">
                <a16:creationId xmlns:a16="http://schemas.microsoft.com/office/drawing/2014/main" id="{1B00D993-77C5-4A33-7DAB-2090DDCAE729}"/>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Dense Canopy</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
        <p:nvSpPr>
          <p:cNvPr id="18" name="TextBox 17">
            <a:extLst>
              <a:ext uri="{FF2B5EF4-FFF2-40B4-BE49-F238E27FC236}">
                <a16:creationId xmlns:a16="http://schemas.microsoft.com/office/drawing/2014/main" id="{C00E120F-D9B9-9C86-A9D8-3F2685395E88}"/>
              </a:ext>
            </a:extLst>
          </p:cNvPr>
          <p:cNvSpPr txBox="1"/>
          <p:nvPr/>
        </p:nvSpPr>
        <p:spPr>
          <a:xfrm>
            <a:off x="5493448" y="3587277"/>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Existing  Wooded  Upland in Herter Park</a:t>
            </a:r>
          </a:p>
        </p:txBody>
      </p:sp>
      <p:sp>
        <p:nvSpPr>
          <p:cNvPr id="3" name="TextBox 2">
            <a:extLst>
              <a:ext uri="{FF2B5EF4-FFF2-40B4-BE49-F238E27FC236}">
                <a16:creationId xmlns:a16="http://schemas.microsoft.com/office/drawing/2014/main" id="{29EE33F3-2095-96FD-FFA7-8EDEBDF63971}"/>
              </a:ext>
            </a:extLst>
          </p:cNvPr>
          <p:cNvSpPr txBox="1"/>
          <p:nvPr/>
        </p:nvSpPr>
        <p:spPr>
          <a:xfrm>
            <a:off x="5493448" y="5424544"/>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Existing  Wooded  Shoreline in Watertown</a:t>
            </a:r>
          </a:p>
        </p:txBody>
      </p:sp>
    </p:spTree>
    <p:extLst>
      <p:ext uri="{BB962C8B-B14F-4D97-AF65-F5344CB8AC3E}">
        <p14:creationId xmlns:p14="http://schemas.microsoft.com/office/powerpoint/2010/main" val="673297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54F7-DA4D-635F-5F25-C61639FD5829}"/>
            </a:ext>
          </a:extLst>
        </p:cNvPr>
        <p:cNvGrpSpPr/>
        <p:nvPr/>
      </p:nvGrpSpPr>
      <p:grpSpPr>
        <a:xfrm>
          <a:off x="0" y="0"/>
          <a:ext cx="0" cy="0"/>
          <a:chOff x="0" y="0"/>
          <a:chExt cx="0" cy="0"/>
        </a:xfrm>
      </p:grpSpPr>
      <p:pic>
        <p:nvPicPr>
          <p:cNvPr id="19" name="Picture 18" descr="Landscape Typologies HOCR Strategic Plan">
            <a:extLst>
              <a:ext uri="{FF2B5EF4-FFF2-40B4-BE49-F238E27FC236}">
                <a16:creationId xmlns:a16="http://schemas.microsoft.com/office/drawing/2014/main" id="{5FFB8356-2E4B-FBB7-BBEF-F78C818B2E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913" y="1201888"/>
            <a:ext cx="4333954" cy="3447113"/>
          </a:xfrm>
          <a:prstGeom prst="rect">
            <a:avLst/>
          </a:prstGeom>
        </p:spPr>
      </p:pic>
      <p:sp>
        <p:nvSpPr>
          <p:cNvPr id="2" name="Rectangle 1">
            <a:extLst>
              <a:ext uri="{FF2B5EF4-FFF2-40B4-BE49-F238E27FC236}">
                <a16:creationId xmlns:a16="http://schemas.microsoft.com/office/drawing/2014/main" id="{7206473D-18D4-837C-5C9A-79B820084ED6}"/>
              </a:ext>
              <a:ext uri="{C183D7F6-B498-43B3-948B-1728B52AA6E4}">
                <adec:decorative xmlns:adec="http://schemas.microsoft.com/office/drawing/2017/decorative" val="1"/>
              </a:ext>
            </a:extLst>
          </p:cNvPr>
          <p:cNvSpPr>
            <a:spLocks/>
          </p:cNvSpPr>
          <p:nvPr/>
        </p:nvSpPr>
        <p:spPr>
          <a:xfrm>
            <a:off x="4485775" y="1201888"/>
            <a:ext cx="4280262" cy="1917511"/>
          </a:xfrm>
          <a:prstGeom prst="rect">
            <a:avLst/>
          </a:prstGeom>
          <a:blipFill dpi="0" rotWithShape="1">
            <a:blip r:embed="rId3"/>
            <a:srcRect/>
            <a:tile tx="0" ty="0" sx="100000" sy="100000" flip="none" algn="b"/>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erson walking on a path in a park&#10;">
            <a:extLst>
              <a:ext uri="{FF2B5EF4-FFF2-40B4-BE49-F238E27FC236}">
                <a16:creationId xmlns:a16="http://schemas.microsoft.com/office/drawing/2014/main" id="{6197A94C-2566-52C1-19D3-24849C65982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85775" y="3162492"/>
            <a:ext cx="2140132" cy="1773481"/>
          </a:xfrm>
          <a:prstGeom prst="rect">
            <a:avLst/>
          </a:prstGeom>
        </p:spPr>
      </p:pic>
      <p:pic>
        <p:nvPicPr>
          <p:cNvPr id="7" name="Picture 2" descr="Chulalongkorn University Centenary Park - green infrastructure for ...">
            <a:extLst>
              <a:ext uri="{FF2B5EF4-FFF2-40B4-BE49-F238E27FC236}">
                <a16:creationId xmlns:a16="http://schemas.microsoft.com/office/drawing/2014/main" id="{876CD1F5-C3C8-1D99-0E02-5F70106E5E3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6714458" y="3162492"/>
            <a:ext cx="2051579" cy="1776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xample of managed wetland">
            <a:extLst>
              <a:ext uri="{FF2B5EF4-FFF2-40B4-BE49-F238E27FC236}">
                <a16:creationId xmlns:a16="http://schemas.microsoft.com/office/drawing/2014/main" id="{19CE1861-8E50-CAA3-26FD-BF0A15D7F24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485775" y="4985499"/>
            <a:ext cx="2140132" cy="1341225"/>
          </a:xfrm>
          <a:prstGeom prst="rect">
            <a:avLst/>
          </a:prstGeom>
        </p:spPr>
      </p:pic>
      <p:sp>
        <p:nvSpPr>
          <p:cNvPr id="6" name="Rectangle 5">
            <a:extLst>
              <a:ext uri="{FF2B5EF4-FFF2-40B4-BE49-F238E27FC236}">
                <a16:creationId xmlns:a16="http://schemas.microsoft.com/office/drawing/2014/main" id="{69F4F499-6C23-CB12-75E9-0CD8D90A02DB}"/>
              </a:ext>
              <a:ext uri="{C183D7F6-B498-43B3-948B-1728B52AA6E4}">
                <adec:decorative xmlns:adec="http://schemas.microsoft.com/office/drawing/2017/decorative" val="1"/>
              </a:ext>
            </a:extLst>
          </p:cNvPr>
          <p:cNvSpPr/>
          <p:nvPr/>
        </p:nvSpPr>
        <p:spPr>
          <a:xfrm>
            <a:off x="5385916" y="2881972"/>
            <a:ext cx="3395171" cy="2462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DADD8A-6965-D4E7-36BC-1E9D737E9CAC}"/>
              </a:ext>
              <a:ext uri="{C183D7F6-B498-43B3-948B-1728B52AA6E4}">
                <adec:decorative xmlns:adec="http://schemas.microsoft.com/office/drawing/2017/decorative" val="1"/>
              </a:ext>
            </a:extLst>
          </p:cNvPr>
          <p:cNvSpPr/>
          <p:nvPr/>
        </p:nvSpPr>
        <p:spPr>
          <a:xfrm>
            <a:off x="4669772" y="4679589"/>
            <a:ext cx="1956134" cy="2374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7E1AB3-F94E-44EA-5964-E0CC482F3FCA}"/>
              </a:ext>
              <a:ext uri="{C183D7F6-B498-43B3-948B-1728B52AA6E4}">
                <adec:decorative xmlns:adec="http://schemas.microsoft.com/office/drawing/2017/decorative" val="1"/>
              </a:ext>
            </a:extLst>
          </p:cNvPr>
          <p:cNvSpPr/>
          <p:nvPr/>
        </p:nvSpPr>
        <p:spPr>
          <a:xfrm>
            <a:off x="7508907" y="4703380"/>
            <a:ext cx="1257129" cy="2104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B2C3E5-3C45-01AB-A64F-CDDEC9C13FBD}"/>
              </a:ext>
              <a:ext uri="{C183D7F6-B498-43B3-948B-1728B52AA6E4}">
                <adec:decorative xmlns:adec="http://schemas.microsoft.com/office/drawing/2017/decorative" val="1"/>
              </a:ext>
            </a:extLst>
          </p:cNvPr>
          <p:cNvSpPr/>
          <p:nvPr/>
        </p:nvSpPr>
        <p:spPr>
          <a:xfrm>
            <a:off x="4669772" y="6089297"/>
            <a:ext cx="1956134" cy="2374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FFE6FD5-189C-1027-276E-B3A005BCFD92}"/>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t>Landscape Typologies: Green Stormwater Infrastructure</a:t>
            </a:r>
            <a:br>
              <a:rPr kumimoji="0" lang="en-US" sz="3200" b="0" i="0" u="none" strike="noStrike" kern="1200" cap="none" spc="0" normalizeH="0" baseline="0" noProof="0" dirty="0">
                <a:ln>
                  <a:noFill/>
                </a:ln>
                <a:solidFill>
                  <a:prstClr val="black"/>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prstClr val="black"/>
              </a:solidFill>
              <a:effectLst/>
              <a:uLnTx/>
              <a:uFillTx/>
              <a:latin typeface="Aptos Display" panose="020B0004020202020204" pitchFamily="34" charset="0"/>
              <a:ea typeface="+mj-ea"/>
              <a:cs typeface="+mj-cs"/>
            </a:endParaRPr>
          </a:p>
        </p:txBody>
      </p:sp>
      <p:sp>
        <p:nvSpPr>
          <p:cNvPr id="18" name="TextBox 17">
            <a:extLst>
              <a:ext uri="{FF2B5EF4-FFF2-40B4-BE49-F238E27FC236}">
                <a16:creationId xmlns:a16="http://schemas.microsoft.com/office/drawing/2014/main" id="{B1EEDA73-DC98-CCC3-F5C2-5C78585BE8D7}"/>
              </a:ext>
            </a:extLst>
          </p:cNvPr>
          <p:cNvSpPr txBox="1"/>
          <p:nvPr/>
        </p:nvSpPr>
        <p:spPr>
          <a:xfrm>
            <a:off x="5174191" y="2873178"/>
            <a:ext cx="3606896"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Existing  drainage issues by Kayak Kiosk in Herter Park</a:t>
            </a:r>
          </a:p>
        </p:txBody>
      </p:sp>
      <p:sp>
        <p:nvSpPr>
          <p:cNvPr id="10" name="TextBox 9">
            <a:extLst>
              <a:ext uri="{FF2B5EF4-FFF2-40B4-BE49-F238E27FC236}">
                <a16:creationId xmlns:a16="http://schemas.microsoft.com/office/drawing/2014/main" id="{06AFC5C7-8C02-5B41-1951-2E9B01561C24}"/>
              </a:ext>
            </a:extLst>
          </p:cNvPr>
          <p:cNvSpPr txBox="1"/>
          <p:nvPr/>
        </p:nvSpPr>
        <p:spPr>
          <a:xfrm>
            <a:off x="3397593" y="4667578"/>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Henderson Boathouse GSI</a:t>
            </a:r>
          </a:p>
        </p:txBody>
      </p:sp>
      <p:sp>
        <p:nvSpPr>
          <p:cNvPr id="11" name="TextBox 10">
            <a:extLst>
              <a:ext uri="{FF2B5EF4-FFF2-40B4-BE49-F238E27FC236}">
                <a16:creationId xmlns:a16="http://schemas.microsoft.com/office/drawing/2014/main" id="{C890ADA8-0B14-64BF-CE36-4649656707B7}"/>
              </a:ext>
            </a:extLst>
          </p:cNvPr>
          <p:cNvSpPr txBox="1"/>
          <p:nvPr/>
        </p:nvSpPr>
        <p:spPr>
          <a:xfrm>
            <a:off x="3353317" y="6074069"/>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Existing  Charles River Wetland</a:t>
            </a:r>
          </a:p>
        </p:txBody>
      </p:sp>
      <p:sp>
        <p:nvSpPr>
          <p:cNvPr id="4" name="TextBox 3">
            <a:extLst>
              <a:ext uri="{FF2B5EF4-FFF2-40B4-BE49-F238E27FC236}">
                <a16:creationId xmlns:a16="http://schemas.microsoft.com/office/drawing/2014/main" id="{16777791-93A1-CBD4-4241-CEDE02610329}"/>
              </a:ext>
            </a:extLst>
          </p:cNvPr>
          <p:cNvSpPr txBox="1"/>
          <p:nvPr/>
        </p:nvSpPr>
        <p:spPr>
          <a:xfrm>
            <a:off x="5508498" y="4667578"/>
            <a:ext cx="327258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ptos ExtraBold" panose="020F0502020204030204" pitchFamily="34" charset="0"/>
                <a:ea typeface="+mn-ea"/>
                <a:cs typeface="+mn-cs"/>
              </a:rPr>
              <a:t>Floodable Lawn</a:t>
            </a:r>
          </a:p>
        </p:txBody>
      </p:sp>
    </p:spTree>
    <p:extLst>
      <p:ext uri="{BB962C8B-B14F-4D97-AF65-F5344CB8AC3E}">
        <p14:creationId xmlns:p14="http://schemas.microsoft.com/office/powerpoint/2010/main" val="2854267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D8907-A9EE-04B9-76E3-23648881DA28}"/>
            </a:ext>
          </a:extLst>
        </p:cNvPr>
        <p:cNvGrpSpPr/>
        <p:nvPr/>
      </p:nvGrpSpPr>
      <p:grpSpPr>
        <a:xfrm>
          <a:off x="0" y="0"/>
          <a:ext cx="0" cy="0"/>
          <a:chOff x="0" y="0"/>
          <a:chExt cx="0" cy="0"/>
        </a:xfrm>
      </p:grpSpPr>
      <p:pic>
        <p:nvPicPr>
          <p:cNvPr id="5" name="Picture 4" descr="HOCR Strategic Rendered Plan View">
            <a:extLst>
              <a:ext uri="{FF2B5EF4-FFF2-40B4-BE49-F238E27FC236}">
                <a16:creationId xmlns:a16="http://schemas.microsoft.com/office/drawing/2014/main" id="{C59476BC-DF46-2F6F-CDFE-8C4EC0046FA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3359530"/>
            <a:ext cx="9144000" cy="3498470"/>
          </a:xfrm>
          <a:prstGeom prst="rect">
            <a:avLst/>
          </a:prstGeom>
        </p:spPr>
      </p:pic>
      <p:pic>
        <p:nvPicPr>
          <p:cNvPr id="13" name="Picture 12" descr="Existing conditions in Herter Park">
            <a:extLst>
              <a:ext uri="{FF2B5EF4-FFF2-40B4-BE49-F238E27FC236}">
                <a16:creationId xmlns:a16="http://schemas.microsoft.com/office/drawing/2014/main" id="{56BBB64F-1DBC-8047-503F-8DE2E63F7C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1" cy="3293253"/>
          </a:xfrm>
          <a:prstGeom prst="rect">
            <a:avLst/>
          </a:prstGeom>
        </p:spPr>
      </p:pic>
      <p:sp>
        <p:nvSpPr>
          <p:cNvPr id="14" name="Title 1">
            <a:extLst>
              <a:ext uri="{FF2B5EF4-FFF2-40B4-BE49-F238E27FC236}">
                <a16:creationId xmlns:a16="http://schemas.microsoft.com/office/drawing/2014/main" id="{CE097027-3CCA-A7C3-D9DB-DF7E3B5164C1}"/>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7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Area A | Before &amp; After</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34" name="Freeform: Shape 33">
            <a:extLst>
              <a:ext uri="{FF2B5EF4-FFF2-40B4-BE49-F238E27FC236}">
                <a16:creationId xmlns:a16="http://schemas.microsoft.com/office/drawing/2014/main" id="{777F47DB-44E3-E7D9-069C-A970930A5335}"/>
              </a:ext>
              <a:ext uri="{C183D7F6-B498-43B3-948B-1728B52AA6E4}">
                <adec:decorative xmlns:adec="http://schemas.microsoft.com/office/drawing/2017/decorative" val="1"/>
              </a:ext>
            </a:extLst>
          </p:cNvPr>
          <p:cNvSpPr/>
          <p:nvPr/>
        </p:nvSpPr>
        <p:spPr>
          <a:xfrm>
            <a:off x="6051620" y="2366387"/>
            <a:ext cx="379325" cy="303962"/>
          </a:xfrm>
          <a:custGeom>
            <a:avLst/>
            <a:gdLst>
              <a:gd name="connsiteX0" fmla="*/ 0 w 379325"/>
              <a:gd name="connsiteY0" fmla="*/ 193431 h 303962"/>
              <a:gd name="connsiteX1" fmla="*/ 298938 w 379325"/>
              <a:gd name="connsiteY1" fmla="*/ 0 h 303962"/>
              <a:gd name="connsiteX2" fmla="*/ 379325 w 379325"/>
              <a:gd name="connsiteY2" fmla="*/ 92947 h 303962"/>
              <a:gd name="connsiteX3" fmla="*/ 55266 w 379325"/>
              <a:gd name="connsiteY3" fmla="*/ 303962 h 303962"/>
              <a:gd name="connsiteX4" fmla="*/ 0 w 379325"/>
              <a:gd name="connsiteY4" fmla="*/ 193431 h 30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25" h="303962">
                <a:moveTo>
                  <a:pt x="0" y="193431"/>
                </a:moveTo>
                <a:lnTo>
                  <a:pt x="298938" y="0"/>
                </a:lnTo>
                <a:lnTo>
                  <a:pt x="379325" y="92947"/>
                </a:lnTo>
                <a:lnTo>
                  <a:pt x="55266" y="303962"/>
                </a:lnTo>
                <a:lnTo>
                  <a:pt x="0" y="193431"/>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A95CA89D-F66A-28D1-DBF9-2E19E384A769}"/>
              </a:ext>
              <a:ext uri="{C183D7F6-B498-43B3-948B-1728B52AA6E4}">
                <adec:decorative xmlns:adec="http://schemas.microsoft.com/office/drawing/2017/decorative" val="1"/>
              </a:ext>
            </a:extLst>
          </p:cNvPr>
          <p:cNvSpPr/>
          <p:nvPr/>
        </p:nvSpPr>
        <p:spPr>
          <a:xfrm>
            <a:off x="6991141" y="1439426"/>
            <a:ext cx="311499" cy="374301"/>
          </a:xfrm>
          <a:custGeom>
            <a:avLst/>
            <a:gdLst>
              <a:gd name="connsiteX0" fmla="*/ 0 w 311499"/>
              <a:gd name="connsiteY0" fmla="*/ 293915 h 374301"/>
              <a:gd name="connsiteX1" fmla="*/ 203479 w 311499"/>
              <a:gd name="connsiteY1" fmla="*/ 0 h 374301"/>
              <a:gd name="connsiteX2" fmla="*/ 311499 w 311499"/>
              <a:gd name="connsiteY2" fmla="*/ 77875 h 374301"/>
              <a:gd name="connsiteX3" fmla="*/ 82899 w 311499"/>
              <a:gd name="connsiteY3" fmla="*/ 374301 h 374301"/>
              <a:gd name="connsiteX4" fmla="*/ 0 w 311499"/>
              <a:gd name="connsiteY4" fmla="*/ 293915 h 37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99" h="374301">
                <a:moveTo>
                  <a:pt x="0" y="293915"/>
                </a:moveTo>
                <a:lnTo>
                  <a:pt x="203479" y="0"/>
                </a:lnTo>
                <a:lnTo>
                  <a:pt x="311499" y="77875"/>
                </a:lnTo>
                <a:lnTo>
                  <a:pt x="82899" y="374301"/>
                </a:lnTo>
                <a:lnTo>
                  <a:pt x="0" y="293915"/>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Key map showing study area">
            <a:extLst>
              <a:ext uri="{FF2B5EF4-FFF2-40B4-BE49-F238E27FC236}">
                <a16:creationId xmlns:a16="http://schemas.microsoft.com/office/drawing/2014/main" id="{95B18667-11DA-5A02-F725-2F87EF89B4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6182" y="231916"/>
            <a:ext cx="1909214" cy="1314459"/>
          </a:xfrm>
          <a:prstGeom prst="rect">
            <a:avLst/>
          </a:prstGeom>
        </p:spPr>
      </p:pic>
      <p:cxnSp>
        <p:nvCxnSpPr>
          <p:cNvPr id="101" name="Straight Connector 100">
            <a:extLst>
              <a:ext uri="{FF2B5EF4-FFF2-40B4-BE49-F238E27FC236}">
                <a16:creationId xmlns:a16="http://schemas.microsoft.com/office/drawing/2014/main" id="{742745B7-B3A2-5446-1B74-7236DEECDBC0}"/>
              </a:ext>
              <a:ext uri="{C183D7F6-B498-43B3-948B-1728B52AA6E4}">
                <adec:decorative xmlns:adec="http://schemas.microsoft.com/office/drawing/2017/decorative" val="1"/>
              </a:ext>
            </a:extLst>
          </p:cNvPr>
          <p:cNvCxnSpPr>
            <a:cxnSpLocks/>
          </p:cNvCxnSpPr>
          <p:nvPr/>
        </p:nvCxnSpPr>
        <p:spPr>
          <a:xfrm>
            <a:off x="0" y="3293253"/>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2D9D1-CBDC-DA65-F9E9-089D87053E9D}"/>
              </a:ext>
            </a:extLst>
          </p:cNvPr>
          <p:cNvSpPr txBox="1"/>
          <p:nvPr/>
        </p:nvSpPr>
        <p:spPr>
          <a:xfrm>
            <a:off x="377368" y="2887401"/>
            <a:ext cx="931263" cy="276999"/>
          </a:xfrm>
          <a:prstGeom prst="rect">
            <a:avLst/>
          </a:prstGeom>
          <a:noFill/>
        </p:spPr>
        <p:txBody>
          <a:bodyPr wrap="square" rtlCol="0">
            <a:spAutoFit/>
          </a:bodyPr>
          <a:lstStyle/>
          <a:p>
            <a:r>
              <a:rPr lang="en-US" sz="1200" b="1" dirty="0"/>
              <a:t>Today</a:t>
            </a:r>
          </a:p>
        </p:txBody>
      </p:sp>
      <p:sp>
        <p:nvSpPr>
          <p:cNvPr id="3" name="TextBox 2">
            <a:extLst>
              <a:ext uri="{FF2B5EF4-FFF2-40B4-BE49-F238E27FC236}">
                <a16:creationId xmlns:a16="http://schemas.microsoft.com/office/drawing/2014/main" id="{E443BBA4-6BDB-5CB5-4F8D-9B525B67F35C}"/>
              </a:ext>
            </a:extLst>
          </p:cNvPr>
          <p:cNvSpPr txBox="1"/>
          <p:nvPr/>
        </p:nvSpPr>
        <p:spPr>
          <a:xfrm>
            <a:off x="460215" y="6412514"/>
            <a:ext cx="931263" cy="276999"/>
          </a:xfrm>
          <a:prstGeom prst="rect">
            <a:avLst/>
          </a:prstGeom>
          <a:noFill/>
        </p:spPr>
        <p:txBody>
          <a:bodyPr wrap="square" rtlCol="0">
            <a:spAutoFit/>
          </a:bodyPr>
          <a:lstStyle/>
          <a:p>
            <a:r>
              <a:rPr lang="en-US" sz="1200" b="1" dirty="0"/>
              <a:t>Future</a:t>
            </a:r>
          </a:p>
        </p:txBody>
      </p:sp>
      <p:sp>
        <p:nvSpPr>
          <p:cNvPr id="4" name="TextBox 3">
            <a:extLst>
              <a:ext uri="{FF2B5EF4-FFF2-40B4-BE49-F238E27FC236}">
                <a16:creationId xmlns:a16="http://schemas.microsoft.com/office/drawing/2014/main" id="{53360DC7-7FC6-6600-4E9A-0E947E18A8AD}"/>
              </a:ext>
            </a:extLst>
          </p:cNvPr>
          <p:cNvSpPr txBox="1"/>
          <p:nvPr/>
        </p:nvSpPr>
        <p:spPr>
          <a:xfrm>
            <a:off x="7008231" y="1213688"/>
            <a:ext cx="931263" cy="276999"/>
          </a:xfrm>
          <a:prstGeom prst="rect">
            <a:avLst/>
          </a:prstGeom>
          <a:noFill/>
        </p:spPr>
        <p:txBody>
          <a:bodyPr wrap="square" rtlCol="0">
            <a:spAutoFit/>
          </a:bodyPr>
          <a:lstStyle/>
          <a:p>
            <a:r>
              <a:rPr lang="en-US" sz="1200" b="1" dirty="0"/>
              <a:t>Key plan</a:t>
            </a:r>
          </a:p>
        </p:txBody>
      </p:sp>
    </p:spTree>
    <p:extLst>
      <p:ext uri="{BB962C8B-B14F-4D97-AF65-F5344CB8AC3E}">
        <p14:creationId xmlns:p14="http://schemas.microsoft.com/office/powerpoint/2010/main" val="2467820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2DEF-A7BB-E28D-EB2E-FAA506A747CC}"/>
            </a:ext>
          </a:extLst>
        </p:cNvPr>
        <p:cNvGrpSpPr/>
        <p:nvPr/>
      </p:nvGrpSpPr>
      <p:grpSpPr>
        <a:xfrm>
          <a:off x="0" y="0"/>
          <a:ext cx="0" cy="0"/>
          <a:chOff x="0" y="0"/>
          <a:chExt cx="0" cy="0"/>
        </a:xfrm>
      </p:grpSpPr>
      <p:pic>
        <p:nvPicPr>
          <p:cNvPr id="5" name="Picture 4" descr="HOCR Strategic Rendered Plan View">
            <a:extLst>
              <a:ext uri="{FF2B5EF4-FFF2-40B4-BE49-F238E27FC236}">
                <a16:creationId xmlns:a16="http://schemas.microsoft.com/office/drawing/2014/main" id="{534E9534-83AE-2E13-9313-29B59C6DD84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3359530"/>
            <a:ext cx="9144000" cy="3498470"/>
          </a:xfrm>
          <a:prstGeom prst="rect">
            <a:avLst/>
          </a:prstGeom>
        </p:spPr>
      </p:pic>
      <p:pic>
        <p:nvPicPr>
          <p:cNvPr id="13" name="Picture 12" descr="Existing conditions in Herter Park">
            <a:extLst>
              <a:ext uri="{FF2B5EF4-FFF2-40B4-BE49-F238E27FC236}">
                <a16:creationId xmlns:a16="http://schemas.microsoft.com/office/drawing/2014/main" id="{F5908891-0CFF-462A-B5A5-8538A5895A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1" cy="3293253"/>
          </a:xfrm>
          <a:prstGeom prst="rect">
            <a:avLst/>
          </a:prstGeom>
        </p:spPr>
      </p:pic>
      <p:sp>
        <p:nvSpPr>
          <p:cNvPr id="99" name="Rectangle 98">
            <a:extLst>
              <a:ext uri="{FF2B5EF4-FFF2-40B4-BE49-F238E27FC236}">
                <a16:creationId xmlns:a16="http://schemas.microsoft.com/office/drawing/2014/main" id="{3356C3A7-176A-A10A-47F2-159AAF4B344D}"/>
              </a:ext>
              <a:ext uri="{C183D7F6-B498-43B3-948B-1728B52AA6E4}">
                <adec:decorative xmlns:adec="http://schemas.microsoft.com/office/drawing/2017/decorative" val="1"/>
              </a:ext>
            </a:extLst>
          </p:cNvPr>
          <p:cNvSpPr/>
          <p:nvPr/>
        </p:nvSpPr>
        <p:spPr>
          <a:xfrm>
            <a:off x="8140" y="-69562"/>
            <a:ext cx="9127720" cy="6858183"/>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F8AE2F18-3BDD-A78B-9FAD-7F005E3CE1E0}"/>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  </a:t>
            </a: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31" name="Freeform: Shape 30">
            <a:extLst>
              <a:ext uri="{FF2B5EF4-FFF2-40B4-BE49-F238E27FC236}">
                <a16:creationId xmlns:a16="http://schemas.microsoft.com/office/drawing/2014/main" id="{33C7671B-0BB5-626D-2FCF-C09DEDB468D6}"/>
              </a:ext>
              <a:ext uri="{C183D7F6-B498-43B3-948B-1728B52AA6E4}">
                <adec:decorative xmlns:adec="http://schemas.microsoft.com/office/drawing/2017/decorative" val="1"/>
              </a:ext>
            </a:extLst>
          </p:cNvPr>
          <p:cNvSpPr/>
          <p:nvPr/>
        </p:nvSpPr>
        <p:spPr>
          <a:xfrm>
            <a:off x="5037513" y="2834640"/>
            <a:ext cx="399011" cy="187036"/>
          </a:xfrm>
          <a:custGeom>
            <a:avLst/>
            <a:gdLst>
              <a:gd name="connsiteX0" fmla="*/ 16625 w 399011"/>
              <a:gd name="connsiteY0" fmla="*/ 187036 h 191193"/>
              <a:gd name="connsiteX1" fmla="*/ 0 w 399011"/>
              <a:gd name="connsiteY1" fmla="*/ 91440 h 191193"/>
              <a:gd name="connsiteX2" fmla="*/ 369916 w 399011"/>
              <a:gd name="connsiteY2" fmla="*/ 0 h 191193"/>
              <a:gd name="connsiteX3" fmla="*/ 399011 w 399011"/>
              <a:gd name="connsiteY3" fmla="*/ 112222 h 191193"/>
              <a:gd name="connsiteX4" fmla="*/ 361603 w 399011"/>
              <a:gd name="connsiteY4" fmla="*/ 116378 h 191193"/>
              <a:gd name="connsiteX5" fmla="*/ 357447 w 399011"/>
              <a:gd name="connsiteY5" fmla="*/ 87284 h 191193"/>
              <a:gd name="connsiteX6" fmla="*/ 66502 w 399011"/>
              <a:gd name="connsiteY6" fmla="*/ 141316 h 191193"/>
              <a:gd name="connsiteX7" fmla="*/ 70658 w 399011"/>
              <a:gd name="connsiteY7" fmla="*/ 191193 h 191193"/>
              <a:gd name="connsiteX8" fmla="*/ 16625 w 399011"/>
              <a:gd name="connsiteY8" fmla="*/ 187036 h 191193"/>
              <a:gd name="connsiteX0" fmla="*/ 16625 w 399011"/>
              <a:gd name="connsiteY0" fmla="*/ 187036 h 187036"/>
              <a:gd name="connsiteX1" fmla="*/ 0 w 399011"/>
              <a:gd name="connsiteY1" fmla="*/ 91440 h 187036"/>
              <a:gd name="connsiteX2" fmla="*/ 369916 w 399011"/>
              <a:gd name="connsiteY2" fmla="*/ 0 h 187036"/>
              <a:gd name="connsiteX3" fmla="*/ 399011 w 399011"/>
              <a:gd name="connsiteY3" fmla="*/ 112222 h 187036"/>
              <a:gd name="connsiteX4" fmla="*/ 361603 w 399011"/>
              <a:gd name="connsiteY4" fmla="*/ 116378 h 187036"/>
              <a:gd name="connsiteX5" fmla="*/ 357447 w 399011"/>
              <a:gd name="connsiteY5" fmla="*/ 87284 h 187036"/>
              <a:gd name="connsiteX6" fmla="*/ 66502 w 399011"/>
              <a:gd name="connsiteY6" fmla="*/ 141316 h 187036"/>
              <a:gd name="connsiteX7" fmla="*/ 65506 w 399011"/>
              <a:gd name="connsiteY7" fmla="*/ 170587 h 187036"/>
              <a:gd name="connsiteX8" fmla="*/ 16625 w 399011"/>
              <a:gd name="connsiteY8" fmla="*/ 187036 h 187036"/>
              <a:gd name="connsiteX0" fmla="*/ 16625 w 399011"/>
              <a:gd name="connsiteY0" fmla="*/ 187036 h 187036"/>
              <a:gd name="connsiteX1" fmla="*/ 0 w 399011"/>
              <a:gd name="connsiteY1" fmla="*/ 91440 h 187036"/>
              <a:gd name="connsiteX2" fmla="*/ 369916 w 399011"/>
              <a:gd name="connsiteY2" fmla="*/ 0 h 187036"/>
              <a:gd name="connsiteX3" fmla="*/ 399011 w 399011"/>
              <a:gd name="connsiteY3" fmla="*/ 112222 h 187036"/>
              <a:gd name="connsiteX4" fmla="*/ 361603 w 399011"/>
              <a:gd name="connsiteY4" fmla="*/ 116378 h 187036"/>
              <a:gd name="connsiteX5" fmla="*/ 357447 w 399011"/>
              <a:gd name="connsiteY5" fmla="*/ 87284 h 187036"/>
              <a:gd name="connsiteX6" fmla="*/ 66502 w 399011"/>
              <a:gd name="connsiteY6" fmla="*/ 141316 h 187036"/>
              <a:gd name="connsiteX7" fmla="*/ 65506 w 399011"/>
              <a:gd name="connsiteY7" fmla="*/ 185659 h 187036"/>
              <a:gd name="connsiteX8" fmla="*/ 16625 w 399011"/>
              <a:gd name="connsiteY8" fmla="*/ 187036 h 187036"/>
              <a:gd name="connsiteX0" fmla="*/ 16625 w 399011"/>
              <a:gd name="connsiteY0" fmla="*/ 187036 h 187036"/>
              <a:gd name="connsiteX1" fmla="*/ 0 w 399011"/>
              <a:gd name="connsiteY1" fmla="*/ 91440 h 187036"/>
              <a:gd name="connsiteX2" fmla="*/ 369916 w 399011"/>
              <a:gd name="connsiteY2" fmla="*/ 0 h 187036"/>
              <a:gd name="connsiteX3" fmla="*/ 399011 w 399011"/>
              <a:gd name="connsiteY3" fmla="*/ 112222 h 187036"/>
              <a:gd name="connsiteX4" fmla="*/ 361603 w 399011"/>
              <a:gd name="connsiteY4" fmla="*/ 116378 h 187036"/>
              <a:gd name="connsiteX5" fmla="*/ 292132 w 399011"/>
              <a:gd name="connsiteY5" fmla="*/ 135014 h 187036"/>
              <a:gd name="connsiteX6" fmla="*/ 66502 w 399011"/>
              <a:gd name="connsiteY6" fmla="*/ 141316 h 187036"/>
              <a:gd name="connsiteX7" fmla="*/ 65506 w 399011"/>
              <a:gd name="connsiteY7" fmla="*/ 185659 h 187036"/>
              <a:gd name="connsiteX8" fmla="*/ 16625 w 399011"/>
              <a:gd name="connsiteY8" fmla="*/ 187036 h 187036"/>
              <a:gd name="connsiteX0" fmla="*/ 16625 w 399011"/>
              <a:gd name="connsiteY0" fmla="*/ 187036 h 187036"/>
              <a:gd name="connsiteX1" fmla="*/ 0 w 399011"/>
              <a:gd name="connsiteY1" fmla="*/ 91440 h 187036"/>
              <a:gd name="connsiteX2" fmla="*/ 369916 w 399011"/>
              <a:gd name="connsiteY2" fmla="*/ 0 h 187036"/>
              <a:gd name="connsiteX3" fmla="*/ 399011 w 399011"/>
              <a:gd name="connsiteY3" fmla="*/ 112222 h 187036"/>
              <a:gd name="connsiteX4" fmla="*/ 361603 w 399011"/>
              <a:gd name="connsiteY4" fmla="*/ 116378 h 187036"/>
              <a:gd name="connsiteX5" fmla="*/ 292132 w 399011"/>
              <a:gd name="connsiteY5" fmla="*/ 135014 h 187036"/>
              <a:gd name="connsiteX6" fmla="*/ 177034 w 399011"/>
              <a:gd name="connsiteY6" fmla="*/ 163925 h 187036"/>
              <a:gd name="connsiteX7" fmla="*/ 65506 w 399011"/>
              <a:gd name="connsiteY7" fmla="*/ 185659 h 187036"/>
              <a:gd name="connsiteX8" fmla="*/ 16625 w 399011"/>
              <a:gd name="connsiteY8" fmla="*/ 187036 h 18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011" h="187036">
                <a:moveTo>
                  <a:pt x="16625" y="187036"/>
                </a:moveTo>
                <a:lnTo>
                  <a:pt x="0" y="91440"/>
                </a:lnTo>
                <a:lnTo>
                  <a:pt x="369916" y="0"/>
                </a:lnTo>
                <a:lnTo>
                  <a:pt x="399011" y="112222"/>
                </a:lnTo>
                <a:lnTo>
                  <a:pt x="361603" y="116378"/>
                </a:lnTo>
                <a:lnTo>
                  <a:pt x="292132" y="135014"/>
                </a:lnTo>
                <a:lnTo>
                  <a:pt x="177034" y="163925"/>
                </a:lnTo>
                <a:lnTo>
                  <a:pt x="65506" y="185659"/>
                </a:lnTo>
                <a:lnTo>
                  <a:pt x="16625" y="187036"/>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82E2369E-2741-007A-71A6-265F6E0AE8BD}"/>
              </a:ext>
              <a:ext uri="{C183D7F6-B498-43B3-948B-1728B52AA6E4}">
                <adec:decorative xmlns:adec="http://schemas.microsoft.com/office/drawing/2017/decorative" val="1"/>
              </a:ext>
            </a:extLst>
          </p:cNvPr>
          <p:cNvSpPr/>
          <p:nvPr/>
        </p:nvSpPr>
        <p:spPr>
          <a:xfrm>
            <a:off x="6051620" y="2366387"/>
            <a:ext cx="379325" cy="303962"/>
          </a:xfrm>
          <a:custGeom>
            <a:avLst/>
            <a:gdLst>
              <a:gd name="connsiteX0" fmla="*/ 0 w 379325"/>
              <a:gd name="connsiteY0" fmla="*/ 193431 h 303962"/>
              <a:gd name="connsiteX1" fmla="*/ 298938 w 379325"/>
              <a:gd name="connsiteY1" fmla="*/ 0 h 303962"/>
              <a:gd name="connsiteX2" fmla="*/ 379325 w 379325"/>
              <a:gd name="connsiteY2" fmla="*/ 92947 h 303962"/>
              <a:gd name="connsiteX3" fmla="*/ 55266 w 379325"/>
              <a:gd name="connsiteY3" fmla="*/ 303962 h 303962"/>
              <a:gd name="connsiteX4" fmla="*/ 0 w 379325"/>
              <a:gd name="connsiteY4" fmla="*/ 193431 h 30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25" h="303962">
                <a:moveTo>
                  <a:pt x="0" y="193431"/>
                </a:moveTo>
                <a:lnTo>
                  <a:pt x="298938" y="0"/>
                </a:lnTo>
                <a:lnTo>
                  <a:pt x="379325" y="92947"/>
                </a:lnTo>
                <a:lnTo>
                  <a:pt x="55266" y="303962"/>
                </a:lnTo>
                <a:lnTo>
                  <a:pt x="0" y="193431"/>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9A68753-E284-C4FA-429A-6F91DCAE15EB}"/>
              </a:ext>
              <a:ext uri="{C183D7F6-B498-43B3-948B-1728B52AA6E4}">
                <adec:decorative xmlns:adec="http://schemas.microsoft.com/office/drawing/2017/decorative" val="1"/>
              </a:ext>
            </a:extLst>
          </p:cNvPr>
          <p:cNvGrpSpPr/>
          <p:nvPr/>
        </p:nvGrpSpPr>
        <p:grpSpPr>
          <a:xfrm>
            <a:off x="6181044" y="2424076"/>
            <a:ext cx="113453" cy="184666"/>
            <a:chOff x="6447199" y="2591495"/>
            <a:chExt cx="142008" cy="231145"/>
          </a:xfrm>
        </p:grpSpPr>
        <p:sp>
          <p:nvSpPr>
            <p:cNvPr id="35" name="Oval 34">
              <a:extLst>
                <a:ext uri="{FF2B5EF4-FFF2-40B4-BE49-F238E27FC236}">
                  <a16:creationId xmlns:a16="http://schemas.microsoft.com/office/drawing/2014/main" id="{7F407100-BC82-0563-3049-15977B0D9BB3}"/>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02842EA-FA2B-ECE4-B397-37175D70D237}"/>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grpSp>
        <p:nvGrpSpPr>
          <p:cNvPr id="38" name="Group 37">
            <a:extLst>
              <a:ext uri="{FF2B5EF4-FFF2-40B4-BE49-F238E27FC236}">
                <a16:creationId xmlns:a16="http://schemas.microsoft.com/office/drawing/2014/main" id="{DA81AED5-FCC3-2322-E447-02D6916A20BC}"/>
              </a:ext>
              <a:ext uri="{C183D7F6-B498-43B3-948B-1728B52AA6E4}">
                <adec:decorative xmlns:adec="http://schemas.microsoft.com/office/drawing/2017/decorative" val="1"/>
              </a:ext>
            </a:extLst>
          </p:cNvPr>
          <p:cNvGrpSpPr/>
          <p:nvPr/>
        </p:nvGrpSpPr>
        <p:grpSpPr>
          <a:xfrm>
            <a:off x="5178304" y="2848515"/>
            <a:ext cx="113453" cy="184666"/>
            <a:chOff x="6447199" y="2591495"/>
            <a:chExt cx="142008" cy="231145"/>
          </a:xfrm>
        </p:grpSpPr>
        <p:sp>
          <p:nvSpPr>
            <p:cNvPr id="39" name="Oval 38">
              <a:extLst>
                <a:ext uri="{FF2B5EF4-FFF2-40B4-BE49-F238E27FC236}">
                  <a16:creationId xmlns:a16="http://schemas.microsoft.com/office/drawing/2014/main" id="{4BF3F370-3D3E-3614-2F8C-C21B82BFEE9B}"/>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EE65C59-4B57-7718-94D5-F51D7FE50D6A}"/>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41" name="Freeform: Shape 40">
            <a:extLst>
              <a:ext uri="{FF2B5EF4-FFF2-40B4-BE49-F238E27FC236}">
                <a16:creationId xmlns:a16="http://schemas.microsoft.com/office/drawing/2014/main" id="{906B3844-6F72-DD81-2475-7A28300152DD}"/>
              </a:ext>
              <a:ext uri="{C183D7F6-B498-43B3-948B-1728B52AA6E4}">
                <adec:decorative xmlns:adec="http://schemas.microsoft.com/office/drawing/2017/decorative" val="1"/>
              </a:ext>
            </a:extLst>
          </p:cNvPr>
          <p:cNvSpPr/>
          <p:nvPr/>
        </p:nvSpPr>
        <p:spPr>
          <a:xfrm>
            <a:off x="6991141" y="1439426"/>
            <a:ext cx="311499" cy="374301"/>
          </a:xfrm>
          <a:custGeom>
            <a:avLst/>
            <a:gdLst>
              <a:gd name="connsiteX0" fmla="*/ 0 w 311499"/>
              <a:gd name="connsiteY0" fmla="*/ 293915 h 374301"/>
              <a:gd name="connsiteX1" fmla="*/ 203479 w 311499"/>
              <a:gd name="connsiteY1" fmla="*/ 0 h 374301"/>
              <a:gd name="connsiteX2" fmla="*/ 311499 w 311499"/>
              <a:gd name="connsiteY2" fmla="*/ 77875 h 374301"/>
              <a:gd name="connsiteX3" fmla="*/ 82899 w 311499"/>
              <a:gd name="connsiteY3" fmla="*/ 374301 h 374301"/>
              <a:gd name="connsiteX4" fmla="*/ 0 w 311499"/>
              <a:gd name="connsiteY4" fmla="*/ 293915 h 37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99" h="374301">
                <a:moveTo>
                  <a:pt x="0" y="293915"/>
                </a:moveTo>
                <a:lnTo>
                  <a:pt x="203479" y="0"/>
                </a:lnTo>
                <a:lnTo>
                  <a:pt x="311499" y="77875"/>
                </a:lnTo>
                <a:lnTo>
                  <a:pt x="82899" y="374301"/>
                </a:lnTo>
                <a:lnTo>
                  <a:pt x="0" y="293915"/>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8CD057D8-746C-C995-05CF-B28ADA72B33E}"/>
              </a:ext>
              <a:ext uri="{C183D7F6-B498-43B3-948B-1728B52AA6E4}">
                <adec:decorative xmlns:adec="http://schemas.microsoft.com/office/drawing/2017/decorative" val="1"/>
              </a:ext>
            </a:extLst>
          </p:cNvPr>
          <p:cNvGrpSpPr/>
          <p:nvPr/>
        </p:nvGrpSpPr>
        <p:grpSpPr>
          <a:xfrm>
            <a:off x="7090163" y="1525414"/>
            <a:ext cx="113453" cy="184666"/>
            <a:chOff x="6447199" y="2591495"/>
            <a:chExt cx="142008" cy="231145"/>
          </a:xfrm>
        </p:grpSpPr>
        <p:sp>
          <p:nvSpPr>
            <p:cNvPr id="43" name="Oval 42">
              <a:extLst>
                <a:ext uri="{FF2B5EF4-FFF2-40B4-BE49-F238E27FC236}">
                  <a16:creationId xmlns:a16="http://schemas.microsoft.com/office/drawing/2014/main" id="{4B803D78-CC13-86DD-2365-ABB61B7670C3}"/>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83A127D-080B-08E0-315C-E75676FF8231}"/>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45" name="Freeform: Shape 44">
            <a:extLst>
              <a:ext uri="{FF2B5EF4-FFF2-40B4-BE49-F238E27FC236}">
                <a16:creationId xmlns:a16="http://schemas.microsoft.com/office/drawing/2014/main" id="{E0CA9443-25BE-F1CF-D6CC-5058C8BAAA56}"/>
              </a:ext>
              <a:ext uri="{C183D7F6-B498-43B3-948B-1728B52AA6E4}">
                <adec:decorative xmlns:adec="http://schemas.microsoft.com/office/drawing/2017/decorative" val="1"/>
              </a:ext>
            </a:extLst>
          </p:cNvPr>
          <p:cNvSpPr/>
          <p:nvPr/>
        </p:nvSpPr>
        <p:spPr>
          <a:xfrm>
            <a:off x="2499527" y="2391508"/>
            <a:ext cx="1175658" cy="424543"/>
          </a:xfrm>
          <a:custGeom>
            <a:avLst/>
            <a:gdLst>
              <a:gd name="connsiteX0" fmla="*/ 0 w 1175658"/>
              <a:gd name="connsiteY0" fmla="*/ 336619 h 424543"/>
              <a:gd name="connsiteX1" fmla="*/ 30146 w 1175658"/>
              <a:gd name="connsiteY1" fmla="*/ 0 h 424543"/>
              <a:gd name="connsiteX2" fmla="*/ 1175658 w 1175658"/>
              <a:gd name="connsiteY2" fmla="*/ 75362 h 424543"/>
              <a:gd name="connsiteX3" fmla="*/ 1135464 w 1175658"/>
              <a:gd name="connsiteY3" fmla="*/ 424543 h 424543"/>
              <a:gd name="connsiteX4" fmla="*/ 0 w 1175658"/>
              <a:gd name="connsiteY4" fmla="*/ 336619 h 42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658" h="424543">
                <a:moveTo>
                  <a:pt x="0" y="336619"/>
                </a:moveTo>
                <a:lnTo>
                  <a:pt x="30146" y="0"/>
                </a:lnTo>
                <a:lnTo>
                  <a:pt x="1175658" y="75362"/>
                </a:lnTo>
                <a:lnTo>
                  <a:pt x="1135464" y="424543"/>
                </a:lnTo>
                <a:lnTo>
                  <a:pt x="0" y="336619"/>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6DC843FC-8ECA-5F30-5AA4-543A16382632}"/>
              </a:ext>
              <a:ext uri="{C183D7F6-B498-43B3-948B-1728B52AA6E4}">
                <adec:decorative xmlns:adec="http://schemas.microsoft.com/office/drawing/2017/decorative" val="1"/>
              </a:ext>
            </a:extLst>
          </p:cNvPr>
          <p:cNvGrpSpPr/>
          <p:nvPr/>
        </p:nvGrpSpPr>
        <p:grpSpPr>
          <a:xfrm>
            <a:off x="3010562" y="2522645"/>
            <a:ext cx="113453" cy="184666"/>
            <a:chOff x="6447199" y="2591495"/>
            <a:chExt cx="142008" cy="231145"/>
          </a:xfrm>
        </p:grpSpPr>
        <p:sp>
          <p:nvSpPr>
            <p:cNvPr id="47" name="Oval 46">
              <a:extLst>
                <a:ext uri="{FF2B5EF4-FFF2-40B4-BE49-F238E27FC236}">
                  <a16:creationId xmlns:a16="http://schemas.microsoft.com/office/drawing/2014/main" id="{2B615EE9-8BF2-053B-AAB3-42C14B1D8780}"/>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7D2F012-214B-3BF2-1F18-1E52B051AD69}"/>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grpSp>
        <p:nvGrpSpPr>
          <p:cNvPr id="53" name="Group 52">
            <a:extLst>
              <a:ext uri="{FF2B5EF4-FFF2-40B4-BE49-F238E27FC236}">
                <a16:creationId xmlns:a16="http://schemas.microsoft.com/office/drawing/2014/main" id="{0ED3D814-E2A3-781B-4A59-23292FA78BDC}"/>
              </a:ext>
              <a:ext uri="{C183D7F6-B498-43B3-948B-1728B52AA6E4}">
                <adec:decorative xmlns:adec="http://schemas.microsoft.com/office/drawing/2017/decorative" val="1"/>
              </a:ext>
            </a:extLst>
          </p:cNvPr>
          <p:cNvGrpSpPr/>
          <p:nvPr/>
        </p:nvGrpSpPr>
        <p:grpSpPr>
          <a:xfrm>
            <a:off x="16280" y="-183"/>
            <a:ext cx="8990560" cy="2949053"/>
            <a:chOff x="16280" y="-183"/>
            <a:chExt cx="8990560" cy="2949053"/>
          </a:xfrm>
        </p:grpSpPr>
        <p:sp>
          <p:nvSpPr>
            <p:cNvPr id="27" name="Freeform: Shape 26">
              <a:extLst>
                <a:ext uri="{FF2B5EF4-FFF2-40B4-BE49-F238E27FC236}">
                  <a16:creationId xmlns:a16="http://schemas.microsoft.com/office/drawing/2014/main" id="{03A14096-0159-CD3D-F796-5E20622EC29D}"/>
                </a:ext>
              </a:extLst>
            </p:cNvPr>
            <p:cNvSpPr/>
            <p:nvPr/>
          </p:nvSpPr>
          <p:spPr>
            <a:xfrm>
              <a:off x="5235031" y="2411684"/>
              <a:ext cx="72861" cy="178509"/>
            </a:xfrm>
            <a:custGeom>
              <a:avLst/>
              <a:gdLst>
                <a:gd name="connsiteX0" fmla="*/ 0 w 72861"/>
                <a:gd name="connsiteY0" fmla="*/ 0 h 178509"/>
                <a:gd name="connsiteX1" fmla="*/ 72861 w 72861"/>
                <a:gd name="connsiteY1" fmla="*/ 178509 h 178509"/>
              </a:gdLst>
              <a:ahLst/>
              <a:cxnLst>
                <a:cxn ang="0">
                  <a:pos x="connsiteX0" y="connsiteY0"/>
                </a:cxn>
                <a:cxn ang="0">
                  <a:pos x="connsiteX1" y="connsiteY1"/>
                </a:cxn>
              </a:cxnLst>
              <a:rect l="l" t="t" r="r" b="b"/>
              <a:pathLst>
                <a:path w="72861" h="178509">
                  <a:moveTo>
                    <a:pt x="0" y="0"/>
                  </a:moveTo>
                  <a:lnTo>
                    <a:pt x="72861" y="178509"/>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01A5D0D7-8F21-40E8-5A5A-90093D693D17}"/>
                </a:ext>
              </a:extLst>
            </p:cNvPr>
            <p:cNvSpPr/>
            <p:nvPr/>
          </p:nvSpPr>
          <p:spPr>
            <a:xfrm>
              <a:off x="5285433" y="2682910"/>
              <a:ext cx="97971" cy="158261"/>
            </a:xfrm>
            <a:custGeom>
              <a:avLst/>
              <a:gdLst>
                <a:gd name="connsiteX0" fmla="*/ 0 w 97971"/>
                <a:gd name="connsiteY0" fmla="*/ 0 h 158261"/>
                <a:gd name="connsiteX1" fmla="*/ 97971 w 97971"/>
                <a:gd name="connsiteY1" fmla="*/ 158261 h 158261"/>
              </a:gdLst>
              <a:ahLst/>
              <a:cxnLst>
                <a:cxn ang="0">
                  <a:pos x="connsiteX0" y="connsiteY0"/>
                </a:cxn>
                <a:cxn ang="0">
                  <a:pos x="connsiteX1" y="connsiteY1"/>
                </a:cxn>
              </a:cxnLst>
              <a:rect l="l" t="t" r="r" b="b"/>
              <a:pathLst>
                <a:path w="97971" h="158261">
                  <a:moveTo>
                    <a:pt x="0" y="0"/>
                  </a:moveTo>
                  <a:lnTo>
                    <a:pt x="97971" y="158261"/>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BBD345E-60E8-3714-8A2B-C178E7FD90EE}"/>
                </a:ext>
              </a:extLst>
            </p:cNvPr>
            <p:cNvSpPr/>
            <p:nvPr/>
          </p:nvSpPr>
          <p:spPr>
            <a:xfrm>
              <a:off x="16280" y="1188852"/>
              <a:ext cx="3288584" cy="1169056"/>
            </a:xfrm>
            <a:custGeom>
              <a:avLst/>
              <a:gdLst>
                <a:gd name="connsiteX0" fmla="*/ 0 w 3288584"/>
                <a:gd name="connsiteY0" fmla="*/ 143404 h 1169056"/>
                <a:gd name="connsiteX1" fmla="*/ 425997 w 3288584"/>
                <a:gd name="connsiteY1" fmla="*/ 5023 h 1169056"/>
                <a:gd name="connsiteX2" fmla="*/ 681052 w 3288584"/>
                <a:gd name="connsiteY2" fmla="*/ 48437 h 1169056"/>
                <a:gd name="connsiteX3" fmla="*/ 708185 w 3288584"/>
                <a:gd name="connsiteY3" fmla="*/ 219378 h 1169056"/>
                <a:gd name="connsiteX4" fmla="*/ 643065 w 3288584"/>
                <a:gd name="connsiteY4" fmla="*/ 463580 h 1169056"/>
                <a:gd name="connsiteX5" fmla="*/ 670198 w 3288584"/>
                <a:gd name="connsiteY5" fmla="*/ 574828 h 1169056"/>
                <a:gd name="connsiteX6" fmla="*/ 740746 w 3288584"/>
                <a:gd name="connsiteY6" fmla="*/ 615528 h 1169056"/>
                <a:gd name="connsiteX7" fmla="*/ 963240 w 3288584"/>
                <a:gd name="connsiteY7" fmla="*/ 648088 h 1169056"/>
                <a:gd name="connsiteX8" fmla="*/ 1096195 w 3288584"/>
                <a:gd name="connsiteY8" fmla="*/ 734915 h 1169056"/>
                <a:gd name="connsiteX9" fmla="*/ 1245429 w 3288584"/>
                <a:gd name="connsiteY9" fmla="*/ 905857 h 1169056"/>
                <a:gd name="connsiteX10" fmla="*/ 1334970 w 3288584"/>
                <a:gd name="connsiteY10" fmla="*/ 984544 h 1169056"/>
                <a:gd name="connsiteX11" fmla="*/ 1486918 w 3288584"/>
                <a:gd name="connsiteY11" fmla="*/ 1046951 h 1169056"/>
                <a:gd name="connsiteX12" fmla="*/ 1750113 w 3288584"/>
                <a:gd name="connsiteY12" fmla="*/ 1082225 h 1169056"/>
                <a:gd name="connsiteX13" fmla="*/ 1999741 w 3288584"/>
                <a:gd name="connsiteY13" fmla="*/ 1147345 h 1169056"/>
                <a:gd name="connsiteX14" fmla="*/ 2108275 w 3288584"/>
                <a:gd name="connsiteY14" fmla="*/ 1131065 h 1169056"/>
                <a:gd name="connsiteX15" fmla="*/ 2284643 w 3288584"/>
                <a:gd name="connsiteY15" fmla="*/ 1128352 h 1169056"/>
                <a:gd name="connsiteX16" fmla="*/ 2458298 w 3288584"/>
                <a:gd name="connsiteY16" fmla="*/ 1169052 h 1169056"/>
                <a:gd name="connsiteX17" fmla="*/ 2531559 w 3288584"/>
                <a:gd name="connsiteY17" fmla="*/ 1125638 h 1169056"/>
                <a:gd name="connsiteX18" fmla="*/ 2602106 w 3288584"/>
                <a:gd name="connsiteY18" fmla="*/ 1044238 h 1169056"/>
                <a:gd name="connsiteX19" fmla="*/ 2751340 w 3288584"/>
                <a:gd name="connsiteY19" fmla="*/ 1046951 h 1169056"/>
                <a:gd name="connsiteX20" fmla="*/ 2843594 w 3288584"/>
                <a:gd name="connsiteY20" fmla="*/ 1060518 h 1169056"/>
                <a:gd name="connsiteX21" fmla="*/ 2965695 w 3288584"/>
                <a:gd name="connsiteY21" fmla="*/ 989971 h 1169056"/>
                <a:gd name="connsiteX22" fmla="*/ 3112216 w 3288584"/>
                <a:gd name="connsiteY22" fmla="*/ 911283 h 1169056"/>
                <a:gd name="connsiteX23" fmla="*/ 3231604 w 3288584"/>
                <a:gd name="connsiteY23" fmla="*/ 927563 h 1169056"/>
                <a:gd name="connsiteX24" fmla="*/ 3288584 w 3288584"/>
                <a:gd name="connsiteY24" fmla="*/ 924850 h 11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88584" h="1169056">
                  <a:moveTo>
                    <a:pt x="0" y="143404"/>
                  </a:moveTo>
                  <a:cubicBezTo>
                    <a:pt x="156244" y="82127"/>
                    <a:pt x="312488" y="20851"/>
                    <a:pt x="425997" y="5023"/>
                  </a:cubicBezTo>
                  <a:cubicBezTo>
                    <a:pt x="539506" y="-10805"/>
                    <a:pt x="634021" y="12711"/>
                    <a:pt x="681052" y="48437"/>
                  </a:cubicBezTo>
                  <a:cubicBezTo>
                    <a:pt x="728083" y="84163"/>
                    <a:pt x="714516" y="150188"/>
                    <a:pt x="708185" y="219378"/>
                  </a:cubicBezTo>
                  <a:cubicBezTo>
                    <a:pt x="701854" y="288568"/>
                    <a:pt x="649396" y="404338"/>
                    <a:pt x="643065" y="463580"/>
                  </a:cubicBezTo>
                  <a:cubicBezTo>
                    <a:pt x="636734" y="522822"/>
                    <a:pt x="653918" y="549503"/>
                    <a:pt x="670198" y="574828"/>
                  </a:cubicBezTo>
                  <a:cubicBezTo>
                    <a:pt x="686478" y="600153"/>
                    <a:pt x="691906" y="603318"/>
                    <a:pt x="740746" y="615528"/>
                  </a:cubicBezTo>
                  <a:cubicBezTo>
                    <a:pt x="789586" y="627738"/>
                    <a:pt x="903999" y="628190"/>
                    <a:pt x="963240" y="648088"/>
                  </a:cubicBezTo>
                  <a:cubicBezTo>
                    <a:pt x="1022481" y="667986"/>
                    <a:pt x="1049164" y="691954"/>
                    <a:pt x="1096195" y="734915"/>
                  </a:cubicBezTo>
                  <a:cubicBezTo>
                    <a:pt x="1143226" y="777876"/>
                    <a:pt x="1205633" y="864252"/>
                    <a:pt x="1245429" y="905857"/>
                  </a:cubicBezTo>
                  <a:cubicBezTo>
                    <a:pt x="1285225" y="947462"/>
                    <a:pt x="1294722" y="961028"/>
                    <a:pt x="1334970" y="984544"/>
                  </a:cubicBezTo>
                  <a:cubicBezTo>
                    <a:pt x="1375218" y="1008060"/>
                    <a:pt x="1417728" y="1030671"/>
                    <a:pt x="1486918" y="1046951"/>
                  </a:cubicBezTo>
                  <a:cubicBezTo>
                    <a:pt x="1556108" y="1063231"/>
                    <a:pt x="1664643" y="1065493"/>
                    <a:pt x="1750113" y="1082225"/>
                  </a:cubicBezTo>
                  <a:cubicBezTo>
                    <a:pt x="1835583" y="1098957"/>
                    <a:pt x="1940047" y="1139205"/>
                    <a:pt x="1999741" y="1147345"/>
                  </a:cubicBezTo>
                  <a:cubicBezTo>
                    <a:pt x="2059435" y="1155485"/>
                    <a:pt x="2060791" y="1134230"/>
                    <a:pt x="2108275" y="1131065"/>
                  </a:cubicBezTo>
                  <a:cubicBezTo>
                    <a:pt x="2155759" y="1127900"/>
                    <a:pt x="2226306" y="1122021"/>
                    <a:pt x="2284643" y="1128352"/>
                  </a:cubicBezTo>
                  <a:cubicBezTo>
                    <a:pt x="2342980" y="1134683"/>
                    <a:pt x="2417145" y="1169504"/>
                    <a:pt x="2458298" y="1169052"/>
                  </a:cubicBezTo>
                  <a:cubicBezTo>
                    <a:pt x="2499451" y="1168600"/>
                    <a:pt x="2507591" y="1146440"/>
                    <a:pt x="2531559" y="1125638"/>
                  </a:cubicBezTo>
                  <a:cubicBezTo>
                    <a:pt x="2555527" y="1104836"/>
                    <a:pt x="2565476" y="1057352"/>
                    <a:pt x="2602106" y="1044238"/>
                  </a:cubicBezTo>
                  <a:cubicBezTo>
                    <a:pt x="2638736" y="1031124"/>
                    <a:pt x="2711092" y="1044238"/>
                    <a:pt x="2751340" y="1046951"/>
                  </a:cubicBezTo>
                  <a:cubicBezTo>
                    <a:pt x="2791588" y="1049664"/>
                    <a:pt x="2807868" y="1070015"/>
                    <a:pt x="2843594" y="1060518"/>
                  </a:cubicBezTo>
                  <a:cubicBezTo>
                    <a:pt x="2879320" y="1051021"/>
                    <a:pt x="2920925" y="1014844"/>
                    <a:pt x="2965695" y="989971"/>
                  </a:cubicBezTo>
                  <a:cubicBezTo>
                    <a:pt x="3010465" y="965099"/>
                    <a:pt x="3067898" y="921684"/>
                    <a:pt x="3112216" y="911283"/>
                  </a:cubicBezTo>
                  <a:cubicBezTo>
                    <a:pt x="3156534" y="900882"/>
                    <a:pt x="3202209" y="925302"/>
                    <a:pt x="3231604" y="927563"/>
                  </a:cubicBezTo>
                  <a:cubicBezTo>
                    <a:pt x="3260999" y="929824"/>
                    <a:pt x="3288584" y="924850"/>
                    <a:pt x="3288584" y="92485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23CC7CE-2AE3-2595-AE07-B076B28586C7}"/>
                </a:ext>
              </a:extLst>
            </p:cNvPr>
            <p:cNvSpPr/>
            <p:nvPr/>
          </p:nvSpPr>
          <p:spPr>
            <a:xfrm>
              <a:off x="3299437" y="2004571"/>
              <a:ext cx="2919568" cy="466424"/>
            </a:xfrm>
            <a:custGeom>
              <a:avLst/>
              <a:gdLst>
                <a:gd name="connsiteX0" fmla="*/ 0 w 2919568"/>
                <a:gd name="connsiteY0" fmla="*/ 109131 h 466424"/>
                <a:gd name="connsiteX1" fmla="*/ 113961 w 2919568"/>
                <a:gd name="connsiteY1" fmla="*/ 95564 h 466424"/>
                <a:gd name="connsiteX2" fmla="*/ 257769 w 2919568"/>
                <a:gd name="connsiteY2" fmla="*/ 90138 h 466424"/>
                <a:gd name="connsiteX3" fmla="*/ 363590 w 2919568"/>
                <a:gd name="connsiteY3" fmla="*/ 33157 h 466424"/>
                <a:gd name="connsiteX4" fmla="*/ 472124 w 2919568"/>
                <a:gd name="connsiteY4" fmla="*/ 597 h 466424"/>
                <a:gd name="connsiteX5" fmla="*/ 898120 w 2919568"/>
                <a:gd name="connsiteY5" fmla="*/ 60291 h 466424"/>
                <a:gd name="connsiteX6" fmla="*/ 1381097 w 2919568"/>
                <a:gd name="connsiteY6" fmla="*/ 185105 h 466424"/>
                <a:gd name="connsiteX7" fmla="*/ 1807094 w 2919568"/>
                <a:gd name="connsiteY7" fmla="*/ 377753 h 466424"/>
                <a:gd name="connsiteX8" fmla="*/ 2219523 w 2919568"/>
                <a:gd name="connsiteY8" fmla="*/ 464580 h 466424"/>
                <a:gd name="connsiteX9" fmla="*/ 2659086 w 2919568"/>
                <a:gd name="connsiteY9" fmla="*/ 429307 h 466424"/>
                <a:gd name="connsiteX10" fmla="*/ 2919568 w 2919568"/>
                <a:gd name="connsiteY10" fmla="*/ 339766 h 46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9568" h="466424">
                  <a:moveTo>
                    <a:pt x="0" y="109131"/>
                  </a:moveTo>
                  <a:cubicBezTo>
                    <a:pt x="35500" y="103930"/>
                    <a:pt x="71000" y="98729"/>
                    <a:pt x="113961" y="95564"/>
                  </a:cubicBezTo>
                  <a:cubicBezTo>
                    <a:pt x="156923" y="92398"/>
                    <a:pt x="216164" y="100539"/>
                    <a:pt x="257769" y="90138"/>
                  </a:cubicBezTo>
                  <a:cubicBezTo>
                    <a:pt x="299374" y="79737"/>
                    <a:pt x="327864" y="48080"/>
                    <a:pt x="363590" y="33157"/>
                  </a:cubicBezTo>
                  <a:cubicBezTo>
                    <a:pt x="399316" y="18234"/>
                    <a:pt x="383036" y="-3925"/>
                    <a:pt x="472124" y="597"/>
                  </a:cubicBezTo>
                  <a:cubicBezTo>
                    <a:pt x="561212" y="5119"/>
                    <a:pt x="746625" y="29540"/>
                    <a:pt x="898120" y="60291"/>
                  </a:cubicBezTo>
                  <a:cubicBezTo>
                    <a:pt x="1049616" y="91042"/>
                    <a:pt x="1229601" y="132195"/>
                    <a:pt x="1381097" y="185105"/>
                  </a:cubicBezTo>
                  <a:cubicBezTo>
                    <a:pt x="1532593" y="238015"/>
                    <a:pt x="1667356" y="331174"/>
                    <a:pt x="1807094" y="377753"/>
                  </a:cubicBezTo>
                  <a:cubicBezTo>
                    <a:pt x="1946832" y="424332"/>
                    <a:pt x="2077524" y="455988"/>
                    <a:pt x="2219523" y="464580"/>
                  </a:cubicBezTo>
                  <a:cubicBezTo>
                    <a:pt x="2361522" y="473172"/>
                    <a:pt x="2542412" y="450109"/>
                    <a:pt x="2659086" y="429307"/>
                  </a:cubicBezTo>
                  <a:cubicBezTo>
                    <a:pt x="2775760" y="408505"/>
                    <a:pt x="2919568" y="339766"/>
                    <a:pt x="2919568" y="339766"/>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85BBC14-B6C7-B30E-4384-167A5D0CD99E}"/>
                </a:ext>
              </a:extLst>
            </p:cNvPr>
            <p:cNvSpPr/>
            <p:nvPr/>
          </p:nvSpPr>
          <p:spPr>
            <a:xfrm>
              <a:off x="6210300" y="-183"/>
              <a:ext cx="2796540" cy="2350953"/>
            </a:xfrm>
            <a:custGeom>
              <a:avLst/>
              <a:gdLst>
                <a:gd name="connsiteX0" fmla="*/ 0 w 2796540"/>
                <a:gd name="connsiteY0" fmla="*/ 2350953 h 2350953"/>
                <a:gd name="connsiteX1" fmla="*/ 285750 w 2796540"/>
                <a:gd name="connsiteY1" fmla="*/ 2190933 h 2350953"/>
                <a:gd name="connsiteX2" fmla="*/ 621030 w 2796540"/>
                <a:gd name="connsiteY2" fmla="*/ 1870893 h 2350953"/>
                <a:gd name="connsiteX3" fmla="*/ 830580 w 2796540"/>
                <a:gd name="connsiteY3" fmla="*/ 1402263 h 2350953"/>
                <a:gd name="connsiteX4" fmla="*/ 853440 w 2796540"/>
                <a:gd name="connsiteY4" fmla="*/ 853623 h 2350953"/>
                <a:gd name="connsiteX5" fmla="*/ 826770 w 2796540"/>
                <a:gd name="connsiteY5" fmla="*/ 613593 h 2350953"/>
                <a:gd name="connsiteX6" fmla="*/ 864870 w 2796540"/>
                <a:gd name="connsiteY6" fmla="*/ 316413 h 2350953"/>
                <a:gd name="connsiteX7" fmla="*/ 1017270 w 2796540"/>
                <a:gd name="connsiteY7" fmla="*/ 72573 h 2350953"/>
                <a:gd name="connsiteX8" fmla="*/ 1200150 w 2796540"/>
                <a:gd name="connsiteY8" fmla="*/ 11613 h 2350953"/>
                <a:gd name="connsiteX9" fmla="*/ 1379220 w 2796540"/>
                <a:gd name="connsiteY9" fmla="*/ 7803 h 2350953"/>
                <a:gd name="connsiteX10" fmla="*/ 1699260 w 2796540"/>
                <a:gd name="connsiteY10" fmla="*/ 95433 h 2350953"/>
                <a:gd name="connsiteX11" fmla="*/ 2011680 w 2796540"/>
                <a:gd name="connsiteY11" fmla="*/ 244023 h 2350953"/>
                <a:gd name="connsiteX12" fmla="*/ 2251710 w 2796540"/>
                <a:gd name="connsiteY12" fmla="*/ 426903 h 2350953"/>
                <a:gd name="connsiteX13" fmla="*/ 2415540 w 2796540"/>
                <a:gd name="connsiteY13" fmla="*/ 564063 h 2350953"/>
                <a:gd name="connsiteX14" fmla="*/ 2625090 w 2796540"/>
                <a:gd name="connsiteY14" fmla="*/ 899343 h 2350953"/>
                <a:gd name="connsiteX15" fmla="*/ 2743200 w 2796540"/>
                <a:gd name="connsiteY15" fmla="*/ 1242243 h 2350953"/>
                <a:gd name="connsiteX16" fmla="*/ 2796540 w 2796540"/>
                <a:gd name="connsiteY16" fmla="*/ 1562283 h 23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6540" h="2350953">
                  <a:moveTo>
                    <a:pt x="0" y="2350953"/>
                  </a:moveTo>
                  <a:cubicBezTo>
                    <a:pt x="91122" y="2310948"/>
                    <a:pt x="182245" y="2270943"/>
                    <a:pt x="285750" y="2190933"/>
                  </a:cubicBezTo>
                  <a:cubicBezTo>
                    <a:pt x="389255" y="2110923"/>
                    <a:pt x="530225" y="2002338"/>
                    <a:pt x="621030" y="1870893"/>
                  </a:cubicBezTo>
                  <a:cubicBezTo>
                    <a:pt x="711835" y="1739448"/>
                    <a:pt x="791845" y="1571808"/>
                    <a:pt x="830580" y="1402263"/>
                  </a:cubicBezTo>
                  <a:cubicBezTo>
                    <a:pt x="869315" y="1232718"/>
                    <a:pt x="854075" y="985068"/>
                    <a:pt x="853440" y="853623"/>
                  </a:cubicBezTo>
                  <a:cubicBezTo>
                    <a:pt x="852805" y="722178"/>
                    <a:pt x="824865" y="703128"/>
                    <a:pt x="826770" y="613593"/>
                  </a:cubicBezTo>
                  <a:cubicBezTo>
                    <a:pt x="828675" y="524058"/>
                    <a:pt x="833120" y="406583"/>
                    <a:pt x="864870" y="316413"/>
                  </a:cubicBezTo>
                  <a:cubicBezTo>
                    <a:pt x="896620" y="226243"/>
                    <a:pt x="961390" y="123373"/>
                    <a:pt x="1017270" y="72573"/>
                  </a:cubicBezTo>
                  <a:cubicBezTo>
                    <a:pt x="1073150" y="21773"/>
                    <a:pt x="1139825" y="22408"/>
                    <a:pt x="1200150" y="11613"/>
                  </a:cubicBezTo>
                  <a:cubicBezTo>
                    <a:pt x="1260475" y="818"/>
                    <a:pt x="1296035" y="-6167"/>
                    <a:pt x="1379220" y="7803"/>
                  </a:cubicBezTo>
                  <a:cubicBezTo>
                    <a:pt x="1462405" y="21773"/>
                    <a:pt x="1593850" y="56063"/>
                    <a:pt x="1699260" y="95433"/>
                  </a:cubicBezTo>
                  <a:cubicBezTo>
                    <a:pt x="1804670" y="134803"/>
                    <a:pt x="1919605" y="188778"/>
                    <a:pt x="2011680" y="244023"/>
                  </a:cubicBezTo>
                  <a:cubicBezTo>
                    <a:pt x="2103755" y="299268"/>
                    <a:pt x="2184400" y="373563"/>
                    <a:pt x="2251710" y="426903"/>
                  </a:cubicBezTo>
                  <a:cubicBezTo>
                    <a:pt x="2319020" y="480243"/>
                    <a:pt x="2353310" y="485323"/>
                    <a:pt x="2415540" y="564063"/>
                  </a:cubicBezTo>
                  <a:cubicBezTo>
                    <a:pt x="2477770" y="642803"/>
                    <a:pt x="2570480" y="786313"/>
                    <a:pt x="2625090" y="899343"/>
                  </a:cubicBezTo>
                  <a:cubicBezTo>
                    <a:pt x="2679700" y="1012373"/>
                    <a:pt x="2714625" y="1131753"/>
                    <a:pt x="2743200" y="1242243"/>
                  </a:cubicBezTo>
                  <a:cubicBezTo>
                    <a:pt x="2771775" y="1352733"/>
                    <a:pt x="2796540" y="1562283"/>
                    <a:pt x="2796540" y="1562283"/>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80DA84C-0F2A-2F0D-087A-A35286146B43}"/>
                </a:ext>
              </a:extLst>
            </p:cNvPr>
            <p:cNvSpPr/>
            <p:nvPr/>
          </p:nvSpPr>
          <p:spPr>
            <a:xfrm>
              <a:off x="3860269" y="2051315"/>
              <a:ext cx="832740" cy="897555"/>
            </a:xfrm>
            <a:custGeom>
              <a:avLst/>
              <a:gdLst>
                <a:gd name="connsiteX0" fmla="*/ 218025 w 923028"/>
                <a:gd name="connsiteY0" fmla="*/ 0 h 911113"/>
                <a:gd name="connsiteX1" fmla="*/ 179780 w 923028"/>
                <a:gd name="connsiteY1" fmla="*/ 38244 h 911113"/>
                <a:gd name="connsiteX2" fmla="*/ 82429 w 923028"/>
                <a:gd name="connsiteY2" fmla="*/ 132118 h 911113"/>
                <a:gd name="connsiteX3" fmla="*/ 12893 w 923028"/>
                <a:gd name="connsiteY3" fmla="*/ 257283 h 911113"/>
                <a:gd name="connsiteX4" fmla="*/ 12893 w 923028"/>
                <a:gd name="connsiteY4" fmla="*/ 570196 h 911113"/>
                <a:gd name="connsiteX5" fmla="*/ 145012 w 923028"/>
                <a:gd name="connsiteY5" fmla="*/ 806619 h 911113"/>
                <a:gd name="connsiteX6" fmla="*/ 343190 w 923028"/>
                <a:gd name="connsiteY6" fmla="*/ 910923 h 911113"/>
                <a:gd name="connsiteX7" fmla="*/ 687393 w 923028"/>
                <a:gd name="connsiteY7" fmla="*/ 827479 h 911113"/>
                <a:gd name="connsiteX8" fmla="*/ 826466 w 923028"/>
                <a:gd name="connsiteY8" fmla="*/ 657116 h 911113"/>
                <a:gd name="connsiteX9" fmla="*/ 920339 w 923028"/>
                <a:gd name="connsiteY9" fmla="*/ 573673 h 911113"/>
                <a:gd name="connsiteX10" fmla="*/ 892525 w 923028"/>
                <a:gd name="connsiteY10" fmla="*/ 469368 h 911113"/>
                <a:gd name="connsiteX11" fmla="*/ 840373 w 923028"/>
                <a:gd name="connsiteY11" fmla="*/ 292051 h 911113"/>
                <a:gd name="connsiteX12" fmla="*/ 743022 w 923028"/>
                <a:gd name="connsiteY12" fmla="*/ 107781 h 911113"/>
                <a:gd name="connsiteX0" fmla="*/ 218025 w 921297"/>
                <a:gd name="connsiteY0" fmla="*/ 0 h 911091"/>
                <a:gd name="connsiteX1" fmla="*/ 179780 w 921297"/>
                <a:gd name="connsiteY1" fmla="*/ 38244 h 911091"/>
                <a:gd name="connsiteX2" fmla="*/ 82429 w 921297"/>
                <a:gd name="connsiteY2" fmla="*/ 132118 h 911091"/>
                <a:gd name="connsiteX3" fmla="*/ 12893 w 921297"/>
                <a:gd name="connsiteY3" fmla="*/ 257283 h 911091"/>
                <a:gd name="connsiteX4" fmla="*/ 12893 w 921297"/>
                <a:gd name="connsiteY4" fmla="*/ 570196 h 911091"/>
                <a:gd name="connsiteX5" fmla="*/ 145012 w 921297"/>
                <a:gd name="connsiteY5" fmla="*/ 806619 h 911091"/>
                <a:gd name="connsiteX6" fmla="*/ 343190 w 921297"/>
                <a:gd name="connsiteY6" fmla="*/ 910923 h 911091"/>
                <a:gd name="connsiteX7" fmla="*/ 687393 w 921297"/>
                <a:gd name="connsiteY7" fmla="*/ 827479 h 911091"/>
                <a:gd name="connsiteX8" fmla="*/ 859026 w 921297"/>
                <a:gd name="connsiteY8" fmla="*/ 695103 h 911091"/>
                <a:gd name="connsiteX9" fmla="*/ 920339 w 921297"/>
                <a:gd name="connsiteY9" fmla="*/ 573673 h 911091"/>
                <a:gd name="connsiteX10" fmla="*/ 892525 w 921297"/>
                <a:gd name="connsiteY10" fmla="*/ 469368 h 911091"/>
                <a:gd name="connsiteX11" fmla="*/ 840373 w 921297"/>
                <a:gd name="connsiteY11" fmla="*/ 292051 h 911091"/>
                <a:gd name="connsiteX12" fmla="*/ 743022 w 921297"/>
                <a:gd name="connsiteY12" fmla="*/ 107781 h 911091"/>
                <a:gd name="connsiteX0" fmla="*/ 218025 w 924026"/>
                <a:gd name="connsiteY0" fmla="*/ 0 h 911091"/>
                <a:gd name="connsiteX1" fmla="*/ 179780 w 924026"/>
                <a:gd name="connsiteY1" fmla="*/ 38244 h 911091"/>
                <a:gd name="connsiteX2" fmla="*/ 82429 w 924026"/>
                <a:gd name="connsiteY2" fmla="*/ 132118 h 911091"/>
                <a:gd name="connsiteX3" fmla="*/ 12893 w 924026"/>
                <a:gd name="connsiteY3" fmla="*/ 257283 h 911091"/>
                <a:gd name="connsiteX4" fmla="*/ 12893 w 924026"/>
                <a:gd name="connsiteY4" fmla="*/ 570196 h 911091"/>
                <a:gd name="connsiteX5" fmla="*/ 145012 w 924026"/>
                <a:gd name="connsiteY5" fmla="*/ 806619 h 911091"/>
                <a:gd name="connsiteX6" fmla="*/ 343190 w 924026"/>
                <a:gd name="connsiteY6" fmla="*/ 910923 h 911091"/>
                <a:gd name="connsiteX7" fmla="*/ 687393 w 924026"/>
                <a:gd name="connsiteY7" fmla="*/ 827479 h 911091"/>
                <a:gd name="connsiteX8" fmla="*/ 859026 w 924026"/>
                <a:gd name="connsiteY8" fmla="*/ 695103 h 911091"/>
                <a:gd name="connsiteX9" fmla="*/ 920339 w 924026"/>
                <a:gd name="connsiteY9" fmla="*/ 573673 h 911091"/>
                <a:gd name="connsiteX10" fmla="*/ 908805 w 924026"/>
                <a:gd name="connsiteY10" fmla="*/ 444948 h 911091"/>
                <a:gd name="connsiteX11" fmla="*/ 840373 w 924026"/>
                <a:gd name="connsiteY11" fmla="*/ 292051 h 911091"/>
                <a:gd name="connsiteX12" fmla="*/ 743022 w 924026"/>
                <a:gd name="connsiteY12" fmla="*/ 107781 h 911091"/>
                <a:gd name="connsiteX0" fmla="*/ 218025 w 926052"/>
                <a:gd name="connsiteY0" fmla="*/ 0 h 911091"/>
                <a:gd name="connsiteX1" fmla="*/ 179780 w 926052"/>
                <a:gd name="connsiteY1" fmla="*/ 38244 h 911091"/>
                <a:gd name="connsiteX2" fmla="*/ 82429 w 926052"/>
                <a:gd name="connsiteY2" fmla="*/ 132118 h 911091"/>
                <a:gd name="connsiteX3" fmla="*/ 12893 w 926052"/>
                <a:gd name="connsiteY3" fmla="*/ 257283 h 911091"/>
                <a:gd name="connsiteX4" fmla="*/ 12893 w 926052"/>
                <a:gd name="connsiteY4" fmla="*/ 570196 h 911091"/>
                <a:gd name="connsiteX5" fmla="*/ 145012 w 926052"/>
                <a:gd name="connsiteY5" fmla="*/ 806619 h 911091"/>
                <a:gd name="connsiteX6" fmla="*/ 343190 w 926052"/>
                <a:gd name="connsiteY6" fmla="*/ 910923 h 911091"/>
                <a:gd name="connsiteX7" fmla="*/ 687393 w 926052"/>
                <a:gd name="connsiteY7" fmla="*/ 827479 h 911091"/>
                <a:gd name="connsiteX8" fmla="*/ 859026 w 926052"/>
                <a:gd name="connsiteY8" fmla="*/ 695103 h 911091"/>
                <a:gd name="connsiteX9" fmla="*/ 920339 w 926052"/>
                <a:gd name="connsiteY9" fmla="*/ 573673 h 911091"/>
                <a:gd name="connsiteX10" fmla="*/ 908805 w 926052"/>
                <a:gd name="connsiteY10" fmla="*/ 444948 h 911091"/>
                <a:gd name="connsiteX11" fmla="*/ 840373 w 926052"/>
                <a:gd name="connsiteY11" fmla="*/ 292051 h 911091"/>
                <a:gd name="connsiteX12" fmla="*/ 743022 w 926052"/>
                <a:gd name="connsiteY12" fmla="*/ 107781 h 911091"/>
                <a:gd name="connsiteX0" fmla="*/ 218025 w 926052"/>
                <a:gd name="connsiteY0" fmla="*/ 0 h 911091"/>
                <a:gd name="connsiteX1" fmla="*/ 179780 w 926052"/>
                <a:gd name="connsiteY1" fmla="*/ 38244 h 911091"/>
                <a:gd name="connsiteX2" fmla="*/ 82429 w 926052"/>
                <a:gd name="connsiteY2" fmla="*/ 132118 h 911091"/>
                <a:gd name="connsiteX3" fmla="*/ 12893 w 926052"/>
                <a:gd name="connsiteY3" fmla="*/ 257283 h 911091"/>
                <a:gd name="connsiteX4" fmla="*/ 12893 w 926052"/>
                <a:gd name="connsiteY4" fmla="*/ 570196 h 911091"/>
                <a:gd name="connsiteX5" fmla="*/ 145012 w 926052"/>
                <a:gd name="connsiteY5" fmla="*/ 806619 h 911091"/>
                <a:gd name="connsiteX6" fmla="*/ 343190 w 926052"/>
                <a:gd name="connsiteY6" fmla="*/ 910923 h 911091"/>
                <a:gd name="connsiteX7" fmla="*/ 687393 w 926052"/>
                <a:gd name="connsiteY7" fmla="*/ 827479 h 911091"/>
                <a:gd name="connsiteX8" fmla="*/ 859026 w 926052"/>
                <a:gd name="connsiteY8" fmla="*/ 695103 h 911091"/>
                <a:gd name="connsiteX9" fmla="*/ 920339 w 926052"/>
                <a:gd name="connsiteY9" fmla="*/ 573673 h 911091"/>
                <a:gd name="connsiteX10" fmla="*/ 908805 w 926052"/>
                <a:gd name="connsiteY10" fmla="*/ 444948 h 911091"/>
                <a:gd name="connsiteX11" fmla="*/ 840373 w 926052"/>
                <a:gd name="connsiteY11" fmla="*/ 292051 h 911091"/>
                <a:gd name="connsiteX12" fmla="*/ 715888 w 926052"/>
                <a:gd name="connsiteY12" fmla="*/ 110495 h 911091"/>
                <a:gd name="connsiteX0" fmla="*/ 218025 w 921708"/>
                <a:gd name="connsiteY0" fmla="*/ 0 h 911091"/>
                <a:gd name="connsiteX1" fmla="*/ 179780 w 921708"/>
                <a:gd name="connsiteY1" fmla="*/ 38244 h 911091"/>
                <a:gd name="connsiteX2" fmla="*/ 82429 w 921708"/>
                <a:gd name="connsiteY2" fmla="*/ 132118 h 911091"/>
                <a:gd name="connsiteX3" fmla="*/ 12893 w 921708"/>
                <a:gd name="connsiteY3" fmla="*/ 257283 h 911091"/>
                <a:gd name="connsiteX4" fmla="*/ 12893 w 921708"/>
                <a:gd name="connsiteY4" fmla="*/ 570196 h 911091"/>
                <a:gd name="connsiteX5" fmla="*/ 145012 w 921708"/>
                <a:gd name="connsiteY5" fmla="*/ 806619 h 911091"/>
                <a:gd name="connsiteX6" fmla="*/ 343190 w 921708"/>
                <a:gd name="connsiteY6" fmla="*/ 910923 h 911091"/>
                <a:gd name="connsiteX7" fmla="*/ 687393 w 921708"/>
                <a:gd name="connsiteY7" fmla="*/ 827479 h 911091"/>
                <a:gd name="connsiteX8" fmla="*/ 859026 w 921708"/>
                <a:gd name="connsiteY8" fmla="*/ 695103 h 911091"/>
                <a:gd name="connsiteX9" fmla="*/ 920339 w 921708"/>
                <a:gd name="connsiteY9" fmla="*/ 573673 h 911091"/>
                <a:gd name="connsiteX10" fmla="*/ 892525 w 921708"/>
                <a:gd name="connsiteY10" fmla="*/ 447661 h 911091"/>
                <a:gd name="connsiteX11" fmla="*/ 840373 w 921708"/>
                <a:gd name="connsiteY11" fmla="*/ 292051 h 911091"/>
                <a:gd name="connsiteX12" fmla="*/ 715888 w 921708"/>
                <a:gd name="connsiteY12" fmla="*/ 110495 h 911091"/>
                <a:gd name="connsiteX0" fmla="*/ 218025 w 921406"/>
                <a:gd name="connsiteY0" fmla="*/ 0 h 911091"/>
                <a:gd name="connsiteX1" fmla="*/ 179780 w 921406"/>
                <a:gd name="connsiteY1" fmla="*/ 38244 h 911091"/>
                <a:gd name="connsiteX2" fmla="*/ 82429 w 921406"/>
                <a:gd name="connsiteY2" fmla="*/ 132118 h 911091"/>
                <a:gd name="connsiteX3" fmla="*/ 12893 w 921406"/>
                <a:gd name="connsiteY3" fmla="*/ 257283 h 911091"/>
                <a:gd name="connsiteX4" fmla="*/ 12893 w 921406"/>
                <a:gd name="connsiteY4" fmla="*/ 570196 h 911091"/>
                <a:gd name="connsiteX5" fmla="*/ 145012 w 921406"/>
                <a:gd name="connsiteY5" fmla="*/ 806619 h 911091"/>
                <a:gd name="connsiteX6" fmla="*/ 343190 w 921406"/>
                <a:gd name="connsiteY6" fmla="*/ 910923 h 911091"/>
                <a:gd name="connsiteX7" fmla="*/ 687393 w 921406"/>
                <a:gd name="connsiteY7" fmla="*/ 827479 h 911091"/>
                <a:gd name="connsiteX8" fmla="*/ 859026 w 921406"/>
                <a:gd name="connsiteY8" fmla="*/ 695103 h 911091"/>
                <a:gd name="connsiteX9" fmla="*/ 920339 w 921406"/>
                <a:gd name="connsiteY9" fmla="*/ 573673 h 911091"/>
                <a:gd name="connsiteX10" fmla="*/ 892525 w 921406"/>
                <a:gd name="connsiteY10" fmla="*/ 447661 h 911091"/>
                <a:gd name="connsiteX11" fmla="*/ 840373 w 921406"/>
                <a:gd name="connsiteY11" fmla="*/ 292051 h 911091"/>
                <a:gd name="connsiteX12" fmla="*/ 715888 w 921406"/>
                <a:gd name="connsiteY12" fmla="*/ 110495 h 911091"/>
                <a:gd name="connsiteX0" fmla="*/ 218025 w 906104"/>
                <a:gd name="connsiteY0" fmla="*/ 0 h 911091"/>
                <a:gd name="connsiteX1" fmla="*/ 179780 w 906104"/>
                <a:gd name="connsiteY1" fmla="*/ 38244 h 911091"/>
                <a:gd name="connsiteX2" fmla="*/ 82429 w 906104"/>
                <a:gd name="connsiteY2" fmla="*/ 132118 h 911091"/>
                <a:gd name="connsiteX3" fmla="*/ 12893 w 906104"/>
                <a:gd name="connsiteY3" fmla="*/ 257283 h 911091"/>
                <a:gd name="connsiteX4" fmla="*/ 12893 w 906104"/>
                <a:gd name="connsiteY4" fmla="*/ 570196 h 911091"/>
                <a:gd name="connsiteX5" fmla="*/ 145012 w 906104"/>
                <a:gd name="connsiteY5" fmla="*/ 806619 h 911091"/>
                <a:gd name="connsiteX6" fmla="*/ 343190 w 906104"/>
                <a:gd name="connsiteY6" fmla="*/ 910923 h 911091"/>
                <a:gd name="connsiteX7" fmla="*/ 687393 w 906104"/>
                <a:gd name="connsiteY7" fmla="*/ 827479 h 911091"/>
                <a:gd name="connsiteX8" fmla="*/ 859026 w 906104"/>
                <a:gd name="connsiteY8" fmla="*/ 695103 h 911091"/>
                <a:gd name="connsiteX9" fmla="*/ 904058 w 906104"/>
                <a:gd name="connsiteY9" fmla="*/ 595380 h 911091"/>
                <a:gd name="connsiteX10" fmla="*/ 892525 w 906104"/>
                <a:gd name="connsiteY10" fmla="*/ 447661 h 911091"/>
                <a:gd name="connsiteX11" fmla="*/ 840373 w 906104"/>
                <a:gd name="connsiteY11" fmla="*/ 292051 h 911091"/>
                <a:gd name="connsiteX12" fmla="*/ 715888 w 906104"/>
                <a:gd name="connsiteY12" fmla="*/ 110495 h 911091"/>
                <a:gd name="connsiteX0" fmla="*/ 218025 w 907461"/>
                <a:gd name="connsiteY0" fmla="*/ 0 h 911097"/>
                <a:gd name="connsiteX1" fmla="*/ 179780 w 907461"/>
                <a:gd name="connsiteY1" fmla="*/ 38244 h 911097"/>
                <a:gd name="connsiteX2" fmla="*/ 82429 w 907461"/>
                <a:gd name="connsiteY2" fmla="*/ 132118 h 911097"/>
                <a:gd name="connsiteX3" fmla="*/ 12893 w 907461"/>
                <a:gd name="connsiteY3" fmla="*/ 257283 h 911097"/>
                <a:gd name="connsiteX4" fmla="*/ 12893 w 907461"/>
                <a:gd name="connsiteY4" fmla="*/ 570196 h 911097"/>
                <a:gd name="connsiteX5" fmla="*/ 145012 w 907461"/>
                <a:gd name="connsiteY5" fmla="*/ 806619 h 911097"/>
                <a:gd name="connsiteX6" fmla="*/ 343190 w 907461"/>
                <a:gd name="connsiteY6" fmla="*/ 910923 h 911097"/>
                <a:gd name="connsiteX7" fmla="*/ 687393 w 907461"/>
                <a:gd name="connsiteY7" fmla="*/ 827479 h 911097"/>
                <a:gd name="connsiteX8" fmla="*/ 840032 w 907461"/>
                <a:gd name="connsiteY8" fmla="*/ 684250 h 911097"/>
                <a:gd name="connsiteX9" fmla="*/ 904058 w 907461"/>
                <a:gd name="connsiteY9" fmla="*/ 595380 h 911097"/>
                <a:gd name="connsiteX10" fmla="*/ 892525 w 907461"/>
                <a:gd name="connsiteY10" fmla="*/ 447661 h 911097"/>
                <a:gd name="connsiteX11" fmla="*/ 840373 w 907461"/>
                <a:gd name="connsiteY11" fmla="*/ 292051 h 911097"/>
                <a:gd name="connsiteX12" fmla="*/ 715888 w 907461"/>
                <a:gd name="connsiteY12" fmla="*/ 110495 h 911097"/>
                <a:gd name="connsiteX0" fmla="*/ 218025 w 907461"/>
                <a:gd name="connsiteY0" fmla="*/ 0 h 910981"/>
                <a:gd name="connsiteX1" fmla="*/ 179780 w 907461"/>
                <a:gd name="connsiteY1" fmla="*/ 38244 h 910981"/>
                <a:gd name="connsiteX2" fmla="*/ 82429 w 907461"/>
                <a:gd name="connsiteY2" fmla="*/ 132118 h 910981"/>
                <a:gd name="connsiteX3" fmla="*/ 12893 w 907461"/>
                <a:gd name="connsiteY3" fmla="*/ 257283 h 910981"/>
                <a:gd name="connsiteX4" fmla="*/ 12893 w 907461"/>
                <a:gd name="connsiteY4" fmla="*/ 570196 h 910981"/>
                <a:gd name="connsiteX5" fmla="*/ 145012 w 907461"/>
                <a:gd name="connsiteY5" fmla="*/ 806619 h 910981"/>
                <a:gd name="connsiteX6" fmla="*/ 343190 w 907461"/>
                <a:gd name="connsiteY6" fmla="*/ 910923 h 910981"/>
                <a:gd name="connsiteX7" fmla="*/ 679253 w 907461"/>
                <a:gd name="connsiteY7" fmla="*/ 819339 h 910981"/>
                <a:gd name="connsiteX8" fmla="*/ 840032 w 907461"/>
                <a:gd name="connsiteY8" fmla="*/ 684250 h 910981"/>
                <a:gd name="connsiteX9" fmla="*/ 904058 w 907461"/>
                <a:gd name="connsiteY9" fmla="*/ 595380 h 910981"/>
                <a:gd name="connsiteX10" fmla="*/ 892525 w 907461"/>
                <a:gd name="connsiteY10" fmla="*/ 447661 h 910981"/>
                <a:gd name="connsiteX11" fmla="*/ 840373 w 907461"/>
                <a:gd name="connsiteY11" fmla="*/ 292051 h 910981"/>
                <a:gd name="connsiteX12" fmla="*/ 715888 w 907461"/>
                <a:gd name="connsiteY12" fmla="*/ 110495 h 910981"/>
                <a:gd name="connsiteX0" fmla="*/ 218025 w 907461"/>
                <a:gd name="connsiteY0" fmla="*/ 0 h 897428"/>
                <a:gd name="connsiteX1" fmla="*/ 179780 w 907461"/>
                <a:gd name="connsiteY1" fmla="*/ 38244 h 897428"/>
                <a:gd name="connsiteX2" fmla="*/ 82429 w 907461"/>
                <a:gd name="connsiteY2" fmla="*/ 132118 h 897428"/>
                <a:gd name="connsiteX3" fmla="*/ 12893 w 907461"/>
                <a:gd name="connsiteY3" fmla="*/ 257283 h 897428"/>
                <a:gd name="connsiteX4" fmla="*/ 12893 w 907461"/>
                <a:gd name="connsiteY4" fmla="*/ 570196 h 897428"/>
                <a:gd name="connsiteX5" fmla="*/ 145012 w 907461"/>
                <a:gd name="connsiteY5" fmla="*/ 806619 h 897428"/>
                <a:gd name="connsiteX6" fmla="*/ 389317 w 907461"/>
                <a:gd name="connsiteY6" fmla="*/ 897356 h 897428"/>
                <a:gd name="connsiteX7" fmla="*/ 679253 w 907461"/>
                <a:gd name="connsiteY7" fmla="*/ 819339 h 897428"/>
                <a:gd name="connsiteX8" fmla="*/ 840032 w 907461"/>
                <a:gd name="connsiteY8" fmla="*/ 684250 h 897428"/>
                <a:gd name="connsiteX9" fmla="*/ 904058 w 907461"/>
                <a:gd name="connsiteY9" fmla="*/ 595380 h 897428"/>
                <a:gd name="connsiteX10" fmla="*/ 892525 w 907461"/>
                <a:gd name="connsiteY10" fmla="*/ 447661 h 897428"/>
                <a:gd name="connsiteX11" fmla="*/ 840373 w 907461"/>
                <a:gd name="connsiteY11" fmla="*/ 292051 h 897428"/>
                <a:gd name="connsiteX12" fmla="*/ 715888 w 907461"/>
                <a:gd name="connsiteY12" fmla="*/ 110495 h 897428"/>
                <a:gd name="connsiteX0" fmla="*/ 218025 w 907461"/>
                <a:gd name="connsiteY0" fmla="*/ 0 h 897745"/>
                <a:gd name="connsiteX1" fmla="*/ 179780 w 907461"/>
                <a:gd name="connsiteY1" fmla="*/ 38244 h 897745"/>
                <a:gd name="connsiteX2" fmla="*/ 82429 w 907461"/>
                <a:gd name="connsiteY2" fmla="*/ 132118 h 897745"/>
                <a:gd name="connsiteX3" fmla="*/ 12893 w 907461"/>
                <a:gd name="connsiteY3" fmla="*/ 257283 h 897745"/>
                <a:gd name="connsiteX4" fmla="*/ 12893 w 907461"/>
                <a:gd name="connsiteY4" fmla="*/ 570196 h 897745"/>
                <a:gd name="connsiteX5" fmla="*/ 145012 w 907461"/>
                <a:gd name="connsiteY5" fmla="*/ 806619 h 897745"/>
                <a:gd name="connsiteX6" fmla="*/ 389317 w 907461"/>
                <a:gd name="connsiteY6" fmla="*/ 897356 h 897745"/>
                <a:gd name="connsiteX7" fmla="*/ 684679 w 907461"/>
                <a:gd name="connsiteY7" fmla="*/ 832905 h 897745"/>
                <a:gd name="connsiteX8" fmla="*/ 840032 w 907461"/>
                <a:gd name="connsiteY8" fmla="*/ 684250 h 897745"/>
                <a:gd name="connsiteX9" fmla="*/ 904058 w 907461"/>
                <a:gd name="connsiteY9" fmla="*/ 595380 h 897745"/>
                <a:gd name="connsiteX10" fmla="*/ 892525 w 907461"/>
                <a:gd name="connsiteY10" fmla="*/ 447661 h 897745"/>
                <a:gd name="connsiteX11" fmla="*/ 840373 w 907461"/>
                <a:gd name="connsiteY11" fmla="*/ 292051 h 897745"/>
                <a:gd name="connsiteX12" fmla="*/ 715888 w 907461"/>
                <a:gd name="connsiteY12" fmla="*/ 110495 h 897745"/>
                <a:gd name="connsiteX0" fmla="*/ 218025 w 907461"/>
                <a:gd name="connsiteY0" fmla="*/ 0 h 897578"/>
                <a:gd name="connsiteX1" fmla="*/ 179780 w 907461"/>
                <a:gd name="connsiteY1" fmla="*/ 38244 h 897578"/>
                <a:gd name="connsiteX2" fmla="*/ 82429 w 907461"/>
                <a:gd name="connsiteY2" fmla="*/ 132118 h 897578"/>
                <a:gd name="connsiteX3" fmla="*/ 12893 w 907461"/>
                <a:gd name="connsiteY3" fmla="*/ 257283 h 897578"/>
                <a:gd name="connsiteX4" fmla="*/ 12893 w 907461"/>
                <a:gd name="connsiteY4" fmla="*/ 570196 h 897578"/>
                <a:gd name="connsiteX5" fmla="*/ 145012 w 907461"/>
                <a:gd name="connsiteY5" fmla="*/ 806619 h 897578"/>
                <a:gd name="connsiteX6" fmla="*/ 389317 w 907461"/>
                <a:gd name="connsiteY6" fmla="*/ 897356 h 897578"/>
                <a:gd name="connsiteX7" fmla="*/ 676539 w 907461"/>
                <a:gd name="connsiteY7" fmla="*/ 827479 h 897578"/>
                <a:gd name="connsiteX8" fmla="*/ 840032 w 907461"/>
                <a:gd name="connsiteY8" fmla="*/ 684250 h 897578"/>
                <a:gd name="connsiteX9" fmla="*/ 904058 w 907461"/>
                <a:gd name="connsiteY9" fmla="*/ 595380 h 897578"/>
                <a:gd name="connsiteX10" fmla="*/ 892525 w 907461"/>
                <a:gd name="connsiteY10" fmla="*/ 447661 h 897578"/>
                <a:gd name="connsiteX11" fmla="*/ 840373 w 907461"/>
                <a:gd name="connsiteY11" fmla="*/ 292051 h 897578"/>
                <a:gd name="connsiteX12" fmla="*/ 715888 w 907461"/>
                <a:gd name="connsiteY12" fmla="*/ 110495 h 897578"/>
                <a:gd name="connsiteX0" fmla="*/ 218025 w 908443"/>
                <a:gd name="connsiteY0" fmla="*/ 0 h 897555"/>
                <a:gd name="connsiteX1" fmla="*/ 179780 w 908443"/>
                <a:gd name="connsiteY1" fmla="*/ 38244 h 897555"/>
                <a:gd name="connsiteX2" fmla="*/ 82429 w 908443"/>
                <a:gd name="connsiteY2" fmla="*/ 132118 h 897555"/>
                <a:gd name="connsiteX3" fmla="*/ 12893 w 908443"/>
                <a:gd name="connsiteY3" fmla="*/ 257283 h 897555"/>
                <a:gd name="connsiteX4" fmla="*/ 12893 w 908443"/>
                <a:gd name="connsiteY4" fmla="*/ 570196 h 897555"/>
                <a:gd name="connsiteX5" fmla="*/ 145012 w 908443"/>
                <a:gd name="connsiteY5" fmla="*/ 806619 h 897555"/>
                <a:gd name="connsiteX6" fmla="*/ 389317 w 908443"/>
                <a:gd name="connsiteY6" fmla="*/ 897356 h 897555"/>
                <a:gd name="connsiteX7" fmla="*/ 676539 w 908443"/>
                <a:gd name="connsiteY7" fmla="*/ 827479 h 897555"/>
                <a:gd name="connsiteX8" fmla="*/ 826465 w 908443"/>
                <a:gd name="connsiteY8" fmla="*/ 714097 h 897555"/>
                <a:gd name="connsiteX9" fmla="*/ 904058 w 908443"/>
                <a:gd name="connsiteY9" fmla="*/ 595380 h 897555"/>
                <a:gd name="connsiteX10" fmla="*/ 892525 w 908443"/>
                <a:gd name="connsiteY10" fmla="*/ 447661 h 897555"/>
                <a:gd name="connsiteX11" fmla="*/ 840373 w 908443"/>
                <a:gd name="connsiteY11" fmla="*/ 292051 h 897555"/>
                <a:gd name="connsiteX12" fmla="*/ 715888 w 908443"/>
                <a:gd name="connsiteY12" fmla="*/ 110495 h 897555"/>
                <a:gd name="connsiteX0" fmla="*/ 218025 w 902146"/>
                <a:gd name="connsiteY0" fmla="*/ 0 h 897555"/>
                <a:gd name="connsiteX1" fmla="*/ 179780 w 902146"/>
                <a:gd name="connsiteY1" fmla="*/ 38244 h 897555"/>
                <a:gd name="connsiteX2" fmla="*/ 82429 w 902146"/>
                <a:gd name="connsiteY2" fmla="*/ 132118 h 897555"/>
                <a:gd name="connsiteX3" fmla="*/ 12893 w 902146"/>
                <a:gd name="connsiteY3" fmla="*/ 257283 h 897555"/>
                <a:gd name="connsiteX4" fmla="*/ 12893 w 902146"/>
                <a:gd name="connsiteY4" fmla="*/ 570196 h 897555"/>
                <a:gd name="connsiteX5" fmla="*/ 145012 w 902146"/>
                <a:gd name="connsiteY5" fmla="*/ 806619 h 897555"/>
                <a:gd name="connsiteX6" fmla="*/ 389317 w 902146"/>
                <a:gd name="connsiteY6" fmla="*/ 897356 h 897555"/>
                <a:gd name="connsiteX7" fmla="*/ 676539 w 902146"/>
                <a:gd name="connsiteY7" fmla="*/ 827479 h 897555"/>
                <a:gd name="connsiteX8" fmla="*/ 826465 w 902146"/>
                <a:gd name="connsiteY8" fmla="*/ 714097 h 897555"/>
                <a:gd name="connsiteX9" fmla="*/ 895918 w 902146"/>
                <a:gd name="connsiteY9" fmla="*/ 565533 h 897555"/>
                <a:gd name="connsiteX10" fmla="*/ 892525 w 902146"/>
                <a:gd name="connsiteY10" fmla="*/ 447661 h 897555"/>
                <a:gd name="connsiteX11" fmla="*/ 840373 w 902146"/>
                <a:gd name="connsiteY11" fmla="*/ 292051 h 897555"/>
                <a:gd name="connsiteX12" fmla="*/ 715888 w 902146"/>
                <a:gd name="connsiteY12" fmla="*/ 110495 h 897555"/>
                <a:gd name="connsiteX0" fmla="*/ 218025 w 899497"/>
                <a:gd name="connsiteY0" fmla="*/ 0 h 897555"/>
                <a:gd name="connsiteX1" fmla="*/ 179780 w 899497"/>
                <a:gd name="connsiteY1" fmla="*/ 38244 h 897555"/>
                <a:gd name="connsiteX2" fmla="*/ 82429 w 899497"/>
                <a:gd name="connsiteY2" fmla="*/ 132118 h 897555"/>
                <a:gd name="connsiteX3" fmla="*/ 12893 w 899497"/>
                <a:gd name="connsiteY3" fmla="*/ 257283 h 897555"/>
                <a:gd name="connsiteX4" fmla="*/ 12893 w 899497"/>
                <a:gd name="connsiteY4" fmla="*/ 570196 h 897555"/>
                <a:gd name="connsiteX5" fmla="*/ 145012 w 899497"/>
                <a:gd name="connsiteY5" fmla="*/ 806619 h 897555"/>
                <a:gd name="connsiteX6" fmla="*/ 389317 w 899497"/>
                <a:gd name="connsiteY6" fmla="*/ 897356 h 897555"/>
                <a:gd name="connsiteX7" fmla="*/ 676539 w 899497"/>
                <a:gd name="connsiteY7" fmla="*/ 827479 h 897555"/>
                <a:gd name="connsiteX8" fmla="*/ 826465 w 899497"/>
                <a:gd name="connsiteY8" fmla="*/ 714097 h 897555"/>
                <a:gd name="connsiteX9" fmla="*/ 895918 w 899497"/>
                <a:gd name="connsiteY9" fmla="*/ 565533 h 897555"/>
                <a:gd name="connsiteX10" fmla="*/ 884385 w 899497"/>
                <a:gd name="connsiteY10" fmla="*/ 409674 h 897555"/>
                <a:gd name="connsiteX11" fmla="*/ 840373 w 899497"/>
                <a:gd name="connsiteY11" fmla="*/ 292051 h 897555"/>
                <a:gd name="connsiteX12" fmla="*/ 715888 w 899497"/>
                <a:gd name="connsiteY12" fmla="*/ 110495 h 89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497" h="897555">
                  <a:moveTo>
                    <a:pt x="218025" y="0"/>
                  </a:moveTo>
                  <a:cubicBezTo>
                    <a:pt x="210202" y="8112"/>
                    <a:pt x="202379" y="16224"/>
                    <a:pt x="179780" y="38244"/>
                  </a:cubicBezTo>
                  <a:cubicBezTo>
                    <a:pt x="157181" y="60264"/>
                    <a:pt x="110243" y="95612"/>
                    <a:pt x="82429" y="132118"/>
                  </a:cubicBezTo>
                  <a:cubicBezTo>
                    <a:pt x="54615" y="168624"/>
                    <a:pt x="24482" y="184270"/>
                    <a:pt x="12893" y="257283"/>
                  </a:cubicBezTo>
                  <a:cubicBezTo>
                    <a:pt x="1304" y="330296"/>
                    <a:pt x="-9127" y="478640"/>
                    <a:pt x="12893" y="570196"/>
                  </a:cubicBezTo>
                  <a:cubicBezTo>
                    <a:pt x="34913" y="661752"/>
                    <a:pt x="82275" y="752092"/>
                    <a:pt x="145012" y="806619"/>
                  </a:cubicBezTo>
                  <a:cubicBezTo>
                    <a:pt x="207749" y="861146"/>
                    <a:pt x="300729" y="893879"/>
                    <a:pt x="389317" y="897356"/>
                  </a:cubicBezTo>
                  <a:cubicBezTo>
                    <a:pt x="477905" y="900833"/>
                    <a:pt x="603681" y="858022"/>
                    <a:pt x="676539" y="827479"/>
                  </a:cubicBezTo>
                  <a:cubicBezTo>
                    <a:pt x="749397" y="796936"/>
                    <a:pt x="789902" y="757755"/>
                    <a:pt x="826465" y="714097"/>
                  </a:cubicBezTo>
                  <a:cubicBezTo>
                    <a:pt x="863028" y="670439"/>
                    <a:pt x="886265" y="616270"/>
                    <a:pt x="895918" y="565533"/>
                  </a:cubicBezTo>
                  <a:cubicBezTo>
                    <a:pt x="905571" y="514796"/>
                    <a:pt x="893643" y="455254"/>
                    <a:pt x="884385" y="409674"/>
                  </a:cubicBezTo>
                  <a:cubicBezTo>
                    <a:pt x="875128" y="364094"/>
                    <a:pt x="865290" y="352315"/>
                    <a:pt x="840373" y="292051"/>
                  </a:cubicBezTo>
                  <a:cubicBezTo>
                    <a:pt x="815456" y="231787"/>
                    <a:pt x="752105" y="172498"/>
                    <a:pt x="715888" y="110495"/>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1F1E63C-69A9-4EAA-BF35-B888D3480F9B}"/>
                </a:ext>
              </a:extLst>
            </p:cNvPr>
            <p:cNvSpPr/>
            <p:nvPr/>
          </p:nvSpPr>
          <p:spPr>
            <a:xfrm>
              <a:off x="4661784" y="2454625"/>
              <a:ext cx="786371" cy="464642"/>
            </a:xfrm>
            <a:custGeom>
              <a:avLst/>
              <a:gdLst>
                <a:gd name="connsiteX0" fmla="*/ 0 w 782281"/>
                <a:gd name="connsiteY0" fmla="*/ 281621 h 464642"/>
                <a:gd name="connsiteX1" fmla="*/ 90397 w 782281"/>
                <a:gd name="connsiteY1" fmla="*/ 396356 h 464642"/>
                <a:gd name="connsiteX2" fmla="*/ 225992 w 782281"/>
                <a:gd name="connsiteY2" fmla="*/ 462415 h 464642"/>
                <a:gd name="connsiteX3" fmla="*/ 441554 w 782281"/>
                <a:gd name="connsiteY3" fmla="*/ 427647 h 464642"/>
                <a:gd name="connsiteX4" fmla="*/ 625825 w 782281"/>
                <a:gd name="connsiteY4" fmla="*/ 229469 h 464642"/>
                <a:gd name="connsiteX5" fmla="*/ 653639 w 782281"/>
                <a:gd name="connsiteY5" fmla="*/ 114735 h 464642"/>
                <a:gd name="connsiteX6" fmla="*/ 782281 w 782281"/>
                <a:gd name="connsiteY6" fmla="*/ 0 h 464642"/>
                <a:gd name="connsiteX0" fmla="*/ 0 w 782281"/>
                <a:gd name="connsiteY0" fmla="*/ 281621 h 464642"/>
                <a:gd name="connsiteX1" fmla="*/ 90397 w 782281"/>
                <a:gd name="connsiteY1" fmla="*/ 396356 h 464642"/>
                <a:gd name="connsiteX2" fmla="*/ 225992 w 782281"/>
                <a:gd name="connsiteY2" fmla="*/ 462415 h 464642"/>
                <a:gd name="connsiteX3" fmla="*/ 441554 w 782281"/>
                <a:gd name="connsiteY3" fmla="*/ 427647 h 464642"/>
                <a:gd name="connsiteX4" fmla="*/ 608441 w 782281"/>
                <a:gd name="connsiteY4" fmla="*/ 229469 h 464642"/>
                <a:gd name="connsiteX5" fmla="*/ 653639 w 782281"/>
                <a:gd name="connsiteY5" fmla="*/ 114735 h 464642"/>
                <a:gd name="connsiteX6" fmla="*/ 782281 w 782281"/>
                <a:gd name="connsiteY6" fmla="*/ 0 h 464642"/>
                <a:gd name="connsiteX0" fmla="*/ 0 w 755148"/>
                <a:gd name="connsiteY0" fmla="*/ 316894 h 464642"/>
                <a:gd name="connsiteX1" fmla="*/ 63264 w 755148"/>
                <a:gd name="connsiteY1" fmla="*/ 396356 h 464642"/>
                <a:gd name="connsiteX2" fmla="*/ 198859 w 755148"/>
                <a:gd name="connsiteY2" fmla="*/ 462415 h 464642"/>
                <a:gd name="connsiteX3" fmla="*/ 414421 w 755148"/>
                <a:gd name="connsiteY3" fmla="*/ 427647 h 464642"/>
                <a:gd name="connsiteX4" fmla="*/ 581308 w 755148"/>
                <a:gd name="connsiteY4" fmla="*/ 229469 h 464642"/>
                <a:gd name="connsiteX5" fmla="*/ 626506 w 755148"/>
                <a:gd name="connsiteY5" fmla="*/ 114735 h 464642"/>
                <a:gd name="connsiteX6" fmla="*/ 755148 w 755148"/>
                <a:gd name="connsiteY6" fmla="*/ 0 h 464642"/>
                <a:gd name="connsiteX0" fmla="*/ 0 w 786371"/>
                <a:gd name="connsiteY0" fmla="*/ 249987 h 464642"/>
                <a:gd name="connsiteX1" fmla="*/ 94487 w 786371"/>
                <a:gd name="connsiteY1" fmla="*/ 396356 h 464642"/>
                <a:gd name="connsiteX2" fmla="*/ 230082 w 786371"/>
                <a:gd name="connsiteY2" fmla="*/ 462415 h 464642"/>
                <a:gd name="connsiteX3" fmla="*/ 445644 w 786371"/>
                <a:gd name="connsiteY3" fmla="*/ 427647 h 464642"/>
                <a:gd name="connsiteX4" fmla="*/ 612531 w 786371"/>
                <a:gd name="connsiteY4" fmla="*/ 229469 h 464642"/>
                <a:gd name="connsiteX5" fmla="*/ 657729 w 786371"/>
                <a:gd name="connsiteY5" fmla="*/ 114735 h 464642"/>
                <a:gd name="connsiteX6" fmla="*/ 786371 w 786371"/>
                <a:gd name="connsiteY6" fmla="*/ 0 h 4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371" h="464642">
                  <a:moveTo>
                    <a:pt x="0" y="249987"/>
                  </a:moveTo>
                  <a:cubicBezTo>
                    <a:pt x="26366" y="292288"/>
                    <a:pt x="56140" y="360951"/>
                    <a:pt x="94487" y="396356"/>
                  </a:cubicBezTo>
                  <a:cubicBezTo>
                    <a:pt x="132834" y="431761"/>
                    <a:pt x="171556" y="457200"/>
                    <a:pt x="230082" y="462415"/>
                  </a:cubicBezTo>
                  <a:cubicBezTo>
                    <a:pt x="288608" y="467630"/>
                    <a:pt x="381903" y="466471"/>
                    <a:pt x="445644" y="427647"/>
                  </a:cubicBezTo>
                  <a:cubicBezTo>
                    <a:pt x="509386" y="388823"/>
                    <a:pt x="577184" y="281621"/>
                    <a:pt x="612531" y="229469"/>
                  </a:cubicBezTo>
                  <a:cubicBezTo>
                    <a:pt x="647878" y="177317"/>
                    <a:pt x="631653" y="152980"/>
                    <a:pt x="657729" y="114735"/>
                  </a:cubicBezTo>
                  <a:cubicBezTo>
                    <a:pt x="683805" y="76490"/>
                    <a:pt x="735088" y="38245"/>
                    <a:pt x="786371" y="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2BC96EF9-05D0-3673-E016-09B268541B85}"/>
                </a:ext>
              </a:extLst>
            </p:cNvPr>
            <p:cNvSpPr/>
            <p:nvPr/>
          </p:nvSpPr>
          <p:spPr>
            <a:xfrm>
              <a:off x="7071824" y="577143"/>
              <a:ext cx="520576" cy="956128"/>
            </a:xfrm>
            <a:custGeom>
              <a:avLst/>
              <a:gdLst>
                <a:gd name="connsiteX0" fmla="*/ 0 w 520576"/>
                <a:gd name="connsiteY0" fmla="*/ 180801 h 956128"/>
                <a:gd name="connsiteX1" fmla="*/ 93873 w 520576"/>
                <a:gd name="connsiteY1" fmla="*/ 62589 h 956128"/>
                <a:gd name="connsiteX2" fmla="*/ 253806 w 520576"/>
                <a:gd name="connsiteY2" fmla="*/ 7 h 956128"/>
                <a:gd name="connsiteX3" fmla="*/ 392879 w 520576"/>
                <a:gd name="connsiteY3" fmla="*/ 66066 h 956128"/>
                <a:gd name="connsiteX4" fmla="*/ 497183 w 520576"/>
                <a:gd name="connsiteY4" fmla="*/ 219046 h 956128"/>
                <a:gd name="connsiteX5" fmla="*/ 493706 w 520576"/>
                <a:gd name="connsiteY5" fmla="*/ 417224 h 956128"/>
                <a:gd name="connsiteX6" fmla="*/ 208608 w 520576"/>
                <a:gd name="connsiteY6" fmla="*/ 956128 h 95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76" h="956128">
                  <a:moveTo>
                    <a:pt x="0" y="180801"/>
                  </a:moveTo>
                  <a:cubicBezTo>
                    <a:pt x="25786" y="136761"/>
                    <a:pt x="51572" y="92721"/>
                    <a:pt x="93873" y="62589"/>
                  </a:cubicBezTo>
                  <a:cubicBezTo>
                    <a:pt x="136174" y="32457"/>
                    <a:pt x="203972" y="-573"/>
                    <a:pt x="253806" y="7"/>
                  </a:cubicBezTo>
                  <a:cubicBezTo>
                    <a:pt x="303640" y="586"/>
                    <a:pt x="352316" y="29560"/>
                    <a:pt x="392879" y="66066"/>
                  </a:cubicBezTo>
                  <a:cubicBezTo>
                    <a:pt x="433442" y="102572"/>
                    <a:pt x="480379" y="160520"/>
                    <a:pt x="497183" y="219046"/>
                  </a:cubicBezTo>
                  <a:cubicBezTo>
                    <a:pt x="513987" y="277572"/>
                    <a:pt x="541802" y="294377"/>
                    <a:pt x="493706" y="417224"/>
                  </a:cubicBezTo>
                  <a:cubicBezTo>
                    <a:pt x="445610" y="540071"/>
                    <a:pt x="327109" y="748099"/>
                    <a:pt x="208608" y="956128"/>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CD06C20-D37E-6B87-FB0E-19003726D819}"/>
                </a:ext>
              </a:extLst>
            </p:cNvPr>
            <p:cNvSpPr/>
            <p:nvPr/>
          </p:nvSpPr>
          <p:spPr>
            <a:xfrm>
              <a:off x="7064870" y="1185591"/>
              <a:ext cx="128642" cy="260760"/>
            </a:xfrm>
            <a:custGeom>
              <a:avLst/>
              <a:gdLst>
                <a:gd name="connsiteX0" fmla="*/ 0 w 128642"/>
                <a:gd name="connsiteY0" fmla="*/ 0 h 260760"/>
                <a:gd name="connsiteX1" fmla="*/ 128642 w 128642"/>
                <a:gd name="connsiteY1" fmla="*/ 260760 h 260760"/>
              </a:gdLst>
              <a:ahLst/>
              <a:cxnLst>
                <a:cxn ang="0">
                  <a:pos x="connsiteX0" y="connsiteY0"/>
                </a:cxn>
                <a:cxn ang="0">
                  <a:pos x="connsiteX1" y="connsiteY1"/>
                </a:cxn>
              </a:cxnLst>
              <a:rect l="l" t="t" r="r" b="b"/>
              <a:pathLst>
                <a:path w="128642" h="260760">
                  <a:moveTo>
                    <a:pt x="0" y="0"/>
                  </a:moveTo>
                  <a:lnTo>
                    <a:pt x="128642" y="260760"/>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7DEEDC46-6628-4FF9-53A4-FE9466336538}"/>
                </a:ext>
              </a:extLst>
            </p:cNvPr>
            <p:cNvSpPr/>
            <p:nvPr/>
          </p:nvSpPr>
          <p:spPr>
            <a:xfrm>
              <a:off x="5887133" y="2459044"/>
              <a:ext cx="145721" cy="94719"/>
            </a:xfrm>
            <a:custGeom>
              <a:avLst/>
              <a:gdLst>
                <a:gd name="connsiteX0" fmla="*/ 0 w 145721"/>
                <a:gd name="connsiteY0" fmla="*/ 0 h 94719"/>
                <a:gd name="connsiteX1" fmla="*/ 145721 w 145721"/>
                <a:gd name="connsiteY1" fmla="*/ 94719 h 94719"/>
              </a:gdLst>
              <a:ahLst/>
              <a:cxnLst>
                <a:cxn ang="0">
                  <a:pos x="connsiteX0" y="connsiteY0"/>
                </a:cxn>
                <a:cxn ang="0">
                  <a:pos x="connsiteX1" y="connsiteY1"/>
                </a:cxn>
              </a:cxnLst>
              <a:rect l="l" t="t" r="r" b="b"/>
              <a:pathLst>
                <a:path w="145721" h="94719">
                  <a:moveTo>
                    <a:pt x="0" y="0"/>
                  </a:moveTo>
                  <a:lnTo>
                    <a:pt x="145721" y="94719"/>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399C63F-9712-6D8C-7D10-51A136C359F3}"/>
                </a:ext>
              </a:extLst>
            </p:cNvPr>
            <p:cNvSpPr/>
            <p:nvPr/>
          </p:nvSpPr>
          <p:spPr>
            <a:xfrm>
              <a:off x="6353418" y="2265963"/>
              <a:ext cx="21881" cy="98362"/>
            </a:xfrm>
            <a:custGeom>
              <a:avLst/>
              <a:gdLst>
                <a:gd name="connsiteX0" fmla="*/ 21881 w 21881"/>
                <a:gd name="connsiteY0" fmla="*/ 0 h 98362"/>
                <a:gd name="connsiteX1" fmla="*/ 23 w 21881"/>
                <a:gd name="connsiteY1" fmla="*/ 98362 h 98362"/>
              </a:gdLst>
              <a:ahLst/>
              <a:cxnLst>
                <a:cxn ang="0">
                  <a:pos x="connsiteX0" y="connsiteY0"/>
                </a:cxn>
                <a:cxn ang="0">
                  <a:pos x="connsiteX1" y="connsiteY1"/>
                </a:cxn>
              </a:cxnLst>
              <a:rect l="l" t="t" r="r" b="b"/>
              <a:pathLst>
                <a:path w="21881" h="98362">
                  <a:moveTo>
                    <a:pt x="21881" y="0"/>
                  </a:moveTo>
                  <a:cubicBezTo>
                    <a:pt x="10648" y="36430"/>
                    <a:pt x="-584" y="72861"/>
                    <a:pt x="23" y="98362"/>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97F801E-3403-A4B1-2D0F-2D035C934114}"/>
                </a:ext>
              </a:extLst>
            </p:cNvPr>
            <p:cNvSpPr/>
            <p:nvPr/>
          </p:nvSpPr>
          <p:spPr>
            <a:xfrm>
              <a:off x="6914467" y="1723152"/>
              <a:ext cx="87433" cy="25501"/>
            </a:xfrm>
            <a:custGeom>
              <a:avLst/>
              <a:gdLst>
                <a:gd name="connsiteX0" fmla="*/ 0 w 87433"/>
                <a:gd name="connsiteY0" fmla="*/ 25501 h 25501"/>
                <a:gd name="connsiteX1" fmla="*/ 87433 w 87433"/>
                <a:gd name="connsiteY1" fmla="*/ 0 h 25501"/>
              </a:gdLst>
              <a:ahLst/>
              <a:cxnLst>
                <a:cxn ang="0">
                  <a:pos x="connsiteX0" y="connsiteY0"/>
                </a:cxn>
                <a:cxn ang="0">
                  <a:pos x="connsiteX1" y="connsiteY1"/>
                </a:cxn>
              </a:cxnLst>
              <a:rect l="l" t="t" r="r" b="b"/>
              <a:pathLst>
                <a:path w="87433" h="25501">
                  <a:moveTo>
                    <a:pt x="0" y="25501"/>
                  </a:moveTo>
                  <a:lnTo>
                    <a:pt x="87433" y="0"/>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3D30ABA8-4C37-48E3-BB6F-D4228E901E41}"/>
                </a:ext>
              </a:extLst>
            </p:cNvPr>
            <p:cNvSpPr/>
            <p:nvPr/>
          </p:nvSpPr>
          <p:spPr>
            <a:xfrm>
              <a:off x="2874349" y="2251391"/>
              <a:ext cx="91076" cy="156650"/>
            </a:xfrm>
            <a:custGeom>
              <a:avLst/>
              <a:gdLst>
                <a:gd name="connsiteX0" fmla="*/ 0 w 91076"/>
                <a:gd name="connsiteY0" fmla="*/ 0 h 156650"/>
                <a:gd name="connsiteX1" fmla="*/ 91076 w 91076"/>
                <a:gd name="connsiteY1" fmla="*/ 156650 h 156650"/>
              </a:gdLst>
              <a:ahLst/>
              <a:cxnLst>
                <a:cxn ang="0">
                  <a:pos x="connsiteX0" y="connsiteY0"/>
                </a:cxn>
                <a:cxn ang="0">
                  <a:pos x="connsiteX1" y="connsiteY1"/>
                </a:cxn>
              </a:cxnLst>
              <a:rect l="l" t="t" r="r" b="b"/>
              <a:pathLst>
                <a:path w="91076" h="156650">
                  <a:moveTo>
                    <a:pt x="0" y="0"/>
                  </a:moveTo>
                  <a:lnTo>
                    <a:pt x="91076" y="156650"/>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B3F59F98-CB1A-2A14-ED26-0ED0870E0A6B}"/>
                </a:ext>
              </a:extLst>
            </p:cNvPr>
            <p:cNvSpPr/>
            <p:nvPr/>
          </p:nvSpPr>
          <p:spPr>
            <a:xfrm>
              <a:off x="3497307" y="2040096"/>
              <a:ext cx="491809" cy="411662"/>
            </a:xfrm>
            <a:custGeom>
              <a:avLst/>
              <a:gdLst>
                <a:gd name="connsiteX0" fmla="*/ 491809 w 491809"/>
                <a:gd name="connsiteY0" fmla="*/ 0 h 411662"/>
                <a:gd name="connsiteX1" fmla="*/ 331515 w 491809"/>
                <a:gd name="connsiteY1" fmla="*/ 116577 h 411662"/>
                <a:gd name="connsiteX2" fmla="*/ 145721 w 491809"/>
                <a:gd name="connsiteY2" fmla="*/ 193080 h 411662"/>
                <a:gd name="connsiteX3" fmla="*/ 0 w 491809"/>
                <a:gd name="connsiteY3" fmla="*/ 411662 h 411662"/>
              </a:gdLst>
              <a:ahLst/>
              <a:cxnLst>
                <a:cxn ang="0">
                  <a:pos x="connsiteX0" y="connsiteY0"/>
                </a:cxn>
                <a:cxn ang="0">
                  <a:pos x="connsiteX1" y="connsiteY1"/>
                </a:cxn>
                <a:cxn ang="0">
                  <a:pos x="connsiteX2" y="connsiteY2"/>
                </a:cxn>
                <a:cxn ang="0">
                  <a:pos x="connsiteX3" y="connsiteY3"/>
                </a:cxn>
              </a:cxnLst>
              <a:rect l="l" t="t" r="r" b="b"/>
              <a:pathLst>
                <a:path w="491809" h="411662">
                  <a:moveTo>
                    <a:pt x="491809" y="0"/>
                  </a:moveTo>
                  <a:cubicBezTo>
                    <a:pt x="440502" y="42198"/>
                    <a:pt x="389196" y="84397"/>
                    <a:pt x="331515" y="116577"/>
                  </a:cubicBezTo>
                  <a:cubicBezTo>
                    <a:pt x="273834" y="148757"/>
                    <a:pt x="200973" y="143899"/>
                    <a:pt x="145721" y="193080"/>
                  </a:cubicBezTo>
                  <a:cubicBezTo>
                    <a:pt x="90469" y="242261"/>
                    <a:pt x="45234" y="326961"/>
                    <a:pt x="0" y="411662"/>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8CF05CF8-372A-D7C0-5E7E-4A43C91D770E}"/>
                </a:ext>
              </a:extLst>
            </p:cNvPr>
            <p:cNvSpPr/>
            <p:nvPr/>
          </p:nvSpPr>
          <p:spPr>
            <a:xfrm>
              <a:off x="3464521" y="2102026"/>
              <a:ext cx="178508" cy="138435"/>
            </a:xfrm>
            <a:custGeom>
              <a:avLst/>
              <a:gdLst>
                <a:gd name="connsiteX0" fmla="*/ 0 w 185795"/>
                <a:gd name="connsiteY0" fmla="*/ 0 h 120220"/>
                <a:gd name="connsiteX1" fmla="*/ 185795 w 185795"/>
                <a:gd name="connsiteY1" fmla="*/ 120220 h 120220"/>
                <a:gd name="connsiteX0" fmla="*/ 0 w 178508"/>
                <a:gd name="connsiteY0" fmla="*/ 0 h 138435"/>
                <a:gd name="connsiteX1" fmla="*/ 178508 w 178508"/>
                <a:gd name="connsiteY1" fmla="*/ 138435 h 138435"/>
              </a:gdLst>
              <a:ahLst/>
              <a:cxnLst>
                <a:cxn ang="0">
                  <a:pos x="connsiteX0" y="connsiteY0"/>
                </a:cxn>
                <a:cxn ang="0">
                  <a:pos x="connsiteX1" y="connsiteY1"/>
                </a:cxn>
              </a:cxnLst>
              <a:rect l="l" t="t" r="r" b="b"/>
              <a:pathLst>
                <a:path w="178508" h="138435">
                  <a:moveTo>
                    <a:pt x="0" y="0"/>
                  </a:moveTo>
                  <a:cubicBezTo>
                    <a:pt x="61932" y="40073"/>
                    <a:pt x="116576" y="98362"/>
                    <a:pt x="178508" y="138435"/>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37999DC6-C52C-A4C9-FD91-36F6E68CC2EB}"/>
              </a:ext>
              <a:ext uri="{C183D7F6-B498-43B3-948B-1728B52AA6E4}">
                <adec:decorative xmlns:adec="http://schemas.microsoft.com/office/drawing/2017/decorative" val="1"/>
              </a:ext>
            </a:extLst>
          </p:cNvPr>
          <p:cNvGrpSpPr/>
          <p:nvPr/>
        </p:nvGrpSpPr>
        <p:grpSpPr>
          <a:xfrm>
            <a:off x="-45593" y="3389375"/>
            <a:ext cx="8364603" cy="3123231"/>
            <a:chOff x="-45593" y="3389375"/>
            <a:chExt cx="8364603" cy="3123231"/>
          </a:xfrm>
        </p:grpSpPr>
        <p:sp>
          <p:nvSpPr>
            <p:cNvPr id="55" name="Freeform: Shape 54">
              <a:extLst>
                <a:ext uri="{FF2B5EF4-FFF2-40B4-BE49-F238E27FC236}">
                  <a16:creationId xmlns:a16="http://schemas.microsoft.com/office/drawing/2014/main" id="{E0ED37A2-679C-7A52-FCCE-DC7D3E4B0809}"/>
                </a:ext>
              </a:extLst>
            </p:cNvPr>
            <p:cNvSpPr/>
            <p:nvPr/>
          </p:nvSpPr>
          <p:spPr>
            <a:xfrm rot="21427702">
              <a:off x="5788832" y="5921766"/>
              <a:ext cx="80790" cy="203410"/>
            </a:xfrm>
            <a:custGeom>
              <a:avLst/>
              <a:gdLst>
                <a:gd name="connsiteX0" fmla="*/ 0 w 72861"/>
                <a:gd name="connsiteY0" fmla="*/ 0 h 178509"/>
                <a:gd name="connsiteX1" fmla="*/ 72861 w 72861"/>
                <a:gd name="connsiteY1" fmla="*/ 178509 h 178509"/>
              </a:gdLst>
              <a:ahLst/>
              <a:cxnLst>
                <a:cxn ang="0">
                  <a:pos x="connsiteX0" y="connsiteY0"/>
                </a:cxn>
                <a:cxn ang="0">
                  <a:pos x="connsiteX1" y="connsiteY1"/>
                </a:cxn>
              </a:cxnLst>
              <a:rect l="l" t="t" r="r" b="b"/>
              <a:pathLst>
                <a:path w="72861" h="178509">
                  <a:moveTo>
                    <a:pt x="0" y="0"/>
                  </a:moveTo>
                  <a:lnTo>
                    <a:pt x="72861" y="178509"/>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4A4090A6-56A6-69F5-B4A3-C486C1BC35A5}"/>
                </a:ext>
              </a:extLst>
            </p:cNvPr>
            <p:cNvSpPr/>
            <p:nvPr/>
          </p:nvSpPr>
          <p:spPr>
            <a:xfrm rot="21427702">
              <a:off x="5859537" y="6226956"/>
              <a:ext cx="108633" cy="180337"/>
            </a:xfrm>
            <a:custGeom>
              <a:avLst/>
              <a:gdLst>
                <a:gd name="connsiteX0" fmla="*/ 0 w 97971"/>
                <a:gd name="connsiteY0" fmla="*/ 0 h 158261"/>
                <a:gd name="connsiteX1" fmla="*/ 97971 w 97971"/>
                <a:gd name="connsiteY1" fmla="*/ 158261 h 158261"/>
              </a:gdLst>
              <a:ahLst/>
              <a:cxnLst>
                <a:cxn ang="0">
                  <a:pos x="connsiteX0" y="connsiteY0"/>
                </a:cxn>
                <a:cxn ang="0">
                  <a:pos x="connsiteX1" y="connsiteY1"/>
                </a:cxn>
              </a:cxnLst>
              <a:rect l="l" t="t" r="r" b="b"/>
              <a:pathLst>
                <a:path w="97971" h="158261">
                  <a:moveTo>
                    <a:pt x="0" y="0"/>
                  </a:moveTo>
                  <a:lnTo>
                    <a:pt x="97971" y="158261"/>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D692AD29-B8AC-F5DD-81DF-F7F334FCB99C}"/>
                </a:ext>
              </a:extLst>
            </p:cNvPr>
            <p:cNvSpPr/>
            <p:nvPr/>
          </p:nvSpPr>
          <p:spPr>
            <a:xfrm rot="21427702">
              <a:off x="-45593" y="4706328"/>
              <a:ext cx="3646469" cy="1332132"/>
            </a:xfrm>
            <a:custGeom>
              <a:avLst/>
              <a:gdLst>
                <a:gd name="connsiteX0" fmla="*/ 0 w 3288584"/>
                <a:gd name="connsiteY0" fmla="*/ 143404 h 1169056"/>
                <a:gd name="connsiteX1" fmla="*/ 425997 w 3288584"/>
                <a:gd name="connsiteY1" fmla="*/ 5023 h 1169056"/>
                <a:gd name="connsiteX2" fmla="*/ 681052 w 3288584"/>
                <a:gd name="connsiteY2" fmla="*/ 48437 h 1169056"/>
                <a:gd name="connsiteX3" fmla="*/ 708185 w 3288584"/>
                <a:gd name="connsiteY3" fmla="*/ 219378 h 1169056"/>
                <a:gd name="connsiteX4" fmla="*/ 643065 w 3288584"/>
                <a:gd name="connsiteY4" fmla="*/ 463580 h 1169056"/>
                <a:gd name="connsiteX5" fmla="*/ 670198 w 3288584"/>
                <a:gd name="connsiteY5" fmla="*/ 574828 h 1169056"/>
                <a:gd name="connsiteX6" fmla="*/ 740746 w 3288584"/>
                <a:gd name="connsiteY6" fmla="*/ 615528 h 1169056"/>
                <a:gd name="connsiteX7" fmla="*/ 963240 w 3288584"/>
                <a:gd name="connsiteY7" fmla="*/ 648088 h 1169056"/>
                <a:gd name="connsiteX8" fmla="*/ 1096195 w 3288584"/>
                <a:gd name="connsiteY8" fmla="*/ 734915 h 1169056"/>
                <a:gd name="connsiteX9" fmla="*/ 1245429 w 3288584"/>
                <a:gd name="connsiteY9" fmla="*/ 905857 h 1169056"/>
                <a:gd name="connsiteX10" fmla="*/ 1334970 w 3288584"/>
                <a:gd name="connsiteY10" fmla="*/ 984544 h 1169056"/>
                <a:gd name="connsiteX11" fmla="*/ 1486918 w 3288584"/>
                <a:gd name="connsiteY11" fmla="*/ 1046951 h 1169056"/>
                <a:gd name="connsiteX12" fmla="*/ 1750113 w 3288584"/>
                <a:gd name="connsiteY12" fmla="*/ 1082225 h 1169056"/>
                <a:gd name="connsiteX13" fmla="*/ 1999741 w 3288584"/>
                <a:gd name="connsiteY13" fmla="*/ 1147345 h 1169056"/>
                <a:gd name="connsiteX14" fmla="*/ 2108275 w 3288584"/>
                <a:gd name="connsiteY14" fmla="*/ 1131065 h 1169056"/>
                <a:gd name="connsiteX15" fmla="*/ 2284643 w 3288584"/>
                <a:gd name="connsiteY15" fmla="*/ 1128352 h 1169056"/>
                <a:gd name="connsiteX16" fmla="*/ 2458298 w 3288584"/>
                <a:gd name="connsiteY16" fmla="*/ 1169052 h 1169056"/>
                <a:gd name="connsiteX17" fmla="*/ 2531559 w 3288584"/>
                <a:gd name="connsiteY17" fmla="*/ 1125638 h 1169056"/>
                <a:gd name="connsiteX18" fmla="*/ 2602106 w 3288584"/>
                <a:gd name="connsiteY18" fmla="*/ 1044238 h 1169056"/>
                <a:gd name="connsiteX19" fmla="*/ 2751340 w 3288584"/>
                <a:gd name="connsiteY19" fmla="*/ 1046951 h 1169056"/>
                <a:gd name="connsiteX20" fmla="*/ 2843594 w 3288584"/>
                <a:gd name="connsiteY20" fmla="*/ 1060518 h 1169056"/>
                <a:gd name="connsiteX21" fmla="*/ 2965695 w 3288584"/>
                <a:gd name="connsiteY21" fmla="*/ 989971 h 1169056"/>
                <a:gd name="connsiteX22" fmla="*/ 3112216 w 3288584"/>
                <a:gd name="connsiteY22" fmla="*/ 911283 h 1169056"/>
                <a:gd name="connsiteX23" fmla="*/ 3231604 w 3288584"/>
                <a:gd name="connsiteY23" fmla="*/ 927563 h 1169056"/>
                <a:gd name="connsiteX24" fmla="*/ 3288584 w 3288584"/>
                <a:gd name="connsiteY24" fmla="*/ 924850 h 11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88584" h="1169056">
                  <a:moveTo>
                    <a:pt x="0" y="143404"/>
                  </a:moveTo>
                  <a:cubicBezTo>
                    <a:pt x="156244" y="82127"/>
                    <a:pt x="312488" y="20851"/>
                    <a:pt x="425997" y="5023"/>
                  </a:cubicBezTo>
                  <a:cubicBezTo>
                    <a:pt x="539506" y="-10805"/>
                    <a:pt x="634021" y="12711"/>
                    <a:pt x="681052" y="48437"/>
                  </a:cubicBezTo>
                  <a:cubicBezTo>
                    <a:pt x="728083" y="84163"/>
                    <a:pt x="714516" y="150188"/>
                    <a:pt x="708185" y="219378"/>
                  </a:cubicBezTo>
                  <a:cubicBezTo>
                    <a:pt x="701854" y="288568"/>
                    <a:pt x="649396" y="404338"/>
                    <a:pt x="643065" y="463580"/>
                  </a:cubicBezTo>
                  <a:cubicBezTo>
                    <a:pt x="636734" y="522822"/>
                    <a:pt x="653918" y="549503"/>
                    <a:pt x="670198" y="574828"/>
                  </a:cubicBezTo>
                  <a:cubicBezTo>
                    <a:pt x="686478" y="600153"/>
                    <a:pt x="691906" y="603318"/>
                    <a:pt x="740746" y="615528"/>
                  </a:cubicBezTo>
                  <a:cubicBezTo>
                    <a:pt x="789586" y="627738"/>
                    <a:pt x="903999" y="628190"/>
                    <a:pt x="963240" y="648088"/>
                  </a:cubicBezTo>
                  <a:cubicBezTo>
                    <a:pt x="1022481" y="667986"/>
                    <a:pt x="1049164" y="691954"/>
                    <a:pt x="1096195" y="734915"/>
                  </a:cubicBezTo>
                  <a:cubicBezTo>
                    <a:pt x="1143226" y="777876"/>
                    <a:pt x="1205633" y="864252"/>
                    <a:pt x="1245429" y="905857"/>
                  </a:cubicBezTo>
                  <a:cubicBezTo>
                    <a:pt x="1285225" y="947462"/>
                    <a:pt x="1294722" y="961028"/>
                    <a:pt x="1334970" y="984544"/>
                  </a:cubicBezTo>
                  <a:cubicBezTo>
                    <a:pt x="1375218" y="1008060"/>
                    <a:pt x="1417728" y="1030671"/>
                    <a:pt x="1486918" y="1046951"/>
                  </a:cubicBezTo>
                  <a:cubicBezTo>
                    <a:pt x="1556108" y="1063231"/>
                    <a:pt x="1664643" y="1065493"/>
                    <a:pt x="1750113" y="1082225"/>
                  </a:cubicBezTo>
                  <a:cubicBezTo>
                    <a:pt x="1835583" y="1098957"/>
                    <a:pt x="1940047" y="1139205"/>
                    <a:pt x="1999741" y="1147345"/>
                  </a:cubicBezTo>
                  <a:cubicBezTo>
                    <a:pt x="2059435" y="1155485"/>
                    <a:pt x="2060791" y="1134230"/>
                    <a:pt x="2108275" y="1131065"/>
                  </a:cubicBezTo>
                  <a:cubicBezTo>
                    <a:pt x="2155759" y="1127900"/>
                    <a:pt x="2226306" y="1122021"/>
                    <a:pt x="2284643" y="1128352"/>
                  </a:cubicBezTo>
                  <a:cubicBezTo>
                    <a:pt x="2342980" y="1134683"/>
                    <a:pt x="2417145" y="1169504"/>
                    <a:pt x="2458298" y="1169052"/>
                  </a:cubicBezTo>
                  <a:cubicBezTo>
                    <a:pt x="2499451" y="1168600"/>
                    <a:pt x="2507591" y="1146440"/>
                    <a:pt x="2531559" y="1125638"/>
                  </a:cubicBezTo>
                  <a:cubicBezTo>
                    <a:pt x="2555527" y="1104836"/>
                    <a:pt x="2565476" y="1057352"/>
                    <a:pt x="2602106" y="1044238"/>
                  </a:cubicBezTo>
                  <a:cubicBezTo>
                    <a:pt x="2638736" y="1031124"/>
                    <a:pt x="2711092" y="1044238"/>
                    <a:pt x="2751340" y="1046951"/>
                  </a:cubicBezTo>
                  <a:cubicBezTo>
                    <a:pt x="2791588" y="1049664"/>
                    <a:pt x="2807868" y="1070015"/>
                    <a:pt x="2843594" y="1060518"/>
                  </a:cubicBezTo>
                  <a:cubicBezTo>
                    <a:pt x="2879320" y="1051021"/>
                    <a:pt x="2920925" y="1014844"/>
                    <a:pt x="2965695" y="989971"/>
                  </a:cubicBezTo>
                  <a:cubicBezTo>
                    <a:pt x="3010465" y="965099"/>
                    <a:pt x="3067898" y="921684"/>
                    <a:pt x="3112216" y="911283"/>
                  </a:cubicBezTo>
                  <a:cubicBezTo>
                    <a:pt x="3156534" y="900882"/>
                    <a:pt x="3202209" y="925302"/>
                    <a:pt x="3231604" y="927563"/>
                  </a:cubicBezTo>
                  <a:cubicBezTo>
                    <a:pt x="3260999" y="929824"/>
                    <a:pt x="3288584" y="924850"/>
                    <a:pt x="3288584" y="92485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FCACA66-B98A-B93C-67FE-76F8D3D49D92}"/>
                </a:ext>
              </a:extLst>
            </p:cNvPr>
            <p:cNvSpPr/>
            <p:nvPr/>
          </p:nvSpPr>
          <p:spPr>
            <a:xfrm rot="21427702">
              <a:off x="3615375" y="5468994"/>
              <a:ext cx="3249757" cy="549512"/>
            </a:xfrm>
            <a:custGeom>
              <a:avLst/>
              <a:gdLst>
                <a:gd name="connsiteX0" fmla="*/ 0 w 2919568"/>
                <a:gd name="connsiteY0" fmla="*/ 109131 h 466424"/>
                <a:gd name="connsiteX1" fmla="*/ 113961 w 2919568"/>
                <a:gd name="connsiteY1" fmla="*/ 95564 h 466424"/>
                <a:gd name="connsiteX2" fmla="*/ 257769 w 2919568"/>
                <a:gd name="connsiteY2" fmla="*/ 90138 h 466424"/>
                <a:gd name="connsiteX3" fmla="*/ 363590 w 2919568"/>
                <a:gd name="connsiteY3" fmla="*/ 33157 h 466424"/>
                <a:gd name="connsiteX4" fmla="*/ 472124 w 2919568"/>
                <a:gd name="connsiteY4" fmla="*/ 597 h 466424"/>
                <a:gd name="connsiteX5" fmla="*/ 898120 w 2919568"/>
                <a:gd name="connsiteY5" fmla="*/ 60291 h 466424"/>
                <a:gd name="connsiteX6" fmla="*/ 1381097 w 2919568"/>
                <a:gd name="connsiteY6" fmla="*/ 185105 h 466424"/>
                <a:gd name="connsiteX7" fmla="*/ 1807094 w 2919568"/>
                <a:gd name="connsiteY7" fmla="*/ 377753 h 466424"/>
                <a:gd name="connsiteX8" fmla="*/ 2219523 w 2919568"/>
                <a:gd name="connsiteY8" fmla="*/ 464580 h 466424"/>
                <a:gd name="connsiteX9" fmla="*/ 2659086 w 2919568"/>
                <a:gd name="connsiteY9" fmla="*/ 429307 h 466424"/>
                <a:gd name="connsiteX10" fmla="*/ 2919568 w 2919568"/>
                <a:gd name="connsiteY10" fmla="*/ 339766 h 466424"/>
                <a:gd name="connsiteX0" fmla="*/ 0 w 2930808"/>
                <a:gd name="connsiteY0" fmla="*/ 89510 h 466424"/>
                <a:gd name="connsiteX1" fmla="*/ 125201 w 2930808"/>
                <a:gd name="connsiteY1" fmla="*/ 95564 h 466424"/>
                <a:gd name="connsiteX2" fmla="*/ 269009 w 2930808"/>
                <a:gd name="connsiteY2" fmla="*/ 90138 h 466424"/>
                <a:gd name="connsiteX3" fmla="*/ 374830 w 2930808"/>
                <a:gd name="connsiteY3" fmla="*/ 33157 h 466424"/>
                <a:gd name="connsiteX4" fmla="*/ 483364 w 2930808"/>
                <a:gd name="connsiteY4" fmla="*/ 597 h 466424"/>
                <a:gd name="connsiteX5" fmla="*/ 909360 w 2930808"/>
                <a:gd name="connsiteY5" fmla="*/ 60291 h 466424"/>
                <a:gd name="connsiteX6" fmla="*/ 1392337 w 2930808"/>
                <a:gd name="connsiteY6" fmla="*/ 185105 h 466424"/>
                <a:gd name="connsiteX7" fmla="*/ 1818334 w 2930808"/>
                <a:gd name="connsiteY7" fmla="*/ 377753 h 466424"/>
                <a:gd name="connsiteX8" fmla="*/ 2230763 w 2930808"/>
                <a:gd name="connsiteY8" fmla="*/ 464580 h 466424"/>
                <a:gd name="connsiteX9" fmla="*/ 2670326 w 2930808"/>
                <a:gd name="connsiteY9" fmla="*/ 429307 h 466424"/>
                <a:gd name="connsiteX10" fmla="*/ 2930808 w 2930808"/>
                <a:gd name="connsiteY10" fmla="*/ 339766 h 466424"/>
                <a:gd name="connsiteX0" fmla="*/ 0 w 2930808"/>
                <a:gd name="connsiteY0" fmla="*/ 89510 h 466424"/>
                <a:gd name="connsiteX1" fmla="*/ 123370 w 2930808"/>
                <a:gd name="connsiteY1" fmla="*/ 83555 h 466424"/>
                <a:gd name="connsiteX2" fmla="*/ 269009 w 2930808"/>
                <a:gd name="connsiteY2" fmla="*/ 90138 h 466424"/>
                <a:gd name="connsiteX3" fmla="*/ 374830 w 2930808"/>
                <a:gd name="connsiteY3" fmla="*/ 33157 h 466424"/>
                <a:gd name="connsiteX4" fmla="*/ 483364 w 2930808"/>
                <a:gd name="connsiteY4" fmla="*/ 597 h 466424"/>
                <a:gd name="connsiteX5" fmla="*/ 909360 w 2930808"/>
                <a:gd name="connsiteY5" fmla="*/ 60291 h 466424"/>
                <a:gd name="connsiteX6" fmla="*/ 1392337 w 2930808"/>
                <a:gd name="connsiteY6" fmla="*/ 185105 h 466424"/>
                <a:gd name="connsiteX7" fmla="*/ 1818334 w 2930808"/>
                <a:gd name="connsiteY7" fmla="*/ 377753 h 466424"/>
                <a:gd name="connsiteX8" fmla="*/ 2230763 w 2930808"/>
                <a:gd name="connsiteY8" fmla="*/ 464580 h 466424"/>
                <a:gd name="connsiteX9" fmla="*/ 2670326 w 2930808"/>
                <a:gd name="connsiteY9" fmla="*/ 429307 h 466424"/>
                <a:gd name="connsiteX10" fmla="*/ 2930808 w 2930808"/>
                <a:gd name="connsiteY10" fmla="*/ 339766 h 466424"/>
                <a:gd name="connsiteX0" fmla="*/ 0 w 2930808"/>
                <a:gd name="connsiteY0" fmla="*/ 89821 h 466735"/>
                <a:gd name="connsiteX1" fmla="*/ 123370 w 2930808"/>
                <a:gd name="connsiteY1" fmla="*/ 83866 h 466735"/>
                <a:gd name="connsiteX2" fmla="*/ 269009 w 2930808"/>
                <a:gd name="connsiteY2" fmla="*/ 90449 h 466735"/>
                <a:gd name="connsiteX3" fmla="*/ 347325 w 2930808"/>
                <a:gd name="connsiteY3" fmla="*/ 29127 h 466735"/>
                <a:gd name="connsiteX4" fmla="*/ 483364 w 2930808"/>
                <a:gd name="connsiteY4" fmla="*/ 908 h 466735"/>
                <a:gd name="connsiteX5" fmla="*/ 909360 w 2930808"/>
                <a:gd name="connsiteY5" fmla="*/ 60602 h 466735"/>
                <a:gd name="connsiteX6" fmla="*/ 1392337 w 2930808"/>
                <a:gd name="connsiteY6" fmla="*/ 185416 h 466735"/>
                <a:gd name="connsiteX7" fmla="*/ 1818334 w 2930808"/>
                <a:gd name="connsiteY7" fmla="*/ 378064 h 466735"/>
                <a:gd name="connsiteX8" fmla="*/ 2230763 w 2930808"/>
                <a:gd name="connsiteY8" fmla="*/ 464891 h 466735"/>
                <a:gd name="connsiteX9" fmla="*/ 2670326 w 2930808"/>
                <a:gd name="connsiteY9" fmla="*/ 429618 h 466735"/>
                <a:gd name="connsiteX10" fmla="*/ 2930808 w 2930808"/>
                <a:gd name="connsiteY10" fmla="*/ 340077 h 466735"/>
                <a:gd name="connsiteX0" fmla="*/ 0 w 2930808"/>
                <a:gd name="connsiteY0" fmla="*/ 90960 h 467874"/>
                <a:gd name="connsiteX1" fmla="*/ 123370 w 2930808"/>
                <a:gd name="connsiteY1" fmla="*/ 85005 h 467874"/>
                <a:gd name="connsiteX2" fmla="*/ 269009 w 2930808"/>
                <a:gd name="connsiteY2" fmla="*/ 91588 h 467874"/>
                <a:gd name="connsiteX3" fmla="*/ 344714 w 2930808"/>
                <a:gd name="connsiteY3" fmla="*/ 21144 h 467874"/>
                <a:gd name="connsiteX4" fmla="*/ 483364 w 2930808"/>
                <a:gd name="connsiteY4" fmla="*/ 2047 h 467874"/>
                <a:gd name="connsiteX5" fmla="*/ 909360 w 2930808"/>
                <a:gd name="connsiteY5" fmla="*/ 61741 h 467874"/>
                <a:gd name="connsiteX6" fmla="*/ 1392337 w 2930808"/>
                <a:gd name="connsiteY6" fmla="*/ 186555 h 467874"/>
                <a:gd name="connsiteX7" fmla="*/ 1818334 w 2930808"/>
                <a:gd name="connsiteY7" fmla="*/ 379203 h 467874"/>
                <a:gd name="connsiteX8" fmla="*/ 2230763 w 2930808"/>
                <a:gd name="connsiteY8" fmla="*/ 466030 h 467874"/>
                <a:gd name="connsiteX9" fmla="*/ 2670326 w 2930808"/>
                <a:gd name="connsiteY9" fmla="*/ 430757 h 467874"/>
                <a:gd name="connsiteX10" fmla="*/ 2930808 w 2930808"/>
                <a:gd name="connsiteY10" fmla="*/ 341216 h 467874"/>
                <a:gd name="connsiteX0" fmla="*/ 0 w 2930808"/>
                <a:gd name="connsiteY0" fmla="*/ 96351 h 473265"/>
                <a:gd name="connsiteX1" fmla="*/ 123370 w 2930808"/>
                <a:gd name="connsiteY1" fmla="*/ 90396 h 473265"/>
                <a:gd name="connsiteX2" fmla="*/ 269009 w 2930808"/>
                <a:gd name="connsiteY2" fmla="*/ 96979 h 473265"/>
                <a:gd name="connsiteX3" fmla="*/ 344714 w 2930808"/>
                <a:gd name="connsiteY3" fmla="*/ 26535 h 473265"/>
                <a:gd name="connsiteX4" fmla="*/ 486746 w 2930808"/>
                <a:gd name="connsiteY4" fmla="*/ 1607 h 473265"/>
                <a:gd name="connsiteX5" fmla="*/ 909360 w 2930808"/>
                <a:gd name="connsiteY5" fmla="*/ 67132 h 473265"/>
                <a:gd name="connsiteX6" fmla="*/ 1392337 w 2930808"/>
                <a:gd name="connsiteY6" fmla="*/ 191946 h 473265"/>
                <a:gd name="connsiteX7" fmla="*/ 1818334 w 2930808"/>
                <a:gd name="connsiteY7" fmla="*/ 384594 h 473265"/>
                <a:gd name="connsiteX8" fmla="*/ 2230763 w 2930808"/>
                <a:gd name="connsiteY8" fmla="*/ 471421 h 473265"/>
                <a:gd name="connsiteX9" fmla="*/ 2670326 w 2930808"/>
                <a:gd name="connsiteY9" fmla="*/ 436148 h 473265"/>
                <a:gd name="connsiteX10" fmla="*/ 2930808 w 2930808"/>
                <a:gd name="connsiteY10" fmla="*/ 346607 h 473265"/>
                <a:gd name="connsiteX0" fmla="*/ 0 w 2930808"/>
                <a:gd name="connsiteY0" fmla="*/ 97316 h 474230"/>
                <a:gd name="connsiteX1" fmla="*/ 123370 w 2930808"/>
                <a:gd name="connsiteY1" fmla="*/ 91361 h 474230"/>
                <a:gd name="connsiteX2" fmla="*/ 269009 w 2930808"/>
                <a:gd name="connsiteY2" fmla="*/ 97944 h 474230"/>
                <a:gd name="connsiteX3" fmla="*/ 345023 w 2930808"/>
                <a:gd name="connsiteY3" fmla="*/ 21520 h 474230"/>
                <a:gd name="connsiteX4" fmla="*/ 486746 w 2930808"/>
                <a:gd name="connsiteY4" fmla="*/ 2572 h 474230"/>
                <a:gd name="connsiteX5" fmla="*/ 909360 w 2930808"/>
                <a:gd name="connsiteY5" fmla="*/ 68097 h 474230"/>
                <a:gd name="connsiteX6" fmla="*/ 1392337 w 2930808"/>
                <a:gd name="connsiteY6" fmla="*/ 192911 h 474230"/>
                <a:gd name="connsiteX7" fmla="*/ 1818334 w 2930808"/>
                <a:gd name="connsiteY7" fmla="*/ 385559 h 474230"/>
                <a:gd name="connsiteX8" fmla="*/ 2230763 w 2930808"/>
                <a:gd name="connsiteY8" fmla="*/ 472386 h 474230"/>
                <a:gd name="connsiteX9" fmla="*/ 2670326 w 2930808"/>
                <a:gd name="connsiteY9" fmla="*/ 437113 h 474230"/>
                <a:gd name="connsiteX10" fmla="*/ 2930808 w 2930808"/>
                <a:gd name="connsiteY10" fmla="*/ 347572 h 474230"/>
                <a:gd name="connsiteX0" fmla="*/ 0 w 2930808"/>
                <a:gd name="connsiteY0" fmla="*/ 106739 h 483653"/>
                <a:gd name="connsiteX1" fmla="*/ 123370 w 2930808"/>
                <a:gd name="connsiteY1" fmla="*/ 100784 h 483653"/>
                <a:gd name="connsiteX2" fmla="*/ 269009 w 2930808"/>
                <a:gd name="connsiteY2" fmla="*/ 107367 h 483653"/>
                <a:gd name="connsiteX3" fmla="*/ 345023 w 2930808"/>
                <a:gd name="connsiteY3" fmla="*/ 30943 h 483653"/>
                <a:gd name="connsiteX4" fmla="*/ 517407 w 2930808"/>
                <a:gd name="connsiteY4" fmla="*/ 1763 h 483653"/>
                <a:gd name="connsiteX5" fmla="*/ 909360 w 2930808"/>
                <a:gd name="connsiteY5" fmla="*/ 77520 h 483653"/>
                <a:gd name="connsiteX6" fmla="*/ 1392337 w 2930808"/>
                <a:gd name="connsiteY6" fmla="*/ 202334 h 483653"/>
                <a:gd name="connsiteX7" fmla="*/ 1818334 w 2930808"/>
                <a:gd name="connsiteY7" fmla="*/ 394982 h 483653"/>
                <a:gd name="connsiteX8" fmla="*/ 2230763 w 2930808"/>
                <a:gd name="connsiteY8" fmla="*/ 481809 h 483653"/>
                <a:gd name="connsiteX9" fmla="*/ 2670326 w 2930808"/>
                <a:gd name="connsiteY9" fmla="*/ 446536 h 483653"/>
                <a:gd name="connsiteX10" fmla="*/ 2930808 w 2930808"/>
                <a:gd name="connsiteY10" fmla="*/ 356995 h 483653"/>
                <a:gd name="connsiteX0" fmla="*/ 0 w 2930808"/>
                <a:gd name="connsiteY0" fmla="*/ 105329 h 482243"/>
                <a:gd name="connsiteX1" fmla="*/ 123370 w 2930808"/>
                <a:gd name="connsiteY1" fmla="*/ 99374 h 482243"/>
                <a:gd name="connsiteX2" fmla="*/ 269009 w 2930808"/>
                <a:gd name="connsiteY2" fmla="*/ 105957 h 482243"/>
                <a:gd name="connsiteX3" fmla="*/ 345023 w 2930808"/>
                <a:gd name="connsiteY3" fmla="*/ 29533 h 482243"/>
                <a:gd name="connsiteX4" fmla="*/ 517407 w 2930808"/>
                <a:gd name="connsiteY4" fmla="*/ 353 h 482243"/>
                <a:gd name="connsiteX5" fmla="*/ 841581 w 2930808"/>
                <a:gd name="connsiteY5" fmla="*/ 46409 h 482243"/>
                <a:gd name="connsiteX6" fmla="*/ 1392337 w 2930808"/>
                <a:gd name="connsiteY6" fmla="*/ 200924 h 482243"/>
                <a:gd name="connsiteX7" fmla="*/ 1818334 w 2930808"/>
                <a:gd name="connsiteY7" fmla="*/ 393572 h 482243"/>
                <a:gd name="connsiteX8" fmla="*/ 2230763 w 2930808"/>
                <a:gd name="connsiteY8" fmla="*/ 480399 h 482243"/>
                <a:gd name="connsiteX9" fmla="*/ 2670326 w 2930808"/>
                <a:gd name="connsiteY9" fmla="*/ 445126 h 482243"/>
                <a:gd name="connsiteX10" fmla="*/ 2930808 w 2930808"/>
                <a:gd name="connsiteY10" fmla="*/ 355585 h 48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0808" h="482243">
                  <a:moveTo>
                    <a:pt x="0" y="105329"/>
                  </a:moveTo>
                  <a:cubicBezTo>
                    <a:pt x="35500" y="100128"/>
                    <a:pt x="78535" y="99269"/>
                    <a:pt x="123370" y="99374"/>
                  </a:cubicBezTo>
                  <a:cubicBezTo>
                    <a:pt x="168205" y="99479"/>
                    <a:pt x="232067" y="117597"/>
                    <a:pt x="269009" y="105957"/>
                  </a:cubicBezTo>
                  <a:cubicBezTo>
                    <a:pt x="305951" y="94317"/>
                    <a:pt x="303623" y="47134"/>
                    <a:pt x="345023" y="29533"/>
                  </a:cubicBezTo>
                  <a:cubicBezTo>
                    <a:pt x="386423" y="11932"/>
                    <a:pt x="434647" y="-2460"/>
                    <a:pt x="517407" y="353"/>
                  </a:cubicBezTo>
                  <a:cubicBezTo>
                    <a:pt x="600167" y="3166"/>
                    <a:pt x="695759" y="12981"/>
                    <a:pt x="841581" y="46409"/>
                  </a:cubicBezTo>
                  <a:cubicBezTo>
                    <a:pt x="987403" y="79838"/>
                    <a:pt x="1229545" y="143064"/>
                    <a:pt x="1392337" y="200924"/>
                  </a:cubicBezTo>
                  <a:cubicBezTo>
                    <a:pt x="1555129" y="258784"/>
                    <a:pt x="1678596" y="346993"/>
                    <a:pt x="1818334" y="393572"/>
                  </a:cubicBezTo>
                  <a:cubicBezTo>
                    <a:pt x="1958072" y="440151"/>
                    <a:pt x="2088764" y="471807"/>
                    <a:pt x="2230763" y="480399"/>
                  </a:cubicBezTo>
                  <a:cubicBezTo>
                    <a:pt x="2372762" y="488991"/>
                    <a:pt x="2553652" y="465928"/>
                    <a:pt x="2670326" y="445126"/>
                  </a:cubicBezTo>
                  <a:cubicBezTo>
                    <a:pt x="2787000" y="424324"/>
                    <a:pt x="2930808" y="355585"/>
                    <a:pt x="2930808" y="355585"/>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4C708D5B-8F7F-BF5D-1E0F-EB2883193958}"/>
                </a:ext>
              </a:extLst>
            </p:cNvPr>
            <p:cNvSpPr/>
            <p:nvPr/>
          </p:nvSpPr>
          <p:spPr>
            <a:xfrm rot="21427702">
              <a:off x="6799919" y="3389375"/>
              <a:ext cx="1034487" cy="2386628"/>
            </a:xfrm>
            <a:custGeom>
              <a:avLst/>
              <a:gdLst>
                <a:gd name="connsiteX0" fmla="*/ 0 w 2796540"/>
                <a:gd name="connsiteY0" fmla="*/ 2350953 h 2350953"/>
                <a:gd name="connsiteX1" fmla="*/ 285750 w 2796540"/>
                <a:gd name="connsiteY1" fmla="*/ 2190933 h 2350953"/>
                <a:gd name="connsiteX2" fmla="*/ 621030 w 2796540"/>
                <a:gd name="connsiteY2" fmla="*/ 1870893 h 2350953"/>
                <a:gd name="connsiteX3" fmla="*/ 830580 w 2796540"/>
                <a:gd name="connsiteY3" fmla="*/ 1402263 h 2350953"/>
                <a:gd name="connsiteX4" fmla="*/ 853440 w 2796540"/>
                <a:gd name="connsiteY4" fmla="*/ 853623 h 2350953"/>
                <a:gd name="connsiteX5" fmla="*/ 826770 w 2796540"/>
                <a:gd name="connsiteY5" fmla="*/ 613593 h 2350953"/>
                <a:gd name="connsiteX6" fmla="*/ 864870 w 2796540"/>
                <a:gd name="connsiteY6" fmla="*/ 316413 h 2350953"/>
                <a:gd name="connsiteX7" fmla="*/ 1017270 w 2796540"/>
                <a:gd name="connsiteY7" fmla="*/ 72573 h 2350953"/>
                <a:gd name="connsiteX8" fmla="*/ 1200150 w 2796540"/>
                <a:gd name="connsiteY8" fmla="*/ 11613 h 2350953"/>
                <a:gd name="connsiteX9" fmla="*/ 1379220 w 2796540"/>
                <a:gd name="connsiteY9" fmla="*/ 7803 h 2350953"/>
                <a:gd name="connsiteX10" fmla="*/ 1699260 w 2796540"/>
                <a:gd name="connsiteY10" fmla="*/ 95433 h 2350953"/>
                <a:gd name="connsiteX11" fmla="*/ 2011680 w 2796540"/>
                <a:gd name="connsiteY11" fmla="*/ 244023 h 2350953"/>
                <a:gd name="connsiteX12" fmla="*/ 2251710 w 2796540"/>
                <a:gd name="connsiteY12" fmla="*/ 426903 h 2350953"/>
                <a:gd name="connsiteX13" fmla="*/ 2415540 w 2796540"/>
                <a:gd name="connsiteY13" fmla="*/ 564063 h 2350953"/>
                <a:gd name="connsiteX14" fmla="*/ 2625090 w 2796540"/>
                <a:gd name="connsiteY14" fmla="*/ 899343 h 2350953"/>
                <a:gd name="connsiteX15" fmla="*/ 2743200 w 2796540"/>
                <a:gd name="connsiteY15" fmla="*/ 1242243 h 2350953"/>
                <a:gd name="connsiteX16" fmla="*/ 2796540 w 2796540"/>
                <a:gd name="connsiteY16" fmla="*/ 1562283 h 2350953"/>
                <a:gd name="connsiteX0" fmla="*/ 0 w 2796540"/>
                <a:gd name="connsiteY0" fmla="*/ 2366924 h 2366924"/>
                <a:gd name="connsiteX1" fmla="*/ 285750 w 2796540"/>
                <a:gd name="connsiteY1" fmla="*/ 2206904 h 2366924"/>
                <a:gd name="connsiteX2" fmla="*/ 621030 w 2796540"/>
                <a:gd name="connsiteY2" fmla="*/ 1886864 h 2366924"/>
                <a:gd name="connsiteX3" fmla="*/ 830580 w 2796540"/>
                <a:gd name="connsiteY3" fmla="*/ 1418234 h 2366924"/>
                <a:gd name="connsiteX4" fmla="*/ 853440 w 2796540"/>
                <a:gd name="connsiteY4" fmla="*/ 869594 h 2366924"/>
                <a:gd name="connsiteX5" fmla="*/ 826770 w 2796540"/>
                <a:gd name="connsiteY5" fmla="*/ 629564 h 2366924"/>
                <a:gd name="connsiteX6" fmla="*/ 864870 w 2796540"/>
                <a:gd name="connsiteY6" fmla="*/ 332384 h 2366924"/>
                <a:gd name="connsiteX7" fmla="*/ 1200150 w 2796540"/>
                <a:gd name="connsiteY7" fmla="*/ 27584 h 2366924"/>
                <a:gd name="connsiteX8" fmla="*/ 1379220 w 2796540"/>
                <a:gd name="connsiteY8" fmla="*/ 23774 h 2366924"/>
                <a:gd name="connsiteX9" fmla="*/ 1699260 w 2796540"/>
                <a:gd name="connsiteY9" fmla="*/ 111404 h 2366924"/>
                <a:gd name="connsiteX10" fmla="*/ 2011680 w 2796540"/>
                <a:gd name="connsiteY10" fmla="*/ 259994 h 2366924"/>
                <a:gd name="connsiteX11" fmla="*/ 2251710 w 2796540"/>
                <a:gd name="connsiteY11" fmla="*/ 442874 h 2366924"/>
                <a:gd name="connsiteX12" fmla="*/ 2415540 w 2796540"/>
                <a:gd name="connsiteY12" fmla="*/ 580034 h 2366924"/>
                <a:gd name="connsiteX13" fmla="*/ 2625090 w 2796540"/>
                <a:gd name="connsiteY13" fmla="*/ 915314 h 2366924"/>
                <a:gd name="connsiteX14" fmla="*/ 2743200 w 2796540"/>
                <a:gd name="connsiteY14" fmla="*/ 1258214 h 2366924"/>
                <a:gd name="connsiteX15" fmla="*/ 2796540 w 2796540"/>
                <a:gd name="connsiteY15" fmla="*/ 1578254 h 2366924"/>
                <a:gd name="connsiteX0" fmla="*/ 0 w 2796540"/>
                <a:gd name="connsiteY0" fmla="*/ 2363097 h 2363097"/>
                <a:gd name="connsiteX1" fmla="*/ 285750 w 2796540"/>
                <a:gd name="connsiteY1" fmla="*/ 2203077 h 2363097"/>
                <a:gd name="connsiteX2" fmla="*/ 621030 w 2796540"/>
                <a:gd name="connsiteY2" fmla="*/ 1883037 h 2363097"/>
                <a:gd name="connsiteX3" fmla="*/ 830580 w 2796540"/>
                <a:gd name="connsiteY3" fmla="*/ 1414407 h 2363097"/>
                <a:gd name="connsiteX4" fmla="*/ 853440 w 2796540"/>
                <a:gd name="connsiteY4" fmla="*/ 865767 h 2363097"/>
                <a:gd name="connsiteX5" fmla="*/ 826770 w 2796540"/>
                <a:gd name="connsiteY5" fmla="*/ 625737 h 2363097"/>
                <a:gd name="connsiteX6" fmla="*/ 864870 w 2796540"/>
                <a:gd name="connsiteY6" fmla="*/ 328557 h 2363097"/>
                <a:gd name="connsiteX7" fmla="*/ 1200150 w 2796540"/>
                <a:gd name="connsiteY7" fmla="*/ 23757 h 2363097"/>
                <a:gd name="connsiteX8" fmla="*/ 1379220 w 2796540"/>
                <a:gd name="connsiteY8" fmla="*/ 19947 h 2363097"/>
                <a:gd name="connsiteX9" fmla="*/ 1376434 w 2796540"/>
                <a:gd name="connsiteY9" fmla="*/ 20363 h 2363097"/>
                <a:gd name="connsiteX10" fmla="*/ 1699260 w 2796540"/>
                <a:gd name="connsiteY10" fmla="*/ 107577 h 2363097"/>
                <a:gd name="connsiteX11" fmla="*/ 2011680 w 2796540"/>
                <a:gd name="connsiteY11" fmla="*/ 256167 h 2363097"/>
                <a:gd name="connsiteX12" fmla="*/ 2251710 w 2796540"/>
                <a:gd name="connsiteY12" fmla="*/ 439047 h 2363097"/>
                <a:gd name="connsiteX13" fmla="*/ 2415540 w 2796540"/>
                <a:gd name="connsiteY13" fmla="*/ 576207 h 2363097"/>
                <a:gd name="connsiteX14" fmla="*/ 2625090 w 2796540"/>
                <a:gd name="connsiteY14" fmla="*/ 911487 h 2363097"/>
                <a:gd name="connsiteX15" fmla="*/ 2743200 w 2796540"/>
                <a:gd name="connsiteY15" fmla="*/ 1254387 h 2363097"/>
                <a:gd name="connsiteX16" fmla="*/ 2796540 w 2796540"/>
                <a:gd name="connsiteY16" fmla="*/ 1574427 h 2363097"/>
                <a:gd name="connsiteX0" fmla="*/ 0 w 2796540"/>
                <a:gd name="connsiteY0" fmla="*/ 2369447 h 2369447"/>
                <a:gd name="connsiteX1" fmla="*/ 285750 w 2796540"/>
                <a:gd name="connsiteY1" fmla="*/ 2209427 h 2369447"/>
                <a:gd name="connsiteX2" fmla="*/ 621030 w 2796540"/>
                <a:gd name="connsiteY2" fmla="*/ 1889387 h 2369447"/>
                <a:gd name="connsiteX3" fmla="*/ 830580 w 2796540"/>
                <a:gd name="connsiteY3" fmla="*/ 1420757 h 2369447"/>
                <a:gd name="connsiteX4" fmla="*/ 853440 w 2796540"/>
                <a:gd name="connsiteY4" fmla="*/ 872117 h 2369447"/>
                <a:gd name="connsiteX5" fmla="*/ 826770 w 2796540"/>
                <a:gd name="connsiteY5" fmla="*/ 632087 h 2369447"/>
                <a:gd name="connsiteX6" fmla="*/ 864870 w 2796540"/>
                <a:gd name="connsiteY6" fmla="*/ 334907 h 2369447"/>
                <a:gd name="connsiteX7" fmla="*/ 1379220 w 2796540"/>
                <a:gd name="connsiteY7" fmla="*/ 26297 h 2369447"/>
                <a:gd name="connsiteX8" fmla="*/ 1376434 w 2796540"/>
                <a:gd name="connsiteY8" fmla="*/ 26713 h 2369447"/>
                <a:gd name="connsiteX9" fmla="*/ 1699260 w 2796540"/>
                <a:gd name="connsiteY9" fmla="*/ 113927 h 2369447"/>
                <a:gd name="connsiteX10" fmla="*/ 2011680 w 2796540"/>
                <a:gd name="connsiteY10" fmla="*/ 262517 h 2369447"/>
                <a:gd name="connsiteX11" fmla="*/ 2251710 w 2796540"/>
                <a:gd name="connsiteY11" fmla="*/ 445397 h 2369447"/>
                <a:gd name="connsiteX12" fmla="*/ 2415540 w 2796540"/>
                <a:gd name="connsiteY12" fmla="*/ 582557 h 2369447"/>
                <a:gd name="connsiteX13" fmla="*/ 2625090 w 2796540"/>
                <a:gd name="connsiteY13" fmla="*/ 917837 h 2369447"/>
                <a:gd name="connsiteX14" fmla="*/ 2743200 w 2796540"/>
                <a:gd name="connsiteY14" fmla="*/ 1260737 h 2369447"/>
                <a:gd name="connsiteX15" fmla="*/ 2796540 w 2796540"/>
                <a:gd name="connsiteY15" fmla="*/ 1580777 h 2369447"/>
                <a:gd name="connsiteX0" fmla="*/ 0 w 2796540"/>
                <a:gd name="connsiteY0" fmla="*/ 2352187 h 2352187"/>
                <a:gd name="connsiteX1" fmla="*/ 285750 w 2796540"/>
                <a:gd name="connsiteY1" fmla="*/ 2192167 h 2352187"/>
                <a:gd name="connsiteX2" fmla="*/ 621030 w 2796540"/>
                <a:gd name="connsiteY2" fmla="*/ 1872127 h 2352187"/>
                <a:gd name="connsiteX3" fmla="*/ 830580 w 2796540"/>
                <a:gd name="connsiteY3" fmla="*/ 1403497 h 2352187"/>
                <a:gd name="connsiteX4" fmla="*/ 853440 w 2796540"/>
                <a:gd name="connsiteY4" fmla="*/ 854857 h 2352187"/>
                <a:gd name="connsiteX5" fmla="*/ 826770 w 2796540"/>
                <a:gd name="connsiteY5" fmla="*/ 614827 h 2352187"/>
                <a:gd name="connsiteX6" fmla="*/ 864870 w 2796540"/>
                <a:gd name="connsiteY6" fmla="*/ 317647 h 2352187"/>
                <a:gd name="connsiteX7" fmla="*/ 1379220 w 2796540"/>
                <a:gd name="connsiteY7" fmla="*/ 9037 h 2352187"/>
                <a:gd name="connsiteX8" fmla="*/ 1699260 w 2796540"/>
                <a:gd name="connsiteY8" fmla="*/ 96667 h 2352187"/>
                <a:gd name="connsiteX9" fmla="*/ 2011680 w 2796540"/>
                <a:gd name="connsiteY9" fmla="*/ 245257 h 2352187"/>
                <a:gd name="connsiteX10" fmla="*/ 2251710 w 2796540"/>
                <a:gd name="connsiteY10" fmla="*/ 428137 h 2352187"/>
                <a:gd name="connsiteX11" fmla="*/ 2415540 w 2796540"/>
                <a:gd name="connsiteY11" fmla="*/ 565297 h 2352187"/>
                <a:gd name="connsiteX12" fmla="*/ 2625090 w 2796540"/>
                <a:gd name="connsiteY12" fmla="*/ 900577 h 2352187"/>
                <a:gd name="connsiteX13" fmla="*/ 2743200 w 2796540"/>
                <a:gd name="connsiteY13" fmla="*/ 1243477 h 2352187"/>
                <a:gd name="connsiteX14" fmla="*/ 2796540 w 2796540"/>
                <a:gd name="connsiteY14" fmla="*/ 1563517 h 2352187"/>
                <a:gd name="connsiteX0" fmla="*/ 0 w 2796540"/>
                <a:gd name="connsiteY0" fmla="*/ 2354992 h 2354992"/>
                <a:gd name="connsiteX1" fmla="*/ 285750 w 2796540"/>
                <a:gd name="connsiteY1" fmla="*/ 2194972 h 2354992"/>
                <a:gd name="connsiteX2" fmla="*/ 621030 w 2796540"/>
                <a:gd name="connsiteY2" fmla="*/ 1874932 h 2354992"/>
                <a:gd name="connsiteX3" fmla="*/ 830580 w 2796540"/>
                <a:gd name="connsiteY3" fmla="*/ 1406302 h 2354992"/>
                <a:gd name="connsiteX4" fmla="*/ 853440 w 2796540"/>
                <a:gd name="connsiteY4" fmla="*/ 857662 h 2354992"/>
                <a:gd name="connsiteX5" fmla="*/ 826770 w 2796540"/>
                <a:gd name="connsiteY5" fmla="*/ 617632 h 2354992"/>
                <a:gd name="connsiteX6" fmla="*/ 864870 w 2796540"/>
                <a:gd name="connsiteY6" fmla="*/ 320452 h 2354992"/>
                <a:gd name="connsiteX7" fmla="*/ 1379220 w 2796540"/>
                <a:gd name="connsiteY7" fmla="*/ 11842 h 2354992"/>
                <a:gd name="connsiteX8" fmla="*/ 1699260 w 2796540"/>
                <a:gd name="connsiteY8" fmla="*/ 99472 h 2354992"/>
                <a:gd name="connsiteX9" fmla="*/ 2251710 w 2796540"/>
                <a:gd name="connsiteY9" fmla="*/ 430942 h 2354992"/>
                <a:gd name="connsiteX10" fmla="*/ 2415540 w 2796540"/>
                <a:gd name="connsiteY10" fmla="*/ 568102 h 2354992"/>
                <a:gd name="connsiteX11" fmla="*/ 2625090 w 2796540"/>
                <a:gd name="connsiteY11" fmla="*/ 903382 h 2354992"/>
                <a:gd name="connsiteX12" fmla="*/ 2743200 w 2796540"/>
                <a:gd name="connsiteY12" fmla="*/ 1246282 h 2354992"/>
                <a:gd name="connsiteX13" fmla="*/ 2796540 w 2796540"/>
                <a:gd name="connsiteY13" fmla="*/ 1566322 h 2354992"/>
                <a:gd name="connsiteX0" fmla="*/ 0 w 2796540"/>
                <a:gd name="connsiteY0" fmla="*/ 2344211 h 2344211"/>
                <a:gd name="connsiteX1" fmla="*/ 285750 w 2796540"/>
                <a:gd name="connsiteY1" fmla="*/ 2184191 h 2344211"/>
                <a:gd name="connsiteX2" fmla="*/ 621030 w 2796540"/>
                <a:gd name="connsiteY2" fmla="*/ 1864151 h 2344211"/>
                <a:gd name="connsiteX3" fmla="*/ 830580 w 2796540"/>
                <a:gd name="connsiteY3" fmla="*/ 1395521 h 2344211"/>
                <a:gd name="connsiteX4" fmla="*/ 853440 w 2796540"/>
                <a:gd name="connsiteY4" fmla="*/ 846881 h 2344211"/>
                <a:gd name="connsiteX5" fmla="*/ 826770 w 2796540"/>
                <a:gd name="connsiteY5" fmla="*/ 606851 h 2344211"/>
                <a:gd name="connsiteX6" fmla="*/ 864870 w 2796540"/>
                <a:gd name="connsiteY6" fmla="*/ 309671 h 2344211"/>
                <a:gd name="connsiteX7" fmla="*/ 1379220 w 2796540"/>
                <a:gd name="connsiteY7" fmla="*/ 1061 h 2344211"/>
                <a:gd name="connsiteX8" fmla="*/ 2251710 w 2796540"/>
                <a:gd name="connsiteY8" fmla="*/ 420161 h 2344211"/>
                <a:gd name="connsiteX9" fmla="*/ 2415540 w 2796540"/>
                <a:gd name="connsiteY9" fmla="*/ 557321 h 2344211"/>
                <a:gd name="connsiteX10" fmla="*/ 2625090 w 2796540"/>
                <a:gd name="connsiteY10" fmla="*/ 892601 h 2344211"/>
                <a:gd name="connsiteX11" fmla="*/ 2743200 w 2796540"/>
                <a:gd name="connsiteY11" fmla="*/ 1235501 h 2344211"/>
                <a:gd name="connsiteX12" fmla="*/ 2796540 w 2796540"/>
                <a:gd name="connsiteY12" fmla="*/ 1555541 h 2344211"/>
                <a:gd name="connsiteX0" fmla="*/ 0 w 2796540"/>
                <a:gd name="connsiteY0" fmla="*/ 2040430 h 2040430"/>
                <a:gd name="connsiteX1" fmla="*/ 285750 w 2796540"/>
                <a:gd name="connsiteY1" fmla="*/ 1880410 h 2040430"/>
                <a:gd name="connsiteX2" fmla="*/ 621030 w 2796540"/>
                <a:gd name="connsiteY2" fmla="*/ 1560370 h 2040430"/>
                <a:gd name="connsiteX3" fmla="*/ 830580 w 2796540"/>
                <a:gd name="connsiteY3" fmla="*/ 1091740 h 2040430"/>
                <a:gd name="connsiteX4" fmla="*/ 853440 w 2796540"/>
                <a:gd name="connsiteY4" fmla="*/ 543100 h 2040430"/>
                <a:gd name="connsiteX5" fmla="*/ 826770 w 2796540"/>
                <a:gd name="connsiteY5" fmla="*/ 303070 h 2040430"/>
                <a:gd name="connsiteX6" fmla="*/ 864870 w 2796540"/>
                <a:gd name="connsiteY6" fmla="*/ 5890 h 2040430"/>
                <a:gd name="connsiteX7" fmla="*/ 2251710 w 2796540"/>
                <a:gd name="connsiteY7" fmla="*/ 116380 h 2040430"/>
                <a:gd name="connsiteX8" fmla="*/ 2415540 w 2796540"/>
                <a:gd name="connsiteY8" fmla="*/ 253540 h 2040430"/>
                <a:gd name="connsiteX9" fmla="*/ 2625090 w 2796540"/>
                <a:gd name="connsiteY9" fmla="*/ 588820 h 2040430"/>
                <a:gd name="connsiteX10" fmla="*/ 2743200 w 2796540"/>
                <a:gd name="connsiteY10" fmla="*/ 931720 h 2040430"/>
                <a:gd name="connsiteX11" fmla="*/ 2796540 w 2796540"/>
                <a:gd name="connsiteY11" fmla="*/ 1251760 h 2040430"/>
                <a:gd name="connsiteX0" fmla="*/ 0 w 2796540"/>
                <a:gd name="connsiteY0" fmla="*/ 2034850 h 2034850"/>
                <a:gd name="connsiteX1" fmla="*/ 285750 w 2796540"/>
                <a:gd name="connsiteY1" fmla="*/ 1874830 h 2034850"/>
                <a:gd name="connsiteX2" fmla="*/ 621030 w 2796540"/>
                <a:gd name="connsiteY2" fmla="*/ 1554790 h 2034850"/>
                <a:gd name="connsiteX3" fmla="*/ 830580 w 2796540"/>
                <a:gd name="connsiteY3" fmla="*/ 1086160 h 2034850"/>
                <a:gd name="connsiteX4" fmla="*/ 853440 w 2796540"/>
                <a:gd name="connsiteY4" fmla="*/ 537520 h 2034850"/>
                <a:gd name="connsiteX5" fmla="*/ 826770 w 2796540"/>
                <a:gd name="connsiteY5" fmla="*/ 297490 h 2034850"/>
                <a:gd name="connsiteX6" fmla="*/ 864870 w 2796540"/>
                <a:gd name="connsiteY6" fmla="*/ 310 h 2034850"/>
                <a:gd name="connsiteX7" fmla="*/ 2415540 w 2796540"/>
                <a:gd name="connsiteY7" fmla="*/ 247960 h 2034850"/>
                <a:gd name="connsiteX8" fmla="*/ 2625090 w 2796540"/>
                <a:gd name="connsiteY8" fmla="*/ 583240 h 2034850"/>
                <a:gd name="connsiteX9" fmla="*/ 2743200 w 2796540"/>
                <a:gd name="connsiteY9" fmla="*/ 926140 h 2034850"/>
                <a:gd name="connsiteX10" fmla="*/ 2796540 w 2796540"/>
                <a:gd name="connsiteY10" fmla="*/ 1246180 h 2034850"/>
                <a:gd name="connsiteX0" fmla="*/ 0 w 2796540"/>
                <a:gd name="connsiteY0" fmla="*/ 2040407 h 2040407"/>
                <a:gd name="connsiteX1" fmla="*/ 285750 w 2796540"/>
                <a:gd name="connsiteY1" fmla="*/ 1880387 h 2040407"/>
                <a:gd name="connsiteX2" fmla="*/ 621030 w 2796540"/>
                <a:gd name="connsiteY2" fmla="*/ 1560347 h 2040407"/>
                <a:gd name="connsiteX3" fmla="*/ 830580 w 2796540"/>
                <a:gd name="connsiteY3" fmla="*/ 1091717 h 2040407"/>
                <a:gd name="connsiteX4" fmla="*/ 853440 w 2796540"/>
                <a:gd name="connsiteY4" fmla="*/ 543077 h 2040407"/>
                <a:gd name="connsiteX5" fmla="*/ 826770 w 2796540"/>
                <a:gd name="connsiteY5" fmla="*/ 303047 h 2040407"/>
                <a:gd name="connsiteX6" fmla="*/ 864870 w 2796540"/>
                <a:gd name="connsiteY6" fmla="*/ 5867 h 2040407"/>
                <a:gd name="connsiteX7" fmla="*/ 2625090 w 2796540"/>
                <a:gd name="connsiteY7" fmla="*/ 588797 h 2040407"/>
                <a:gd name="connsiteX8" fmla="*/ 2743200 w 2796540"/>
                <a:gd name="connsiteY8" fmla="*/ 931697 h 2040407"/>
                <a:gd name="connsiteX9" fmla="*/ 2796540 w 2796540"/>
                <a:gd name="connsiteY9" fmla="*/ 1251737 h 2040407"/>
                <a:gd name="connsiteX0" fmla="*/ 0 w 2796540"/>
                <a:gd name="connsiteY0" fmla="*/ 2055771 h 2055771"/>
                <a:gd name="connsiteX1" fmla="*/ 285750 w 2796540"/>
                <a:gd name="connsiteY1" fmla="*/ 1895751 h 2055771"/>
                <a:gd name="connsiteX2" fmla="*/ 621030 w 2796540"/>
                <a:gd name="connsiteY2" fmla="*/ 1575711 h 2055771"/>
                <a:gd name="connsiteX3" fmla="*/ 830580 w 2796540"/>
                <a:gd name="connsiteY3" fmla="*/ 1107081 h 2055771"/>
                <a:gd name="connsiteX4" fmla="*/ 853440 w 2796540"/>
                <a:gd name="connsiteY4" fmla="*/ 558441 h 2055771"/>
                <a:gd name="connsiteX5" fmla="*/ 826770 w 2796540"/>
                <a:gd name="connsiteY5" fmla="*/ 318411 h 2055771"/>
                <a:gd name="connsiteX6" fmla="*/ 864870 w 2796540"/>
                <a:gd name="connsiteY6" fmla="*/ 21231 h 2055771"/>
                <a:gd name="connsiteX7" fmla="*/ 2743200 w 2796540"/>
                <a:gd name="connsiteY7" fmla="*/ 947061 h 2055771"/>
                <a:gd name="connsiteX8" fmla="*/ 2796540 w 2796540"/>
                <a:gd name="connsiteY8" fmla="*/ 1267101 h 2055771"/>
                <a:gd name="connsiteX0" fmla="*/ 0 w 2743200"/>
                <a:gd name="connsiteY0" fmla="*/ 2055771 h 2055771"/>
                <a:gd name="connsiteX1" fmla="*/ 285750 w 2743200"/>
                <a:gd name="connsiteY1" fmla="*/ 1895751 h 2055771"/>
                <a:gd name="connsiteX2" fmla="*/ 621030 w 2743200"/>
                <a:gd name="connsiteY2" fmla="*/ 1575711 h 2055771"/>
                <a:gd name="connsiteX3" fmla="*/ 830580 w 2743200"/>
                <a:gd name="connsiteY3" fmla="*/ 1107081 h 2055771"/>
                <a:gd name="connsiteX4" fmla="*/ 853440 w 2743200"/>
                <a:gd name="connsiteY4" fmla="*/ 558441 h 2055771"/>
                <a:gd name="connsiteX5" fmla="*/ 826770 w 2743200"/>
                <a:gd name="connsiteY5" fmla="*/ 318411 h 2055771"/>
                <a:gd name="connsiteX6" fmla="*/ 864870 w 2743200"/>
                <a:gd name="connsiteY6" fmla="*/ 21231 h 2055771"/>
                <a:gd name="connsiteX7" fmla="*/ 2743200 w 2743200"/>
                <a:gd name="connsiteY7" fmla="*/ 947061 h 2055771"/>
                <a:gd name="connsiteX0" fmla="*/ 0 w 864870"/>
                <a:gd name="connsiteY0" fmla="*/ 2055771 h 2055771"/>
                <a:gd name="connsiteX1" fmla="*/ 285750 w 864870"/>
                <a:gd name="connsiteY1" fmla="*/ 1895751 h 2055771"/>
                <a:gd name="connsiteX2" fmla="*/ 621030 w 864870"/>
                <a:gd name="connsiteY2" fmla="*/ 1575711 h 2055771"/>
                <a:gd name="connsiteX3" fmla="*/ 830580 w 864870"/>
                <a:gd name="connsiteY3" fmla="*/ 1107081 h 2055771"/>
                <a:gd name="connsiteX4" fmla="*/ 853440 w 864870"/>
                <a:gd name="connsiteY4" fmla="*/ 558441 h 2055771"/>
                <a:gd name="connsiteX5" fmla="*/ 826770 w 864870"/>
                <a:gd name="connsiteY5" fmla="*/ 318411 h 2055771"/>
                <a:gd name="connsiteX6" fmla="*/ 864870 w 864870"/>
                <a:gd name="connsiteY6" fmla="*/ 21231 h 2055771"/>
                <a:gd name="connsiteX0" fmla="*/ 0 w 932956"/>
                <a:gd name="connsiteY0" fmla="*/ 2113283 h 2113283"/>
                <a:gd name="connsiteX1" fmla="*/ 285750 w 932956"/>
                <a:gd name="connsiteY1" fmla="*/ 1953263 h 2113283"/>
                <a:gd name="connsiteX2" fmla="*/ 621030 w 932956"/>
                <a:gd name="connsiteY2" fmla="*/ 1633223 h 2113283"/>
                <a:gd name="connsiteX3" fmla="*/ 830580 w 932956"/>
                <a:gd name="connsiteY3" fmla="*/ 1164593 h 2113283"/>
                <a:gd name="connsiteX4" fmla="*/ 853440 w 932956"/>
                <a:gd name="connsiteY4" fmla="*/ 615953 h 2113283"/>
                <a:gd name="connsiteX5" fmla="*/ 826770 w 932956"/>
                <a:gd name="connsiteY5" fmla="*/ 375923 h 2113283"/>
                <a:gd name="connsiteX6" fmla="*/ 932956 w 932956"/>
                <a:gd name="connsiteY6" fmla="*/ 18820 h 2113283"/>
                <a:gd name="connsiteX0" fmla="*/ 0 w 932956"/>
                <a:gd name="connsiteY0" fmla="*/ 2094463 h 2094463"/>
                <a:gd name="connsiteX1" fmla="*/ 285750 w 932956"/>
                <a:gd name="connsiteY1" fmla="*/ 1934443 h 2094463"/>
                <a:gd name="connsiteX2" fmla="*/ 621030 w 932956"/>
                <a:gd name="connsiteY2" fmla="*/ 1614403 h 2094463"/>
                <a:gd name="connsiteX3" fmla="*/ 830580 w 932956"/>
                <a:gd name="connsiteY3" fmla="*/ 1145773 h 2094463"/>
                <a:gd name="connsiteX4" fmla="*/ 853440 w 932956"/>
                <a:gd name="connsiteY4" fmla="*/ 597133 h 2094463"/>
                <a:gd name="connsiteX5" fmla="*/ 826770 w 932956"/>
                <a:gd name="connsiteY5" fmla="*/ 357103 h 2094463"/>
                <a:gd name="connsiteX6" fmla="*/ 932956 w 932956"/>
                <a:gd name="connsiteY6" fmla="*/ 0 h 209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956" h="2094463">
                  <a:moveTo>
                    <a:pt x="0" y="2094463"/>
                  </a:moveTo>
                  <a:cubicBezTo>
                    <a:pt x="91122" y="2054458"/>
                    <a:pt x="182245" y="2014453"/>
                    <a:pt x="285750" y="1934443"/>
                  </a:cubicBezTo>
                  <a:cubicBezTo>
                    <a:pt x="389255" y="1854433"/>
                    <a:pt x="530225" y="1745848"/>
                    <a:pt x="621030" y="1614403"/>
                  </a:cubicBezTo>
                  <a:cubicBezTo>
                    <a:pt x="711835" y="1482958"/>
                    <a:pt x="791845" y="1315318"/>
                    <a:pt x="830580" y="1145773"/>
                  </a:cubicBezTo>
                  <a:cubicBezTo>
                    <a:pt x="869315" y="976228"/>
                    <a:pt x="854075" y="728578"/>
                    <a:pt x="853440" y="597133"/>
                  </a:cubicBezTo>
                  <a:cubicBezTo>
                    <a:pt x="852805" y="465688"/>
                    <a:pt x="813517" y="456625"/>
                    <a:pt x="826770" y="357103"/>
                  </a:cubicBezTo>
                  <a:cubicBezTo>
                    <a:pt x="840023" y="257581"/>
                    <a:pt x="808959" y="213970"/>
                    <a:pt x="932956" y="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D73C56CD-AA3A-AEEE-33E6-D5B568294819}"/>
                </a:ext>
              </a:extLst>
            </p:cNvPr>
            <p:cNvSpPr/>
            <p:nvPr/>
          </p:nvSpPr>
          <p:spPr>
            <a:xfrm rot="21427702">
              <a:off x="5136490" y="5983149"/>
              <a:ext cx="899598" cy="529457"/>
            </a:xfrm>
            <a:custGeom>
              <a:avLst/>
              <a:gdLst>
                <a:gd name="connsiteX0" fmla="*/ 0 w 782281"/>
                <a:gd name="connsiteY0" fmla="*/ 281621 h 464642"/>
                <a:gd name="connsiteX1" fmla="*/ 90397 w 782281"/>
                <a:gd name="connsiteY1" fmla="*/ 396356 h 464642"/>
                <a:gd name="connsiteX2" fmla="*/ 225992 w 782281"/>
                <a:gd name="connsiteY2" fmla="*/ 462415 h 464642"/>
                <a:gd name="connsiteX3" fmla="*/ 441554 w 782281"/>
                <a:gd name="connsiteY3" fmla="*/ 427647 h 464642"/>
                <a:gd name="connsiteX4" fmla="*/ 625825 w 782281"/>
                <a:gd name="connsiteY4" fmla="*/ 229469 h 464642"/>
                <a:gd name="connsiteX5" fmla="*/ 653639 w 782281"/>
                <a:gd name="connsiteY5" fmla="*/ 114735 h 464642"/>
                <a:gd name="connsiteX6" fmla="*/ 782281 w 782281"/>
                <a:gd name="connsiteY6" fmla="*/ 0 h 464642"/>
                <a:gd name="connsiteX0" fmla="*/ 0 w 782281"/>
                <a:gd name="connsiteY0" fmla="*/ 281621 h 464642"/>
                <a:gd name="connsiteX1" fmla="*/ 90397 w 782281"/>
                <a:gd name="connsiteY1" fmla="*/ 396356 h 464642"/>
                <a:gd name="connsiteX2" fmla="*/ 225992 w 782281"/>
                <a:gd name="connsiteY2" fmla="*/ 462415 h 464642"/>
                <a:gd name="connsiteX3" fmla="*/ 441554 w 782281"/>
                <a:gd name="connsiteY3" fmla="*/ 427647 h 464642"/>
                <a:gd name="connsiteX4" fmla="*/ 608441 w 782281"/>
                <a:gd name="connsiteY4" fmla="*/ 229469 h 464642"/>
                <a:gd name="connsiteX5" fmla="*/ 653639 w 782281"/>
                <a:gd name="connsiteY5" fmla="*/ 114735 h 464642"/>
                <a:gd name="connsiteX6" fmla="*/ 782281 w 782281"/>
                <a:gd name="connsiteY6" fmla="*/ 0 h 464642"/>
                <a:gd name="connsiteX0" fmla="*/ 0 w 796073"/>
                <a:gd name="connsiteY0" fmla="*/ 241741 h 464642"/>
                <a:gd name="connsiteX1" fmla="*/ 104189 w 796073"/>
                <a:gd name="connsiteY1" fmla="*/ 396356 h 464642"/>
                <a:gd name="connsiteX2" fmla="*/ 239784 w 796073"/>
                <a:gd name="connsiteY2" fmla="*/ 462415 h 464642"/>
                <a:gd name="connsiteX3" fmla="*/ 455346 w 796073"/>
                <a:gd name="connsiteY3" fmla="*/ 427647 h 464642"/>
                <a:gd name="connsiteX4" fmla="*/ 622233 w 796073"/>
                <a:gd name="connsiteY4" fmla="*/ 229469 h 464642"/>
                <a:gd name="connsiteX5" fmla="*/ 667431 w 796073"/>
                <a:gd name="connsiteY5" fmla="*/ 114735 h 464642"/>
                <a:gd name="connsiteX6" fmla="*/ 796073 w 796073"/>
                <a:gd name="connsiteY6" fmla="*/ 0 h 4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073" h="464642">
                  <a:moveTo>
                    <a:pt x="0" y="241741"/>
                  </a:moveTo>
                  <a:cubicBezTo>
                    <a:pt x="26366" y="284042"/>
                    <a:pt x="64225" y="359577"/>
                    <a:pt x="104189" y="396356"/>
                  </a:cubicBezTo>
                  <a:cubicBezTo>
                    <a:pt x="144153" y="433135"/>
                    <a:pt x="181258" y="457200"/>
                    <a:pt x="239784" y="462415"/>
                  </a:cubicBezTo>
                  <a:cubicBezTo>
                    <a:pt x="298310" y="467630"/>
                    <a:pt x="391605" y="466471"/>
                    <a:pt x="455346" y="427647"/>
                  </a:cubicBezTo>
                  <a:cubicBezTo>
                    <a:pt x="519088" y="388823"/>
                    <a:pt x="586886" y="281621"/>
                    <a:pt x="622233" y="229469"/>
                  </a:cubicBezTo>
                  <a:cubicBezTo>
                    <a:pt x="657580" y="177317"/>
                    <a:pt x="641355" y="152980"/>
                    <a:pt x="667431" y="114735"/>
                  </a:cubicBezTo>
                  <a:cubicBezTo>
                    <a:pt x="693507" y="76490"/>
                    <a:pt x="744790" y="38245"/>
                    <a:pt x="796073" y="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10D75A62-2D77-9AFE-358E-C0C814B70883}"/>
                </a:ext>
              </a:extLst>
            </p:cNvPr>
            <p:cNvSpPr/>
            <p:nvPr/>
          </p:nvSpPr>
          <p:spPr>
            <a:xfrm rot="21427702">
              <a:off x="7765480" y="3785419"/>
              <a:ext cx="553530" cy="1022364"/>
            </a:xfrm>
            <a:custGeom>
              <a:avLst/>
              <a:gdLst>
                <a:gd name="connsiteX0" fmla="*/ 0 w 520576"/>
                <a:gd name="connsiteY0" fmla="*/ 180801 h 956128"/>
                <a:gd name="connsiteX1" fmla="*/ 93873 w 520576"/>
                <a:gd name="connsiteY1" fmla="*/ 62589 h 956128"/>
                <a:gd name="connsiteX2" fmla="*/ 253806 w 520576"/>
                <a:gd name="connsiteY2" fmla="*/ 7 h 956128"/>
                <a:gd name="connsiteX3" fmla="*/ 392879 w 520576"/>
                <a:gd name="connsiteY3" fmla="*/ 66066 h 956128"/>
                <a:gd name="connsiteX4" fmla="*/ 497183 w 520576"/>
                <a:gd name="connsiteY4" fmla="*/ 219046 h 956128"/>
                <a:gd name="connsiteX5" fmla="*/ 493706 w 520576"/>
                <a:gd name="connsiteY5" fmla="*/ 417224 h 956128"/>
                <a:gd name="connsiteX6" fmla="*/ 208608 w 520576"/>
                <a:gd name="connsiteY6" fmla="*/ 956128 h 95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76" h="956128">
                  <a:moveTo>
                    <a:pt x="0" y="180801"/>
                  </a:moveTo>
                  <a:cubicBezTo>
                    <a:pt x="25786" y="136761"/>
                    <a:pt x="51572" y="92721"/>
                    <a:pt x="93873" y="62589"/>
                  </a:cubicBezTo>
                  <a:cubicBezTo>
                    <a:pt x="136174" y="32457"/>
                    <a:pt x="203972" y="-573"/>
                    <a:pt x="253806" y="7"/>
                  </a:cubicBezTo>
                  <a:cubicBezTo>
                    <a:pt x="303640" y="586"/>
                    <a:pt x="352316" y="29560"/>
                    <a:pt x="392879" y="66066"/>
                  </a:cubicBezTo>
                  <a:cubicBezTo>
                    <a:pt x="433442" y="102572"/>
                    <a:pt x="480379" y="160520"/>
                    <a:pt x="497183" y="219046"/>
                  </a:cubicBezTo>
                  <a:cubicBezTo>
                    <a:pt x="513987" y="277572"/>
                    <a:pt x="541802" y="294377"/>
                    <a:pt x="493706" y="417224"/>
                  </a:cubicBezTo>
                  <a:cubicBezTo>
                    <a:pt x="445610" y="540071"/>
                    <a:pt x="327109" y="748099"/>
                    <a:pt x="208608" y="956128"/>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9B36726-30E3-5AFC-CF9B-9867EFF23BB0}"/>
                </a:ext>
              </a:extLst>
            </p:cNvPr>
            <p:cNvSpPr/>
            <p:nvPr/>
          </p:nvSpPr>
          <p:spPr>
            <a:xfrm rot="21427702">
              <a:off x="7747573" y="4423139"/>
              <a:ext cx="142642" cy="297134"/>
            </a:xfrm>
            <a:custGeom>
              <a:avLst/>
              <a:gdLst>
                <a:gd name="connsiteX0" fmla="*/ 0 w 128642"/>
                <a:gd name="connsiteY0" fmla="*/ 0 h 260760"/>
                <a:gd name="connsiteX1" fmla="*/ 128642 w 128642"/>
                <a:gd name="connsiteY1" fmla="*/ 260760 h 260760"/>
              </a:gdLst>
              <a:ahLst/>
              <a:cxnLst>
                <a:cxn ang="0">
                  <a:pos x="connsiteX0" y="connsiteY0"/>
                </a:cxn>
                <a:cxn ang="0">
                  <a:pos x="connsiteX1" y="connsiteY1"/>
                </a:cxn>
              </a:cxnLst>
              <a:rect l="l" t="t" r="r" b="b"/>
              <a:pathLst>
                <a:path w="128642" h="260760">
                  <a:moveTo>
                    <a:pt x="0" y="0"/>
                  </a:moveTo>
                  <a:lnTo>
                    <a:pt x="128642" y="260760"/>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AFE24ACD-14D1-2C87-D3D9-E9950EB65584}"/>
                </a:ext>
              </a:extLst>
            </p:cNvPr>
            <p:cNvSpPr/>
            <p:nvPr/>
          </p:nvSpPr>
          <p:spPr>
            <a:xfrm rot="21427702">
              <a:off x="6511253" y="5937476"/>
              <a:ext cx="161579" cy="107932"/>
            </a:xfrm>
            <a:custGeom>
              <a:avLst/>
              <a:gdLst>
                <a:gd name="connsiteX0" fmla="*/ 0 w 145721"/>
                <a:gd name="connsiteY0" fmla="*/ 0 h 94719"/>
                <a:gd name="connsiteX1" fmla="*/ 145721 w 145721"/>
                <a:gd name="connsiteY1" fmla="*/ 94719 h 94719"/>
              </a:gdLst>
              <a:ahLst/>
              <a:cxnLst>
                <a:cxn ang="0">
                  <a:pos x="connsiteX0" y="connsiteY0"/>
                </a:cxn>
                <a:cxn ang="0">
                  <a:pos x="connsiteX1" y="connsiteY1"/>
                </a:cxn>
              </a:cxnLst>
              <a:rect l="l" t="t" r="r" b="b"/>
              <a:pathLst>
                <a:path w="145721" h="94719">
                  <a:moveTo>
                    <a:pt x="0" y="0"/>
                  </a:moveTo>
                  <a:lnTo>
                    <a:pt x="145721" y="94719"/>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F0A4056B-FED9-580D-2C5F-D9EAC5F4511C}"/>
                </a:ext>
              </a:extLst>
            </p:cNvPr>
            <p:cNvSpPr/>
            <p:nvPr/>
          </p:nvSpPr>
          <p:spPr>
            <a:xfrm rot="21427702">
              <a:off x="7016801" y="5695273"/>
              <a:ext cx="24262" cy="112083"/>
            </a:xfrm>
            <a:custGeom>
              <a:avLst/>
              <a:gdLst>
                <a:gd name="connsiteX0" fmla="*/ 21881 w 21881"/>
                <a:gd name="connsiteY0" fmla="*/ 0 h 98362"/>
                <a:gd name="connsiteX1" fmla="*/ 23 w 21881"/>
                <a:gd name="connsiteY1" fmla="*/ 98362 h 98362"/>
              </a:gdLst>
              <a:ahLst/>
              <a:cxnLst>
                <a:cxn ang="0">
                  <a:pos x="connsiteX0" y="connsiteY0"/>
                </a:cxn>
                <a:cxn ang="0">
                  <a:pos x="connsiteX1" y="connsiteY1"/>
                </a:cxn>
              </a:cxnLst>
              <a:rect l="l" t="t" r="r" b="b"/>
              <a:pathLst>
                <a:path w="21881" h="98362">
                  <a:moveTo>
                    <a:pt x="21881" y="0"/>
                  </a:moveTo>
                  <a:cubicBezTo>
                    <a:pt x="10648" y="36430"/>
                    <a:pt x="-584" y="72861"/>
                    <a:pt x="23" y="98362"/>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FC78386B-8FF1-FFB6-C4D6-1F440DFE7A82}"/>
                </a:ext>
              </a:extLst>
            </p:cNvPr>
            <p:cNvSpPr/>
            <p:nvPr/>
          </p:nvSpPr>
          <p:spPr>
            <a:xfrm rot="21427702">
              <a:off x="7605013" y="5044585"/>
              <a:ext cx="96948" cy="29058"/>
            </a:xfrm>
            <a:custGeom>
              <a:avLst/>
              <a:gdLst>
                <a:gd name="connsiteX0" fmla="*/ 0 w 87433"/>
                <a:gd name="connsiteY0" fmla="*/ 25501 h 25501"/>
                <a:gd name="connsiteX1" fmla="*/ 87433 w 87433"/>
                <a:gd name="connsiteY1" fmla="*/ 0 h 25501"/>
              </a:gdLst>
              <a:ahLst/>
              <a:cxnLst>
                <a:cxn ang="0">
                  <a:pos x="connsiteX0" y="connsiteY0"/>
                </a:cxn>
                <a:cxn ang="0">
                  <a:pos x="connsiteX1" y="connsiteY1"/>
                </a:cxn>
              </a:cxnLst>
              <a:rect l="l" t="t" r="r" b="b"/>
              <a:pathLst>
                <a:path w="87433" h="25501">
                  <a:moveTo>
                    <a:pt x="0" y="25501"/>
                  </a:moveTo>
                  <a:lnTo>
                    <a:pt x="87433" y="0"/>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70B1FB35-1916-B324-61D5-D21BF304ECDB}"/>
                </a:ext>
              </a:extLst>
            </p:cNvPr>
            <p:cNvSpPr/>
            <p:nvPr/>
          </p:nvSpPr>
          <p:spPr>
            <a:xfrm rot="21427702">
              <a:off x="3150828" y="5843255"/>
              <a:ext cx="85407" cy="164137"/>
            </a:xfrm>
            <a:custGeom>
              <a:avLst/>
              <a:gdLst>
                <a:gd name="connsiteX0" fmla="*/ 0 w 91076"/>
                <a:gd name="connsiteY0" fmla="*/ 0 h 156650"/>
                <a:gd name="connsiteX1" fmla="*/ 91076 w 91076"/>
                <a:gd name="connsiteY1" fmla="*/ 156650 h 156650"/>
                <a:gd name="connsiteX0" fmla="*/ 0 w 66031"/>
                <a:gd name="connsiteY0" fmla="*/ 0 h 119665"/>
                <a:gd name="connsiteX1" fmla="*/ 66031 w 66031"/>
                <a:gd name="connsiteY1" fmla="*/ 119665 h 119665"/>
                <a:gd name="connsiteX0" fmla="*/ 0 w 77025"/>
                <a:gd name="connsiteY0" fmla="*/ 0 h 144043"/>
                <a:gd name="connsiteX1" fmla="*/ 77025 w 77025"/>
                <a:gd name="connsiteY1" fmla="*/ 144043 h 144043"/>
              </a:gdLst>
              <a:ahLst/>
              <a:cxnLst>
                <a:cxn ang="0">
                  <a:pos x="connsiteX0" y="connsiteY0"/>
                </a:cxn>
                <a:cxn ang="0">
                  <a:pos x="connsiteX1" y="connsiteY1"/>
                </a:cxn>
              </a:cxnLst>
              <a:rect l="l" t="t" r="r" b="b"/>
              <a:pathLst>
                <a:path w="77025" h="144043">
                  <a:moveTo>
                    <a:pt x="0" y="0"/>
                  </a:moveTo>
                  <a:cubicBezTo>
                    <a:pt x="30359" y="52217"/>
                    <a:pt x="46666" y="91826"/>
                    <a:pt x="77025" y="144043"/>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4390AD73-F0BD-9AF0-3C61-34DEEF72BBDE}"/>
                </a:ext>
              </a:extLst>
            </p:cNvPr>
            <p:cNvSpPr/>
            <p:nvPr/>
          </p:nvSpPr>
          <p:spPr>
            <a:xfrm rot="21427702">
              <a:off x="3848819" y="5553752"/>
              <a:ext cx="586096" cy="497935"/>
            </a:xfrm>
            <a:custGeom>
              <a:avLst/>
              <a:gdLst>
                <a:gd name="connsiteX0" fmla="*/ 491809 w 491809"/>
                <a:gd name="connsiteY0" fmla="*/ 0 h 411662"/>
                <a:gd name="connsiteX1" fmla="*/ 331515 w 491809"/>
                <a:gd name="connsiteY1" fmla="*/ 116577 h 411662"/>
                <a:gd name="connsiteX2" fmla="*/ 145721 w 491809"/>
                <a:gd name="connsiteY2" fmla="*/ 193080 h 411662"/>
                <a:gd name="connsiteX3" fmla="*/ 0 w 491809"/>
                <a:gd name="connsiteY3" fmla="*/ 411662 h 411662"/>
                <a:gd name="connsiteX0" fmla="*/ 528573 w 528573"/>
                <a:gd name="connsiteY0" fmla="*/ 0 h 436979"/>
                <a:gd name="connsiteX1" fmla="*/ 331515 w 528573"/>
                <a:gd name="connsiteY1" fmla="*/ 141894 h 436979"/>
                <a:gd name="connsiteX2" fmla="*/ 145721 w 528573"/>
                <a:gd name="connsiteY2" fmla="*/ 218397 h 436979"/>
                <a:gd name="connsiteX3" fmla="*/ 0 w 528573"/>
                <a:gd name="connsiteY3" fmla="*/ 436979 h 436979"/>
              </a:gdLst>
              <a:ahLst/>
              <a:cxnLst>
                <a:cxn ang="0">
                  <a:pos x="connsiteX0" y="connsiteY0"/>
                </a:cxn>
                <a:cxn ang="0">
                  <a:pos x="connsiteX1" y="connsiteY1"/>
                </a:cxn>
                <a:cxn ang="0">
                  <a:pos x="connsiteX2" y="connsiteY2"/>
                </a:cxn>
                <a:cxn ang="0">
                  <a:pos x="connsiteX3" y="connsiteY3"/>
                </a:cxn>
              </a:cxnLst>
              <a:rect l="l" t="t" r="r" b="b"/>
              <a:pathLst>
                <a:path w="528573" h="436979">
                  <a:moveTo>
                    <a:pt x="528573" y="0"/>
                  </a:moveTo>
                  <a:cubicBezTo>
                    <a:pt x="477266" y="42198"/>
                    <a:pt x="395324" y="105495"/>
                    <a:pt x="331515" y="141894"/>
                  </a:cubicBezTo>
                  <a:cubicBezTo>
                    <a:pt x="267706" y="178293"/>
                    <a:pt x="200973" y="169216"/>
                    <a:pt x="145721" y="218397"/>
                  </a:cubicBezTo>
                  <a:cubicBezTo>
                    <a:pt x="90469" y="267578"/>
                    <a:pt x="45234" y="352278"/>
                    <a:pt x="0" y="436979"/>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2E67F0EF-EA72-8A35-E67B-971CBCFEF92A}"/>
                </a:ext>
              </a:extLst>
            </p:cNvPr>
            <p:cNvSpPr/>
            <p:nvPr/>
          </p:nvSpPr>
          <p:spPr>
            <a:xfrm rot="21427702">
              <a:off x="3770326" y="5661657"/>
              <a:ext cx="189308" cy="208338"/>
            </a:xfrm>
            <a:custGeom>
              <a:avLst/>
              <a:gdLst>
                <a:gd name="connsiteX0" fmla="*/ 0 w 185795"/>
                <a:gd name="connsiteY0" fmla="*/ 0 h 120220"/>
                <a:gd name="connsiteX1" fmla="*/ 185795 w 185795"/>
                <a:gd name="connsiteY1" fmla="*/ 120220 h 120220"/>
                <a:gd name="connsiteX0" fmla="*/ 0 w 178508"/>
                <a:gd name="connsiteY0" fmla="*/ 0 h 138435"/>
                <a:gd name="connsiteX1" fmla="*/ 178508 w 178508"/>
                <a:gd name="connsiteY1" fmla="*/ 138435 h 138435"/>
                <a:gd name="connsiteX0" fmla="*/ 0 w 192559"/>
                <a:gd name="connsiteY0" fmla="*/ 0 h 151041"/>
                <a:gd name="connsiteX1" fmla="*/ 192559 w 192559"/>
                <a:gd name="connsiteY1" fmla="*/ 151041 h 151041"/>
                <a:gd name="connsiteX0" fmla="*/ 0 w 146162"/>
                <a:gd name="connsiteY0" fmla="*/ 0 h 94811"/>
                <a:gd name="connsiteX1" fmla="*/ 146162 w 146162"/>
                <a:gd name="connsiteY1" fmla="*/ 94811 h 94811"/>
                <a:gd name="connsiteX0" fmla="*/ 0 w 154139"/>
                <a:gd name="connsiteY0" fmla="*/ 0 h 179147"/>
                <a:gd name="connsiteX1" fmla="*/ 154139 w 154139"/>
                <a:gd name="connsiteY1" fmla="*/ 179147 h 179147"/>
                <a:gd name="connsiteX0" fmla="*/ 0 w 164223"/>
                <a:gd name="connsiteY0" fmla="*/ 0 h 193200"/>
                <a:gd name="connsiteX1" fmla="*/ 154139 w 164223"/>
                <a:gd name="connsiteY1" fmla="*/ 179147 h 193200"/>
                <a:gd name="connsiteX2" fmla="*/ 149164 w 164223"/>
                <a:gd name="connsiteY2" fmla="*/ 181785 h 193200"/>
                <a:gd name="connsiteX0" fmla="*/ 0 w 160940"/>
                <a:gd name="connsiteY0" fmla="*/ 0 h 183688"/>
                <a:gd name="connsiteX1" fmla="*/ 154139 w 160940"/>
                <a:gd name="connsiteY1" fmla="*/ 179147 h 183688"/>
                <a:gd name="connsiteX2" fmla="*/ 126745 w 160940"/>
                <a:gd name="connsiteY2" fmla="*/ 78759 h 183688"/>
                <a:gd name="connsiteX0" fmla="*/ 0 w 422960"/>
                <a:gd name="connsiteY0" fmla="*/ 0 h 369037"/>
                <a:gd name="connsiteX1" fmla="*/ 154139 w 422960"/>
                <a:gd name="connsiteY1" fmla="*/ 179147 h 369037"/>
                <a:gd name="connsiteX2" fmla="*/ 422957 w 422960"/>
                <a:gd name="connsiteY2" fmla="*/ 369037 h 369037"/>
                <a:gd name="connsiteX0" fmla="*/ 0 w 422959"/>
                <a:gd name="connsiteY0" fmla="*/ 0 h 369037"/>
                <a:gd name="connsiteX1" fmla="*/ 110672 w 422959"/>
                <a:gd name="connsiteY1" fmla="*/ 66098 h 369037"/>
                <a:gd name="connsiteX2" fmla="*/ 422957 w 422959"/>
                <a:gd name="connsiteY2" fmla="*/ 369037 h 369037"/>
                <a:gd name="connsiteX0" fmla="*/ 0 w 148754"/>
                <a:gd name="connsiteY0" fmla="*/ 0 h 190757"/>
                <a:gd name="connsiteX1" fmla="*/ 110672 w 148754"/>
                <a:gd name="connsiteY1" fmla="*/ 66098 h 190757"/>
                <a:gd name="connsiteX2" fmla="*/ 148702 w 148754"/>
                <a:gd name="connsiteY2" fmla="*/ 190757 h 190757"/>
                <a:gd name="connsiteX0" fmla="*/ 0 w 170728"/>
                <a:gd name="connsiteY0" fmla="*/ 0 h 182835"/>
                <a:gd name="connsiteX1" fmla="*/ 132646 w 170728"/>
                <a:gd name="connsiteY1" fmla="*/ 58176 h 182835"/>
                <a:gd name="connsiteX2" fmla="*/ 170676 w 170728"/>
                <a:gd name="connsiteY2" fmla="*/ 182835 h 182835"/>
              </a:gdLst>
              <a:ahLst/>
              <a:cxnLst>
                <a:cxn ang="0">
                  <a:pos x="connsiteX0" y="connsiteY0"/>
                </a:cxn>
                <a:cxn ang="0">
                  <a:pos x="connsiteX1" y="connsiteY1"/>
                </a:cxn>
                <a:cxn ang="0">
                  <a:pos x="connsiteX2" y="connsiteY2"/>
                </a:cxn>
              </a:cxnLst>
              <a:rect l="l" t="t" r="r" b="b"/>
              <a:pathLst>
                <a:path w="170728" h="182835">
                  <a:moveTo>
                    <a:pt x="0" y="0"/>
                  </a:moveTo>
                  <a:lnTo>
                    <a:pt x="132646" y="58176"/>
                  </a:lnTo>
                  <a:cubicBezTo>
                    <a:pt x="157507" y="88474"/>
                    <a:pt x="171712" y="182286"/>
                    <a:pt x="170676" y="182835"/>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09ACA074-4DEF-E8DD-E182-C1F44B977E28}"/>
              </a:ext>
              <a:ext uri="{C183D7F6-B498-43B3-948B-1728B52AA6E4}">
                <adec:decorative xmlns:adec="http://schemas.microsoft.com/office/drawing/2017/decorative" val="1"/>
              </a:ext>
            </a:extLst>
          </p:cNvPr>
          <p:cNvGrpSpPr/>
          <p:nvPr/>
        </p:nvGrpSpPr>
        <p:grpSpPr>
          <a:xfrm>
            <a:off x="6820133" y="5884050"/>
            <a:ext cx="113453" cy="184666"/>
            <a:chOff x="6447199" y="2591495"/>
            <a:chExt cx="142008" cy="231145"/>
          </a:xfrm>
        </p:grpSpPr>
        <p:sp>
          <p:nvSpPr>
            <p:cNvPr id="71" name="Oval 70">
              <a:extLst>
                <a:ext uri="{FF2B5EF4-FFF2-40B4-BE49-F238E27FC236}">
                  <a16:creationId xmlns:a16="http://schemas.microsoft.com/office/drawing/2014/main" id="{051FABE0-B346-9C17-5B62-F1BFD5971122}"/>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0CC9919B-7511-678F-237C-D3C0D9FC0E13}"/>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grpSp>
        <p:nvGrpSpPr>
          <p:cNvPr id="73" name="Group 72">
            <a:extLst>
              <a:ext uri="{FF2B5EF4-FFF2-40B4-BE49-F238E27FC236}">
                <a16:creationId xmlns:a16="http://schemas.microsoft.com/office/drawing/2014/main" id="{579E029F-33EE-171D-0AC9-904A5E05374D}"/>
              </a:ext>
              <a:ext uri="{C183D7F6-B498-43B3-948B-1728B52AA6E4}">
                <adec:decorative xmlns:adec="http://schemas.microsoft.com/office/drawing/2017/decorative" val="1"/>
              </a:ext>
            </a:extLst>
          </p:cNvPr>
          <p:cNvGrpSpPr/>
          <p:nvPr/>
        </p:nvGrpSpPr>
        <p:grpSpPr>
          <a:xfrm>
            <a:off x="5722196" y="6395468"/>
            <a:ext cx="113451" cy="184666"/>
            <a:chOff x="6447201" y="2591489"/>
            <a:chExt cx="142006" cy="231144"/>
          </a:xfrm>
        </p:grpSpPr>
        <p:sp>
          <p:nvSpPr>
            <p:cNvPr id="74" name="Oval 73">
              <a:extLst>
                <a:ext uri="{FF2B5EF4-FFF2-40B4-BE49-F238E27FC236}">
                  <a16:creationId xmlns:a16="http://schemas.microsoft.com/office/drawing/2014/main" id="{A3DB43AE-A58D-3522-4013-10F5CF1EA737}"/>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1C383168-ECD4-8D11-CA0F-6E453A6ACA12}"/>
                </a:ext>
              </a:extLst>
            </p:cNvPr>
            <p:cNvSpPr txBox="1"/>
            <p:nvPr/>
          </p:nvSpPr>
          <p:spPr>
            <a:xfrm>
              <a:off x="6447201" y="2591489"/>
              <a:ext cx="104177" cy="231144"/>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grpSp>
        <p:nvGrpSpPr>
          <p:cNvPr id="76" name="Group 75">
            <a:extLst>
              <a:ext uri="{FF2B5EF4-FFF2-40B4-BE49-F238E27FC236}">
                <a16:creationId xmlns:a16="http://schemas.microsoft.com/office/drawing/2014/main" id="{92623C81-E3E1-63BD-67EE-15982CE7113D}"/>
              </a:ext>
              <a:ext uri="{C183D7F6-B498-43B3-948B-1728B52AA6E4}">
                <adec:decorative xmlns:adec="http://schemas.microsoft.com/office/drawing/2017/decorative" val="1"/>
              </a:ext>
            </a:extLst>
          </p:cNvPr>
          <p:cNvGrpSpPr/>
          <p:nvPr/>
        </p:nvGrpSpPr>
        <p:grpSpPr>
          <a:xfrm>
            <a:off x="7784117" y="4857508"/>
            <a:ext cx="113453" cy="184666"/>
            <a:chOff x="6447199" y="2591495"/>
            <a:chExt cx="142008" cy="231145"/>
          </a:xfrm>
        </p:grpSpPr>
        <p:sp>
          <p:nvSpPr>
            <p:cNvPr id="77" name="Oval 76">
              <a:extLst>
                <a:ext uri="{FF2B5EF4-FFF2-40B4-BE49-F238E27FC236}">
                  <a16:creationId xmlns:a16="http://schemas.microsoft.com/office/drawing/2014/main" id="{79D7DEE6-EF95-20E6-C8EE-F012CF8A5B18}"/>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094AC0D-2DE5-9373-F9E5-37140DD65435}"/>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grpSp>
        <p:nvGrpSpPr>
          <p:cNvPr id="79" name="Group 78">
            <a:extLst>
              <a:ext uri="{FF2B5EF4-FFF2-40B4-BE49-F238E27FC236}">
                <a16:creationId xmlns:a16="http://schemas.microsoft.com/office/drawing/2014/main" id="{3600ED49-34D3-D784-55C1-C188B7FF5DF9}"/>
              </a:ext>
              <a:ext uri="{C183D7F6-B498-43B3-948B-1728B52AA6E4}">
                <adec:decorative xmlns:adec="http://schemas.microsoft.com/office/drawing/2017/decorative" val="1"/>
              </a:ext>
            </a:extLst>
          </p:cNvPr>
          <p:cNvGrpSpPr/>
          <p:nvPr/>
        </p:nvGrpSpPr>
        <p:grpSpPr>
          <a:xfrm>
            <a:off x="3160337" y="6152622"/>
            <a:ext cx="113453" cy="184666"/>
            <a:chOff x="6447199" y="2591495"/>
            <a:chExt cx="142008" cy="231145"/>
          </a:xfrm>
        </p:grpSpPr>
        <p:sp>
          <p:nvSpPr>
            <p:cNvPr id="80" name="Oval 79">
              <a:extLst>
                <a:ext uri="{FF2B5EF4-FFF2-40B4-BE49-F238E27FC236}">
                  <a16:creationId xmlns:a16="http://schemas.microsoft.com/office/drawing/2014/main" id="{4A945931-A279-3338-68DC-FBC8EAE46065}"/>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7B12457F-E395-76A3-9433-0D0FD72D45C4}"/>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grpSp>
        <p:nvGrpSpPr>
          <p:cNvPr id="98" name="Group 97">
            <a:extLst>
              <a:ext uri="{FF2B5EF4-FFF2-40B4-BE49-F238E27FC236}">
                <a16:creationId xmlns:a16="http://schemas.microsoft.com/office/drawing/2014/main" id="{2676735C-07FD-AB7A-1DFA-17C78F36E317}"/>
              </a:ext>
              <a:ext uri="{C183D7F6-B498-43B3-948B-1728B52AA6E4}">
                <adec:decorative xmlns:adec="http://schemas.microsoft.com/office/drawing/2017/decorative" val="1"/>
              </a:ext>
            </a:extLst>
          </p:cNvPr>
          <p:cNvGrpSpPr/>
          <p:nvPr/>
        </p:nvGrpSpPr>
        <p:grpSpPr>
          <a:xfrm>
            <a:off x="2679219" y="3813207"/>
            <a:ext cx="5497980" cy="2744880"/>
            <a:chOff x="2679219" y="3813207"/>
            <a:chExt cx="5497980" cy="2744880"/>
          </a:xfrm>
        </p:grpSpPr>
        <p:sp>
          <p:nvSpPr>
            <p:cNvPr id="83" name="Freeform: Shape 82">
              <a:extLst>
                <a:ext uri="{FF2B5EF4-FFF2-40B4-BE49-F238E27FC236}">
                  <a16:creationId xmlns:a16="http://schemas.microsoft.com/office/drawing/2014/main" id="{B2665E2D-5C41-7D99-D001-9F7C708C165F}"/>
                </a:ext>
              </a:extLst>
            </p:cNvPr>
            <p:cNvSpPr/>
            <p:nvPr/>
          </p:nvSpPr>
          <p:spPr>
            <a:xfrm>
              <a:off x="7803058" y="3813207"/>
              <a:ext cx="374141" cy="708141"/>
            </a:xfrm>
            <a:custGeom>
              <a:avLst/>
              <a:gdLst>
                <a:gd name="connsiteX0" fmla="*/ 0 w 374141"/>
                <a:gd name="connsiteY0" fmla="*/ 708141 h 708141"/>
                <a:gd name="connsiteX1" fmla="*/ 199941 w 374141"/>
                <a:gd name="connsiteY1" fmla="*/ 470877 h 708141"/>
                <a:gd name="connsiteX2" fmla="*/ 359895 w 374141"/>
                <a:gd name="connsiteY2" fmla="*/ 268269 h 708141"/>
                <a:gd name="connsiteX3" fmla="*/ 354563 w 374141"/>
                <a:gd name="connsiteY3" fmla="*/ 110982 h 708141"/>
                <a:gd name="connsiteX4" fmla="*/ 255925 w 374141"/>
                <a:gd name="connsiteY4" fmla="*/ 15010 h 708141"/>
                <a:gd name="connsiteX5" fmla="*/ 114633 w 374141"/>
                <a:gd name="connsiteY5" fmla="*/ 1680 h 70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141" h="708141">
                  <a:moveTo>
                    <a:pt x="0" y="708141"/>
                  </a:moveTo>
                  <a:cubicBezTo>
                    <a:pt x="69979" y="626165"/>
                    <a:pt x="139959" y="544189"/>
                    <a:pt x="199941" y="470877"/>
                  </a:cubicBezTo>
                  <a:cubicBezTo>
                    <a:pt x="259923" y="397565"/>
                    <a:pt x="334125" y="328251"/>
                    <a:pt x="359895" y="268269"/>
                  </a:cubicBezTo>
                  <a:cubicBezTo>
                    <a:pt x="385665" y="208287"/>
                    <a:pt x="371891" y="153192"/>
                    <a:pt x="354563" y="110982"/>
                  </a:cubicBezTo>
                  <a:cubicBezTo>
                    <a:pt x="337235" y="68772"/>
                    <a:pt x="295913" y="33227"/>
                    <a:pt x="255925" y="15010"/>
                  </a:cubicBezTo>
                  <a:cubicBezTo>
                    <a:pt x="215937" y="-3207"/>
                    <a:pt x="165285" y="-764"/>
                    <a:pt x="114633" y="168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5A80D02C-38D8-DD85-AD84-AD5B03BC3FBA}"/>
                </a:ext>
              </a:extLst>
            </p:cNvPr>
            <p:cNvSpPr/>
            <p:nvPr/>
          </p:nvSpPr>
          <p:spPr>
            <a:xfrm>
              <a:off x="7537852" y="4749443"/>
              <a:ext cx="241213" cy="165817"/>
            </a:xfrm>
            <a:custGeom>
              <a:avLst/>
              <a:gdLst>
                <a:gd name="connsiteX0" fmla="*/ 241213 w 241213"/>
                <a:gd name="connsiteY0" fmla="*/ 161125 h 165817"/>
                <a:gd name="connsiteX1" fmla="*/ 195893 w 241213"/>
                <a:gd name="connsiteY1" fmla="*/ 110473 h 165817"/>
                <a:gd name="connsiteX2" fmla="*/ 121248 w 241213"/>
                <a:gd name="connsiteY2" fmla="*/ 11835 h 165817"/>
                <a:gd name="connsiteX3" fmla="*/ 17278 w 241213"/>
                <a:gd name="connsiteY3" fmla="*/ 11835 h 165817"/>
                <a:gd name="connsiteX4" fmla="*/ 9280 w 241213"/>
                <a:gd name="connsiteY4" fmla="*/ 102475 h 165817"/>
                <a:gd name="connsiteX5" fmla="*/ 110584 w 241213"/>
                <a:gd name="connsiteY5" fmla="*/ 163791 h 165817"/>
                <a:gd name="connsiteX6" fmla="*/ 190561 w 241213"/>
                <a:gd name="connsiteY6" fmla="*/ 145130 h 1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13" h="165817">
                  <a:moveTo>
                    <a:pt x="241213" y="161125"/>
                  </a:moveTo>
                  <a:cubicBezTo>
                    <a:pt x="228550" y="148240"/>
                    <a:pt x="215887" y="135355"/>
                    <a:pt x="195893" y="110473"/>
                  </a:cubicBezTo>
                  <a:cubicBezTo>
                    <a:pt x="175899" y="85591"/>
                    <a:pt x="151017" y="28275"/>
                    <a:pt x="121248" y="11835"/>
                  </a:cubicBezTo>
                  <a:cubicBezTo>
                    <a:pt x="91479" y="-4605"/>
                    <a:pt x="35939" y="-3272"/>
                    <a:pt x="17278" y="11835"/>
                  </a:cubicBezTo>
                  <a:cubicBezTo>
                    <a:pt x="-1383" y="26942"/>
                    <a:pt x="-6271" y="77149"/>
                    <a:pt x="9280" y="102475"/>
                  </a:cubicBezTo>
                  <a:cubicBezTo>
                    <a:pt x="24831" y="127801"/>
                    <a:pt x="80371" y="156682"/>
                    <a:pt x="110584" y="163791"/>
                  </a:cubicBezTo>
                  <a:cubicBezTo>
                    <a:pt x="140797" y="170900"/>
                    <a:pt x="165679" y="158015"/>
                    <a:pt x="190561" y="14513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265D0D19-60EB-B13E-F049-538BD4576F6C}"/>
                </a:ext>
              </a:extLst>
            </p:cNvPr>
            <p:cNvSpPr/>
            <p:nvPr/>
          </p:nvSpPr>
          <p:spPr>
            <a:xfrm>
              <a:off x="6486108" y="4987879"/>
              <a:ext cx="1179390" cy="925063"/>
            </a:xfrm>
            <a:custGeom>
              <a:avLst/>
              <a:gdLst>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303912 w 1179390"/>
                <a:gd name="connsiteY5" fmla="*/ 631815 h 925063"/>
                <a:gd name="connsiteX6" fmla="*/ 229267 w 1179390"/>
                <a:gd name="connsiteY6" fmla="*/ 610488 h 925063"/>
                <a:gd name="connsiteX7" fmla="*/ 186613 w 1179390"/>
                <a:gd name="connsiteY7" fmla="*/ 623818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303912 w 1179390"/>
                <a:gd name="connsiteY5" fmla="*/ 631815 h 925063"/>
                <a:gd name="connsiteX6" fmla="*/ 255926 w 1179390"/>
                <a:gd name="connsiteY6" fmla="*/ 605156 h 925063"/>
                <a:gd name="connsiteX7" fmla="*/ 186613 w 1179390"/>
                <a:gd name="connsiteY7" fmla="*/ 623818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349232 w 1179390"/>
                <a:gd name="connsiteY5" fmla="*/ 645145 h 925063"/>
                <a:gd name="connsiteX6" fmla="*/ 255926 w 1179390"/>
                <a:gd name="connsiteY6" fmla="*/ 605156 h 925063"/>
                <a:gd name="connsiteX7" fmla="*/ 186613 w 1179390"/>
                <a:gd name="connsiteY7" fmla="*/ 623818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349232 w 1179390"/>
                <a:gd name="connsiteY5" fmla="*/ 645145 h 925063"/>
                <a:gd name="connsiteX6" fmla="*/ 279919 w 1179390"/>
                <a:gd name="connsiteY6" fmla="*/ 613153 h 925063"/>
                <a:gd name="connsiteX7" fmla="*/ 186613 w 1179390"/>
                <a:gd name="connsiteY7" fmla="*/ 623818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349232 w 1179390"/>
                <a:gd name="connsiteY5" fmla="*/ 645145 h 925063"/>
                <a:gd name="connsiteX6" fmla="*/ 279919 w 1179390"/>
                <a:gd name="connsiteY6" fmla="*/ 613153 h 925063"/>
                <a:gd name="connsiteX7" fmla="*/ 165285 w 1179390"/>
                <a:gd name="connsiteY7" fmla="*/ 663806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349232 w 1179390"/>
                <a:gd name="connsiteY5" fmla="*/ 645145 h 925063"/>
                <a:gd name="connsiteX6" fmla="*/ 279919 w 1179390"/>
                <a:gd name="connsiteY6" fmla="*/ 613153 h 925063"/>
                <a:gd name="connsiteX7" fmla="*/ 173283 w 1179390"/>
                <a:gd name="connsiteY7" fmla="*/ 653143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426543 w 1179390"/>
                <a:gd name="connsiteY5" fmla="*/ 663806 h 925063"/>
                <a:gd name="connsiteX6" fmla="*/ 279919 w 1179390"/>
                <a:gd name="connsiteY6" fmla="*/ 613153 h 925063"/>
                <a:gd name="connsiteX7" fmla="*/ 173283 w 1179390"/>
                <a:gd name="connsiteY7" fmla="*/ 653143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426543 w 1179390"/>
                <a:gd name="connsiteY5" fmla="*/ 663806 h 925063"/>
                <a:gd name="connsiteX6" fmla="*/ 279919 w 1179390"/>
                <a:gd name="connsiteY6" fmla="*/ 613153 h 925063"/>
                <a:gd name="connsiteX7" fmla="*/ 173283 w 1179390"/>
                <a:gd name="connsiteY7" fmla="*/ 653143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426543 w 1179390"/>
                <a:gd name="connsiteY5" fmla="*/ 663806 h 925063"/>
                <a:gd name="connsiteX6" fmla="*/ 279919 w 1179390"/>
                <a:gd name="connsiteY6" fmla="*/ 613153 h 925063"/>
                <a:gd name="connsiteX7" fmla="*/ 173283 w 1179390"/>
                <a:gd name="connsiteY7" fmla="*/ 653143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426543 w 1179390"/>
                <a:gd name="connsiteY5" fmla="*/ 663806 h 925063"/>
                <a:gd name="connsiteX6" fmla="*/ 279919 w 1179390"/>
                <a:gd name="connsiteY6" fmla="*/ 613153 h 925063"/>
                <a:gd name="connsiteX7" fmla="*/ 191945 w 1179390"/>
                <a:gd name="connsiteY7" fmla="*/ 634482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426543 w 1179390"/>
                <a:gd name="connsiteY5" fmla="*/ 663806 h 925063"/>
                <a:gd name="connsiteX6" fmla="*/ 279919 w 1179390"/>
                <a:gd name="connsiteY6" fmla="*/ 613153 h 925063"/>
                <a:gd name="connsiteX7" fmla="*/ 191945 w 1179390"/>
                <a:gd name="connsiteY7" fmla="*/ 634482 h 925063"/>
                <a:gd name="connsiteX8" fmla="*/ 0 w 1179390"/>
                <a:gd name="connsiteY8" fmla="*/ 925063 h 925063"/>
                <a:gd name="connsiteX0" fmla="*/ 1162328 w 1179390"/>
                <a:gd name="connsiteY0" fmla="*/ 0 h 925063"/>
                <a:gd name="connsiteX1" fmla="*/ 1178323 w 1179390"/>
                <a:gd name="connsiteY1" fmla="*/ 199941 h 925063"/>
                <a:gd name="connsiteX2" fmla="*/ 1135669 w 1179390"/>
                <a:gd name="connsiteY2" fmla="*/ 405215 h 925063"/>
                <a:gd name="connsiteX3" fmla="*/ 909069 w 1179390"/>
                <a:gd name="connsiteY3" fmla="*/ 655808 h 925063"/>
                <a:gd name="connsiteX4" fmla="*/ 666473 w 1179390"/>
                <a:gd name="connsiteY4" fmla="*/ 714458 h 925063"/>
                <a:gd name="connsiteX5" fmla="*/ 426543 w 1179390"/>
                <a:gd name="connsiteY5" fmla="*/ 663806 h 925063"/>
                <a:gd name="connsiteX6" fmla="*/ 290582 w 1179390"/>
                <a:gd name="connsiteY6" fmla="*/ 615819 h 925063"/>
                <a:gd name="connsiteX7" fmla="*/ 191945 w 1179390"/>
                <a:gd name="connsiteY7" fmla="*/ 634482 h 925063"/>
                <a:gd name="connsiteX8" fmla="*/ 0 w 1179390"/>
                <a:gd name="connsiteY8" fmla="*/ 925063 h 92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90" h="925063">
                  <a:moveTo>
                    <a:pt x="1162328" y="0"/>
                  </a:moveTo>
                  <a:cubicBezTo>
                    <a:pt x="1172547" y="66202"/>
                    <a:pt x="1182766" y="132405"/>
                    <a:pt x="1178323" y="199941"/>
                  </a:cubicBezTo>
                  <a:cubicBezTo>
                    <a:pt x="1173880" y="267477"/>
                    <a:pt x="1180545" y="329237"/>
                    <a:pt x="1135669" y="405215"/>
                  </a:cubicBezTo>
                  <a:cubicBezTo>
                    <a:pt x="1090793" y="481193"/>
                    <a:pt x="987268" y="604268"/>
                    <a:pt x="909069" y="655808"/>
                  </a:cubicBezTo>
                  <a:cubicBezTo>
                    <a:pt x="830870" y="707348"/>
                    <a:pt x="746894" y="713125"/>
                    <a:pt x="666473" y="714458"/>
                  </a:cubicBezTo>
                  <a:cubicBezTo>
                    <a:pt x="586052" y="715791"/>
                    <a:pt x="489191" y="680246"/>
                    <a:pt x="426543" y="663806"/>
                  </a:cubicBezTo>
                  <a:cubicBezTo>
                    <a:pt x="363895" y="647366"/>
                    <a:pt x="329682" y="620706"/>
                    <a:pt x="290582" y="615819"/>
                  </a:cubicBezTo>
                  <a:cubicBezTo>
                    <a:pt x="251482" y="610932"/>
                    <a:pt x="230156" y="582053"/>
                    <a:pt x="191945" y="634482"/>
                  </a:cubicBezTo>
                  <a:cubicBezTo>
                    <a:pt x="100416" y="737563"/>
                    <a:pt x="22216" y="917954"/>
                    <a:pt x="0" y="925063"/>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Shape 85">
              <a:extLst>
                <a:ext uri="{FF2B5EF4-FFF2-40B4-BE49-F238E27FC236}">
                  <a16:creationId xmlns:a16="http://schemas.microsoft.com/office/drawing/2014/main" id="{115ADE78-FDA7-FFA9-7820-0387AF94CB5C}"/>
                </a:ext>
              </a:extLst>
            </p:cNvPr>
            <p:cNvSpPr/>
            <p:nvPr/>
          </p:nvSpPr>
          <p:spPr>
            <a:xfrm>
              <a:off x="5923606" y="5904945"/>
              <a:ext cx="573166" cy="469208"/>
            </a:xfrm>
            <a:custGeom>
              <a:avLst/>
              <a:gdLst>
                <a:gd name="connsiteX0" fmla="*/ 573166 w 573166"/>
                <a:gd name="connsiteY0" fmla="*/ 0 h 469208"/>
                <a:gd name="connsiteX1" fmla="*/ 466530 w 573166"/>
                <a:gd name="connsiteY1" fmla="*/ 263923 h 469208"/>
                <a:gd name="connsiteX2" fmla="*/ 327904 w 573166"/>
                <a:gd name="connsiteY2" fmla="*/ 423876 h 469208"/>
                <a:gd name="connsiteX3" fmla="*/ 143958 w 573166"/>
                <a:gd name="connsiteY3" fmla="*/ 469196 h 469208"/>
                <a:gd name="connsiteX4" fmla="*/ 0 w 573166"/>
                <a:gd name="connsiteY4" fmla="*/ 421210 h 469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166" h="469208">
                  <a:moveTo>
                    <a:pt x="573166" y="0"/>
                  </a:moveTo>
                  <a:cubicBezTo>
                    <a:pt x="540286" y="96638"/>
                    <a:pt x="507407" y="193277"/>
                    <a:pt x="466530" y="263923"/>
                  </a:cubicBezTo>
                  <a:cubicBezTo>
                    <a:pt x="425653" y="334569"/>
                    <a:pt x="381666" y="389664"/>
                    <a:pt x="327904" y="423876"/>
                  </a:cubicBezTo>
                  <a:cubicBezTo>
                    <a:pt x="274142" y="458088"/>
                    <a:pt x="198609" y="469640"/>
                    <a:pt x="143958" y="469196"/>
                  </a:cubicBezTo>
                  <a:cubicBezTo>
                    <a:pt x="89307" y="468752"/>
                    <a:pt x="44653" y="444981"/>
                    <a:pt x="0" y="42121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C74F8AC5-7734-234E-2713-A07C8F8FA886}"/>
                </a:ext>
              </a:extLst>
            </p:cNvPr>
            <p:cNvSpPr/>
            <p:nvPr/>
          </p:nvSpPr>
          <p:spPr>
            <a:xfrm>
              <a:off x="6758029" y="5603699"/>
              <a:ext cx="85360" cy="322573"/>
            </a:xfrm>
            <a:custGeom>
              <a:avLst/>
              <a:gdLst>
                <a:gd name="connsiteX0" fmla="*/ 85309 w 85360"/>
                <a:gd name="connsiteY0" fmla="*/ 322573 h 322573"/>
                <a:gd name="connsiteX1" fmla="*/ 55984 w 85360"/>
                <a:gd name="connsiteY1" fmla="*/ 266589 h 322573"/>
                <a:gd name="connsiteX2" fmla="*/ 85309 w 85360"/>
                <a:gd name="connsiteY2" fmla="*/ 165285 h 322573"/>
                <a:gd name="connsiteX3" fmla="*/ 61316 w 85360"/>
                <a:gd name="connsiteY3" fmla="*/ 63981 h 322573"/>
                <a:gd name="connsiteX4" fmla="*/ 0 w 85360"/>
                <a:gd name="connsiteY4" fmla="*/ 0 h 32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60" h="322573">
                  <a:moveTo>
                    <a:pt x="85309" y="322573"/>
                  </a:moveTo>
                  <a:cubicBezTo>
                    <a:pt x="70646" y="307688"/>
                    <a:pt x="55984" y="292804"/>
                    <a:pt x="55984" y="266589"/>
                  </a:cubicBezTo>
                  <a:cubicBezTo>
                    <a:pt x="55984" y="240374"/>
                    <a:pt x="84420" y="199053"/>
                    <a:pt x="85309" y="165285"/>
                  </a:cubicBezTo>
                  <a:cubicBezTo>
                    <a:pt x="86198" y="131517"/>
                    <a:pt x="75534" y="91528"/>
                    <a:pt x="61316" y="63981"/>
                  </a:cubicBezTo>
                  <a:cubicBezTo>
                    <a:pt x="47098" y="36433"/>
                    <a:pt x="23549" y="18216"/>
                    <a:pt x="0" y="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61EF1A3E-CA0B-640C-33C0-A896470B60C3}"/>
                </a:ext>
              </a:extLst>
            </p:cNvPr>
            <p:cNvSpPr/>
            <p:nvPr/>
          </p:nvSpPr>
          <p:spPr>
            <a:xfrm>
              <a:off x="6661859" y="5640546"/>
              <a:ext cx="154820" cy="235073"/>
            </a:xfrm>
            <a:custGeom>
              <a:avLst/>
              <a:gdLst>
                <a:gd name="connsiteX0" fmla="*/ 2864 w 154820"/>
                <a:gd name="connsiteY0" fmla="*/ 0 h 207940"/>
                <a:gd name="connsiteX1" fmla="*/ 8196 w 154820"/>
                <a:gd name="connsiteY1" fmla="*/ 82643 h 207940"/>
                <a:gd name="connsiteX2" fmla="*/ 72177 w 154820"/>
                <a:gd name="connsiteY2" fmla="*/ 181281 h 207940"/>
                <a:gd name="connsiteX3" fmla="*/ 154820 w 154820"/>
                <a:gd name="connsiteY3" fmla="*/ 207940 h 207940"/>
                <a:gd name="connsiteX0" fmla="*/ 2864 w 154820"/>
                <a:gd name="connsiteY0" fmla="*/ 0 h 235073"/>
                <a:gd name="connsiteX1" fmla="*/ 8196 w 154820"/>
                <a:gd name="connsiteY1" fmla="*/ 109776 h 235073"/>
                <a:gd name="connsiteX2" fmla="*/ 72177 w 154820"/>
                <a:gd name="connsiteY2" fmla="*/ 208414 h 235073"/>
                <a:gd name="connsiteX3" fmla="*/ 154820 w 154820"/>
                <a:gd name="connsiteY3" fmla="*/ 235073 h 235073"/>
              </a:gdLst>
              <a:ahLst/>
              <a:cxnLst>
                <a:cxn ang="0">
                  <a:pos x="connsiteX0" y="connsiteY0"/>
                </a:cxn>
                <a:cxn ang="0">
                  <a:pos x="connsiteX1" y="connsiteY1"/>
                </a:cxn>
                <a:cxn ang="0">
                  <a:pos x="connsiteX2" y="connsiteY2"/>
                </a:cxn>
                <a:cxn ang="0">
                  <a:pos x="connsiteX3" y="connsiteY3"/>
                </a:cxn>
              </a:cxnLst>
              <a:rect l="l" t="t" r="r" b="b"/>
              <a:pathLst>
                <a:path w="154820" h="235073">
                  <a:moveTo>
                    <a:pt x="2864" y="0"/>
                  </a:moveTo>
                  <a:cubicBezTo>
                    <a:pt x="-246" y="26215"/>
                    <a:pt x="-3356" y="75040"/>
                    <a:pt x="8196" y="109776"/>
                  </a:cubicBezTo>
                  <a:cubicBezTo>
                    <a:pt x="19748" y="144512"/>
                    <a:pt x="47740" y="187531"/>
                    <a:pt x="72177" y="208414"/>
                  </a:cubicBezTo>
                  <a:cubicBezTo>
                    <a:pt x="96614" y="229297"/>
                    <a:pt x="125717" y="232185"/>
                    <a:pt x="154820" y="235073"/>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6398BC2C-1430-EADD-FC2E-BCC1D0D6D8D2}"/>
                </a:ext>
              </a:extLst>
            </p:cNvPr>
            <p:cNvSpPr/>
            <p:nvPr/>
          </p:nvSpPr>
          <p:spPr>
            <a:xfrm>
              <a:off x="5780167" y="5715606"/>
              <a:ext cx="223678" cy="231993"/>
            </a:xfrm>
            <a:custGeom>
              <a:avLst/>
              <a:gdLst>
                <a:gd name="connsiteX0" fmla="*/ 210086 w 223678"/>
                <a:gd name="connsiteY0" fmla="*/ 231993 h 231993"/>
                <a:gd name="connsiteX1" fmla="*/ 223416 w 223678"/>
                <a:gd name="connsiteY1" fmla="*/ 154682 h 231993"/>
                <a:gd name="connsiteX2" fmla="*/ 199423 w 223678"/>
                <a:gd name="connsiteY2" fmla="*/ 45381 h 231993"/>
                <a:gd name="connsiteX3" fmla="*/ 127443 w 223678"/>
                <a:gd name="connsiteY3" fmla="*/ 60 h 231993"/>
                <a:gd name="connsiteX4" fmla="*/ 50133 w 223678"/>
                <a:gd name="connsiteY4" fmla="*/ 53378 h 231993"/>
                <a:gd name="connsiteX5" fmla="*/ 2147 w 223678"/>
                <a:gd name="connsiteY5" fmla="*/ 162680 h 231993"/>
                <a:gd name="connsiteX6" fmla="*/ 12810 w 223678"/>
                <a:gd name="connsiteY6" fmla="*/ 229327 h 2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678" h="231993">
                  <a:moveTo>
                    <a:pt x="210086" y="231993"/>
                  </a:moveTo>
                  <a:cubicBezTo>
                    <a:pt x="217639" y="208888"/>
                    <a:pt x="225193" y="185784"/>
                    <a:pt x="223416" y="154682"/>
                  </a:cubicBezTo>
                  <a:cubicBezTo>
                    <a:pt x="221639" y="123580"/>
                    <a:pt x="215418" y="71151"/>
                    <a:pt x="199423" y="45381"/>
                  </a:cubicBezTo>
                  <a:cubicBezTo>
                    <a:pt x="183428" y="19611"/>
                    <a:pt x="152325" y="-1273"/>
                    <a:pt x="127443" y="60"/>
                  </a:cubicBezTo>
                  <a:cubicBezTo>
                    <a:pt x="102561" y="1393"/>
                    <a:pt x="71016" y="26275"/>
                    <a:pt x="50133" y="53378"/>
                  </a:cubicBezTo>
                  <a:cubicBezTo>
                    <a:pt x="29250" y="80481"/>
                    <a:pt x="8367" y="133355"/>
                    <a:pt x="2147" y="162680"/>
                  </a:cubicBezTo>
                  <a:cubicBezTo>
                    <a:pt x="-4073" y="192005"/>
                    <a:pt x="4368" y="210666"/>
                    <a:pt x="12810" y="229327"/>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24FDDA8C-48F3-FC9B-2FC0-5B54CD427EC9}"/>
                </a:ext>
              </a:extLst>
            </p:cNvPr>
            <p:cNvSpPr/>
            <p:nvPr/>
          </p:nvSpPr>
          <p:spPr>
            <a:xfrm>
              <a:off x="5320517" y="5678344"/>
              <a:ext cx="323692" cy="813666"/>
            </a:xfrm>
            <a:custGeom>
              <a:avLst/>
              <a:gdLst>
                <a:gd name="connsiteX0" fmla="*/ 293846 w 293846"/>
                <a:gd name="connsiteY0" fmla="*/ 781106 h 781106"/>
                <a:gd name="connsiteX1" fmla="*/ 136558 w 293846"/>
                <a:gd name="connsiteY1" fmla="*/ 618486 h 781106"/>
                <a:gd name="connsiteX2" fmla="*/ 35254 w 293846"/>
                <a:gd name="connsiteY2" fmla="*/ 474528 h 781106"/>
                <a:gd name="connsiteX3" fmla="*/ 598 w 293846"/>
                <a:gd name="connsiteY3" fmla="*/ 317241 h 781106"/>
                <a:gd name="connsiteX4" fmla="*/ 16593 w 293846"/>
                <a:gd name="connsiteY4" fmla="*/ 0 h 781106"/>
                <a:gd name="connsiteX0" fmla="*/ 323692 w 323692"/>
                <a:gd name="connsiteY0" fmla="*/ 813666 h 813666"/>
                <a:gd name="connsiteX1" fmla="*/ 136558 w 323692"/>
                <a:gd name="connsiteY1" fmla="*/ 618486 h 813666"/>
                <a:gd name="connsiteX2" fmla="*/ 35254 w 323692"/>
                <a:gd name="connsiteY2" fmla="*/ 474528 h 813666"/>
                <a:gd name="connsiteX3" fmla="*/ 598 w 323692"/>
                <a:gd name="connsiteY3" fmla="*/ 317241 h 813666"/>
                <a:gd name="connsiteX4" fmla="*/ 16593 w 323692"/>
                <a:gd name="connsiteY4" fmla="*/ 0 h 81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92" h="813666">
                  <a:moveTo>
                    <a:pt x="323692" y="813666"/>
                  </a:moveTo>
                  <a:cubicBezTo>
                    <a:pt x="266597" y="757904"/>
                    <a:pt x="184631" y="675009"/>
                    <a:pt x="136558" y="618486"/>
                  </a:cubicBezTo>
                  <a:cubicBezTo>
                    <a:pt x="88485" y="561963"/>
                    <a:pt x="57914" y="524735"/>
                    <a:pt x="35254" y="474528"/>
                  </a:cubicBezTo>
                  <a:cubicBezTo>
                    <a:pt x="12594" y="424321"/>
                    <a:pt x="3708" y="396329"/>
                    <a:pt x="598" y="317241"/>
                  </a:cubicBezTo>
                  <a:cubicBezTo>
                    <a:pt x="-2512" y="238153"/>
                    <a:pt x="7040" y="119076"/>
                    <a:pt x="16593" y="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3F8B9E6D-5FAB-4D65-2034-0C0A13907E24}"/>
                </a:ext>
              </a:extLst>
            </p:cNvPr>
            <p:cNvSpPr/>
            <p:nvPr/>
          </p:nvSpPr>
          <p:spPr>
            <a:xfrm>
              <a:off x="5145777" y="5832966"/>
              <a:ext cx="308632" cy="177131"/>
            </a:xfrm>
            <a:custGeom>
              <a:avLst/>
              <a:gdLst>
                <a:gd name="connsiteX0" fmla="*/ 0 w 237264"/>
                <a:gd name="connsiteY0" fmla="*/ 101303 h 101303"/>
                <a:gd name="connsiteX1" fmla="*/ 109302 w 237264"/>
                <a:gd name="connsiteY1" fmla="*/ 21327 h 101303"/>
                <a:gd name="connsiteX2" fmla="*/ 237264 w 237264"/>
                <a:gd name="connsiteY2" fmla="*/ 0 h 101303"/>
                <a:gd name="connsiteX0" fmla="*/ 0 w 308632"/>
                <a:gd name="connsiteY0" fmla="*/ 177131 h 177131"/>
                <a:gd name="connsiteX1" fmla="*/ 180670 w 308632"/>
                <a:gd name="connsiteY1" fmla="*/ 21327 h 177131"/>
                <a:gd name="connsiteX2" fmla="*/ 308632 w 308632"/>
                <a:gd name="connsiteY2" fmla="*/ 0 h 177131"/>
              </a:gdLst>
              <a:ahLst/>
              <a:cxnLst>
                <a:cxn ang="0">
                  <a:pos x="connsiteX0" y="connsiteY0"/>
                </a:cxn>
                <a:cxn ang="0">
                  <a:pos x="connsiteX1" y="connsiteY1"/>
                </a:cxn>
                <a:cxn ang="0">
                  <a:pos x="connsiteX2" y="connsiteY2"/>
                </a:cxn>
              </a:cxnLst>
              <a:rect l="l" t="t" r="r" b="b"/>
              <a:pathLst>
                <a:path w="308632" h="177131">
                  <a:moveTo>
                    <a:pt x="0" y="177131"/>
                  </a:moveTo>
                  <a:cubicBezTo>
                    <a:pt x="34879" y="145585"/>
                    <a:pt x="141126" y="38211"/>
                    <a:pt x="180670" y="21327"/>
                  </a:cubicBezTo>
                  <a:cubicBezTo>
                    <a:pt x="220214" y="4443"/>
                    <a:pt x="264423" y="2221"/>
                    <a:pt x="308632" y="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reeform: Shape 91">
              <a:extLst>
                <a:ext uri="{FF2B5EF4-FFF2-40B4-BE49-F238E27FC236}">
                  <a16:creationId xmlns:a16="http://schemas.microsoft.com/office/drawing/2014/main" id="{E19A459C-60B3-AC7A-E19E-85C6E8CC0FE3}"/>
                </a:ext>
              </a:extLst>
            </p:cNvPr>
            <p:cNvSpPr/>
            <p:nvPr/>
          </p:nvSpPr>
          <p:spPr>
            <a:xfrm>
              <a:off x="2721873" y="5949584"/>
              <a:ext cx="1522223" cy="101985"/>
            </a:xfrm>
            <a:custGeom>
              <a:avLst/>
              <a:gdLst>
                <a:gd name="connsiteX0" fmla="*/ 1522223 w 1522223"/>
                <a:gd name="connsiteY0" fmla="*/ 101985 h 101985"/>
                <a:gd name="connsiteX1" fmla="*/ 946391 w 1522223"/>
                <a:gd name="connsiteY1" fmla="*/ 83323 h 101985"/>
                <a:gd name="connsiteX2" fmla="*/ 503853 w 1522223"/>
                <a:gd name="connsiteY2" fmla="*/ 75326 h 101985"/>
                <a:gd name="connsiteX3" fmla="*/ 210605 w 1522223"/>
                <a:gd name="connsiteY3" fmla="*/ 8678 h 101985"/>
                <a:gd name="connsiteX4" fmla="*/ 117299 w 1522223"/>
                <a:gd name="connsiteY4" fmla="*/ 6013 h 101985"/>
                <a:gd name="connsiteX5" fmla="*/ 0 w 1522223"/>
                <a:gd name="connsiteY5" fmla="*/ 56664 h 10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223" h="101985">
                  <a:moveTo>
                    <a:pt x="1522223" y="101985"/>
                  </a:moveTo>
                  <a:lnTo>
                    <a:pt x="946391" y="83323"/>
                  </a:lnTo>
                  <a:lnTo>
                    <a:pt x="503853" y="75326"/>
                  </a:lnTo>
                  <a:cubicBezTo>
                    <a:pt x="381222" y="62885"/>
                    <a:pt x="275031" y="20230"/>
                    <a:pt x="210605" y="8678"/>
                  </a:cubicBezTo>
                  <a:cubicBezTo>
                    <a:pt x="146179" y="-2874"/>
                    <a:pt x="152400" y="-1985"/>
                    <a:pt x="117299" y="6013"/>
                  </a:cubicBezTo>
                  <a:cubicBezTo>
                    <a:pt x="82198" y="14011"/>
                    <a:pt x="41099" y="35337"/>
                    <a:pt x="0" y="56664"/>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9A6D0E25-5F97-2213-61BD-748556584A9B}"/>
                </a:ext>
              </a:extLst>
            </p:cNvPr>
            <p:cNvSpPr/>
            <p:nvPr/>
          </p:nvSpPr>
          <p:spPr>
            <a:xfrm>
              <a:off x="3542967" y="5659494"/>
              <a:ext cx="138673" cy="898593"/>
            </a:xfrm>
            <a:custGeom>
              <a:avLst/>
              <a:gdLst>
                <a:gd name="connsiteX0" fmla="*/ 135960 w 136629"/>
                <a:gd name="connsiteY0" fmla="*/ 0 h 887741"/>
                <a:gd name="connsiteX1" fmla="*/ 77311 w 136629"/>
                <a:gd name="connsiteY1" fmla="*/ 119965 h 887741"/>
                <a:gd name="connsiteX2" fmla="*/ 93306 w 136629"/>
                <a:gd name="connsiteY2" fmla="*/ 221269 h 887741"/>
                <a:gd name="connsiteX3" fmla="*/ 130628 w 136629"/>
                <a:gd name="connsiteY3" fmla="*/ 327905 h 887741"/>
                <a:gd name="connsiteX4" fmla="*/ 122631 w 136629"/>
                <a:gd name="connsiteY4" fmla="*/ 549174 h 887741"/>
                <a:gd name="connsiteX5" fmla="*/ 0 w 136629"/>
                <a:gd name="connsiteY5" fmla="*/ 887741 h 887741"/>
                <a:gd name="connsiteX0" fmla="*/ 116966 w 136629"/>
                <a:gd name="connsiteY0" fmla="*/ 0 h 855180"/>
                <a:gd name="connsiteX1" fmla="*/ 77311 w 136629"/>
                <a:gd name="connsiteY1" fmla="*/ 87404 h 855180"/>
                <a:gd name="connsiteX2" fmla="*/ 93306 w 136629"/>
                <a:gd name="connsiteY2" fmla="*/ 188708 h 855180"/>
                <a:gd name="connsiteX3" fmla="*/ 130628 w 136629"/>
                <a:gd name="connsiteY3" fmla="*/ 295344 h 855180"/>
                <a:gd name="connsiteX4" fmla="*/ 122631 w 136629"/>
                <a:gd name="connsiteY4" fmla="*/ 516613 h 855180"/>
                <a:gd name="connsiteX5" fmla="*/ 0 w 136629"/>
                <a:gd name="connsiteY5" fmla="*/ 855180 h 855180"/>
                <a:gd name="connsiteX0" fmla="*/ 138673 w 138673"/>
                <a:gd name="connsiteY0" fmla="*/ 0 h 898593"/>
                <a:gd name="connsiteX1" fmla="*/ 77311 w 138673"/>
                <a:gd name="connsiteY1" fmla="*/ 130817 h 898593"/>
                <a:gd name="connsiteX2" fmla="*/ 93306 w 138673"/>
                <a:gd name="connsiteY2" fmla="*/ 232121 h 898593"/>
                <a:gd name="connsiteX3" fmla="*/ 130628 w 138673"/>
                <a:gd name="connsiteY3" fmla="*/ 338757 h 898593"/>
                <a:gd name="connsiteX4" fmla="*/ 122631 w 138673"/>
                <a:gd name="connsiteY4" fmla="*/ 560026 h 898593"/>
                <a:gd name="connsiteX5" fmla="*/ 0 w 138673"/>
                <a:gd name="connsiteY5" fmla="*/ 898593 h 8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73" h="898593">
                  <a:moveTo>
                    <a:pt x="138673" y="0"/>
                  </a:moveTo>
                  <a:cubicBezTo>
                    <a:pt x="112903" y="41543"/>
                    <a:pt x="84872" y="92130"/>
                    <a:pt x="77311" y="130817"/>
                  </a:cubicBezTo>
                  <a:cubicBezTo>
                    <a:pt x="69750" y="169504"/>
                    <a:pt x="84420" y="197464"/>
                    <a:pt x="93306" y="232121"/>
                  </a:cubicBezTo>
                  <a:cubicBezTo>
                    <a:pt x="102192" y="266778"/>
                    <a:pt x="125741" y="284106"/>
                    <a:pt x="130628" y="338757"/>
                  </a:cubicBezTo>
                  <a:cubicBezTo>
                    <a:pt x="135515" y="393408"/>
                    <a:pt x="144402" y="466720"/>
                    <a:pt x="122631" y="560026"/>
                  </a:cubicBezTo>
                  <a:cubicBezTo>
                    <a:pt x="100860" y="653332"/>
                    <a:pt x="50430" y="775962"/>
                    <a:pt x="0" y="898593"/>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A3819238-B8BB-DB9D-C073-C31AE9324F77}"/>
                </a:ext>
              </a:extLst>
            </p:cNvPr>
            <p:cNvSpPr/>
            <p:nvPr/>
          </p:nvSpPr>
          <p:spPr>
            <a:xfrm>
              <a:off x="2679219" y="6356109"/>
              <a:ext cx="1815470" cy="156658"/>
            </a:xfrm>
            <a:custGeom>
              <a:avLst/>
              <a:gdLst>
                <a:gd name="connsiteX0" fmla="*/ 1863456 w 1863456"/>
                <a:gd name="connsiteY0" fmla="*/ 178784 h 178784"/>
                <a:gd name="connsiteX1" fmla="*/ 1756821 w 1863456"/>
                <a:gd name="connsiteY1" fmla="*/ 141462 h 178784"/>
                <a:gd name="connsiteX2" fmla="*/ 1660849 w 1863456"/>
                <a:gd name="connsiteY2" fmla="*/ 141462 h 178784"/>
                <a:gd name="connsiteX3" fmla="*/ 1554213 w 1863456"/>
                <a:gd name="connsiteY3" fmla="*/ 85478 h 178784"/>
                <a:gd name="connsiteX4" fmla="*/ 1308951 w 1863456"/>
                <a:gd name="connsiteY4" fmla="*/ 120135 h 178784"/>
                <a:gd name="connsiteX5" fmla="*/ 607822 w 1863456"/>
                <a:gd name="connsiteY5" fmla="*/ 98808 h 178784"/>
                <a:gd name="connsiteX6" fmla="*/ 173282 w 1863456"/>
                <a:gd name="connsiteY6" fmla="*/ 2836 h 178784"/>
                <a:gd name="connsiteX7" fmla="*/ 0 w 1863456"/>
                <a:gd name="connsiteY7" fmla="*/ 34826 h 178784"/>
                <a:gd name="connsiteX0" fmla="*/ 1863456 w 1863456"/>
                <a:gd name="connsiteY0" fmla="*/ 160038 h 160038"/>
                <a:gd name="connsiteX1" fmla="*/ 1756821 w 1863456"/>
                <a:gd name="connsiteY1" fmla="*/ 122716 h 160038"/>
                <a:gd name="connsiteX2" fmla="*/ 1660849 w 1863456"/>
                <a:gd name="connsiteY2" fmla="*/ 122716 h 160038"/>
                <a:gd name="connsiteX3" fmla="*/ 1554213 w 1863456"/>
                <a:gd name="connsiteY3" fmla="*/ 66732 h 160038"/>
                <a:gd name="connsiteX4" fmla="*/ 1308951 w 1863456"/>
                <a:gd name="connsiteY4" fmla="*/ 101389 h 160038"/>
                <a:gd name="connsiteX5" fmla="*/ 607822 w 1863456"/>
                <a:gd name="connsiteY5" fmla="*/ 80062 h 160038"/>
                <a:gd name="connsiteX6" fmla="*/ 258590 w 1863456"/>
                <a:gd name="connsiteY6" fmla="*/ 8083 h 160038"/>
                <a:gd name="connsiteX7" fmla="*/ 0 w 1863456"/>
                <a:gd name="connsiteY7" fmla="*/ 16080 h 160038"/>
                <a:gd name="connsiteX0" fmla="*/ 1815470 w 1815470"/>
                <a:gd name="connsiteY0" fmla="*/ 156658 h 156658"/>
                <a:gd name="connsiteX1" fmla="*/ 1708835 w 1815470"/>
                <a:gd name="connsiteY1" fmla="*/ 119336 h 156658"/>
                <a:gd name="connsiteX2" fmla="*/ 1612863 w 1815470"/>
                <a:gd name="connsiteY2" fmla="*/ 119336 h 156658"/>
                <a:gd name="connsiteX3" fmla="*/ 1506227 w 1815470"/>
                <a:gd name="connsiteY3" fmla="*/ 63352 h 156658"/>
                <a:gd name="connsiteX4" fmla="*/ 1260965 w 1815470"/>
                <a:gd name="connsiteY4" fmla="*/ 98009 h 156658"/>
                <a:gd name="connsiteX5" fmla="*/ 559836 w 1815470"/>
                <a:gd name="connsiteY5" fmla="*/ 76682 h 156658"/>
                <a:gd name="connsiteX6" fmla="*/ 210604 w 1815470"/>
                <a:gd name="connsiteY6" fmla="*/ 4703 h 156658"/>
                <a:gd name="connsiteX7" fmla="*/ 0 w 1815470"/>
                <a:gd name="connsiteY7" fmla="*/ 23364 h 15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5470" h="156658">
                  <a:moveTo>
                    <a:pt x="1815470" y="156658"/>
                  </a:moveTo>
                  <a:cubicBezTo>
                    <a:pt x="1779036" y="141107"/>
                    <a:pt x="1742603" y="125556"/>
                    <a:pt x="1708835" y="119336"/>
                  </a:cubicBezTo>
                  <a:cubicBezTo>
                    <a:pt x="1675067" y="113116"/>
                    <a:pt x="1646631" y="128667"/>
                    <a:pt x="1612863" y="119336"/>
                  </a:cubicBezTo>
                  <a:cubicBezTo>
                    <a:pt x="1579095" y="110005"/>
                    <a:pt x="1564877" y="66906"/>
                    <a:pt x="1506227" y="63352"/>
                  </a:cubicBezTo>
                  <a:cubicBezTo>
                    <a:pt x="1447577" y="59798"/>
                    <a:pt x="1418697" y="95787"/>
                    <a:pt x="1260965" y="98009"/>
                  </a:cubicBezTo>
                  <a:cubicBezTo>
                    <a:pt x="1103233" y="100231"/>
                    <a:pt x="734896" y="92233"/>
                    <a:pt x="559836" y="76682"/>
                  </a:cubicBezTo>
                  <a:cubicBezTo>
                    <a:pt x="384776" y="61131"/>
                    <a:pt x="311908" y="15367"/>
                    <a:pt x="210604" y="4703"/>
                  </a:cubicBezTo>
                  <a:cubicBezTo>
                    <a:pt x="109300" y="-5961"/>
                    <a:pt x="35989" y="2037"/>
                    <a:pt x="0" y="23364"/>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A0F30586-3418-7304-B1E7-A19DE6720A0F}"/>
                </a:ext>
              </a:extLst>
            </p:cNvPr>
            <p:cNvSpPr/>
            <p:nvPr/>
          </p:nvSpPr>
          <p:spPr>
            <a:xfrm>
              <a:off x="2724539" y="6006248"/>
              <a:ext cx="99065" cy="354564"/>
            </a:xfrm>
            <a:custGeom>
              <a:avLst/>
              <a:gdLst>
                <a:gd name="connsiteX0" fmla="*/ 0 w 99065"/>
                <a:gd name="connsiteY0" fmla="*/ 0 h 354564"/>
                <a:gd name="connsiteX1" fmla="*/ 82642 w 99065"/>
                <a:gd name="connsiteY1" fmla="*/ 31991 h 354564"/>
                <a:gd name="connsiteX2" fmla="*/ 98638 w 99065"/>
                <a:gd name="connsiteY2" fmla="*/ 154622 h 354564"/>
                <a:gd name="connsiteX3" fmla="*/ 74645 w 99065"/>
                <a:gd name="connsiteY3" fmla="*/ 354564 h 354564"/>
              </a:gdLst>
              <a:ahLst/>
              <a:cxnLst>
                <a:cxn ang="0">
                  <a:pos x="connsiteX0" y="connsiteY0"/>
                </a:cxn>
                <a:cxn ang="0">
                  <a:pos x="connsiteX1" y="connsiteY1"/>
                </a:cxn>
                <a:cxn ang="0">
                  <a:pos x="connsiteX2" y="connsiteY2"/>
                </a:cxn>
                <a:cxn ang="0">
                  <a:pos x="connsiteX3" y="connsiteY3"/>
                </a:cxn>
              </a:cxnLst>
              <a:rect l="l" t="t" r="r" b="b"/>
              <a:pathLst>
                <a:path w="99065" h="354564">
                  <a:moveTo>
                    <a:pt x="0" y="0"/>
                  </a:moveTo>
                  <a:cubicBezTo>
                    <a:pt x="33101" y="3110"/>
                    <a:pt x="66202" y="6221"/>
                    <a:pt x="82642" y="31991"/>
                  </a:cubicBezTo>
                  <a:cubicBezTo>
                    <a:pt x="99082" y="57761"/>
                    <a:pt x="99971" y="100860"/>
                    <a:pt x="98638" y="154622"/>
                  </a:cubicBezTo>
                  <a:cubicBezTo>
                    <a:pt x="97305" y="208384"/>
                    <a:pt x="85975" y="281474"/>
                    <a:pt x="74645" y="354564"/>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Key plan showing study area">
            <a:extLst>
              <a:ext uri="{FF2B5EF4-FFF2-40B4-BE49-F238E27FC236}">
                <a16:creationId xmlns:a16="http://schemas.microsoft.com/office/drawing/2014/main" id="{D0732F3F-9DA6-768F-72EA-930E3F2CC6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6182" y="231916"/>
            <a:ext cx="1909214" cy="1314459"/>
          </a:xfrm>
          <a:prstGeom prst="rect">
            <a:avLst/>
          </a:prstGeom>
        </p:spPr>
      </p:pic>
      <p:cxnSp>
        <p:nvCxnSpPr>
          <p:cNvPr id="101" name="Straight Connector 100">
            <a:extLst>
              <a:ext uri="{FF2B5EF4-FFF2-40B4-BE49-F238E27FC236}">
                <a16:creationId xmlns:a16="http://schemas.microsoft.com/office/drawing/2014/main" id="{F519660D-7498-A8CE-9B97-E5D9FC4A9F98}"/>
              </a:ext>
              <a:ext uri="{C183D7F6-B498-43B3-948B-1728B52AA6E4}">
                <adec:decorative xmlns:adec="http://schemas.microsoft.com/office/drawing/2017/decorative" val="1"/>
              </a:ext>
            </a:extLst>
          </p:cNvPr>
          <p:cNvCxnSpPr>
            <a:cxnSpLocks/>
          </p:cNvCxnSpPr>
          <p:nvPr/>
        </p:nvCxnSpPr>
        <p:spPr>
          <a:xfrm>
            <a:off x="0" y="3293253"/>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Freeform: Shape 103">
            <a:extLst>
              <a:ext uri="{FF2B5EF4-FFF2-40B4-BE49-F238E27FC236}">
                <a16:creationId xmlns:a16="http://schemas.microsoft.com/office/drawing/2014/main" id="{CBFBA7EC-9B78-BC9F-DB5A-5191E3DA2D1A}"/>
              </a:ext>
              <a:ext uri="{C183D7F6-B498-43B3-948B-1728B52AA6E4}">
                <adec:decorative xmlns:adec="http://schemas.microsoft.com/office/drawing/2017/decorative" val="1"/>
              </a:ext>
            </a:extLst>
          </p:cNvPr>
          <p:cNvSpPr/>
          <p:nvPr/>
        </p:nvSpPr>
        <p:spPr>
          <a:xfrm>
            <a:off x="4272233" y="5570238"/>
            <a:ext cx="895250" cy="987850"/>
          </a:xfrm>
          <a:custGeom>
            <a:avLst/>
            <a:gdLst>
              <a:gd name="connsiteX0" fmla="*/ 218025 w 923028"/>
              <a:gd name="connsiteY0" fmla="*/ 0 h 911113"/>
              <a:gd name="connsiteX1" fmla="*/ 179780 w 923028"/>
              <a:gd name="connsiteY1" fmla="*/ 38244 h 911113"/>
              <a:gd name="connsiteX2" fmla="*/ 82429 w 923028"/>
              <a:gd name="connsiteY2" fmla="*/ 132118 h 911113"/>
              <a:gd name="connsiteX3" fmla="*/ 12893 w 923028"/>
              <a:gd name="connsiteY3" fmla="*/ 257283 h 911113"/>
              <a:gd name="connsiteX4" fmla="*/ 12893 w 923028"/>
              <a:gd name="connsiteY4" fmla="*/ 570196 h 911113"/>
              <a:gd name="connsiteX5" fmla="*/ 145012 w 923028"/>
              <a:gd name="connsiteY5" fmla="*/ 806619 h 911113"/>
              <a:gd name="connsiteX6" fmla="*/ 343190 w 923028"/>
              <a:gd name="connsiteY6" fmla="*/ 910923 h 911113"/>
              <a:gd name="connsiteX7" fmla="*/ 687393 w 923028"/>
              <a:gd name="connsiteY7" fmla="*/ 827479 h 911113"/>
              <a:gd name="connsiteX8" fmla="*/ 826466 w 923028"/>
              <a:gd name="connsiteY8" fmla="*/ 657116 h 911113"/>
              <a:gd name="connsiteX9" fmla="*/ 920339 w 923028"/>
              <a:gd name="connsiteY9" fmla="*/ 573673 h 911113"/>
              <a:gd name="connsiteX10" fmla="*/ 892525 w 923028"/>
              <a:gd name="connsiteY10" fmla="*/ 469368 h 911113"/>
              <a:gd name="connsiteX11" fmla="*/ 840373 w 923028"/>
              <a:gd name="connsiteY11" fmla="*/ 292051 h 911113"/>
              <a:gd name="connsiteX12" fmla="*/ 743022 w 923028"/>
              <a:gd name="connsiteY12" fmla="*/ 107781 h 911113"/>
              <a:gd name="connsiteX0" fmla="*/ 218025 w 921297"/>
              <a:gd name="connsiteY0" fmla="*/ 0 h 911091"/>
              <a:gd name="connsiteX1" fmla="*/ 179780 w 921297"/>
              <a:gd name="connsiteY1" fmla="*/ 38244 h 911091"/>
              <a:gd name="connsiteX2" fmla="*/ 82429 w 921297"/>
              <a:gd name="connsiteY2" fmla="*/ 132118 h 911091"/>
              <a:gd name="connsiteX3" fmla="*/ 12893 w 921297"/>
              <a:gd name="connsiteY3" fmla="*/ 257283 h 911091"/>
              <a:gd name="connsiteX4" fmla="*/ 12893 w 921297"/>
              <a:gd name="connsiteY4" fmla="*/ 570196 h 911091"/>
              <a:gd name="connsiteX5" fmla="*/ 145012 w 921297"/>
              <a:gd name="connsiteY5" fmla="*/ 806619 h 911091"/>
              <a:gd name="connsiteX6" fmla="*/ 343190 w 921297"/>
              <a:gd name="connsiteY6" fmla="*/ 910923 h 911091"/>
              <a:gd name="connsiteX7" fmla="*/ 687393 w 921297"/>
              <a:gd name="connsiteY7" fmla="*/ 827479 h 911091"/>
              <a:gd name="connsiteX8" fmla="*/ 859026 w 921297"/>
              <a:gd name="connsiteY8" fmla="*/ 695103 h 911091"/>
              <a:gd name="connsiteX9" fmla="*/ 920339 w 921297"/>
              <a:gd name="connsiteY9" fmla="*/ 573673 h 911091"/>
              <a:gd name="connsiteX10" fmla="*/ 892525 w 921297"/>
              <a:gd name="connsiteY10" fmla="*/ 469368 h 911091"/>
              <a:gd name="connsiteX11" fmla="*/ 840373 w 921297"/>
              <a:gd name="connsiteY11" fmla="*/ 292051 h 911091"/>
              <a:gd name="connsiteX12" fmla="*/ 743022 w 921297"/>
              <a:gd name="connsiteY12" fmla="*/ 107781 h 911091"/>
              <a:gd name="connsiteX0" fmla="*/ 218025 w 924026"/>
              <a:gd name="connsiteY0" fmla="*/ 0 h 911091"/>
              <a:gd name="connsiteX1" fmla="*/ 179780 w 924026"/>
              <a:gd name="connsiteY1" fmla="*/ 38244 h 911091"/>
              <a:gd name="connsiteX2" fmla="*/ 82429 w 924026"/>
              <a:gd name="connsiteY2" fmla="*/ 132118 h 911091"/>
              <a:gd name="connsiteX3" fmla="*/ 12893 w 924026"/>
              <a:gd name="connsiteY3" fmla="*/ 257283 h 911091"/>
              <a:gd name="connsiteX4" fmla="*/ 12893 w 924026"/>
              <a:gd name="connsiteY4" fmla="*/ 570196 h 911091"/>
              <a:gd name="connsiteX5" fmla="*/ 145012 w 924026"/>
              <a:gd name="connsiteY5" fmla="*/ 806619 h 911091"/>
              <a:gd name="connsiteX6" fmla="*/ 343190 w 924026"/>
              <a:gd name="connsiteY6" fmla="*/ 910923 h 911091"/>
              <a:gd name="connsiteX7" fmla="*/ 687393 w 924026"/>
              <a:gd name="connsiteY7" fmla="*/ 827479 h 911091"/>
              <a:gd name="connsiteX8" fmla="*/ 859026 w 924026"/>
              <a:gd name="connsiteY8" fmla="*/ 695103 h 911091"/>
              <a:gd name="connsiteX9" fmla="*/ 920339 w 924026"/>
              <a:gd name="connsiteY9" fmla="*/ 573673 h 911091"/>
              <a:gd name="connsiteX10" fmla="*/ 908805 w 924026"/>
              <a:gd name="connsiteY10" fmla="*/ 444948 h 911091"/>
              <a:gd name="connsiteX11" fmla="*/ 840373 w 924026"/>
              <a:gd name="connsiteY11" fmla="*/ 292051 h 911091"/>
              <a:gd name="connsiteX12" fmla="*/ 743022 w 924026"/>
              <a:gd name="connsiteY12" fmla="*/ 107781 h 911091"/>
              <a:gd name="connsiteX0" fmla="*/ 218025 w 926052"/>
              <a:gd name="connsiteY0" fmla="*/ 0 h 911091"/>
              <a:gd name="connsiteX1" fmla="*/ 179780 w 926052"/>
              <a:gd name="connsiteY1" fmla="*/ 38244 h 911091"/>
              <a:gd name="connsiteX2" fmla="*/ 82429 w 926052"/>
              <a:gd name="connsiteY2" fmla="*/ 132118 h 911091"/>
              <a:gd name="connsiteX3" fmla="*/ 12893 w 926052"/>
              <a:gd name="connsiteY3" fmla="*/ 257283 h 911091"/>
              <a:gd name="connsiteX4" fmla="*/ 12893 w 926052"/>
              <a:gd name="connsiteY4" fmla="*/ 570196 h 911091"/>
              <a:gd name="connsiteX5" fmla="*/ 145012 w 926052"/>
              <a:gd name="connsiteY5" fmla="*/ 806619 h 911091"/>
              <a:gd name="connsiteX6" fmla="*/ 343190 w 926052"/>
              <a:gd name="connsiteY6" fmla="*/ 910923 h 911091"/>
              <a:gd name="connsiteX7" fmla="*/ 687393 w 926052"/>
              <a:gd name="connsiteY7" fmla="*/ 827479 h 911091"/>
              <a:gd name="connsiteX8" fmla="*/ 859026 w 926052"/>
              <a:gd name="connsiteY8" fmla="*/ 695103 h 911091"/>
              <a:gd name="connsiteX9" fmla="*/ 920339 w 926052"/>
              <a:gd name="connsiteY9" fmla="*/ 573673 h 911091"/>
              <a:gd name="connsiteX10" fmla="*/ 908805 w 926052"/>
              <a:gd name="connsiteY10" fmla="*/ 444948 h 911091"/>
              <a:gd name="connsiteX11" fmla="*/ 840373 w 926052"/>
              <a:gd name="connsiteY11" fmla="*/ 292051 h 911091"/>
              <a:gd name="connsiteX12" fmla="*/ 743022 w 926052"/>
              <a:gd name="connsiteY12" fmla="*/ 107781 h 911091"/>
              <a:gd name="connsiteX0" fmla="*/ 218025 w 926052"/>
              <a:gd name="connsiteY0" fmla="*/ 0 h 911091"/>
              <a:gd name="connsiteX1" fmla="*/ 179780 w 926052"/>
              <a:gd name="connsiteY1" fmla="*/ 38244 h 911091"/>
              <a:gd name="connsiteX2" fmla="*/ 82429 w 926052"/>
              <a:gd name="connsiteY2" fmla="*/ 132118 h 911091"/>
              <a:gd name="connsiteX3" fmla="*/ 12893 w 926052"/>
              <a:gd name="connsiteY3" fmla="*/ 257283 h 911091"/>
              <a:gd name="connsiteX4" fmla="*/ 12893 w 926052"/>
              <a:gd name="connsiteY4" fmla="*/ 570196 h 911091"/>
              <a:gd name="connsiteX5" fmla="*/ 145012 w 926052"/>
              <a:gd name="connsiteY5" fmla="*/ 806619 h 911091"/>
              <a:gd name="connsiteX6" fmla="*/ 343190 w 926052"/>
              <a:gd name="connsiteY6" fmla="*/ 910923 h 911091"/>
              <a:gd name="connsiteX7" fmla="*/ 687393 w 926052"/>
              <a:gd name="connsiteY7" fmla="*/ 827479 h 911091"/>
              <a:gd name="connsiteX8" fmla="*/ 859026 w 926052"/>
              <a:gd name="connsiteY8" fmla="*/ 695103 h 911091"/>
              <a:gd name="connsiteX9" fmla="*/ 920339 w 926052"/>
              <a:gd name="connsiteY9" fmla="*/ 573673 h 911091"/>
              <a:gd name="connsiteX10" fmla="*/ 908805 w 926052"/>
              <a:gd name="connsiteY10" fmla="*/ 444948 h 911091"/>
              <a:gd name="connsiteX11" fmla="*/ 840373 w 926052"/>
              <a:gd name="connsiteY11" fmla="*/ 292051 h 911091"/>
              <a:gd name="connsiteX12" fmla="*/ 715888 w 926052"/>
              <a:gd name="connsiteY12" fmla="*/ 110495 h 911091"/>
              <a:gd name="connsiteX0" fmla="*/ 218025 w 921708"/>
              <a:gd name="connsiteY0" fmla="*/ 0 h 911091"/>
              <a:gd name="connsiteX1" fmla="*/ 179780 w 921708"/>
              <a:gd name="connsiteY1" fmla="*/ 38244 h 911091"/>
              <a:gd name="connsiteX2" fmla="*/ 82429 w 921708"/>
              <a:gd name="connsiteY2" fmla="*/ 132118 h 911091"/>
              <a:gd name="connsiteX3" fmla="*/ 12893 w 921708"/>
              <a:gd name="connsiteY3" fmla="*/ 257283 h 911091"/>
              <a:gd name="connsiteX4" fmla="*/ 12893 w 921708"/>
              <a:gd name="connsiteY4" fmla="*/ 570196 h 911091"/>
              <a:gd name="connsiteX5" fmla="*/ 145012 w 921708"/>
              <a:gd name="connsiteY5" fmla="*/ 806619 h 911091"/>
              <a:gd name="connsiteX6" fmla="*/ 343190 w 921708"/>
              <a:gd name="connsiteY6" fmla="*/ 910923 h 911091"/>
              <a:gd name="connsiteX7" fmla="*/ 687393 w 921708"/>
              <a:gd name="connsiteY7" fmla="*/ 827479 h 911091"/>
              <a:gd name="connsiteX8" fmla="*/ 859026 w 921708"/>
              <a:gd name="connsiteY8" fmla="*/ 695103 h 911091"/>
              <a:gd name="connsiteX9" fmla="*/ 920339 w 921708"/>
              <a:gd name="connsiteY9" fmla="*/ 573673 h 911091"/>
              <a:gd name="connsiteX10" fmla="*/ 892525 w 921708"/>
              <a:gd name="connsiteY10" fmla="*/ 447661 h 911091"/>
              <a:gd name="connsiteX11" fmla="*/ 840373 w 921708"/>
              <a:gd name="connsiteY11" fmla="*/ 292051 h 911091"/>
              <a:gd name="connsiteX12" fmla="*/ 715888 w 921708"/>
              <a:gd name="connsiteY12" fmla="*/ 110495 h 911091"/>
              <a:gd name="connsiteX0" fmla="*/ 218025 w 921406"/>
              <a:gd name="connsiteY0" fmla="*/ 0 h 911091"/>
              <a:gd name="connsiteX1" fmla="*/ 179780 w 921406"/>
              <a:gd name="connsiteY1" fmla="*/ 38244 h 911091"/>
              <a:gd name="connsiteX2" fmla="*/ 82429 w 921406"/>
              <a:gd name="connsiteY2" fmla="*/ 132118 h 911091"/>
              <a:gd name="connsiteX3" fmla="*/ 12893 w 921406"/>
              <a:gd name="connsiteY3" fmla="*/ 257283 h 911091"/>
              <a:gd name="connsiteX4" fmla="*/ 12893 w 921406"/>
              <a:gd name="connsiteY4" fmla="*/ 570196 h 911091"/>
              <a:gd name="connsiteX5" fmla="*/ 145012 w 921406"/>
              <a:gd name="connsiteY5" fmla="*/ 806619 h 911091"/>
              <a:gd name="connsiteX6" fmla="*/ 343190 w 921406"/>
              <a:gd name="connsiteY6" fmla="*/ 910923 h 911091"/>
              <a:gd name="connsiteX7" fmla="*/ 687393 w 921406"/>
              <a:gd name="connsiteY7" fmla="*/ 827479 h 911091"/>
              <a:gd name="connsiteX8" fmla="*/ 859026 w 921406"/>
              <a:gd name="connsiteY8" fmla="*/ 695103 h 911091"/>
              <a:gd name="connsiteX9" fmla="*/ 920339 w 921406"/>
              <a:gd name="connsiteY9" fmla="*/ 573673 h 911091"/>
              <a:gd name="connsiteX10" fmla="*/ 892525 w 921406"/>
              <a:gd name="connsiteY10" fmla="*/ 447661 h 911091"/>
              <a:gd name="connsiteX11" fmla="*/ 840373 w 921406"/>
              <a:gd name="connsiteY11" fmla="*/ 292051 h 911091"/>
              <a:gd name="connsiteX12" fmla="*/ 715888 w 921406"/>
              <a:gd name="connsiteY12" fmla="*/ 110495 h 911091"/>
              <a:gd name="connsiteX0" fmla="*/ 218025 w 906104"/>
              <a:gd name="connsiteY0" fmla="*/ 0 h 911091"/>
              <a:gd name="connsiteX1" fmla="*/ 179780 w 906104"/>
              <a:gd name="connsiteY1" fmla="*/ 38244 h 911091"/>
              <a:gd name="connsiteX2" fmla="*/ 82429 w 906104"/>
              <a:gd name="connsiteY2" fmla="*/ 132118 h 911091"/>
              <a:gd name="connsiteX3" fmla="*/ 12893 w 906104"/>
              <a:gd name="connsiteY3" fmla="*/ 257283 h 911091"/>
              <a:gd name="connsiteX4" fmla="*/ 12893 w 906104"/>
              <a:gd name="connsiteY4" fmla="*/ 570196 h 911091"/>
              <a:gd name="connsiteX5" fmla="*/ 145012 w 906104"/>
              <a:gd name="connsiteY5" fmla="*/ 806619 h 911091"/>
              <a:gd name="connsiteX6" fmla="*/ 343190 w 906104"/>
              <a:gd name="connsiteY6" fmla="*/ 910923 h 911091"/>
              <a:gd name="connsiteX7" fmla="*/ 687393 w 906104"/>
              <a:gd name="connsiteY7" fmla="*/ 827479 h 911091"/>
              <a:gd name="connsiteX8" fmla="*/ 859026 w 906104"/>
              <a:gd name="connsiteY8" fmla="*/ 695103 h 911091"/>
              <a:gd name="connsiteX9" fmla="*/ 904058 w 906104"/>
              <a:gd name="connsiteY9" fmla="*/ 595380 h 911091"/>
              <a:gd name="connsiteX10" fmla="*/ 892525 w 906104"/>
              <a:gd name="connsiteY10" fmla="*/ 447661 h 911091"/>
              <a:gd name="connsiteX11" fmla="*/ 840373 w 906104"/>
              <a:gd name="connsiteY11" fmla="*/ 292051 h 911091"/>
              <a:gd name="connsiteX12" fmla="*/ 715888 w 906104"/>
              <a:gd name="connsiteY12" fmla="*/ 110495 h 911091"/>
              <a:gd name="connsiteX0" fmla="*/ 218025 w 907461"/>
              <a:gd name="connsiteY0" fmla="*/ 0 h 911097"/>
              <a:gd name="connsiteX1" fmla="*/ 179780 w 907461"/>
              <a:gd name="connsiteY1" fmla="*/ 38244 h 911097"/>
              <a:gd name="connsiteX2" fmla="*/ 82429 w 907461"/>
              <a:gd name="connsiteY2" fmla="*/ 132118 h 911097"/>
              <a:gd name="connsiteX3" fmla="*/ 12893 w 907461"/>
              <a:gd name="connsiteY3" fmla="*/ 257283 h 911097"/>
              <a:gd name="connsiteX4" fmla="*/ 12893 w 907461"/>
              <a:gd name="connsiteY4" fmla="*/ 570196 h 911097"/>
              <a:gd name="connsiteX5" fmla="*/ 145012 w 907461"/>
              <a:gd name="connsiteY5" fmla="*/ 806619 h 911097"/>
              <a:gd name="connsiteX6" fmla="*/ 343190 w 907461"/>
              <a:gd name="connsiteY6" fmla="*/ 910923 h 911097"/>
              <a:gd name="connsiteX7" fmla="*/ 687393 w 907461"/>
              <a:gd name="connsiteY7" fmla="*/ 827479 h 911097"/>
              <a:gd name="connsiteX8" fmla="*/ 840032 w 907461"/>
              <a:gd name="connsiteY8" fmla="*/ 684250 h 911097"/>
              <a:gd name="connsiteX9" fmla="*/ 904058 w 907461"/>
              <a:gd name="connsiteY9" fmla="*/ 595380 h 911097"/>
              <a:gd name="connsiteX10" fmla="*/ 892525 w 907461"/>
              <a:gd name="connsiteY10" fmla="*/ 447661 h 911097"/>
              <a:gd name="connsiteX11" fmla="*/ 840373 w 907461"/>
              <a:gd name="connsiteY11" fmla="*/ 292051 h 911097"/>
              <a:gd name="connsiteX12" fmla="*/ 715888 w 907461"/>
              <a:gd name="connsiteY12" fmla="*/ 110495 h 911097"/>
              <a:gd name="connsiteX0" fmla="*/ 218025 w 907461"/>
              <a:gd name="connsiteY0" fmla="*/ 0 h 910981"/>
              <a:gd name="connsiteX1" fmla="*/ 179780 w 907461"/>
              <a:gd name="connsiteY1" fmla="*/ 38244 h 910981"/>
              <a:gd name="connsiteX2" fmla="*/ 82429 w 907461"/>
              <a:gd name="connsiteY2" fmla="*/ 132118 h 910981"/>
              <a:gd name="connsiteX3" fmla="*/ 12893 w 907461"/>
              <a:gd name="connsiteY3" fmla="*/ 257283 h 910981"/>
              <a:gd name="connsiteX4" fmla="*/ 12893 w 907461"/>
              <a:gd name="connsiteY4" fmla="*/ 570196 h 910981"/>
              <a:gd name="connsiteX5" fmla="*/ 145012 w 907461"/>
              <a:gd name="connsiteY5" fmla="*/ 806619 h 910981"/>
              <a:gd name="connsiteX6" fmla="*/ 343190 w 907461"/>
              <a:gd name="connsiteY6" fmla="*/ 910923 h 910981"/>
              <a:gd name="connsiteX7" fmla="*/ 679253 w 907461"/>
              <a:gd name="connsiteY7" fmla="*/ 819339 h 910981"/>
              <a:gd name="connsiteX8" fmla="*/ 840032 w 907461"/>
              <a:gd name="connsiteY8" fmla="*/ 684250 h 910981"/>
              <a:gd name="connsiteX9" fmla="*/ 904058 w 907461"/>
              <a:gd name="connsiteY9" fmla="*/ 595380 h 910981"/>
              <a:gd name="connsiteX10" fmla="*/ 892525 w 907461"/>
              <a:gd name="connsiteY10" fmla="*/ 447661 h 910981"/>
              <a:gd name="connsiteX11" fmla="*/ 840373 w 907461"/>
              <a:gd name="connsiteY11" fmla="*/ 292051 h 910981"/>
              <a:gd name="connsiteX12" fmla="*/ 715888 w 907461"/>
              <a:gd name="connsiteY12" fmla="*/ 110495 h 910981"/>
              <a:gd name="connsiteX0" fmla="*/ 218025 w 907461"/>
              <a:gd name="connsiteY0" fmla="*/ 0 h 897428"/>
              <a:gd name="connsiteX1" fmla="*/ 179780 w 907461"/>
              <a:gd name="connsiteY1" fmla="*/ 38244 h 897428"/>
              <a:gd name="connsiteX2" fmla="*/ 82429 w 907461"/>
              <a:gd name="connsiteY2" fmla="*/ 132118 h 897428"/>
              <a:gd name="connsiteX3" fmla="*/ 12893 w 907461"/>
              <a:gd name="connsiteY3" fmla="*/ 257283 h 897428"/>
              <a:gd name="connsiteX4" fmla="*/ 12893 w 907461"/>
              <a:gd name="connsiteY4" fmla="*/ 570196 h 897428"/>
              <a:gd name="connsiteX5" fmla="*/ 145012 w 907461"/>
              <a:gd name="connsiteY5" fmla="*/ 806619 h 897428"/>
              <a:gd name="connsiteX6" fmla="*/ 389317 w 907461"/>
              <a:gd name="connsiteY6" fmla="*/ 897356 h 897428"/>
              <a:gd name="connsiteX7" fmla="*/ 679253 w 907461"/>
              <a:gd name="connsiteY7" fmla="*/ 819339 h 897428"/>
              <a:gd name="connsiteX8" fmla="*/ 840032 w 907461"/>
              <a:gd name="connsiteY8" fmla="*/ 684250 h 897428"/>
              <a:gd name="connsiteX9" fmla="*/ 904058 w 907461"/>
              <a:gd name="connsiteY9" fmla="*/ 595380 h 897428"/>
              <a:gd name="connsiteX10" fmla="*/ 892525 w 907461"/>
              <a:gd name="connsiteY10" fmla="*/ 447661 h 897428"/>
              <a:gd name="connsiteX11" fmla="*/ 840373 w 907461"/>
              <a:gd name="connsiteY11" fmla="*/ 292051 h 897428"/>
              <a:gd name="connsiteX12" fmla="*/ 715888 w 907461"/>
              <a:gd name="connsiteY12" fmla="*/ 110495 h 897428"/>
              <a:gd name="connsiteX0" fmla="*/ 218025 w 907461"/>
              <a:gd name="connsiteY0" fmla="*/ 0 h 897745"/>
              <a:gd name="connsiteX1" fmla="*/ 179780 w 907461"/>
              <a:gd name="connsiteY1" fmla="*/ 38244 h 897745"/>
              <a:gd name="connsiteX2" fmla="*/ 82429 w 907461"/>
              <a:gd name="connsiteY2" fmla="*/ 132118 h 897745"/>
              <a:gd name="connsiteX3" fmla="*/ 12893 w 907461"/>
              <a:gd name="connsiteY3" fmla="*/ 257283 h 897745"/>
              <a:gd name="connsiteX4" fmla="*/ 12893 w 907461"/>
              <a:gd name="connsiteY4" fmla="*/ 570196 h 897745"/>
              <a:gd name="connsiteX5" fmla="*/ 145012 w 907461"/>
              <a:gd name="connsiteY5" fmla="*/ 806619 h 897745"/>
              <a:gd name="connsiteX6" fmla="*/ 389317 w 907461"/>
              <a:gd name="connsiteY6" fmla="*/ 897356 h 897745"/>
              <a:gd name="connsiteX7" fmla="*/ 684679 w 907461"/>
              <a:gd name="connsiteY7" fmla="*/ 832905 h 897745"/>
              <a:gd name="connsiteX8" fmla="*/ 840032 w 907461"/>
              <a:gd name="connsiteY8" fmla="*/ 684250 h 897745"/>
              <a:gd name="connsiteX9" fmla="*/ 904058 w 907461"/>
              <a:gd name="connsiteY9" fmla="*/ 595380 h 897745"/>
              <a:gd name="connsiteX10" fmla="*/ 892525 w 907461"/>
              <a:gd name="connsiteY10" fmla="*/ 447661 h 897745"/>
              <a:gd name="connsiteX11" fmla="*/ 840373 w 907461"/>
              <a:gd name="connsiteY11" fmla="*/ 292051 h 897745"/>
              <a:gd name="connsiteX12" fmla="*/ 715888 w 907461"/>
              <a:gd name="connsiteY12" fmla="*/ 110495 h 897745"/>
              <a:gd name="connsiteX0" fmla="*/ 218025 w 907461"/>
              <a:gd name="connsiteY0" fmla="*/ 0 h 897578"/>
              <a:gd name="connsiteX1" fmla="*/ 179780 w 907461"/>
              <a:gd name="connsiteY1" fmla="*/ 38244 h 897578"/>
              <a:gd name="connsiteX2" fmla="*/ 82429 w 907461"/>
              <a:gd name="connsiteY2" fmla="*/ 132118 h 897578"/>
              <a:gd name="connsiteX3" fmla="*/ 12893 w 907461"/>
              <a:gd name="connsiteY3" fmla="*/ 257283 h 897578"/>
              <a:gd name="connsiteX4" fmla="*/ 12893 w 907461"/>
              <a:gd name="connsiteY4" fmla="*/ 570196 h 897578"/>
              <a:gd name="connsiteX5" fmla="*/ 145012 w 907461"/>
              <a:gd name="connsiteY5" fmla="*/ 806619 h 897578"/>
              <a:gd name="connsiteX6" fmla="*/ 389317 w 907461"/>
              <a:gd name="connsiteY6" fmla="*/ 897356 h 897578"/>
              <a:gd name="connsiteX7" fmla="*/ 676539 w 907461"/>
              <a:gd name="connsiteY7" fmla="*/ 827479 h 897578"/>
              <a:gd name="connsiteX8" fmla="*/ 840032 w 907461"/>
              <a:gd name="connsiteY8" fmla="*/ 684250 h 897578"/>
              <a:gd name="connsiteX9" fmla="*/ 904058 w 907461"/>
              <a:gd name="connsiteY9" fmla="*/ 595380 h 897578"/>
              <a:gd name="connsiteX10" fmla="*/ 892525 w 907461"/>
              <a:gd name="connsiteY10" fmla="*/ 447661 h 897578"/>
              <a:gd name="connsiteX11" fmla="*/ 840373 w 907461"/>
              <a:gd name="connsiteY11" fmla="*/ 292051 h 897578"/>
              <a:gd name="connsiteX12" fmla="*/ 715888 w 907461"/>
              <a:gd name="connsiteY12" fmla="*/ 110495 h 897578"/>
              <a:gd name="connsiteX0" fmla="*/ 218025 w 908443"/>
              <a:gd name="connsiteY0" fmla="*/ 0 h 897555"/>
              <a:gd name="connsiteX1" fmla="*/ 179780 w 908443"/>
              <a:gd name="connsiteY1" fmla="*/ 38244 h 897555"/>
              <a:gd name="connsiteX2" fmla="*/ 82429 w 908443"/>
              <a:gd name="connsiteY2" fmla="*/ 132118 h 897555"/>
              <a:gd name="connsiteX3" fmla="*/ 12893 w 908443"/>
              <a:gd name="connsiteY3" fmla="*/ 257283 h 897555"/>
              <a:gd name="connsiteX4" fmla="*/ 12893 w 908443"/>
              <a:gd name="connsiteY4" fmla="*/ 570196 h 897555"/>
              <a:gd name="connsiteX5" fmla="*/ 145012 w 908443"/>
              <a:gd name="connsiteY5" fmla="*/ 806619 h 897555"/>
              <a:gd name="connsiteX6" fmla="*/ 389317 w 908443"/>
              <a:gd name="connsiteY6" fmla="*/ 897356 h 897555"/>
              <a:gd name="connsiteX7" fmla="*/ 676539 w 908443"/>
              <a:gd name="connsiteY7" fmla="*/ 827479 h 897555"/>
              <a:gd name="connsiteX8" fmla="*/ 826465 w 908443"/>
              <a:gd name="connsiteY8" fmla="*/ 714097 h 897555"/>
              <a:gd name="connsiteX9" fmla="*/ 904058 w 908443"/>
              <a:gd name="connsiteY9" fmla="*/ 595380 h 897555"/>
              <a:gd name="connsiteX10" fmla="*/ 892525 w 908443"/>
              <a:gd name="connsiteY10" fmla="*/ 447661 h 897555"/>
              <a:gd name="connsiteX11" fmla="*/ 840373 w 908443"/>
              <a:gd name="connsiteY11" fmla="*/ 292051 h 897555"/>
              <a:gd name="connsiteX12" fmla="*/ 715888 w 908443"/>
              <a:gd name="connsiteY12" fmla="*/ 110495 h 897555"/>
              <a:gd name="connsiteX0" fmla="*/ 218025 w 902146"/>
              <a:gd name="connsiteY0" fmla="*/ 0 h 897555"/>
              <a:gd name="connsiteX1" fmla="*/ 179780 w 902146"/>
              <a:gd name="connsiteY1" fmla="*/ 38244 h 897555"/>
              <a:gd name="connsiteX2" fmla="*/ 82429 w 902146"/>
              <a:gd name="connsiteY2" fmla="*/ 132118 h 897555"/>
              <a:gd name="connsiteX3" fmla="*/ 12893 w 902146"/>
              <a:gd name="connsiteY3" fmla="*/ 257283 h 897555"/>
              <a:gd name="connsiteX4" fmla="*/ 12893 w 902146"/>
              <a:gd name="connsiteY4" fmla="*/ 570196 h 897555"/>
              <a:gd name="connsiteX5" fmla="*/ 145012 w 902146"/>
              <a:gd name="connsiteY5" fmla="*/ 806619 h 897555"/>
              <a:gd name="connsiteX6" fmla="*/ 389317 w 902146"/>
              <a:gd name="connsiteY6" fmla="*/ 897356 h 897555"/>
              <a:gd name="connsiteX7" fmla="*/ 676539 w 902146"/>
              <a:gd name="connsiteY7" fmla="*/ 827479 h 897555"/>
              <a:gd name="connsiteX8" fmla="*/ 826465 w 902146"/>
              <a:gd name="connsiteY8" fmla="*/ 714097 h 897555"/>
              <a:gd name="connsiteX9" fmla="*/ 895918 w 902146"/>
              <a:gd name="connsiteY9" fmla="*/ 565533 h 897555"/>
              <a:gd name="connsiteX10" fmla="*/ 892525 w 902146"/>
              <a:gd name="connsiteY10" fmla="*/ 447661 h 897555"/>
              <a:gd name="connsiteX11" fmla="*/ 840373 w 902146"/>
              <a:gd name="connsiteY11" fmla="*/ 292051 h 897555"/>
              <a:gd name="connsiteX12" fmla="*/ 715888 w 902146"/>
              <a:gd name="connsiteY12" fmla="*/ 110495 h 897555"/>
              <a:gd name="connsiteX0" fmla="*/ 218025 w 899497"/>
              <a:gd name="connsiteY0" fmla="*/ 0 h 897555"/>
              <a:gd name="connsiteX1" fmla="*/ 179780 w 899497"/>
              <a:gd name="connsiteY1" fmla="*/ 38244 h 897555"/>
              <a:gd name="connsiteX2" fmla="*/ 82429 w 899497"/>
              <a:gd name="connsiteY2" fmla="*/ 132118 h 897555"/>
              <a:gd name="connsiteX3" fmla="*/ 12893 w 899497"/>
              <a:gd name="connsiteY3" fmla="*/ 257283 h 897555"/>
              <a:gd name="connsiteX4" fmla="*/ 12893 w 899497"/>
              <a:gd name="connsiteY4" fmla="*/ 570196 h 897555"/>
              <a:gd name="connsiteX5" fmla="*/ 145012 w 899497"/>
              <a:gd name="connsiteY5" fmla="*/ 806619 h 897555"/>
              <a:gd name="connsiteX6" fmla="*/ 389317 w 899497"/>
              <a:gd name="connsiteY6" fmla="*/ 897356 h 897555"/>
              <a:gd name="connsiteX7" fmla="*/ 676539 w 899497"/>
              <a:gd name="connsiteY7" fmla="*/ 827479 h 897555"/>
              <a:gd name="connsiteX8" fmla="*/ 826465 w 899497"/>
              <a:gd name="connsiteY8" fmla="*/ 714097 h 897555"/>
              <a:gd name="connsiteX9" fmla="*/ 895918 w 899497"/>
              <a:gd name="connsiteY9" fmla="*/ 565533 h 897555"/>
              <a:gd name="connsiteX10" fmla="*/ 884385 w 899497"/>
              <a:gd name="connsiteY10" fmla="*/ 409674 h 897555"/>
              <a:gd name="connsiteX11" fmla="*/ 840373 w 899497"/>
              <a:gd name="connsiteY11" fmla="*/ 292051 h 897555"/>
              <a:gd name="connsiteX12" fmla="*/ 715888 w 899497"/>
              <a:gd name="connsiteY12" fmla="*/ 110495 h 897555"/>
              <a:gd name="connsiteX0" fmla="*/ 218025 w 899497"/>
              <a:gd name="connsiteY0" fmla="*/ 0 h 897555"/>
              <a:gd name="connsiteX1" fmla="*/ 179780 w 899497"/>
              <a:gd name="connsiteY1" fmla="*/ 38244 h 897555"/>
              <a:gd name="connsiteX2" fmla="*/ 82429 w 899497"/>
              <a:gd name="connsiteY2" fmla="*/ 132118 h 897555"/>
              <a:gd name="connsiteX3" fmla="*/ 12893 w 899497"/>
              <a:gd name="connsiteY3" fmla="*/ 257283 h 897555"/>
              <a:gd name="connsiteX4" fmla="*/ 12893 w 899497"/>
              <a:gd name="connsiteY4" fmla="*/ 570196 h 897555"/>
              <a:gd name="connsiteX5" fmla="*/ 145012 w 899497"/>
              <a:gd name="connsiteY5" fmla="*/ 806619 h 897555"/>
              <a:gd name="connsiteX6" fmla="*/ 389317 w 899497"/>
              <a:gd name="connsiteY6" fmla="*/ 897356 h 897555"/>
              <a:gd name="connsiteX7" fmla="*/ 676539 w 899497"/>
              <a:gd name="connsiteY7" fmla="*/ 827479 h 897555"/>
              <a:gd name="connsiteX8" fmla="*/ 826465 w 899497"/>
              <a:gd name="connsiteY8" fmla="*/ 714097 h 897555"/>
              <a:gd name="connsiteX9" fmla="*/ 895918 w 899497"/>
              <a:gd name="connsiteY9" fmla="*/ 565533 h 897555"/>
              <a:gd name="connsiteX10" fmla="*/ 884385 w 899497"/>
              <a:gd name="connsiteY10" fmla="*/ 409674 h 897555"/>
              <a:gd name="connsiteX11" fmla="*/ 840373 w 899497"/>
              <a:gd name="connsiteY11" fmla="*/ 292051 h 897555"/>
              <a:gd name="connsiteX12" fmla="*/ 695711 w 899497"/>
              <a:gd name="connsiteY12" fmla="*/ 85842 h 897555"/>
              <a:gd name="connsiteX0" fmla="*/ 218025 w 899497"/>
              <a:gd name="connsiteY0" fmla="*/ 0 h 897555"/>
              <a:gd name="connsiteX1" fmla="*/ 179780 w 899497"/>
              <a:gd name="connsiteY1" fmla="*/ 38244 h 897555"/>
              <a:gd name="connsiteX2" fmla="*/ 82429 w 899497"/>
              <a:gd name="connsiteY2" fmla="*/ 132118 h 897555"/>
              <a:gd name="connsiteX3" fmla="*/ 12893 w 899497"/>
              <a:gd name="connsiteY3" fmla="*/ 257283 h 897555"/>
              <a:gd name="connsiteX4" fmla="*/ 12893 w 899497"/>
              <a:gd name="connsiteY4" fmla="*/ 570196 h 897555"/>
              <a:gd name="connsiteX5" fmla="*/ 145012 w 899497"/>
              <a:gd name="connsiteY5" fmla="*/ 806619 h 897555"/>
              <a:gd name="connsiteX6" fmla="*/ 389317 w 899497"/>
              <a:gd name="connsiteY6" fmla="*/ 897356 h 897555"/>
              <a:gd name="connsiteX7" fmla="*/ 676539 w 899497"/>
              <a:gd name="connsiteY7" fmla="*/ 827479 h 897555"/>
              <a:gd name="connsiteX8" fmla="*/ 826465 w 899497"/>
              <a:gd name="connsiteY8" fmla="*/ 714097 h 897555"/>
              <a:gd name="connsiteX9" fmla="*/ 895918 w 899497"/>
              <a:gd name="connsiteY9" fmla="*/ 565533 h 897555"/>
              <a:gd name="connsiteX10" fmla="*/ 884385 w 899497"/>
              <a:gd name="connsiteY10" fmla="*/ 409674 h 897555"/>
              <a:gd name="connsiteX11" fmla="*/ 840373 w 899497"/>
              <a:gd name="connsiteY11" fmla="*/ 292051 h 897555"/>
              <a:gd name="connsiteX12" fmla="*/ 691230 w 899497"/>
              <a:gd name="connsiteY12" fmla="*/ 65578 h 89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497" h="897555">
                <a:moveTo>
                  <a:pt x="218025" y="0"/>
                </a:moveTo>
                <a:cubicBezTo>
                  <a:pt x="210202" y="8112"/>
                  <a:pt x="202379" y="16224"/>
                  <a:pt x="179780" y="38244"/>
                </a:cubicBezTo>
                <a:cubicBezTo>
                  <a:pt x="157181" y="60264"/>
                  <a:pt x="110243" y="95612"/>
                  <a:pt x="82429" y="132118"/>
                </a:cubicBezTo>
                <a:cubicBezTo>
                  <a:pt x="54615" y="168624"/>
                  <a:pt x="24482" y="184270"/>
                  <a:pt x="12893" y="257283"/>
                </a:cubicBezTo>
                <a:cubicBezTo>
                  <a:pt x="1304" y="330296"/>
                  <a:pt x="-9127" y="478640"/>
                  <a:pt x="12893" y="570196"/>
                </a:cubicBezTo>
                <a:cubicBezTo>
                  <a:pt x="34913" y="661752"/>
                  <a:pt x="82275" y="752092"/>
                  <a:pt x="145012" y="806619"/>
                </a:cubicBezTo>
                <a:cubicBezTo>
                  <a:pt x="207749" y="861146"/>
                  <a:pt x="300729" y="893879"/>
                  <a:pt x="389317" y="897356"/>
                </a:cubicBezTo>
                <a:cubicBezTo>
                  <a:pt x="477905" y="900833"/>
                  <a:pt x="603681" y="858022"/>
                  <a:pt x="676539" y="827479"/>
                </a:cubicBezTo>
                <a:cubicBezTo>
                  <a:pt x="749397" y="796936"/>
                  <a:pt x="789902" y="757755"/>
                  <a:pt x="826465" y="714097"/>
                </a:cubicBezTo>
                <a:cubicBezTo>
                  <a:pt x="863028" y="670439"/>
                  <a:pt x="886265" y="616270"/>
                  <a:pt x="895918" y="565533"/>
                </a:cubicBezTo>
                <a:cubicBezTo>
                  <a:pt x="905571" y="514796"/>
                  <a:pt x="893643" y="455254"/>
                  <a:pt x="884385" y="409674"/>
                </a:cubicBezTo>
                <a:cubicBezTo>
                  <a:pt x="875128" y="364094"/>
                  <a:pt x="865290" y="352315"/>
                  <a:pt x="840373" y="292051"/>
                </a:cubicBezTo>
                <a:cubicBezTo>
                  <a:pt x="815456" y="231787"/>
                  <a:pt x="727447" y="127581"/>
                  <a:pt x="691230" y="65578"/>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Freeform: Shape 105">
            <a:extLst>
              <a:ext uri="{FF2B5EF4-FFF2-40B4-BE49-F238E27FC236}">
                <a16:creationId xmlns:a16="http://schemas.microsoft.com/office/drawing/2014/main" id="{F1C1375A-F2E1-51C3-D1CC-C5920FE4AA51}"/>
              </a:ext>
              <a:ext uri="{C183D7F6-B498-43B3-948B-1728B52AA6E4}">
                <adec:decorative xmlns:adec="http://schemas.microsoft.com/office/drawing/2017/decorative" val="1"/>
              </a:ext>
            </a:extLst>
          </p:cNvPr>
          <p:cNvSpPr/>
          <p:nvPr/>
        </p:nvSpPr>
        <p:spPr>
          <a:xfrm>
            <a:off x="3861412" y="2206027"/>
            <a:ext cx="614242" cy="424165"/>
          </a:xfrm>
          <a:custGeom>
            <a:avLst/>
            <a:gdLst>
              <a:gd name="connsiteX0" fmla="*/ 0 w 614242"/>
              <a:gd name="connsiteY0" fmla="*/ 272768 h 424165"/>
              <a:gd name="connsiteX1" fmla="*/ 96398 w 614242"/>
              <a:gd name="connsiteY1" fmla="*/ 272768 h 424165"/>
              <a:gd name="connsiteX2" fmla="*/ 181778 w 614242"/>
              <a:gd name="connsiteY2" fmla="*/ 203913 h 424165"/>
              <a:gd name="connsiteX3" fmla="*/ 245125 w 614242"/>
              <a:gd name="connsiteY3" fmla="*/ 68956 h 424165"/>
              <a:gd name="connsiteX4" fmla="*/ 366311 w 614242"/>
              <a:gd name="connsiteY4" fmla="*/ 101 h 424165"/>
              <a:gd name="connsiteX5" fmla="*/ 553598 w 614242"/>
              <a:gd name="connsiteY5" fmla="*/ 82727 h 424165"/>
              <a:gd name="connsiteX6" fmla="*/ 614190 w 614242"/>
              <a:gd name="connsiteY6" fmla="*/ 256243 h 424165"/>
              <a:gd name="connsiteX7" fmla="*/ 561860 w 614242"/>
              <a:gd name="connsiteY7" fmla="*/ 366412 h 424165"/>
              <a:gd name="connsiteX8" fmla="*/ 446183 w 614242"/>
              <a:gd name="connsiteY8" fmla="*/ 421496 h 424165"/>
              <a:gd name="connsiteX9" fmla="*/ 280930 w 614242"/>
              <a:gd name="connsiteY9" fmla="*/ 404971 h 424165"/>
              <a:gd name="connsiteX10" fmla="*/ 159745 w 614242"/>
              <a:gd name="connsiteY10" fmla="*/ 314081 h 424165"/>
              <a:gd name="connsiteX11" fmla="*/ 66101 w 614242"/>
              <a:gd name="connsiteY11" fmla="*/ 278277 h 4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242" h="424165">
                <a:moveTo>
                  <a:pt x="0" y="272768"/>
                </a:moveTo>
                <a:cubicBezTo>
                  <a:pt x="33051" y="278506"/>
                  <a:pt x="66102" y="284244"/>
                  <a:pt x="96398" y="272768"/>
                </a:cubicBezTo>
                <a:cubicBezTo>
                  <a:pt x="126694" y="261292"/>
                  <a:pt x="156990" y="237882"/>
                  <a:pt x="181778" y="203913"/>
                </a:cubicBezTo>
                <a:cubicBezTo>
                  <a:pt x="206566" y="169944"/>
                  <a:pt x="214370" y="102925"/>
                  <a:pt x="245125" y="68956"/>
                </a:cubicBezTo>
                <a:cubicBezTo>
                  <a:pt x="275880" y="34987"/>
                  <a:pt x="314899" y="-2194"/>
                  <a:pt x="366311" y="101"/>
                </a:cubicBezTo>
                <a:cubicBezTo>
                  <a:pt x="417723" y="2396"/>
                  <a:pt x="512285" y="40037"/>
                  <a:pt x="553598" y="82727"/>
                </a:cubicBezTo>
                <a:cubicBezTo>
                  <a:pt x="594911" y="125417"/>
                  <a:pt x="612813" y="208962"/>
                  <a:pt x="614190" y="256243"/>
                </a:cubicBezTo>
                <a:cubicBezTo>
                  <a:pt x="615567" y="303524"/>
                  <a:pt x="589861" y="338870"/>
                  <a:pt x="561860" y="366412"/>
                </a:cubicBezTo>
                <a:cubicBezTo>
                  <a:pt x="533859" y="393954"/>
                  <a:pt x="493005" y="415070"/>
                  <a:pt x="446183" y="421496"/>
                </a:cubicBezTo>
                <a:cubicBezTo>
                  <a:pt x="399361" y="427922"/>
                  <a:pt x="328670" y="422874"/>
                  <a:pt x="280930" y="404971"/>
                </a:cubicBezTo>
                <a:cubicBezTo>
                  <a:pt x="233190" y="387069"/>
                  <a:pt x="195550" y="335197"/>
                  <a:pt x="159745" y="314081"/>
                </a:cubicBezTo>
                <a:cubicBezTo>
                  <a:pt x="123940" y="292965"/>
                  <a:pt x="95020" y="285621"/>
                  <a:pt x="66101" y="278277"/>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7192E36E-3A23-87A3-3FAC-4DB76FF5FC1F}"/>
              </a:ext>
              <a:ext uri="{C183D7F6-B498-43B3-948B-1728B52AA6E4}">
                <adec:decorative xmlns:adec="http://schemas.microsoft.com/office/drawing/2017/decorative" val="1"/>
              </a:ext>
            </a:extLst>
          </p:cNvPr>
          <p:cNvSpPr/>
          <p:nvPr/>
        </p:nvSpPr>
        <p:spPr>
          <a:xfrm>
            <a:off x="4265654" y="5744596"/>
            <a:ext cx="659036" cy="467924"/>
          </a:xfrm>
          <a:custGeom>
            <a:avLst/>
            <a:gdLst>
              <a:gd name="connsiteX0" fmla="*/ 0 w 614242"/>
              <a:gd name="connsiteY0" fmla="*/ 272768 h 424165"/>
              <a:gd name="connsiteX1" fmla="*/ 96398 w 614242"/>
              <a:gd name="connsiteY1" fmla="*/ 272768 h 424165"/>
              <a:gd name="connsiteX2" fmla="*/ 181778 w 614242"/>
              <a:gd name="connsiteY2" fmla="*/ 203913 h 424165"/>
              <a:gd name="connsiteX3" fmla="*/ 245125 w 614242"/>
              <a:gd name="connsiteY3" fmla="*/ 68956 h 424165"/>
              <a:gd name="connsiteX4" fmla="*/ 366311 w 614242"/>
              <a:gd name="connsiteY4" fmla="*/ 101 h 424165"/>
              <a:gd name="connsiteX5" fmla="*/ 553598 w 614242"/>
              <a:gd name="connsiteY5" fmla="*/ 82727 h 424165"/>
              <a:gd name="connsiteX6" fmla="*/ 614190 w 614242"/>
              <a:gd name="connsiteY6" fmla="*/ 256243 h 424165"/>
              <a:gd name="connsiteX7" fmla="*/ 561860 w 614242"/>
              <a:gd name="connsiteY7" fmla="*/ 366412 h 424165"/>
              <a:gd name="connsiteX8" fmla="*/ 446183 w 614242"/>
              <a:gd name="connsiteY8" fmla="*/ 421496 h 424165"/>
              <a:gd name="connsiteX9" fmla="*/ 280930 w 614242"/>
              <a:gd name="connsiteY9" fmla="*/ 404971 h 424165"/>
              <a:gd name="connsiteX10" fmla="*/ 159745 w 614242"/>
              <a:gd name="connsiteY10" fmla="*/ 314081 h 424165"/>
              <a:gd name="connsiteX11" fmla="*/ 66101 w 614242"/>
              <a:gd name="connsiteY11" fmla="*/ 278277 h 42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242" h="424165">
                <a:moveTo>
                  <a:pt x="0" y="272768"/>
                </a:moveTo>
                <a:cubicBezTo>
                  <a:pt x="33051" y="278506"/>
                  <a:pt x="66102" y="284244"/>
                  <a:pt x="96398" y="272768"/>
                </a:cubicBezTo>
                <a:cubicBezTo>
                  <a:pt x="126694" y="261292"/>
                  <a:pt x="156990" y="237882"/>
                  <a:pt x="181778" y="203913"/>
                </a:cubicBezTo>
                <a:cubicBezTo>
                  <a:pt x="206566" y="169944"/>
                  <a:pt x="214370" y="102925"/>
                  <a:pt x="245125" y="68956"/>
                </a:cubicBezTo>
                <a:cubicBezTo>
                  <a:pt x="275880" y="34987"/>
                  <a:pt x="314899" y="-2194"/>
                  <a:pt x="366311" y="101"/>
                </a:cubicBezTo>
                <a:cubicBezTo>
                  <a:pt x="417723" y="2396"/>
                  <a:pt x="512285" y="40037"/>
                  <a:pt x="553598" y="82727"/>
                </a:cubicBezTo>
                <a:cubicBezTo>
                  <a:pt x="594911" y="125417"/>
                  <a:pt x="612813" y="208962"/>
                  <a:pt x="614190" y="256243"/>
                </a:cubicBezTo>
                <a:cubicBezTo>
                  <a:pt x="615567" y="303524"/>
                  <a:pt x="589861" y="338870"/>
                  <a:pt x="561860" y="366412"/>
                </a:cubicBezTo>
                <a:cubicBezTo>
                  <a:pt x="533859" y="393954"/>
                  <a:pt x="493005" y="415070"/>
                  <a:pt x="446183" y="421496"/>
                </a:cubicBezTo>
                <a:cubicBezTo>
                  <a:pt x="399361" y="427922"/>
                  <a:pt x="328670" y="422874"/>
                  <a:pt x="280930" y="404971"/>
                </a:cubicBezTo>
                <a:cubicBezTo>
                  <a:pt x="233190" y="387069"/>
                  <a:pt x="195550" y="335197"/>
                  <a:pt x="159745" y="314081"/>
                </a:cubicBezTo>
                <a:cubicBezTo>
                  <a:pt x="123940" y="292965"/>
                  <a:pt x="95020" y="285621"/>
                  <a:pt x="66101" y="278277"/>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E79BAABD-7F30-D07F-8866-BD4A45FEE1B0}"/>
              </a:ext>
              <a:ext uri="{C183D7F6-B498-43B3-948B-1728B52AA6E4}">
                <adec:decorative xmlns:adec="http://schemas.microsoft.com/office/drawing/2017/decorative" val="1"/>
              </a:ext>
            </a:extLst>
          </p:cNvPr>
          <p:cNvSpPr/>
          <p:nvPr/>
        </p:nvSpPr>
        <p:spPr>
          <a:xfrm>
            <a:off x="3002507" y="5758672"/>
            <a:ext cx="242248" cy="79158"/>
          </a:xfrm>
          <a:custGeom>
            <a:avLst/>
            <a:gdLst>
              <a:gd name="connsiteX0" fmla="*/ 0 w 242248"/>
              <a:gd name="connsiteY0" fmla="*/ 79158 h 79158"/>
              <a:gd name="connsiteX1" fmla="*/ 54592 w 242248"/>
              <a:gd name="connsiteY1" fmla="*/ 27979 h 79158"/>
              <a:gd name="connsiteX2" fmla="*/ 122830 w 242248"/>
              <a:gd name="connsiteY2" fmla="*/ 683 h 79158"/>
              <a:gd name="connsiteX3" fmla="*/ 242248 w 242248"/>
              <a:gd name="connsiteY3" fmla="*/ 10919 h 79158"/>
            </a:gdLst>
            <a:ahLst/>
            <a:cxnLst>
              <a:cxn ang="0">
                <a:pos x="connsiteX0" y="connsiteY0"/>
              </a:cxn>
              <a:cxn ang="0">
                <a:pos x="connsiteX1" y="connsiteY1"/>
              </a:cxn>
              <a:cxn ang="0">
                <a:pos x="connsiteX2" y="connsiteY2"/>
              </a:cxn>
              <a:cxn ang="0">
                <a:pos x="connsiteX3" y="connsiteY3"/>
              </a:cxn>
            </a:cxnLst>
            <a:rect l="l" t="t" r="r" b="b"/>
            <a:pathLst>
              <a:path w="242248" h="79158">
                <a:moveTo>
                  <a:pt x="0" y="79158"/>
                </a:moveTo>
                <a:cubicBezTo>
                  <a:pt x="17060" y="60108"/>
                  <a:pt x="34120" y="41058"/>
                  <a:pt x="54592" y="27979"/>
                </a:cubicBezTo>
                <a:cubicBezTo>
                  <a:pt x="75064" y="14900"/>
                  <a:pt x="91554" y="3526"/>
                  <a:pt x="122830" y="683"/>
                </a:cubicBezTo>
                <a:cubicBezTo>
                  <a:pt x="154106" y="-2160"/>
                  <a:pt x="198177" y="4379"/>
                  <a:pt x="242248" y="10919"/>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09093FD4-D5D2-776B-0777-6A63A0EB0E62}"/>
              </a:ext>
              <a:ext uri="{C183D7F6-B498-43B3-948B-1728B52AA6E4}">
                <adec:decorative xmlns:adec="http://schemas.microsoft.com/office/drawing/2017/decorative" val="1"/>
              </a:ext>
            </a:extLst>
          </p:cNvPr>
          <p:cNvSpPr/>
          <p:nvPr/>
        </p:nvSpPr>
        <p:spPr>
          <a:xfrm>
            <a:off x="3521122" y="5592164"/>
            <a:ext cx="245660" cy="71657"/>
          </a:xfrm>
          <a:custGeom>
            <a:avLst/>
            <a:gdLst>
              <a:gd name="connsiteX0" fmla="*/ 0 w 245660"/>
              <a:gd name="connsiteY0" fmla="*/ 71657 h 71657"/>
              <a:gd name="connsiteX1" fmla="*/ 105771 w 245660"/>
              <a:gd name="connsiteY1" fmla="*/ 6 h 71657"/>
              <a:gd name="connsiteX2" fmla="*/ 245660 w 245660"/>
              <a:gd name="connsiteY2" fmla="*/ 68245 h 71657"/>
            </a:gdLst>
            <a:ahLst/>
            <a:cxnLst>
              <a:cxn ang="0">
                <a:pos x="connsiteX0" y="connsiteY0"/>
              </a:cxn>
              <a:cxn ang="0">
                <a:pos x="connsiteX1" y="connsiteY1"/>
              </a:cxn>
              <a:cxn ang="0">
                <a:pos x="connsiteX2" y="connsiteY2"/>
              </a:cxn>
            </a:cxnLst>
            <a:rect l="l" t="t" r="r" b="b"/>
            <a:pathLst>
              <a:path w="245660" h="71657">
                <a:moveTo>
                  <a:pt x="0" y="71657"/>
                </a:moveTo>
                <a:cubicBezTo>
                  <a:pt x="32414" y="36116"/>
                  <a:pt x="64828" y="575"/>
                  <a:pt x="105771" y="6"/>
                </a:cubicBezTo>
                <a:cubicBezTo>
                  <a:pt x="146714" y="-563"/>
                  <a:pt x="196187" y="33841"/>
                  <a:pt x="245660" y="68245"/>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Shape 110">
            <a:extLst>
              <a:ext uri="{FF2B5EF4-FFF2-40B4-BE49-F238E27FC236}">
                <a16:creationId xmlns:a16="http://schemas.microsoft.com/office/drawing/2014/main" id="{1EB1EF24-63B9-C58D-D8DA-02EF8AA7C79D}"/>
              </a:ext>
              <a:ext uri="{C183D7F6-B498-43B3-948B-1728B52AA6E4}">
                <adec:decorative xmlns:adec="http://schemas.microsoft.com/office/drawing/2017/decorative" val="1"/>
              </a:ext>
            </a:extLst>
          </p:cNvPr>
          <p:cNvSpPr/>
          <p:nvPr/>
        </p:nvSpPr>
        <p:spPr>
          <a:xfrm>
            <a:off x="3916907" y="5536703"/>
            <a:ext cx="494732" cy="221862"/>
          </a:xfrm>
          <a:custGeom>
            <a:avLst/>
            <a:gdLst>
              <a:gd name="connsiteX0" fmla="*/ 494732 w 494732"/>
              <a:gd name="connsiteY0" fmla="*/ 4288 h 221862"/>
              <a:gd name="connsiteX1" fmla="*/ 358254 w 494732"/>
              <a:gd name="connsiteY1" fmla="*/ 11112 h 221862"/>
              <a:gd name="connsiteX2" fmla="*/ 249072 w 494732"/>
              <a:gd name="connsiteY2" fmla="*/ 99822 h 221862"/>
              <a:gd name="connsiteX3" fmla="*/ 184245 w 494732"/>
              <a:gd name="connsiteY3" fmla="*/ 212416 h 221862"/>
              <a:gd name="connsiteX4" fmla="*/ 51180 w 494732"/>
              <a:gd name="connsiteY4" fmla="*/ 212416 h 221862"/>
              <a:gd name="connsiteX5" fmla="*/ 0 w 494732"/>
              <a:gd name="connsiteY5" fmla="*/ 185121 h 2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732" h="221862">
                <a:moveTo>
                  <a:pt x="494732" y="4288"/>
                </a:moveTo>
                <a:cubicBezTo>
                  <a:pt x="446964" y="-261"/>
                  <a:pt x="399197" y="-4810"/>
                  <a:pt x="358254" y="11112"/>
                </a:cubicBezTo>
                <a:cubicBezTo>
                  <a:pt x="317311" y="27034"/>
                  <a:pt x="278073" y="66271"/>
                  <a:pt x="249072" y="99822"/>
                </a:cubicBezTo>
                <a:cubicBezTo>
                  <a:pt x="220071" y="133373"/>
                  <a:pt x="217227" y="193650"/>
                  <a:pt x="184245" y="212416"/>
                </a:cubicBezTo>
                <a:cubicBezTo>
                  <a:pt x="151263" y="231182"/>
                  <a:pt x="81888" y="216965"/>
                  <a:pt x="51180" y="212416"/>
                </a:cubicBezTo>
                <a:cubicBezTo>
                  <a:pt x="20472" y="207867"/>
                  <a:pt x="13079" y="189670"/>
                  <a:pt x="0" y="185121"/>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row: Down 115">
            <a:extLst>
              <a:ext uri="{FF2B5EF4-FFF2-40B4-BE49-F238E27FC236}">
                <a16:creationId xmlns:a16="http://schemas.microsoft.com/office/drawing/2014/main" id="{4CE3DCCF-41E2-92A4-5BC0-CF717AC3BBF1}"/>
              </a:ext>
              <a:ext uri="{C183D7F6-B498-43B3-948B-1728B52AA6E4}">
                <adec:decorative xmlns:adec="http://schemas.microsoft.com/office/drawing/2017/decorative" val="1"/>
              </a:ext>
            </a:extLst>
          </p:cNvPr>
          <p:cNvSpPr/>
          <p:nvPr/>
        </p:nvSpPr>
        <p:spPr>
          <a:xfrm rot="20891001">
            <a:off x="3041185" y="5582711"/>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Arrow: Down 116">
            <a:extLst>
              <a:ext uri="{FF2B5EF4-FFF2-40B4-BE49-F238E27FC236}">
                <a16:creationId xmlns:a16="http://schemas.microsoft.com/office/drawing/2014/main" id="{1E323BB9-FB3D-9632-0810-3302D8125F05}"/>
              </a:ext>
              <a:ext uri="{C183D7F6-B498-43B3-948B-1728B52AA6E4}">
                <adec:decorative xmlns:adec="http://schemas.microsoft.com/office/drawing/2017/decorative" val="1"/>
              </a:ext>
            </a:extLst>
          </p:cNvPr>
          <p:cNvSpPr/>
          <p:nvPr/>
        </p:nvSpPr>
        <p:spPr>
          <a:xfrm rot="21143537">
            <a:off x="3577172" y="5424906"/>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Arrow: Down 117">
            <a:extLst>
              <a:ext uri="{FF2B5EF4-FFF2-40B4-BE49-F238E27FC236}">
                <a16:creationId xmlns:a16="http://schemas.microsoft.com/office/drawing/2014/main" id="{D1AD81BE-9C8E-D369-A529-55B545D0C223}"/>
              </a:ext>
              <a:ext uri="{C183D7F6-B498-43B3-948B-1728B52AA6E4}">
                <adec:decorative xmlns:adec="http://schemas.microsoft.com/office/drawing/2017/decorative" val="1"/>
              </a:ext>
            </a:extLst>
          </p:cNvPr>
          <p:cNvSpPr/>
          <p:nvPr/>
        </p:nvSpPr>
        <p:spPr>
          <a:xfrm rot="216478">
            <a:off x="4383447" y="5342643"/>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rrow: Down 118">
            <a:extLst>
              <a:ext uri="{FF2B5EF4-FFF2-40B4-BE49-F238E27FC236}">
                <a16:creationId xmlns:a16="http://schemas.microsoft.com/office/drawing/2014/main" id="{8BDCC1ED-1655-4743-DB6A-0CB89F60D446}"/>
              </a:ext>
              <a:ext uri="{C183D7F6-B498-43B3-948B-1728B52AA6E4}">
                <adec:decorative xmlns:adec="http://schemas.microsoft.com/office/drawing/2017/decorative" val="1"/>
              </a:ext>
            </a:extLst>
          </p:cNvPr>
          <p:cNvSpPr/>
          <p:nvPr/>
        </p:nvSpPr>
        <p:spPr>
          <a:xfrm rot="216478">
            <a:off x="5333374" y="5448614"/>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Arrow: Down 119">
            <a:extLst>
              <a:ext uri="{FF2B5EF4-FFF2-40B4-BE49-F238E27FC236}">
                <a16:creationId xmlns:a16="http://schemas.microsoft.com/office/drawing/2014/main" id="{CEBF33EB-F2E4-FBB7-931D-498A93384419}"/>
              </a:ext>
              <a:ext uri="{C183D7F6-B498-43B3-948B-1728B52AA6E4}">
                <adec:decorative xmlns:adec="http://schemas.microsoft.com/office/drawing/2017/decorative" val="1"/>
              </a:ext>
            </a:extLst>
          </p:cNvPr>
          <p:cNvSpPr/>
          <p:nvPr/>
        </p:nvSpPr>
        <p:spPr>
          <a:xfrm rot="216478">
            <a:off x="5880749" y="5541600"/>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Arrow: Down 120">
            <a:extLst>
              <a:ext uri="{FF2B5EF4-FFF2-40B4-BE49-F238E27FC236}">
                <a16:creationId xmlns:a16="http://schemas.microsoft.com/office/drawing/2014/main" id="{0A20A723-9EFE-81B7-F25A-4F20B6086EAF}"/>
              </a:ext>
              <a:ext uri="{C183D7F6-B498-43B3-948B-1728B52AA6E4}">
                <adec:decorative xmlns:adec="http://schemas.microsoft.com/office/drawing/2017/decorative" val="1"/>
              </a:ext>
            </a:extLst>
          </p:cNvPr>
          <p:cNvSpPr/>
          <p:nvPr/>
        </p:nvSpPr>
        <p:spPr>
          <a:xfrm rot="21300785">
            <a:off x="6678345" y="5347211"/>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row: Down 121">
            <a:extLst>
              <a:ext uri="{FF2B5EF4-FFF2-40B4-BE49-F238E27FC236}">
                <a16:creationId xmlns:a16="http://schemas.microsoft.com/office/drawing/2014/main" id="{3D451797-8047-6041-668C-510117455109}"/>
              </a:ext>
              <a:ext uri="{C183D7F6-B498-43B3-948B-1728B52AA6E4}">
                <adec:decorative xmlns:adec="http://schemas.microsoft.com/office/drawing/2017/decorative" val="1"/>
              </a:ext>
            </a:extLst>
          </p:cNvPr>
          <p:cNvSpPr/>
          <p:nvPr/>
        </p:nvSpPr>
        <p:spPr>
          <a:xfrm rot="17204918">
            <a:off x="7424221" y="4715055"/>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436D53B5-78B0-6106-790F-08E4FC8D8CC8}"/>
              </a:ext>
              <a:ext uri="{C183D7F6-B498-43B3-948B-1728B52AA6E4}">
                <adec:decorative xmlns:adec="http://schemas.microsoft.com/office/drawing/2017/decorative" val="1"/>
              </a:ext>
            </a:extLst>
          </p:cNvPr>
          <p:cNvSpPr/>
          <p:nvPr/>
        </p:nvSpPr>
        <p:spPr>
          <a:xfrm>
            <a:off x="917737" y="660771"/>
            <a:ext cx="3397297" cy="1043140"/>
          </a:xfrm>
          <a:custGeom>
            <a:avLst/>
            <a:gdLst>
              <a:gd name="connsiteX0" fmla="*/ 0 w 3397297"/>
              <a:gd name="connsiteY0" fmla="*/ 0 h 1043140"/>
              <a:gd name="connsiteX1" fmla="*/ 350409 w 3397297"/>
              <a:gd name="connsiteY1" fmla="*/ 520607 h 1043140"/>
              <a:gd name="connsiteX2" fmla="*/ 557317 w 3397297"/>
              <a:gd name="connsiteY2" fmla="*/ 784248 h 1043140"/>
              <a:gd name="connsiteX3" fmla="*/ 650759 w 3397297"/>
              <a:gd name="connsiteY3" fmla="*/ 934423 h 1043140"/>
              <a:gd name="connsiteX4" fmla="*/ 824295 w 3397297"/>
              <a:gd name="connsiteY4" fmla="*/ 1034540 h 1043140"/>
              <a:gd name="connsiteX5" fmla="*/ 1057901 w 3397297"/>
              <a:gd name="connsiteY5" fmla="*/ 1021191 h 1043140"/>
              <a:gd name="connsiteX6" fmla="*/ 1274821 w 3397297"/>
              <a:gd name="connsiteY6" fmla="*/ 1041214 h 1043140"/>
              <a:gd name="connsiteX7" fmla="*/ 1538462 w 3397297"/>
              <a:gd name="connsiteY7" fmla="*/ 964458 h 1043140"/>
              <a:gd name="connsiteX8" fmla="*/ 1788754 w 3397297"/>
              <a:gd name="connsiteY8" fmla="*/ 944435 h 1043140"/>
              <a:gd name="connsiteX9" fmla="*/ 2115802 w 3397297"/>
              <a:gd name="connsiteY9" fmla="*/ 861004 h 1043140"/>
              <a:gd name="connsiteX10" fmla="*/ 2426164 w 3397297"/>
              <a:gd name="connsiteY10" fmla="*/ 817620 h 1043140"/>
              <a:gd name="connsiteX11" fmla="*/ 2786584 w 3397297"/>
              <a:gd name="connsiteY11" fmla="*/ 767562 h 1043140"/>
              <a:gd name="connsiteX12" fmla="*/ 3197063 w 3397297"/>
              <a:gd name="connsiteY12" fmla="*/ 787585 h 1043140"/>
              <a:gd name="connsiteX13" fmla="*/ 3397297 w 3397297"/>
              <a:gd name="connsiteY13" fmla="*/ 804271 h 104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297" h="1043140">
                <a:moveTo>
                  <a:pt x="0" y="0"/>
                </a:moveTo>
                <a:cubicBezTo>
                  <a:pt x="128761" y="194949"/>
                  <a:pt x="257523" y="389899"/>
                  <a:pt x="350409" y="520607"/>
                </a:cubicBezTo>
                <a:cubicBezTo>
                  <a:pt x="443295" y="651315"/>
                  <a:pt x="507259" y="715279"/>
                  <a:pt x="557317" y="784248"/>
                </a:cubicBezTo>
                <a:cubicBezTo>
                  <a:pt x="607375" y="853217"/>
                  <a:pt x="606263" y="892708"/>
                  <a:pt x="650759" y="934423"/>
                </a:cubicBezTo>
                <a:cubicBezTo>
                  <a:pt x="695255" y="976138"/>
                  <a:pt x="756438" y="1020079"/>
                  <a:pt x="824295" y="1034540"/>
                </a:cubicBezTo>
                <a:cubicBezTo>
                  <a:pt x="892152" y="1049001"/>
                  <a:pt x="982813" y="1020079"/>
                  <a:pt x="1057901" y="1021191"/>
                </a:cubicBezTo>
                <a:cubicBezTo>
                  <a:pt x="1132989" y="1022303"/>
                  <a:pt x="1194728" y="1050669"/>
                  <a:pt x="1274821" y="1041214"/>
                </a:cubicBezTo>
                <a:cubicBezTo>
                  <a:pt x="1354914" y="1031759"/>
                  <a:pt x="1452807" y="980588"/>
                  <a:pt x="1538462" y="964458"/>
                </a:cubicBezTo>
                <a:cubicBezTo>
                  <a:pt x="1624117" y="948328"/>
                  <a:pt x="1692531" y="961677"/>
                  <a:pt x="1788754" y="944435"/>
                </a:cubicBezTo>
                <a:cubicBezTo>
                  <a:pt x="1884977" y="927193"/>
                  <a:pt x="2009567" y="882140"/>
                  <a:pt x="2115802" y="861004"/>
                </a:cubicBezTo>
                <a:cubicBezTo>
                  <a:pt x="2222037" y="839868"/>
                  <a:pt x="2426164" y="817620"/>
                  <a:pt x="2426164" y="817620"/>
                </a:cubicBezTo>
                <a:cubicBezTo>
                  <a:pt x="2537961" y="802046"/>
                  <a:pt x="2658101" y="772568"/>
                  <a:pt x="2786584" y="767562"/>
                </a:cubicBezTo>
                <a:lnTo>
                  <a:pt x="3197063" y="787585"/>
                </a:lnTo>
                <a:cubicBezTo>
                  <a:pt x="3298848" y="793703"/>
                  <a:pt x="3348072" y="798987"/>
                  <a:pt x="3397297" y="804271"/>
                </a:cubicBezTo>
              </a:path>
            </a:pathLst>
          </a:custGeom>
          <a:noFill/>
          <a:ln w="1587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66794FFE-CB16-B6C4-03D6-EABBBCBE46EB}"/>
              </a:ext>
              <a:ext uri="{C183D7F6-B498-43B3-948B-1728B52AA6E4}">
                <adec:decorative xmlns:adec="http://schemas.microsoft.com/office/drawing/2017/decorative" val="1"/>
              </a:ext>
            </a:extLst>
          </p:cNvPr>
          <p:cNvSpPr/>
          <p:nvPr/>
        </p:nvSpPr>
        <p:spPr>
          <a:xfrm>
            <a:off x="4277836" y="784702"/>
            <a:ext cx="2009994" cy="855493"/>
          </a:xfrm>
          <a:custGeom>
            <a:avLst/>
            <a:gdLst>
              <a:gd name="connsiteX0" fmla="*/ 17174 w 2009994"/>
              <a:gd name="connsiteY0" fmla="*/ 677003 h 855493"/>
              <a:gd name="connsiteX1" fmla="*/ 90593 w 2009994"/>
              <a:gd name="connsiteY1" fmla="*/ 717050 h 855493"/>
              <a:gd name="connsiteX2" fmla="*/ 260792 w 2009994"/>
              <a:gd name="connsiteY2" fmla="*/ 820504 h 855493"/>
              <a:gd name="connsiteX3" fmla="*/ 430990 w 2009994"/>
              <a:gd name="connsiteY3" fmla="*/ 847202 h 855493"/>
              <a:gd name="connsiteX4" fmla="*/ 1065063 w 2009994"/>
              <a:gd name="connsiteY4" fmla="*/ 853876 h 855493"/>
              <a:gd name="connsiteX5" fmla="*/ 1362076 w 2009994"/>
              <a:gd name="connsiteY5" fmla="*/ 820504 h 855493"/>
              <a:gd name="connsiteX6" fmla="*/ 1675776 w 2009994"/>
              <a:gd name="connsiteY6" fmla="*/ 750422 h 855493"/>
              <a:gd name="connsiteX7" fmla="*/ 1855986 w 2009994"/>
              <a:gd name="connsiteY7" fmla="*/ 633619 h 855493"/>
              <a:gd name="connsiteX8" fmla="*/ 2002824 w 2009994"/>
              <a:gd name="connsiteY8" fmla="*/ 443397 h 855493"/>
              <a:gd name="connsiteX9" fmla="*/ 1976126 w 2009994"/>
              <a:gd name="connsiteY9" fmla="*/ 259850 h 855493"/>
              <a:gd name="connsiteX10" fmla="*/ 1879346 w 2009994"/>
              <a:gd name="connsiteY10" fmla="*/ 49605 h 855493"/>
              <a:gd name="connsiteX11" fmla="*/ 1538949 w 2009994"/>
              <a:gd name="connsiteY11" fmla="*/ 2883 h 855493"/>
              <a:gd name="connsiteX12" fmla="*/ 1322030 w 2009994"/>
              <a:gd name="connsiteY12" fmla="*/ 106337 h 855493"/>
              <a:gd name="connsiteX13" fmla="*/ 1095098 w 2009994"/>
              <a:gd name="connsiteY13" fmla="*/ 316583 h 855493"/>
              <a:gd name="connsiteX14" fmla="*/ 764713 w 2009994"/>
              <a:gd name="connsiteY14" fmla="*/ 516816 h 855493"/>
              <a:gd name="connsiteX15" fmla="*/ 414304 w 2009994"/>
              <a:gd name="connsiteY15" fmla="*/ 623607 h 855493"/>
              <a:gd name="connsiteX16" fmla="*/ 17174 w 2009994"/>
              <a:gd name="connsiteY16" fmla="*/ 677003 h 85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94" h="855493">
                <a:moveTo>
                  <a:pt x="17174" y="677003"/>
                </a:moveTo>
                <a:cubicBezTo>
                  <a:pt x="-36778" y="692577"/>
                  <a:pt x="49990" y="693133"/>
                  <a:pt x="90593" y="717050"/>
                </a:cubicBezTo>
                <a:cubicBezTo>
                  <a:pt x="131196" y="740967"/>
                  <a:pt x="204059" y="798812"/>
                  <a:pt x="260792" y="820504"/>
                </a:cubicBezTo>
                <a:cubicBezTo>
                  <a:pt x="317525" y="842196"/>
                  <a:pt x="296945" y="841640"/>
                  <a:pt x="430990" y="847202"/>
                </a:cubicBezTo>
                <a:cubicBezTo>
                  <a:pt x="565035" y="852764"/>
                  <a:pt x="909882" y="858326"/>
                  <a:pt x="1065063" y="853876"/>
                </a:cubicBezTo>
                <a:cubicBezTo>
                  <a:pt x="1220244" y="849426"/>
                  <a:pt x="1260291" y="837746"/>
                  <a:pt x="1362076" y="820504"/>
                </a:cubicBezTo>
                <a:cubicBezTo>
                  <a:pt x="1463862" y="803262"/>
                  <a:pt x="1593458" y="781570"/>
                  <a:pt x="1675776" y="750422"/>
                </a:cubicBezTo>
                <a:cubicBezTo>
                  <a:pt x="1758094" y="719274"/>
                  <a:pt x="1801478" y="684790"/>
                  <a:pt x="1855986" y="633619"/>
                </a:cubicBezTo>
                <a:cubicBezTo>
                  <a:pt x="1910494" y="582448"/>
                  <a:pt x="1982801" y="505692"/>
                  <a:pt x="2002824" y="443397"/>
                </a:cubicBezTo>
                <a:cubicBezTo>
                  <a:pt x="2022847" y="381102"/>
                  <a:pt x="1996706" y="325482"/>
                  <a:pt x="1976126" y="259850"/>
                </a:cubicBezTo>
                <a:cubicBezTo>
                  <a:pt x="1955546" y="194218"/>
                  <a:pt x="1952209" y="92433"/>
                  <a:pt x="1879346" y="49605"/>
                </a:cubicBezTo>
                <a:cubicBezTo>
                  <a:pt x="1806483" y="6777"/>
                  <a:pt x="1631835" y="-6572"/>
                  <a:pt x="1538949" y="2883"/>
                </a:cubicBezTo>
                <a:cubicBezTo>
                  <a:pt x="1446063" y="12338"/>
                  <a:pt x="1396005" y="54054"/>
                  <a:pt x="1322030" y="106337"/>
                </a:cubicBezTo>
                <a:cubicBezTo>
                  <a:pt x="1248055" y="158620"/>
                  <a:pt x="1187984" y="248170"/>
                  <a:pt x="1095098" y="316583"/>
                </a:cubicBezTo>
                <a:cubicBezTo>
                  <a:pt x="1002212" y="384996"/>
                  <a:pt x="878179" y="465645"/>
                  <a:pt x="764713" y="516816"/>
                </a:cubicBezTo>
                <a:cubicBezTo>
                  <a:pt x="651247" y="567987"/>
                  <a:pt x="539450" y="596909"/>
                  <a:pt x="414304" y="623607"/>
                </a:cubicBezTo>
                <a:cubicBezTo>
                  <a:pt x="289158" y="650305"/>
                  <a:pt x="71126" y="661429"/>
                  <a:pt x="17174" y="677003"/>
                </a:cubicBezTo>
                <a:close/>
              </a:path>
            </a:pathLst>
          </a:custGeom>
          <a:noFill/>
          <a:ln w="1587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128">
            <a:extLst>
              <a:ext uri="{FF2B5EF4-FFF2-40B4-BE49-F238E27FC236}">
                <a16:creationId xmlns:a16="http://schemas.microsoft.com/office/drawing/2014/main" id="{287C6284-BA77-BD4D-BE94-E9FBAD76936F}"/>
              </a:ext>
              <a:ext uri="{C183D7F6-B498-43B3-948B-1728B52AA6E4}">
                <adec:decorative xmlns:adec="http://schemas.microsoft.com/office/drawing/2017/decorative" val="1"/>
              </a:ext>
            </a:extLst>
          </p:cNvPr>
          <p:cNvSpPr/>
          <p:nvPr/>
        </p:nvSpPr>
        <p:spPr>
          <a:xfrm>
            <a:off x="4719961" y="4070780"/>
            <a:ext cx="2165106" cy="988280"/>
          </a:xfrm>
          <a:custGeom>
            <a:avLst/>
            <a:gdLst>
              <a:gd name="connsiteX0" fmla="*/ 0 w 2165106"/>
              <a:gd name="connsiteY0" fmla="*/ 832653 h 988280"/>
              <a:gd name="connsiteX1" fmla="*/ 174594 w 2165106"/>
              <a:gd name="connsiteY1" fmla="*/ 936226 h 988280"/>
              <a:gd name="connsiteX2" fmla="*/ 381740 w 2165106"/>
              <a:gd name="connsiteY2" fmla="*/ 986533 h 988280"/>
              <a:gd name="connsiteX3" fmla="*/ 979503 w 2165106"/>
              <a:gd name="connsiteY3" fmla="*/ 977655 h 988280"/>
              <a:gd name="connsiteX4" fmla="*/ 1204404 w 2165106"/>
              <a:gd name="connsiteY4" fmla="*/ 977655 h 988280"/>
              <a:gd name="connsiteX5" fmla="*/ 1680839 w 2165106"/>
              <a:gd name="connsiteY5" fmla="*/ 877041 h 988280"/>
              <a:gd name="connsiteX6" fmla="*/ 1967884 w 2165106"/>
              <a:gd name="connsiteY6" fmla="*/ 734999 h 988280"/>
              <a:gd name="connsiteX7" fmla="*/ 2163192 w 2165106"/>
              <a:gd name="connsiteY7" fmla="*/ 450913 h 988280"/>
              <a:gd name="connsiteX8" fmla="*/ 2065538 w 2165106"/>
              <a:gd name="connsiteY8" fmla="*/ 243768 h 988280"/>
              <a:gd name="connsiteX9" fmla="*/ 2032987 w 2165106"/>
              <a:gd name="connsiteY9" fmla="*/ 140195 h 988280"/>
              <a:gd name="connsiteX10" fmla="*/ 2003394 w 2165106"/>
              <a:gd name="connsiteY10" fmla="*/ 45500 h 988280"/>
              <a:gd name="connsiteX11" fmla="*/ 1846556 w 2165106"/>
              <a:gd name="connsiteY11" fmla="*/ 7030 h 988280"/>
              <a:gd name="connsiteX12" fmla="*/ 1568389 w 2165106"/>
              <a:gd name="connsiteY12" fmla="*/ 21826 h 988280"/>
              <a:gd name="connsiteX13" fmla="*/ 1299099 w 2165106"/>
              <a:gd name="connsiteY13" fmla="*/ 214175 h 988280"/>
              <a:gd name="connsiteX14" fmla="*/ 1106750 w 2165106"/>
              <a:gd name="connsiteY14" fmla="*/ 397647 h 988280"/>
              <a:gd name="connsiteX15" fmla="*/ 825623 w 2165106"/>
              <a:gd name="connsiteY15" fmla="*/ 592956 h 988280"/>
              <a:gd name="connsiteX16" fmla="*/ 242656 w 2165106"/>
              <a:gd name="connsiteY16" fmla="*/ 797142 h 988280"/>
              <a:gd name="connsiteX17" fmla="*/ 56225 w 2165106"/>
              <a:gd name="connsiteY17" fmla="*/ 829694 h 98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5106" h="988280">
                <a:moveTo>
                  <a:pt x="0" y="832653"/>
                </a:moveTo>
                <a:cubicBezTo>
                  <a:pt x="55485" y="871616"/>
                  <a:pt x="110971" y="910579"/>
                  <a:pt x="174594" y="936226"/>
                </a:cubicBezTo>
                <a:cubicBezTo>
                  <a:pt x="238217" y="961873"/>
                  <a:pt x="247589" y="979628"/>
                  <a:pt x="381740" y="986533"/>
                </a:cubicBezTo>
                <a:cubicBezTo>
                  <a:pt x="515892" y="993438"/>
                  <a:pt x="979503" y="977655"/>
                  <a:pt x="979503" y="977655"/>
                </a:cubicBezTo>
                <a:cubicBezTo>
                  <a:pt x="1116614" y="976175"/>
                  <a:pt x="1087515" y="994424"/>
                  <a:pt x="1204404" y="977655"/>
                </a:cubicBezTo>
                <a:cubicBezTo>
                  <a:pt x="1321293" y="960886"/>
                  <a:pt x="1553592" y="917484"/>
                  <a:pt x="1680839" y="877041"/>
                </a:cubicBezTo>
                <a:cubicBezTo>
                  <a:pt x="1808086" y="836598"/>
                  <a:pt x="1887492" y="806020"/>
                  <a:pt x="1967884" y="734999"/>
                </a:cubicBezTo>
                <a:cubicBezTo>
                  <a:pt x="2048276" y="663978"/>
                  <a:pt x="2146916" y="532785"/>
                  <a:pt x="2163192" y="450913"/>
                </a:cubicBezTo>
                <a:cubicBezTo>
                  <a:pt x="2179468" y="369041"/>
                  <a:pt x="2087239" y="295554"/>
                  <a:pt x="2065538" y="243768"/>
                </a:cubicBezTo>
                <a:cubicBezTo>
                  <a:pt x="2043837" y="191982"/>
                  <a:pt x="2032987" y="140195"/>
                  <a:pt x="2032987" y="140195"/>
                </a:cubicBezTo>
                <a:cubicBezTo>
                  <a:pt x="2022630" y="107150"/>
                  <a:pt x="2034466" y="67694"/>
                  <a:pt x="2003394" y="45500"/>
                </a:cubicBezTo>
                <a:cubicBezTo>
                  <a:pt x="1972322" y="23306"/>
                  <a:pt x="1919057" y="10976"/>
                  <a:pt x="1846556" y="7030"/>
                </a:cubicBezTo>
                <a:cubicBezTo>
                  <a:pt x="1774055" y="3084"/>
                  <a:pt x="1659632" y="-12698"/>
                  <a:pt x="1568389" y="21826"/>
                </a:cubicBezTo>
                <a:cubicBezTo>
                  <a:pt x="1477146" y="56350"/>
                  <a:pt x="1376039" y="151538"/>
                  <a:pt x="1299099" y="214175"/>
                </a:cubicBezTo>
                <a:cubicBezTo>
                  <a:pt x="1222159" y="276812"/>
                  <a:pt x="1185663" y="334517"/>
                  <a:pt x="1106750" y="397647"/>
                </a:cubicBezTo>
                <a:cubicBezTo>
                  <a:pt x="1027837" y="460777"/>
                  <a:pt x="969639" y="526373"/>
                  <a:pt x="825623" y="592956"/>
                </a:cubicBezTo>
                <a:cubicBezTo>
                  <a:pt x="681607" y="659538"/>
                  <a:pt x="370889" y="757686"/>
                  <a:pt x="242656" y="797142"/>
                </a:cubicBezTo>
                <a:cubicBezTo>
                  <a:pt x="114423" y="836598"/>
                  <a:pt x="85324" y="833146"/>
                  <a:pt x="56225" y="829694"/>
                </a:cubicBezTo>
              </a:path>
            </a:pathLst>
          </a:custGeom>
          <a:noFill/>
          <a:ln w="1587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60522BBA-45C9-89AE-747D-625F42061F92}"/>
              </a:ext>
              <a:ext uri="{C183D7F6-B498-43B3-948B-1728B52AA6E4}">
                <adec:decorative xmlns:adec="http://schemas.microsoft.com/office/drawing/2017/decorative" val="1"/>
              </a:ext>
            </a:extLst>
          </p:cNvPr>
          <p:cNvSpPr/>
          <p:nvPr/>
        </p:nvSpPr>
        <p:spPr>
          <a:xfrm>
            <a:off x="638214" y="3926322"/>
            <a:ext cx="4161476" cy="1332194"/>
          </a:xfrm>
          <a:custGeom>
            <a:avLst/>
            <a:gdLst>
              <a:gd name="connsiteX0" fmla="*/ 4150256 w 4150256"/>
              <a:gd name="connsiteY0" fmla="*/ 970383 h 1332194"/>
              <a:gd name="connsiteX1" fmla="*/ 3967376 w 4150256"/>
              <a:gd name="connsiteY1" fmla="*/ 977848 h 1332194"/>
              <a:gd name="connsiteX2" fmla="*/ 3620277 w 4150256"/>
              <a:gd name="connsiteY2" fmla="*/ 962919 h 1332194"/>
              <a:gd name="connsiteX3" fmla="*/ 3359020 w 4150256"/>
              <a:gd name="connsiteY3" fmla="*/ 962919 h 1332194"/>
              <a:gd name="connsiteX4" fmla="*/ 2870096 w 4150256"/>
              <a:gd name="connsiteY4" fmla="*/ 1048760 h 1332194"/>
              <a:gd name="connsiteX5" fmla="*/ 2608839 w 4150256"/>
              <a:gd name="connsiteY5" fmla="*/ 1104744 h 1332194"/>
              <a:gd name="connsiteX6" fmla="*/ 2396101 w 4150256"/>
              <a:gd name="connsiteY6" fmla="*/ 1175657 h 1332194"/>
              <a:gd name="connsiteX7" fmla="*/ 2194560 w 4150256"/>
              <a:gd name="connsiteY7" fmla="*/ 1205515 h 1332194"/>
              <a:gd name="connsiteX8" fmla="*/ 1989286 w 4150256"/>
              <a:gd name="connsiteY8" fmla="*/ 1246569 h 1332194"/>
              <a:gd name="connsiteX9" fmla="*/ 1683242 w 4150256"/>
              <a:gd name="connsiteY9" fmla="*/ 1313750 h 1332194"/>
              <a:gd name="connsiteX10" fmla="*/ 1369734 w 4150256"/>
              <a:gd name="connsiteY10" fmla="*/ 1328679 h 1332194"/>
              <a:gd name="connsiteX11" fmla="*/ 1179389 w 4150256"/>
              <a:gd name="connsiteY11" fmla="*/ 1321214 h 1332194"/>
              <a:gd name="connsiteX12" fmla="*/ 1007706 w 4150256"/>
              <a:gd name="connsiteY12" fmla="*/ 1220444 h 1332194"/>
              <a:gd name="connsiteX13" fmla="*/ 813629 w 4150256"/>
              <a:gd name="connsiteY13" fmla="*/ 962919 h 1332194"/>
              <a:gd name="connsiteX14" fmla="*/ 556104 w 4150256"/>
              <a:gd name="connsiteY14" fmla="*/ 660607 h 1332194"/>
              <a:gd name="connsiteX15" fmla="*/ 223935 w 4150256"/>
              <a:gd name="connsiteY15" fmla="*/ 223934 h 1332194"/>
              <a:gd name="connsiteX16" fmla="*/ 0 w 4150256"/>
              <a:gd name="connsiteY16" fmla="*/ 0 h 1332194"/>
              <a:gd name="connsiteX0" fmla="*/ 4161476 w 4161476"/>
              <a:gd name="connsiteY0" fmla="*/ 970383 h 1332194"/>
              <a:gd name="connsiteX1" fmla="*/ 3967376 w 4161476"/>
              <a:gd name="connsiteY1" fmla="*/ 977848 h 1332194"/>
              <a:gd name="connsiteX2" fmla="*/ 3620277 w 4161476"/>
              <a:gd name="connsiteY2" fmla="*/ 962919 h 1332194"/>
              <a:gd name="connsiteX3" fmla="*/ 3359020 w 4161476"/>
              <a:gd name="connsiteY3" fmla="*/ 962919 h 1332194"/>
              <a:gd name="connsiteX4" fmla="*/ 2870096 w 4161476"/>
              <a:gd name="connsiteY4" fmla="*/ 1048760 h 1332194"/>
              <a:gd name="connsiteX5" fmla="*/ 2608839 w 4161476"/>
              <a:gd name="connsiteY5" fmla="*/ 1104744 h 1332194"/>
              <a:gd name="connsiteX6" fmla="*/ 2396101 w 4161476"/>
              <a:gd name="connsiteY6" fmla="*/ 1175657 h 1332194"/>
              <a:gd name="connsiteX7" fmla="*/ 2194560 w 4161476"/>
              <a:gd name="connsiteY7" fmla="*/ 1205515 h 1332194"/>
              <a:gd name="connsiteX8" fmla="*/ 1989286 w 4161476"/>
              <a:gd name="connsiteY8" fmla="*/ 1246569 h 1332194"/>
              <a:gd name="connsiteX9" fmla="*/ 1683242 w 4161476"/>
              <a:gd name="connsiteY9" fmla="*/ 1313750 h 1332194"/>
              <a:gd name="connsiteX10" fmla="*/ 1369734 w 4161476"/>
              <a:gd name="connsiteY10" fmla="*/ 1328679 h 1332194"/>
              <a:gd name="connsiteX11" fmla="*/ 1179389 w 4161476"/>
              <a:gd name="connsiteY11" fmla="*/ 1321214 h 1332194"/>
              <a:gd name="connsiteX12" fmla="*/ 1007706 w 4161476"/>
              <a:gd name="connsiteY12" fmla="*/ 1220444 h 1332194"/>
              <a:gd name="connsiteX13" fmla="*/ 813629 w 4161476"/>
              <a:gd name="connsiteY13" fmla="*/ 962919 h 1332194"/>
              <a:gd name="connsiteX14" fmla="*/ 556104 w 4161476"/>
              <a:gd name="connsiteY14" fmla="*/ 660607 h 1332194"/>
              <a:gd name="connsiteX15" fmla="*/ 223935 w 4161476"/>
              <a:gd name="connsiteY15" fmla="*/ 223934 h 1332194"/>
              <a:gd name="connsiteX16" fmla="*/ 0 w 4161476"/>
              <a:gd name="connsiteY16" fmla="*/ 0 h 133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1476" h="1332194">
                <a:moveTo>
                  <a:pt x="4161476" y="970383"/>
                </a:moveTo>
                <a:cubicBezTo>
                  <a:pt x="4114201" y="974737"/>
                  <a:pt x="4057576" y="979092"/>
                  <a:pt x="3967376" y="977848"/>
                </a:cubicBezTo>
                <a:cubicBezTo>
                  <a:pt x="3877176" y="976604"/>
                  <a:pt x="3721670" y="965407"/>
                  <a:pt x="3620277" y="962919"/>
                </a:cubicBezTo>
                <a:cubicBezTo>
                  <a:pt x="3518884" y="960431"/>
                  <a:pt x="3484050" y="948612"/>
                  <a:pt x="3359020" y="962919"/>
                </a:cubicBezTo>
                <a:cubicBezTo>
                  <a:pt x="3233990" y="977226"/>
                  <a:pt x="2995126" y="1025123"/>
                  <a:pt x="2870096" y="1048760"/>
                </a:cubicBezTo>
                <a:cubicBezTo>
                  <a:pt x="2745066" y="1072397"/>
                  <a:pt x="2687838" y="1083595"/>
                  <a:pt x="2608839" y="1104744"/>
                </a:cubicBezTo>
                <a:cubicBezTo>
                  <a:pt x="2529840" y="1125894"/>
                  <a:pt x="2465148" y="1158862"/>
                  <a:pt x="2396101" y="1175657"/>
                </a:cubicBezTo>
                <a:cubicBezTo>
                  <a:pt x="2327054" y="1192452"/>
                  <a:pt x="2262363" y="1193696"/>
                  <a:pt x="2194560" y="1205515"/>
                </a:cubicBezTo>
                <a:cubicBezTo>
                  <a:pt x="2126757" y="1217334"/>
                  <a:pt x="1989286" y="1246569"/>
                  <a:pt x="1989286" y="1246569"/>
                </a:cubicBezTo>
                <a:cubicBezTo>
                  <a:pt x="1904066" y="1264608"/>
                  <a:pt x="1786501" y="1300065"/>
                  <a:pt x="1683242" y="1313750"/>
                </a:cubicBezTo>
                <a:cubicBezTo>
                  <a:pt x="1579983" y="1327435"/>
                  <a:pt x="1453709" y="1327435"/>
                  <a:pt x="1369734" y="1328679"/>
                </a:cubicBezTo>
                <a:cubicBezTo>
                  <a:pt x="1285759" y="1329923"/>
                  <a:pt x="1239727" y="1339253"/>
                  <a:pt x="1179389" y="1321214"/>
                </a:cubicBezTo>
                <a:cubicBezTo>
                  <a:pt x="1119051" y="1303175"/>
                  <a:pt x="1068666" y="1280160"/>
                  <a:pt x="1007706" y="1220444"/>
                </a:cubicBezTo>
                <a:cubicBezTo>
                  <a:pt x="946746" y="1160728"/>
                  <a:pt x="888896" y="1056225"/>
                  <a:pt x="813629" y="962919"/>
                </a:cubicBezTo>
                <a:cubicBezTo>
                  <a:pt x="738362" y="869613"/>
                  <a:pt x="654386" y="783771"/>
                  <a:pt x="556104" y="660607"/>
                </a:cubicBezTo>
                <a:cubicBezTo>
                  <a:pt x="457822" y="537443"/>
                  <a:pt x="316619" y="334035"/>
                  <a:pt x="223935" y="223934"/>
                </a:cubicBezTo>
                <a:cubicBezTo>
                  <a:pt x="131251" y="113833"/>
                  <a:pt x="65625" y="56916"/>
                  <a:pt x="0" y="0"/>
                </a:cubicBezTo>
              </a:path>
            </a:pathLst>
          </a:custGeom>
          <a:noFill/>
          <a:ln w="1587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row: Down 130">
            <a:extLst>
              <a:ext uri="{FF2B5EF4-FFF2-40B4-BE49-F238E27FC236}">
                <a16:creationId xmlns:a16="http://schemas.microsoft.com/office/drawing/2014/main" id="{4CB7A0D2-1436-2CF6-3117-CF665C43959F}"/>
              </a:ext>
              <a:ext uri="{C183D7F6-B498-43B3-948B-1728B52AA6E4}">
                <adec:decorative xmlns:adec="http://schemas.microsoft.com/office/drawing/2017/decorative" val="1"/>
              </a:ext>
            </a:extLst>
          </p:cNvPr>
          <p:cNvSpPr/>
          <p:nvPr/>
        </p:nvSpPr>
        <p:spPr>
          <a:xfrm rot="10222592">
            <a:off x="2947460" y="5206331"/>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98EF63-A23E-8EF4-E2E3-6E0425EB73CF}"/>
              </a:ext>
            </a:extLst>
          </p:cNvPr>
          <p:cNvSpPr txBox="1"/>
          <p:nvPr/>
        </p:nvSpPr>
        <p:spPr>
          <a:xfrm>
            <a:off x="377368" y="2887401"/>
            <a:ext cx="931263" cy="276999"/>
          </a:xfrm>
          <a:prstGeom prst="rect">
            <a:avLst/>
          </a:prstGeom>
          <a:noFill/>
        </p:spPr>
        <p:txBody>
          <a:bodyPr wrap="square" rtlCol="0">
            <a:spAutoFit/>
          </a:bodyPr>
          <a:lstStyle/>
          <a:p>
            <a:r>
              <a:rPr lang="en-US" sz="1200" b="1" dirty="0"/>
              <a:t>Today</a:t>
            </a:r>
          </a:p>
        </p:txBody>
      </p:sp>
      <p:sp>
        <p:nvSpPr>
          <p:cNvPr id="3" name="TextBox 2">
            <a:extLst>
              <a:ext uri="{FF2B5EF4-FFF2-40B4-BE49-F238E27FC236}">
                <a16:creationId xmlns:a16="http://schemas.microsoft.com/office/drawing/2014/main" id="{B76EFC14-889C-2290-E0AB-00C6810561BF}"/>
              </a:ext>
            </a:extLst>
          </p:cNvPr>
          <p:cNvSpPr txBox="1"/>
          <p:nvPr/>
        </p:nvSpPr>
        <p:spPr>
          <a:xfrm>
            <a:off x="460215" y="6412514"/>
            <a:ext cx="931263" cy="276999"/>
          </a:xfrm>
          <a:prstGeom prst="rect">
            <a:avLst/>
          </a:prstGeom>
          <a:noFill/>
        </p:spPr>
        <p:txBody>
          <a:bodyPr wrap="square" rtlCol="0">
            <a:spAutoFit/>
          </a:bodyPr>
          <a:lstStyle/>
          <a:p>
            <a:r>
              <a:rPr lang="en-US" sz="1200" b="1" dirty="0"/>
              <a:t>Future</a:t>
            </a:r>
          </a:p>
        </p:txBody>
      </p:sp>
      <p:sp>
        <p:nvSpPr>
          <p:cNvPr id="4" name="TextBox 3">
            <a:extLst>
              <a:ext uri="{FF2B5EF4-FFF2-40B4-BE49-F238E27FC236}">
                <a16:creationId xmlns:a16="http://schemas.microsoft.com/office/drawing/2014/main" id="{EEB963DF-10D7-ED8C-A4B6-5B2F2C198F52}"/>
              </a:ext>
            </a:extLst>
          </p:cNvPr>
          <p:cNvSpPr txBox="1"/>
          <p:nvPr/>
        </p:nvSpPr>
        <p:spPr>
          <a:xfrm>
            <a:off x="7008231" y="1213688"/>
            <a:ext cx="931263" cy="276999"/>
          </a:xfrm>
          <a:prstGeom prst="rect">
            <a:avLst/>
          </a:prstGeom>
          <a:noFill/>
        </p:spPr>
        <p:txBody>
          <a:bodyPr wrap="square" rtlCol="0">
            <a:spAutoFit/>
          </a:bodyPr>
          <a:lstStyle/>
          <a:p>
            <a:r>
              <a:rPr lang="en-US" sz="1200" b="1" dirty="0"/>
              <a:t>Key plan</a:t>
            </a:r>
          </a:p>
        </p:txBody>
      </p:sp>
      <p:sp>
        <p:nvSpPr>
          <p:cNvPr id="7" name="Title 1">
            <a:extLst>
              <a:ext uri="{FF2B5EF4-FFF2-40B4-BE49-F238E27FC236}">
                <a16:creationId xmlns:a16="http://schemas.microsoft.com/office/drawing/2014/main" id="{BF2CCF7F-637C-4106-2063-F8C5A5F97C8E}"/>
              </a:ext>
            </a:extLst>
          </p:cNvPr>
          <p:cNvSpPr txBox="1">
            <a:spLocks/>
          </p:cNvSpPr>
          <p:nvPr/>
        </p:nvSpPr>
        <p:spPr>
          <a:xfrm>
            <a:off x="368979" y="635638"/>
            <a:ext cx="7886700"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dirty="0">
                <a:latin typeface="Aptos Display" panose="020B0004020202020204" pitchFamily="34" charset="0"/>
              </a:rPr>
              <a:t>Area A | Improved Circulation &amp; River Access</a:t>
            </a:r>
            <a:br>
              <a:rPr lang="en-US" sz="2000" dirty="0">
                <a:latin typeface="Aptos Display" panose="020B0004020202020204" pitchFamily="34" charset="0"/>
              </a:rPr>
            </a:br>
            <a:endParaRPr lang="en-US" sz="2000" i="1" dirty="0">
              <a:latin typeface="Aptos Display" panose="020B0004020202020204" pitchFamily="34" charset="0"/>
            </a:endParaRPr>
          </a:p>
        </p:txBody>
      </p:sp>
    </p:spTree>
    <p:extLst>
      <p:ext uri="{BB962C8B-B14F-4D97-AF65-F5344CB8AC3E}">
        <p14:creationId xmlns:p14="http://schemas.microsoft.com/office/powerpoint/2010/main" val="3673238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3DD96-5C22-A507-073C-5F89381D8B1D}"/>
            </a:ext>
          </a:extLst>
        </p:cNvPr>
        <p:cNvGrpSpPr/>
        <p:nvPr/>
      </p:nvGrpSpPr>
      <p:grpSpPr>
        <a:xfrm>
          <a:off x="0" y="0"/>
          <a:ext cx="0" cy="0"/>
          <a:chOff x="0" y="0"/>
          <a:chExt cx="0" cy="0"/>
        </a:xfrm>
      </p:grpSpPr>
      <p:grpSp>
        <p:nvGrpSpPr>
          <p:cNvPr id="61" name="Group 60">
            <a:extLst>
              <a:ext uri="{FF2B5EF4-FFF2-40B4-BE49-F238E27FC236}">
                <a16:creationId xmlns:a16="http://schemas.microsoft.com/office/drawing/2014/main" id="{37C72527-7C25-6F67-FBA3-DE43C3593CFE}"/>
              </a:ext>
              <a:ext uri="{C183D7F6-B498-43B3-948B-1728B52AA6E4}">
                <adec:decorative xmlns:adec="http://schemas.microsoft.com/office/drawing/2017/decorative" val="1"/>
              </a:ext>
            </a:extLst>
          </p:cNvPr>
          <p:cNvGrpSpPr/>
          <p:nvPr/>
        </p:nvGrpSpPr>
        <p:grpSpPr>
          <a:xfrm>
            <a:off x="3008650" y="3097166"/>
            <a:ext cx="187146" cy="162238"/>
            <a:chOff x="4503175" y="2463528"/>
            <a:chExt cx="187146" cy="137649"/>
          </a:xfrm>
        </p:grpSpPr>
        <p:sp>
          <p:nvSpPr>
            <p:cNvPr id="68" name="Freeform: Shape 67">
              <a:extLst>
                <a:ext uri="{FF2B5EF4-FFF2-40B4-BE49-F238E27FC236}">
                  <a16:creationId xmlns:a16="http://schemas.microsoft.com/office/drawing/2014/main" id="{8745B6C1-D008-B62D-A13A-E634144A71DE}"/>
                </a:ext>
              </a:extLst>
            </p:cNvPr>
            <p:cNvSpPr/>
            <p:nvPr/>
          </p:nvSpPr>
          <p:spPr>
            <a:xfrm>
              <a:off x="4506007" y="2525340"/>
              <a:ext cx="184314" cy="45719"/>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4ABB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descr="Cherry Blossom with solid fill">
              <a:extLst>
                <a:ext uri="{FF2B5EF4-FFF2-40B4-BE49-F238E27FC236}">
                  <a16:creationId xmlns:a16="http://schemas.microsoft.com/office/drawing/2014/main" id="{ED710F32-C7BD-5D06-673B-1D63677F6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010226">
              <a:off x="4503175" y="2463528"/>
              <a:ext cx="137649" cy="137649"/>
            </a:xfrm>
            <a:prstGeom prst="rect">
              <a:avLst/>
            </a:prstGeom>
          </p:spPr>
        </p:pic>
      </p:grpSp>
      <p:grpSp>
        <p:nvGrpSpPr>
          <p:cNvPr id="98" name="Group 97" descr="Landscape Typology icons">
            <a:extLst>
              <a:ext uri="{FF2B5EF4-FFF2-40B4-BE49-F238E27FC236}">
                <a16:creationId xmlns:a16="http://schemas.microsoft.com/office/drawing/2014/main" id="{B3747E1D-8325-516C-2E72-3DA52018A8B8}"/>
              </a:ext>
            </a:extLst>
          </p:cNvPr>
          <p:cNvGrpSpPr/>
          <p:nvPr/>
        </p:nvGrpSpPr>
        <p:grpSpPr>
          <a:xfrm>
            <a:off x="4768493" y="2644990"/>
            <a:ext cx="895961" cy="350798"/>
            <a:chOff x="1363676" y="2440411"/>
            <a:chExt cx="895961" cy="350798"/>
          </a:xfrm>
        </p:grpSpPr>
        <p:pic>
          <p:nvPicPr>
            <p:cNvPr id="99" name="Picture 98">
              <a:extLst>
                <a:ext uri="{FF2B5EF4-FFF2-40B4-BE49-F238E27FC236}">
                  <a16:creationId xmlns:a16="http://schemas.microsoft.com/office/drawing/2014/main" id="{FF4610CB-0805-D5CC-4A37-4D8F75B4B7B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100" name="Picture 99">
              <a:extLst>
                <a:ext uri="{FF2B5EF4-FFF2-40B4-BE49-F238E27FC236}">
                  <a16:creationId xmlns:a16="http://schemas.microsoft.com/office/drawing/2014/main" id="{CBE254F7-FD3B-92CC-C5DB-74EAF2BD50B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102" name="Picture 101">
              <a:extLst>
                <a:ext uri="{FF2B5EF4-FFF2-40B4-BE49-F238E27FC236}">
                  <a16:creationId xmlns:a16="http://schemas.microsoft.com/office/drawing/2014/main" id="{52C18B98-066B-E0EB-93E3-1728D176F7B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pic>
        <p:nvPicPr>
          <p:cNvPr id="5" name="Picture 4" descr="HOCR Rendered Strategic Plan">
            <a:extLst>
              <a:ext uri="{FF2B5EF4-FFF2-40B4-BE49-F238E27FC236}">
                <a16:creationId xmlns:a16="http://schemas.microsoft.com/office/drawing/2014/main" id="{1FD37050-040C-F1E1-F07E-8489FE868B6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0" y="2989524"/>
            <a:ext cx="9144000" cy="3868476"/>
          </a:xfrm>
          <a:prstGeom prst="rect">
            <a:avLst/>
          </a:prstGeom>
        </p:spPr>
      </p:pic>
      <p:sp>
        <p:nvSpPr>
          <p:cNvPr id="14" name="Title 1">
            <a:extLst>
              <a:ext uri="{FF2B5EF4-FFF2-40B4-BE49-F238E27FC236}">
                <a16:creationId xmlns:a16="http://schemas.microsoft.com/office/drawing/2014/main" id="{D80EDFD3-F8C4-3772-7AC4-474E538FDA1A}"/>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 Area A Typologies   </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pic>
        <p:nvPicPr>
          <p:cNvPr id="7" name="Picture 6" descr="Landscape Typology icons">
            <a:extLst>
              <a:ext uri="{FF2B5EF4-FFF2-40B4-BE49-F238E27FC236}">
                <a16:creationId xmlns:a16="http://schemas.microsoft.com/office/drawing/2014/main" id="{3A7E4673-1812-71C6-D312-7DAFD43C16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7387" y="2626943"/>
            <a:ext cx="280484" cy="334655"/>
          </a:xfrm>
          <a:prstGeom prst="rect">
            <a:avLst/>
          </a:prstGeom>
        </p:spPr>
      </p:pic>
      <p:pic>
        <p:nvPicPr>
          <p:cNvPr id="8" name="Picture 7" descr="Landscape Typology icons">
            <a:extLst>
              <a:ext uri="{FF2B5EF4-FFF2-40B4-BE49-F238E27FC236}">
                <a16:creationId xmlns:a16="http://schemas.microsoft.com/office/drawing/2014/main" id="{38380E00-CDA0-F6A8-56CE-0658F58AB97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255544" y="2377704"/>
            <a:ext cx="321149" cy="295950"/>
          </a:xfrm>
          <a:prstGeom prst="rect">
            <a:avLst/>
          </a:prstGeom>
        </p:spPr>
      </p:pic>
      <p:pic>
        <p:nvPicPr>
          <p:cNvPr id="11" name="Picture 10" descr="Landscape Typology icons">
            <a:extLst>
              <a:ext uri="{FF2B5EF4-FFF2-40B4-BE49-F238E27FC236}">
                <a16:creationId xmlns:a16="http://schemas.microsoft.com/office/drawing/2014/main" id="{BE39030C-83E0-BDF3-DD3C-4D275CEB013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081425" y="1757779"/>
            <a:ext cx="296251" cy="334655"/>
          </a:xfrm>
          <a:prstGeom prst="rect">
            <a:avLst/>
          </a:prstGeom>
        </p:spPr>
      </p:pic>
      <p:pic>
        <p:nvPicPr>
          <p:cNvPr id="12" name="Picture 11" descr="Landscape Typology icons">
            <a:extLst>
              <a:ext uri="{FF2B5EF4-FFF2-40B4-BE49-F238E27FC236}">
                <a16:creationId xmlns:a16="http://schemas.microsoft.com/office/drawing/2014/main" id="{FFC8C5D4-6E96-AF68-D86C-4336EE6593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283514" y="1713983"/>
            <a:ext cx="302090" cy="347404"/>
          </a:xfrm>
          <a:prstGeom prst="rect">
            <a:avLst/>
          </a:prstGeom>
        </p:spPr>
      </p:pic>
      <p:pic>
        <p:nvPicPr>
          <p:cNvPr id="15" name="Picture 14" descr="Landscape Typology icons">
            <a:extLst>
              <a:ext uri="{FF2B5EF4-FFF2-40B4-BE49-F238E27FC236}">
                <a16:creationId xmlns:a16="http://schemas.microsoft.com/office/drawing/2014/main" id="{8B0A0509-760E-640C-F746-BAFF3D950EA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280444" y="1729029"/>
            <a:ext cx="298773" cy="343588"/>
          </a:xfrm>
          <a:prstGeom prst="rect">
            <a:avLst/>
          </a:prstGeom>
        </p:spPr>
      </p:pic>
      <p:pic>
        <p:nvPicPr>
          <p:cNvPr id="17" name="Picture 16" descr="Landscape Typology icons">
            <a:extLst>
              <a:ext uri="{FF2B5EF4-FFF2-40B4-BE49-F238E27FC236}">
                <a16:creationId xmlns:a16="http://schemas.microsoft.com/office/drawing/2014/main" id="{56CB3DB5-ED35-5530-4EF9-806F49FA384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412021" y="1748114"/>
            <a:ext cx="273305" cy="334655"/>
          </a:xfrm>
          <a:prstGeom prst="rect">
            <a:avLst/>
          </a:prstGeom>
        </p:spPr>
      </p:pic>
      <p:pic>
        <p:nvPicPr>
          <p:cNvPr id="18" name="Picture 17" descr="Landscape Typology icons">
            <a:extLst>
              <a:ext uri="{FF2B5EF4-FFF2-40B4-BE49-F238E27FC236}">
                <a16:creationId xmlns:a16="http://schemas.microsoft.com/office/drawing/2014/main" id="{75888F10-F9DE-1514-0D99-C1860C2578D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8211" y="2634843"/>
            <a:ext cx="280484" cy="334655"/>
          </a:xfrm>
          <a:prstGeom prst="rect">
            <a:avLst/>
          </a:prstGeom>
        </p:spPr>
      </p:pic>
      <p:pic>
        <p:nvPicPr>
          <p:cNvPr id="19" name="Picture 18" descr="Landscape Typology icons">
            <a:extLst>
              <a:ext uri="{FF2B5EF4-FFF2-40B4-BE49-F238E27FC236}">
                <a16:creationId xmlns:a16="http://schemas.microsoft.com/office/drawing/2014/main" id="{FA85DF75-3ABD-094F-E516-526AF9ED351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66662" y="2626943"/>
            <a:ext cx="280484" cy="334655"/>
          </a:xfrm>
          <a:prstGeom prst="rect">
            <a:avLst/>
          </a:prstGeom>
        </p:spPr>
      </p:pic>
      <p:sp>
        <p:nvSpPr>
          <p:cNvPr id="20" name="Rectangle 19">
            <a:extLst>
              <a:ext uri="{FF2B5EF4-FFF2-40B4-BE49-F238E27FC236}">
                <a16:creationId xmlns:a16="http://schemas.microsoft.com/office/drawing/2014/main" id="{11B176D0-99C6-AD50-8146-67B9BF0CF7C8}"/>
              </a:ext>
              <a:ext uri="{C183D7F6-B498-43B3-948B-1728B52AA6E4}">
                <adec:decorative xmlns:adec="http://schemas.microsoft.com/office/drawing/2017/decorative" val="1"/>
              </a:ext>
            </a:extLst>
          </p:cNvPr>
          <p:cNvSpPr/>
          <p:nvPr/>
        </p:nvSpPr>
        <p:spPr>
          <a:xfrm>
            <a:off x="0" y="911220"/>
            <a:ext cx="1574030" cy="34140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C8D06C-CE12-5407-DB32-D16AE631A80F}"/>
              </a:ext>
              <a:ext uri="{C183D7F6-B498-43B3-948B-1728B52AA6E4}">
                <adec:decorative xmlns:adec="http://schemas.microsoft.com/office/drawing/2017/decorative" val="1"/>
              </a:ext>
            </a:extLst>
          </p:cNvPr>
          <p:cNvSpPr/>
          <p:nvPr/>
        </p:nvSpPr>
        <p:spPr>
          <a:xfrm>
            <a:off x="1592367" y="902406"/>
            <a:ext cx="1246747" cy="35021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9F32420-DA5A-88C5-9D5F-787B55F025F8}"/>
              </a:ext>
              <a:ext uri="{C183D7F6-B498-43B3-948B-1728B52AA6E4}">
                <adec:decorative xmlns:adec="http://schemas.microsoft.com/office/drawing/2017/decorative" val="1"/>
              </a:ext>
            </a:extLst>
          </p:cNvPr>
          <p:cNvSpPr/>
          <p:nvPr/>
        </p:nvSpPr>
        <p:spPr>
          <a:xfrm>
            <a:off x="2854928" y="910182"/>
            <a:ext cx="1552746" cy="35021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1964FE9-5897-0B85-2717-74955EF77AB9}"/>
              </a:ext>
              <a:ext uri="{C183D7F6-B498-43B3-948B-1728B52AA6E4}">
                <adec:decorative xmlns:adec="http://schemas.microsoft.com/office/drawing/2017/decorative" val="1"/>
              </a:ext>
            </a:extLst>
          </p:cNvPr>
          <p:cNvSpPr/>
          <p:nvPr/>
        </p:nvSpPr>
        <p:spPr>
          <a:xfrm>
            <a:off x="4431532" y="911532"/>
            <a:ext cx="1486976" cy="35021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483B443-E426-A155-510A-D23EC0B8778A}"/>
              </a:ext>
              <a:ext uri="{C183D7F6-B498-43B3-948B-1728B52AA6E4}">
                <adec:decorative xmlns:adec="http://schemas.microsoft.com/office/drawing/2017/decorative" val="1"/>
              </a:ext>
            </a:extLst>
          </p:cNvPr>
          <p:cNvSpPr/>
          <p:nvPr/>
        </p:nvSpPr>
        <p:spPr>
          <a:xfrm>
            <a:off x="5931215" y="911217"/>
            <a:ext cx="2211984" cy="34140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FD270B4E-60BB-6E49-796A-348BAF647B69}"/>
              </a:ext>
              <a:ext uri="{C183D7F6-B498-43B3-948B-1728B52AA6E4}">
                <adec:decorative xmlns:adec="http://schemas.microsoft.com/office/drawing/2017/decorative" val="1"/>
              </a:ext>
            </a:extLst>
          </p:cNvPr>
          <p:cNvCxnSpPr>
            <a:cxnSpLocks/>
          </p:cNvCxnSpPr>
          <p:nvPr/>
        </p:nvCxnSpPr>
        <p:spPr>
          <a:xfrm flipH="1">
            <a:off x="8069414" y="1238678"/>
            <a:ext cx="82834" cy="5633506"/>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EE25A470-130B-543B-DB7E-ECC425D0C305}"/>
              </a:ext>
              <a:ext uri="{C183D7F6-B498-43B3-948B-1728B52AA6E4}">
                <adec:decorative xmlns:adec="http://schemas.microsoft.com/office/drawing/2017/decorative" val="1"/>
              </a:ext>
            </a:extLst>
          </p:cNvPr>
          <p:cNvSpPr/>
          <p:nvPr/>
        </p:nvSpPr>
        <p:spPr>
          <a:xfrm>
            <a:off x="8155906" y="912243"/>
            <a:ext cx="971910" cy="34140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B6DDB79-4540-E731-4D52-AAB951B07F63}"/>
              </a:ext>
              <a:ext uri="{C183D7F6-B498-43B3-948B-1728B52AA6E4}">
                <adec:decorative xmlns:adec="http://schemas.microsoft.com/office/drawing/2017/decorative" val="1"/>
              </a:ext>
            </a:extLst>
          </p:cNvPr>
          <p:cNvSpPr/>
          <p:nvPr/>
        </p:nvSpPr>
        <p:spPr>
          <a:xfrm>
            <a:off x="5709889" y="720712"/>
            <a:ext cx="3417928" cy="17639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F3B17C0-3E14-C967-DC3F-181C00CA60BD}"/>
              </a:ext>
              <a:ext uri="{C183D7F6-B498-43B3-948B-1728B52AA6E4}">
                <adec:decorative xmlns:adec="http://schemas.microsoft.com/office/drawing/2017/decorative" val="1"/>
              </a:ext>
            </a:extLst>
          </p:cNvPr>
          <p:cNvSpPr/>
          <p:nvPr/>
        </p:nvSpPr>
        <p:spPr>
          <a:xfrm>
            <a:off x="2857451" y="720194"/>
            <a:ext cx="2841285" cy="17639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E8882F88-7A7E-64C0-84B2-551400115883}"/>
              </a:ext>
              <a:ext uri="{C183D7F6-B498-43B3-948B-1728B52AA6E4}">
                <adec:decorative xmlns:adec="http://schemas.microsoft.com/office/drawing/2017/decorative" val="1"/>
              </a:ext>
            </a:extLst>
          </p:cNvPr>
          <p:cNvSpPr/>
          <p:nvPr/>
        </p:nvSpPr>
        <p:spPr>
          <a:xfrm>
            <a:off x="0" y="717861"/>
            <a:ext cx="2832895" cy="17639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61B7EDBD-1719-95D2-8F48-71AC36BBEF57}"/>
              </a:ext>
            </a:extLst>
          </p:cNvPr>
          <p:cNvSpPr txBox="1"/>
          <p:nvPr/>
        </p:nvSpPr>
        <p:spPr>
          <a:xfrm>
            <a:off x="6642393" y="706600"/>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EAST AREA</a:t>
            </a:r>
          </a:p>
        </p:txBody>
      </p:sp>
      <p:pic>
        <p:nvPicPr>
          <p:cNvPr id="52" name="Picture 51" descr="Landscape Typology icons">
            <a:extLst>
              <a:ext uri="{FF2B5EF4-FFF2-40B4-BE49-F238E27FC236}">
                <a16:creationId xmlns:a16="http://schemas.microsoft.com/office/drawing/2014/main" id="{2FCDF69E-C41A-B3AC-0F69-048F1EC639F2}"/>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40918" y="2305665"/>
            <a:ext cx="273305" cy="334655"/>
          </a:xfrm>
          <a:prstGeom prst="rect">
            <a:avLst/>
          </a:prstGeom>
        </p:spPr>
      </p:pic>
      <p:sp>
        <p:nvSpPr>
          <p:cNvPr id="54" name="TextBox 53">
            <a:extLst>
              <a:ext uri="{FF2B5EF4-FFF2-40B4-BE49-F238E27FC236}">
                <a16:creationId xmlns:a16="http://schemas.microsoft.com/office/drawing/2014/main" id="{89BAA1F8-6A84-C12D-FAB7-9025366B8F7C}"/>
              </a:ext>
            </a:extLst>
          </p:cNvPr>
          <p:cNvSpPr txBox="1"/>
          <p:nvPr/>
        </p:nvSpPr>
        <p:spPr>
          <a:xfrm>
            <a:off x="3644770" y="706600"/>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CENTRAL AREA</a:t>
            </a:r>
          </a:p>
        </p:txBody>
      </p:sp>
      <p:sp>
        <p:nvSpPr>
          <p:cNvPr id="55" name="TextBox 54">
            <a:extLst>
              <a:ext uri="{FF2B5EF4-FFF2-40B4-BE49-F238E27FC236}">
                <a16:creationId xmlns:a16="http://schemas.microsoft.com/office/drawing/2014/main" id="{D7D1C6C1-1EEA-5E80-C75D-6C2894222D80}"/>
              </a:ext>
            </a:extLst>
          </p:cNvPr>
          <p:cNvSpPr txBox="1"/>
          <p:nvPr/>
        </p:nvSpPr>
        <p:spPr>
          <a:xfrm>
            <a:off x="690807" y="706600"/>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WEST AREA</a:t>
            </a:r>
          </a:p>
        </p:txBody>
      </p:sp>
      <p:sp>
        <p:nvSpPr>
          <p:cNvPr id="56" name="TextBox 55">
            <a:extLst>
              <a:ext uri="{FF2B5EF4-FFF2-40B4-BE49-F238E27FC236}">
                <a16:creationId xmlns:a16="http://schemas.microsoft.com/office/drawing/2014/main" id="{ADD5E095-4E0C-9407-0C81-0C6A1EEB1560}"/>
              </a:ext>
            </a:extLst>
          </p:cNvPr>
          <p:cNvSpPr txBox="1"/>
          <p:nvPr/>
        </p:nvSpPr>
        <p:spPr>
          <a:xfrm>
            <a:off x="103613" y="920129"/>
            <a:ext cx="1391779" cy="400110"/>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West Woodland &amp; Boathouse</a:t>
            </a:r>
          </a:p>
        </p:txBody>
      </p:sp>
      <p:sp>
        <p:nvSpPr>
          <p:cNvPr id="58" name="TextBox 57">
            <a:extLst>
              <a:ext uri="{FF2B5EF4-FFF2-40B4-BE49-F238E27FC236}">
                <a16:creationId xmlns:a16="http://schemas.microsoft.com/office/drawing/2014/main" id="{BBA935EC-CCE3-A249-FCA6-B2963A67AE87}"/>
              </a:ext>
            </a:extLst>
          </p:cNvPr>
          <p:cNvSpPr txBox="1"/>
          <p:nvPr/>
        </p:nvSpPr>
        <p:spPr>
          <a:xfrm>
            <a:off x="1516406" y="970821"/>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Playground</a:t>
            </a:r>
          </a:p>
        </p:txBody>
      </p:sp>
      <p:pic>
        <p:nvPicPr>
          <p:cNvPr id="59" name="Picture 58" descr="Landscape Typology icons">
            <a:extLst>
              <a:ext uri="{FF2B5EF4-FFF2-40B4-BE49-F238E27FC236}">
                <a16:creationId xmlns:a16="http://schemas.microsoft.com/office/drawing/2014/main" id="{D4D7DB29-5DA3-B840-C1C0-90616BD1D3B4}"/>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231573" y="2301118"/>
            <a:ext cx="292819" cy="353582"/>
          </a:xfrm>
          <a:prstGeom prst="rect">
            <a:avLst/>
          </a:prstGeom>
        </p:spPr>
      </p:pic>
      <p:sp>
        <p:nvSpPr>
          <p:cNvPr id="62" name="TextBox 61">
            <a:extLst>
              <a:ext uri="{FF2B5EF4-FFF2-40B4-BE49-F238E27FC236}">
                <a16:creationId xmlns:a16="http://schemas.microsoft.com/office/drawing/2014/main" id="{1F0B95E8-EC4A-C78C-F905-2088FF4E9EE1}"/>
              </a:ext>
            </a:extLst>
          </p:cNvPr>
          <p:cNvSpPr txBox="1"/>
          <p:nvPr/>
        </p:nvSpPr>
        <p:spPr>
          <a:xfrm>
            <a:off x="0" y="1316138"/>
            <a:ext cx="1476218" cy="390876"/>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3D825B"/>
                </a:solidFill>
                <a:effectLst>
                  <a:outerShdw blurRad="38100" dist="25400" dir="5400000" algn="ctr" rotWithShape="0">
                    <a:srgbClr val="6E747A">
                      <a:alpha val="43000"/>
                    </a:srgbClr>
                  </a:outerShdw>
                </a:effectLst>
                <a:latin typeface="Aptos Display" panose="020B0004020202020204" pitchFamily="34" charset="0"/>
              </a:rPr>
              <a:t>Woodland</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63" name="TextBox 62">
            <a:extLst>
              <a:ext uri="{FF2B5EF4-FFF2-40B4-BE49-F238E27FC236}">
                <a16:creationId xmlns:a16="http://schemas.microsoft.com/office/drawing/2014/main" id="{00ABA79E-289B-900B-1C08-E201672D6708}"/>
              </a:ext>
            </a:extLst>
          </p:cNvPr>
          <p:cNvSpPr txBox="1"/>
          <p:nvPr/>
        </p:nvSpPr>
        <p:spPr>
          <a:xfrm>
            <a:off x="2882391" y="977713"/>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Main Arrival</a:t>
            </a:r>
          </a:p>
        </p:txBody>
      </p:sp>
      <p:sp>
        <p:nvSpPr>
          <p:cNvPr id="64" name="TextBox 63">
            <a:extLst>
              <a:ext uri="{FF2B5EF4-FFF2-40B4-BE49-F238E27FC236}">
                <a16:creationId xmlns:a16="http://schemas.microsoft.com/office/drawing/2014/main" id="{58A3967A-7107-987C-4C95-C7528205D4F6}"/>
              </a:ext>
            </a:extLst>
          </p:cNvPr>
          <p:cNvSpPr txBox="1"/>
          <p:nvPr/>
        </p:nvSpPr>
        <p:spPr>
          <a:xfrm>
            <a:off x="4518105" y="900768"/>
            <a:ext cx="1335583" cy="400110"/>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Herter Center &amp; Amphitheater </a:t>
            </a:r>
          </a:p>
        </p:txBody>
      </p:sp>
      <p:sp>
        <p:nvSpPr>
          <p:cNvPr id="65" name="TextBox 64">
            <a:extLst>
              <a:ext uri="{FF2B5EF4-FFF2-40B4-BE49-F238E27FC236}">
                <a16:creationId xmlns:a16="http://schemas.microsoft.com/office/drawing/2014/main" id="{98382D15-51D3-BCEE-B7B3-B2473BCDD8B8}"/>
              </a:ext>
            </a:extLst>
          </p:cNvPr>
          <p:cNvSpPr txBox="1"/>
          <p:nvPr/>
        </p:nvSpPr>
        <p:spPr>
          <a:xfrm>
            <a:off x="6294289" y="984679"/>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East Lawn</a:t>
            </a:r>
          </a:p>
        </p:txBody>
      </p:sp>
      <p:sp>
        <p:nvSpPr>
          <p:cNvPr id="66" name="TextBox 65">
            <a:extLst>
              <a:ext uri="{FF2B5EF4-FFF2-40B4-BE49-F238E27FC236}">
                <a16:creationId xmlns:a16="http://schemas.microsoft.com/office/drawing/2014/main" id="{69F90132-036D-F376-8A8F-76561C52B774}"/>
              </a:ext>
            </a:extLst>
          </p:cNvPr>
          <p:cNvSpPr txBox="1"/>
          <p:nvPr/>
        </p:nvSpPr>
        <p:spPr>
          <a:xfrm>
            <a:off x="8249565" y="977712"/>
            <a:ext cx="784592"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North Lawn</a:t>
            </a:r>
          </a:p>
        </p:txBody>
      </p:sp>
      <p:pic>
        <p:nvPicPr>
          <p:cNvPr id="60" name="Picture 59" descr="Landscape Typology icons">
            <a:extLst>
              <a:ext uri="{FF2B5EF4-FFF2-40B4-BE49-F238E27FC236}">
                <a16:creationId xmlns:a16="http://schemas.microsoft.com/office/drawing/2014/main" id="{F7173C74-A7E9-35C6-D4BF-F876055C7D53}"/>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921894" y="2296628"/>
            <a:ext cx="298957" cy="360994"/>
          </a:xfrm>
          <a:prstGeom prst="rect">
            <a:avLst/>
          </a:prstGeom>
        </p:spPr>
      </p:pic>
      <p:pic>
        <p:nvPicPr>
          <p:cNvPr id="69" name="Picture 68" descr="Landscape Typology icons">
            <a:extLst>
              <a:ext uri="{FF2B5EF4-FFF2-40B4-BE49-F238E27FC236}">
                <a16:creationId xmlns:a16="http://schemas.microsoft.com/office/drawing/2014/main" id="{1EAC4237-CBEB-4462-0D6C-133300738713}"/>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347482" y="2305664"/>
            <a:ext cx="273305" cy="334655"/>
          </a:xfrm>
          <a:prstGeom prst="rect">
            <a:avLst/>
          </a:prstGeom>
        </p:spPr>
      </p:pic>
      <p:grpSp>
        <p:nvGrpSpPr>
          <p:cNvPr id="77" name="Group 76" descr="Landscape Typology icons">
            <a:extLst>
              <a:ext uri="{FF2B5EF4-FFF2-40B4-BE49-F238E27FC236}">
                <a16:creationId xmlns:a16="http://schemas.microsoft.com/office/drawing/2014/main" id="{870E21D6-49C2-C1AD-64A7-62B0BA150383}"/>
              </a:ext>
            </a:extLst>
          </p:cNvPr>
          <p:cNvGrpSpPr/>
          <p:nvPr/>
        </p:nvGrpSpPr>
        <p:grpSpPr>
          <a:xfrm>
            <a:off x="1922623" y="2625766"/>
            <a:ext cx="895961" cy="350798"/>
            <a:chOff x="1363676" y="2440411"/>
            <a:chExt cx="895961" cy="350798"/>
          </a:xfrm>
        </p:grpSpPr>
        <p:pic>
          <p:nvPicPr>
            <p:cNvPr id="73" name="Picture 72">
              <a:extLst>
                <a:ext uri="{FF2B5EF4-FFF2-40B4-BE49-F238E27FC236}">
                  <a16:creationId xmlns:a16="http://schemas.microsoft.com/office/drawing/2014/main" id="{CF3BE459-5697-BCC0-D185-12D40953C96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74" name="Picture 73">
              <a:extLst>
                <a:ext uri="{FF2B5EF4-FFF2-40B4-BE49-F238E27FC236}">
                  <a16:creationId xmlns:a16="http://schemas.microsoft.com/office/drawing/2014/main" id="{F56C76DD-3783-D235-79C0-EF27CF1A6D9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75" name="Picture 74">
              <a:extLst>
                <a:ext uri="{FF2B5EF4-FFF2-40B4-BE49-F238E27FC236}">
                  <a16:creationId xmlns:a16="http://schemas.microsoft.com/office/drawing/2014/main" id="{4CC97E61-23EE-F5EF-B901-A7E4CB74065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pic>
        <p:nvPicPr>
          <p:cNvPr id="79" name="Picture 78" descr="Landscape Typology icons">
            <a:extLst>
              <a:ext uri="{FF2B5EF4-FFF2-40B4-BE49-F238E27FC236}">
                <a16:creationId xmlns:a16="http://schemas.microsoft.com/office/drawing/2014/main" id="{504B156A-7F8F-3383-03C8-536A9BCAF5F8}"/>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576795" y="2053940"/>
            <a:ext cx="292819" cy="353582"/>
          </a:xfrm>
          <a:prstGeom prst="rect">
            <a:avLst/>
          </a:prstGeom>
        </p:spPr>
      </p:pic>
      <p:pic>
        <p:nvPicPr>
          <p:cNvPr id="80" name="Picture 79" descr="Landscape Typology icons">
            <a:extLst>
              <a:ext uri="{FF2B5EF4-FFF2-40B4-BE49-F238E27FC236}">
                <a16:creationId xmlns:a16="http://schemas.microsoft.com/office/drawing/2014/main" id="{A5BE87CB-2C77-4B1A-B9E4-A67A609410C8}"/>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3267116" y="2074913"/>
            <a:ext cx="298957" cy="295141"/>
          </a:xfrm>
          <a:prstGeom prst="rect">
            <a:avLst/>
          </a:prstGeom>
        </p:spPr>
      </p:pic>
      <p:grpSp>
        <p:nvGrpSpPr>
          <p:cNvPr id="81" name="Group 80" descr="Landscape Typology icons">
            <a:extLst>
              <a:ext uri="{FF2B5EF4-FFF2-40B4-BE49-F238E27FC236}">
                <a16:creationId xmlns:a16="http://schemas.microsoft.com/office/drawing/2014/main" id="{EF52C050-80C6-68AD-44C3-FD02773F175A}"/>
              </a:ext>
            </a:extLst>
          </p:cNvPr>
          <p:cNvGrpSpPr/>
          <p:nvPr/>
        </p:nvGrpSpPr>
        <p:grpSpPr>
          <a:xfrm>
            <a:off x="3267845" y="2636984"/>
            <a:ext cx="895961" cy="350798"/>
            <a:chOff x="1363676" y="2440411"/>
            <a:chExt cx="895961" cy="350798"/>
          </a:xfrm>
        </p:grpSpPr>
        <p:pic>
          <p:nvPicPr>
            <p:cNvPr id="82" name="Picture 81">
              <a:extLst>
                <a:ext uri="{FF2B5EF4-FFF2-40B4-BE49-F238E27FC236}">
                  <a16:creationId xmlns:a16="http://schemas.microsoft.com/office/drawing/2014/main" id="{1763920B-7D00-FCBF-7CC4-FFC5487FAAA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83" name="Picture 82">
              <a:extLst>
                <a:ext uri="{FF2B5EF4-FFF2-40B4-BE49-F238E27FC236}">
                  <a16:creationId xmlns:a16="http://schemas.microsoft.com/office/drawing/2014/main" id="{87E4C19D-B00F-01F1-64CD-471855F960A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84" name="Picture 83">
              <a:extLst>
                <a:ext uri="{FF2B5EF4-FFF2-40B4-BE49-F238E27FC236}">
                  <a16:creationId xmlns:a16="http://schemas.microsoft.com/office/drawing/2014/main" id="{38DC5FE3-BB2F-0C23-7E45-12B012BBFD4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pic>
        <p:nvPicPr>
          <p:cNvPr id="90" name="Picture 89" descr="Landscape Typology icons">
            <a:extLst>
              <a:ext uri="{FF2B5EF4-FFF2-40B4-BE49-F238E27FC236}">
                <a16:creationId xmlns:a16="http://schemas.microsoft.com/office/drawing/2014/main" id="{6A41E96E-8B94-2375-9898-1C88ACB1F82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4775672" y="1769623"/>
            <a:ext cx="273305" cy="334655"/>
          </a:xfrm>
          <a:prstGeom prst="rect">
            <a:avLst/>
          </a:prstGeom>
        </p:spPr>
      </p:pic>
      <p:pic>
        <p:nvPicPr>
          <p:cNvPr id="93" name="Graphic 92" descr="Water with solid fill">
            <a:extLst>
              <a:ext uri="{FF2B5EF4-FFF2-40B4-BE49-F238E27FC236}">
                <a16:creationId xmlns:a16="http://schemas.microsoft.com/office/drawing/2014/main" id="{4DC485F5-7B6C-83BB-B35E-E74AEFC3B67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11422" y="1831379"/>
            <a:ext cx="167900" cy="167900"/>
          </a:xfrm>
          <a:prstGeom prst="rect">
            <a:avLst/>
          </a:prstGeom>
        </p:spPr>
      </p:pic>
      <p:grpSp>
        <p:nvGrpSpPr>
          <p:cNvPr id="112" name="Group 111" descr="Landscape Typology icons">
            <a:extLst>
              <a:ext uri="{FF2B5EF4-FFF2-40B4-BE49-F238E27FC236}">
                <a16:creationId xmlns:a16="http://schemas.microsoft.com/office/drawing/2014/main" id="{D627212A-D56B-C357-38D8-AD75C51D9CE5}"/>
              </a:ext>
            </a:extLst>
          </p:cNvPr>
          <p:cNvGrpSpPr/>
          <p:nvPr/>
        </p:nvGrpSpPr>
        <p:grpSpPr>
          <a:xfrm>
            <a:off x="4753620" y="2062351"/>
            <a:ext cx="621639" cy="327959"/>
            <a:chOff x="4671850" y="2340169"/>
            <a:chExt cx="621639" cy="327959"/>
          </a:xfrm>
        </p:grpSpPr>
        <p:pic>
          <p:nvPicPr>
            <p:cNvPr id="10" name="Picture 9">
              <a:extLst>
                <a:ext uri="{FF2B5EF4-FFF2-40B4-BE49-F238E27FC236}">
                  <a16:creationId xmlns:a16="http://schemas.microsoft.com/office/drawing/2014/main" id="{A4FE2838-2C94-67E5-B8C1-10DDC4AE4E69}"/>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4978320" y="2344948"/>
              <a:ext cx="315169" cy="323180"/>
            </a:xfrm>
            <a:prstGeom prst="rect">
              <a:avLst/>
            </a:prstGeom>
          </p:spPr>
        </p:pic>
        <p:pic>
          <p:nvPicPr>
            <p:cNvPr id="104" name="Picture 103">
              <a:extLst>
                <a:ext uri="{FF2B5EF4-FFF2-40B4-BE49-F238E27FC236}">
                  <a16:creationId xmlns:a16="http://schemas.microsoft.com/office/drawing/2014/main" id="{0EF0365F-77E8-AAEB-CD8F-88EA995BCAAD}"/>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4671850" y="2340169"/>
              <a:ext cx="304000" cy="323180"/>
            </a:xfrm>
            <a:prstGeom prst="rect">
              <a:avLst/>
            </a:prstGeom>
          </p:spPr>
        </p:pic>
      </p:grpSp>
      <p:sp>
        <p:nvSpPr>
          <p:cNvPr id="114" name="TextBox 113">
            <a:extLst>
              <a:ext uri="{FF2B5EF4-FFF2-40B4-BE49-F238E27FC236}">
                <a16:creationId xmlns:a16="http://schemas.microsoft.com/office/drawing/2014/main" id="{4631E263-A8F3-F6D8-28CD-D517B4328814}"/>
              </a:ext>
            </a:extLst>
          </p:cNvPr>
          <p:cNvSpPr txBox="1"/>
          <p:nvPr/>
        </p:nvSpPr>
        <p:spPr>
          <a:xfrm>
            <a:off x="1616892" y="1307197"/>
            <a:ext cx="1199087" cy="54014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115" name="TextBox 114">
            <a:extLst>
              <a:ext uri="{FF2B5EF4-FFF2-40B4-BE49-F238E27FC236}">
                <a16:creationId xmlns:a16="http://schemas.microsoft.com/office/drawing/2014/main" id="{C83414CF-4914-EBEE-9FF7-74F0C15F2BDB}"/>
              </a:ext>
            </a:extLst>
          </p:cNvPr>
          <p:cNvSpPr txBox="1"/>
          <p:nvPr/>
        </p:nvSpPr>
        <p:spPr>
          <a:xfrm>
            <a:off x="2842772" y="1238303"/>
            <a:ext cx="1686681" cy="54014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E96CA"/>
                </a:solidFill>
                <a:effectLst>
                  <a:outerShdw blurRad="38100" dist="25400" dir="5400000" algn="ctr" rotWithShape="0">
                    <a:srgbClr val="6E747A">
                      <a:alpha val="43000"/>
                    </a:srgbClr>
                  </a:outerShdw>
                </a:effectLst>
                <a:latin typeface="Aptos Display" panose="020B0004020202020204" pitchFamily="34" charset="0"/>
              </a:rPr>
              <a:t>Rain garden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t>
            </a:r>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t>
            </a:r>
            <a:r>
              <a:rPr lang="en-US" sz="970" b="1" dirty="0">
                <a:ln w="0"/>
                <a:solidFill>
                  <a:srgbClr val="F0D05E"/>
                </a:solidFill>
                <a:effectLst>
                  <a:outerShdw blurRad="38100" dist="25400" dir="5400000" algn="ctr" rotWithShape="0">
                    <a:srgbClr val="6E747A">
                      <a:alpha val="43000"/>
                    </a:srgbClr>
                  </a:outerShdw>
                </a:effectLst>
                <a:latin typeface="Aptos Display" panose="020B0004020202020204" pitchFamily="34" charset="0"/>
              </a:rPr>
              <a:t>meadow</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116" name="TextBox 115">
            <a:extLst>
              <a:ext uri="{FF2B5EF4-FFF2-40B4-BE49-F238E27FC236}">
                <a16:creationId xmlns:a16="http://schemas.microsoft.com/office/drawing/2014/main" id="{BB18F823-9BCF-764A-3A3D-2EB51B401C87}"/>
              </a:ext>
            </a:extLst>
          </p:cNvPr>
          <p:cNvSpPr txBox="1"/>
          <p:nvPr/>
        </p:nvSpPr>
        <p:spPr>
          <a:xfrm>
            <a:off x="4385531" y="1283774"/>
            <a:ext cx="1586707" cy="54014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3D825B"/>
                </a:solidFill>
                <a:effectLst>
                  <a:outerShdw blurRad="38100" dist="25400" dir="5400000" algn="ctr" rotWithShape="0">
                    <a:srgbClr val="6E747A">
                      <a:alpha val="43000"/>
                    </a:srgbClr>
                  </a:outerShdw>
                </a:effectLst>
                <a:latin typeface="Aptos Display" panose="020B0004020202020204" pitchFamily="34" charset="0"/>
              </a:rPr>
              <a:t>Woodland</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t>
            </a:r>
            <a:r>
              <a:rPr lang="en-US" sz="970" b="1" dirty="0">
                <a:ln w="0"/>
                <a:solidFill>
                  <a:srgbClr val="7E7931"/>
                </a:solidFill>
                <a:effectLst>
                  <a:outerShdw blurRad="38100" dist="25400" dir="5400000" algn="ctr" rotWithShape="0">
                    <a:srgbClr val="6E747A">
                      <a:alpha val="43000"/>
                    </a:srgbClr>
                  </a:outerShdw>
                </a:effectLst>
                <a:latin typeface="Aptos Display" panose="020B0004020202020204" pitchFamily="34" charset="0"/>
              </a:rPr>
              <a:t>thicket</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t>
            </a:r>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117" name="TextBox 116">
            <a:extLst>
              <a:ext uri="{FF2B5EF4-FFF2-40B4-BE49-F238E27FC236}">
                <a16:creationId xmlns:a16="http://schemas.microsoft.com/office/drawing/2014/main" id="{F457BF23-3F46-7332-6420-7C233B42089E}"/>
              </a:ext>
            </a:extLst>
          </p:cNvPr>
          <p:cNvSpPr txBox="1"/>
          <p:nvPr/>
        </p:nvSpPr>
        <p:spPr>
          <a:xfrm>
            <a:off x="5942461" y="1298283"/>
            <a:ext cx="2280786" cy="390876"/>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E96CA"/>
                </a:solidFill>
                <a:effectLst>
                  <a:outerShdw blurRad="38100" dist="25400" dir="5400000" algn="ctr" rotWithShape="0">
                    <a:srgbClr val="6E747A">
                      <a:alpha val="43000"/>
                    </a:srgbClr>
                  </a:outerShdw>
                </a:effectLst>
                <a:latin typeface="Aptos Display" panose="020B0004020202020204" pitchFamily="34" charset="0"/>
              </a:rPr>
              <a:t>Floodable lawn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t>
            </a:r>
            <a:r>
              <a:rPr lang="en-US" sz="970" b="1" dirty="0">
                <a:ln w="0"/>
                <a:solidFill>
                  <a:srgbClr val="7E7931"/>
                </a:solidFill>
                <a:effectLst>
                  <a:outerShdw blurRad="38100" dist="25400" dir="5400000" algn="ctr" rotWithShape="0">
                    <a:srgbClr val="6E747A">
                      <a:alpha val="43000"/>
                    </a:srgbClr>
                  </a:outerShdw>
                </a:effectLst>
                <a:latin typeface="Aptos Display" panose="020B0004020202020204" pitchFamily="34" charset="0"/>
              </a:rPr>
              <a:t>thicket</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t>
            </a:r>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grpSp>
        <p:nvGrpSpPr>
          <p:cNvPr id="119" name="Group 118" descr="Landscape Typology icons">
            <a:extLst>
              <a:ext uri="{FF2B5EF4-FFF2-40B4-BE49-F238E27FC236}">
                <a16:creationId xmlns:a16="http://schemas.microsoft.com/office/drawing/2014/main" id="{CB9EBE35-A90F-F4FD-08EB-6795F572E1B2}"/>
              </a:ext>
            </a:extLst>
          </p:cNvPr>
          <p:cNvGrpSpPr/>
          <p:nvPr/>
        </p:nvGrpSpPr>
        <p:grpSpPr>
          <a:xfrm>
            <a:off x="4766031" y="2327837"/>
            <a:ext cx="916276" cy="375507"/>
            <a:chOff x="4766031" y="2327837"/>
            <a:chExt cx="916276" cy="375507"/>
          </a:xfrm>
        </p:grpSpPr>
        <p:pic>
          <p:nvPicPr>
            <p:cNvPr id="109" name="Picture 108">
              <a:extLst>
                <a:ext uri="{FF2B5EF4-FFF2-40B4-BE49-F238E27FC236}">
                  <a16:creationId xmlns:a16="http://schemas.microsoft.com/office/drawing/2014/main" id="{BA9422BC-BE59-6ACB-5E69-71BC8781FF9C}"/>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5075710" y="2349762"/>
              <a:ext cx="292819" cy="353582"/>
            </a:xfrm>
            <a:prstGeom prst="rect">
              <a:avLst/>
            </a:prstGeom>
          </p:spPr>
        </p:pic>
        <p:pic>
          <p:nvPicPr>
            <p:cNvPr id="110" name="Picture 109">
              <a:extLst>
                <a:ext uri="{FF2B5EF4-FFF2-40B4-BE49-F238E27FC236}">
                  <a16:creationId xmlns:a16="http://schemas.microsoft.com/office/drawing/2014/main" id="{E89C9F8B-DAC4-DB1E-EE82-BEED78ED97C9}"/>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4766031" y="2370735"/>
              <a:ext cx="298957" cy="295141"/>
            </a:xfrm>
            <a:prstGeom prst="rect">
              <a:avLst/>
            </a:prstGeom>
          </p:spPr>
        </p:pic>
        <p:pic>
          <p:nvPicPr>
            <p:cNvPr id="118" name="Picture 117">
              <a:extLst>
                <a:ext uri="{FF2B5EF4-FFF2-40B4-BE49-F238E27FC236}">
                  <a16:creationId xmlns:a16="http://schemas.microsoft.com/office/drawing/2014/main" id="{03CCCCAA-EF21-1CC1-1206-5780A79BA2C4}"/>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5389488" y="2327837"/>
              <a:ext cx="292819" cy="353582"/>
            </a:xfrm>
            <a:prstGeom prst="rect">
              <a:avLst/>
            </a:prstGeom>
          </p:spPr>
        </p:pic>
      </p:grpSp>
      <p:grpSp>
        <p:nvGrpSpPr>
          <p:cNvPr id="120" name="Group 119" descr="Landscape Typology icons">
            <a:extLst>
              <a:ext uri="{FF2B5EF4-FFF2-40B4-BE49-F238E27FC236}">
                <a16:creationId xmlns:a16="http://schemas.microsoft.com/office/drawing/2014/main" id="{09F82539-627B-465C-E3D0-5DE89FD8D132}"/>
              </a:ext>
            </a:extLst>
          </p:cNvPr>
          <p:cNvGrpSpPr/>
          <p:nvPr/>
        </p:nvGrpSpPr>
        <p:grpSpPr>
          <a:xfrm>
            <a:off x="6285668" y="2635020"/>
            <a:ext cx="895961" cy="350798"/>
            <a:chOff x="1363676" y="2440411"/>
            <a:chExt cx="895961" cy="350798"/>
          </a:xfrm>
        </p:grpSpPr>
        <p:pic>
          <p:nvPicPr>
            <p:cNvPr id="121" name="Picture 120">
              <a:extLst>
                <a:ext uri="{FF2B5EF4-FFF2-40B4-BE49-F238E27FC236}">
                  <a16:creationId xmlns:a16="http://schemas.microsoft.com/office/drawing/2014/main" id="{EDBA8E0D-58AC-73E6-AE86-B708C674A96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122" name="Picture 121">
              <a:extLst>
                <a:ext uri="{FF2B5EF4-FFF2-40B4-BE49-F238E27FC236}">
                  <a16:creationId xmlns:a16="http://schemas.microsoft.com/office/drawing/2014/main" id="{6BD3FE0E-EB3C-8097-39B8-E65EAD61BAD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123" name="Picture 122">
              <a:extLst>
                <a:ext uri="{FF2B5EF4-FFF2-40B4-BE49-F238E27FC236}">
                  <a16:creationId xmlns:a16="http://schemas.microsoft.com/office/drawing/2014/main" id="{8B87F432-4534-EBD1-E477-83358AA1D6C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grpSp>
        <p:nvGrpSpPr>
          <p:cNvPr id="125" name="Group 124" descr="Landscape Typology icons">
            <a:extLst>
              <a:ext uri="{FF2B5EF4-FFF2-40B4-BE49-F238E27FC236}">
                <a16:creationId xmlns:a16="http://schemas.microsoft.com/office/drawing/2014/main" id="{5CAC68E9-845C-17AA-8B55-2E949C201554}"/>
              </a:ext>
            </a:extLst>
          </p:cNvPr>
          <p:cNvGrpSpPr/>
          <p:nvPr/>
        </p:nvGrpSpPr>
        <p:grpSpPr>
          <a:xfrm>
            <a:off x="6270795" y="2052381"/>
            <a:ext cx="621639" cy="327959"/>
            <a:chOff x="4671850" y="2340169"/>
            <a:chExt cx="621639" cy="327959"/>
          </a:xfrm>
        </p:grpSpPr>
        <p:pic>
          <p:nvPicPr>
            <p:cNvPr id="126" name="Picture 125">
              <a:extLst>
                <a:ext uri="{FF2B5EF4-FFF2-40B4-BE49-F238E27FC236}">
                  <a16:creationId xmlns:a16="http://schemas.microsoft.com/office/drawing/2014/main" id="{94C2C102-C6F7-A9D6-972A-B63F08CDBFA1}"/>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4978320" y="2344948"/>
              <a:ext cx="315169" cy="323180"/>
            </a:xfrm>
            <a:prstGeom prst="rect">
              <a:avLst/>
            </a:prstGeom>
          </p:spPr>
        </p:pic>
        <p:pic>
          <p:nvPicPr>
            <p:cNvPr id="127" name="Picture 126">
              <a:extLst>
                <a:ext uri="{FF2B5EF4-FFF2-40B4-BE49-F238E27FC236}">
                  <a16:creationId xmlns:a16="http://schemas.microsoft.com/office/drawing/2014/main" id="{103F24CB-2AF8-2AB8-3C82-B99C852ED703}"/>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4671850" y="2340169"/>
              <a:ext cx="304000" cy="323180"/>
            </a:xfrm>
            <a:prstGeom prst="rect">
              <a:avLst/>
            </a:prstGeom>
          </p:spPr>
        </p:pic>
      </p:grpSp>
      <p:grpSp>
        <p:nvGrpSpPr>
          <p:cNvPr id="129" name="Group 128" descr="Landscape Typology icons">
            <a:extLst>
              <a:ext uri="{FF2B5EF4-FFF2-40B4-BE49-F238E27FC236}">
                <a16:creationId xmlns:a16="http://schemas.microsoft.com/office/drawing/2014/main" id="{13D2260C-34AB-79A4-BED7-43767E907E7F}"/>
              </a:ext>
            </a:extLst>
          </p:cNvPr>
          <p:cNvGrpSpPr/>
          <p:nvPr/>
        </p:nvGrpSpPr>
        <p:grpSpPr>
          <a:xfrm>
            <a:off x="6283206" y="2317867"/>
            <a:ext cx="916276" cy="375507"/>
            <a:chOff x="4766031" y="2327837"/>
            <a:chExt cx="916276" cy="375507"/>
          </a:xfrm>
        </p:grpSpPr>
        <p:pic>
          <p:nvPicPr>
            <p:cNvPr id="130" name="Picture 129">
              <a:extLst>
                <a:ext uri="{FF2B5EF4-FFF2-40B4-BE49-F238E27FC236}">
                  <a16:creationId xmlns:a16="http://schemas.microsoft.com/office/drawing/2014/main" id="{28B75BA2-2E90-55B3-EA95-4B709A2A0A60}"/>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5075710" y="2349762"/>
              <a:ext cx="292819" cy="353582"/>
            </a:xfrm>
            <a:prstGeom prst="rect">
              <a:avLst/>
            </a:prstGeom>
          </p:spPr>
        </p:pic>
        <p:pic>
          <p:nvPicPr>
            <p:cNvPr id="131" name="Picture 130">
              <a:extLst>
                <a:ext uri="{FF2B5EF4-FFF2-40B4-BE49-F238E27FC236}">
                  <a16:creationId xmlns:a16="http://schemas.microsoft.com/office/drawing/2014/main" id="{413A94E2-18A7-24D1-DE81-48AE47AD9863}"/>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4766031" y="2370735"/>
              <a:ext cx="298957" cy="295141"/>
            </a:xfrm>
            <a:prstGeom prst="rect">
              <a:avLst/>
            </a:prstGeom>
          </p:spPr>
        </p:pic>
        <p:pic>
          <p:nvPicPr>
            <p:cNvPr id="133" name="Picture 132">
              <a:extLst>
                <a:ext uri="{FF2B5EF4-FFF2-40B4-BE49-F238E27FC236}">
                  <a16:creationId xmlns:a16="http://schemas.microsoft.com/office/drawing/2014/main" id="{9FDAB9DA-8C94-6FC2-7D3C-DD6A137B1726}"/>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5389488" y="2327837"/>
              <a:ext cx="292819" cy="353582"/>
            </a:xfrm>
            <a:prstGeom prst="rect">
              <a:avLst/>
            </a:prstGeom>
          </p:spPr>
        </p:pic>
      </p:grpSp>
      <p:grpSp>
        <p:nvGrpSpPr>
          <p:cNvPr id="140" name="Group 139" descr="Landscape Typology icons">
            <a:extLst>
              <a:ext uri="{FF2B5EF4-FFF2-40B4-BE49-F238E27FC236}">
                <a16:creationId xmlns:a16="http://schemas.microsoft.com/office/drawing/2014/main" id="{CFFEF3C0-B90E-A2C5-956C-951455E5ADA8}"/>
              </a:ext>
            </a:extLst>
          </p:cNvPr>
          <p:cNvGrpSpPr/>
          <p:nvPr/>
        </p:nvGrpSpPr>
        <p:grpSpPr>
          <a:xfrm>
            <a:off x="8492240" y="2599296"/>
            <a:ext cx="595294" cy="349815"/>
            <a:chOff x="1363676" y="2441394"/>
            <a:chExt cx="595294" cy="349815"/>
          </a:xfrm>
        </p:grpSpPr>
        <p:pic>
          <p:nvPicPr>
            <p:cNvPr id="142" name="Picture 141">
              <a:extLst>
                <a:ext uri="{FF2B5EF4-FFF2-40B4-BE49-F238E27FC236}">
                  <a16:creationId xmlns:a16="http://schemas.microsoft.com/office/drawing/2014/main" id="{C08DC782-554A-DE6F-F4C1-6696053E467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143" name="Picture 142">
              <a:extLst>
                <a:ext uri="{FF2B5EF4-FFF2-40B4-BE49-F238E27FC236}">
                  <a16:creationId xmlns:a16="http://schemas.microsoft.com/office/drawing/2014/main" id="{53272FFC-26D8-3AEE-E40A-53310C1D678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678486" y="2441394"/>
              <a:ext cx="280484" cy="334655"/>
            </a:xfrm>
            <a:prstGeom prst="rect">
              <a:avLst/>
            </a:prstGeom>
          </p:spPr>
        </p:pic>
      </p:grpSp>
      <p:pic>
        <p:nvPicPr>
          <p:cNvPr id="147" name="Picture 146" descr="Landscape Typology icons">
            <a:extLst>
              <a:ext uri="{FF2B5EF4-FFF2-40B4-BE49-F238E27FC236}">
                <a16:creationId xmlns:a16="http://schemas.microsoft.com/office/drawing/2014/main" id="{8665A4E4-C9EC-24FF-F825-7D59FE6C12B6}"/>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8489778" y="2324058"/>
            <a:ext cx="298957" cy="295141"/>
          </a:xfrm>
          <a:prstGeom prst="rect">
            <a:avLst/>
          </a:prstGeom>
        </p:spPr>
      </p:pic>
      <p:sp>
        <p:nvSpPr>
          <p:cNvPr id="150" name="TextBox 149">
            <a:extLst>
              <a:ext uri="{FF2B5EF4-FFF2-40B4-BE49-F238E27FC236}">
                <a16:creationId xmlns:a16="http://schemas.microsoft.com/office/drawing/2014/main" id="{56AB88B4-77E6-4792-4CC7-C0CD3AC045FA}"/>
              </a:ext>
            </a:extLst>
          </p:cNvPr>
          <p:cNvSpPr txBox="1"/>
          <p:nvPr/>
        </p:nvSpPr>
        <p:spPr>
          <a:xfrm>
            <a:off x="8155906" y="1297596"/>
            <a:ext cx="942763" cy="689420"/>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pic>
        <p:nvPicPr>
          <p:cNvPr id="152" name="Graphic 151" descr="Butterfly with solid fill">
            <a:extLst>
              <a:ext uri="{FF2B5EF4-FFF2-40B4-BE49-F238E27FC236}">
                <a16:creationId xmlns:a16="http://schemas.microsoft.com/office/drawing/2014/main" id="{E183AED0-1A3B-733E-5AAA-7ECA3592176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963429" y="2403660"/>
            <a:ext cx="280421" cy="280421"/>
          </a:xfrm>
          <a:prstGeom prst="rect">
            <a:avLst/>
          </a:prstGeom>
        </p:spPr>
      </p:pic>
      <p:pic>
        <p:nvPicPr>
          <p:cNvPr id="154" name="Graphic 153" descr="Deciduous tree with solid fill">
            <a:extLst>
              <a:ext uri="{FF2B5EF4-FFF2-40B4-BE49-F238E27FC236}">
                <a16:creationId xmlns:a16="http://schemas.microsoft.com/office/drawing/2014/main" id="{0C5F5640-0DAA-D89D-A508-E888F9A8376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0700" y="2351249"/>
            <a:ext cx="236561" cy="236561"/>
          </a:xfrm>
          <a:prstGeom prst="rect">
            <a:avLst/>
          </a:prstGeom>
        </p:spPr>
      </p:pic>
      <p:grpSp>
        <p:nvGrpSpPr>
          <p:cNvPr id="3" name="Group 2" descr="Landscape Typology icons">
            <a:extLst>
              <a:ext uri="{FF2B5EF4-FFF2-40B4-BE49-F238E27FC236}">
                <a16:creationId xmlns:a16="http://schemas.microsoft.com/office/drawing/2014/main" id="{F72F366A-27FD-628A-4B47-011F213C09E2}"/>
              </a:ext>
            </a:extLst>
          </p:cNvPr>
          <p:cNvGrpSpPr/>
          <p:nvPr/>
        </p:nvGrpSpPr>
        <p:grpSpPr>
          <a:xfrm>
            <a:off x="4494981" y="2123607"/>
            <a:ext cx="200580" cy="188744"/>
            <a:chOff x="4027937" y="2206208"/>
            <a:chExt cx="172089" cy="161934"/>
          </a:xfrm>
        </p:grpSpPr>
        <p:pic>
          <p:nvPicPr>
            <p:cNvPr id="156" name="Graphic 155" descr="Seaweed with solid fill">
              <a:extLst>
                <a:ext uri="{FF2B5EF4-FFF2-40B4-BE49-F238E27FC236}">
                  <a16:creationId xmlns:a16="http://schemas.microsoft.com/office/drawing/2014/main" id="{505403EF-29BD-9905-7597-EAA3C383C12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027937" y="2206208"/>
              <a:ext cx="156246" cy="156246"/>
            </a:xfrm>
            <a:prstGeom prst="rect">
              <a:avLst/>
            </a:prstGeom>
          </p:spPr>
        </p:pic>
        <p:pic>
          <p:nvPicPr>
            <p:cNvPr id="2" name="Graphic 1" descr="Seaweed with solid fill">
              <a:extLst>
                <a:ext uri="{FF2B5EF4-FFF2-40B4-BE49-F238E27FC236}">
                  <a16:creationId xmlns:a16="http://schemas.microsoft.com/office/drawing/2014/main" id="{8FD8E109-D224-F99D-479B-CBCDFCBD815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20804052" flipH="1">
              <a:off x="4043780" y="2211896"/>
              <a:ext cx="156246" cy="156246"/>
            </a:xfrm>
            <a:prstGeom prst="rect">
              <a:avLst/>
            </a:prstGeom>
          </p:spPr>
        </p:pic>
      </p:grpSp>
      <p:sp>
        <p:nvSpPr>
          <p:cNvPr id="4" name="Freeform: Shape 3">
            <a:extLst>
              <a:ext uri="{FF2B5EF4-FFF2-40B4-BE49-F238E27FC236}">
                <a16:creationId xmlns:a16="http://schemas.microsoft.com/office/drawing/2014/main" id="{D8829C03-48D4-DD70-DF43-22B4AA7F2EDA}"/>
              </a:ext>
              <a:ext uri="{C183D7F6-B498-43B3-948B-1728B52AA6E4}">
                <adec:decorative xmlns:adec="http://schemas.microsoft.com/office/drawing/2017/decorative" val="1"/>
              </a:ext>
            </a:extLst>
          </p:cNvPr>
          <p:cNvSpPr/>
          <p:nvPr/>
        </p:nvSpPr>
        <p:spPr>
          <a:xfrm>
            <a:off x="3011482" y="2780959"/>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E628368-B19F-84A8-D701-07C37D2001CF}"/>
              </a:ext>
              <a:ext uri="{C183D7F6-B498-43B3-948B-1728B52AA6E4}">
                <adec:decorative xmlns:adec="http://schemas.microsoft.com/office/drawing/2017/decorative" val="1"/>
              </a:ext>
            </a:extLst>
          </p:cNvPr>
          <p:cNvSpPr/>
          <p:nvPr/>
        </p:nvSpPr>
        <p:spPr>
          <a:xfrm>
            <a:off x="4511247" y="2786238"/>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eciduous tree with solid fill">
            <a:extLst>
              <a:ext uri="{FF2B5EF4-FFF2-40B4-BE49-F238E27FC236}">
                <a16:creationId xmlns:a16="http://schemas.microsoft.com/office/drawing/2014/main" id="{1DD010CE-C09F-81A4-74F5-2415563F7CB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497829" y="1834897"/>
            <a:ext cx="219043" cy="219043"/>
          </a:xfrm>
          <a:prstGeom prst="rect">
            <a:avLst/>
          </a:prstGeom>
        </p:spPr>
      </p:pic>
      <p:pic>
        <p:nvPicPr>
          <p:cNvPr id="92" name="Graphic 91" descr="Binoculars with solid fill">
            <a:extLst>
              <a:ext uri="{FF2B5EF4-FFF2-40B4-BE49-F238E27FC236}">
                <a16:creationId xmlns:a16="http://schemas.microsoft.com/office/drawing/2014/main" id="{C84770B5-8633-BA8F-325E-545AEB952ED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982507" y="2105215"/>
            <a:ext cx="232367" cy="232367"/>
          </a:xfrm>
          <a:prstGeom prst="rect">
            <a:avLst/>
          </a:prstGeom>
        </p:spPr>
      </p:pic>
      <p:pic>
        <p:nvPicPr>
          <p:cNvPr id="101" name="Graphic 100" descr="Binoculars with solid fill">
            <a:extLst>
              <a:ext uri="{FF2B5EF4-FFF2-40B4-BE49-F238E27FC236}">
                <a16:creationId xmlns:a16="http://schemas.microsoft.com/office/drawing/2014/main" id="{E75CE9AE-F382-6BA6-70D2-D551536F82D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484505" y="2400976"/>
            <a:ext cx="232367" cy="232367"/>
          </a:xfrm>
          <a:prstGeom prst="rect">
            <a:avLst/>
          </a:prstGeom>
        </p:spPr>
      </p:pic>
      <p:pic>
        <p:nvPicPr>
          <p:cNvPr id="106" name="Graphic 105" descr="Water with solid fill">
            <a:extLst>
              <a:ext uri="{FF2B5EF4-FFF2-40B4-BE49-F238E27FC236}">
                <a16:creationId xmlns:a16="http://schemas.microsoft.com/office/drawing/2014/main" id="{CAAE564B-B261-1684-8AA2-E281122396A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04626" y="1809926"/>
            <a:ext cx="167900" cy="167900"/>
          </a:xfrm>
          <a:prstGeom prst="rect">
            <a:avLst/>
          </a:prstGeom>
        </p:spPr>
      </p:pic>
      <p:sp>
        <p:nvSpPr>
          <p:cNvPr id="107" name="Freeform: Shape 106">
            <a:extLst>
              <a:ext uri="{FF2B5EF4-FFF2-40B4-BE49-F238E27FC236}">
                <a16:creationId xmlns:a16="http://schemas.microsoft.com/office/drawing/2014/main" id="{76C0E3DA-D324-1AC3-52A0-3D95A8A9537B}"/>
              </a:ext>
              <a:ext uri="{C183D7F6-B498-43B3-948B-1728B52AA6E4}">
                <adec:decorative xmlns:adec="http://schemas.microsoft.com/office/drawing/2017/decorative" val="1"/>
              </a:ext>
            </a:extLst>
          </p:cNvPr>
          <p:cNvSpPr/>
          <p:nvPr/>
        </p:nvSpPr>
        <p:spPr>
          <a:xfrm>
            <a:off x="6004686" y="2759506"/>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Graphic 107" descr="Binoculars with solid fill">
            <a:extLst>
              <a:ext uri="{FF2B5EF4-FFF2-40B4-BE49-F238E27FC236}">
                <a16:creationId xmlns:a16="http://schemas.microsoft.com/office/drawing/2014/main" id="{65D364F5-7E40-CD9C-58DF-BFB24F4C0E9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975711" y="2403660"/>
            <a:ext cx="232367" cy="232367"/>
          </a:xfrm>
          <a:prstGeom prst="rect">
            <a:avLst/>
          </a:prstGeom>
        </p:spPr>
      </p:pic>
      <p:grpSp>
        <p:nvGrpSpPr>
          <p:cNvPr id="113" name="Group 112" descr="Landscape Typology icons">
            <a:extLst>
              <a:ext uri="{FF2B5EF4-FFF2-40B4-BE49-F238E27FC236}">
                <a16:creationId xmlns:a16="http://schemas.microsoft.com/office/drawing/2014/main" id="{DD1DE4EF-E890-CC1B-688F-26E86B60C6A2}"/>
              </a:ext>
            </a:extLst>
          </p:cNvPr>
          <p:cNvGrpSpPr/>
          <p:nvPr/>
        </p:nvGrpSpPr>
        <p:grpSpPr>
          <a:xfrm>
            <a:off x="5988286" y="2093834"/>
            <a:ext cx="200580" cy="188744"/>
            <a:chOff x="4027937" y="2206208"/>
            <a:chExt cx="172089" cy="161934"/>
          </a:xfrm>
        </p:grpSpPr>
        <p:pic>
          <p:nvPicPr>
            <p:cNvPr id="141" name="Graphic 140" descr="Seaweed with solid fill">
              <a:extLst>
                <a:ext uri="{FF2B5EF4-FFF2-40B4-BE49-F238E27FC236}">
                  <a16:creationId xmlns:a16="http://schemas.microsoft.com/office/drawing/2014/main" id="{0CA8B3BD-9FBB-7029-AAAF-33A8EED909F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027937" y="2206208"/>
              <a:ext cx="156246" cy="156246"/>
            </a:xfrm>
            <a:prstGeom prst="rect">
              <a:avLst/>
            </a:prstGeom>
          </p:spPr>
        </p:pic>
        <p:pic>
          <p:nvPicPr>
            <p:cNvPr id="146" name="Graphic 145" descr="Seaweed with solid fill">
              <a:extLst>
                <a:ext uri="{FF2B5EF4-FFF2-40B4-BE49-F238E27FC236}">
                  <a16:creationId xmlns:a16="http://schemas.microsoft.com/office/drawing/2014/main" id="{47E9E833-EC79-B7C1-7126-5E82A3E91F7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20804052" flipH="1">
              <a:off x="4043780" y="2211896"/>
              <a:ext cx="156246" cy="156246"/>
            </a:xfrm>
            <a:prstGeom prst="rect">
              <a:avLst/>
            </a:prstGeom>
          </p:spPr>
        </p:pic>
      </p:grpSp>
      <p:sp>
        <p:nvSpPr>
          <p:cNvPr id="149" name="Freeform: Shape 148">
            <a:extLst>
              <a:ext uri="{FF2B5EF4-FFF2-40B4-BE49-F238E27FC236}">
                <a16:creationId xmlns:a16="http://schemas.microsoft.com/office/drawing/2014/main" id="{2A37E70A-BC6B-2804-38D7-46630401B1C0}"/>
              </a:ext>
              <a:ext uri="{C183D7F6-B498-43B3-948B-1728B52AA6E4}">
                <adec:decorative xmlns:adec="http://schemas.microsoft.com/office/drawing/2017/decorative" val="1"/>
              </a:ext>
            </a:extLst>
          </p:cNvPr>
          <p:cNvSpPr/>
          <p:nvPr/>
        </p:nvSpPr>
        <p:spPr>
          <a:xfrm>
            <a:off x="8225832" y="2733372"/>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 name="Graphic 150" descr="Binoculars with solid fill">
            <a:extLst>
              <a:ext uri="{FF2B5EF4-FFF2-40B4-BE49-F238E27FC236}">
                <a16:creationId xmlns:a16="http://schemas.microsoft.com/office/drawing/2014/main" id="{AA42F794-B040-6D7E-D32D-ACB3B1BC443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196857" y="2377526"/>
            <a:ext cx="232367" cy="232367"/>
          </a:xfrm>
          <a:prstGeom prst="rect">
            <a:avLst/>
          </a:prstGeom>
        </p:spPr>
      </p:pic>
      <p:pic>
        <p:nvPicPr>
          <p:cNvPr id="153" name="Graphic 152" descr="Binoculars with solid fill">
            <a:extLst>
              <a:ext uri="{FF2B5EF4-FFF2-40B4-BE49-F238E27FC236}">
                <a16:creationId xmlns:a16="http://schemas.microsoft.com/office/drawing/2014/main" id="{88DC8D0A-8517-3E31-384F-5B9E82956DE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47259" y="2355444"/>
            <a:ext cx="232367" cy="232367"/>
          </a:xfrm>
          <a:prstGeom prst="rect">
            <a:avLst/>
          </a:prstGeom>
        </p:spPr>
      </p:pic>
      <p:sp>
        <p:nvSpPr>
          <p:cNvPr id="155" name="Freeform: Shape 154">
            <a:extLst>
              <a:ext uri="{FF2B5EF4-FFF2-40B4-BE49-F238E27FC236}">
                <a16:creationId xmlns:a16="http://schemas.microsoft.com/office/drawing/2014/main" id="{DD975B93-A15C-5B33-6BA4-33B2E0EF4158}"/>
              </a:ext>
              <a:ext uri="{C183D7F6-B498-43B3-948B-1728B52AA6E4}">
                <adec:decorative xmlns:adec="http://schemas.microsoft.com/office/drawing/2017/decorative" val="1"/>
              </a:ext>
            </a:extLst>
          </p:cNvPr>
          <p:cNvSpPr/>
          <p:nvPr/>
        </p:nvSpPr>
        <p:spPr>
          <a:xfrm>
            <a:off x="107600" y="2740231"/>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5E1E80E-550D-5312-43DA-6EC036C64153}"/>
              </a:ext>
              <a:ext uri="{C183D7F6-B498-43B3-948B-1728B52AA6E4}">
                <adec:decorative xmlns:adec="http://schemas.microsoft.com/office/drawing/2017/decorative" val="1"/>
              </a:ext>
            </a:extLst>
          </p:cNvPr>
          <p:cNvSpPr/>
          <p:nvPr/>
        </p:nvSpPr>
        <p:spPr>
          <a:xfrm>
            <a:off x="1665240" y="2762507"/>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2B949F0-6F65-BEBC-ED84-E44AAAD27F00}"/>
              </a:ext>
              <a:ext uri="{C183D7F6-B498-43B3-948B-1728B52AA6E4}">
                <adec:decorative xmlns:adec="http://schemas.microsoft.com/office/drawing/2017/decorative" val="1"/>
              </a:ext>
            </a:extLst>
          </p:cNvPr>
          <p:cNvSpPr/>
          <p:nvPr/>
        </p:nvSpPr>
        <p:spPr>
          <a:xfrm>
            <a:off x="1264939" y="1240326"/>
            <a:ext cx="319417" cy="5640780"/>
          </a:xfrm>
          <a:custGeom>
            <a:avLst/>
            <a:gdLst>
              <a:gd name="connsiteX0" fmla="*/ 633742 w 633742"/>
              <a:gd name="connsiteY0" fmla="*/ 0 h 5631255"/>
              <a:gd name="connsiteX1" fmla="*/ 633742 w 633742"/>
              <a:gd name="connsiteY1" fmla="*/ 3947311 h 5631255"/>
              <a:gd name="connsiteX2" fmla="*/ 0 w 633742"/>
              <a:gd name="connsiteY2" fmla="*/ 5631255 h 5631255"/>
              <a:gd name="connsiteX0" fmla="*/ 519442 w 519442"/>
              <a:gd name="connsiteY0" fmla="*/ 0 h 5640780"/>
              <a:gd name="connsiteX1" fmla="*/ 519442 w 519442"/>
              <a:gd name="connsiteY1" fmla="*/ 3947311 h 5640780"/>
              <a:gd name="connsiteX2" fmla="*/ 0 w 519442"/>
              <a:gd name="connsiteY2" fmla="*/ 5640780 h 5640780"/>
              <a:gd name="connsiteX0" fmla="*/ 395617 w 395617"/>
              <a:gd name="connsiteY0" fmla="*/ 0 h 5640780"/>
              <a:gd name="connsiteX1" fmla="*/ 395617 w 395617"/>
              <a:gd name="connsiteY1" fmla="*/ 3947311 h 5640780"/>
              <a:gd name="connsiteX2" fmla="*/ 0 w 395617"/>
              <a:gd name="connsiteY2" fmla="*/ 5640780 h 5640780"/>
              <a:gd name="connsiteX0" fmla="*/ 395617 w 395617"/>
              <a:gd name="connsiteY0" fmla="*/ 0 h 5640780"/>
              <a:gd name="connsiteX1" fmla="*/ 395617 w 395617"/>
              <a:gd name="connsiteY1" fmla="*/ 3947311 h 5640780"/>
              <a:gd name="connsiteX2" fmla="*/ 0 w 395617"/>
              <a:gd name="connsiteY2" fmla="*/ 5640780 h 5640780"/>
              <a:gd name="connsiteX0" fmla="*/ 395617 w 395617"/>
              <a:gd name="connsiteY0" fmla="*/ 0 h 5640780"/>
              <a:gd name="connsiteX1" fmla="*/ 395617 w 395617"/>
              <a:gd name="connsiteY1" fmla="*/ 3947311 h 5640780"/>
              <a:gd name="connsiteX2" fmla="*/ 0 w 395617"/>
              <a:gd name="connsiteY2" fmla="*/ 5640780 h 5640780"/>
              <a:gd name="connsiteX0" fmla="*/ 319417 w 319417"/>
              <a:gd name="connsiteY0" fmla="*/ 0 h 5640780"/>
              <a:gd name="connsiteX1" fmla="*/ 319417 w 319417"/>
              <a:gd name="connsiteY1" fmla="*/ 3947311 h 5640780"/>
              <a:gd name="connsiteX2" fmla="*/ 0 w 319417"/>
              <a:gd name="connsiteY2" fmla="*/ 5640780 h 5640780"/>
              <a:gd name="connsiteX0" fmla="*/ 319417 w 319417"/>
              <a:gd name="connsiteY0" fmla="*/ 0 h 5640780"/>
              <a:gd name="connsiteX1" fmla="*/ 319417 w 319417"/>
              <a:gd name="connsiteY1" fmla="*/ 3947311 h 5640780"/>
              <a:gd name="connsiteX2" fmla="*/ 0 w 319417"/>
              <a:gd name="connsiteY2" fmla="*/ 5640780 h 5640780"/>
              <a:gd name="connsiteX0" fmla="*/ 319417 w 319417"/>
              <a:gd name="connsiteY0" fmla="*/ 0 h 5640780"/>
              <a:gd name="connsiteX1" fmla="*/ 319417 w 319417"/>
              <a:gd name="connsiteY1" fmla="*/ 3947311 h 5640780"/>
              <a:gd name="connsiteX2" fmla="*/ 0 w 319417"/>
              <a:gd name="connsiteY2" fmla="*/ 5640780 h 5640780"/>
            </a:gdLst>
            <a:ahLst/>
            <a:cxnLst>
              <a:cxn ang="0">
                <a:pos x="connsiteX0" y="connsiteY0"/>
              </a:cxn>
              <a:cxn ang="0">
                <a:pos x="connsiteX1" y="connsiteY1"/>
              </a:cxn>
              <a:cxn ang="0">
                <a:pos x="connsiteX2" y="connsiteY2"/>
              </a:cxn>
            </a:cxnLst>
            <a:rect l="l" t="t" r="r" b="b"/>
            <a:pathLst>
              <a:path w="319417" h="5640780">
                <a:moveTo>
                  <a:pt x="319417" y="0"/>
                </a:moveTo>
                <a:lnTo>
                  <a:pt x="319417" y="3947311"/>
                </a:lnTo>
                <a:cubicBezTo>
                  <a:pt x="184370" y="4689601"/>
                  <a:pt x="144572" y="4993740"/>
                  <a:pt x="0" y="5640780"/>
                </a:cubicBez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Shape 31">
            <a:extLst>
              <a:ext uri="{FF2B5EF4-FFF2-40B4-BE49-F238E27FC236}">
                <a16:creationId xmlns:a16="http://schemas.microsoft.com/office/drawing/2014/main" id="{37CDC42E-D3F4-D281-7A07-485E3F111593}"/>
              </a:ext>
              <a:ext uri="{C183D7F6-B498-43B3-948B-1728B52AA6E4}">
                <adec:decorative xmlns:adec="http://schemas.microsoft.com/office/drawing/2017/decorative" val="1"/>
              </a:ext>
            </a:extLst>
          </p:cNvPr>
          <p:cNvSpPr/>
          <p:nvPr/>
        </p:nvSpPr>
        <p:spPr>
          <a:xfrm>
            <a:off x="2657475" y="1257300"/>
            <a:ext cx="190500" cy="5610225"/>
          </a:xfrm>
          <a:custGeom>
            <a:avLst/>
            <a:gdLst>
              <a:gd name="connsiteX0" fmla="*/ 161925 w 161925"/>
              <a:gd name="connsiteY0" fmla="*/ 0 h 5629275"/>
              <a:gd name="connsiteX1" fmla="*/ 161925 w 161925"/>
              <a:gd name="connsiteY1" fmla="*/ 5191125 h 5629275"/>
              <a:gd name="connsiteX2" fmla="*/ 0 w 161925"/>
              <a:gd name="connsiteY2" fmla="*/ 5629275 h 5629275"/>
              <a:gd name="connsiteX0" fmla="*/ 161925 w 161925"/>
              <a:gd name="connsiteY0" fmla="*/ 0 h 5629275"/>
              <a:gd name="connsiteX1" fmla="*/ 161925 w 161925"/>
              <a:gd name="connsiteY1" fmla="*/ 4524375 h 5629275"/>
              <a:gd name="connsiteX2" fmla="*/ 0 w 161925"/>
              <a:gd name="connsiteY2" fmla="*/ 5629275 h 5629275"/>
              <a:gd name="connsiteX0" fmla="*/ 342900 w 342900"/>
              <a:gd name="connsiteY0" fmla="*/ 0 h 5676900"/>
              <a:gd name="connsiteX1" fmla="*/ 342900 w 342900"/>
              <a:gd name="connsiteY1" fmla="*/ 4524375 h 5676900"/>
              <a:gd name="connsiteX2" fmla="*/ 0 w 342900"/>
              <a:gd name="connsiteY2" fmla="*/ 5676900 h 5676900"/>
              <a:gd name="connsiteX0" fmla="*/ 342900 w 342900"/>
              <a:gd name="connsiteY0" fmla="*/ 0 h 5676900"/>
              <a:gd name="connsiteX1" fmla="*/ 342900 w 342900"/>
              <a:gd name="connsiteY1" fmla="*/ 3943350 h 5676900"/>
              <a:gd name="connsiteX2" fmla="*/ 0 w 342900"/>
              <a:gd name="connsiteY2" fmla="*/ 5676900 h 5676900"/>
              <a:gd name="connsiteX0" fmla="*/ 428625 w 428625"/>
              <a:gd name="connsiteY0" fmla="*/ 0 h 5695950"/>
              <a:gd name="connsiteX1" fmla="*/ 428625 w 428625"/>
              <a:gd name="connsiteY1" fmla="*/ 3943350 h 5695950"/>
              <a:gd name="connsiteX2" fmla="*/ 0 w 428625"/>
              <a:gd name="connsiteY2" fmla="*/ 5695950 h 5695950"/>
              <a:gd name="connsiteX0" fmla="*/ 190500 w 190500"/>
              <a:gd name="connsiteY0" fmla="*/ 0 h 5610225"/>
              <a:gd name="connsiteX1" fmla="*/ 190500 w 190500"/>
              <a:gd name="connsiteY1" fmla="*/ 3943350 h 5610225"/>
              <a:gd name="connsiteX2" fmla="*/ 0 w 190500"/>
              <a:gd name="connsiteY2" fmla="*/ 5610225 h 5610225"/>
            </a:gdLst>
            <a:ahLst/>
            <a:cxnLst>
              <a:cxn ang="0">
                <a:pos x="connsiteX0" y="connsiteY0"/>
              </a:cxn>
              <a:cxn ang="0">
                <a:pos x="connsiteX1" y="connsiteY1"/>
              </a:cxn>
              <a:cxn ang="0">
                <a:pos x="connsiteX2" y="connsiteY2"/>
              </a:cxn>
            </a:cxnLst>
            <a:rect l="l" t="t" r="r" b="b"/>
            <a:pathLst>
              <a:path w="190500" h="5610225">
                <a:moveTo>
                  <a:pt x="190500" y="0"/>
                </a:moveTo>
                <a:lnTo>
                  <a:pt x="190500" y="3943350"/>
                </a:lnTo>
                <a:cubicBezTo>
                  <a:pt x="136525" y="4089400"/>
                  <a:pt x="53975" y="5464175"/>
                  <a:pt x="0" y="5610225"/>
                </a:cubicBez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3" name="Freeform: Shape 32">
            <a:extLst>
              <a:ext uri="{FF2B5EF4-FFF2-40B4-BE49-F238E27FC236}">
                <a16:creationId xmlns:a16="http://schemas.microsoft.com/office/drawing/2014/main" id="{507E71B5-BD83-7B1E-FD08-F07610754CDA}"/>
              </a:ext>
              <a:ext uri="{C183D7F6-B498-43B3-948B-1728B52AA6E4}">
                <adec:decorative xmlns:adec="http://schemas.microsoft.com/office/drawing/2017/decorative" val="1"/>
              </a:ext>
            </a:extLst>
          </p:cNvPr>
          <p:cNvSpPr/>
          <p:nvPr/>
        </p:nvSpPr>
        <p:spPr>
          <a:xfrm>
            <a:off x="4162425" y="1266825"/>
            <a:ext cx="238125" cy="5610225"/>
          </a:xfrm>
          <a:custGeom>
            <a:avLst/>
            <a:gdLst>
              <a:gd name="connsiteX0" fmla="*/ 238125 w 238125"/>
              <a:gd name="connsiteY0" fmla="*/ 0 h 5610225"/>
              <a:gd name="connsiteX1" fmla="*/ 238125 w 238125"/>
              <a:gd name="connsiteY1" fmla="*/ 3657600 h 5610225"/>
              <a:gd name="connsiteX2" fmla="*/ 0 w 238125"/>
              <a:gd name="connsiteY2" fmla="*/ 5610225 h 5610225"/>
            </a:gdLst>
            <a:ahLst/>
            <a:cxnLst>
              <a:cxn ang="0">
                <a:pos x="connsiteX0" y="connsiteY0"/>
              </a:cxn>
              <a:cxn ang="0">
                <a:pos x="connsiteX1" y="connsiteY1"/>
              </a:cxn>
              <a:cxn ang="0">
                <a:pos x="connsiteX2" y="connsiteY2"/>
              </a:cxn>
            </a:cxnLst>
            <a:rect l="l" t="t" r="r" b="b"/>
            <a:pathLst>
              <a:path w="238125" h="5610225">
                <a:moveTo>
                  <a:pt x="238125" y="0"/>
                </a:moveTo>
                <a:lnTo>
                  <a:pt x="238125" y="3657600"/>
                </a:lnTo>
                <a:lnTo>
                  <a:pt x="0" y="5610225"/>
                </a:ln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4" name="Freeform: Shape 33">
            <a:extLst>
              <a:ext uri="{FF2B5EF4-FFF2-40B4-BE49-F238E27FC236}">
                <a16:creationId xmlns:a16="http://schemas.microsoft.com/office/drawing/2014/main" id="{8AFC5A74-EBCA-71C8-E915-465B706422A1}"/>
              </a:ext>
              <a:ext uri="{C183D7F6-B498-43B3-948B-1728B52AA6E4}">
                <adec:decorative xmlns:adec="http://schemas.microsoft.com/office/drawing/2017/decorative" val="1"/>
              </a:ext>
            </a:extLst>
          </p:cNvPr>
          <p:cNvSpPr/>
          <p:nvPr/>
        </p:nvSpPr>
        <p:spPr>
          <a:xfrm>
            <a:off x="5753100" y="1257300"/>
            <a:ext cx="171450" cy="5600700"/>
          </a:xfrm>
          <a:custGeom>
            <a:avLst/>
            <a:gdLst>
              <a:gd name="connsiteX0" fmla="*/ 171450 w 171450"/>
              <a:gd name="connsiteY0" fmla="*/ 0 h 5600700"/>
              <a:gd name="connsiteX1" fmla="*/ 171450 w 171450"/>
              <a:gd name="connsiteY1" fmla="*/ 3848100 h 5600700"/>
              <a:gd name="connsiteX2" fmla="*/ 0 w 171450"/>
              <a:gd name="connsiteY2" fmla="*/ 5600700 h 5600700"/>
            </a:gdLst>
            <a:ahLst/>
            <a:cxnLst>
              <a:cxn ang="0">
                <a:pos x="connsiteX0" y="connsiteY0"/>
              </a:cxn>
              <a:cxn ang="0">
                <a:pos x="connsiteX1" y="connsiteY1"/>
              </a:cxn>
              <a:cxn ang="0">
                <a:pos x="connsiteX2" y="connsiteY2"/>
              </a:cxn>
            </a:cxnLst>
            <a:rect l="l" t="t" r="r" b="b"/>
            <a:pathLst>
              <a:path w="171450" h="5600700">
                <a:moveTo>
                  <a:pt x="171450" y="0"/>
                </a:moveTo>
                <a:lnTo>
                  <a:pt x="171450" y="3848100"/>
                </a:lnTo>
                <a:lnTo>
                  <a:pt x="0" y="5600700"/>
                </a:ln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02913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g object 16">
            <a:extLst>
              <a:ext uri="{FF2B5EF4-FFF2-40B4-BE49-F238E27FC236}">
                <a16:creationId xmlns:a16="http://schemas.microsoft.com/office/drawing/2014/main" id="{43D591CF-1452-F1EA-C50A-A7D7F96E7FF9}"/>
              </a:ext>
              <a:ext uri="{C183D7F6-B498-43B3-948B-1728B52AA6E4}">
                <adec:decorative xmlns:adec="http://schemas.microsoft.com/office/drawing/2017/decorative" val="1"/>
              </a:ext>
            </a:extLst>
          </p:cNvPr>
          <p:cNvPicPr/>
          <p:nvPr/>
        </p:nvPicPr>
        <p:blipFill rotWithShape="1">
          <a:blip r:embed="rId2" cstate="screen">
            <a:alphaModFix amt="15000"/>
            <a:extLst>
              <a:ext uri="{28A0092B-C50C-407E-A947-70E740481C1C}">
                <a14:useLocalDpi xmlns:a14="http://schemas.microsoft.com/office/drawing/2010/main"/>
              </a:ext>
            </a:extLst>
          </a:blip>
          <a:srcRect l="13394"/>
          <a:stretch/>
        </p:blipFill>
        <p:spPr>
          <a:xfrm>
            <a:off x="0" y="0"/>
            <a:ext cx="9144000" cy="6858000"/>
          </a:xfrm>
          <a:prstGeom prst="rect">
            <a:avLst/>
          </a:prstGeom>
        </p:spPr>
      </p:pic>
      <p:sp>
        <p:nvSpPr>
          <p:cNvPr id="6" name="Content Placeholder 2">
            <a:extLst>
              <a:ext uri="{FF2B5EF4-FFF2-40B4-BE49-F238E27FC236}">
                <a16:creationId xmlns:a16="http://schemas.microsoft.com/office/drawing/2014/main" id="{D2FADE3D-F206-EEF6-6AED-FA42E9D17B9B}"/>
              </a:ext>
            </a:extLst>
          </p:cNvPr>
          <p:cNvSpPr txBox="1">
            <a:spLocks/>
          </p:cNvSpPr>
          <p:nvPr/>
        </p:nvSpPr>
        <p:spPr>
          <a:xfrm>
            <a:off x="0" y="2371725"/>
            <a:ext cx="9144000" cy="3629025"/>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ptos Light" panose="020B0004020202020204" pitchFamily="34" charset="0"/>
            </a:endParaRPr>
          </a:p>
          <a:p>
            <a:pPr marL="0" indent="0" algn="ctr">
              <a:buNone/>
            </a:pPr>
            <a:r>
              <a:rPr lang="en-US" b="1" dirty="0">
                <a:latin typeface="Aptos Light" panose="020B0004020202020204" pitchFamily="34" charset="0"/>
                <a:cs typeface="Calibri Light" panose="020F0302020204030204" pitchFamily="34" charset="0"/>
              </a:rPr>
              <a:t>To protect, promote and enhance our </a:t>
            </a:r>
          </a:p>
          <a:p>
            <a:pPr marL="0" indent="0" algn="ctr">
              <a:buNone/>
            </a:pPr>
            <a:r>
              <a:rPr lang="en-US" b="1" dirty="0">
                <a:latin typeface="Aptos Light" panose="020B0004020202020204" pitchFamily="34" charset="0"/>
                <a:cs typeface="Calibri Light" panose="020F0302020204030204" pitchFamily="34" charset="0"/>
              </a:rPr>
              <a:t>common wealth of natural, cultural </a:t>
            </a:r>
          </a:p>
          <a:p>
            <a:pPr marL="0" indent="0" algn="ctr">
              <a:buNone/>
            </a:pPr>
            <a:r>
              <a:rPr lang="en-US" b="1" dirty="0">
                <a:latin typeface="Aptos Light" panose="020B0004020202020204" pitchFamily="34" charset="0"/>
                <a:cs typeface="Calibri Light" panose="020F0302020204030204" pitchFamily="34" charset="0"/>
              </a:rPr>
              <a:t>and recreational resources </a:t>
            </a:r>
          </a:p>
          <a:p>
            <a:pPr marL="0" indent="0" algn="ctr">
              <a:buNone/>
            </a:pPr>
            <a:r>
              <a:rPr lang="en-US" b="1" dirty="0">
                <a:latin typeface="Aptos Light" panose="020B0004020202020204" pitchFamily="34" charset="0"/>
                <a:cs typeface="Calibri Light" panose="020F0302020204030204" pitchFamily="34" charset="0"/>
              </a:rPr>
              <a:t>for the well-being of all.</a:t>
            </a:r>
          </a:p>
          <a:p>
            <a:endParaRPr lang="en-US" dirty="0"/>
          </a:p>
        </p:txBody>
      </p:sp>
      <p:sp>
        <p:nvSpPr>
          <p:cNvPr id="7" name="Title 1">
            <a:extLst>
              <a:ext uri="{FF2B5EF4-FFF2-40B4-BE49-F238E27FC236}">
                <a16:creationId xmlns:a16="http://schemas.microsoft.com/office/drawing/2014/main" id="{EBEF1090-FB9A-3214-59D1-21D25E0FBFBB}"/>
              </a:ext>
            </a:extLst>
          </p:cNvPr>
          <p:cNvSpPr txBox="1">
            <a:spLocks/>
          </p:cNvSpPr>
          <p:nvPr/>
        </p:nvSpPr>
        <p:spPr>
          <a:xfrm>
            <a:off x="0" y="1857375"/>
            <a:ext cx="9144000" cy="68103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ptos Display" panose="020B0004020202020204" pitchFamily="34" charset="0"/>
                <a:cs typeface="Calibri Light" panose="020F0302020204030204" pitchFamily="34" charset="0"/>
              </a:rPr>
              <a:t>DCR MISSION</a:t>
            </a:r>
          </a:p>
        </p:txBody>
      </p:sp>
      <p:sp>
        <p:nvSpPr>
          <p:cNvPr id="2" name="Title 1">
            <a:extLst>
              <a:ext uri="{FF2B5EF4-FFF2-40B4-BE49-F238E27FC236}">
                <a16:creationId xmlns:a16="http://schemas.microsoft.com/office/drawing/2014/main" id="{83EBBDEB-E9FE-7DAB-1C55-C8867CF27803}"/>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DCR MISSION</a:t>
            </a:r>
          </a:p>
        </p:txBody>
      </p:sp>
    </p:spTree>
    <p:extLst>
      <p:ext uri="{BB962C8B-B14F-4D97-AF65-F5344CB8AC3E}">
        <p14:creationId xmlns:p14="http://schemas.microsoft.com/office/powerpoint/2010/main" val="2593569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B17E-CB9F-FBEB-558F-9F19658A8D18}"/>
            </a:ext>
          </a:extLst>
        </p:cNvPr>
        <p:cNvGrpSpPr/>
        <p:nvPr/>
      </p:nvGrpSpPr>
      <p:grpSpPr>
        <a:xfrm>
          <a:off x="0" y="0"/>
          <a:ext cx="0" cy="0"/>
          <a:chOff x="0" y="0"/>
          <a:chExt cx="0" cy="0"/>
        </a:xfrm>
      </p:grpSpPr>
      <p:grpSp>
        <p:nvGrpSpPr>
          <p:cNvPr id="48" name="Group 47" descr="Landscape TypologHerter Park Mast, 2022y icons">
            <a:extLst>
              <a:ext uri="{FF2B5EF4-FFF2-40B4-BE49-F238E27FC236}">
                <a16:creationId xmlns:a16="http://schemas.microsoft.com/office/drawing/2014/main" id="{5E30944A-C0F1-3F05-C40A-92118EAF0054}"/>
              </a:ext>
            </a:extLst>
          </p:cNvPr>
          <p:cNvGrpSpPr/>
          <p:nvPr/>
        </p:nvGrpSpPr>
        <p:grpSpPr>
          <a:xfrm>
            <a:off x="-9833002" y="-6172200"/>
            <a:ext cx="23323608" cy="15152002"/>
            <a:chOff x="-9833002" y="-6172200"/>
            <a:chExt cx="23323608" cy="15152002"/>
          </a:xfrm>
        </p:grpSpPr>
        <p:pic>
          <p:nvPicPr>
            <p:cNvPr id="5" name="Picture 4">
              <a:extLst>
                <a:ext uri="{FF2B5EF4-FFF2-40B4-BE49-F238E27FC236}">
                  <a16:creationId xmlns:a16="http://schemas.microsoft.com/office/drawing/2014/main" id="{90C3B793-5E4A-534D-241B-5C8865AEC29C}"/>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9833002" y="-6172200"/>
              <a:ext cx="23323608" cy="15152002"/>
            </a:xfrm>
            <a:prstGeom prst="rect">
              <a:avLst/>
            </a:prstGeom>
          </p:spPr>
        </p:pic>
        <p:sp>
          <p:nvSpPr>
            <p:cNvPr id="9" name="TextBox 8">
              <a:extLst>
                <a:ext uri="{FF2B5EF4-FFF2-40B4-BE49-F238E27FC236}">
                  <a16:creationId xmlns:a16="http://schemas.microsoft.com/office/drawing/2014/main" id="{B1A16DBB-3A8C-8BCE-1973-4549E979E31A}"/>
                </a:ext>
              </a:extLst>
            </p:cNvPr>
            <p:cNvSpPr txBox="1"/>
            <p:nvPr/>
          </p:nvSpPr>
          <p:spPr>
            <a:xfrm>
              <a:off x="-3363221" y="4988076"/>
              <a:ext cx="1098982" cy="200055"/>
            </a:xfrm>
            <a:prstGeom prst="rect">
              <a:avLst/>
            </a:prstGeom>
            <a:noFill/>
          </p:spPr>
          <p:txBody>
            <a:bodyPr wrap="square" rtlCol="0">
              <a:spAutoFit/>
            </a:bodyPr>
            <a:lstStyle/>
            <a:p>
              <a:pPr algn="ctr"/>
              <a:r>
                <a:rPr lang="en-US" sz="700" dirty="0" err="1">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ptos Display" panose="020B0004020202020204" pitchFamily="34" charset="0"/>
                  <a:ea typeface="AECOM Sans Light" panose="020B0404020202020204" pitchFamily="34" charset="0"/>
                  <a:cs typeface="AECOM Sans XBold" panose="020B0804020202020204" pitchFamily="34" charset="0"/>
                </a:rPr>
                <a:t>Artesani</a:t>
              </a:r>
              <a:r>
                <a:rPr lang="en-US" sz="700" dirty="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ptos Display" panose="020B0004020202020204" pitchFamily="34" charset="0"/>
                  <a:ea typeface="AECOM Sans Light" panose="020B0404020202020204" pitchFamily="34" charset="0"/>
                  <a:cs typeface="AECOM Sans XBold" panose="020B0804020202020204" pitchFamily="34" charset="0"/>
                </a:rPr>
                <a:t> Playground</a:t>
              </a:r>
            </a:p>
          </p:txBody>
        </p:sp>
        <p:sp>
          <p:nvSpPr>
            <p:cNvPr id="15" name="TextBox 14">
              <a:extLst>
                <a:ext uri="{FF2B5EF4-FFF2-40B4-BE49-F238E27FC236}">
                  <a16:creationId xmlns:a16="http://schemas.microsoft.com/office/drawing/2014/main" id="{48964CF3-9DEE-2F84-C981-F8C4381CA59F}"/>
                </a:ext>
              </a:extLst>
            </p:cNvPr>
            <p:cNvSpPr txBox="1"/>
            <p:nvPr/>
          </p:nvSpPr>
          <p:spPr>
            <a:xfrm>
              <a:off x="-6379841" y="3138197"/>
              <a:ext cx="1261390"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Northeastern</a:t>
              </a:r>
            </a:p>
            <a:p>
              <a:r>
                <a:rPr lang="en-US" dirty="0">
                  <a:latin typeface="Aptos Display" panose="020B0004020202020204" pitchFamily="34" charset="0"/>
                </a:rPr>
                <a:t>Boat House</a:t>
              </a:r>
            </a:p>
          </p:txBody>
        </p:sp>
        <p:sp>
          <p:nvSpPr>
            <p:cNvPr id="16" name="TextBox 15">
              <a:extLst>
                <a:ext uri="{FF2B5EF4-FFF2-40B4-BE49-F238E27FC236}">
                  <a16:creationId xmlns:a16="http://schemas.microsoft.com/office/drawing/2014/main" id="{137358C4-B9B8-FDE8-397D-41CBBBF51E8D}"/>
                </a:ext>
              </a:extLst>
            </p:cNvPr>
            <p:cNvSpPr txBox="1"/>
            <p:nvPr/>
          </p:nvSpPr>
          <p:spPr>
            <a:xfrm>
              <a:off x="-1511398" y="5173123"/>
              <a:ext cx="1098982" cy="307777"/>
            </a:xfrm>
            <a:prstGeom prst="rect">
              <a:avLst/>
            </a:prstGeom>
            <a:noFill/>
            <a:ln>
              <a:noFill/>
            </a:ln>
          </p:spPr>
          <p:txBody>
            <a:bodyPr wrap="square" rtlCol="0">
              <a:spAutoFit/>
            </a:bodyPr>
            <a:lstStyle/>
            <a:p>
              <a:pPr algn="ctr"/>
              <a:r>
                <a:rPr lang="en-US" sz="700" dirty="0" err="1">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ptos Display" panose="020B0004020202020204" pitchFamily="34" charset="0"/>
                  <a:ea typeface="AECOM Sans Light" panose="020B0404020202020204" pitchFamily="34" charset="0"/>
                  <a:cs typeface="AECOM Sans XBold" panose="020B0804020202020204" pitchFamily="34" charset="0"/>
                </a:rPr>
                <a:t>Artesani</a:t>
              </a:r>
              <a:r>
                <a:rPr lang="en-US" sz="700" dirty="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ptos Display" panose="020B0004020202020204" pitchFamily="34" charset="0"/>
                  <a:ea typeface="AECOM Sans Light" panose="020B0404020202020204" pitchFamily="34" charset="0"/>
                  <a:cs typeface="AECOM Sans XBold" panose="020B0804020202020204" pitchFamily="34" charset="0"/>
                </a:rPr>
                <a:t> Parking Lot</a:t>
              </a:r>
            </a:p>
            <a:p>
              <a:pPr algn="ctr"/>
              <a:r>
                <a:rPr lang="en-US" sz="700" dirty="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ptos Display" panose="020B0004020202020204" pitchFamily="34" charset="0"/>
                  <a:ea typeface="AECOM Sans Light" panose="020B0404020202020204" pitchFamily="34" charset="0"/>
                  <a:cs typeface="AECOM Sans XBold" panose="020B0804020202020204" pitchFamily="34" charset="0"/>
                </a:rPr>
                <a:t>(New Design)</a:t>
              </a:r>
            </a:p>
          </p:txBody>
        </p:sp>
        <p:sp>
          <p:nvSpPr>
            <p:cNvPr id="17" name="TextBox 16">
              <a:extLst>
                <a:ext uri="{FF2B5EF4-FFF2-40B4-BE49-F238E27FC236}">
                  <a16:creationId xmlns:a16="http://schemas.microsoft.com/office/drawing/2014/main" id="{0DD0EC2A-2CBF-AD4D-2C24-37E14A7EEF7C}"/>
                </a:ext>
              </a:extLst>
            </p:cNvPr>
            <p:cNvSpPr txBox="1"/>
            <p:nvPr/>
          </p:nvSpPr>
          <p:spPr>
            <a:xfrm>
              <a:off x="456594" y="4581514"/>
              <a:ext cx="667801"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Community Garden</a:t>
              </a:r>
            </a:p>
          </p:txBody>
        </p:sp>
        <p:sp>
          <p:nvSpPr>
            <p:cNvPr id="18" name="TextBox 17">
              <a:extLst>
                <a:ext uri="{FF2B5EF4-FFF2-40B4-BE49-F238E27FC236}">
                  <a16:creationId xmlns:a16="http://schemas.microsoft.com/office/drawing/2014/main" id="{A2789D7A-38B5-6DD2-2A47-B1710DE6842C}"/>
                </a:ext>
              </a:extLst>
            </p:cNvPr>
            <p:cNvSpPr txBox="1"/>
            <p:nvPr/>
          </p:nvSpPr>
          <p:spPr>
            <a:xfrm>
              <a:off x="1439409" y="4755756"/>
              <a:ext cx="1139082"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Herter Park Amphitheater &amp; Museum</a:t>
              </a:r>
            </a:p>
          </p:txBody>
        </p:sp>
        <p:sp>
          <p:nvSpPr>
            <p:cNvPr id="19" name="TextBox 18">
              <a:extLst>
                <a:ext uri="{FF2B5EF4-FFF2-40B4-BE49-F238E27FC236}">
                  <a16:creationId xmlns:a16="http://schemas.microsoft.com/office/drawing/2014/main" id="{F22F1760-88E9-5323-FB52-F2ABF4DFB1FE}"/>
                </a:ext>
              </a:extLst>
            </p:cNvPr>
            <p:cNvSpPr txBox="1"/>
            <p:nvPr/>
          </p:nvSpPr>
          <p:spPr>
            <a:xfrm>
              <a:off x="2786200" y="3859489"/>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Harvard Dock (New Design)</a:t>
              </a:r>
            </a:p>
          </p:txBody>
        </p:sp>
        <p:sp>
          <p:nvSpPr>
            <p:cNvPr id="23" name="TextBox 22">
              <a:extLst>
                <a:ext uri="{FF2B5EF4-FFF2-40B4-BE49-F238E27FC236}">
                  <a16:creationId xmlns:a16="http://schemas.microsoft.com/office/drawing/2014/main" id="{DC8C6C61-1B65-802A-D5A8-105D3571A9F0}"/>
                </a:ext>
              </a:extLst>
            </p:cNvPr>
            <p:cNvSpPr txBox="1"/>
            <p:nvPr/>
          </p:nvSpPr>
          <p:spPr>
            <a:xfrm rot="19992280">
              <a:off x="5152447" y="5674503"/>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Soldier's Field Road</a:t>
              </a:r>
            </a:p>
          </p:txBody>
        </p:sp>
        <p:sp>
          <p:nvSpPr>
            <p:cNvPr id="2" name="TextBox 1">
              <a:extLst>
                <a:ext uri="{FF2B5EF4-FFF2-40B4-BE49-F238E27FC236}">
                  <a16:creationId xmlns:a16="http://schemas.microsoft.com/office/drawing/2014/main" id="{E5B2E066-E8CF-9181-40E7-2714F6F177B1}"/>
                </a:ext>
              </a:extLst>
            </p:cNvPr>
            <p:cNvSpPr txBox="1"/>
            <p:nvPr/>
          </p:nvSpPr>
          <p:spPr>
            <a:xfrm rot="21006351">
              <a:off x="5616700" y="3558750"/>
              <a:ext cx="1041979"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New Permanent Canoe &amp; Kayak Launch</a:t>
              </a:r>
            </a:p>
          </p:txBody>
        </p:sp>
        <p:sp>
          <p:nvSpPr>
            <p:cNvPr id="4" name="TextBox 3">
              <a:extLst>
                <a:ext uri="{FF2B5EF4-FFF2-40B4-BE49-F238E27FC236}">
                  <a16:creationId xmlns:a16="http://schemas.microsoft.com/office/drawing/2014/main" id="{C59B3AE1-5B2C-5B6A-AD75-4E3AAE9110EC}"/>
                </a:ext>
              </a:extLst>
            </p:cNvPr>
            <p:cNvSpPr txBox="1"/>
            <p:nvPr/>
          </p:nvSpPr>
          <p:spPr>
            <a:xfrm rot="17263807">
              <a:off x="7137978" y="2206448"/>
              <a:ext cx="1483060"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Outlook</a:t>
              </a:r>
            </a:p>
          </p:txBody>
        </p:sp>
        <p:sp>
          <p:nvSpPr>
            <p:cNvPr id="8" name="TextBox 7">
              <a:extLst>
                <a:ext uri="{FF2B5EF4-FFF2-40B4-BE49-F238E27FC236}">
                  <a16:creationId xmlns:a16="http://schemas.microsoft.com/office/drawing/2014/main" id="{EA7652BF-12BB-0EE0-24CF-CDA9808F0A93}"/>
                </a:ext>
              </a:extLst>
            </p:cNvPr>
            <p:cNvSpPr txBox="1"/>
            <p:nvPr/>
          </p:nvSpPr>
          <p:spPr>
            <a:xfrm rot="2711240">
              <a:off x="11129716" y="-477665"/>
              <a:ext cx="1483060"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Outlook</a:t>
              </a:r>
            </a:p>
          </p:txBody>
        </p:sp>
        <p:sp>
          <p:nvSpPr>
            <p:cNvPr id="10" name="TextBox 9">
              <a:extLst>
                <a:ext uri="{FF2B5EF4-FFF2-40B4-BE49-F238E27FC236}">
                  <a16:creationId xmlns:a16="http://schemas.microsoft.com/office/drawing/2014/main" id="{DCD4C2C8-86E7-F7AF-0EC3-0B4FA105E642}"/>
                </a:ext>
              </a:extLst>
            </p:cNvPr>
            <p:cNvSpPr txBox="1"/>
            <p:nvPr/>
          </p:nvSpPr>
          <p:spPr>
            <a:xfrm>
              <a:off x="3328863" y="4624368"/>
              <a:ext cx="923374" cy="41549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dirty="0">
                  <a:latin typeface="Aptos Display" panose="020B0004020202020204" pitchFamily="34" charset="0"/>
                </a:rPr>
                <a:t>Herter Center &amp; Harvard Boat Storage</a:t>
              </a:r>
            </a:p>
          </p:txBody>
        </p:sp>
        <p:sp>
          <p:nvSpPr>
            <p:cNvPr id="11" name="TextBox 10">
              <a:extLst>
                <a:ext uri="{FF2B5EF4-FFF2-40B4-BE49-F238E27FC236}">
                  <a16:creationId xmlns:a16="http://schemas.microsoft.com/office/drawing/2014/main" id="{509CA069-C6D9-EF44-ED74-93FCBFD5A77E}"/>
                </a:ext>
              </a:extLst>
            </p:cNvPr>
            <p:cNvSpPr txBox="1"/>
            <p:nvPr/>
          </p:nvSpPr>
          <p:spPr>
            <a:xfrm rot="20741479">
              <a:off x="3614420" y="5816652"/>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Parking Lot</a:t>
              </a:r>
            </a:p>
          </p:txBody>
        </p:sp>
        <p:sp>
          <p:nvSpPr>
            <p:cNvPr id="12" name="TextBox 11">
              <a:extLst>
                <a:ext uri="{FF2B5EF4-FFF2-40B4-BE49-F238E27FC236}">
                  <a16:creationId xmlns:a16="http://schemas.microsoft.com/office/drawing/2014/main" id="{46D91C2D-4DE1-BF44-CAAA-1C1DFC0AA719}"/>
                </a:ext>
              </a:extLst>
            </p:cNvPr>
            <p:cNvSpPr txBox="1"/>
            <p:nvPr/>
          </p:nvSpPr>
          <p:spPr>
            <a:xfrm rot="19535488">
              <a:off x="5859092" y="4721662"/>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Parking Lot</a:t>
              </a:r>
            </a:p>
          </p:txBody>
        </p:sp>
        <p:sp>
          <p:nvSpPr>
            <p:cNvPr id="13" name="TextBox 12">
              <a:extLst>
                <a:ext uri="{FF2B5EF4-FFF2-40B4-BE49-F238E27FC236}">
                  <a16:creationId xmlns:a16="http://schemas.microsoft.com/office/drawing/2014/main" id="{6F0C15BD-4E52-5C5F-380A-DEE6413A7CEA}"/>
                </a:ext>
              </a:extLst>
            </p:cNvPr>
            <p:cNvSpPr txBox="1"/>
            <p:nvPr/>
          </p:nvSpPr>
          <p:spPr>
            <a:xfrm rot="18084396">
              <a:off x="7838821" y="2572169"/>
              <a:ext cx="1483060"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Parking Lot</a:t>
              </a:r>
            </a:p>
          </p:txBody>
        </p:sp>
        <p:sp>
          <p:nvSpPr>
            <p:cNvPr id="14" name="TextBox 13">
              <a:extLst>
                <a:ext uri="{FF2B5EF4-FFF2-40B4-BE49-F238E27FC236}">
                  <a16:creationId xmlns:a16="http://schemas.microsoft.com/office/drawing/2014/main" id="{FD1A7300-2DDF-860D-6235-127A3F07B14D}"/>
                </a:ext>
              </a:extLst>
            </p:cNvPr>
            <p:cNvSpPr txBox="1"/>
            <p:nvPr/>
          </p:nvSpPr>
          <p:spPr>
            <a:xfrm>
              <a:off x="7452725" y="-1480812"/>
              <a:ext cx="907373"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dirty="0">
                  <a:latin typeface="Aptos Display" panose="020B0004020202020204" pitchFamily="34" charset="0"/>
                </a:rPr>
                <a:t>Cambridge Boathouse</a:t>
              </a:r>
            </a:p>
          </p:txBody>
        </p:sp>
        <p:sp>
          <p:nvSpPr>
            <p:cNvPr id="20" name="TextBox 19">
              <a:extLst>
                <a:ext uri="{FF2B5EF4-FFF2-40B4-BE49-F238E27FC236}">
                  <a16:creationId xmlns:a16="http://schemas.microsoft.com/office/drawing/2014/main" id="{B98E94F8-18FD-933C-8C52-17B78E6CB37C}"/>
                </a:ext>
              </a:extLst>
            </p:cNvPr>
            <p:cNvSpPr txBox="1"/>
            <p:nvPr/>
          </p:nvSpPr>
          <p:spPr>
            <a:xfrm rot="233742">
              <a:off x="7248137" y="-253301"/>
              <a:ext cx="90737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dirty="0">
                  <a:latin typeface="Aptos Display" panose="020B0004020202020204" pitchFamily="34" charset="0"/>
                </a:rPr>
                <a:t>Eliot Bridge</a:t>
              </a:r>
            </a:p>
          </p:txBody>
        </p:sp>
        <p:sp>
          <p:nvSpPr>
            <p:cNvPr id="22" name="TextBox 21">
              <a:extLst>
                <a:ext uri="{FF2B5EF4-FFF2-40B4-BE49-F238E27FC236}">
                  <a16:creationId xmlns:a16="http://schemas.microsoft.com/office/drawing/2014/main" id="{488CB8DF-C9A2-952E-1E23-C65FA706308C}"/>
                </a:ext>
              </a:extLst>
            </p:cNvPr>
            <p:cNvSpPr txBox="1"/>
            <p:nvPr/>
          </p:nvSpPr>
          <p:spPr>
            <a:xfrm>
              <a:off x="506702" y="2306476"/>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Greenough </a:t>
              </a:r>
              <a:r>
                <a:rPr lang="en-US" dirty="0" err="1">
                  <a:latin typeface="Aptos Display" panose="020B0004020202020204" pitchFamily="34" charset="0"/>
                </a:rPr>
                <a:t>Blv</a:t>
              </a:r>
              <a:endParaRPr lang="en-US" dirty="0">
                <a:latin typeface="Aptos Display" panose="020B0004020202020204" pitchFamily="34" charset="0"/>
              </a:endParaRPr>
            </a:p>
          </p:txBody>
        </p:sp>
        <p:sp>
          <p:nvSpPr>
            <p:cNvPr id="24" name="TextBox 23">
              <a:extLst>
                <a:ext uri="{FF2B5EF4-FFF2-40B4-BE49-F238E27FC236}">
                  <a16:creationId xmlns:a16="http://schemas.microsoft.com/office/drawing/2014/main" id="{4E2D1D5E-A528-46A5-16DB-15D1B4EC451E}"/>
                </a:ext>
              </a:extLst>
            </p:cNvPr>
            <p:cNvSpPr txBox="1"/>
            <p:nvPr/>
          </p:nvSpPr>
          <p:spPr>
            <a:xfrm rot="20679271">
              <a:off x="-2021035" y="4178862"/>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Outlook</a:t>
              </a:r>
            </a:p>
          </p:txBody>
        </p:sp>
        <p:sp>
          <p:nvSpPr>
            <p:cNvPr id="28" name="TextBox 27">
              <a:extLst>
                <a:ext uri="{FF2B5EF4-FFF2-40B4-BE49-F238E27FC236}">
                  <a16:creationId xmlns:a16="http://schemas.microsoft.com/office/drawing/2014/main" id="{A2C70690-2E0C-C0FB-D56F-C623CF78DD8F}"/>
                </a:ext>
              </a:extLst>
            </p:cNvPr>
            <p:cNvSpPr txBox="1"/>
            <p:nvPr/>
          </p:nvSpPr>
          <p:spPr>
            <a:xfrm rot="21097522">
              <a:off x="-845753" y="3773655"/>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Outlook</a:t>
              </a:r>
            </a:p>
          </p:txBody>
        </p:sp>
        <p:sp>
          <p:nvSpPr>
            <p:cNvPr id="29" name="TextBox 28">
              <a:extLst>
                <a:ext uri="{FF2B5EF4-FFF2-40B4-BE49-F238E27FC236}">
                  <a16:creationId xmlns:a16="http://schemas.microsoft.com/office/drawing/2014/main" id="{DE15335D-5347-822A-21EC-A529B0186CFA}"/>
                </a:ext>
              </a:extLst>
            </p:cNvPr>
            <p:cNvSpPr txBox="1"/>
            <p:nvPr/>
          </p:nvSpPr>
          <p:spPr>
            <a:xfrm>
              <a:off x="-3941859" y="4465354"/>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Outlook</a:t>
              </a:r>
            </a:p>
          </p:txBody>
        </p:sp>
        <p:sp>
          <p:nvSpPr>
            <p:cNvPr id="3" name="TextBox 2">
              <a:extLst>
                <a:ext uri="{FF2B5EF4-FFF2-40B4-BE49-F238E27FC236}">
                  <a16:creationId xmlns:a16="http://schemas.microsoft.com/office/drawing/2014/main" id="{087CA8C8-EE9F-D876-EA97-D176A1A689CF}"/>
                </a:ext>
              </a:extLst>
            </p:cNvPr>
            <p:cNvSpPr txBox="1"/>
            <p:nvPr/>
          </p:nvSpPr>
          <p:spPr>
            <a:xfrm>
              <a:off x="3881980" y="4080115"/>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Outlook</a:t>
              </a:r>
            </a:p>
          </p:txBody>
        </p:sp>
        <p:sp>
          <p:nvSpPr>
            <p:cNvPr id="38" name="TextBox 37">
              <a:extLst>
                <a:ext uri="{FF2B5EF4-FFF2-40B4-BE49-F238E27FC236}">
                  <a16:creationId xmlns:a16="http://schemas.microsoft.com/office/drawing/2014/main" id="{CD6722BA-5F4A-E2C9-5EE2-F70772A9270A}"/>
                </a:ext>
              </a:extLst>
            </p:cNvPr>
            <p:cNvSpPr txBox="1"/>
            <p:nvPr/>
          </p:nvSpPr>
          <p:spPr>
            <a:xfrm>
              <a:off x="4840995" y="5009504"/>
              <a:ext cx="727799"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Renovated Event Lawn</a:t>
              </a:r>
            </a:p>
          </p:txBody>
        </p:sp>
        <p:sp>
          <p:nvSpPr>
            <p:cNvPr id="39" name="TextBox 38">
              <a:extLst>
                <a:ext uri="{FF2B5EF4-FFF2-40B4-BE49-F238E27FC236}">
                  <a16:creationId xmlns:a16="http://schemas.microsoft.com/office/drawing/2014/main" id="{4E9F1A53-CF54-B2DD-5376-3ECE1C8486C3}"/>
                </a:ext>
              </a:extLst>
            </p:cNvPr>
            <p:cNvSpPr txBox="1"/>
            <p:nvPr/>
          </p:nvSpPr>
          <p:spPr>
            <a:xfrm>
              <a:off x="8476227" y="1593570"/>
              <a:ext cx="764737" cy="41549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Floodable Lawn &amp; Habitat Restoration</a:t>
              </a:r>
            </a:p>
          </p:txBody>
        </p:sp>
        <p:sp>
          <p:nvSpPr>
            <p:cNvPr id="40" name="TextBox 39">
              <a:extLst>
                <a:ext uri="{FF2B5EF4-FFF2-40B4-BE49-F238E27FC236}">
                  <a16:creationId xmlns:a16="http://schemas.microsoft.com/office/drawing/2014/main" id="{D1BB42C1-69EC-259F-D43D-D1CE35C57807}"/>
                </a:ext>
              </a:extLst>
            </p:cNvPr>
            <p:cNvSpPr txBox="1"/>
            <p:nvPr/>
          </p:nvSpPr>
          <p:spPr>
            <a:xfrm>
              <a:off x="8339303" y="998514"/>
              <a:ext cx="727799"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Renovated Event Lawn</a:t>
              </a:r>
            </a:p>
          </p:txBody>
        </p:sp>
        <p:sp>
          <p:nvSpPr>
            <p:cNvPr id="41" name="TextBox 40">
              <a:extLst>
                <a:ext uri="{FF2B5EF4-FFF2-40B4-BE49-F238E27FC236}">
                  <a16:creationId xmlns:a16="http://schemas.microsoft.com/office/drawing/2014/main" id="{A1E45B2B-6CEE-5917-CF5F-E7B7EE0D2B99}"/>
                </a:ext>
              </a:extLst>
            </p:cNvPr>
            <p:cNvSpPr txBox="1"/>
            <p:nvPr/>
          </p:nvSpPr>
          <p:spPr>
            <a:xfrm>
              <a:off x="7076086" y="2625096"/>
              <a:ext cx="667801" cy="41549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Lawn Delineation  &amp; Walkways</a:t>
              </a:r>
            </a:p>
          </p:txBody>
        </p:sp>
        <p:cxnSp>
          <p:nvCxnSpPr>
            <p:cNvPr id="44" name="Straight Arrow Connector 43">
              <a:extLst>
                <a:ext uri="{FF2B5EF4-FFF2-40B4-BE49-F238E27FC236}">
                  <a16:creationId xmlns:a16="http://schemas.microsoft.com/office/drawing/2014/main" id="{21FCBC34-C89E-E4D8-D629-ABC097DFA41F}"/>
                </a:ext>
              </a:extLst>
            </p:cNvPr>
            <p:cNvCxnSpPr/>
            <p:nvPr/>
          </p:nvCxnSpPr>
          <p:spPr>
            <a:xfrm>
              <a:off x="7567642" y="3020886"/>
              <a:ext cx="134181" cy="185124"/>
            </a:xfrm>
            <a:prstGeom prst="straightConnector1">
              <a:avLst/>
            </a:prstGeom>
            <a:ln>
              <a:solidFill>
                <a:schemeClr val="tx1">
                  <a:lumMod val="85000"/>
                  <a:lumOff val="1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CD7DC0C-93E8-862A-7D43-F59E56A688D8}"/>
                </a:ext>
              </a:extLst>
            </p:cNvPr>
            <p:cNvSpPr txBox="1"/>
            <p:nvPr/>
          </p:nvSpPr>
          <p:spPr>
            <a:xfrm>
              <a:off x="4927997" y="3732486"/>
              <a:ext cx="667801" cy="41549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Lawn Delineation  &amp; Walkways</a:t>
              </a:r>
            </a:p>
          </p:txBody>
        </p:sp>
        <p:cxnSp>
          <p:nvCxnSpPr>
            <p:cNvPr id="47" name="Straight Arrow Connector 46">
              <a:extLst>
                <a:ext uri="{FF2B5EF4-FFF2-40B4-BE49-F238E27FC236}">
                  <a16:creationId xmlns:a16="http://schemas.microsoft.com/office/drawing/2014/main" id="{E3400344-CFC7-0E2A-3813-C1F3960C18B8}"/>
                </a:ext>
              </a:extLst>
            </p:cNvPr>
            <p:cNvCxnSpPr>
              <a:cxnSpLocks/>
            </p:cNvCxnSpPr>
            <p:nvPr/>
          </p:nvCxnSpPr>
          <p:spPr>
            <a:xfrm>
              <a:off x="5381198" y="4124664"/>
              <a:ext cx="61708" cy="125190"/>
            </a:xfrm>
            <a:prstGeom prst="straightConnector1">
              <a:avLst/>
            </a:prstGeom>
            <a:ln>
              <a:solidFill>
                <a:schemeClr val="tx1">
                  <a:lumMod val="85000"/>
                  <a:lumOff val="1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2B1F361-BEE0-08C8-1A10-57DA12B04FF7}"/>
                </a:ext>
              </a:extLst>
            </p:cNvPr>
            <p:cNvSpPr txBox="1"/>
            <p:nvPr/>
          </p:nvSpPr>
          <p:spPr>
            <a:xfrm>
              <a:off x="976516" y="3481652"/>
              <a:ext cx="793081"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Expand Existing Boardwalk </a:t>
              </a:r>
            </a:p>
          </p:txBody>
        </p:sp>
        <p:sp>
          <p:nvSpPr>
            <p:cNvPr id="25" name="TextBox 24">
              <a:extLst>
                <a:ext uri="{FF2B5EF4-FFF2-40B4-BE49-F238E27FC236}">
                  <a16:creationId xmlns:a16="http://schemas.microsoft.com/office/drawing/2014/main" id="{F7C3AD98-607E-E925-A99B-E67D252B1A3B}"/>
                </a:ext>
              </a:extLst>
            </p:cNvPr>
            <p:cNvSpPr txBox="1"/>
            <p:nvPr/>
          </p:nvSpPr>
          <p:spPr>
            <a:xfrm>
              <a:off x="7499682" y="1124634"/>
              <a:ext cx="667801" cy="41549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Lawn Delineation  &amp; Walkways</a:t>
              </a:r>
            </a:p>
          </p:txBody>
        </p:sp>
        <p:cxnSp>
          <p:nvCxnSpPr>
            <p:cNvPr id="30" name="Straight Arrow Connector 29">
              <a:extLst>
                <a:ext uri="{FF2B5EF4-FFF2-40B4-BE49-F238E27FC236}">
                  <a16:creationId xmlns:a16="http://schemas.microsoft.com/office/drawing/2014/main" id="{8B72E8DB-0AEE-5457-107B-0D83B08583EA}"/>
                </a:ext>
              </a:extLst>
            </p:cNvPr>
            <p:cNvCxnSpPr/>
            <p:nvPr/>
          </p:nvCxnSpPr>
          <p:spPr>
            <a:xfrm>
              <a:off x="8058944" y="1488941"/>
              <a:ext cx="134181" cy="185124"/>
            </a:xfrm>
            <a:prstGeom prst="straightConnector1">
              <a:avLst/>
            </a:prstGeom>
            <a:ln>
              <a:solidFill>
                <a:schemeClr val="tx1">
                  <a:lumMod val="85000"/>
                  <a:lumOff val="1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19AC8B0-E26F-3B82-4C86-21BCD9261A68}"/>
                </a:ext>
              </a:extLst>
            </p:cNvPr>
            <p:cNvSpPr txBox="1"/>
            <p:nvPr/>
          </p:nvSpPr>
          <p:spPr>
            <a:xfrm>
              <a:off x="7370477" y="3735182"/>
              <a:ext cx="463106"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32" name="TextBox 31">
              <a:extLst>
                <a:ext uri="{FF2B5EF4-FFF2-40B4-BE49-F238E27FC236}">
                  <a16:creationId xmlns:a16="http://schemas.microsoft.com/office/drawing/2014/main" id="{EE031259-2A9C-CA80-E8C2-3DF8C74F3995}"/>
                </a:ext>
              </a:extLst>
            </p:cNvPr>
            <p:cNvSpPr txBox="1"/>
            <p:nvPr/>
          </p:nvSpPr>
          <p:spPr>
            <a:xfrm>
              <a:off x="6073157" y="4155158"/>
              <a:ext cx="497203"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36" name="TextBox 35">
              <a:extLst>
                <a:ext uri="{FF2B5EF4-FFF2-40B4-BE49-F238E27FC236}">
                  <a16:creationId xmlns:a16="http://schemas.microsoft.com/office/drawing/2014/main" id="{2D5DB44F-F597-20AD-7BD6-90740CF8C935}"/>
                </a:ext>
              </a:extLst>
            </p:cNvPr>
            <p:cNvSpPr txBox="1"/>
            <p:nvPr/>
          </p:nvSpPr>
          <p:spPr>
            <a:xfrm>
              <a:off x="4320766" y="4436697"/>
              <a:ext cx="460519"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37" name="TextBox 36">
              <a:extLst>
                <a:ext uri="{FF2B5EF4-FFF2-40B4-BE49-F238E27FC236}">
                  <a16:creationId xmlns:a16="http://schemas.microsoft.com/office/drawing/2014/main" id="{667ADDC4-F020-D1F8-CD33-547192149C60}"/>
                </a:ext>
              </a:extLst>
            </p:cNvPr>
            <p:cNvSpPr txBox="1"/>
            <p:nvPr/>
          </p:nvSpPr>
          <p:spPr>
            <a:xfrm>
              <a:off x="7919738" y="2261797"/>
              <a:ext cx="419565"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42" name="TextBox 41">
              <a:extLst>
                <a:ext uri="{FF2B5EF4-FFF2-40B4-BE49-F238E27FC236}">
                  <a16:creationId xmlns:a16="http://schemas.microsoft.com/office/drawing/2014/main" id="{C6843BB1-C3DC-66A6-305A-5115A73EEFBA}"/>
                </a:ext>
              </a:extLst>
            </p:cNvPr>
            <p:cNvSpPr txBox="1"/>
            <p:nvPr/>
          </p:nvSpPr>
          <p:spPr>
            <a:xfrm>
              <a:off x="9655485" y="-812967"/>
              <a:ext cx="727799"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Eliot Bend Park</a:t>
              </a:r>
            </a:p>
          </p:txBody>
        </p:sp>
        <p:sp>
          <p:nvSpPr>
            <p:cNvPr id="45" name="TextBox 44">
              <a:extLst>
                <a:ext uri="{FF2B5EF4-FFF2-40B4-BE49-F238E27FC236}">
                  <a16:creationId xmlns:a16="http://schemas.microsoft.com/office/drawing/2014/main" id="{146CD8CF-7BE8-D9F8-BD95-DBF92A127CF0}"/>
                </a:ext>
              </a:extLst>
            </p:cNvPr>
            <p:cNvSpPr txBox="1"/>
            <p:nvPr/>
          </p:nvSpPr>
          <p:spPr>
            <a:xfrm rot="21097522">
              <a:off x="-2281140" y="3155210"/>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Outlook</a:t>
              </a:r>
            </a:p>
          </p:txBody>
        </p:sp>
      </p:grpSp>
      <p:grpSp>
        <p:nvGrpSpPr>
          <p:cNvPr id="27" name="Group 26" descr="HOCR Strategic Plan Rendered View">
            <a:extLst>
              <a:ext uri="{FF2B5EF4-FFF2-40B4-BE49-F238E27FC236}">
                <a16:creationId xmlns:a16="http://schemas.microsoft.com/office/drawing/2014/main" id="{76E7F729-F614-8819-BA84-566C5CEA4951}"/>
              </a:ext>
            </a:extLst>
          </p:cNvPr>
          <p:cNvGrpSpPr/>
          <p:nvPr/>
        </p:nvGrpSpPr>
        <p:grpSpPr>
          <a:xfrm>
            <a:off x="216860" y="211338"/>
            <a:ext cx="6222103" cy="2836001"/>
            <a:chOff x="132155" y="116668"/>
            <a:chExt cx="6573446" cy="2996141"/>
          </a:xfrm>
        </p:grpSpPr>
        <p:pic>
          <p:nvPicPr>
            <p:cNvPr id="7" name="Picture 6">
              <a:extLst>
                <a:ext uri="{FF2B5EF4-FFF2-40B4-BE49-F238E27FC236}">
                  <a16:creationId xmlns:a16="http://schemas.microsoft.com/office/drawing/2014/main" id="{2F9C1DA7-B85B-A508-676F-C111BC3856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2155" y="116668"/>
              <a:ext cx="6573446" cy="2996141"/>
            </a:xfrm>
            <a:prstGeom prst="rect">
              <a:avLst/>
            </a:prstGeom>
          </p:spPr>
        </p:pic>
        <p:pic>
          <p:nvPicPr>
            <p:cNvPr id="26" name="Picture 25">
              <a:extLst>
                <a:ext uri="{FF2B5EF4-FFF2-40B4-BE49-F238E27FC236}">
                  <a16:creationId xmlns:a16="http://schemas.microsoft.com/office/drawing/2014/main" id="{FBA8A8E7-2EE9-4981-6337-2CAC650F7C3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74786" y="2015910"/>
              <a:ext cx="2138616" cy="1046973"/>
            </a:xfrm>
            <a:prstGeom prst="rect">
              <a:avLst/>
            </a:prstGeom>
          </p:spPr>
        </p:pic>
      </p:grpSp>
      <p:pic>
        <p:nvPicPr>
          <p:cNvPr id="33" name="Picture 32" descr="HOCR Master Plan Snip, 2022">
            <a:extLst>
              <a:ext uri="{FF2B5EF4-FFF2-40B4-BE49-F238E27FC236}">
                <a16:creationId xmlns:a16="http://schemas.microsoft.com/office/drawing/2014/main" id="{8A9FF22C-6AB7-BE11-5C01-19EC5760A3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0129" y="421106"/>
            <a:ext cx="5864738" cy="3237976"/>
          </a:xfrm>
          <a:prstGeom prst="rect">
            <a:avLst/>
          </a:prstGeom>
          <a:ln>
            <a:noFill/>
          </a:ln>
          <a:effectLst>
            <a:outerShdw blurRad="292100" dist="139700" dir="2700000" algn="tl" rotWithShape="0">
              <a:srgbClr val="333333">
                <a:alpha val="65000"/>
              </a:srgbClr>
            </a:outerShdw>
          </a:effectLst>
        </p:spPr>
      </p:pic>
      <p:sp>
        <p:nvSpPr>
          <p:cNvPr id="35" name="Title 34">
            <a:extLst>
              <a:ext uri="{FF2B5EF4-FFF2-40B4-BE49-F238E27FC236}">
                <a16:creationId xmlns:a16="http://schemas.microsoft.com/office/drawing/2014/main" id="{B444BA31-84CE-F652-1BA4-E18815A9E7A4}"/>
              </a:ext>
            </a:extLst>
          </p:cNvPr>
          <p:cNvSpPr txBox="1">
            <a:spLocks noGrp="1"/>
          </p:cNvSpPr>
          <p:nvPr>
            <p:ph type="title" idx="4294967295"/>
          </p:nvPr>
        </p:nvSpPr>
        <p:spPr>
          <a:xfrm>
            <a:off x="450129" y="469233"/>
            <a:ext cx="2682419" cy="2769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uLnTx/>
                <a:uFillTx/>
                <a:latin typeface="AECOM Sans XBold" panose="020B0804020202020204" pitchFamily="34" charset="0"/>
                <a:ea typeface="AECOM Sans Light" panose="020B0404020202020204" pitchFamily="34" charset="0"/>
                <a:cs typeface="AECOM Sans XBold" panose="020B0804020202020204" pitchFamily="34" charset="0"/>
              </a:rPr>
              <a:t>Herter Park Master Plan, 2022</a:t>
            </a:r>
          </a:p>
        </p:txBody>
      </p:sp>
      <p:sp>
        <p:nvSpPr>
          <p:cNvPr id="6" name="Rectangle 5">
            <a:extLst>
              <a:ext uri="{FF2B5EF4-FFF2-40B4-BE49-F238E27FC236}">
                <a16:creationId xmlns:a16="http://schemas.microsoft.com/office/drawing/2014/main" id="{6A219885-5EFD-83BE-C219-147E5458BEF0}"/>
              </a:ext>
              <a:ext uri="{C183D7F6-B498-43B3-948B-1728B52AA6E4}">
                <adec:decorative xmlns:adec="http://schemas.microsoft.com/office/drawing/2017/decorative" val="1"/>
              </a:ext>
            </a:extLst>
          </p:cNvPr>
          <p:cNvSpPr/>
          <p:nvPr/>
        </p:nvSpPr>
        <p:spPr>
          <a:xfrm>
            <a:off x="1" y="0"/>
            <a:ext cx="9161068"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4B630B4-E11A-5DC2-E421-E02E6F697D23}"/>
              </a:ext>
              <a:ext uri="{C183D7F6-B498-43B3-948B-1728B52AA6E4}">
                <adec:decorative xmlns:adec="http://schemas.microsoft.com/office/drawing/2017/decorative" val="1"/>
              </a:ext>
            </a:extLst>
          </p:cNvPr>
          <p:cNvSpPr/>
          <p:nvPr/>
        </p:nvSpPr>
        <p:spPr>
          <a:xfrm>
            <a:off x="2554293" y="3806351"/>
            <a:ext cx="1589008" cy="2733544"/>
          </a:xfrm>
          <a:prstGeom prst="rect">
            <a:avLst/>
          </a:prstGeom>
          <a:noFill/>
          <a:ln w="19050" cmpd="sng">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9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7000" decel="3000" fill="hold" nodeType="clickEffect">
                                  <p:stCondLst>
                                    <p:cond delay="0"/>
                                  </p:stCondLst>
                                  <p:childTnLst>
                                    <p:animMotion origin="layout" path="M 1.03229 0.16551 L 0 3.7037E-7 " pathEditMode="relative" rAng="0" ptsTypes="AA">
                                      <p:cBhvr>
                                        <p:cTn id="6" dur="120000" fill="hold"/>
                                        <p:tgtEl>
                                          <p:spTgt spid="48"/>
                                        </p:tgtEl>
                                        <p:attrNameLst>
                                          <p:attrName>ppt_x</p:attrName>
                                          <p:attrName>ppt_y</p:attrName>
                                        </p:attrNameLst>
                                      </p:cBhvr>
                                      <p:rCtr x="-51615" y="-8287"/>
                                    </p:animMotion>
                                  </p:childTnLst>
                                </p:cTn>
                              </p:par>
                            </p:childTnLst>
                          </p:cTn>
                        </p:par>
                        <p:par>
                          <p:cTn id="7" fill="hold">
                            <p:stCondLst>
                              <p:cond delay="120000"/>
                            </p:stCondLst>
                            <p:childTnLst>
                              <p:par>
                                <p:cTn id="8" presetID="1" presetClass="exit" presetSubtype="0" fill="hold" nodeType="afterEffect">
                                  <p:stCondLst>
                                    <p:cond delay="0"/>
                                  </p:stCondLst>
                                  <p:childTnLst>
                                    <p:set>
                                      <p:cBhvr>
                                        <p:cTn id="9" dur="1" fill="hold">
                                          <p:stCondLst>
                                            <p:cond delay="0"/>
                                          </p:stCondLst>
                                        </p:cTn>
                                        <p:tgtEl>
                                          <p:spTgt spid="27"/>
                                        </p:tgtEl>
                                        <p:attrNameLst>
                                          <p:attrName>style.visibility</p:attrName>
                                        </p:attrNameLst>
                                      </p:cBhvr>
                                      <p:to>
                                        <p:strVal val="hidden"/>
                                      </p:to>
                                    </p:set>
                                  </p:childTnLst>
                                </p:cTn>
                              </p:par>
                            </p:childTnLst>
                          </p:cTn>
                        </p:par>
                        <p:par>
                          <p:cTn id="10" fill="hold">
                            <p:stCondLst>
                              <p:cond delay="120000"/>
                            </p:stCondLst>
                            <p:childTnLst>
                              <p:par>
                                <p:cTn id="11" presetID="1"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56" presetClass="path" presetSubtype="0" accel="10000" decel="10000" fill="hold" nodeType="withEffect">
                                  <p:stCondLst>
                                    <p:cond delay="0"/>
                                  </p:stCondLst>
                                  <p:childTnLst>
                                    <p:animMotion origin="layout" path="M 0 3.7037E-7 L -0.42135 0.61551 " pathEditMode="relative" rAng="0" ptsTypes="AA">
                                      <p:cBhvr>
                                        <p:cTn id="26" dur="30000" fill="hold"/>
                                        <p:tgtEl>
                                          <p:spTgt spid="48"/>
                                        </p:tgtEl>
                                        <p:attrNameLst>
                                          <p:attrName>ppt_x</p:attrName>
                                          <p:attrName>ppt_y</p:attrName>
                                        </p:attrNameLst>
                                      </p:cBhvr>
                                      <p:rCtr x="-21059" y="3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4" grpId="0" animBg="1"/>
      <p:bldP spid="3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1A15-DAC4-DDE0-A0EC-D291EC8D856F}"/>
            </a:ext>
          </a:extLst>
        </p:cNvPr>
        <p:cNvGrpSpPr/>
        <p:nvPr/>
      </p:nvGrpSpPr>
      <p:grpSpPr>
        <a:xfrm>
          <a:off x="0" y="0"/>
          <a:ext cx="0" cy="0"/>
          <a:chOff x="0" y="0"/>
          <a:chExt cx="0" cy="0"/>
        </a:xfrm>
      </p:grpSpPr>
      <p:pic>
        <p:nvPicPr>
          <p:cNvPr id="9" name="Picture 8" descr="HOCR Strategic Rendered Plan">
            <a:extLst>
              <a:ext uri="{FF2B5EF4-FFF2-40B4-BE49-F238E27FC236}">
                <a16:creationId xmlns:a16="http://schemas.microsoft.com/office/drawing/2014/main" id="{2B99011F-590C-EAAC-FED1-6DBF230734E8}"/>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0" y="3293249"/>
            <a:ext cx="9144000" cy="3564752"/>
          </a:xfrm>
          <a:prstGeom prst="rect">
            <a:avLst/>
          </a:prstGeom>
        </p:spPr>
      </p:pic>
      <p:pic>
        <p:nvPicPr>
          <p:cNvPr id="15" name="Picture 14" descr="Existing Conditions at Riverbend, Cambridge">
            <a:extLst>
              <a:ext uri="{FF2B5EF4-FFF2-40B4-BE49-F238E27FC236}">
                <a16:creationId xmlns:a16="http://schemas.microsoft.com/office/drawing/2014/main" id="{1B0C3535-C542-6741-CD33-40B8919C20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9144000" cy="3293249"/>
          </a:xfrm>
          <a:prstGeom prst="rect">
            <a:avLst/>
          </a:prstGeom>
        </p:spPr>
      </p:pic>
      <p:sp>
        <p:nvSpPr>
          <p:cNvPr id="14" name="Title 1">
            <a:extLst>
              <a:ext uri="{FF2B5EF4-FFF2-40B4-BE49-F238E27FC236}">
                <a16:creationId xmlns:a16="http://schemas.microsoft.com/office/drawing/2014/main" id="{B4D9F58F-6285-AC0C-C251-09C291CBAF32}"/>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7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Area B | </a:t>
            </a:r>
            <a:r>
              <a:rPr lang="en-US" sz="2700" dirty="0">
                <a:latin typeface="Aptos Display" panose="020B0004020202020204" pitchFamily="34" charset="0"/>
              </a:rPr>
              <a:t>Before &amp; After</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cxnSp>
        <p:nvCxnSpPr>
          <p:cNvPr id="4" name="Straight Connector 3">
            <a:extLst>
              <a:ext uri="{FF2B5EF4-FFF2-40B4-BE49-F238E27FC236}">
                <a16:creationId xmlns:a16="http://schemas.microsoft.com/office/drawing/2014/main" id="{5598EBE4-FEA6-CE3F-13E5-7E8C113B4979}"/>
              </a:ext>
              <a:ext uri="{C183D7F6-B498-43B3-948B-1728B52AA6E4}">
                <adec:decorative xmlns:adec="http://schemas.microsoft.com/office/drawing/2017/decorative" val="1"/>
              </a:ext>
            </a:extLst>
          </p:cNvPr>
          <p:cNvCxnSpPr>
            <a:cxnSpLocks/>
          </p:cNvCxnSpPr>
          <p:nvPr/>
        </p:nvCxnSpPr>
        <p:spPr>
          <a:xfrm>
            <a:off x="0" y="3293253"/>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key plan showing study area">
            <a:extLst>
              <a:ext uri="{FF2B5EF4-FFF2-40B4-BE49-F238E27FC236}">
                <a16:creationId xmlns:a16="http://schemas.microsoft.com/office/drawing/2014/main" id="{43967B19-6525-69E7-E088-B0334215ACE6}"/>
              </a:ext>
            </a:extLst>
          </p:cNvPr>
          <p:cNvPicPr>
            <a:picLocks noChangeAspect="1"/>
          </p:cNvPicPr>
          <p:nvPr/>
        </p:nvPicPr>
        <p:blipFill>
          <a:blip r:embed="rId4"/>
          <a:stretch>
            <a:fillRect/>
          </a:stretch>
        </p:blipFill>
        <p:spPr>
          <a:xfrm>
            <a:off x="6266409" y="268066"/>
            <a:ext cx="2538957" cy="1739286"/>
          </a:xfrm>
          <a:prstGeom prst="rect">
            <a:avLst/>
          </a:prstGeom>
        </p:spPr>
      </p:pic>
      <p:sp>
        <p:nvSpPr>
          <p:cNvPr id="2" name="TextBox 1">
            <a:extLst>
              <a:ext uri="{FF2B5EF4-FFF2-40B4-BE49-F238E27FC236}">
                <a16:creationId xmlns:a16="http://schemas.microsoft.com/office/drawing/2014/main" id="{4C78342C-4EBB-F41E-3E3C-A10BFD6AE879}"/>
              </a:ext>
            </a:extLst>
          </p:cNvPr>
          <p:cNvSpPr txBox="1"/>
          <p:nvPr/>
        </p:nvSpPr>
        <p:spPr>
          <a:xfrm>
            <a:off x="377368" y="2887401"/>
            <a:ext cx="931263" cy="276999"/>
          </a:xfrm>
          <a:prstGeom prst="rect">
            <a:avLst/>
          </a:prstGeom>
          <a:noFill/>
        </p:spPr>
        <p:txBody>
          <a:bodyPr wrap="square" rtlCol="0">
            <a:spAutoFit/>
          </a:bodyPr>
          <a:lstStyle/>
          <a:p>
            <a:r>
              <a:rPr lang="en-US" sz="1200" b="1" dirty="0"/>
              <a:t>Today</a:t>
            </a:r>
          </a:p>
        </p:txBody>
      </p:sp>
      <p:sp>
        <p:nvSpPr>
          <p:cNvPr id="5" name="TextBox 4">
            <a:extLst>
              <a:ext uri="{FF2B5EF4-FFF2-40B4-BE49-F238E27FC236}">
                <a16:creationId xmlns:a16="http://schemas.microsoft.com/office/drawing/2014/main" id="{82EC3B4A-A087-64C2-A84B-0A1DD73DDF1B}"/>
              </a:ext>
            </a:extLst>
          </p:cNvPr>
          <p:cNvSpPr txBox="1"/>
          <p:nvPr/>
        </p:nvSpPr>
        <p:spPr>
          <a:xfrm>
            <a:off x="460215" y="6412514"/>
            <a:ext cx="931263" cy="276999"/>
          </a:xfrm>
          <a:prstGeom prst="rect">
            <a:avLst/>
          </a:prstGeom>
          <a:noFill/>
        </p:spPr>
        <p:txBody>
          <a:bodyPr wrap="square" rtlCol="0">
            <a:spAutoFit/>
          </a:bodyPr>
          <a:lstStyle/>
          <a:p>
            <a:r>
              <a:rPr lang="en-US" sz="1200" b="1" dirty="0"/>
              <a:t>Future</a:t>
            </a:r>
          </a:p>
        </p:txBody>
      </p:sp>
      <p:sp>
        <p:nvSpPr>
          <p:cNvPr id="6" name="TextBox 5">
            <a:extLst>
              <a:ext uri="{FF2B5EF4-FFF2-40B4-BE49-F238E27FC236}">
                <a16:creationId xmlns:a16="http://schemas.microsoft.com/office/drawing/2014/main" id="{4C1EC7F5-828D-3929-B85D-92B92906FA60}"/>
              </a:ext>
            </a:extLst>
          </p:cNvPr>
          <p:cNvSpPr txBox="1"/>
          <p:nvPr/>
        </p:nvSpPr>
        <p:spPr>
          <a:xfrm>
            <a:off x="6266409" y="1718651"/>
            <a:ext cx="931263" cy="276999"/>
          </a:xfrm>
          <a:prstGeom prst="rect">
            <a:avLst/>
          </a:prstGeom>
          <a:noFill/>
        </p:spPr>
        <p:txBody>
          <a:bodyPr wrap="square" rtlCol="0">
            <a:spAutoFit/>
          </a:bodyPr>
          <a:lstStyle/>
          <a:p>
            <a:r>
              <a:rPr lang="en-US" sz="1200" b="1" dirty="0"/>
              <a:t>Key plan</a:t>
            </a:r>
          </a:p>
        </p:txBody>
      </p:sp>
    </p:spTree>
    <p:extLst>
      <p:ext uri="{BB962C8B-B14F-4D97-AF65-F5344CB8AC3E}">
        <p14:creationId xmlns:p14="http://schemas.microsoft.com/office/powerpoint/2010/main" val="2701537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45916-69B9-FD15-410C-88E86AA81EB2}"/>
            </a:ext>
          </a:extLst>
        </p:cNvPr>
        <p:cNvGrpSpPr/>
        <p:nvPr/>
      </p:nvGrpSpPr>
      <p:grpSpPr>
        <a:xfrm>
          <a:off x="0" y="0"/>
          <a:ext cx="0" cy="0"/>
          <a:chOff x="0" y="0"/>
          <a:chExt cx="0" cy="0"/>
        </a:xfrm>
      </p:grpSpPr>
      <p:pic>
        <p:nvPicPr>
          <p:cNvPr id="7" name="Picture 6" descr="HOCR Strategic Rendered Plan">
            <a:extLst>
              <a:ext uri="{FF2B5EF4-FFF2-40B4-BE49-F238E27FC236}">
                <a16:creationId xmlns:a16="http://schemas.microsoft.com/office/drawing/2014/main" id="{737E0BA1-D2A4-C72A-176C-753B061F517D}"/>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0" y="3293249"/>
            <a:ext cx="9144000" cy="3564752"/>
          </a:xfrm>
          <a:prstGeom prst="rect">
            <a:avLst/>
          </a:prstGeom>
        </p:spPr>
      </p:pic>
      <p:pic>
        <p:nvPicPr>
          <p:cNvPr id="15" name="Picture 14" descr="Existing conditions showing Riverbend, Cambridge">
            <a:extLst>
              <a:ext uri="{FF2B5EF4-FFF2-40B4-BE49-F238E27FC236}">
                <a16:creationId xmlns:a16="http://schemas.microsoft.com/office/drawing/2014/main" id="{311E6DEA-7C47-2FC6-27A0-A848E0D0CE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9144000" cy="3293249"/>
          </a:xfrm>
          <a:prstGeom prst="rect">
            <a:avLst/>
          </a:prstGeom>
        </p:spPr>
      </p:pic>
      <p:sp>
        <p:nvSpPr>
          <p:cNvPr id="16" name="Rectangle 15">
            <a:extLst>
              <a:ext uri="{FF2B5EF4-FFF2-40B4-BE49-F238E27FC236}">
                <a16:creationId xmlns:a16="http://schemas.microsoft.com/office/drawing/2014/main" id="{F01BC2B5-321F-53EA-8594-5745BD641F09}"/>
              </a:ext>
              <a:ext uri="{C183D7F6-B498-43B3-948B-1728B52AA6E4}">
                <adec:decorative xmlns:adec="http://schemas.microsoft.com/office/drawing/2017/decorative" val="1"/>
              </a:ext>
            </a:extLst>
          </p:cNvPr>
          <p:cNvSpPr/>
          <p:nvPr/>
        </p:nvSpPr>
        <p:spPr>
          <a:xfrm>
            <a:off x="0" y="-183"/>
            <a:ext cx="9127720" cy="6858183"/>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719657C-08B3-8EE0-ECDF-85EFE250CE52}"/>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7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A</a:t>
            </a:r>
            <a:r>
              <a:rPr lang="en-US" sz="2700" dirty="0">
                <a:latin typeface="Aptos Display" panose="020B0004020202020204" pitchFamily="34" charset="0"/>
              </a:rPr>
              <a:t>rea B | Improved Circulation &amp; River Access</a:t>
            </a:r>
            <a:br>
              <a:rPr lang="en-US" sz="3200" dirty="0">
                <a:latin typeface="Aptos Display" panose="020B0004020202020204" pitchFamily="34" charset="0"/>
              </a:rPr>
            </a:br>
            <a:br>
              <a:rPr lang="en-US" sz="3200" i="1" dirty="0">
                <a:latin typeface="Aptos Display" panose="020B0004020202020204" pitchFamily="34" charset="0"/>
              </a:rPr>
            </a:b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cxnSp>
        <p:nvCxnSpPr>
          <p:cNvPr id="4" name="Straight Connector 3">
            <a:extLst>
              <a:ext uri="{FF2B5EF4-FFF2-40B4-BE49-F238E27FC236}">
                <a16:creationId xmlns:a16="http://schemas.microsoft.com/office/drawing/2014/main" id="{DAE10C73-04DA-33EE-36DA-C342C0D23B1F}"/>
              </a:ext>
              <a:ext uri="{C183D7F6-B498-43B3-948B-1728B52AA6E4}">
                <adec:decorative xmlns:adec="http://schemas.microsoft.com/office/drawing/2017/decorative" val="1"/>
              </a:ext>
            </a:extLst>
          </p:cNvPr>
          <p:cNvCxnSpPr>
            <a:cxnSpLocks/>
          </p:cNvCxnSpPr>
          <p:nvPr/>
        </p:nvCxnSpPr>
        <p:spPr>
          <a:xfrm>
            <a:off x="0" y="3293253"/>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C4888A4-6DD1-B504-6B40-82A356B77548}"/>
              </a:ext>
              <a:ext uri="{C183D7F6-B498-43B3-948B-1728B52AA6E4}">
                <adec:decorative xmlns:adec="http://schemas.microsoft.com/office/drawing/2017/decorative" val="1"/>
              </a:ext>
            </a:extLst>
          </p:cNvPr>
          <p:cNvGrpSpPr/>
          <p:nvPr/>
        </p:nvGrpSpPr>
        <p:grpSpPr>
          <a:xfrm>
            <a:off x="2536985" y="1155888"/>
            <a:ext cx="5206926" cy="2056724"/>
            <a:chOff x="2536985" y="1155888"/>
            <a:chExt cx="5206926" cy="2056724"/>
          </a:xfrm>
        </p:grpSpPr>
        <p:sp>
          <p:nvSpPr>
            <p:cNvPr id="27" name="Freeform: Shape 26">
              <a:extLst>
                <a:ext uri="{FF2B5EF4-FFF2-40B4-BE49-F238E27FC236}">
                  <a16:creationId xmlns:a16="http://schemas.microsoft.com/office/drawing/2014/main" id="{5B9EAFBE-F5D5-AE58-9C1E-7C333576B460}"/>
                </a:ext>
              </a:extLst>
            </p:cNvPr>
            <p:cNvSpPr/>
            <p:nvPr/>
          </p:nvSpPr>
          <p:spPr>
            <a:xfrm>
              <a:off x="2536985" y="1155888"/>
              <a:ext cx="1410944" cy="798543"/>
            </a:xfrm>
            <a:custGeom>
              <a:avLst/>
              <a:gdLst>
                <a:gd name="connsiteX0" fmla="*/ 0 w 1410944"/>
                <a:gd name="connsiteY0" fmla="*/ 0 h 798543"/>
                <a:gd name="connsiteX1" fmla="*/ 439563 w 1410944"/>
                <a:gd name="connsiteY1" fmla="*/ 360876 h 798543"/>
                <a:gd name="connsiteX2" fmla="*/ 716325 w 1410944"/>
                <a:gd name="connsiteY2" fmla="*/ 556238 h 798543"/>
                <a:gd name="connsiteX3" fmla="*/ 900833 w 1410944"/>
                <a:gd name="connsiteY3" fmla="*/ 664772 h 798543"/>
                <a:gd name="connsiteX4" fmla="*/ 1221009 w 1410944"/>
                <a:gd name="connsiteY4" fmla="*/ 778733 h 798543"/>
                <a:gd name="connsiteX5" fmla="*/ 1410944 w 1410944"/>
                <a:gd name="connsiteY5" fmla="*/ 797726 h 79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0944" h="798543">
                  <a:moveTo>
                    <a:pt x="0" y="0"/>
                  </a:moveTo>
                  <a:cubicBezTo>
                    <a:pt x="160088" y="134085"/>
                    <a:pt x="320176" y="268170"/>
                    <a:pt x="439563" y="360876"/>
                  </a:cubicBezTo>
                  <a:cubicBezTo>
                    <a:pt x="558950" y="453582"/>
                    <a:pt x="639447" y="505589"/>
                    <a:pt x="716325" y="556238"/>
                  </a:cubicBezTo>
                  <a:cubicBezTo>
                    <a:pt x="793203" y="606887"/>
                    <a:pt x="816719" y="627690"/>
                    <a:pt x="900833" y="664772"/>
                  </a:cubicBezTo>
                  <a:cubicBezTo>
                    <a:pt x="984947" y="701855"/>
                    <a:pt x="1135991" y="756574"/>
                    <a:pt x="1221009" y="778733"/>
                  </a:cubicBezTo>
                  <a:cubicBezTo>
                    <a:pt x="1306028" y="800892"/>
                    <a:pt x="1358486" y="799309"/>
                    <a:pt x="1410944" y="797726"/>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D7CAB18-0E24-0EB6-A0E8-BB727A11C308}"/>
                </a:ext>
              </a:extLst>
            </p:cNvPr>
            <p:cNvSpPr/>
            <p:nvPr/>
          </p:nvSpPr>
          <p:spPr>
            <a:xfrm>
              <a:off x="3014535" y="1552038"/>
              <a:ext cx="898120" cy="574354"/>
            </a:xfrm>
            <a:custGeom>
              <a:avLst/>
              <a:gdLst>
                <a:gd name="connsiteX0" fmla="*/ 898120 w 898120"/>
                <a:gd name="connsiteY0" fmla="*/ 412430 h 574354"/>
                <a:gd name="connsiteX1" fmla="*/ 843853 w 898120"/>
                <a:gd name="connsiteY1" fmla="*/ 474837 h 574354"/>
                <a:gd name="connsiteX2" fmla="*/ 805866 w 898120"/>
                <a:gd name="connsiteY2" fmla="*/ 548097 h 574354"/>
                <a:gd name="connsiteX3" fmla="*/ 691905 w 898120"/>
                <a:gd name="connsiteY3" fmla="*/ 572517 h 574354"/>
                <a:gd name="connsiteX4" fmla="*/ 539958 w 898120"/>
                <a:gd name="connsiteY4" fmla="*/ 504684 h 574354"/>
                <a:gd name="connsiteX5" fmla="*/ 472124 w 898120"/>
                <a:gd name="connsiteY5" fmla="*/ 496544 h 574354"/>
                <a:gd name="connsiteX6" fmla="*/ 401577 w 898120"/>
                <a:gd name="connsiteY6" fmla="*/ 463983 h 574354"/>
                <a:gd name="connsiteX7" fmla="*/ 312036 w 898120"/>
                <a:gd name="connsiteY7" fmla="*/ 398863 h 574354"/>
                <a:gd name="connsiteX8" fmla="*/ 0 w 898120"/>
                <a:gd name="connsiteY8" fmla="*/ 0 h 57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120" h="574354">
                  <a:moveTo>
                    <a:pt x="898120" y="412430"/>
                  </a:moveTo>
                  <a:cubicBezTo>
                    <a:pt x="878674" y="432328"/>
                    <a:pt x="859229" y="452226"/>
                    <a:pt x="843853" y="474837"/>
                  </a:cubicBezTo>
                  <a:cubicBezTo>
                    <a:pt x="828477" y="497448"/>
                    <a:pt x="831191" y="531817"/>
                    <a:pt x="805866" y="548097"/>
                  </a:cubicBezTo>
                  <a:cubicBezTo>
                    <a:pt x="780541" y="564377"/>
                    <a:pt x="736223" y="579753"/>
                    <a:pt x="691905" y="572517"/>
                  </a:cubicBezTo>
                  <a:cubicBezTo>
                    <a:pt x="647587" y="565282"/>
                    <a:pt x="576588" y="517346"/>
                    <a:pt x="539958" y="504684"/>
                  </a:cubicBezTo>
                  <a:cubicBezTo>
                    <a:pt x="503328" y="492022"/>
                    <a:pt x="495187" y="503327"/>
                    <a:pt x="472124" y="496544"/>
                  </a:cubicBezTo>
                  <a:cubicBezTo>
                    <a:pt x="449061" y="489761"/>
                    <a:pt x="428258" y="480263"/>
                    <a:pt x="401577" y="463983"/>
                  </a:cubicBezTo>
                  <a:cubicBezTo>
                    <a:pt x="374896" y="447703"/>
                    <a:pt x="378965" y="476193"/>
                    <a:pt x="312036" y="398863"/>
                  </a:cubicBezTo>
                  <a:cubicBezTo>
                    <a:pt x="245107" y="321533"/>
                    <a:pt x="122553" y="160766"/>
                    <a:pt x="0" y="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13E7FCF-5024-3BB2-EE5B-2BBF65FA28BC}"/>
                </a:ext>
              </a:extLst>
            </p:cNvPr>
            <p:cNvSpPr/>
            <p:nvPr/>
          </p:nvSpPr>
          <p:spPr>
            <a:xfrm>
              <a:off x="3833968" y="2075715"/>
              <a:ext cx="92254" cy="119388"/>
            </a:xfrm>
            <a:custGeom>
              <a:avLst/>
              <a:gdLst>
                <a:gd name="connsiteX0" fmla="*/ 0 w 92254"/>
                <a:gd name="connsiteY0" fmla="*/ 0 h 119388"/>
                <a:gd name="connsiteX1" fmla="*/ 10853 w 92254"/>
                <a:gd name="connsiteY1" fmla="*/ 67834 h 119388"/>
                <a:gd name="connsiteX2" fmla="*/ 40700 w 92254"/>
                <a:gd name="connsiteY2" fmla="*/ 94967 h 119388"/>
                <a:gd name="connsiteX3" fmla="*/ 92254 w 92254"/>
                <a:gd name="connsiteY3" fmla="*/ 119388 h 119388"/>
              </a:gdLst>
              <a:ahLst/>
              <a:cxnLst>
                <a:cxn ang="0">
                  <a:pos x="connsiteX0" y="connsiteY0"/>
                </a:cxn>
                <a:cxn ang="0">
                  <a:pos x="connsiteX1" y="connsiteY1"/>
                </a:cxn>
                <a:cxn ang="0">
                  <a:pos x="connsiteX2" y="connsiteY2"/>
                </a:cxn>
                <a:cxn ang="0">
                  <a:pos x="connsiteX3" y="connsiteY3"/>
                </a:cxn>
              </a:cxnLst>
              <a:rect l="l" t="t" r="r" b="b"/>
              <a:pathLst>
                <a:path w="92254" h="119388">
                  <a:moveTo>
                    <a:pt x="0" y="0"/>
                  </a:moveTo>
                  <a:cubicBezTo>
                    <a:pt x="2035" y="26003"/>
                    <a:pt x="4070" y="52006"/>
                    <a:pt x="10853" y="67834"/>
                  </a:cubicBezTo>
                  <a:cubicBezTo>
                    <a:pt x="17636" y="83662"/>
                    <a:pt x="27133" y="86375"/>
                    <a:pt x="40700" y="94967"/>
                  </a:cubicBezTo>
                  <a:cubicBezTo>
                    <a:pt x="54267" y="103559"/>
                    <a:pt x="73260" y="111473"/>
                    <a:pt x="92254" y="119388"/>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9250D89-6F92-F6F2-5DC3-17CDF48ED15C}"/>
                </a:ext>
              </a:extLst>
            </p:cNvPr>
            <p:cNvSpPr/>
            <p:nvPr/>
          </p:nvSpPr>
          <p:spPr>
            <a:xfrm>
              <a:off x="3722720" y="2116415"/>
              <a:ext cx="160348" cy="67209"/>
            </a:xfrm>
            <a:custGeom>
              <a:avLst/>
              <a:gdLst>
                <a:gd name="connsiteX0" fmla="*/ 0 w 160348"/>
                <a:gd name="connsiteY0" fmla="*/ 0 h 67209"/>
                <a:gd name="connsiteX1" fmla="*/ 54268 w 160348"/>
                <a:gd name="connsiteY1" fmla="*/ 43414 h 67209"/>
                <a:gd name="connsiteX2" fmla="*/ 143808 w 160348"/>
                <a:gd name="connsiteY2" fmla="*/ 65121 h 67209"/>
                <a:gd name="connsiteX3" fmla="*/ 160088 w 160348"/>
                <a:gd name="connsiteY3" fmla="*/ 65121 h 67209"/>
              </a:gdLst>
              <a:ahLst/>
              <a:cxnLst>
                <a:cxn ang="0">
                  <a:pos x="connsiteX0" y="connsiteY0"/>
                </a:cxn>
                <a:cxn ang="0">
                  <a:pos x="connsiteX1" y="connsiteY1"/>
                </a:cxn>
                <a:cxn ang="0">
                  <a:pos x="connsiteX2" y="connsiteY2"/>
                </a:cxn>
                <a:cxn ang="0">
                  <a:pos x="connsiteX3" y="connsiteY3"/>
                </a:cxn>
              </a:cxnLst>
              <a:rect l="l" t="t" r="r" b="b"/>
              <a:pathLst>
                <a:path w="160348" h="67209">
                  <a:moveTo>
                    <a:pt x="0" y="0"/>
                  </a:moveTo>
                  <a:cubicBezTo>
                    <a:pt x="15150" y="16280"/>
                    <a:pt x="30300" y="32561"/>
                    <a:pt x="54268" y="43414"/>
                  </a:cubicBezTo>
                  <a:cubicBezTo>
                    <a:pt x="78236" y="54268"/>
                    <a:pt x="126171" y="61503"/>
                    <a:pt x="143808" y="65121"/>
                  </a:cubicBezTo>
                  <a:cubicBezTo>
                    <a:pt x="161445" y="68739"/>
                    <a:pt x="160766" y="66930"/>
                    <a:pt x="160088" y="65121"/>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7EA4D7B-16A9-C18B-0E6D-B17AD246A03D}"/>
                </a:ext>
              </a:extLst>
            </p:cNvPr>
            <p:cNvSpPr/>
            <p:nvPr/>
          </p:nvSpPr>
          <p:spPr>
            <a:xfrm>
              <a:off x="4151431" y="1305789"/>
              <a:ext cx="3592480" cy="1906823"/>
            </a:xfrm>
            <a:custGeom>
              <a:avLst/>
              <a:gdLst>
                <a:gd name="connsiteX0" fmla="*/ 0 w 2838168"/>
                <a:gd name="connsiteY0" fmla="*/ 621058 h 648192"/>
                <a:gd name="connsiteX1" fmla="*/ 173655 w 2838168"/>
                <a:gd name="connsiteY1" fmla="*/ 580358 h 648192"/>
                <a:gd name="connsiteX2" fmla="*/ 379870 w 2838168"/>
                <a:gd name="connsiteY2" fmla="*/ 482677 h 648192"/>
                <a:gd name="connsiteX3" fmla="*/ 719039 w 2838168"/>
                <a:gd name="connsiteY3" fmla="*/ 292742 h 648192"/>
                <a:gd name="connsiteX4" fmla="*/ 979521 w 2838168"/>
                <a:gd name="connsiteY4" fmla="*/ 162501 h 648192"/>
                <a:gd name="connsiteX5" fmla="*/ 1383810 w 2838168"/>
                <a:gd name="connsiteY5" fmla="*/ 37687 h 648192"/>
                <a:gd name="connsiteX6" fmla="*/ 1671426 w 2838168"/>
                <a:gd name="connsiteY6" fmla="*/ 2414 h 648192"/>
                <a:gd name="connsiteX7" fmla="*/ 1926481 w 2838168"/>
                <a:gd name="connsiteY7" fmla="*/ 10554 h 648192"/>
                <a:gd name="connsiteX8" fmla="*/ 2127269 w 2838168"/>
                <a:gd name="connsiteY8" fmla="*/ 70247 h 648192"/>
                <a:gd name="connsiteX9" fmla="*/ 2360617 w 2838168"/>
                <a:gd name="connsiteY9" fmla="*/ 176068 h 648192"/>
                <a:gd name="connsiteX10" fmla="*/ 2675366 w 2838168"/>
                <a:gd name="connsiteY10" fmla="*/ 436550 h 648192"/>
                <a:gd name="connsiteX11" fmla="*/ 2838168 w 2838168"/>
                <a:gd name="connsiteY11" fmla="*/ 648192 h 648192"/>
                <a:gd name="connsiteX0" fmla="*/ 0 w 3337425"/>
                <a:gd name="connsiteY0" fmla="*/ 621058 h 1293970"/>
                <a:gd name="connsiteX1" fmla="*/ 173655 w 3337425"/>
                <a:gd name="connsiteY1" fmla="*/ 580358 h 1293970"/>
                <a:gd name="connsiteX2" fmla="*/ 379870 w 3337425"/>
                <a:gd name="connsiteY2" fmla="*/ 482677 h 1293970"/>
                <a:gd name="connsiteX3" fmla="*/ 719039 w 3337425"/>
                <a:gd name="connsiteY3" fmla="*/ 292742 h 1293970"/>
                <a:gd name="connsiteX4" fmla="*/ 979521 w 3337425"/>
                <a:gd name="connsiteY4" fmla="*/ 162501 h 1293970"/>
                <a:gd name="connsiteX5" fmla="*/ 1383810 w 3337425"/>
                <a:gd name="connsiteY5" fmla="*/ 37687 h 1293970"/>
                <a:gd name="connsiteX6" fmla="*/ 1671426 w 3337425"/>
                <a:gd name="connsiteY6" fmla="*/ 2414 h 1293970"/>
                <a:gd name="connsiteX7" fmla="*/ 1926481 w 3337425"/>
                <a:gd name="connsiteY7" fmla="*/ 10554 h 1293970"/>
                <a:gd name="connsiteX8" fmla="*/ 2127269 w 3337425"/>
                <a:gd name="connsiteY8" fmla="*/ 70247 h 1293970"/>
                <a:gd name="connsiteX9" fmla="*/ 2360617 w 3337425"/>
                <a:gd name="connsiteY9" fmla="*/ 176068 h 1293970"/>
                <a:gd name="connsiteX10" fmla="*/ 2675366 w 3337425"/>
                <a:gd name="connsiteY10" fmla="*/ 436550 h 1293970"/>
                <a:gd name="connsiteX11" fmla="*/ 3337425 w 3337425"/>
                <a:gd name="connsiteY11" fmla="*/ 1293970 h 1293970"/>
                <a:gd name="connsiteX0" fmla="*/ 0 w 3337425"/>
                <a:gd name="connsiteY0" fmla="*/ 621058 h 1293970"/>
                <a:gd name="connsiteX1" fmla="*/ 173655 w 3337425"/>
                <a:gd name="connsiteY1" fmla="*/ 580358 h 1293970"/>
                <a:gd name="connsiteX2" fmla="*/ 379870 w 3337425"/>
                <a:gd name="connsiteY2" fmla="*/ 482677 h 1293970"/>
                <a:gd name="connsiteX3" fmla="*/ 719039 w 3337425"/>
                <a:gd name="connsiteY3" fmla="*/ 292742 h 1293970"/>
                <a:gd name="connsiteX4" fmla="*/ 979521 w 3337425"/>
                <a:gd name="connsiteY4" fmla="*/ 162501 h 1293970"/>
                <a:gd name="connsiteX5" fmla="*/ 1383810 w 3337425"/>
                <a:gd name="connsiteY5" fmla="*/ 37687 h 1293970"/>
                <a:gd name="connsiteX6" fmla="*/ 1671426 w 3337425"/>
                <a:gd name="connsiteY6" fmla="*/ 2414 h 1293970"/>
                <a:gd name="connsiteX7" fmla="*/ 1926481 w 3337425"/>
                <a:gd name="connsiteY7" fmla="*/ 10554 h 1293970"/>
                <a:gd name="connsiteX8" fmla="*/ 2127269 w 3337425"/>
                <a:gd name="connsiteY8" fmla="*/ 70247 h 1293970"/>
                <a:gd name="connsiteX9" fmla="*/ 2360617 w 3337425"/>
                <a:gd name="connsiteY9" fmla="*/ 176068 h 1293970"/>
                <a:gd name="connsiteX10" fmla="*/ 2995542 w 3337425"/>
                <a:gd name="connsiteY10" fmla="*/ 824559 h 1293970"/>
                <a:gd name="connsiteX11" fmla="*/ 3337425 w 3337425"/>
                <a:gd name="connsiteY11" fmla="*/ 1293970 h 1293970"/>
                <a:gd name="connsiteX0" fmla="*/ 0 w 3337425"/>
                <a:gd name="connsiteY0" fmla="*/ 621058 h 1293970"/>
                <a:gd name="connsiteX1" fmla="*/ 173655 w 3337425"/>
                <a:gd name="connsiteY1" fmla="*/ 580358 h 1293970"/>
                <a:gd name="connsiteX2" fmla="*/ 379870 w 3337425"/>
                <a:gd name="connsiteY2" fmla="*/ 482677 h 1293970"/>
                <a:gd name="connsiteX3" fmla="*/ 719039 w 3337425"/>
                <a:gd name="connsiteY3" fmla="*/ 292742 h 1293970"/>
                <a:gd name="connsiteX4" fmla="*/ 979521 w 3337425"/>
                <a:gd name="connsiteY4" fmla="*/ 162501 h 1293970"/>
                <a:gd name="connsiteX5" fmla="*/ 1383810 w 3337425"/>
                <a:gd name="connsiteY5" fmla="*/ 37687 h 1293970"/>
                <a:gd name="connsiteX6" fmla="*/ 1671426 w 3337425"/>
                <a:gd name="connsiteY6" fmla="*/ 2414 h 1293970"/>
                <a:gd name="connsiteX7" fmla="*/ 1926481 w 3337425"/>
                <a:gd name="connsiteY7" fmla="*/ 10554 h 1293970"/>
                <a:gd name="connsiteX8" fmla="*/ 2127269 w 3337425"/>
                <a:gd name="connsiteY8" fmla="*/ 70247 h 1293970"/>
                <a:gd name="connsiteX9" fmla="*/ 2360617 w 3337425"/>
                <a:gd name="connsiteY9" fmla="*/ 176068 h 1293970"/>
                <a:gd name="connsiteX10" fmla="*/ 2995542 w 3337425"/>
                <a:gd name="connsiteY10" fmla="*/ 824559 h 1293970"/>
                <a:gd name="connsiteX11" fmla="*/ 3337425 w 3337425"/>
                <a:gd name="connsiteY11" fmla="*/ 1293970 h 1293970"/>
                <a:gd name="connsiteX0" fmla="*/ 0 w 3337425"/>
                <a:gd name="connsiteY0" fmla="*/ 621058 h 1293970"/>
                <a:gd name="connsiteX1" fmla="*/ 173655 w 3337425"/>
                <a:gd name="connsiteY1" fmla="*/ 580358 h 1293970"/>
                <a:gd name="connsiteX2" fmla="*/ 379870 w 3337425"/>
                <a:gd name="connsiteY2" fmla="*/ 482677 h 1293970"/>
                <a:gd name="connsiteX3" fmla="*/ 719039 w 3337425"/>
                <a:gd name="connsiteY3" fmla="*/ 292742 h 1293970"/>
                <a:gd name="connsiteX4" fmla="*/ 979521 w 3337425"/>
                <a:gd name="connsiteY4" fmla="*/ 162501 h 1293970"/>
                <a:gd name="connsiteX5" fmla="*/ 1383810 w 3337425"/>
                <a:gd name="connsiteY5" fmla="*/ 37687 h 1293970"/>
                <a:gd name="connsiteX6" fmla="*/ 1671426 w 3337425"/>
                <a:gd name="connsiteY6" fmla="*/ 2414 h 1293970"/>
                <a:gd name="connsiteX7" fmla="*/ 1926481 w 3337425"/>
                <a:gd name="connsiteY7" fmla="*/ 10554 h 1293970"/>
                <a:gd name="connsiteX8" fmla="*/ 2127269 w 3337425"/>
                <a:gd name="connsiteY8" fmla="*/ 70247 h 1293970"/>
                <a:gd name="connsiteX9" fmla="*/ 2531558 w 3337425"/>
                <a:gd name="connsiteY9" fmla="*/ 333443 h 1293970"/>
                <a:gd name="connsiteX10" fmla="*/ 2995542 w 3337425"/>
                <a:gd name="connsiteY10" fmla="*/ 824559 h 1293970"/>
                <a:gd name="connsiteX11" fmla="*/ 3337425 w 3337425"/>
                <a:gd name="connsiteY11" fmla="*/ 1293970 h 1293970"/>
                <a:gd name="connsiteX0" fmla="*/ 0 w 3337425"/>
                <a:gd name="connsiteY0" fmla="*/ 623405 h 1296317"/>
                <a:gd name="connsiteX1" fmla="*/ 173655 w 3337425"/>
                <a:gd name="connsiteY1" fmla="*/ 582705 h 1296317"/>
                <a:gd name="connsiteX2" fmla="*/ 379870 w 3337425"/>
                <a:gd name="connsiteY2" fmla="*/ 485024 h 1296317"/>
                <a:gd name="connsiteX3" fmla="*/ 719039 w 3337425"/>
                <a:gd name="connsiteY3" fmla="*/ 295089 h 1296317"/>
                <a:gd name="connsiteX4" fmla="*/ 979521 w 3337425"/>
                <a:gd name="connsiteY4" fmla="*/ 164848 h 1296317"/>
                <a:gd name="connsiteX5" fmla="*/ 1383810 w 3337425"/>
                <a:gd name="connsiteY5" fmla="*/ 40034 h 1296317"/>
                <a:gd name="connsiteX6" fmla="*/ 1671426 w 3337425"/>
                <a:gd name="connsiteY6" fmla="*/ 4761 h 1296317"/>
                <a:gd name="connsiteX7" fmla="*/ 1926481 w 3337425"/>
                <a:gd name="connsiteY7" fmla="*/ 12901 h 1296317"/>
                <a:gd name="connsiteX8" fmla="*/ 2249370 w 3337425"/>
                <a:gd name="connsiteY8" fmla="*/ 118721 h 1296317"/>
                <a:gd name="connsiteX9" fmla="*/ 2531558 w 3337425"/>
                <a:gd name="connsiteY9" fmla="*/ 335790 h 1296317"/>
                <a:gd name="connsiteX10" fmla="*/ 2995542 w 3337425"/>
                <a:gd name="connsiteY10" fmla="*/ 826906 h 1296317"/>
                <a:gd name="connsiteX11" fmla="*/ 3337425 w 3337425"/>
                <a:gd name="connsiteY11" fmla="*/ 1296317 h 1296317"/>
                <a:gd name="connsiteX0" fmla="*/ 0 w 3361983"/>
                <a:gd name="connsiteY0" fmla="*/ 623405 h 1331088"/>
                <a:gd name="connsiteX1" fmla="*/ 173655 w 3361983"/>
                <a:gd name="connsiteY1" fmla="*/ 582705 h 1331088"/>
                <a:gd name="connsiteX2" fmla="*/ 379870 w 3361983"/>
                <a:gd name="connsiteY2" fmla="*/ 485024 h 1331088"/>
                <a:gd name="connsiteX3" fmla="*/ 719039 w 3361983"/>
                <a:gd name="connsiteY3" fmla="*/ 295089 h 1331088"/>
                <a:gd name="connsiteX4" fmla="*/ 979521 w 3361983"/>
                <a:gd name="connsiteY4" fmla="*/ 164848 h 1331088"/>
                <a:gd name="connsiteX5" fmla="*/ 1383810 w 3361983"/>
                <a:gd name="connsiteY5" fmla="*/ 40034 h 1331088"/>
                <a:gd name="connsiteX6" fmla="*/ 1671426 w 3361983"/>
                <a:gd name="connsiteY6" fmla="*/ 4761 h 1331088"/>
                <a:gd name="connsiteX7" fmla="*/ 1926481 w 3361983"/>
                <a:gd name="connsiteY7" fmla="*/ 12901 h 1331088"/>
                <a:gd name="connsiteX8" fmla="*/ 2249370 w 3361983"/>
                <a:gd name="connsiteY8" fmla="*/ 118721 h 1331088"/>
                <a:gd name="connsiteX9" fmla="*/ 2531558 w 3361983"/>
                <a:gd name="connsiteY9" fmla="*/ 335790 h 1331088"/>
                <a:gd name="connsiteX10" fmla="*/ 2995542 w 3361983"/>
                <a:gd name="connsiteY10" fmla="*/ 826906 h 1331088"/>
                <a:gd name="connsiteX11" fmla="*/ 3337425 w 3361983"/>
                <a:gd name="connsiteY11" fmla="*/ 1296317 h 1331088"/>
                <a:gd name="connsiteX12" fmla="*/ 3334711 w 3361983"/>
                <a:gd name="connsiteY12" fmla="*/ 1296318 h 1331088"/>
                <a:gd name="connsiteX0" fmla="*/ 0 w 3513793"/>
                <a:gd name="connsiteY0" fmla="*/ 623405 h 1670761"/>
                <a:gd name="connsiteX1" fmla="*/ 173655 w 3513793"/>
                <a:gd name="connsiteY1" fmla="*/ 582705 h 1670761"/>
                <a:gd name="connsiteX2" fmla="*/ 379870 w 3513793"/>
                <a:gd name="connsiteY2" fmla="*/ 485024 h 1670761"/>
                <a:gd name="connsiteX3" fmla="*/ 719039 w 3513793"/>
                <a:gd name="connsiteY3" fmla="*/ 295089 h 1670761"/>
                <a:gd name="connsiteX4" fmla="*/ 979521 w 3513793"/>
                <a:gd name="connsiteY4" fmla="*/ 164848 h 1670761"/>
                <a:gd name="connsiteX5" fmla="*/ 1383810 w 3513793"/>
                <a:gd name="connsiteY5" fmla="*/ 40034 h 1670761"/>
                <a:gd name="connsiteX6" fmla="*/ 1671426 w 3513793"/>
                <a:gd name="connsiteY6" fmla="*/ 4761 h 1670761"/>
                <a:gd name="connsiteX7" fmla="*/ 1926481 w 3513793"/>
                <a:gd name="connsiteY7" fmla="*/ 12901 h 1670761"/>
                <a:gd name="connsiteX8" fmla="*/ 2249370 w 3513793"/>
                <a:gd name="connsiteY8" fmla="*/ 118721 h 1670761"/>
                <a:gd name="connsiteX9" fmla="*/ 2531558 w 3513793"/>
                <a:gd name="connsiteY9" fmla="*/ 335790 h 1670761"/>
                <a:gd name="connsiteX10" fmla="*/ 2995542 w 3513793"/>
                <a:gd name="connsiteY10" fmla="*/ 826906 h 1670761"/>
                <a:gd name="connsiteX11" fmla="*/ 3337425 w 3513793"/>
                <a:gd name="connsiteY11" fmla="*/ 1296317 h 1670761"/>
                <a:gd name="connsiteX12" fmla="*/ 3513792 w 3513793"/>
                <a:gd name="connsiteY12" fmla="*/ 1670761 h 1670761"/>
                <a:gd name="connsiteX0" fmla="*/ 0 w 3592480"/>
                <a:gd name="connsiteY0" fmla="*/ 623405 h 1906823"/>
                <a:gd name="connsiteX1" fmla="*/ 173655 w 3592480"/>
                <a:gd name="connsiteY1" fmla="*/ 582705 h 1906823"/>
                <a:gd name="connsiteX2" fmla="*/ 379870 w 3592480"/>
                <a:gd name="connsiteY2" fmla="*/ 485024 h 1906823"/>
                <a:gd name="connsiteX3" fmla="*/ 719039 w 3592480"/>
                <a:gd name="connsiteY3" fmla="*/ 295089 h 1906823"/>
                <a:gd name="connsiteX4" fmla="*/ 979521 w 3592480"/>
                <a:gd name="connsiteY4" fmla="*/ 164848 h 1906823"/>
                <a:gd name="connsiteX5" fmla="*/ 1383810 w 3592480"/>
                <a:gd name="connsiteY5" fmla="*/ 40034 h 1906823"/>
                <a:gd name="connsiteX6" fmla="*/ 1671426 w 3592480"/>
                <a:gd name="connsiteY6" fmla="*/ 4761 h 1906823"/>
                <a:gd name="connsiteX7" fmla="*/ 1926481 w 3592480"/>
                <a:gd name="connsiteY7" fmla="*/ 12901 h 1906823"/>
                <a:gd name="connsiteX8" fmla="*/ 2249370 w 3592480"/>
                <a:gd name="connsiteY8" fmla="*/ 118721 h 1906823"/>
                <a:gd name="connsiteX9" fmla="*/ 2531558 w 3592480"/>
                <a:gd name="connsiteY9" fmla="*/ 335790 h 1906823"/>
                <a:gd name="connsiteX10" fmla="*/ 2995542 w 3592480"/>
                <a:gd name="connsiteY10" fmla="*/ 826906 h 1906823"/>
                <a:gd name="connsiteX11" fmla="*/ 3337425 w 3592480"/>
                <a:gd name="connsiteY11" fmla="*/ 1296317 h 1906823"/>
                <a:gd name="connsiteX12" fmla="*/ 3592479 w 3592480"/>
                <a:gd name="connsiteY12" fmla="*/ 1906823 h 1906823"/>
                <a:gd name="connsiteX0" fmla="*/ 0 w 3592480"/>
                <a:gd name="connsiteY0" fmla="*/ 623405 h 1906823"/>
                <a:gd name="connsiteX1" fmla="*/ 173655 w 3592480"/>
                <a:gd name="connsiteY1" fmla="*/ 582705 h 1906823"/>
                <a:gd name="connsiteX2" fmla="*/ 379870 w 3592480"/>
                <a:gd name="connsiteY2" fmla="*/ 485024 h 1906823"/>
                <a:gd name="connsiteX3" fmla="*/ 719039 w 3592480"/>
                <a:gd name="connsiteY3" fmla="*/ 295089 h 1906823"/>
                <a:gd name="connsiteX4" fmla="*/ 979521 w 3592480"/>
                <a:gd name="connsiteY4" fmla="*/ 164848 h 1906823"/>
                <a:gd name="connsiteX5" fmla="*/ 1383810 w 3592480"/>
                <a:gd name="connsiteY5" fmla="*/ 40034 h 1906823"/>
                <a:gd name="connsiteX6" fmla="*/ 1671426 w 3592480"/>
                <a:gd name="connsiteY6" fmla="*/ 4761 h 1906823"/>
                <a:gd name="connsiteX7" fmla="*/ 1926481 w 3592480"/>
                <a:gd name="connsiteY7" fmla="*/ 12901 h 1906823"/>
                <a:gd name="connsiteX8" fmla="*/ 2249370 w 3592480"/>
                <a:gd name="connsiteY8" fmla="*/ 118721 h 1906823"/>
                <a:gd name="connsiteX9" fmla="*/ 2531558 w 3592480"/>
                <a:gd name="connsiteY9" fmla="*/ 335790 h 1906823"/>
                <a:gd name="connsiteX10" fmla="*/ 2995542 w 3592480"/>
                <a:gd name="connsiteY10" fmla="*/ 826906 h 1906823"/>
                <a:gd name="connsiteX11" fmla="*/ 3337425 w 3592480"/>
                <a:gd name="connsiteY11" fmla="*/ 1296317 h 1906823"/>
                <a:gd name="connsiteX12" fmla="*/ 3592479 w 3592480"/>
                <a:gd name="connsiteY12" fmla="*/ 1906823 h 19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2480" h="1906823">
                  <a:moveTo>
                    <a:pt x="0" y="623405"/>
                  </a:moveTo>
                  <a:cubicBezTo>
                    <a:pt x="55172" y="614586"/>
                    <a:pt x="110344" y="605768"/>
                    <a:pt x="173655" y="582705"/>
                  </a:cubicBezTo>
                  <a:cubicBezTo>
                    <a:pt x="236966" y="559642"/>
                    <a:pt x="288973" y="532960"/>
                    <a:pt x="379870" y="485024"/>
                  </a:cubicBezTo>
                  <a:cubicBezTo>
                    <a:pt x="470767" y="437088"/>
                    <a:pt x="619097" y="348452"/>
                    <a:pt x="719039" y="295089"/>
                  </a:cubicBezTo>
                  <a:cubicBezTo>
                    <a:pt x="818981" y="241726"/>
                    <a:pt x="868726" y="207357"/>
                    <a:pt x="979521" y="164848"/>
                  </a:cubicBezTo>
                  <a:cubicBezTo>
                    <a:pt x="1090316" y="122339"/>
                    <a:pt x="1268493" y="66715"/>
                    <a:pt x="1383810" y="40034"/>
                  </a:cubicBezTo>
                  <a:cubicBezTo>
                    <a:pt x="1499128" y="13353"/>
                    <a:pt x="1580981" y="9283"/>
                    <a:pt x="1671426" y="4761"/>
                  </a:cubicBezTo>
                  <a:cubicBezTo>
                    <a:pt x="1761871" y="239"/>
                    <a:pt x="1830157" y="-6092"/>
                    <a:pt x="1926481" y="12901"/>
                  </a:cubicBezTo>
                  <a:cubicBezTo>
                    <a:pt x="2022805" y="31894"/>
                    <a:pt x="2148524" y="64906"/>
                    <a:pt x="2249370" y="118721"/>
                  </a:cubicBezTo>
                  <a:cubicBezTo>
                    <a:pt x="2350216" y="172536"/>
                    <a:pt x="2407196" y="217759"/>
                    <a:pt x="2531558" y="335790"/>
                  </a:cubicBezTo>
                  <a:cubicBezTo>
                    <a:pt x="2655920" y="453821"/>
                    <a:pt x="2891529" y="691238"/>
                    <a:pt x="2995542" y="826906"/>
                  </a:cubicBezTo>
                  <a:cubicBezTo>
                    <a:pt x="3075134" y="905593"/>
                    <a:pt x="3295820" y="1229839"/>
                    <a:pt x="3337425" y="1296317"/>
                  </a:cubicBezTo>
                  <a:cubicBezTo>
                    <a:pt x="3410233" y="1423392"/>
                    <a:pt x="3593044" y="1906823"/>
                    <a:pt x="3592479" y="1906823"/>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88B014FC-5AED-B401-C265-7EAB7BC41EF5}"/>
                </a:ext>
              </a:extLst>
            </p:cNvPr>
            <p:cNvSpPr/>
            <p:nvPr/>
          </p:nvSpPr>
          <p:spPr>
            <a:xfrm>
              <a:off x="4425479" y="1470908"/>
              <a:ext cx="2813747" cy="783888"/>
            </a:xfrm>
            <a:custGeom>
              <a:avLst/>
              <a:gdLst>
                <a:gd name="connsiteX0" fmla="*/ 0 w 2083855"/>
                <a:gd name="connsiteY0" fmla="*/ 369184 h 377800"/>
                <a:gd name="connsiteX1" fmla="*/ 89541 w 2083855"/>
                <a:gd name="connsiteY1" fmla="*/ 369184 h 377800"/>
                <a:gd name="connsiteX2" fmla="*/ 401576 w 2083855"/>
                <a:gd name="connsiteY2" fmla="*/ 279643 h 377800"/>
                <a:gd name="connsiteX3" fmla="*/ 670198 w 2083855"/>
                <a:gd name="connsiteY3" fmla="*/ 160256 h 377800"/>
                <a:gd name="connsiteX4" fmla="*/ 960527 w 2083855"/>
                <a:gd name="connsiteY4" fmla="*/ 49008 h 377800"/>
                <a:gd name="connsiteX5" fmla="*/ 1139608 w 2083855"/>
                <a:gd name="connsiteY5" fmla="*/ 13735 h 377800"/>
                <a:gd name="connsiteX6" fmla="*/ 1332256 w 2083855"/>
                <a:gd name="connsiteY6" fmla="*/ 8308 h 377800"/>
                <a:gd name="connsiteX7" fmla="*/ 1535758 w 2083855"/>
                <a:gd name="connsiteY7" fmla="*/ 168 h 377800"/>
                <a:gd name="connsiteX8" fmla="*/ 1647005 w 2083855"/>
                <a:gd name="connsiteY8" fmla="*/ 16448 h 377800"/>
                <a:gd name="connsiteX9" fmla="*/ 1836940 w 2083855"/>
                <a:gd name="connsiteY9" fmla="*/ 73429 h 377800"/>
                <a:gd name="connsiteX10" fmla="*/ 2083855 w 2083855"/>
                <a:gd name="connsiteY10" fmla="*/ 176536 h 377800"/>
                <a:gd name="connsiteX0" fmla="*/ 0 w 2813747"/>
                <a:gd name="connsiteY0" fmla="*/ 369184 h 778900"/>
                <a:gd name="connsiteX1" fmla="*/ 89541 w 2813747"/>
                <a:gd name="connsiteY1" fmla="*/ 369184 h 778900"/>
                <a:gd name="connsiteX2" fmla="*/ 401576 w 2813747"/>
                <a:gd name="connsiteY2" fmla="*/ 279643 h 778900"/>
                <a:gd name="connsiteX3" fmla="*/ 670198 w 2813747"/>
                <a:gd name="connsiteY3" fmla="*/ 160256 h 778900"/>
                <a:gd name="connsiteX4" fmla="*/ 960527 w 2813747"/>
                <a:gd name="connsiteY4" fmla="*/ 49008 h 778900"/>
                <a:gd name="connsiteX5" fmla="*/ 1139608 w 2813747"/>
                <a:gd name="connsiteY5" fmla="*/ 13735 h 778900"/>
                <a:gd name="connsiteX6" fmla="*/ 1332256 w 2813747"/>
                <a:gd name="connsiteY6" fmla="*/ 8308 h 778900"/>
                <a:gd name="connsiteX7" fmla="*/ 1535758 w 2813747"/>
                <a:gd name="connsiteY7" fmla="*/ 168 h 778900"/>
                <a:gd name="connsiteX8" fmla="*/ 1647005 w 2813747"/>
                <a:gd name="connsiteY8" fmla="*/ 16448 h 778900"/>
                <a:gd name="connsiteX9" fmla="*/ 1836940 w 2813747"/>
                <a:gd name="connsiteY9" fmla="*/ 73429 h 778900"/>
                <a:gd name="connsiteX10" fmla="*/ 2813747 w 2813747"/>
                <a:gd name="connsiteY10" fmla="*/ 778900 h 778900"/>
                <a:gd name="connsiteX0" fmla="*/ 0 w 2813747"/>
                <a:gd name="connsiteY0" fmla="*/ 369184 h 778900"/>
                <a:gd name="connsiteX1" fmla="*/ 89541 w 2813747"/>
                <a:gd name="connsiteY1" fmla="*/ 369184 h 778900"/>
                <a:gd name="connsiteX2" fmla="*/ 401576 w 2813747"/>
                <a:gd name="connsiteY2" fmla="*/ 279643 h 778900"/>
                <a:gd name="connsiteX3" fmla="*/ 670198 w 2813747"/>
                <a:gd name="connsiteY3" fmla="*/ 160256 h 778900"/>
                <a:gd name="connsiteX4" fmla="*/ 960527 w 2813747"/>
                <a:gd name="connsiteY4" fmla="*/ 49008 h 778900"/>
                <a:gd name="connsiteX5" fmla="*/ 1139608 w 2813747"/>
                <a:gd name="connsiteY5" fmla="*/ 13735 h 778900"/>
                <a:gd name="connsiteX6" fmla="*/ 1332256 w 2813747"/>
                <a:gd name="connsiteY6" fmla="*/ 8308 h 778900"/>
                <a:gd name="connsiteX7" fmla="*/ 1535758 w 2813747"/>
                <a:gd name="connsiteY7" fmla="*/ 168 h 778900"/>
                <a:gd name="connsiteX8" fmla="*/ 1647005 w 2813747"/>
                <a:gd name="connsiteY8" fmla="*/ 16448 h 778900"/>
                <a:gd name="connsiteX9" fmla="*/ 1836940 w 2813747"/>
                <a:gd name="connsiteY9" fmla="*/ 73429 h 778900"/>
                <a:gd name="connsiteX10" fmla="*/ 2813747 w 2813747"/>
                <a:gd name="connsiteY10" fmla="*/ 778900 h 778900"/>
                <a:gd name="connsiteX0" fmla="*/ 0 w 2813747"/>
                <a:gd name="connsiteY0" fmla="*/ 377513 h 787229"/>
                <a:gd name="connsiteX1" fmla="*/ 89541 w 2813747"/>
                <a:gd name="connsiteY1" fmla="*/ 377513 h 787229"/>
                <a:gd name="connsiteX2" fmla="*/ 401576 w 2813747"/>
                <a:gd name="connsiteY2" fmla="*/ 287972 h 787229"/>
                <a:gd name="connsiteX3" fmla="*/ 670198 w 2813747"/>
                <a:gd name="connsiteY3" fmla="*/ 168585 h 787229"/>
                <a:gd name="connsiteX4" fmla="*/ 960527 w 2813747"/>
                <a:gd name="connsiteY4" fmla="*/ 57337 h 787229"/>
                <a:gd name="connsiteX5" fmla="*/ 1139608 w 2813747"/>
                <a:gd name="connsiteY5" fmla="*/ 22064 h 787229"/>
                <a:gd name="connsiteX6" fmla="*/ 1332256 w 2813747"/>
                <a:gd name="connsiteY6" fmla="*/ 16637 h 787229"/>
                <a:gd name="connsiteX7" fmla="*/ 1535758 w 2813747"/>
                <a:gd name="connsiteY7" fmla="*/ 8497 h 787229"/>
                <a:gd name="connsiteX8" fmla="*/ 1647005 w 2813747"/>
                <a:gd name="connsiteY8" fmla="*/ 24777 h 787229"/>
                <a:gd name="connsiteX9" fmla="*/ 2173395 w 2813747"/>
                <a:gd name="connsiteY9" fmla="*/ 277120 h 787229"/>
                <a:gd name="connsiteX10" fmla="*/ 2813747 w 2813747"/>
                <a:gd name="connsiteY10" fmla="*/ 787229 h 787229"/>
                <a:gd name="connsiteX0" fmla="*/ 0 w 2813747"/>
                <a:gd name="connsiteY0" fmla="*/ 377513 h 787229"/>
                <a:gd name="connsiteX1" fmla="*/ 89541 w 2813747"/>
                <a:gd name="connsiteY1" fmla="*/ 377513 h 787229"/>
                <a:gd name="connsiteX2" fmla="*/ 401576 w 2813747"/>
                <a:gd name="connsiteY2" fmla="*/ 287972 h 787229"/>
                <a:gd name="connsiteX3" fmla="*/ 670198 w 2813747"/>
                <a:gd name="connsiteY3" fmla="*/ 168585 h 787229"/>
                <a:gd name="connsiteX4" fmla="*/ 960527 w 2813747"/>
                <a:gd name="connsiteY4" fmla="*/ 57337 h 787229"/>
                <a:gd name="connsiteX5" fmla="*/ 1139608 w 2813747"/>
                <a:gd name="connsiteY5" fmla="*/ 22064 h 787229"/>
                <a:gd name="connsiteX6" fmla="*/ 1332256 w 2813747"/>
                <a:gd name="connsiteY6" fmla="*/ 16637 h 787229"/>
                <a:gd name="connsiteX7" fmla="*/ 1535758 w 2813747"/>
                <a:gd name="connsiteY7" fmla="*/ 8497 h 787229"/>
                <a:gd name="connsiteX8" fmla="*/ 1647005 w 2813747"/>
                <a:gd name="connsiteY8" fmla="*/ 24777 h 787229"/>
                <a:gd name="connsiteX9" fmla="*/ 2173395 w 2813747"/>
                <a:gd name="connsiteY9" fmla="*/ 277120 h 787229"/>
                <a:gd name="connsiteX10" fmla="*/ 2813747 w 2813747"/>
                <a:gd name="connsiteY10" fmla="*/ 787229 h 787229"/>
                <a:gd name="connsiteX0" fmla="*/ 0 w 2813747"/>
                <a:gd name="connsiteY0" fmla="*/ 377513 h 787229"/>
                <a:gd name="connsiteX1" fmla="*/ 89541 w 2813747"/>
                <a:gd name="connsiteY1" fmla="*/ 377513 h 787229"/>
                <a:gd name="connsiteX2" fmla="*/ 401576 w 2813747"/>
                <a:gd name="connsiteY2" fmla="*/ 287972 h 787229"/>
                <a:gd name="connsiteX3" fmla="*/ 670198 w 2813747"/>
                <a:gd name="connsiteY3" fmla="*/ 168585 h 787229"/>
                <a:gd name="connsiteX4" fmla="*/ 960527 w 2813747"/>
                <a:gd name="connsiteY4" fmla="*/ 57337 h 787229"/>
                <a:gd name="connsiteX5" fmla="*/ 1139608 w 2813747"/>
                <a:gd name="connsiteY5" fmla="*/ 22064 h 787229"/>
                <a:gd name="connsiteX6" fmla="*/ 1332256 w 2813747"/>
                <a:gd name="connsiteY6" fmla="*/ 16637 h 787229"/>
                <a:gd name="connsiteX7" fmla="*/ 1535758 w 2813747"/>
                <a:gd name="connsiteY7" fmla="*/ 8497 h 787229"/>
                <a:gd name="connsiteX8" fmla="*/ 1647005 w 2813747"/>
                <a:gd name="connsiteY8" fmla="*/ 24777 h 787229"/>
                <a:gd name="connsiteX9" fmla="*/ 2173395 w 2813747"/>
                <a:gd name="connsiteY9" fmla="*/ 277120 h 787229"/>
                <a:gd name="connsiteX10" fmla="*/ 2813747 w 2813747"/>
                <a:gd name="connsiteY10" fmla="*/ 787229 h 787229"/>
                <a:gd name="connsiteX0" fmla="*/ 0 w 2813747"/>
                <a:gd name="connsiteY0" fmla="*/ 374172 h 783888"/>
                <a:gd name="connsiteX1" fmla="*/ 89541 w 2813747"/>
                <a:gd name="connsiteY1" fmla="*/ 374172 h 783888"/>
                <a:gd name="connsiteX2" fmla="*/ 401576 w 2813747"/>
                <a:gd name="connsiteY2" fmla="*/ 284631 h 783888"/>
                <a:gd name="connsiteX3" fmla="*/ 670198 w 2813747"/>
                <a:gd name="connsiteY3" fmla="*/ 165244 h 783888"/>
                <a:gd name="connsiteX4" fmla="*/ 960527 w 2813747"/>
                <a:gd name="connsiteY4" fmla="*/ 53996 h 783888"/>
                <a:gd name="connsiteX5" fmla="*/ 1139608 w 2813747"/>
                <a:gd name="connsiteY5" fmla="*/ 18723 h 783888"/>
                <a:gd name="connsiteX6" fmla="*/ 1332256 w 2813747"/>
                <a:gd name="connsiteY6" fmla="*/ 13296 h 783888"/>
                <a:gd name="connsiteX7" fmla="*/ 1535758 w 2813747"/>
                <a:gd name="connsiteY7" fmla="*/ 5156 h 783888"/>
                <a:gd name="connsiteX8" fmla="*/ 1869500 w 2813747"/>
                <a:gd name="connsiteY8" fmla="*/ 100123 h 783888"/>
                <a:gd name="connsiteX9" fmla="*/ 2173395 w 2813747"/>
                <a:gd name="connsiteY9" fmla="*/ 273779 h 783888"/>
                <a:gd name="connsiteX10" fmla="*/ 2813747 w 2813747"/>
                <a:gd name="connsiteY10" fmla="*/ 783888 h 78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3747" h="783888">
                  <a:moveTo>
                    <a:pt x="0" y="374172"/>
                  </a:moveTo>
                  <a:cubicBezTo>
                    <a:pt x="11306" y="381634"/>
                    <a:pt x="22612" y="389096"/>
                    <a:pt x="89541" y="374172"/>
                  </a:cubicBezTo>
                  <a:cubicBezTo>
                    <a:pt x="156470" y="359248"/>
                    <a:pt x="304800" y="319452"/>
                    <a:pt x="401576" y="284631"/>
                  </a:cubicBezTo>
                  <a:cubicBezTo>
                    <a:pt x="498352" y="249810"/>
                    <a:pt x="577040" y="203683"/>
                    <a:pt x="670198" y="165244"/>
                  </a:cubicBezTo>
                  <a:cubicBezTo>
                    <a:pt x="763356" y="126805"/>
                    <a:pt x="882292" y="78416"/>
                    <a:pt x="960527" y="53996"/>
                  </a:cubicBezTo>
                  <a:cubicBezTo>
                    <a:pt x="1038762" y="29576"/>
                    <a:pt x="1077653" y="25506"/>
                    <a:pt x="1139608" y="18723"/>
                  </a:cubicBezTo>
                  <a:cubicBezTo>
                    <a:pt x="1201563" y="11940"/>
                    <a:pt x="1332256" y="13296"/>
                    <a:pt x="1332256" y="13296"/>
                  </a:cubicBezTo>
                  <a:cubicBezTo>
                    <a:pt x="1398281" y="11035"/>
                    <a:pt x="1446217" y="-9315"/>
                    <a:pt x="1535758" y="5156"/>
                  </a:cubicBezTo>
                  <a:cubicBezTo>
                    <a:pt x="1625299" y="19627"/>
                    <a:pt x="1763227" y="55352"/>
                    <a:pt x="1869500" y="100123"/>
                  </a:cubicBezTo>
                  <a:cubicBezTo>
                    <a:pt x="1975773" y="144894"/>
                    <a:pt x="2016473" y="187404"/>
                    <a:pt x="2173395" y="273779"/>
                  </a:cubicBezTo>
                  <a:cubicBezTo>
                    <a:pt x="2343884" y="395427"/>
                    <a:pt x="2694133" y="685981"/>
                    <a:pt x="2813747" y="783888"/>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2D06B7E4-05A6-ED3C-5063-31AB23B2F903}"/>
              </a:ext>
              <a:ext uri="{C183D7F6-B498-43B3-948B-1728B52AA6E4}">
                <adec:decorative xmlns:adec="http://schemas.microsoft.com/office/drawing/2017/decorative" val="1"/>
              </a:ext>
            </a:extLst>
          </p:cNvPr>
          <p:cNvGrpSpPr/>
          <p:nvPr/>
        </p:nvGrpSpPr>
        <p:grpSpPr>
          <a:xfrm>
            <a:off x="2542180" y="4379898"/>
            <a:ext cx="5812111" cy="2309608"/>
            <a:chOff x="2536985" y="1155888"/>
            <a:chExt cx="5162096" cy="2051307"/>
          </a:xfrm>
        </p:grpSpPr>
        <p:sp>
          <p:nvSpPr>
            <p:cNvPr id="35" name="Freeform: Shape 34">
              <a:extLst>
                <a:ext uri="{FF2B5EF4-FFF2-40B4-BE49-F238E27FC236}">
                  <a16:creationId xmlns:a16="http://schemas.microsoft.com/office/drawing/2014/main" id="{AB5EB2E1-B09B-3358-B739-967101DE09DF}"/>
                </a:ext>
              </a:extLst>
            </p:cNvPr>
            <p:cNvSpPr/>
            <p:nvPr/>
          </p:nvSpPr>
          <p:spPr>
            <a:xfrm>
              <a:off x="2536985" y="1155888"/>
              <a:ext cx="1410944" cy="798543"/>
            </a:xfrm>
            <a:custGeom>
              <a:avLst/>
              <a:gdLst>
                <a:gd name="connsiteX0" fmla="*/ 0 w 1410944"/>
                <a:gd name="connsiteY0" fmla="*/ 0 h 798543"/>
                <a:gd name="connsiteX1" fmla="*/ 439563 w 1410944"/>
                <a:gd name="connsiteY1" fmla="*/ 360876 h 798543"/>
                <a:gd name="connsiteX2" fmla="*/ 716325 w 1410944"/>
                <a:gd name="connsiteY2" fmla="*/ 556238 h 798543"/>
                <a:gd name="connsiteX3" fmla="*/ 900833 w 1410944"/>
                <a:gd name="connsiteY3" fmla="*/ 664772 h 798543"/>
                <a:gd name="connsiteX4" fmla="*/ 1221009 w 1410944"/>
                <a:gd name="connsiteY4" fmla="*/ 778733 h 798543"/>
                <a:gd name="connsiteX5" fmla="*/ 1410944 w 1410944"/>
                <a:gd name="connsiteY5" fmla="*/ 797726 h 79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0944" h="798543">
                  <a:moveTo>
                    <a:pt x="0" y="0"/>
                  </a:moveTo>
                  <a:cubicBezTo>
                    <a:pt x="160088" y="134085"/>
                    <a:pt x="320176" y="268170"/>
                    <a:pt x="439563" y="360876"/>
                  </a:cubicBezTo>
                  <a:cubicBezTo>
                    <a:pt x="558950" y="453582"/>
                    <a:pt x="639447" y="505589"/>
                    <a:pt x="716325" y="556238"/>
                  </a:cubicBezTo>
                  <a:cubicBezTo>
                    <a:pt x="793203" y="606887"/>
                    <a:pt x="816719" y="627690"/>
                    <a:pt x="900833" y="664772"/>
                  </a:cubicBezTo>
                  <a:cubicBezTo>
                    <a:pt x="984947" y="701855"/>
                    <a:pt x="1135991" y="756574"/>
                    <a:pt x="1221009" y="778733"/>
                  </a:cubicBezTo>
                  <a:cubicBezTo>
                    <a:pt x="1306028" y="800892"/>
                    <a:pt x="1358486" y="799309"/>
                    <a:pt x="1410944" y="797726"/>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5F1849F-3A19-5322-6EF0-D471885767A0}"/>
                </a:ext>
              </a:extLst>
            </p:cNvPr>
            <p:cNvSpPr/>
            <p:nvPr/>
          </p:nvSpPr>
          <p:spPr>
            <a:xfrm>
              <a:off x="3014535" y="1552038"/>
              <a:ext cx="898120" cy="574354"/>
            </a:xfrm>
            <a:custGeom>
              <a:avLst/>
              <a:gdLst>
                <a:gd name="connsiteX0" fmla="*/ 898120 w 898120"/>
                <a:gd name="connsiteY0" fmla="*/ 412430 h 574354"/>
                <a:gd name="connsiteX1" fmla="*/ 843853 w 898120"/>
                <a:gd name="connsiteY1" fmla="*/ 474837 h 574354"/>
                <a:gd name="connsiteX2" fmla="*/ 805866 w 898120"/>
                <a:gd name="connsiteY2" fmla="*/ 548097 h 574354"/>
                <a:gd name="connsiteX3" fmla="*/ 691905 w 898120"/>
                <a:gd name="connsiteY3" fmla="*/ 572517 h 574354"/>
                <a:gd name="connsiteX4" fmla="*/ 539958 w 898120"/>
                <a:gd name="connsiteY4" fmla="*/ 504684 h 574354"/>
                <a:gd name="connsiteX5" fmla="*/ 472124 w 898120"/>
                <a:gd name="connsiteY5" fmla="*/ 496544 h 574354"/>
                <a:gd name="connsiteX6" fmla="*/ 401577 w 898120"/>
                <a:gd name="connsiteY6" fmla="*/ 463983 h 574354"/>
                <a:gd name="connsiteX7" fmla="*/ 312036 w 898120"/>
                <a:gd name="connsiteY7" fmla="*/ 398863 h 574354"/>
                <a:gd name="connsiteX8" fmla="*/ 0 w 898120"/>
                <a:gd name="connsiteY8" fmla="*/ 0 h 57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120" h="574354">
                  <a:moveTo>
                    <a:pt x="898120" y="412430"/>
                  </a:moveTo>
                  <a:cubicBezTo>
                    <a:pt x="878674" y="432328"/>
                    <a:pt x="859229" y="452226"/>
                    <a:pt x="843853" y="474837"/>
                  </a:cubicBezTo>
                  <a:cubicBezTo>
                    <a:pt x="828477" y="497448"/>
                    <a:pt x="831191" y="531817"/>
                    <a:pt x="805866" y="548097"/>
                  </a:cubicBezTo>
                  <a:cubicBezTo>
                    <a:pt x="780541" y="564377"/>
                    <a:pt x="736223" y="579753"/>
                    <a:pt x="691905" y="572517"/>
                  </a:cubicBezTo>
                  <a:cubicBezTo>
                    <a:pt x="647587" y="565282"/>
                    <a:pt x="576588" y="517346"/>
                    <a:pt x="539958" y="504684"/>
                  </a:cubicBezTo>
                  <a:cubicBezTo>
                    <a:pt x="503328" y="492022"/>
                    <a:pt x="495187" y="503327"/>
                    <a:pt x="472124" y="496544"/>
                  </a:cubicBezTo>
                  <a:cubicBezTo>
                    <a:pt x="449061" y="489761"/>
                    <a:pt x="428258" y="480263"/>
                    <a:pt x="401577" y="463983"/>
                  </a:cubicBezTo>
                  <a:cubicBezTo>
                    <a:pt x="374896" y="447703"/>
                    <a:pt x="378965" y="476193"/>
                    <a:pt x="312036" y="398863"/>
                  </a:cubicBezTo>
                  <a:cubicBezTo>
                    <a:pt x="245107" y="321533"/>
                    <a:pt x="122553" y="160766"/>
                    <a:pt x="0" y="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A86F0B68-F5CF-EF89-83C8-B4AA03190DF5}"/>
                </a:ext>
              </a:extLst>
            </p:cNvPr>
            <p:cNvSpPr/>
            <p:nvPr/>
          </p:nvSpPr>
          <p:spPr>
            <a:xfrm>
              <a:off x="3833968" y="2075715"/>
              <a:ext cx="92254" cy="119388"/>
            </a:xfrm>
            <a:custGeom>
              <a:avLst/>
              <a:gdLst>
                <a:gd name="connsiteX0" fmla="*/ 0 w 92254"/>
                <a:gd name="connsiteY0" fmla="*/ 0 h 119388"/>
                <a:gd name="connsiteX1" fmla="*/ 10853 w 92254"/>
                <a:gd name="connsiteY1" fmla="*/ 67834 h 119388"/>
                <a:gd name="connsiteX2" fmla="*/ 40700 w 92254"/>
                <a:gd name="connsiteY2" fmla="*/ 94967 h 119388"/>
                <a:gd name="connsiteX3" fmla="*/ 92254 w 92254"/>
                <a:gd name="connsiteY3" fmla="*/ 119388 h 119388"/>
              </a:gdLst>
              <a:ahLst/>
              <a:cxnLst>
                <a:cxn ang="0">
                  <a:pos x="connsiteX0" y="connsiteY0"/>
                </a:cxn>
                <a:cxn ang="0">
                  <a:pos x="connsiteX1" y="connsiteY1"/>
                </a:cxn>
                <a:cxn ang="0">
                  <a:pos x="connsiteX2" y="connsiteY2"/>
                </a:cxn>
                <a:cxn ang="0">
                  <a:pos x="connsiteX3" y="connsiteY3"/>
                </a:cxn>
              </a:cxnLst>
              <a:rect l="l" t="t" r="r" b="b"/>
              <a:pathLst>
                <a:path w="92254" h="119388">
                  <a:moveTo>
                    <a:pt x="0" y="0"/>
                  </a:moveTo>
                  <a:cubicBezTo>
                    <a:pt x="2035" y="26003"/>
                    <a:pt x="4070" y="52006"/>
                    <a:pt x="10853" y="67834"/>
                  </a:cubicBezTo>
                  <a:cubicBezTo>
                    <a:pt x="17636" y="83662"/>
                    <a:pt x="27133" y="86375"/>
                    <a:pt x="40700" y="94967"/>
                  </a:cubicBezTo>
                  <a:cubicBezTo>
                    <a:pt x="54267" y="103559"/>
                    <a:pt x="73260" y="111473"/>
                    <a:pt x="92254" y="119388"/>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D8E4423-A3B5-5DD7-BD48-C0964B7ABE0F}"/>
                </a:ext>
              </a:extLst>
            </p:cNvPr>
            <p:cNvSpPr/>
            <p:nvPr/>
          </p:nvSpPr>
          <p:spPr>
            <a:xfrm>
              <a:off x="3722720" y="2116415"/>
              <a:ext cx="160348" cy="67209"/>
            </a:xfrm>
            <a:custGeom>
              <a:avLst/>
              <a:gdLst>
                <a:gd name="connsiteX0" fmla="*/ 0 w 160348"/>
                <a:gd name="connsiteY0" fmla="*/ 0 h 67209"/>
                <a:gd name="connsiteX1" fmla="*/ 54268 w 160348"/>
                <a:gd name="connsiteY1" fmla="*/ 43414 h 67209"/>
                <a:gd name="connsiteX2" fmla="*/ 143808 w 160348"/>
                <a:gd name="connsiteY2" fmla="*/ 65121 h 67209"/>
                <a:gd name="connsiteX3" fmla="*/ 160088 w 160348"/>
                <a:gd name="connsiteY3" fmla="*/ 65121 h 67209"/>
              </a:gdLst>
              <a:ahLst/>
              <a:cxnLst>
                <a:cxn ang="0">
                  <a:pos x="connsiteX0" y="connsiteY0"/>
                </a:cxn>
                <a:cxn ang="0">
                  <a:pos x="connsiteX1" y="connsiteY1"/>
                </a:cxn>
                <a:cxn ang="0">
                  <a:pos x="connsiteX2" y="connsiteY2"/>
                </a:cxn>
                <a:cxn ang="0">
                  <a:pos x="connsiteX3" y="connsiteY3"/>
                </a:cxn>
              </a:cxnLst>
              <a:rect l="l" t="t" r="r" b="b"/>
              <a:pathLst>
                <a:path w="160348" h="67209">
                  <a:moveTo>
                    <a:pt x="0" y="0"/>
                  </a:moveTo>
                  <a:cubicBezTo>
                    <a:pt x="15150" y="16280"/>
                    <a:pt x="30300" y="32561"/>
                    <a:pt x="54268" y="43414"/>
                  </a:cubicBezTo>
                  <a:cubicBezTo>
                    <a:pt x="78236" y="54268"/>
                    <a:pt x="126171" y="61503"/>
                    <a:pt x="143808" y="65121"/>
                  </a:cubicBezTo>
                  <a:cubicBezTo>
                    <a:pt x="161445" y="68739"/>
                    <a:pt x="160766" y="66930"/>
                    <a:pt x="160088" y="65121"/>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E3637555-3DE1-8BE6-7F80-8DBE97020426}"/>
                </a:ext>
              </a:extLst>
            </p:cNvPr>
            <p:cNvSpPr/>
            <p:nvPr/>
          </p:nvSpPr>
          <p:spPr>
            <a:xfrm>
              <a:off x="4142203" y="1326860"/>
              <a:ext cx="3556878" cy="1880335"/>
            </a:xfrm>
            <a:custGeom>
              <a:avLst/>
              <a:gdLst>
                <a:gd name="connsiteX0" fmla="*/ 0 w 2838168"/>
                <a:gd name="connsiteY0" fmla="*/ 621058 h 648192"/>
                <a:gd name="connsiteX1" fmla="*/ 173655 w 2838168"/>
                <a:gd name="connsiteY1" fmla="*/ 580358 h 648192"/>
                <a:gd name="connsiteX2" fmla="*/ 379870 w 2838168"/>
                <a:gd name="connsiteY2" fmla="*/ 482677 h 648192"/>
                <a:gd name="connsiteX3" fmla="*/ 719039 w 2838168"/>
                <a:gd name="connsiteY3" fmla="*/ 292742 h 648192"/>
                <a:gd name="connsiteX4" fmla="*/ 979521 w 2838168"/>
                <a:gd name="connsiteY4" fmla="*/ 162501 h 648192"/>
                <a:gd name="connsiteX5" fmla="*/ 1383810 w 2838168"/>
                <a:gd name="connsiteY5" fmla="*/ 37687 h 648192"/>
                <a:gd name="connsiteX6" fmla="*/ 1671426 w 2838168"/>
                <a:gd name="connsiteY6" fmla="*/ 2414 h 648192"/>
                <a:gd name="connsiteX7" fmla="*/ 1926481 w 2838168"/>
                <a:gd name="connsiteY7" fmla="*/ 10554 h 648192"/>
                <a:gd name="connsiteX8" fmla="*/ 2127269 w 2838168"/>
                <a:gd name="connsiteY8" fmla="*/ 70247 h 648192"/>
                <a:gd name="connsiteX9" fmla="*/ 2360617 w 2838168"/>
                <a:gd name="connsiteY9" fmla="*/ 176068 h 648192"/>
                <a:gd name="connsiteX10" fmla="*/ 2675366 w 2838168"/>
                <a:gd name="connsiteY10" fmla="*/ 436550 h 648192"/>
                <a:gd name="connsiteX11" fmla="*/ 2838168 w 2838168"/>
                <a:gd name="connsiteY11" fmla="*/ 648192 h 648192"/>
                <a:gd name="connsiteX0" fmla="*/ 0 w 3337425"/>
                <a:gd name="connsiteY0" fmla="*/ 621058 h 1293970"/>
                <a:gd name="connsiteX1" fmla="*/ 173655 w 3337425"/>
                <a:gd name="connsiteY1" fmla="*/ 580358 h 1293970"/>
                <a:gd name="connsiteX2" fmla="*/ 379870 w 3337425"/>
                <a:gd name="connsiteY2" fmla="*/ 482677 h 1293970"/>
                <a:gd name="connsiteX3" fmla="*/ 719039 w 3337425"/>
                <a:gd name="connsiteY3" fmla="*/ 292742 h 1293970"/>
                <a:gd name="connsiteX4" fmla="*/ 979521 w 3337425"/>
                <a:gd name="connsiteY4" fmla="*/ 162501 h 1293970"/>
                <a:gd name="connsiteX5" fmla="*/ 1383810 w 3337425"/>
                <a:gd name="connsiteY5" fmla="*/ 37687 h 1293970"/>
                <a:gd name="connsiteX6" fmla="*/ 1671426 w 3337425"/>
                <a:gd name="connsiteY6" fmla="*/ 2414 h 1293970"/>
                <a:gd name="connsiteX7" fmla="*/ 1926481 w 3337425"/>
                <a:gd name="connsiteY7" fmla="*/ 10554 h 1293970"/>
                <a:gd name="connsiteX8" fmla="*/ 2127269 w 3337425"/>
                <a:gd name="connsiteY8" fmla="*/ 70247 h 1293970"/>
                <a:gd name="connsiteX9" fmla="*/ 2360617 w 3337425"/>
                <a:gd name="connsiteY9" fmla="*/ 176068 h 1293970"/>
                <a:gd name="connsiteX10" fmla="*/ 2675366 w 3337425"/>
                <a:gd name="connsiteY10" fmla="*/ 436550 h 1293970"/>
                <a:gd name="connsiteX11" fmla="*/ 3337425 w 3337425"/>
                <a:gd name="connsiteY11" fmla="*/ 1293970 h 1293970"/>
                <a:gd name="connsiteX0" fmla="*/ 0 w 3337425"/>
                <a:gd name="connsiteY0" fmla="*/ 621058 h 1293970"/>
                <a:gd name="connsiteX1" fmla="*/ 173655 w 3337425"/>
                <a:gd name="connsiteY1" fmla="*/ 580358 h 1293970"/>
                <a:gd name="connsiteX2" fmla="*/ 379870 w 3337425"/>
                <a:gd name="connsiteY2" fmla="*/ 482677 h 1293970"/>
                <a:gd name="connsiteX3" fmla="*/ 719039 w 3337425"/>
                <a:gd name="connsiteY3" fmla="*/ 292742 h 1293970"/>
                <a:gd name="connsiteX4" fmla="*/ 979521 w 3337425"/>
                <a:gd name="connsiteY4" fmla="*/ 162501 h 1293970"/>
                <a:gd name="connsiteX5" fmla="*/ 1383810 w 3337425"/>
                <a:gd name="connsiteY5" fmla="*/ 37687 h 1293970"/>
                <a:gd name="connsiteX6" fmla="*/ 1671426 w 3337425"/>
                <a:gd name="connsiteY6" fmla="*/ 2414 h 1293970"/>
                <a:gd name="connsiteX7" fmla="*/ 1926481 w 3337425"/>
                <a:gd name="connsiteY7" fmla="*/ 10554 h 1293970"/>
                <a:gd name="connsiteX8" fmla="*/ 2127269 w 3337425"/>
                <a:gd name="connsiteY8" fmla="*/ 70247 h 1293970"/>
                <a:gd name="connsiteX9" fmla="*/ 2360617 w 3337425"/>
                <a:gd name="connsiteY9" fmla="*/ 176068 h 1293970"/>
                <a:gd name="connsiteX10" fmla="*/ 2995542 w 3337425"/>
                <a:gd name="connsiteY10" fmla="*/ 824559 h 1293970"/>
                <a:gd name="connsiteX11" fmla="*/ 3337425 w 3337425"/>
                <a:gd name="connsiteY11" fmla="*/ 1293970 h 1293970"/>
                <a:gd name="connsiteX0" fmla="*/ 0 w 3337425"/>
                <a:gd name="connsiteY0" fmla="*/ 621058 h 1293970"/>
                <a:gd name="connsiteX1" fmla="*/ 173655 w 3337425"/>
                <a:gd name="connsiteY1" fmla="*/ 580358 h 1293970"/>
                <a:gd name="connsiteX2" fmla="*/ 379870 w 3337425"/>
                <a:gd name="connsiteY2" fmla="*/ 482677 h 1293970"/>
                <a:gd name="connsiteX3" fmla="*/ 719039 w 3337425"/>
                <a:gd name="connsiteY3" fmla="*/ 292742 h 1293970"/>
                <a:gd name="connsiteX4" fmla="*/ 979521 w 3337425"/>
                <a:gd name="connsiteY4" fmla="*/ 162501 h 1293970"/>
                <a:gd name="connsiteX5" fmla="*/ 1383810 w 3337425"/>
                <a:gd name="connsiteY5" fmla="*/ 37687 h 1293970"/>
                <a:gd name="connsiteX6" fmla="*/ 1671426 w 3337425"/>
                <a:gd name="connsiteY6" fmla="*/ 2414 h 1293970"/>
                <a:gd name="connsiteX7" fmla="*/ 1926481 w 3337425"/>
                <a:gd name="connsiteY7" fmla="*/ 10554 h 1293970"/>
                <a:gd name="connsiteX8" fmla="*/ 2127269 w 3337425"/>
                <a:gd name="connsiteY8" fmla="*/ 70247 h 1293970"/>
                <a:gd name="connsiteX9" fmla="*/ 2360617 w 3337425"/>
                <a:gd name="connsiteY9" fmla="*/ 176068 h 1293970"/>
                <a:gd name="connsiteX10" fmla="*/ 2995542 w 3337425"/>
                <a:gd name="connsiteY10" fmla="*/ 824559 h 1293970"/>
                <a:gd name="connsiteX11" fmla="*/ 3337425 w 3337425"/>
                <a:gd name="connsiteY11" fmla="*/ 1293970 h 1293970"/>
                <a:gd name="connsiteX0" fmla="*/ 0 w 3337425"/>
                <a:gd name="connsiteY0" fmla="*/ 621058 h 1293970"/>
                <a:gd name="connsiteX1" fmla="*/ 173655 w 3337425"/>
                <a:gd name="connsiteY1" fmla="*/ 580358 h 1293970"/>
                <a:gd name="connsiteX2" fmla="*/ 379870 w 3337425"/>
                <a:gd name="connsiteY2" fmla="*/ 482677 h 1293970"/>
                <a:gd name="connsiteX3" fmla="*/ 719039 w 3337425"/>
                <a:gd name="connsiteY3" fmla="*/ 292742 h 1293970"/>
                <a:gd name="connsiteX4" fmla="*/ 979521 w 3337425"/>
                <a:gd name="connsiteY4" fmla="*/ 162501 h 1293970"/>
                <a:gd name="connsiteX5" fmla="*/ 1383810 w 3337425"/>
                <a:gd name="connsiteY5" fmla="*/ 37687 h 1293970"/>
                <a:gd name="connsiteX6" fmla="*/ 1671426 w 3337425"/>
                <a:gd name="connsiteY6" fmla="*/ 2414 h 1293970"/>
                <a:gd name="connsiteX7" fmla="*/ 1926481 w 3337425"/>
                <a:gd name="connsiteY7" fmla="*/ 10554 h 1293970"/>
                <a:gd name="connsiteX8" fmla="*/ 2127269 w 3337425"/>
                <a:gd name="connsiteY8" fmla="*/ 70247 h 1293970"/>
                <a:gd name="connsiteX9" fmla="*/ 2531558 w 3337425"/>
                <a:gd name="connsiteY9" fmla="*/ 333443 h 1293970"/>
                <a:gd name="connsiteX10" fmla="*/ 2995542 w 3337425"/>
                <a:gd name="connsiteY10" fmla="*/ 824559 h 1293970"/>
                <a:gd name="connsiteX11" fmla="*/ 3337425 w 3337425"/>
                <a:gd name="connsiteY11" fmla="*/ 1293970 h 1293970"/>
                <a:gd name="connsiteX0" fmla="*/ 0 w 3337425"/>
                <a:gd name="connsiteY0" fmla="*/ 623405 h 1296317"/>
                <a:gd name="connsiteX1" fmla="*/ 173655 w 3337425"/>
                <a:gd name="connsiteY1" fmla="*/ 582705 h 1296317"/>
                <a:gd name="connsiteX2" fmla="*/ 379870 w 3337425"/>
                <a:gd name="connsiteY2" fmla="*/ 485024 h 1296317"/>
                <a:gd name="connsiteX3" fmla="*/ 719039 w 3337425"/>
                <a:gd name="connsiteY3" fmla="*/ 295089 h 1296317"/>
                <a:gd name="connsiteX4" fmla="*/ 979521 w 3337425"/>
                <a:gd name="connsiteY4" fmla="*/ 164848 h 1296317"/>
                <a:gd name="connsiteX5" fmla="*/ 1383810 w 3337425"/>
                <a:gd name="connsiteY5" fmla="*/ 40034 h 1296317"/>
                <a:gd name="connsiteX6" fmla="*/ 1671426 w 3337425"/>
                <a:gd name="connsiteY6" fmla="*/ 4761 h 1296317"/>
                <a:gd name="connsiteX7" fmla="*/ 1926481 w 3337425"/>
                <a:gd name="connsiteY7" fmla="*/ 12901 h 1296317"/>
                <a:gd name="connsiteX8" fmla="*/ 2249370 w 3337425"/>
                <a:gd name="connsiteY8" fmla="*/ 118721 h 1296317"/>
                <a:gd name="connsiteX9" fmla="*/ 2531558 w 3337425"/>
                <a:gd name="connsiteY9" fmla="*/ 335790 h 1296317"/>
                <a:gd name="connsiteX10" fmla="*/ 2995542 w 3337425"/>
                <a:gd name="connsiteY10" fmla="*/ 826906 h 1296317"/>
                <a:gd name="connsiteX11" fmla="*/ 3337425 w 3337425"/>
                <a:gd name="connsiteY11" fmla="*/ 1296317 h 1296317"/>
                <a:gd name="connsiteX0" fmla="*/ 0 w 3361983"/>
                <a:gd name="connsiteY0" fmla="*/ 623405 h 1331088"/>
                <a:gd name="connsiteX1" fmla="*/ 173655 w 3361983"/>
                <a:gd name="connsiteY1" fmla="*/ 582705 h 1331088"/>
                <a:gd name="connsiteX2" fmla="*/ 379870 w 3361983"/>
                <a:gd name="connsiteY2" fmla="*/ 485024 h 1331088"/>
                <a:gd name="connsiteX3" fmla="*/ 719039 w 3361983"/>
                <a:gd name="connsiteY3" fmla="*/ 295089 h 1331088"/>
                <a:gd name="connsiteX4" fmla="*/ 979521 w 3361983"/>
                <a:gd name="connsiteY4" fmla="*/ 164848 h 1331088"/>
                <a:gd name="connsiteX5" fmla="*/ 1383810 w 3361983"/>
                <a:gd name="connsiteY5" fmla="*/ 40034 h 1331088"/>
                <a:gd name="connsiteX6" fmla="*/ 1671426 w 3361983"/>
                <a:gd name="connsiteY6" fmla="*/ 4761 h 1331088"/>
                <a:gd name="connsiteX7" fmla="*/ 1926481 w 3361983"/>
                <a:gd name="connsiteY7" fmla="*/ 12901 h 1331088"/>
                <a:gd name="connsiteX8" fmla="*/ 2249370 w 3361983"/>
                <a:gd name="connsiteY8" fmla="*/ 118721 h 1331088"/>
                <a:gd name="connsiteX9" fmla="*/ 2531558 w 3361983"/>
                <a:gd name="connsiteY9" fmla="*/ 335790 h 1331088"/>
                <a:gd name="connsiteX10" fmla="*/ 2995542 w 3361983"/>
                <a:gd name="connsiteY10" fmla="*/ 826906 h 1331088"/>
                <a:gd name="connsiteX11" fmla="*/ 3337425 w 3361983"/>
                <a:gd name="connsiteY11" fmla="*/ 1296317 h 1331088"/>
                <a:gd name="connsiteX12" fmla="*/ 3334711 w 3361983"/>
                <a:gd name="connsiteY12" fmla="*/ 1296318 h 1331088"/>
                <a:gd name="connsiteX0" fmla="*/ 0 w 3513793"/>
                <a:gd name="connsiteY0" fmla="*/ 623405 h 1670761"/>
                <a:gd name="connsiteX1" fmla="*/ 173655 w 3513793"/>
                <a:gd name="connsiteY1" fmla="*/ 582705 h 1670761"/>
                <a:gd name="connsiteX2" fmla="*/ 379870 w 3513793"/>
                <a:gd name="connsiteY2" fmla="*/ 485024 h 1670761"/>
                <a:gd name="connsiteX3" fmla="*/ 719039 w 3513793"/>
                <a:gd name="connsiteY3" fmla="*/ 295089 h 1670761"/>
                <a:gd name="connsiteX4" fmla="*/ 979521 w 3513793"/>
                <a:gd name="connsiteY4" fmla="*/ 164848 h 1670761"/>
                <a:gd name="connsiteX5" fmla="*/ 1383810 w 3513793"/>
                <a:gd name="connsiteY5" fmla="*/ 40034 h 1670761"/>
                <a:gd name="connsiteX6" fmla="*/ 1671426 w 3513793"/>
                <a:gd name="connsiteY6" fmla="*/ 4761 h 1670761"/>
                <a:gd name="connsiteX7" fmla="*/ 1926481 w 3513793"/>
                <a:gd name="connsiteY7" fmla="*/ 12901 h 1670761"/>
                <a:gd name="connsiteX8" fmla="*/ 2249370 w 3513793"/>
                <a:gd name="connsiteY8" fmla="*/ 118721 h 1670761"/>
                <a:gd name="connsiteX9" fmla="*/ 2531558 w 3513793"/>
                <a:gd name="connsiteY9" fmla="*/ 335790 h 1670761"/>
                <a:gd name="connsiteX10" fmla="*/ 2995542 w 3513793"/>
                <a:gd name="connsiteY10" fmla="*/ 826906 h 1670761"/>
                <a:gd name="connsiteX11" fmla="*/ 3337425 w 3513793"/>
                <a:gd name="connsiteY11" fmla="*/ 1296317 h 1670761"/>
                <a:gd name="connsiteX12" fmla="*/ 3513792 w 3513793"/>
                <a:gd name="connsiteY12" fmla="*/ 1670761 h 1670761"/>
                <a:gd name="connsiteX0" fmla="*/ 0 w 3592480"/>
                <a:gd name="connsiteY0" fmla="*/ 623405 h 1906823"/>
                <a:gd name="connsiteX1" fmla="*/ 173655 w 3592480"/>
                <a:gd name="connsiteY1" fmla="*/ 582705 h 1906823"/>
                <a:gd name="connsiteX2" fmla="*/ 379870 w 3592480"/>
                <a:gd name="connsiteY2" fmla="*/ 485024 h 1906823"/>
                <a:gd name="connsiteX3" fmla="*/ 719039 w 3592480"/>
                <a:gd name="connsiteY3" fmla="*/ 295089 h 1906823"/>
                <a:gd name="connsiteX4" fmla="*/ 979521 w 3592480"/>
                <a:gd name="connsiteY4" fmla="*/ 164848 h 1906823"/>
                <a:gd name="connsiteX5" fmla="*/ 1383810 w 3592480"/>
                <a:gd name="connsiteY5" fmla="*/ 40034 h 1906823"/>
                <a:gd name="connsiteX6" fmla="*/ 1671426 w 3592480"/>
                <a:gd name="connsiteY6" fmla="*/ 4761 h 1906823"/>
                <a:gd name="connsiteX7" fmla="*/ 1926481 w 3592480"/>
                <a:gd name="connsiteY7" fmla="*/ 12901 h 1906823"/>
                <a:gd name="connsiteX8" fmla="*/ 2249370 w 3592480"/>
                <a:gd name="connsiteY8" fmla="*/ 118721 h 1906823"/>
                <a:gd name="connsiteX9" fmla="*/ 2531558 w 3592480"/>
                <a:gd name="connsiteY9" fmla="*/ 335790 h 1906823"/>
                <a:gd name="connsiteX10" fmla="*/ 2995542 w 3592480"/>
                <a:gd name="connsiteY10" fmla="*/ 826906 h 1906823"/>
                <a:gd name="connsiteX11" fmla="*/ 3337425 w 3592480"/>
                <a:gd name="connsiteY11" fmla="*/ 1296317 h 1906823"/>
                <a:gd name="connsiteX12" fmla="*/ 3592479 w 3592480"/>
                <a:gd name="connsiteY12" fmla="*/ 1906823 h 1906823"/>
                <a:gd name="connsiteX0" fmla="*/ 0 w 3592480"/>
                <a:gd name="connsiteY0" fmla="*/ 623405 h 1906823"/>
                <a:gd name="connsiteX1" fmla="*/ 173655 w 3592480"/>
                <a:gd name="connsiteY1" fmla="*/ 582705 h 1906823"/>
                <a:gd name="connsiteX2" fmla="*/ 379870 w 3592480"/>
                <a:gd name="connsiteY2" fmla="*/ 485024 h 1906823"/>
                <a:gd name="connsiteX3" fmla="*/ 719039 w 3592480"/>
                <a:gd name="connsiteY3" fmla="*/ 295089 h 1906823"/>
                <a:gd name="connsiteX4" fmla="*/ 979521 w 3592480"/>
                <a:gd name="connsiteY4" fmla="*/ 164848 h 1906823"/>
                <a:gd name="connsiteX5" fmla="*/ 1383810 w 3592480"/>
                <a:gd name="connsiteY5" fmla="*/ 40034 h 1906823"/>
                <a:gd name="connsiteX6" fmla="*/ 1671426 w 3592480"/>
                <a:gd name="connsiteY6" fmla="*/ 4761 h 1906823"/>
                <a:gd name="connsiteX7" fmla="*/ 1926481 w 3592480"/>
                <a:gd name="connsiteY7" fmla="*/ 12901 h 1906823"/>
                <a:gd name="connsiteX8" fmla="*/ 2249370 w 3592480"/>
                <a:gd name="connsiteY8" fmla="*/ 118721 h 1906823"/>
                <a:gd name="connsiteX9" fmla="*/ 2531558 w 3592480"/>
                <a:gd name="connsiteY9" fmla="*/ 335790 h 1906823"/>
                <a:gd name="connsiteX10" fmla="*/ 2995542 w 3592480"/>
                <a:gd name="connsiteY10" fmla="*/ 826906 h 1906823"/>
                <a:gd name="connsiteX11" fmla="*/ 3337425 w 3592480"/>
                <a:gd name="connsiteY11" fmla="*/ 1296317 h 1906823"/>
                <a:gd name="connsiteX12" fmla="*/ 3592479 w 3592480"/>
                <a:gd name="connsiteY12" fmla="*/ 1906823 h 19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2480" h="1906823">
                  <a:moveTo>
                    <a:pt x="0" y="623405"/>
                  </a:moveTo>
                  <a:cubicBezTo>
                    <a:pt x="55172" y="614586"/>
                    <a:pt x="110344" y="605768"/>
                    <a:pt x="173655" y="582705"/>
                  </a:cubicBezTo>
                  <a:cubicBezTo>
                    <a:pt x="236966" y="559642"/>
                    <a:pt x="288973" y="532960"/>
                    <a:pt x="379870" y="485024"/>
                  </a:cubicBezTo>
                  <a:cubicBezTo>
                    <a:pt x="470767" y="437088"/>
                    <a:pt x="619097" y="348452"/>
                    <a:pt x="719039" y="295089"/>
                  </a:cubicBezTo>
                  <a:cubicBezTo>
                    <a:pt x="818981" y="241726"/>
                    <a:pt x="868726" y="207357"/>
                    <a:pt x="979521" y="164848"/>
                  </a:cubicBezTo>
                  <a:cubicBezTo>
                    <a:pt x="1090316" y="122339"/>
                    <a:pt x="1268493" y="66715"/>
                    <a:pt x="1383810" y="40034"/>
                  </a:cubicBezTo>
                  <a:cubicBezTo>
                    <a:pt x="1499128" y="13353"/>
                    <a:pt x="1580981" y="9283"/>
                    <a:pt x="1671426" y="4761"/>
                  </a:cubicBezTo>
                  <a:cubicBezTo>
                    <a:pt x="1761871" y="239"/>
                    <a:pt x="1830157" y="-6092"/>
                    <a:pt x="1926481" y="12901"/>
                  </a:cubicBezTo>
                  <a:cubicBezTo>
                    <a:pt x="2022805" y="31894"/>
                    <a:pt x="2148524" y="64906"/>
                    <a:pt x="2249370" y="118721"/>
                  </a:cubicBezTo>
                  <a:cubicBezTo>
                    <a:pt x="2350216" y="172536"/>
                    <a:pt x="2407196" y="217759"/>
                    <a:pt x="2531558" y="335790"/>
                  </a:cubicBezTo>
                  <a:cubicBezTo>
                    <a:pt x="2655920" y="453821"/>
                    <a:pt x="2891529" y="691238"/>
                    <a:pt x="2995542" y="826906"/>
                  </a:cubicBezTo>
                  <a:cubicBezTo>
                    <a:pt x="3075134" y="905593"/>
                    <a:pt x="3295820" y="1229839"/>
                    <a:pt x="3337425" y="1296317"/>
                  </a:cubicBezTo>
                  <a:cubicBezTo>
                    <a:pt x="3410233" y="1423392"/>
                    <a:pt x="3593044" y="1906823"/>
                    <a:pt x="3592479" y="1906823"/>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08F0BEE5-0F01-A2F4-F15B-4AC4C20E4ACD}"/>
              </a:ext>
              <a:ext uri="{C183D7F6-B498-43B3-948B-1728B52AA6E4}">
                <adec:decorative xmlns:adec="http://schemas.microsoft.com/office/drawing/2017/decorative" val="1"/>
              </a:ext>
            </a:extLst>
          </p:cNvPr>
          <p:cNvGrpSpPr/>
          <p:nvPr/>
        </p:nvGrpSpPr>
        <p:grpSpPr>
          <a:xfrm>
            <a:off x="4878377" y="4607737"/>
            <a:ext cx="2968409" cy="1060920"/>
            <a:chOff x="4873182" y="4618127"/>
            <a:chExt cx="2968409" cy="1060920"/>
          </a:xfrm>
        </p:grpSpPr>
        <p:sp>
          <p:nvSpPr>
            <p:cNvPr id="42" name="Freeform: Shape 41">
              <a:extLst>
                <a:ext uri="{FF2B5EF4-FFF2-40B4-BE49-F238E27FC236}">
                  <a16:creationId xmlns:a16="http://schemas.microsoft.com/office/drawing/2014/main" id="{D45A51A1-CAD5-B9C1-9BEC-EA421F777301}"/>
                </a:ext>
              </a:extLst>
            </p:cNvPr>
            <p:cNvSpPr/>
            <p:nvPr/>
          </p:nvSpPr>
          <p:spPr>
            <a:xfrm>
              <a:off x="4873182" y="4761872"/>
              <a:ext cx="2968409" cy="917175"/>
            </a:xfrm>
            <a:custGeom>
              <a:avLst/>
              <a:gdLst>
                <a:gd name="connsiteX0" fmla="*/ 2409458 w 2409458"/>
                <a:gd name="connsiteY0" fmla="*/ 873728 h 873728"/>
                <a:gd name="connsiteX1" fmla="*/ 2105562 w 2409458"/>
                <a:gd name="connsiteY1" fmla="*/ 632240 h 873728"/>
                <a:gd name="connsiteX2" fmla="*/ 1785386 w 2409458"/>
                <a:gd name="connsiteY2" fmla="*/ 379898 h 873728"/>
                <a:gd name="connsiteX3" fmla="*/ 1628012 w 2409458"/>
                <a:gd name="connsiteY3" fmla="*/ 236090 h 873728"/>
                <a:gd name="connsiteX4" fmla="*/ 1530331 w 2409458"/>
                <a:gd name="connsiteY4" fmla="*/ 173683 h 873728"/>
                <a:gd name="connsiteX5" fmla="*/ 1028361 w 2409458"/>
                <a:gd name="connsiteY5" fmla="*/ 29876 h 873728"/>
                <a:gd name="connsiteX6" fmla="*/ 675625 w 2409458"/>
                <a:gd name="connsiteY6" fmla="*/ 29 h 873728"/>
                <a:gd name="connsiteX7" fmla="*/ 374443 w 2409458"/>
                <a:gd name="connsiteY7" fmla="*/ 27162 h 873728"/>
                <a:gd name="connsiteX8" fmla="*/ 103107 w 2409458"/>
                <a:gd name="connsiteY8" fmla="*/ 138410 h 873728"/>
                <a:gd name="connsiteX9" fmla="*/ 0 w 2409458"/>
                <a:gd name="connsiteY9" fmla="*/ 184537 h 873728"/>
                <a:gd name="connsiteX0" fmla="*/ 2409458 w 2409458"/>
                <a:gd name="connsiteY0" fmla="*/ 873728 h 873728"/>
                <a:gd name="connsiteX1" fmla="*/ 2105562 w 2409458"/>
                <a:gd name="connsiteY1" fmla="*/ 632240 h 873728"/>
                <a:gd name="connsiteX2" fmla="*/ 1785386 w 2409458"/>
                <a:gd name="connsiteY2" fmla="*/ 379898 h 873728"/>
                <a:gd name="connsiteX3" fmla="*/ 1628012 w 2409458"/>
                <a:gd name="connsiteY3" fmla="*/ 236090 h 873728"/>
                <a:gd name="connsiteX4" fmla="*/ 1337683 w 2409458"/>
                <a:gd name="connsiteY4" fmla="*/ 111276 h 873728"/>
                <a:gd name="connsiteX5" fmla="*/ 1028361 w 2409458"/>
                <a:gd name="connsiteY5" fmla="*/ 29876 h 873728"/>
                <a:gd name="connsiteX6" fmla="*/ 675625 w 2409458"/>
                <a:gd name="connsiteY6" fmla="*/ 29 h 873728"/>
                <a:gd name="connsiteX7" fmla="*/ 374443 w 2409458"/>
                <a:gd name="connsiteY7" fmla="*/ 27162 h 873728"/>
                <a:gd name="connsiteX8" fmla="*/ 103107 w 2409458"/>
                <a:gd name="connsiteY8" fmla="*/ 138410 h 873728"/>
                <a:gd name="connsiteX9" fmla="*/ 0 w 2409458"/>
                <a:gd name="connsiteY9" fmla="*/ 184537 h 873728"/>
                <a:gd name="connsiteX0" fmla="*/ 2409458 w 2409458"/>
                <a:gd name="connsiteY0" fmla="*/ 873728 h 873728"/>
                <a:gd name="connsiteX1" fmla="*/ 2105562 w 2409458"/>
                <a:gd name="connsiteY1" fmla="*/ 632240 h 873728"/>
                <a:gd name="connsiteX2" fmla="*/ 1785386 w 2409458"/>
                <a:gd name="connsiteY2" fmla="*/ 379898 h 873728"/>
                <a:gd name="connsiteX3" fmla="*/ 1649719 w 2409458"/>
                <a:gd name="connsiteY3" fmla="*/ 252371 h 873728"/>
                <a:gd name="connsiteX4" fmla="*/ 1337683 w 2409458"/>
                <a:gd name="connsiteY4" fmla="*/ 111276 h 873728"/>
                <a:gd name="connsiteX5" fmla="*/ 1028361 w 2409458"/>
                <a:gd name="connsiteY5" fmla="*/ 29876 h 873728"/>
                <a:gd name="connsiteX6" fmla="*/ 675625 w 2409458"/>
                <a:gd name="connsiteY6" fmla="*/ 29 h 873728"/>
                <a:gd name="connsiteX7" fmla="*/ 374443 w 2409458"/>
                <a:gd name="connsiteY7" fmla="*/ 27162 h 873728"/>
                <a:gd name="connsiteX8" fmla="*/ 103107 w 2409458"/>
                <a:gd name="connsiteY8" fmla="*/ 138410 h 873728"/>
                <a:gd name="connsiteX9" fmla="*/ 0 w 2409458"/>
                <a:gd name="connsiteY9" fmla="*/ 184537 h 873728"/>
                <a:gd name="connsiteX0" fmla="*/ 2409458 w 2409458"/>
                <a:gd name="connsiteY0" fmla="*/ 873728 h 873728"/>
                <a:gd name="connsiteX1" fmla="*/ 2105562 w 2409458"/>
                <a:gd name="connsiteY1" fmla="*/ 632240 h 873728"/>
                <a:gd name="connsiteX2" fmla="*/ 1785386 w 2409458"/>
                <a:gd name="connsiteY2" fmla="*/ 379898 h 873728"/>
                <a:gd name="connsiteX3" fmla="*/ 1649719 w 2409458"/>
                <a:gd name="connsiteY3" fmla="*/ 252371 h 873728"/>
                <a:gd name="connsiteX4" fmla="*/ 1337683 w 2409458"/>
                <a:gd name="connsiteY4" fmla="*/ 111276 h 873728"/>
                <a:gd name="connsiteX5" fmla="*/ 1028361 w 2409458"/>
                <a:gd name="connsiteY5" fmla="*/ 29876 h 873728"/>
                <a:gd name="connsiteX6" fmla="*/ 675625 w 2409458"/>
                <a:gd name="connsiteY6" fmla="*/ 29 h 873728"/>
                <a:gd name="connsiteX7" fmla="*/ 374443 w 2409458"/>
                <a:gd name="connsiteY7" fmla="*/ 27162 h 873728"/>
                <a:gd name="connsiteX8" fmla="*/ 103107 w 2409458"/>
                <a:gd name="connsiteY8" fmla="*/ 138410 h 873728"/>
                <a:gd name="connsiteX9" fmla="*/ 0 w 2409458"/>
                <a:gd name="connsiteY9" fmla="*/ 184537 h 873728"/>
                <a:gd name="connsiteX0" fmla="*/ 2409458 w 2409458"/>
                <a:gd name="connsiteY0" fmla="*/ 873728 h 873728"/>
                <a:gd name="connsiteX1" fmla="*/ 2105562 w 2409458"/>
                <a:gd name="connsiteY1" fmla="*/ 632240 h 873728"/>
                <a:gd name="connsiteX2" fmla="*/ 1785386 w 2409458"/>
                <a:gd name="connsiteY2" fmla="*/ 379898 h 873728"/>
                <a:gd name="connsiteX3" fmla="*/ 1628012 w 2409458"/>
                <a:gd name="connsiteY3" fmla="*/ 241518 h 873728"/>
                <a:gd name="connsiteX4" fmla="*/ 1337683 w 2409458"/>
                <a:gd name="connsiteY4" fmla="*/ 111276 h 873728"/>
                <a:gd name="connsiteX5" fmla="*/ 1028361 w 2409458"/>
                <a:gd name="connsiteY5" fmla="*/ 29876 h 873728"/>
                <a:gd name="connsiteX6" fmla="*/ 675625 w 2409458"/>
                <a:gd name="connsiteY6" fmla="*/ 29 h 873728"/>
                <a:gd name="connsiteX7" fmla="*/ 374443 w 2409458"/>
                <a:gd name="connsiteY7" fmla="*/ 27162 h 873728"/>
                <a:gd name="connsiteX8" fmla="*/ 103107 w 2409458"/>
                <a:gd name="connsiteY8" fmla="*/ 138410 h 873728"/>
                <a:gd name="connsiteX9" fmla="*/ 0 w 2409458"/>
                <a:gd name="connsiteY9" fmla="*/ 184537 h 873728"/>
                <a:gd name="connsiteX0" fmla="*/ 2922282 w 2922282"/>
                <a:gd name="connsiteY0" fmla="*/ 873728 h 873728"/>
                <a:gd name="connsiteX1" fmla="*/ 2618386 w 2922282"/>
                <a:gd name="connsiteY1" fmla="*/ 632240 h 873728"/>
                <a:gd name="connsiteX2" fmla="*/ 2298210 w 2922282"/>
                <a:gd name="connsiteY2" fmla="*/ 379898 h 873728"/>
                <a:gd name="connsiteX3" fmla="*/ 2140836 w 2922282"/>
                <a:gd name="connsiteY3" fmla="*/ 241518 h 873728"/>
                <a:gd name="connsiteX4" fmla="*/ 1850507 w 2922282"/>
                <a:gd name="connsiteY4" fmla="*/ 111276 h 873728"/>
                <a:gd name="connsiteX5" fmla="*/ 1541185 w 2922282"/>
                <a:gd name="connsiteY5" fmla="*/ 29876 h 873728"/>
                <a:gd name="connsiteX6" fmla="*/ 1188449 w 2922282"/>
                <a:gd name="connsiteY6" fmla="*/ 29 h 873728"/>
                <a:gd name="connsiteX7" fmla="*/ 887267 w 2922282"/>
                <a:gd name="connsiteY7" fmla="*/ 27162 h 873728"/>
                <a:gd name="connsiteX8" fmla="*/ 615931 w 2922282"/>
                <a:gd name="connsiteY8" fmla="*/ 138410 h 873728"/>
                <a:gd name="connsiteX9" fmla="*/ 0 w 2922282"/>
                <a:gd name="connsiteY9" fmla="*/ 350051 h 873728"/>
                <a:gd name="connsiteX0" fmla="*/ 2922282 w 2922282"/>
                <a:gd name="connsiteY0" fmla="*/ 873728 h 873728"/>
                <a:gd name="connsiteX1" fmla="*/ 2618386 w 2922282"/>
                <a:gd name="connsiteY1" fmla="*/ 632240 h 873728"/>
                <a:gd name="connsiteX2" fmla="*/ 2298210 w 2922282"/>
                <a:gd name="connsiteY2" fmla="*/ 379898 h 873728"/>
                <a:gd name="connsiteX3" fmla="*/ 2140836 w 2922282"/>
                <a:gd name="connsiteY3" fmla="*/ 241518 h 873728"/>
                <a:gd name="connsiteX4" fmla="*/ 1850507 w 2922282"/>
                <a:gd name="connsiteY4" fmla="*/ 111276 h 873728"/>
                <a:gd name="connsiteX5" fmla="*/ 1541185 w 2922282"/>
                <a:gd name="connsiteY5" fmla="*/ 29876 h 873728"/>
                <a:gd name="connsiteX6" fmla="*/ 1188449 w 2922282"/>
                <a:gd name="connsiteY6" fmla="*/ 29 h 873728"/>
                <a:gd name="connsiteX7" fmla="*/ 887267 w 2922282"/>
                <a:gd name="connsiteY7" fmla="*/ 27162 h 873728"/>
                <a:gd name="connsiteX8" fmla="*/ 615931 w 2922282"/>
                <a:gd name="connsiteY8" fmla="*/ 138410 h 873728"/>
                <a:gd name="connsiteX9" fmla="*/ 607791 w 2922282"/>
                <a:gd name="connsiteY9" fmla="*/ 141123 h 873728"/>
                <a:gd name="connsiteX10" fmla="*/ 0 w 2922282"/>
                <a:gd name="connsiteY10" fmla="*/ 350051 h 873728"/>
                <a:gd name="connsiteX0" fmla="*/ 2922282 w 2922282"/>
                <a:gd name="connsiteY0" fmla="*/ 873728 h 873728"/>
                <a:gd name="connsiteX1" fmla="*/ 2618386 w 2922282"/>
                <a:gd name="connsiteY1" fmla="*/ 632240 h 873728"/>
                <a:gd name="connsiteX2" fmla="*/ 2298210 w 2922282"/>
                <a:gd name="connsiteY2" fmla="*/ 379898 h 873728"/>
                <a:gd name="connsiteX3" fmla="*/ 2140836 w 2922282"/>
                <a:gd name="connsiteY3" fmla="*/ 241518 h 873728"/>
                <a:gd name="connsiteX4" fmla="*/ 1850507 w 2922282"/>
                <a:gd name="connsiteY4" fmla="*/ 111276 h 873728"/>
                <a:gd name="connsiteX5" fmla="*/ 1541185 w 2922282"/>
                <a:gd name="connsiteY5" fmla="*/ 29876 h 873728"/>
                <a:gd name="connsiteX6" fmla="*/ 1188449 w 2922282"/>
                <a:gd name="connsiteY6" fmla="*/ 29 h 873728"/>
                <a:gd name="connsiteX7" fmla="*/ 887267 w 2922282"/>
                <a:gd name="connsiteY7" fmla="*/ 27162 h 873728"/>
                <a:gd name="connsiteX8" fmla="*/ 615931 w 2922282"/>
                <a:gd name="connsiteY8" fmla="*/ 138410 h 873728"/>
                <a:gd name="connsiteX9" fmla="*/ 282189 w 2922282"/>
                <a:gd name="connsiteY9" fmla="*/ 284931 h 873728"/>
                <a:gd name="connsiteX10" fmla="*/ 0 w 2922282"/>
                <a:gd name="connsiteY10" fmla="*/ 350051 h 873728"/>
                <a:gd name="connsiteX0" fmla="*/ 2922282 w 2922282"/>
                <a:gd name="connsiteY0" fmla="*/ 873761 h 873761"/>
                <a:gd name="connsiteX1" fmla="*/ 2618386 w 2922282"/>
                <a:gd name="connsiteY1" fmla="*/ 632273 h 873761"/>
                <a:gd name="connsiteX2" fmla="*/ 2298210 w 2922282"/>
                <a:gd name="connsiteY2" fmla="*/ 379931 h 873761"/>
                <a:gd name="connsiteX3" fmla="*/ 2140836 w 2922282"/>
                <a:gd name="connsiteY3" fmla="*/ 241551 h 873761"/>
                <a:gd name="connsiteX4" fmla="*/ 1850507 w 2922282"/>
                <a:gd name="connsiteY4" fmla="*/ 111309 h 873761"/>
                <a:gd name="connsiteX5" fmla="*/ 1541185 w 2922282"/>
                <a:gd name="connsiteY5" fmla="*/ 29909 h 873761"/>
                <a:gd name="connsiteX6" fmla="*/ 1188449 w 2922282"/>
                <a:gd name="connsiteY6" fmla="*/ 62 h 873761"/>
                <a:gd name="connsiteX7" fmla="*/ 887267 w 2922282"/>
                <a:gd name="connsiteY7" fmla="*/ 27195 h 873761"/>
                <a:gd name="connsiteX8" fmla="*/ 577944 w 2922282"/>
                <a:gd name="connsiteY8" fmla="*/ 157437 h 873761"/>
                <a:gd name="connsiteX9" fmla="*/ 282189 w 2922282"/>
                <a:gd name="connsiteY9" fmla="*/ 284964 h 873761"/>
                <a:gd name="connsiteX10" fmla="*/ 0 w 2922282"/>
                <a:gd name="connsiteY10" fmla="*/ 350084 h 873761"/>
                <a:gd name="connsiteX0" fmla="*/ 2922282 w 2922282"/>
                <a:gd name="connsiteY0" fmla="*/ 873761 h 873761"/>
                <a:gd name="connsiteX1" fmla="*/ 2618386 w 2922282"/>
                <a:gd name="connsiteY1" fmla="*/ 632273 h 873761"/>
                <a:gd name="connsiteX2" fmla="*/ 2298210 w 2922282"/>
                <a:gd name="connsiteY2" fmla="*/ 379931 h 873761"/>
                <a:gd name="connsiteX3" fmla="*/ 2054009 w 2922282"/>
                <a:gd name="connsiteY3" fmla="*/ 181857 h 873761"/>
                <a:gd name="connsiteX4" fmla="*/ 1850507 w 2922282"/>
                <a:gd name="connsiteY4" fmla="*/ 111309 h 873761"/>
                <a:gd name="connsiteX5" fmla="*/ 1541185 w 2922282"/>
                <a:gd name="connsiteY5" fmla="*/ 29909 h 873761"/>
                <a:gd name="connsiteX6" fmla="*/ 1188449 w 2922282"/>
                <a:gd name="connsiteY6" fmla="*/ 62 h 873761"/>
                <a:gd name="connsiteX7" fmla="*/ 887267 w 2922282"/>
                <a:gd name="connsiteY7" fmla="*/ 27195 h 873761"/>
                <a:gd name="connsiteX8" fmla="*/ 577944 w 2922282"/>
                <a:gd name="connsiteY8" fmla="*/ 157437 h 873761"/>
                <a:gd name="connsiteX9" fmla="*/ 282189 w 2922282"/>
                <a:gd name="connsiteY9" fmla="*/ 284964 h 873761"/>
                <a:gd name="connsiteX10" fmla="*/ 0 w 2922282"/>
                <a:gd name="connsiteY10" fmla="*/ 350084 h 873761"/>
                <a:gd name="connsiteX0" fmla="*/ 2922282 w 2922282"/>
                <a:gd name="connsiteY0" fmla="*/ 873761 h 873761"/>
                <a:gd name="connsiteX1" fmla="*/ 2618386 w 2922282"/>
                <a:gd name="connsiteY1" fmla="*/ 632273 h 873761"/>
                <a:gd name="connsiteX2" fmla="*/ 2298210 w 2922282"/>
                <a:gd name="connsiteY2" fmla="*/ 379931 h 873761"/>
                <a:gd name="connsiteX3" fmla="*/ 2054009 w 2922282"/>
                <a:gd name="connsiteY3" fmla="*/ 181857 h 873761"/>
                <a:gd name="connsiteX4" fmla="*/ 1850507 w 2922282"/>
                <a:gd name="connsiteY4" fmla="*/ 111309 h 873761"/>
                <a:gd name="connsiteX5" fmla="*/ 1541185 w 2922282"/>
                <a:gd name="connsiteY5" fmla="*/ 29909 h 873761"/>
                <a:gd name="connsiteX6" fmla="*/ 1188449 w 2922282"/>
                <a:gd name="connsiteY6" fmla="*/ 62 h 873761"/>
                <a:gd name="connsiteX7" fmla="*/ 887267 w 2922282"/>
                <a:gd name="connsiteY7" fmla="*/ 27195 h 873761"/>
                <a:gd name="connsiteX8" fmla="*/ 577944 w 2922282"/>
                <a:gd name="connsiteY8" fmla="*/ 157437 h 873761"/>
                <a:gd name="connsiteX9" fmla="*/ 282189 w 2922282"/>
                <a:gd name="connsiteY9" fmla="*/ 284964 h 873761"/>
                <a:gd name="connsiteX10" fmla="*/ 0 w 2922282"/>
                <a:gd name="connsiteY10" fmla="*/ 350084 h 873761"/>
                <a:gd name="connsiteX0" fmla="*/ 2922282 w 2922282"/>
                <a:gd name="connsiteY0" fmla="*/ 873761 h 873761"/>
                <a:gd name="connsiteX1" fmla="*/ 2618386 w 2922282"/>
                <a:gd name="connsiteY1" fmla="*/ 632273 h 873761"/>
                <a:gd name="connsiteX2" fmla="*/ 2298210 w 2922282"/>
                <a:gd name="connsiteY2" fmla="*/ 379931 h 873761"/>
                <a:gd name="connsiteX3" fmla="*/ 2026876 w 2922282"/>
                <a:gd name="connsiteY3" fmla="*/ 181857 h 873761"/>
                <a:gd name="connsiteX4" fmla="*/ 1850507 w 2922282"/>
                <a:gd name="connsiteY4" fmla="*/ 111309 h 873761"/>
                <a:gd name="connsiteX5" fmla="*/ 1541185 w 2922282"/>
                <a:gd name="connsiteY5" fmla="*/ 29909 h 873761"/>
                <a:gd name="connsiteX6" fmla="*/ 1188449 w 2922282"/>
                <a:gd name="connsiteY6" fmla="*/ 62 h 873761"/>
                <a:gd name="connsiteX7" fmla="*/ 887267 w 2922282"/>
                <a:gd name="connsiteY7" fmla="*/ 27195 h 873761"/>
                <a:gd name="connsiteX8" fmla="*/ 577944 w 2922282"/>
                <a:gd name="connsiteY8" fmla="*/ 157437 h 873761"/>
                <a:gd name="connsiteX9" fmla="*/ 282189 w 2922282"/>
                <a:gd name="connsiteY9" fmla="*/ 284964 h 873761"/>
                <a:gd name="connsiteX10" fmla="*/ 0 w 2922282"/>
                <a:gd name="connsiteY10" fmla="*/ 350084 h 873761"/>
                <a:gd name="connsiteX0" fmla="*/ 2922282 w 2922282"/>
                <a:gd name="connsiteY0" fmla="*/ 873761 h 873761"/>
                <a:gd name="connsiteX1" fmla="*/ 2618386 w 2922282"/>
                <a:gd name="connsiteY1" fmla="*/ 632273 h 873761"/>
                <a:gd name="connsiteX2" fmla="*/ 2298210 w 2922282"/>
                <a:gd name="connsiteY2" fmla="*/ 379931 h 873761"/>
                <a:gd name="connsiteX3" fmla="*/ 2045870 w 2922282"/>
                <a:gd name="connsiteY3" fmla="*/ 189997 h 873761"/>
                <a:gd name="connsiteX4" fmla="*/ 1850507 w 2922282"/>
                <a:gd name="connsiteY4" fmla="*/ 111309 h 873761"/>
                <a:gd name="connsiteX5" fmla="*/ 1541185 w 2922282"/>
                <a:gd name="connsiteY5" fmla="*/ 29909 h 873761"/>
                <a:gd name="connsiteX6" fmla="*/ 1188449 w 2922282"/>
                <a:gd name="connsiteY6" fmla="*/ 62 h 873761"/>
                <a:gd name="connsiteX7" fmla="*/ 887267 w 2922282"/>
                <a:gd name="connsiteY7" fmla="*/ 27195 h 873761"/>
                <a:gd name="connsiteX8" fmla="*/ 577944 w 2922282"/>
                <a:gd name="connsiteY8" fmla="*/ 157437 h 873761"/>
                <a:gd name="connsiteX9" fmla="*/ 282189 w 2922282"/>
                <a:gd name="connsiteY9" fmla="*/ 284964 h 873761"/>
                <a:gd name="connsiteX10" fmla="*/ 0 w 2922282"/>
                <a:gd name="connsiteY10" fmla="*/ 350084 h 873761"/>
                <a:gd name="connsiteX0" fmla="*/ 2922282 w 2922282"/>
                <a:gd name="connsiteY0" fmla="*/ 873761 h 873761"/>
                <a:gd name="connsiteX1" fmla="*/ 2618386 w 2922282"/>
                <a:gd name="connsiteY1" fmla="*/ 632273 h 873761"/>
                <a:gd name="connsiteX2" fmla="*/ 2298210 w 2922282"/>
                <a:gd name="connsiteY2" fmla="*/ 379931 h 873761"/>
                <a:gd name="connsiteX3" fmla="*/ 2045870 w 2922282"/>
                <a:gd name="connsiteY3" fmla="*/ 189997 h 873761"/>
                <a:gd name="connsiteX4" fmla="*/ 1850507 w 2922282"/>
                <a:gd name="connsiteY4" fmla="*/ 111309 h 873761"/>
                <a:gd name="connsiteX5" fmla="*/ 1541185 w 2922282"/>
                <a:gd name="connsiteY5" fmla="*/ 29909 h 873761"/>
                <a:gd name="connsiteX6" fmla="*/ 1188449 w 2922282"/>
                <a:gd name="connsiteY6" fmla="*/ 62 h 873761"/>
                <a:gd name="connsiteX7" fmla="*/ 887267 w 2922282"/>
                <a:gd name="connsiteY7" fmla="*/ 27195 h 873761"/>
                <a:gd name="connsiteX8" fmla="*/ 577944 w 2922282"/>
                <a:gd name="connsiteY8" fmla="*/ 157437 h 873761"/>
                <a:gd name="connsiteX9" fmla="*/ 282189 w 2922282"/>
                <a:gd name="connsiteY9" fmla="*/ 284964 h 873761"/>
                <a:gd name="connsiteX10" fmla="*/ 0 w 2922282"/>
                <a:gd name="connsiteY10" fmla="*/ 350084 h 873761"/>
                <a:gd name="connsiteX0" fmla="*/ 2922282 w 2922282"/>
                <a:gd name="connsiteY0" fmla="*/ 873761 h 873761"/>
                <a:gd name="connsiteX1" fmla="*/ 2618386 w 2922282"/>
                <a:gd name="connsiteY1" fmla="*/ 632273 h 873761"/>
                <a:gd name="connsiteX2" fmla="*/ 2279217 w 2922282"/>
                <a:gd name="connsiteY2" fmla="*/ 350084 h 873761"/>
                <a:gd name="connsiteX3" fmla="*/ 2045870 w 2922282"/>
                <a:gd name="connsiteY3" fmla="*/ 189997 h 873761"/>
                <a:gd name="connsiteX4" fmla="*/ 1850507 w 2922282"/>
                <a:gd name="connsiteY4" fmla="*/ 111309 h 873761"/>
                <a:gd name="connsiteX5" fmla="*/ 1541185 w 2922282"/>
                <a:gd name="connsiteY5" fmla="*/ 29909 h 873761"/>
                <a:gd name="connsiteX6" fmla="*/ 1188449 w 2922282"/>
                <a:gd name="connsiteY6" fmla="*/ 62 h 873761"/>
                <a:gd name="connsiteX7" fmla="*/ 887267 w 2922282"/>
                <a:gd name="connsiteY7" fmla="*/ 27195 h 873761"/>
                <a:gd name="connsiteX8" fmla="*/ 577944 w 2922282"/>
                <a:gd name="connsiteY8" fmla="*/ 157437 h 873761"/>
                <a:gd name="connsiteX9" fmla="*/ 282189 w 2922282"/>
                <a:gd name="connsiteY9" fmla="*/ 284964 h 873761"/>
                <a:gd name="connsiteX10" fmla="*/ 0 w 2922282"/>
                <a:gd name="connsiteY10" fmla="*/ 350084 h 873761"/>
                <a:gd name="connsiteX0" fmla="*/ 2922282 w 2922282"/>
                <a:gd name="connsiteY0" fmla="*/ 873761 h 873761"/>
                <a:gd name="connsiteX1" fmla="*/ 2618386 w 2922282"/>
                <a:gd name="connsiteY1" fmla="*/ 632273 h 873761"/>
                <a:gd name="connsiteX2" fmla="*/ 2279217 w 2922282"/>
                <a:gd name="connsiteY2" fmla="*/ 350084 h 873761"/>
                <a:gd name="connsiteX3" fmla="*/ 2045870 w 2922282"/>
                <a:gd name="connsiteY3" fmla="*/ 189997 h 873761"/>
                <a:gd name="connsiteX4" fmla="*/ 1850507 w 2922282"/>
                <a:gd name="connsiteY4" fmla="*/ 111309 h 873761"/>
                <a:gd name="connsiteX5" fmla="*/ 1541185 w 2922282"/>
                <a:gd name="connsiteY5" fmla="*/ 29909 h 873761"/>
                <a:gd name="connsiteX6" fmla="*/ 1188449 w 2922282"/>
                <a:gd name="connsiteY6" fmla="*/ 62 h 873761"/>
                <a:gd name="connsiteX7" fmla="*/ 887267 w 2922282"/>
                <a:gd name="connsiteY7" fmla="*/ 27195 h 873761"/>
                <a:gd name="connsiteX8" fmla="*/ 577944 w 2922282"/>
                <a:gd name="connsiteY8" fmla="*/ 157437 h 873761"/>
                <a:gd name="connsiteX9" fmla="*/ 282189 w 2922282"/>
                <a:gd name="connsiteY9" fmla="*/ 284964 h 873761"/>
                <a:gd name="connsiteX10" fmla="*/ 0 w 2922282"/>
                <a:gd name="connsiteY10" fmla="*/ 350084 h 873761"/>
                <a:gd name="connsiteX0" fmla="*/ 2968409 w 2968409"/>
                <a:gd name="connsiteY0" fmla="*/ 917175 h 917175"/>
                <a:gd name="connsiteX1" fmla="*/ 2618386 w 2968409"/>
                <a:gd name="connsiteY1" fmla="*/ 632273 h 917175"/>
                <a:gd name="connsiteX2" fmla="*/ 2279217 w 2968409"/>
                <a:gd name="connsiteY2" fmla="*/ 350084 h 917175"/>
                <a:gd name="connsiteX3" fmla="*/ 2045870 w 2968409"/>
                <a:gd name="connsiteY3" fmla="*/ 189997 h 917175"/>
                <a:gd name="connsiteX4" fmla="*/ 1850507 w 2968409"/>
                <a:gd name="connsiteY4" fmla="*/ 111309 h 917175"/>
                <a:gd name="connsiteX5" fmla="*/ 1541185 w 2968409"/>
                <a:gd name="connsiteY5" fmla="*/ 29909 h 917175"/>
                <a:gd name="connsiteX6" fmla="*/ 1188449 w 2968409"/>
                <a:gd name="connsiteY6" fmla="*/ 62 h 917175"/>
                <a:gd name="connsiteX7" fmla="*/ 887267 w 2968409"/>
                <a:gd name="connsiteY7" fmla="*/ 27195 h 917175"/>
                <a:gd name="connsiteX8" fmla="*/ 577944 w 2968409"/>
                <a:gd name="connsiteY8" fmla="*/ 157437 h 917175"/>
                <a:gd name="connsiteX9" fmla="*/ 282189 w 2968409"/>
                <a:gd name="connsiteY9" fmla="*/ 284964 h 917175"/>
                <a:gd name="connsiteX10" fmla="*/ 0 w 2968409"/>
                <a:gd name="connsiteY10" fmla="*/ 350084 h 91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8409" h="917175">
                  <a:moveTo>
                    <a:pt x="2968409" y="917175"/>
                  </a:moveTo>
                  <a:lnTo>
                    <a:pt x="2618386" y="632273"/>
                  </a:lnTo>
                  <a:cubicBezTo>
                    <a:pt x="2505330" y="538210"/>
                    <a:pt x="2393629" y="440077"/>
                    <a:pt x="2279217" y="350084"/>
                  </a:cubicBezTo>
                  <a:cubicBezTo>
                    <a:pt x="2164805" y="260091"/>
                    <a:pt x="2117322" y="229793"/>
                    <a:pt x="2045870" y="189997"/>
                  </a:cubicBezTo>
                  <a:cubicBezTo>
                    <a:pt x="1974418" y="150201"/>
                    <a:pt x="1934621" y="137990"/>
                    <a:pt x="1850507" y="111309"/>
                  </a:cubicBezTo>
                  <a:cubicBezTo>
                    <a:pt x="1766393" y="84628"/>
                    <a:pt x="1651528" y="48450"/>
                    <a:pt x="1541185" y="29909"/>
                  </a:cubicBezTo>
                  <a:cubicBezTo>
                    <a:pt x="1430842" y="11368"/>
                    <a:pt x="1297435" y="514"/>
                    <a:pt x="1188449" y="62"/>
                  </a:cubicBezTo>
                  <a:cubicBezTo>
                    <a:pt x="1079463" y="-390"/>
                    <a:pt x="989018" y="966"/>
                    <a:pt x="887267" y="27195"/>
                  </a:cubicBezTo>
                  <a:cubicBezTo>
                    <a:pt x="785516" y="53424"/>
                    <a:pt x="624523" y="138444"/>
                    <a:pt x="577944" y="157437"/>
                  </a:cubicBezTo>
                  <a:cubicBezTo>
                    <a:pt x="531365" y="176430"/>
                    <a:pt x="384844" y="249691"/>
                    <a:pt x="282189" y="284964"/>
                  </a:cubicBezTo>
                  <a:lnTo>
                    <a:pt x="0" y="350084"/>
                  </a:ln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CE83A5A-E93E-E694-D881-B564ADDB249F}"/>
                </a:ext>
              </a:extLst>
            </p:cNvPr>
            <p:cNvSpPr/>
            <p:nvPr/>
          </p:nvSpPr>
          <p:spPr>
            <a:xfrm>
              <a:off x="6764389" y="4677821"/>
              <a:ext cx="238775" cy="314749"/>
            </a:xfrm>
            <a:custGeom>
              <a:avLst/>
              <a:gdLst>
                <a:gd name="connsiteX0" fmla="*/ 238775 w 238775"/>
                <a:gd name="connsiteY0" fmla="*/ 314749 h 314749"/>
                <a:gd name="connsiteX1" fmla="*/ 127528 w 238775"/>
                <a:gd name="connsiteY1" fmla="*/ 219781 h 314749"/>
                <a:gd name="connsiteX2" fmla="*/ 0 w 238775"/>
                <a:gd name="connsiteY2" fmla="*/ 0 h 314749"/>
              </a:gdLst>
              <a:ahLst/>
              <a:cxnLst>
                <a:cxn ang="0">
                  <a:pos x="connsiteX0" y="connsiteY0"/>
                </a:cxn>
                <a:cxn ang="0">
                  <a:pos x="connsiteX1" y="connsiteY1"/>
                </a:cxn>
                <a:cxn ang="0">
                  <a:pos x="connsiteX2" y="connsiteY2"/>
                </a:cxn>
              </a:cxnLst>
              <a:rect l="l" t="t" r="r" b="b"/>
              <a:pathLst>
                <a:path w="238775" h="314749">
                  <a:moveTo>
                    <a:pt x="238775" y="314749"/>
                  </a:moveTo>
                  <a:cubicBezTo>
                    <a:pt x="203049" y="293494"/>
                    <a:pt x="167324" y="272239"/>
                    <a:pt x="127528" y="219781"/>
                  </a:cubicBezTo>
                  <a:cubicBezTo>
                    <a:pt x="87732" y="167323"/>
                    <a:pt x="43866" y="83661"/>
                    <a:pt x="0" y="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7581DAAC-8290-C396-1460-DF33C18EFBA7}"/>
                </a:ext>
              </a:extLst>
            </p:cNvPr>
            <p:cNvSpPr/>
            <p:nvPr/>
          </p:nvSpPr>
          <p:spPr>
            <a:xfrm>
              <a:off x="6319399" y="4699528"/>
              <a:ext cx="488404" cy="78687"/>
            </a:xfrm>
            <a:custGeom>
              <a:avLst/>
              <a:gdLst>
                <a:gd name="connsiteX0" fmla="*/ 488404 w 488404"/>
                <a:gd name="connsiteY0" fmla="*/ 0 h 78687"/>
                <a:gd name="connsiteX1" fmla="*/ 404290 w 488404"/>
                <a:gd name="connsiteY1" fmla="*/ 29846 h 78687"/>
                <a:gd name="connsiteX2" fmla="*/ 233349 w 488404"/>
                <a:gd name="connsiteY2" fmla="*/ 70547 h 78687"/>
                <a:gd name="connsiteX3" fmla="*/ 0 w 488404"/>
                <a:gd name="connsiteY3" fmla="*/ 78687 h 78687"/>
              </a:gdLst>
              <a:ahLst/>
              <a:cxnLst>
                <a:cxn ang="0">
                  <a:pos x="connsiteX0" y="connsiteY0"/>
                </a:cxn>
                <a:cxn ang="0">
                  <a:pos x="connsiteX1" y="connsiteY1"/>
                </a:cxn>
                <a:cxn ang="0">
                  <a:pos x="connsiteX2" y="connsiteY2"/>
                </a:cxn>
                <a:cxn ang="0">
                  <a:pos x="connsiteX3" y="connsiteY3"/>
                </a:cxn>
              </a:cxnLst>
              <a:rect l="l" t="t" r="r" b="b"/>
              <a:pathLst>
                <a:path w="488404" h="78687">
                  <a:moveTo>
                    <a:pt x="488404" y="0"/>
                  </a:moveTo>
                  <a:cubicBezTo>
                    <a:pt x="467601" y="9044"/>
                    <a:pt x="446799" y="18088"/>
                    <a:pt x="404290" y="29846"/>
                  </a:cubicBezTo>
                  <a:cubicBezTo>
                    <a:pt x="361781" y="41604"/>
                    <a:pt x="300731" y="62407"/>
                    <a:pt x="233349" y="70547"/>
                  </a:cubicBezTo>
                  <a:cubicBezTo>
                    <a:pt x="165967" y="78687"/>
                    <a:pt x="59241" y="78687"/>
                    <a:pt x="0" y="78687"/>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3517B7B2-3247-ED35-498E-8B6992299FD2}"/>
                </a:ext>
              </a:extLst>
            </p:cNvPr>
            <p:cNvSpPr/>
            <p:nvPr/>
          </p:nvSpPr>
          <p:spPr>
            <a:xfrm>
              <a:off x="5269332" y="4699528"/>
              <a:ext cx="385296" cy="301182"/>
            </a:xfrm>
            <a:custGeom>
              <a:avLst/>
              <a:gdLst>
                <a:gd name="connsiteX0" fmla="*/ 0 w 385296"/>
                <a:gd name="connsiteY0" fmla="*/ 301182 h 301182"/>
                <a:gd name="connsiteX1" fmla="*/ 119387 w 385296"/>
                <a:gd name="connsiteY1" fmla="*/ 219781 h 301182"/>
                <a:gd name="connsiteX2" fmla="*/ 252342 w 385296"/>
                <a:gd name="connsiteY2" fmla="*/ 86827 h 301182"/>
                <a:gd name="connsiteX3" fmla="*/ 385296 w 385296"/>
                <a:gd name="connsiteY3" fmla="*/ 0 h 301182"/>
              </a:gdLst>
              <a:ahLst/>
              <a:cxnLst>
                <a:cxn ang="0">
                  <a:pos x="connsiteX0" y="connsiteY0"/>
                </a:cxn>
                <a:cxn ang="0">
                  <a:pos x="connsiteX1" y="connsiteY1"/>
                </a:cxn>
                <a:cxn ang="0">
                  <a:pos x="connsiteX2" y="connsiteY2"/>
                </a:cxn>
                <a:cxn ang="0">
                  <a:pos x="connsiteX3" y="connsiteY3"/>
                </a:cxn>
              </a:cxnLst>
              <a:rect l="l" t="t" r="r" b="b"/>
              <a:pathLst>
                <a:path w="385296" h="301182">
                  <a:moveTo>
                    <a:pt x="0" y="301182"/>
                  </a:moveTo>
                  <a:cubicBezTo>
                    <a:pt x="38665" y="278344"/>
                    <a:pt x="77330" y="255507"/>
                    <a:pt x="119387" y="219781"/>
                  </a:cubicBezTo>
                  <a:cubicBezTo>
                    <a:pt x="161444" y="184055"/>
                    <a:pt x="208024" y="123457"/>
                    <a:pt x="252342" y="86827"/>
                  </a:cubicBezTo>
                  <a:cubicBezTo>
                    <a:pt x="296660" y="50197"/>
                    <a:pt x="340978" y="25098"/>
                    <a:pt x="385296" y="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72A82AA1-1457-B811-ED62-EE9FB787352D}"/>
                </a:ext>
              </a:extLst>
            </p:cNvPr>
            <p:cNvSpPr/>
            <p:nvPr/>
          </p:nvSpPr>
          <p:spPr>
            <a:xfrm>
              <a:off x="5646488" y="4667023"/>
              <a:ext cx="615931" cy="100338"/>
            </a:xfrm>
            <a:custGeom>
              <a:avLst/>
              <a:gdLst>
                <a:gd name="connsiteX0" fmla="*/ 615931 w 615931"/>
                <a:gd name="connsiteY0" fmla="*/ 100338 h 100338"/>
                <a:gd name="connsiteX1" fmla="*/ 458557 w 615931"/>
                <a:gd name="connsiteY1" fmla="*/ 65065 h 100338"/>
                <a:gd name="connsiteX2" fmla="*/ 252342 w 615931"/>
                <a:gd name="connsiteY2" fmla="*/ 8084 h 100338"/>
                <a:gd name="connsiteX3" fmla="*/ 92254 w 615931"/>
                <a:gd name="connsiteY3" fmla="*/ 2658 h 100338"/>
                <a:gd name="connsiteX4" fmla="*/ 0 w 615931"/>
                <a:gd name="connsiteY4" fmla="*/ 29791 h 10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31" h="100338">
                  <a:moveTo>
                    <a:pt x="615931" y="100338"/>
                  </a:moveTo>
                  <a:cubicBezTo>
                    <a:pt x="567543" y="90389"/>
                    <a:pt x="519155" y="80441"/>
                    <a:pt x="458557" y="65065"/>
                  </a:cubicBezTo>
                  <a:cubicBezTo>
                    <a:pt x="397959" y="49689"/>
                    <a:pt x="313392" y="18485"/>
                    <a:pt x="252342" y="8084"/>
                  </a:cubicBezTo>
                  <a:cubicBezTo>
                    <a:pt x="191291" y="-2317"/>
                    <a:pt x="134311" y="-960"/>
                    <a:pt x="92254" y="2658"/>
                  </a:cubicBezTo>
                  <a:cubicBezTo>
                    <a:pt x="50197" y="6276"/>
                    <a:pt x="25098" y="18033"/>
                    <a:pt x="0" y="29791"/>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5663C807-20AE-7B55-A3DC-0F201885C911}"/>
                </a:ext>
              </a:extLst>
            </p:cNvPr>
            <p:cNvSpPr/>
            <p:nvPr/>
          </p:nvSpPr>
          <p:spPr>
            <a:xfrm>
              <a:off x="5437560" y="4772788"/>
              <a:ext cx="127527" cy="94967"/>
            </a:xfrm>
            <a:custGeom>
              <a:avLst/>
              <a:gdLst>
                <a:gd name="connsiteX0" fmla="*/ 0 w 127527"/>
                <a:gd name="connsiteY0" fmla="*/ 0 h 94967"/>
                <a:gd name="connsiteX1" fmla="*/ 78687 w 127527"/>
                <a:gd name="connsiteY1" fmla="*/ 46127 h 94967"/>
                <a:gd name="connsiteX2" fmla="*/ 127527 w 127527"/>
                <a:gd name="connsiteY2" fmla="*/ 94967 h 94967"/>
              </a:gdLst>
              <a:ahLst/>
              <a:cxnLst>
                <a:cxn ang="0">
                  <a:pos x="connsiteX0" y="connsiteY0"/>
                </a:cxn>
                <a:cxn ang="0">
                  <a:pos x="connsiteX1" y="connsiteY1"/>
                </a:cxn>
                <a:cxn ang="0">
                  <a:pos x="connsiteX2" y="connsiteY2"/>
                </a:cxn>
              </a:cxnLst>
              <a:rect l="l" t="t" r="r" b="b"/>
              <a:pathLst>
                <a:path w="127527" h="94967">
                  <a:moveTo>
                    <a:pt x="0" y="0"/>
                  </a:moveTo>
                  <a:cubicBezTo>
                    <a:pt x="28716" y="15149"/>
                    <a:pt x="57433" y="30299"/>
                    <a:pt x="78687" y="46127"/>
                  </a:cubicBezTo>
                  <a:cubicBezTo>
                    <a:pt x="99942" y="61955"/>
                    <a:pt x="113734" y="78461"/>
                    <a:pt x="127527" y="94967"/>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8B909BF-5916-5F7D-9EA6-0E69914C072B}"/>
                </a:ext>
              </a:extLst>
            </p:cNvPr>
            <p:cNvSpPr/>
            <p:nvPr/>
          </p:nvSpPr>
          <p:spPr>
            <a:xfrm>
              <a:off x="5923250" y="4618127"/>
              <a:ext cx="46127" cy="149234"/>
            </a:xfrm>
            <a:custGeom>
              <a:avLst/>
              <a:gdLst>
                <a:gd name="connsiteX0" fmla="*/ 46127 w 46127"/>
                <a:gd name="connsiteY0" fmla="*/ 0 h 149234"/>
                <a:gd name="connsiteX1" fmla="*/ 13567 w 46127"/>
                <a:gd name="connsiteY1" fmla="*/ 70547 h 149234"/>
                <a:gd name="connsiteX2" fmla="*/ 0 w 46127"/>
                <a:gd name="connsiteY2" fmla="*/ 149234 h 149234"/>
              </a:gdLst>
              <a:ahLst/>
              <a:cxnLst>
                <a:cxn ang="0">
                  <a:pos x="connsiteX0" y="connsiteY0"/>
                </a:cxn>
                <a:cxn ang="0">
                  <a:pos x="connsiteX1" y="connsiteY1"/>
                </a:cxn>
                <a:cxn ang="0">
                  <a:pos x="connsiteX2" y="connsiteY2"/>
                </a:cxn>
              </a:cxnLst>
              <a:rect l="l" t="t" r="r" b="b"/>
              <a:pathLst>
                <a:path w="46127" h="149234">
                  <a:moveTo>
                    <a:pt x="46127" y="0"/>
                  </a:moveTo>
                  <a:cubicBezTo>
                    <a:pt x="33691" y="22837"/>
                    <a:pt x="21255" y="45675"/>
                    <a:pt x="13567" y="70547"/>
                  </a:cubicBezTo>
                  <a:cubicBezTo>
                    <a:pt x="5879" y="95419"/>
                    <a:pt x="2939" y="122326"/>
                    <a:pt x="0" y="149234"/>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B1760041-19B8-406B-E93A-07024B06F22C}"/>
                </a:ext>
              </a:extLst>
            </p:cNvPr>
            <p:cNvSpPr/>
            <p:nvPr/>
          </p:nvSpPr>
          <p:spPr>
            <a:xfrm>
              <a:off x="6710122" y="4732088"/>
              <a:ext cx="187222" cy="154661"/>
            </a:xfrm>
            <a:custGeom>
              <a:avLst/>
              <a:gdLst>
                <a:gd name="connsiteX0" fmla="*/ 0 w 187222"/>
                <a:gd name="connsiteY0" fmla="*/ 154661 h 154661"/>
                <a:gd name="connsiteX1" fmla="*/ 89541 w 187222"/>
                <a:gd name="connsiteY1" fmla="*/ 89540 h 154661"/>
                <a:gd name="connsiteX2" fmla="*/ 187222 w 187222"/>
                <a:gd name="connsiteY2" fmla="*/ 0 h 154661"/>
              </a:gdLst>
              <a:ahLst/>
              <a:cxnLst>
                <a:cxn ang="0">
                  <a:pos x="connsiteX0" y="connsiteY0"/>
                </a:cxn>
                <a:cxn ang="0">
                  <a:pos x="connsiteX1" y="connsiteY1"/>
                </a:cxn>
                <a:cxn ang="0">
                  <a:pos x="connsiteX2" y="connsiteY2"/>
                </a:cxn>
              </a:cxnLst>
              <a:rect l="l" t="t" r="r" b="b"/>
              <a:pathLst>
                <a:path w="187222" h="154661">
                  <a:moveTo>
                    <a:pt x="0" y="154661"/>
                  </a:moveTo>
                  <a:cubicBezTo>
                    <a:pt x="29168" y="134989"/>
                    <a:pt x="58337" y="115317"/>
                    <a:pt x="89541" y="89540"/>
                  </a:cubicBezTo>
                  <a:cubicBezTo>
                    <a:pt x="120745" y="63763"/>
                    <a:pt x="153983" y="31881"/>
                    <a:pt x="187222" y="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4009C0CD-D572-51ED-FCAE-6832E976BA3D}"/>
                </a:ext>
              </a:extLst>
            </p:cNvPr>
            <p:cNvSpPr/>
            <p:nvPr/>
          </p:nvSpPr>
          <p:spPr>
            <a:xfrm>
              <a:off x="7274500" y="5201498"/>
              <a:ext cx="227921" cy="75974"/>
            </a:xfrm>
            <a:custGeom>
              <a:avLst/>
              <a:gdLst>
                <a:gd name="connsiteX0" fmla="*/ 0 w 255055"/>
                <a:gd name="connsiteY0" fmla="*/ 0 h 75974"/>
                <a:gd name="connsiteX1" fmla="*/ 130241 w 255055"/>
                <a:gd name="connsiteY1" fmla="*/ 56980 h 75974"/>
                <a:gd name="connsiteX2" fmla="*/ 255055 w 255055"/>
                <a:gd name="connsiteY2" fmla="*/ 75974 h 75974"/>
              </a:gdLst>
              <a:ahLst/>
              <a:cxnLst>
                <a:cxn ang="0">
                  <a:pos x="connsiteX0" y="connsiteY0"/>
                </a:cxn>
                <a:cxn ang="0">
                  <a:pos x="connsiteX1" y="connsiteY1"/>
                </a:cxn>
                <a:cxn ang="0">
                  <a:pos x="connsiteX2" y="connsiteY2"/>
                </a:cxn>
              </a:cxnLst>
              <a:rect l="l" t="t" r="r" b="b"/>
              <a:pathLst>
                <a:path w="255055" h="75974">
                  <a:moveTo>
                    <a:pt x="0" y="0"/>
                  </a:moveTo>
                  <a:cubicBezTo>
                    <a:pt x="43866" y="22159"/>
                    <a:pt x="87732" y="44318"/>
                    <a:pt x="130241" y="56980"/>
                  </a:cubicBezTo>
                  <a:cubicBezTo>
                    <a:pt x="172750" y="69642"/>
                    <a:pt x="213902" y="72808"/>
                    <a:pt x="255055" y="75974"/>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key plan showing study area">
            <a:extLst>
              <a:ext uri="{FF2B5EF4-FFF2-40B4-BE49-F238E27FC236}">
                <a16:creationId xmlns:a16="http://schemas.microsoft.com/office/drawing/2014/main" id="{F5098B63-F27D-1D60-BED8-466C473019B6}"/>
              </a:ext>
            </a:extLst>
          </p:cNvPr>
          <p:cNvPicPr>
            <a:picLocks noChangeAspect="1"/>
          </p:cNvPicPr>
          <p:nvPr/>
        </p:nvPicPr>
        <p:blipFill>
          <a:blip r:embed="rId4"/>
          <a:stretch>
            <a:fillRect/>
          </a:stretch>
        </p:blipFill>
        <p:spPr>
          <a:xfrm>
            <a:off x="6266409" y="268066"/>
            <a:ext cx="2538957" cy="1739286"/>
          </a:xfrm>
          <a:prstGeom prst="rect">
            <a:avLst/>
          </a:prstGeom>
        </p:spPr>
      </p:pic>
      <p:sp>
        <p:nvSpPr>
          <p:cNvPr id="56" name="Arrow: Down 55">
            <a:extLst>
              <a:ext uri="{FF2B5EF4-FFF2-40B4-BE49-F238E27FC236}">
                <a16:creationId xmlns:a16="http://schemas.microsoft.com/office/drawing/2014/main" id="{963D0CC3-5CCD-8048-9EB8-03EDD454F881}"/>
              </a:ext>
              <a:ext uri="{C183D7F6-B498-43B3-948B-1728B52AA6E4}">
                <adec:decorative xmlns:adec="http://schemas.microsoft.com/office/drawing/2017/decorative" val="1"/>
              </a:ext>
            </a:extLst>
          </p:cNvPr>
          <p:cNvSpPr/>
          <p:nvPr/>
        </p:nvSpPr>
        <p:spPr>
          <a:xfrm rot="9527924">
            <a:off x="5782870" y="4893725"/>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2A04644-75D2-5264-5ABC-B78299073960}"/>
              </a:ext>
            </a:extLst>
          </p:cNvPr>
          <p:cNvSpPr txBox="1"/>
          <p:nvPr/>
        </p:nvSpPr>
        <p:spPr>
          <a:xfrm>
            <a:off x="377368" y="2887401"/>
            <a:ext cx="931263" cy="276999"/>
          </a:xfrm>
          <a:prstGeom prst="rect">
            <a:avLst/>
          </a:prstGeom>
          <a:noFill/>
        </p:spPr>
        <p:txBody>
          <a:bodyPr wrap="square" rtlCol="0">
            <a:spAutoFit/>
          </a:bodyPr>
          <a:lstStyle/>
          <a:p>
            <a:r>
              <a:rPr lang="en-US" sz="1200" b="1" dirty="0"/>
              <a:t>Today</a:t>
            </a:r>
          </a:p>
        </p:txBody>
      </p:sp>
      <p:sp>
        <p:nvSpPr>
          <p:cNvPr id="5" name="TextBox 4">
            <a:extLst>
              <a:ext uri="{FF2B5EF4-FFF2-40B4-BE49-F238E27FC236}">
                <a16:creationId xmlns:a16="http://schemas.microsoft.com/office/drawing/2014/main" id="{22E5BA9B-6BA6-2EA5-F29A-D627A70EAD59}"/>
              </a:ext>
            </a:extLst>
          </p:cNvPr>
          <p:cNvSpPr txBox="1"/>
          <p:nvPr/>
        </p:nvSpPr>
        <p:spPr>
          <a:xfrm>
            <a:off x="460215" y="6412514"/>
            <a:ext cx="931263" cy="276999"/>
          </a:xfrm>
          <a:prstGeom prst="rect">
            <a:avLst/>
          </a:prstGeom>
          <a:noFill/>
        </p:spPr>
        <p:txBody>
          <a:bodyPr wrap="square" rtlCol="0">
            <a:spAutoFit/>
          </a:bodyPr>
          <a:lstStyle/>
          <a:p>
            <a:r>
              <a:rPr lang="en-US" sz="1200" b="1" dirty="0"/>
              <a:t>Future</a:t>
            </a:r>
          </a:p>
        </p:txBody>
      </p:sp>
      <p:sp>
        <p:nvSpPr>
          <p:cNvPr id="6" name="TextBox 5">
            <a:extLst>
              <a:ext uri="{FF2B5EF4-FFF2-40B4-BE49-F238E27FC236}">
                <a16:creationId xmlns:a16="http://schemas.microsoft.com/office/drawing/2014/main" id="{C0DD4B8B-6574-E09D-59B4-558775811A89}"/>
              </a:ext>
            </a:extLst>
          </p:cNvPr>
          <p:cNvSpPr txBox="1"/>
          <p:nvPr/>
        </p:nvSpPr>
        <p:spPr>
          <a:xfrm>
            <a:off x="6262419" y="1689204"/>
            <a:ext cx="931263" cy="276999"/>
          </a:xfrm>
          <a:prstGeom prst="rect">
            <a:avLst/>
          </a:prstGeom>
          <a:noFill/>
        </p:spPr>
        <p:txBody>
          <a:bodyPr wrap="square" rtlCol="0">
            <a:spAutoFit/>
          </a:bodyPr>
          <a:lstStyle/>
          <a:p>
            <a:r>
              <a:rPr lang="en-US" sz="1200" b="1" dirty="0"/>
              <a:t>Key plan</a:t>
            </a:r>
          </a:p>
        </p:txBody>
      </p:sp>
    </p:spTree>
    <p:extLst>
      <p:ext uri="{BB962C8B-B14F-4D97-AF65-F5344CB8AC3E}">
        <p14:creationId xmlns:p14="http://schemas.microsoft.com/office/powerpoint/2010/main" val="3219954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6CF80-C6C2-644A-591F-A902D9332CBF}"/>
            </a:ext>
          </a:extLst>
        </p:cNvPr>
        <p:cNvGrpSpPr/>
        <p:nvPr/>
      </p:nvGrpSpPr>
      <p:grpSpPr>
        <a:xfrm>
          <a:off x="0" y="0"/>
          <a:ext cx="0" cy="0"/>
          <a:chOff x="0" y="0"/>
          <a:chExt cx="0" cy="0"/>
        </a:xfrm>
      </p:grpSpPr>
      <p:pic>
        <p:nvPicPr>
          <p:cNvPr id="6" name="Picture 5" descr="HOCR Strategic Rendered Plan">
            <a:extLst>
              <a:ext uri="{FF2B5EF4-FFF2-40B4-BE49-F238E27FC236}">
                <a16:creationId xmlns:a16="http://schemas.microsoft.com/office/drawing/2014/main" id="{5E495A0A-6469-E5C6-C076-02213B70A851}"/>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0" y="3018909"/>
            <a:ext cx="9144000" cy="3839092"/>
          </a:xfrm>
          <a:prstGeom prst="rect">
            <a:avLst/>
          </a:prstGeom>
        </p:spPr>
      </p:pic>
      <p:sp>
        <p:nvSpPr>
          <p:cNvPr id="14" name="Title 1">
            <a:extLst>
              <a:ext uri="{FF2B5EF4-FFF2-40B4-BE49-F238E27FC236}">
                <a16:creationId xmlns:a16="http://schemas.microsoft.com/office/drawing/2014/main" id="{C6245B92-6C55-7D87-B60B-1C1943CDCE33}"/>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 Area B</a:t>
            </a:r>
            <a:r>
              <a:rPr lang="en-US" sz="3600" dirty="0">
                <a:latin typeface="Aptos Display" panose="020B0004020202020204" pitchFamily="34" charset="0"/>
              </a:rPr>
              <a:t>: Typologies</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grpSp>
        <p:nvGrpSpPr>
          <p:cNvPr id="12" name="Group 11" descr="Landscape Typology icon">
            <a:extLst>
              <a:ext uri="{FF2B5EF4-FFF2-40B4-BE49-F238E27FC236}">
                <a16:creationId xmlns:a16="http://schemas.microsoft.com/office/drawing/2014/main" id="{81802B52-5391-CC01-0A64-C43620012A11}"/>
              </a:ext>
            </a:extLst>
          </p:cNvPr>
          <p:cNvGrpSpPr/>
          <p:nvPr/>
        </p:nvGrpSpPr>
        <p:grpSpPr>
          <a:xfrm>
            <a:off x="4768493" y="2644990"/>
            <a:ext cx="895961" cy="350798"/>
            <a:chOff x="1363676" y="2440411"/>
            <a:chExt cx="895961" cy="350798"/>
          </a:xfrm>
        </p:grpSpPr>
        <p:pic>
          <p:nvPicPr>
            <p:cNvPr id="13" name="Picture 12">
              <a:extLst>
                <a:ext uri="{FF2B5EF4-FFF2-40B4-BE49-F238E27FC236}">
                  <a16:creationId xmlns:a16="http://schemas.microsoft.com/office/drawing/2014/main" id="{9A4FC108-2B74-C593-C039-25D3060F40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16" name="Picture 15">
              <a:extLst>
                <a:ext uri="{FF2B5EF4-FFF2-40B4-BE49-F238E27FC236}">
                  <a16:creationId xmlns:a16="http://schemas.microsoft.com/office/drawing/2014/main" id="{83CA71D9-C547-E9AC-8B78-AF71C0F4CE7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17" name="Picture 16">
              <a:extLst>
                <a:ext uri="{FF2B5EF4-FFF2-40B4-BE49-F238E27FC236}">
                  <a16:creationId xmlns:a16="http://schemas.microsoft.com/office/drawing/2014/main" id="{9B4F1F48-1579-BCCC-1C92-6AB22692447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sp>
        <p:nvSpPr>
          <p:cNvPr id="27" name="Rectangle 26">
            <a:extLst>
              <a:ext uri="{FF2B5EF4-FFF2-40B4-BE49-F238E27FC236}">
                <a16:creationId xmlns:a16="http://schemas.microsoft.com/office/drawing/2014/main" id="{5A5A00DC-264D-259D-3330-7C12D270B24F}"/>
              </a:ext>
              <a:ext uri="{C183D7F6-B498-43B3-948B-1728B52AA6E4}">
                <adec:decorative xmlns:adec="http://schemas.microsoft.com/office/drawing/2017/decorative" val="1"/>
              </a:ext>
            </a:extLst>
          </p:cNvPr>
          <p:cNvSpPr/>
          <p:nvPr/>
        </p:nvSpPr>
        <p:spPr>
          <a:xfrm>
            <a:off x="-1" y="911220"/>
            <a:ext cx="3093080" cy="34140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D709DF9-D5C6-138E-04ED-62316619BF4D}"/>
              </a:ext>
              <a:ext uri="{C183D7F6-B498-43B3-948B-1728B52AA6E4}">
                <adec:decorative xmlns:adec="http://schemas.microsoft.com/office/drawing/2017/decorative" val="1"/>
              </a:ext>
            </a:extLst>
          </p:cNvPr>
          <p:cNvSpPr/>
          <p:nvPr/>
        </p:nvSpPr>
        <p:spPr>
          <a:xfrm>
            <a:off x="3107297" y="910182"/>
            <a:ext cx="1254920" cy="35021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A704F1-CA03-F2F6-E9D7-E6FC975689F3}"/>
              </a:ext>
              <a:ext uri="{C183D7F6-B498-43B3-948B-1728B52AA6E4}">
                <adec:decorative xmlns:adec="http://schemas.microsoft.com/office/drawing/2017/decorative" val="1"/>
              </a:ext>
            </a:extLst>
          </p:cNvPr>
          <p:cNvSpPr/>
          <p:nvPr/>
        </p:nvSpPr>
        <p:spPr>
          <a:xfrm>
            <a:off x="4385737" y="911532"/>
            <a:ext cx="2448801" cy="35021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363E046-C15A-E672-DB7D-7F307990C468}"/>
              </a:ext>
              <a:ext uri="{C183D7F6-B498-43B3-948B-1728B52AA6E4}">
                <adec:decorative xmlns:adec="http://schemas.microsoft.com/office/drawing/2017/decorative" val="1"/>
              </a:ext>
            </a:extLst>
          </p:cNvPr>
          <p:cNvSpPr/>
          <p:nvPr/>
        </p:nvSpPr>
        <p:spPr>
          <a:xfrm>
            <a:off x="6862165" y="911217"/>
            <a:ext cx="2265652" cy="358757"/>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4CA6979-FF69-D306-0F1C-32C6BF13A1A3}"/>
              </a:ext>
              <a:ext uri="{C183D7F6-B498-43B3-948B-1728B52AA6E4}">
                <adec:decorative xmlns:adec="http://schemas.microsoft.com/office/drawing/2017/decorative" val="1"/>
              </a:ext>
            </a:extLst>
          </p:cNvPr>
          <p:cNvSpPr/>
          <p:nvPr/>
        </p:nvSpPr>
        <p:spPr>
          <a:xfrm>
            <a:off x="6873971" y="720712"/>
            <a:ext cx="2253846" cy="17587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3A5B780-D1EB-40CC-B05D-7FBE01954592}"/>
              </a:ext>
              <a:ext uri="{C183D7F6-B498-43B3-948B-1728B52AA6E4}">
                <adec:decorative xmlns:adec="http://schemas.microsoft.com/office/drawing/2017/decorative" val="1"/>
              </a:ext>
            </a:extLst>
          </p:cNvPr>
          <p:cNvSpPr/>
          <p:nvPr/>
        </p:nvSpPr>
        <p:spPr>
          <a:xfrm>
            <a:off x="3107296" y="720195"/>
            <a:ext cx="3744017" cy="174548"/>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A0987E3-1643-D204-0AAE-7039C55584F2}"/>
              </a:ext>
              <a:ext uri="{C183D7F6-B498-43B3-948B-1728B52AA6E4}">
                <adec:decorative xmlns:adec="http://schemas.microsoft.com/office/drawing/2017/decorative" val="1"/>
              </a:ext>
            </a:extLst>
          </p:cNvPr>
          <p:cNvSpPr/>
          <p:nvPr/>
        </p:nvSpPr>
        <p:spPr>
          <a:xfrm>
            <a:off x="0" y="717861"/>
            <a:ext cx="3084638" cy="17284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39AA07B7-A3E1-48FE-99C3-AD6543F81793}"/>
              </a:ext>
            </a:extLst>
          </p:cNvPr>
          <p:cNvSpPr txBox="1"/>
          <p:nvPr/>
        </p:nvSpPr>
        <p:spPr>
          <a:xfrm>
            <a:off x="7356673" y="706600"/>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EAST AREA</a:t>
            </a:r>
          </a:p>
        </p:txBody>
      </p:sp>
      <p:sp>
        <p:nvSpPr>
          <p:cNvPr id="44" name="TextBox 43">
            <a:extLst>
              <a:ext uri="{FF2B5EF4-FFF2-40B4-BE49-F238E27FC236}">
                <a16:creationId xmlns:a16="http://schemas.microsoft.com/office/drawing/2014/main" id="{5582DECA-35E9-3DD0-623E-F45E935730B7}"/>
              </a:ext>
            </a:extLst>
          </p:cNvPr>
          <p:cNvSpPr txBox="1"/>
          <p:nvPr/>
        </p:nvSpPr>
        <p:spPr>
          <a:xfrm>
            <a:off x="4289032" y="706600"/>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CENTRAL AREA</a:t>
            </a:r>
          </a:p>
        </p:txBody>
      </p:sp>
      <p:sp>
        <p:nvSpPr>
          <p:cNvPr id="45" name="TextBox 44">
            <a:extLst>
              <a:ext uri="{FF2B5EF4-FFF2-40B4-BE49-F238E27FC236}">
                <a16:creationId xmlns:a16="http://schemas.microsoft.com/office/drawing/2014/main" id="{2E85498E-5B31-62CD-DFF7-F104F13A5F45}"/>
              </a:ext>
            </a:extLst>
          </p:cNvPr>
          <p:cNvSpPr txBox="1"/>
          <p:nvPr/>
        </p:nvSpPr>
        <p:spPr>
          <a:xfrm>
            <a:off x="690807" y="706600"/>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WEST AREA</a:t>
            </a:r>
          </a:p>
        </p:txBody>
      </p:sp>
      <p:sp>
        <p:nvSpPr>
          <p:cNvPr id="46" name="TextBox 45">
            <a:extLst>
              <a:ext uri="{FF2B5EF4-FFF2-40B4-BE49-F238E27FC236}">
                <a16:creationId xmlns:a16="http://schemas.microsoft.com/office/drawing/2014/main" id="{51793521-CA1B-2B74-2DD5-2EE87C503B21}"/>
              </a:ext>
            </a:extLst>
          </p:cNvPr>
          <p:cNvSpPr txBox="1"/>
          <p:nvPr/>
        </p:nvSpPr>
        <p:spPr>
          <a:xfrm>
            <a:off x="679593" y="973335"/>
            <a:ext cx="1391779"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Riverwalk &amp; Boathouse</a:t>
            </a:r>
          </a:p>
        </p:txBody>
      </p:sp>
      <p:sp>
        <p:nvSpPr>
          <p:cNvPr id="50" name="TextBox 49">
            <a:extLst>
              <a:ext uri="{FF2B5EF4-FFF2-40B4-BE49-F238E27FC236}">
                <a16:creationId xmlns:a16="http://schemas.microsoft.com/office/drawing/2014/main" id="{79873211-31E4-BDD0-EEB9-72A06EAA4DF8}"/>
              </a:ext>
            </a:extLst>
          </p:cNvPr>
          <p:cNvSpPr txBox="1"/>
          <p:nvPr/>
        </p:nvSpPr>
        <p:spPr>
          <a:xfrm>
            <a:off x="2999585" y="976821"/>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Parklet</a:t>
            </a:r>
          </a:p>
        </p:txBody>
      </p:sp>
      <p:sp>
        <p:nvSpPr>
          <p:cNvPr id="51" name="TextBox 50">
            <a:extLst>
              <a:ext uri="{FF2B5EF4-FFF2-40B4-BE49-F238E27FC236}">
                <a16:creationId xmlns:a16="http://schemas.microsoft.com/office/drawing/2014/main" id="{463B4993-BF51-C3C4-6BE2-B2F8F93FECD6}"/>
              </a:ext>
            </a:extLst>
          </p:cNvPr>
          <p:cNvSpPr txBox="1"/>
          <p:nvPr/>
        </p:nvSpPr>
        <p:spPr>
          <a:xfrm>
            <a:off x="4448278" y="963963"/>
            <a:ext cx="2187341"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Linear Park &amp; Boathouse</a:t>
            </a:r>
          </a:p>
        </p:txBody>
      </p:sp>
      <p:sp>
        <p:nvSpPr>
          <p:cNvPr id="52" name="TextBox 51">
            <a:extLst>
              <a:ext uri="{FF2B5EF4-FFF2-40B4-BE49-F238E27FC236}">
                <a16:creationId xmlns:a16="http://schemas.microsoft.com/office/drawing/2014/main" id="{EE87C5E7-FDA5-D7CA-240B-EFA7823225DB}"/>
              </a:ext>
            </a:extLst>
          </p:cNvPr>
          <p:cNvSpPr txBox="1"/>
          <p:nvPr/>
        </p:nvSpPr>
        <p:spPr>
          <a:xfrm>
            <a:off x="7282000" y="984679"/>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East Weeks Bridge</a:t>
            </a:r>
          </a:p>
        </p:txBody>
      </p:sp>
      <p:pic>
        <p:nvPicPr>
          <p:cNvPr id="60" name="Picture 59" descr="Landscape Typology icon">
            <a:extLst>
              <a:ext uri="{FF2B5EF4-FFF2-40B4-BE49-F238E27FC236}">
                <a16:creationId xmlns:a16="http://schemas.microsoft.com/office/drawing/2014/main" id="{309B357A-5687-5BA2-95B2-EFFDF78E8C0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724609" y="2286737"/>
            <a:ext cx="292819" cy="353582"/>
          </a:xfrm>
          <a:prstGeom prst="rect">
            <a:avLst/>
          </a:prstGeom>
        </p:spPr>
      </p:pic>
      <p:pic>
        <p:nvPicPr>
          <p:cNvPr id="61" name="Picture 60" descr="Landscape Typology icon">
            <a:extLst>
              <a:ext uri="{FF2B5EF4-FFF2-40B4-BE49-F238E27FC236}">
                <a16:creationId xmlns:a16="http://schemas.microsoft.com/office/drawing/2014/main" id="{740F83A8-BFD7-6726-E50D-CF7486C71DB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414930" y="2307710"/>
            <a:ext cx="298957" cy="295141"/>
          </a:xfrm>
          <a:prstGeom prst="rect">
            <a:avLst/>
          </a:prstGeom>
        </p:spPr>
      </p:pic>
      <p:grpSp>
        <p:nvGrpSpPr>
          <p:cNvPr id="62" name="Group 61" descr="Landscape Typology icon">
            <a:extLst>
              <a:ext uri="{FF2B5EF4-FFF2-40B4-BE49-F238E27FC236}">
                <a16:creationId xmlns:a16="http://schemas.microsoft.com/office/drawing/2014/main" id="{81F4E734-6613-DC3A-19B6-58BED15DCF82}"/>
              </a:ext>
            </a:extLst>
          </p:cNvPr>
          <p:cNvGrpSpPr/>
          <p:nvPr/>
        </p:nvGrpSpPr>
        <p:grpSpPr>
          <a:xfrm>
            <a:off x="3393071" y="2636984"/>
            <a:ext cx="895961" cy="350798"/>
            <a:chOff x="1363676" y="2440411"/>
            <a:chExt cx="895961" cy="350798"/>
          </a:xfrm>
        </p:grpSpPr>
        <p:pic>
          <p:nvPicPr>
            <p:cNvPr id="63" name="Picture 62">
              <a:extLst>
                <a:ext uri="{FF2B5EF4-FFF2-40B4-BE49-F238E27FC236}">
                  <a16:creationId xmlns:a16="http://schemas.microsoft.com/office/drawing/2014/main" id="{1028DB1A-6608-4B30-DC1D-98E21E7A65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64" name="Picture 63">
              <a:extLst>
                <a:ext uri="{FF2B5EF4-FFF2-40B4-BE49-F238E27FC236}">
                  <a16:creationId xmlns:a16="http://schemas.microsoft.com/office/drawing/2014/main" id="{F8BB5518-40F4-6E46-0C95-E8CD8D250F9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65" name="Picture 64">
              <a:extLst>
                <a:ext uri="{FF2B5EF4-FFF2-40B4-BE49-F238E27FC236}">
                  <a16:creationId xmlns:a16="http://schemas.microsoft.com/office/drawing/2014/main" id="{F58B9142-EC7F-2431-7E4A-A1BAB00C2A9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sp>
        <p:nvSpPr>
          <p:cNvPr id="71" name="TextBox 70">
            <a:extLst>
              <a:ext uri="{FF2B5EF4-FFF2-40B4-BE49-F238E27FC236}">
                <a16:creationId xmlns:a16="http://schemas.microsoft.com/office/drawing/2014/main" id="{14A8440E-9211-AAE8-F2E3-618020ABD284}"/>
              </a:ext>
            </a:extLst>
          </p:cNvPr>
          <p:cNvSpPr txBox="1"/>
          <p:nvPr/>
        </p:nvSpPr>
        <p:spPr>
          <a:xfrm>
            <a:off x="126828" y="1304653"/>
            <a:ext cx="2195192" cy="390876"/>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72" name="TextBox 71">
            <a:extLst>
              <a:ext uri="{FF2B5EF4-FFF2-40B4-BE49-F238E27FC236}">
                <a16:creationId xmlns:a16="http://schemas.microsoft.com/office/drawing/2014/main" id="{AC9EC160-4077-80F2-F3B0-FDCBC9811AED}"/>
              </a:ext>
            </a:extLst>
          </p:cNvPr>
          <p:cNvSpPr txBox="1"/>
          <p:nvPr/>
        </p:nvSpPr>
        <p:spPr>
          <a:xfrm>
            <a:off x="3130755" y="1314422"/>
            <a:ext cx="1374840" cy="54014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73" name="TextBox 72">
            <a:extLst>
              <a:ext uri="{FF2B5EF4-FFF2-40B4-BE49-F238E27FC236}">
                <a16:creationId xmlns:a16="http://schemas.microsoft.com/office/drawing/2014/main" id="{1A6DA50D-4EBC-21F0-E137-466024DFBD3B}"/>
              </a:ext>
            </a:extLst>
          </p:cNvPr>
          <p:cNvSpPr txBox="1"/>
          <p:nvPr/>
        </p:nvSpPr>
        <p:spPr>
          <a:xfrm>
            <a:off x="4476763" y="1304106"/>
            <a:ext cx="1586707" cy="390876"/>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74" name="TextBox 73">
            <a:extLst>
              <a:ext uri="{FF2B5EF4-FFF2-40B4-BE49-F238E27FC236}">
                <a16:creationId xmlns:a16="http://schemas.microsoft.com/office/drawing/2014/main" id="{C20B6779-5DE5-9639-A7BB-43969E491717}"/>
              </a:ext>
            </a:extLst>
          </p:cNvPr>
          <p:cNvSpPr txBox="1"/>
          <p:nvPr/>
        </p:nvSpPr>
        <p:spPr>
          <a:xfrm>
            <a:off x="6824953" y="1298283"/>
            <a:ext cx="2280786" cy="390876"/>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grpSp>
        <p:nvGrpSpPr>
          <p:cNvPr id="75" name="Group 74" descr="Landscape Typology icon">
            <a:extLst>
              <a:ext uri="{FF2B5EF4-FFF2-40B4-BE49-F238E27FC236}">
                <a16:creationId xmlns:a16="http://schemas.microsoft.com/office/drawing/2014/main" id="{B78C8B7C-161F-3274-493A-3FE08A297E6C}"/>
              </a:ext>
            </a:extLst>
          </p:cNvPr>
          <p:cNvGrpSpPr/>
          <p:nvPr/>
        </p:nvGrpSpPr>
        <p:grpSpPr>
          <a:xfrm>
            <a:off x="4766031" y="2349762"/>
            <a:ext cx="602498" cy="353582"/>
            <a:chOff x="4766031" y="2349762"/>
            <a:chExt cx="602498" cy="353582"/>
          </a:xfrm>
        </p:grpSpPr>
        <p:pic>
          <p:nvPicPr>
            <p:cNvPr id="76" name="Picture 75">
              <a:extLst>
                <a:ext uri="{FF2B5EF4-FFF2-40B4-BE49-F238E27FC236}">
                  <a16:creationId xmlns:a16="http://schemas.microsoft.com/office/drawing/2014/main" id="{482A8FD3-0A50-44BB-D67B-48B6F020409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75710" y="2349762"/>
              <a:ext cx="292819" cy="353582"/>
            </a:xfrm>
            <a:prstGeom prst="rect">
              <a:avLst/>
            </a:prstGeom>
          </p:spPr>
        </p:pic>
        <p:pic>
          <p:nvPicPr>
            <p:cNvPr id="77" name="Picture 76">
              <a:extLst>
                <a:ext uri="{FF2B5EF4-FFF2-40B4-BE49-F238E27FC236}">
                  <a16:creationId xmlns:a16="http://schemas.microsoft.com/office/drawing/2014/main" id="{774E896D-1808-FE2C-905C-03DC405D093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766031" y="2370735"/>
              <a:ext cx="298957" cy="295141"/>
            </a:xfrm>
            <a:prstGeom prst="rect">
              <a:avLst/>
            </a:prstGeom>
          </p:spPr>
        </p:pic>
      </p:grpSp>
      <p:grpSp>
        <p:nvGrpSpPr>
          <p:cNvPr id="79" name="Group 78" descr="Landscape Typology icon">
            <a:extLst>
              <a:ext uri="{FF2B5EF4-FFF2-40B4-BE49-F238E27FC236}">
                <a16:creationId xmlns:a16="http://schemas.microsoft.com/office/drawing/2014/main" id="{1065D921-F1BB-4578-8DFF-A8F67113E1D2}"/>
              </a:ext>
            </a:extLst>
          </p:cNvPr>
          <p:cNvGrpSpPr/>
          <p:nvPr/>
        </p:nvGrpSpPr>
        <p:grpSpPr>
          <a:xfrm>
            <a:off x="7187210" y="2635020"/>
            <a:ext cx="895961" cy="350798"/>
            <a:chOff x="1363676" y="2440411"/>
            <a:chExt cx="895961" cy="350798"/>
          </a:xfrm>
        </p:grpSpPr>
        <p:pic>
          <p:nvPicPr>
            <p:cNvPr id="80" name="Picture 79">
              <a:extLst>
                <a:ext uri="{FF2B5EF4-FFF2-40B4-BE49-F238E27FC236}">
                  <a16:creationId xmlns:a16="http://schemas.microsoft.com/office/drawing/2014/main" id="{7D9BEA05-CF09-7FF4-8972-DA2015B93D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81" name="Picture 80">
              <a:extLst>
                <a:ext uri="{FF2B5EF4-FFF2-40B4-BE49-F238E27FC236}">
                  <a16:creationId xmlns:a16="http://schemas.microsoft.com/office/drawing/2014/main" id="{B8823870-49F5-E2C5-823D-AC4FC52CF5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82" name="Picture 81">
              <a:extLst>
                <a:ext uri="{FF2B5EF4-FFF2-40B4-BE49-F238E27FC236}">
                  <a16:creationId xmlns:a16="http://schemas.microsoft.com/office/drawing/2014/main" id="{9FF03ED4-5EB2-6E1B-6B15-1EBF2A45EA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grpSp>
        <p:nvGrpSpPr>
          <p:cNvPr id="86" name="Group 85" descr="Landscape Typology icon">
            <a:extLst>
              <a:ext uri="{FF2B5EF4-FFF2-40B4-BE49-F238E27FC236}">
                <a16:creationId xmlns:a16="http://schemas.microsoft.com/office/drawing/2014/main" id="{31296DF9-94A0-0A28-E11F-6DE7C27C5A6E}"/>
              </a:ext>
            </a:extLst>
          </p:cNvPr>
          <p:cNvGrpSpPr/>
          <p:nvPr/>
        </p:nvGrpSpPr>
        <p:grpSpPr>
          <a:xfrm>
            <a:off x="7184748" y="2339792"/>
            <a:ext cx="602498" cy="353582"/>
            <a:chOff x="4766031" y="2349762"/>
            <a:chExt cx="602498" cy="353582"/>
          </a:xfrm>
        </p:grpSpPr>
        <p:pic>
          <p:nvPicPr>
            <p:cNvPr id="87" name="Picture 86">
              <a:extLst>
                <a:ext uri="{FF2B5EF4-FFF2-40B4-BE49-F238E27FC236}">
                  <a16:creationId xmlns:a16="http://schemas.microsoft.com/office/drawing/2014/main" id="{60F5FAC9-D792-5C88-7995-5F59963F160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75710" y="2349762"/>
              <a:ext cx="292819" cy="353582"/>
            </a:xfrm>
            <a:prstGeom prst="rect">
              <a:avLst/>
            </a:prstGeom>
          </p:spPr>
        </p:pic>
        <p:pic>
          <p:nvPicPr>
            <p:cNvPr id="88" name="Picture 87">
              <a:extLst>
                <a:ext uri="{FF2B5EF4-FFF2-40B4-BE49-F238E27FC236}">
                  <a16:creationId xmlns:a16="http://schemas.microsoft.com/office/drawing/2014/main" id="{4149B330-BA49-FD30-9C65-7DCAB7B42E1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766031" y="2370735"/>
              <a:ext cx="298957" cy="295141"/>
            </a:xfrm>
            <a:prstGeom prst="rect">
              <a:avLst/>
            </a:prstGeom>
          </p:spPr>
        </p:pic>
      </p:grpSp>
      <p:sp>
        <p:nvSpPr>
          <p:cNvPr id="100" name="Freeform: Shape 99">
            <a:extLst>
              <a:ext uri="{FF2B5EF4-FFF2-40B4-BE49-F238E27FC236}">
                <a16:creationId xmlns:a16="http://schemas.microsoft.com/office/drawing/2014/main" id="{04E79087-80F4-6574-ED9A-BC45E1E19D54}"/>
              </a:ext>
              <a:ext uri="{C183D7F6-B498-43B3-948B-1728B52AA6E4}">
                <adec:decorative xmlns:adec="http://schemas.microsoft.com/office/drawing/2017/decorative" val="1"/>
              </a:ext>
            </a:extLst>
          </p:cNvPr>
          <p:cNvSpPr/>
          <p:nvPr/>
        </p:nvSpPr>
        <p:spPr>
          <a:xfrm>
            <a:off x="3136708" y="2780959"/>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71284DB0-9038-3C82-3122-820C4F6EC85B}"/>
              </a:ext>
              <a:ext uri="{C183D7F6-B498-43B3-948B-1728B52AA6E4}">
                <adec:decorative xmlns:adec="http://schemas.microsoft.com/office/drawing/2017/decorative" val="1"/>
              </a:ext>
            </a:extLst>
          </p:cNvPr>
          <p:cNvSpPr/>
          <p:nvPr/>
        </p:nvSpPr>
        <p:spPr>
          <a:xfrm>
            <a:off x="4511247" y="2786238"/>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102" descr="Binoculars with solid fill">
            <a:extLst>
              <a:ext uri="{FF2B5EF4-FFF2-40B4-BE49-F238E27FC236}">
                <a16:creationId xmlns:a16="http://schemas.microsoft.com/office/drawing/2014/main" id="{E988B8C8-E9B0-477D-D9B2-05A2F14B93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30321" y="2338012"/>
            <a:ext cx="232367" cy="232367"/>
          </a:xfrm>
          <a:prstGeom prst="rect">
            <a:avLst/>
          </a:prstGeom>
        </p:spPr>
      </p:pic>
      <p:pic>
        <p:nvPicPr>
          <p:cNvPr id="104" name="Graphic 103" descr="Binoculars with solid fill">
            <a:extLst>
              <a:ext uri="{FF2B5EF4-FFF2-40B4-BE49-F238E27FC236}">
                <a16:creationId xmlns:a16="http://schemas.microsoft.com/office/drawing/2014/main" id="{77961D31-853E-3786-8C9E-A09705B7C1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84505" y="2400976"/>
            <a:ext cx="232367" cy="232367"/>
          </a:xfrm>
          <a:prstGeom prst="rect">
            <a:avLst/>
          </a:prstGeom>
        </p:spPr>
      </p:pic>
      <p:sp>
        <p:nvSpPr>
          <p:cNvPr id="106" name="Freeform: Shape 105">
            <a:extLst>
              <a:ext uri="{FF2B5EF4-FFF2-40B4-BE49-F238E27FC236}">
                <a16:creationId xmlns:a16="http://schemas.microsoft.com/office/drawing/2014/main" id="{E0B5D5EB-1121-324C-5F83-82D53177433D}"/>
              </a:ext>
              <a:ext uri="{C183D7F6-B498-43B3-948B-1728B52AA6E4}">
                <adec:decorative xmlns:adec="http://schemas.microsoft.com/office/drawing/2017/decorative" val="1"/>
              </a:ext>
            </a:extLst>
          </p:cNvPr>
          <p:cNvSpPr/>
          <p:nvPr/>
        </p:nvSpPr>
        <p:spPr>
          <a:xfrm>
            <a:off x="6906228" y="2759506"/>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106" descr="Binoculars with solid fill">
            <a:extLst>
              <a:ext uri="{FF2B5EF4-FFF2-40B4-BE49-F238E27FC236}">
                <a16:creationId xmlns:a16="http://schemas.microsoft.com/office/drawing/2014/main" id="{045C269E-4950-26A9-3328-A507D317B9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7253" y="2403660"/>
            <a:ext cx="232367" cy="232367"/>
          </a:xfrm>
          <a:prstGeom prst="rect">
            <a:avLst/>
          </a:prstGeom>
        </p:spPr>
      </p:pic>
      <p:grpSp>
        <p:nvGrpSpPr>
          <p:cNvPr id="115" name="Group 114" descr="Landscape Typology icon">
            <a:extLst>
              <a:ext uri="{FF2B5EF4-FFF2-40B4-BE49-F238E27FC236}">
                <a16:creationId xmlns:a16="http://schemas.microsoft.com/office/drawing/2014/main" id="{8FDCD923-D8CD-FC0D-6011-56EEE443C6C7}"/>
              </a:ext>
            </a:extLst>
          </p:cNvPr>
          <p:cNvGrpSpPr/>
          <p:nvPr/>
        </p:nvGrpSpPr>
        <p:grpSpPr>
          <a:xfrm>
            <a:off x="518089" y="2570379"/>
            <a:ext cx="895961" cy="350798"/>
            <a:chOff x="1363676" y="2440411"/>
            <a:chExt cx="895961" cy="350798"/>
          </a:xfrm>
        </p:grpSpPr>
        <p:pic>
          <p:nvPicPr>
            <p:cNvPr id="116" name="Picture 115">
              <a:extLst>
                <a:ext uri="{FF2B5EF4-FFF2-40B4-BE49-F238E27FC236}">
                  <a16:creationId xmlns:a16="http://schemas.microsoft.com/office/drawing/2014/main" id="{E2602134-413C-787E-688D-BBE0658D53F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117" name="Picture 116">
              <a:extLst>
                <a:ext uri="{FF2B5EF4-FFF2-40B4-BE49-F238E27FC236}">
                  <a16:creationId xmlns:a16="http://schemas.microsoft.com/office/drawing/2014/main" id="{ACFC14CE-A75D-2E13-7BFD-91FD228852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118" name="Picture 117">
              <a:extLst>
                <a:ext uri="{FF2B5EF4-FFF2-40B4-BE49-F238E27FC236}">
                  <a16:creationId xmlns:a16="http://schemas.microsoft.com/office/drawing/2014/main" id="{65365672-DA7A-1931-7D36-19E8B965B6C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grpSp>
        <p:nvGrpSpPr>
          <p:cNvPr id="119" name="Group 118" descr="Landscape Typology icon">
            <a:extLst>
              <a:ext uri="{FF2B5EF4-FFF2-40B4-BE49-F238E27FC236}">
                <a16:creationId xmlns:a16="http://schemas.microsoft.com/office/drawing/2014/main" id="{2DE82DF9-C188-F6CC-EE5E-7A35B42195B8}"/>
              </a:ext>
            </a:extLst>
          </p:cNvPr>
          <p:cNvGrpSpPr/>
          <p:nvPr/>
        </p:nvGrpSpPr>
        <p:grpSpPr>
          <a:xfrm>
            <a:off x="515627" y="2275151"/>
            <a:ext cx="602498" cy="353582"/>
            <a:chOff x="4766031" y="2349762"/>
            <a:chExt cx="602498" cy="353582"/>
          </a:xfrm>
        </p:grpSpPr>
        <p:pic>
          <p:nvPicPr>
            <p:cNvPr id="120" name="Picture 119">
              <a:extLst>
                <a:ext uri="{FF2B5EF4-FFF2-40B4-BE49-F238E27FC236}">
                  <a16:creationId xmlns:a16="http://schemas.microsoft.com/office/drawing/2014/main" id="{18C73928-2A0A-335F-FE93-311F4E7FE0E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75710" y="2349762"/>
              <a:ext cx="292819" cy="353582"/>
            </a:xfrm>
            <a:prstGeom prst="rect">
              <a:avLst/>
            </a:prstGeom>
          </p:spPr>
        </p:pic>
        <p:pic>
          <p:nvPicPr>
            <p:cNvPr id="121" name="Picture 120">
              <a:extLst>
                <a:ext uri="{FF2B5EF4-FFF2-40B4-BE49-F238E27FC236}">
                  <a16:creationId xmlns:a16="http://schemas.microsoft.com/office/drawing/2014/main" id="{335F65AE-6CE0-176D-0CF4-7941B068D75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766031" y="2370735"/>
              <a:ext cx="298957" cy="295141"/>
            </a:xfrm>
            <a:prstGeom prst="rect">
              <a:avLst/>
            </a:prstGeom>
          </p:spPr>
        </p:pic>
      </p:grpSp>
      <p:sp>
        <p:nvSpPr>
          <p:cNvPr id="123" name="Freeform: Shape 122">
            <a:extLst>
              <a:ext uri="{FF2B5EF4-FFF2-40B4-BE49-F238E27FC236}">
                <a16:creationId xmlns:a16="http://schemas.microsoft.com/office/drawing/2014/main" id="{C590DC04-4AF3-5834-1455-6280E7412331}"/>
              </a:ext>
              <a:ext uri="{C183D7F6-B498-43B3-948B-1728B52AA6E4}">
                <adec:decorative xmlns:adec="http://schemas.microsoft.com/office/drawing/2017/decorative" val="1"/>
              </a:ext>
            </a:extLst>
          </p:cNvPr>
          <p:cNvSpPr/>
          <p:nvPr/>
        </p:nvSpPr>
        <p:spPr>
          <a:xfrm>
            <a:off x="237107" y="2694865"/>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Graphic 123" descr="Binoculars with solid fill">
            <a:extLst>
              <a:ext uri="{FF2B5EF4-FFF2-40B4-BE49-F238E27FC236}">
                <a16:creationId xmlns:a16="http://schemas.microsoft.com/office/drawing/2014/main" id="{536BF858-A991-5572-D1BD-0062B64392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132" y="2339019"/>
            <a:ext cx="232367" cy="232367"/>
          </a:xfrm>
          <a:prstGeom prst="rect">
            <a:avLst/>
          </a:prstGeom>
        </p:spPr>
      </p:pic>
      <p:sp>
        <p:nvSpPr>
          <p:cNvPr id="3" name="Freeform: Shape 2">
            <a:extLst>
              <a:ext uri="{FF2B5EF4-FFF2-40B4-BE49-F238E27FC236}">
                <a16:creationId xmlns:a16="http://schemas.microsoft.com/office/drawing/2014/main" id="{57E6F0F5-920D-15E6-FDEA-CE1D5FF86974}"/>
              </a:ext>
              <a:ext uri="{C183D7F6-B498-43B3-948B-1728B52AA6E4}">
                <adec:decorative xmlns:adec="http://schemas.microsoft.com/office/drawing/2017/decorative" val="1"/>
              </a:ext>
            </a:extLst>
          </p:cNvPr>
          <p:cNvSpPr/>
          <p:nvPr/>
        </p:nvSpPr>
        <p:spPr>
          <a:xfrm>
            <a:off x="4000500" y="1247775"/>
            <a:ext cx="371475" cy="5629275"/>
          </a:xfrm>
          <a:custGeom>
            <a:avLst/>
            <a:gdLst>
              <a:gd name="connsiteX0" fmla="*/ 371475 w 371475"/>
              <a:gd name="connsiteY0" fmla="*/ 0 h 5629275"/>
              <a:gd name="connsiteX1" fmla="*/ 371475 w 371475"/>
              <a:gd name="connsiteY1" fmla="*/ 3914775 h 5629275"/>
              <a:gd name="connsiteX2" fmla="*/ 0 w 371475"/>
              <a:gd name="connsiteY2" fmla="*/ 5629275 h 5629275"/>
            </a:gdLst>
            <a:ahLst/>
            <a:cxnLst>
              <a:cxn ang="0">
                <a:pos x="connsiteX0" y="connsiteY0"/>
              </a:cxn>
              <a:cxn ang="0">
                <a:pos x="connsiteX1" y="connsiteY1"/>
              </a:cxn>
              <a:cxn ang="0">
                <a:pos x="connsiteX2" y="connsiteY2"/>
              </a:cxn>
            </a:cxnLst>
            <a:rect l="l" t="t" r="r" b="b"/>
            <a:pathLst>
              <a:path w="371475" h="5629275">
                <a:moveTo>
                  <a:pt x="371475" y="0"/>
                </a:moveTo>
                <a:lnTo>
                  <a:pt x="371475" y="3914775"/>
                </a:lnTo>
                <a:lnTo>
                  <a:pt x="0" y="5629275"/>
                </a:ln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 name="Freeform: Shape 3">
            <a:extLst>
              <a:ext uri="{FF2B5EF4-FFF2-40B4-BE49-F238E27FC236}">
                <a16:creationId xmlns:a16="http://schemas.microsoft.com/office/drawing/2014/main" id="{C62BBB78-065E-BF56-878D-1B7322E40236}"/>
              </a:ext>
              <a:ext uri="{C183D7F6-B498-43B3-948B-1728B52AA6E4}">
                <adec:decorative xmlns:adec="http://schemas.microsoft.com/office/drawing/2017/decorative" val="1"/>
              </a:ext>
            </a:extLst>
          </p:cNvPr>
          <p:cNvSpPr/>
          <p:nvPr/>
        </p:nvSpPr>
        <p:spPr>
          <a:xfrm>
            <a:off x="2457450" y="1257300"/>
            <a:ext cx="638175" cy="5619750"/>
          </a:xfrm>
          <a:custGeom>
            <a:avLst/>
            <a:gdLst>
              <a:gd name="connsiteX0" fmla="*/ 638175 w 638175"/>
              <a:gd name="connsiteY0" fmla="*/ 0 h 5619750"/>
              <a:gd name="connsiteX1" fmla="*/ 638175 w 638175"/>
              <a:gd name="connsiteY1" fmla="*/ 3562350 h 5619750"/>
              <a:gd name="connsiteX2" fmla="*/ 0 w 638175"/>
              <a:gd name="connsiteY2" fmla="*/ 5619750 h 5619750"/>
            </a:gdLst>
            <a:ahLst/>
            <a:cxnLst>
              <a:cxn ang="0">
                <a:pos x="connsiteX0" y="connsiteY0"/>
              </a:cxn>
              <a:cxn ang="0">
                <a:pos x="connsiteX1" y="connsiteY1"/>
              </a:cxn>
              <a:cxn ang="0">
                <a:pos x="connsiteX2" y="connsiteY2"/>
              </a:cxn>
            </a:cxnLst>
            <a:rect l="l" t="t" r="r" b="b"/>
            <a:pathLst>
              <a:path w="638175" h="5619750">
                <a:moveTo>
                  <a:pt x="638175" y="0"/>
                </a:moveTo>
                <a:lnTo>
                  <a:pt x="638175" y="3562350"/>
                </a:lnTo>
                <a:lnTo>
                  <a:pt x="0" y="5619750"/>
                </a:ln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FD9DAE6B-D1D9-ECE6-0209-5C9924B39072}"/>
              </a:ext>
              <a:ext uri="{C183D7F6-B498-43B3-948B-1728B52AA6E4}">
                <adec:decorative xmlns:adec="http://schemas.microsoft.com/office/drawing/2017/decorative" val="1"/>
              </a:ext>
            </a:extLst>
          </p:cNvPr>
          <p:cNvSpPr/>
          <p:nvPr/>
        </p:nvSpPr>
        <p:spPr>
          <a:xfrm>
            <a:off x="6138111" y="1247776"/>
            <a:ext cx="710364" cy="5660356"/>
          </a:xfrm>
          <a:custGeom>
            <a:avLst/>
            <a:gdLst>
              <a:gd name="connsiteX0" fmla="*/ 638175 w 638175"/>
              <a:gd name="connsiteY0" fmla="*/ 0 h 5648325"/>
              <a:gd name="connsiteX1" fmla="*/ 638175 w 638175"/>
              <a:gd name="connsiteY1" fmla="*/ 3324225 h 5648325"/>
              <a:gd name="connsiteX2" fmla="*/ 0 w 638175"/>
              <a:gd name="connsiteY2" fmla="*/ 5648325 h 5648325"/>
              <a:gd name="connsiteX0" fmla="*/ 710364 w 710364"/>
              <a:gd name="connsiteY0" fmla="*/ 0 h 5660356"/>
              <a:gd name="connsiteX1" fmla="*/ 710364 w 710364"/>
              <a:gd name="connsiteY1" fmla="*/ 3324225 h 5660356"/>
              <a:gd name="connsiteX2" fmla="*/ 0 w 710364"/>
              <a:gd name="connsiteY2" fmla="*/ 5660356 h 5660356"/>
              <a:gd name="connsiteX0" fmla="*/ 710364 w 710364"/>
              <a:gd name="connsiteY0" fmla="*/ 0 h 5660356"/>
              <a:gd name="connsiteX1" fmla="*/ 710364 w 710364"/>
              <a:gd name="connsiteY1" fmla="*/ 3324225 h 5660356"/>
              <a:gd name="connsiteX2" fmla="*/ 0 w 710364"/>
              <a:gd name="connsiteY2" fmla="*/ 5660356 h 5660356"/>
            </a:gdLst>
            <a:ahLst/>
            <a:cxnLst>
              <a:cxn ang="0">
                <a:pos x="connsiteX0" y="connsiteY0"/>
              </a:cxn>
              <a:cxn ang="0">
                <a:pos x="connsiteX1" y="connsiteY1"/>
              </a:cxn>
              <a:cxn ang="0">
                <a:pos x="connsiteX2" y="connsiteY2"/>
              </a:cxn>
            </a:cxnLst>
            <a:rect l="l" t="t" r="r" b="b"/>
            <a:pathLst>
              <a:path w="710364" h="5660356">
                <a:moveTo>
                  <a:pt x="710364" y="0"/>
                </a:moveTo>
                <a:lnTo>
                  <a:pt x="710364" y="3324225"/>
                </a:lnTo>
                <a:cubicBezTo>
                  <a:pt x="437481" y="4147051"/>
                  <a:pt x="212725" y="4885656"/>
                  <a:pt x="0" y="5660356"/>
                </a:cubicBez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43383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0E019-B4E9-CF79-CE93-D7690B31D736}"/>
            </a:ext>
          </a:extLst>
        </p:cNvPr>
        <p:cNvGrpSpPr/>
        <p:nvPr/>
      </p:nvGrpSpPr>
      <p:grpSpPr>
        <a:xfrm>
          <a:off x="0" y="0"/>
          <a:ext cx="0" cy="0"/>
          <a:chOff x="0" y="0"/>
          <a:chExt cx="0" cy="0"/>
        </a:xfrm>
      </p:grpSpPr>
      <p:grpSp>
        <p:nvGrpSpPr>
          <p:cNvPr id="29" name="Group 28" descr="HOCR Strategic Rendered Plan">
            <a:extLst>
              <a:ext uri="{FF2B5EF4-FFF2-40B4-BE49-F238E27FC236}">
                <a16:creationId xmlns:a16="http://schemas.microsoft.com/office/drawing/2014/main" id="{B10F6C1E-CE30-5029-EBE0-C515942E80AA}"/>
              </a:ext>
            </a:extLst>
          </p:cNvPr>
          <p:cNvGrpSpPr/>
          <p:nvPr/>
        </p:nvGrpSpPr>
        <p:grpSpPr>
          <a:xfrm>
            <a:off x="-8600989" y="143396"/>
            <a:ext cx="25518076" cy="6741331"/>
            <a:chOff x="-8600989" y="143396"/>
            <a:chExt cx="25518076" cy="6741331"/>
          </a:xfrm>
        </p:grpSpPr>
        <p:pic>
          <p:nvPicPr>
            <p:cNvPr id="5" name="Picture 4">
              <a:extLst>
                <a:ext uri="{FF2B5EF4-FFF2-40B4-BE49-F238E27FC236}">
                  <a16:creationId xmlns:a16="http://schemas.microsoft.com/office/drawing/2014/main" id="{7BC3E398-7B42-8E66-5991-2047B23BD0D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600989" y="143396"/>
              <a:ext cx="25518076" cy="6741331"/>
            </a:xfrm>
            <a:prstGeom prst="rect">
              <a:avLst/>
            </a:prstGeom>
          </p:spPr>
        </p:pic>
        <p:sp>
          <p:nvSpPr>
            <p:cNvPr id="4" name="TextBox 3">
              <a:extLst>
                <a:ext uri="{FF2B5EF4-FFF2-40B4-BE49-F238E27FC236}">
                  <a16:creationId xmlns:a16="http://schemas.microsoft.com/office/drawing/2014/main" id="{6034BB54-6F12-8410-48B0-CC86794BFA98}"/>
                </a:ext>
              </a:extLst>
            </p:cNvPr>
            <p:cNvSpPr txBox="1"/>
            <p:nvPr/>
          </p:nvSpPr>
          <p:spPr>
            <a:xfrm rot="19735132">
              <a:off x="3623637" y="2610928"/>
              <a:ext cx="701886" cy="307777"/>
            </a:xfrm>
            <a:prstGeom prst="rect">
              <a:avLst/>
            </a:prstGeom>
            <a:noFill/>
          </p:spPr>
          <p:txBody>
            <a:bodyPr wrap="square" rtlCol="0">
              <a:spAutoFit/>
            </a:bodyPr>
            <a:lstStyle/>
            <a:p>
              <a:pPr algn="ctr"/>
              <a:r>
                <a:rPr lang="en-US" sz="700" b="1" dirty="0">
                  <a:solidFill>
                    <a:schemeClr val="tx1">
                      <a:lumMod val="65000"/>
                      <a:lumOff val="35000"/>
                    </a:schemeClr>
                  </a:solidFill>
                  <a:latin typeface="Akkurat" panose="02000503040000020004" pitchFamily="2" charset="0"/>
                </a:rPr>
                <a:t>Weld Boat House</a:t>
              </a:r>
            </a:p>
          </p:txBody>
        </p:sp>
        <p:sp>
          <p:nvSpPr>
            <p:cNvPr id="10" name="TextBox 9">
              <a:extLst>
                <a:ext uri="{FF2B5EF4-FFF2-40B4-BE49-F238E27FC236}">
                  <a16:creationId xmlns:a16="http://schemas.microsoft.com/office/drawing/2014/main" id="{6EF3B80C-9AFF-EA75-D722-4BCF62D07712}"/>
                </a:ext>
              </a:extLst>
            </p:cNvPr>
            <p:cNvSpPr txBox="1"/>
            <p:nvPr/>
          </p:nvSpPr>
          <p:spPr>
            <a:xfrm rot="20479258">
              <a:off x="5834025" y="1781617"/>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Outlook &amp; Dock</a:t>
              </a:r>
            </a:p>
          </p:txBody>
        </p:sp>
        <p:sp>
          <p:nvSpPr>
            <p:cNvPr id="11" name="TextBox 10">
              <a:extLst>
                <a:ext uri="{FF2B5EF4-FFF2-40B4-BE49-F238E27FC236}">
                  <a16:creationId xmlns:a16="http://schemas.microsoft.com/office/drawing/2014/main" id="{98D7160C-8330-9A2E-6909-E2778B74CA68}"/>
                </a:ext>
              </a:extLst>
            </p:cNvPr>
            <p:cNvSpPr txBox="1"/>
            <p:nvPr/>
          </p:nvSpPr>
          <p:spPr>
            <a:xfrm rot="19907403">
              <a:off x="4472680" y="1594443"/>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Memorial Dr</a:t>
              </a:r>
            </a:p>
          </p:txBody>
        </p:sp>
        <p:sp>
          <p:nvSpPr>
            <p:cNvPr id="12" name="TextBox 11">
              <a:extLst>
                <a:ext uri="{FF2B5EF4-FFF2-40B4-BE49-F238E27FC236}">
                  <a16:creationId xmlns:a16="http://schemas.microsoft.com/office/drawing/2014/main" id="{52057C23-59F8-ADF8-EF8B-CC5AA2B57C63}"/>
                </a:ext>
              </a:extLst>
            </p:cNvPr>
            <p:cNvSpPr txBox="1"/>
            <p:nvPr/>
          </p:nvSpPr>
          <p:spPr>
            <a:xfrm rot="20461984">
              <a:off x="5244638" y="4189572"/>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Soldiers Field Rd</a:t>
              </a:r>
            </a:p>
          </p:txBody>
        </p:sp>
        <p:sp>
          <p:nvSpPr>
            <p:cNvPr id="13" name="TextBox 12">
              <a:extLst>
                <a:ext uri="{FF2B5EF4-FFF2-40B4-BE49-F238E27FC236}">
                  <a16:creationId xmlns:a16="http://schemas.microsoft.com/office/drawing/2014/main" id="{026EE3DE-86A5-74AE-7781-BFF149B82D56}"/>
                </a:ext>
              </a:extLst>
            </p:cNvPr>
            <p:cNvSpPr txBox="1"/>
            <p:nvPr/>
          </p:nvSpPr>
          <p:spPr>
            <a:xfrm rot="16890541">
              <a:off x="2779697" y="3317642"/>
              <a:ext cx="1001516" cy="307777"/>
            </a:xfrm>
            <a:prstGeom prst="rect">
              <a:avLst/>
            </a:prstGeom>
            <a:noFill/>
          </p:spPr>
          <p:txBody>
            <a:bodyPr wrap="square" rtlCol="0">
              <a:spAutoFit/>
            </a:bodyPr>
            <a:lstStyle/>
            <a:p>
              <a:pPr algn="ctr"/>
              <a:r>
                <a:rPr lang="en-US" sz="700" b="1" dirty="0">
                  <a:solidFill>
                    <a:schemeClr val="tx1">
                      <a:lumMod val="65000"/>
                      <a:lumOff val="35000"/>
                    </a:schemeClr>
                  </a:solidFill>
                  <a:latin typeface="Akkurat" panose="02000503040000020004" pitchFamily="2" charset="0"/>
                </a:rPr>
                <a:t>Anderson Memorial Bridge</a:t>
              </a:r>
            </a:p>
          </p:txBody>
        </p:sp>
        <p:sp>
          <p:nvSpPr>
            <p:cNvPr id="14" name="TextBox 13">
              <a:extLst>
                <a:ext uri="{FF2B5EF4-FFF2-40B4-BE49-F238E27FC236}">
                  <a16:creationId xmlns:a16="http://schemas.microsoft.com/office/drawing/2014/main" id="{E475A3AB-BFBA-F73E-3360-C04520B3EE99}"/>
                </a:ext>
              </a:extLst>
            </p:cNvPr>
            <p:cNvSpPr txBox="1"/>
            <p:nvPr/>
          </p:nvSpPr>
          <p:spPr>
            <a:xfrm rot="17251539">
              <a:off x="7459278" y="2429493"/>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Weeks Footbridge</a:t>
              </a:r>
            </a:p>
          </p:txBody>
        </p:sp>
        <p:sp>
          <p:nvSpPr>
            <p:cNvPr id="15" name="TextBox 14">
              <a:extLst>
                <a:ext uri="{FF2B5EF4-FFF2-40B4-BE49-F238E27FC236}">
                  <a16:creationId xmlns:a16="http://schemas.microsoft.com/office/drawing/2014/main" id="{AFE123ED-1BB8-AA74-F743-D5285621909F}"/>
                </a:ext>
              </a:extLst>
            </p:cNvPr>
            <p:cNvSpPr txBox="1"/>
            <p:nvPr/>
          </p:nvSpPr>
          <p:spPr>
            <a:xfrm rot="160043">
              <a:off x="-24508" y="3669035"/>
              <a:ext cx="699594" cy="307777"/>
            </a:xfrm>
            <a:prstGeom prst="rect">
              <a:avLst/>
            </a:prstGeom>
            <a:noFill/>
          </p:spPr>
          <p:txBody>
            <a:bodyPr wrap="square" rtlCol="0">
              <a:spAutoFit/>
            </a:bodyPr>
            <a:lstStyle/>
            <a:p>
              <a:pPr algn="ctr"/>
              <a:r>
                <a:rPr lang="en-US" sz="700" b="1" dirty="0">
                  <a:solidFill>
                    <a:schemeClr val="tx1">
                      <a:lumMod val="65000"/>
                      <a:lumOff val="35000"/>
                    </a:schemeClr>
                  </a:solidFill>
                  <a:latin typeface="Akkurat" panose="02000503040000020004" pitchFamily="2" charset="0"/>
                </a:rPr>
                <a:t>Newell Boat House</a:t>
              </a:r>
            </a:p>
          </p:txBody>
        </p:sp>
        <p:sp>
          <p:nvSpPr>
            <p:cNvPr id="2" name="TextBox 1">
              <a:extLst>
                <a:ext uri="{FF2B5EF4-FFF2-40B4-BE49-F238E27FC236}">
                  <a16:creationId xmlns:a16="http://schemas.microsoft.com/office/drawing/2014/main" id="{D2B10E8B-C4BE-E5B5-CE86-2D92DB197812}"/>
                </a:ext>
              </a:extLst>
            </p:cNvPr>
            <p:cNvSpPr txBox="1"/>
            <p:nvPr/>
          </p:nvSpPr>
          <p:spPr>
            <a:xfrm rot="19907403">
              <a:off x="4618921" y="1825321"/>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3" name="TextBox 2">
              <a:extLst>
                <a:ext uri="{FF2B5EF4-FFF2-40B4-BE49-F238E27FC236}">
                  <a16:creationId xmlns:a16="http://schemas.microsoft.com/office/drawing/2014/main" id="{2D952EF8-5B10-8F04-B1EC-0AC534EB2D5E}"/>
                </a:ext>
              </a:extLst>
            </p:cNvPr>
            <p:cNvSpPr txBox="1"/>
            <p:nvPr/>
          </p:nvSpPr>
          <p:spPr>
            <a:xfrm rot="20540020">
              <a:off x="5690227" y="1376310"/>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6" name="TextBox 5">
              <a:extLst>
                <a:ext uri="{FF2B5EF4-FFF2-40B4-BE49-F238E27FC236}">
                  <a16:creationId xmlns:a16="http://schemas.microsoft.com/office/drawing/2014/main" id="{1C267A8A-A3DD-49F4-684C-8CCBA299EC88}"/>
                </a:ext>
              </a:extLst>
            </p:cNvPr>
            <p:cNvSpPr txBox="1"/>
            <p:nvPr/>
          </p:nvSpPr>
          <p:spPr>
            <a:xfrm rot="397573">
              <a:off x="6941852" y="1265337"/>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7" name="TextBox 6">
              <a:extLst>
                <a:ext uri="{FF2B5EF4-FFF2-40B4-BE49-F238E27FC236}">
                  <a16:creationId xmlns:a16="http://schemas.microsoft.com/office/drawing/2014/main" id="{6E0AFD41-8AFC-D522-76B3-1EE007D8246A}"/>
                </a:ext>
              </a:extLst>
            </p:cNvPr>
            <p:cNvSpPr txBox="1"/>
            <p:nvPr/>
          </p:nvSpPr>
          <p:spPr>
            <a:xfrm rot="2582707">
              <a:off x="8515786" y="1925771"/>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9" name="TextBox 8">
              <a:extLst>
                <a:ext uri="{FF2B5EF4-FFF2-40B4-BE49-F238E27FC236}">
                  <a16:creationId xmlns:a16="http://schemas.microsoft.com/office/drawing/2014/main" id="{967A2BC5-FE0B-D210-4C38-E0088B47C3E3}"/>
                </a:ext>
              </a:extLst>
            </p:cNvPr>
            <p:cNvSpPr txBox="1"/>
            <p:nvPr/>
          </p:nvSpPr>
          <p:spPr>
            <a:xfrm rot="1106401">
              <a:off x="1901323" y="2558408"/>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sp>
          <p:nvSpPr>
            <p:cNvPr id="18" name="TextBox 17">
              <a:extLst>
                <a:ext uri="{FF2B5EF4-FFF2-40B4-BE49-F238E27FC236}">
                  <a16:creationId xmlns:a16="http://schemas.microsoft.com/office/drawing/2014/main" id="{39D12EFB-FBEB-1D99-19C1-4A4C5EE34046}"/>
                </a:ext>
              </a:extLst>
            </p:cNvPr>
            <p:cNvSpPr txBox="1"/>
            <p:nvPr/>
          </p:nvSpPr>
          <p:spPr>
            <a:xfrm rot="1510242">
              <a:off x="1092506" y="2658100"/>
              <a:ext cx="1268891"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Shoreline Restoration &amp; Invasive Species Management</a:t>
              </a:r>
            </a:p>
          </p:txBody>
        </p:sp>
        <p:cxnSp>
          <p:nvCxnSpPr>
            <p:cNvPr id="20" name="Straight Arrow Connector 19">
              <a:extLst>
                <a:ext uri="{FF2B5EF4-FFF2-40B4-BE49-F238E27FC236}">
                  <a16:creationId xmlns:a16="http://schemas.microsoft.com/office/drawing/2014/main" id="{F5197770-B900-707E-3026-BF5635FA833A}"/>
                </a:ext>
              </a:extLst>
            </p:cNvPr>
            <p:cNvCxnSpPr/>
            <p:nvPr/>
          </p:nvCxnSpPr>
          <p:spPr>
            <a:xfrm flipV="1">
              <a:off x="2163250" y="2906867"/>
              <a:ext cx="167225" cy="4634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8FFA866-A5D0-D7FE-B9B1-5BDC2A6642BA}"/>
                </a:ext>
              </a:extLst>
            </p:cNvPr>
            <p:cNvSpPr txBox="1"/>
            <p:nvPr/>
          </p:nvSpPr>
          <p:spPr>
            <a:xfrm rot="19814161">
              <a:off x="4578804" y="2301252"/>
              <a:ext cx="1288804"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Shoreline Restoration &amp; Invasive Species Management</a:t>
              </a:r>
            </a:p>
          </p:txBody>
        </p:sp>
        <p:cxnSp>
          <p:nvCxnSpPr>
            <p:cNvPr id="22" name="Straight Arrow Connector 21">
              <a:extLst>
                <a:ext uri="{FF2B5EF4-FFF2-40B4-BE49-F238E27FC236}">
                  <a16:creationId xmlns:a16="http://schemas.microsoft.com/office/drawing/2014/main" id="{03BF3934-64C4-D4F1-CA5D-BC05BD190055}"/>
                </a:ext>
              </a:extLst>
            </p:cNvPr>
            <p:cNvCxnSpPr>
              <a:cxnSpLocks/>
            </p:cNvCxnSpPr>
            <p:nvPr/>
          </p:nvCxnSpPr>
          <p:spPr>
            <a:xfrm rot="18178498" flipV="1">
              <a:off x="5536102" y="2065231"/>
              <a:ext cx="167225" cy="4634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D12CDCC-B1EC-82B9-E6AB-3F1C21D76BA2}"/>
                </a:ext>
              </a:extLst>
            </p:cNvPr>
            <p:cNvSpPr txBox="1"/>
            <p:nvPr/>
          </p:nvSpPr>
          <p:spPr>
            <a:xfrm rot="2423282">
              <a:off x="9012726" y="2724033"/>
              <a:ext cx="1319815" cy="307777"/>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Shoreline Restoration &amp; Invasive Species Management</a:t>
              </a:r>
            </a:p>
          </p:txBody>
        </p:sp>
        <p:cxnSp>
          <p:nvCxnSpPr>
            <p:cNvPr id="25" name="Straight Arrow Connector 24">
              <a:extLst>
                <a:ext uri="{FF2B5EF4-FFF2-40B4-BE49-F238E27FC236}">
                  <a16:creationId xmlns:a16="http://schemas.microsoft.com/office/drawing/2014/main" id="{267E6A80-9066-391E-956A-58CE8CE290D4}"/>
                </a:ext>
              </a:extLst>
            </p:cNvPr>
            <p:cNvCxnSpPr>
              <a:cxnSpLocks/>
            </p:cNvCxnSpPr>
            <p:nvPr/>
          </p:nvCxnSpPr>
          <p:spPr>
            <a:xfrm>
              <a:off x="10042811" y="3117226"/>
              <a:ext cx="179994" cy="32627"/>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656D00F-4829-995D-2502-A8216BC44390}"/>
                </a:ext>
              </a:extLst>
            </p:cNvPr>
            <p:cNvSpPr txBox="1"/>
            <p:nvPr/>
          </p:nvSpPr>
          <p:spPr>
            <a:xfrm>
              <a:off x="6742456" y="3266670"/>
              <a:ext cx="1448693" cy="20005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dirty="0">
                  <a:latin typeface="Aptos Display" panose="020B0004020202020204" pitchFamily="34" charset="0"/>
                </a:rPr>
                <a:t>Event Lawn</a:t>
              </a:r>
            </a:p>
          </p:txBody>
        </p:sp>
      </p:grpSp>
      <p:pic>
        <p:nvPicPr>
          <p:cNvPr id="8" name="Picture 7" descr="Landscape Typology key">
            <a:extLst>
              <a:ext uri="{FF2B5EF4-FFF2-40B4-BE49-F238E27FC236}">
                <a16:creationId xmlns:a16="http://schemas.microsoft.com/office/drawing/2014/main" id="{B2D4E6E8-E6EB-D974-3873-590FEFA56A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191" y="58332"/>
            <a:ext cx="4148947" cy="1443249"/>
          </a:xfrm>
          <a:prstGeom prst="rect">
            <a:avLst/>
          </a:prstGeom>
        </p:spPr>
      </p:pic>
      <p:sp>
        <p:nvSpPr>
          <p:cNvPr id="17" name="Rectangle 16">
            <a:extLst>
              <a:ext uri="{FF2B5EF4-FFF2-40B4-BE49-F238E27FC236}">
                <a16:creationId xmlns:a16="http://schemas.microsoft.com/office/drawing/2014/main" id="{894AC0A6-FC09-115D-A49D-CD47A828C972}"/>
              </a:ext>
              <a:ext uri="{C183D7F6-B498-43B3-948B-1728B52AA6E4}">
                <adec:decorative xmlns:adec="http://schemas.microsoft.com/office/drawing/2017/decorative" val="1"/>
              </a:ext>
            </a:extLst>
          </p:cNvPr>
          <p:cNvSpPr/>
          <p:nvPr/>
        </p:nvSpPr>
        <p:spPr>
          <a:xfrm>
            <a:off x="681869" y="1416953"/>
            <a:ext cx="739302" cy="875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80CE9CA9-5421-09BC-B966-E709DEB2CA3A}"/>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Overview of Riverbend Rendered Plan</a:t>
            </a:r>
          </a:p>
        </p:txBody>
      </p:sp>
    </p:spTree>
    <p:extLst>
      <p:ext uri="{BB962C8B-B14F-4D97-AF65-F5344CB8AC3E}">
        <p14:creationId xmlns:p14="http://schemas.microsoft.com/office/powerpoint/2010/main" val="32858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7000" decel="7000" fill="hold" nodeType="clickEffect">
                                  <p:stCondLst>
                                    <p:cond delay="0"/>
                                  </p:stCondLst>
                                  <p:childTnLst>
                                    <p:animMotion origin="layout" path="M 0.50469 1.48148E-6 L -0.34653 1.48148E-6 " pathEditMode="relative" rAng="0" ptsTypes="AA">
                                      <p:cBhvr>
                                        <p:cTn id="6" dur="60000" fill="hold"/>
                                        <p:tgtEl>
                                          <p:spTgt spid="29"/>
                                        </p:tgtEl>
                                        <p:attrNameLst>
                                          <p:attrName>ppt_x</p:attrName>
                                          <p:attrName>ppt_y</p:attrName>
                                        </p:attrNameLst>
                                      </p:cBhvr>
                                      <p:rCtr x="-4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69611-5941-FEF5-4D53-6E14087B1100}"/>
            </a:ext>
          </a:extLst>
        </p:cNvPr>
        <p:cNvGrpSpPr/>
        <p:nvPr/>
      </p:nvGrpSpPr>
      <p:grpSpPr>
        <a:xfrm>
          <a:off x="0" y="0"/>
          <a:ext cx="0" cy="0"/>
          <a:chOff x="0" y="0"/>
          <a:chExt cx="0" cy="0"/>
        </a:xfrm>
      </p:grpSpPr>
      <p:pic>
        <p:nvPicPr>
          <p:cNvPr id="18" name="Picture 17" descr="Existing conditions Magazine Beach, Cambridge">
            <a:extLst>
              <a:ext uri="{FF2B5EF4-FFF2-40B4-BE49-F238E27FC236}">
                <a16:creationId xmlns:a16="http://schemas.microsoft.com/office/drawing/2014/main" id="{B2F705BB-0552-47CD-1ABE-E0FF4DB1F3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54732"/>
            <a:ext cx="9144000" cy="4324166"/>
          </a:xfrm>
          <a:prstGeom prst="rect">
            <a:avLst/>
          </a:prstGeom>
        </p:spPr>
      </p:pic>
      <p:pic>
        <p:nvPicPr>
          <p:cNvPr id="6" name="Picture 5" descr="HOCR Rendered Strategic Plan">
            <a:extLst>
              <a:ext uri="{FF2B5EF4-FFF2-40B4-BE49-F238E27FC236}">
                <a16:creationId xmlns:a16="http://schemas.microsoft.com/office/drawing/2014/main" id="{4B23A4CF-0844-53A8-68EB-46438C1E391C}"/>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1" y="3298561"/>
            <a:ext cx="9144001" cy="3559440"/>
          </a:xfrm>
          <a:prstGeom prst="rect">
            <a:avLst/>
          </a:prstGeom>
        </p:spPr>
      </p:pic>
      <p:sp>
        <p:nvSpPr>
          <p:cNvPr id="14" name="Title 1">
            <a:extLst>
              <a:ext uri="{FF2B5EF4-FFF2-40B4-BE49-F238E27FC236}">
                <a16:creationId xmlns:a16="http://schemas.microsoft.com/office/drawing/2014/main" id="{724F7433-6C22-736C-3F57-3E4DE14A0C0B}"/>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a:t>
            </a:r>
            <a:br>
              <a:rPr lang="en-US" sz="3600" dirty="0">
                <a:latin typeface="Aptos Display" panose="020B0004020202020204" pitchFamily="34" charset="0"/>
              </a:rPr>
            </a:br>
            <a:r>
              <a:rPr lang="en-US" sz="2700" dirty="0">
                <a:latin typeface="Aptos Display" panose="020B0004020202020204" pitchFamily="34" charset="0"/>
              </a:rPr>
              <a:t>Area C | Before &amp; After</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pic>
        <p:nvPicPr>
          <p:cNvPr id="3" name="Picture 2" descr="key showing study area">
            <a:extLst>
              <a:ext uri="{FF2B5EF4-FFF2-40B4-BE49-F238E27FC236}">
                <a16:creationId xmlns:a16="http://schemas.microsoft.com/office/drawing/2014/main" id="{9C6471FF-7B8C-E751-331C-C8DB596C7D10}"/>
              </a:ext>
            </a:extLst>
          </p:cNvPr>
          <p:cNvPicPr>
            <a:picLocks noChangeAspect="1"/>
          </p:cNvPicPr>
          <p:nvPr/>
        </p:nvPicPr>
        <p:blipFill>
          <a:blip r:embed="rId4"/>
          <a:stretch>
            <a:fillRect/>
          </a:stretch>
        </p:blipFill>
        <p:spPr>
          <a:xfrm>
            <a:off x="6369662" y="268066"/>
            <a:ext cx="2532292" cy="1739285"/>
          </a:xfrm>
          <a:prstGeom prst="rect">
            <a:avLst/>
          </a:prstGeom>
        </p:spPr>
      </p:pic>
      <p:sp>
        <p:nvSpPr>
          <p:cNvPr id="35" name="Freeform: Shape 34">
            <a:extLst>
              <a:ext uri="{FF2B5EF4-FFF2-40B4-BE49-F238E27FC236}">
                <a16:creationId xmlns:a16="http://schemas.microsoft.com/office/drawing/2014/main" id="{2D581D75-E676-CA58-3FC2-285686B2C4CB}"/>
              </a:ext>
              <a:ext uri="{C183D7F6-B498-43B3-948B-1728B52AA6E4}">
                <adec:decorative xmlns:adec="http://schemas.microsoft.com/office/drawing/2017/decorative" val="1"/>
              </a:ext>
            </a:extLst>
          </p:cNvPr>
          <p:cNvSpPr/>
          <p:nvPr/>
        </p:nvSpPr>
        <p:spPr>
          <a:xfrm>
            <a:off x="4050287" y="2058802"/>
            <a:ext cx="151465" cy="513299"/>
          </a:xfrm>
          <a:custGeom>
            <a:avLst/>
            <a:gdLst>
              <a:gd name="connsiteX0" fmla="*/ 0 w 151465"/>
              <a:gd name="connsiteY0" fmla="*/ 0 h 513299"/>
              <a:gd name="connsiteX1" fmla="*/ 53293 w 151465"/>
              <a:gd name="connsiteY1" fmla="*/ 325370 h 513299"/>
              <a:gd name="connsiteX2" fmla="*/ 25244 w 151465"/>
              <a:gd name="connsiteY2" fmla="*/ 328175 h 513299"/>
              <a:gd name="connsiteX3" fmla="*/ 50488 w 151465"/>
              <a:gd name="connsiteY3" fmla="*/ 513299 h 513299"/>
              <a:gd name="connsiteX4" fmla="*/ 151465 w 151465"/>
              <a:gd name="connsiteY4" fmla="*/ 499274 h 513299"/>
              <a:gd name="connsiteX5" fmla="*/ 75733 w 151465"/>
              <a:gd name="connsiteY5" fmla="*/ 5610 h 513299"/>
              <a:gd name="connsiteX6" fmla="*/ 0 w 151465"/>
              <a:gd name="connsiteY6" fmla="*/ 0 h 51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465" h="513299">
                <a:moveTo>
                  <a:pt x="0" y="0"/>
                </a:moveTo>
                <a:lnTo>
                  <a:pt x="53293" y="325370"/>
                </a:lnTo>
                <a:lnTo>
                  <a:pt x="25244" y="328175"/>
                </a:lnTo>
                <a:lnTo>
                  <a:pt x="50488" y="513299"/>
                </a:lnTo>
                <a:lnTo>
                  <a:pt x="151465" y="499274"/>
                </a:lnTo>
                <a:lnTo>
                  <a:pt x="75733" y="5610"/>
                </a:lnTo>
                <a:lnTo>
                  <a:pt x="0"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2B6C057C-9EFC-76D1-142C-AC7F5862E7F3}"/>
              </a:ext>
              <a:ext uri="{C183D7F6-B498-43B3-948B-1728B52AA6E4}">
                <adec:decorative xmlns:adec="http://schemas.microsoft.com/office/drawing/2017/decorative" val="1"/>
              </a:ext>
            </a:extLst>
          </p:cNvPr>
          <p:cNvGrpSpPr/>
          <p:nvPr/>
        </p:nvGrpSpPr>
        <p:grpSpPr>
          <a:xfrm>
            <a:off x="4069292" y="2392742"/>
            <a:ext cx="113453" cy="184666"/>
            <a:chOff x="6447199" y="2591495"/>
            <a:chExt cx="142008" cy="231145"/>
          </a:xfrm>
        </p:grpSpPr>
        <p:sp>
          <p:nvSpPr>
            <p:cNvPr id="33" name="Oval 32">
              <a:extLst>
                <a:ext uri="{FF2B5EF4-FFF2-40B4-BE49-F238E27FC236}">
                  <a16:creationId xmlns:a16="http://schemas.microsoft.com/office/drawing/2014/main" id="{C2FE224C-9700-3B8A-D05E-8FA68D004F9B}"/>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747D3F7-88E1-6D9A-30FD-B40046FC7D68}"/>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37" name="Freeform: Shape 36">
            <a:extLst>
              <a:ext uri="{FF2B5EF4-FFF2-40B4-BE49-F238E27FC236}">
                <a16:creationId xmlns:a16="http://schemas.microsoft.com/office/drawing/2014/main" id="{1307ACF3-66F3-04BE-C6A3-67532C080D43}"/>
              </a:ext>
              <a:ext uri="{C183D7F6-B498-43B3-948B-1728B52AA6E4}">
                <adec:decorative xmlns:adec="http://schemas.microsoft.com/office/drawing/2017/decorative" val="1"/>
              </a:ext>
            </a:extLst>
          </p:cNvPr>
          <p:cNvSpPr/>
          <p:nvPr/>
        </p:nvSpPr>
        <p:spPr>
          <a:xfrm>
            <a:off x="1789531" y="1489406"/>
            <a:ext cx="314150" cy="530128"/>
          </a:xfrm>
          <a:custGeom>
            <a:avLst/>
            <a:gdLst>
              <a:gd name="connsiteX0" fmla="*/ 129026 w 314150"/>
              <a:gd name="connsiteY0" fmla="*/ 0 h 530128"/>
              <a:gd name="connsiteX1" fmla="*/ 0 w 314150"/>
              <a:gd name="connsiteY1" fmla="*/ 81342 h 530128"/>
              <a:gd name="connsiteX2" fmla="*/ 16830 w 314150"/>
              <a:gd name="connsiteY2" fmla="*/ 218783 h 530128"/>
              <a:gd name="connsiteX3" fmla="*/ 72928 w 314150"/>
              <a:gd name="connsiteY3" fmla="*/ 373053 h 530128"/>
              <a:gd name="connsiteX4" fmla="*/ 187929 w 314150"/>
              <a:gd name="connsiteY4" fmla="*/ 488054 h 530128"/>
              <a:gd name="connsiteX5" fmla="*/ 266467 w 314150"/>
              <a:gd name="connsiteY5" fmla="*/ 530128 h 530128"/>
              <a:gd name="connsiteX6" fmla="*/ 314150 w 314150"/>
              <a:gd name="connsiteY6" fmla="*/ 443176 h 530128"/>
              <a:gd name="connsiteX7" fmla="*/ 227198 w 314150"/>
              <a:gd name="connsiteY7" fmla="*/ 440371 h 530128"/>
              <a:gd name="connsiteX8" fmla="*/ 143051 w 314150"/>
              <a:gd name="connsiteY8" fmla="*/ 361833 h 530128"/>
              <a:gd name="connsiteX9" fmla="*/ 81343 w 314150"/>
              <a:gd name="connsiteY9" fmla="*/ 252442 h 530128"/>
              <a:gd name="connsiteX10" fmla="*/ 67318 w 314150"/>
              <a:gd name="connsiteY10" fmla="*/ 162685 h 530128"/>
              <a:gd name="connsiteX11" fmla="*/ 140246 w 314150"/>
              <a:gd name="connsiteY11" fmla="*/ 103782 h 530128"/>
              <a:gd name="connsiteX12" fmla="*/ 129026 w 314150"/>
              <a:gd name="connsiteY12" fmla="*/ 0 h 5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150" h="530128">
                <a:moveTo>
                  <a:pt x="129026" y="0"/>
                </a:moveTo>
                <a:lnTo>
                  <a:pt x="0" y="81342"/>
                </a:lnTo>
                <a:lnTo>
                  <a:pt x="16830" y="218783"/>
                </a:lnTo>
                <a:lnTo>
                  <a:pt x="72928" y="373053"/>
                </a:lnTo>
                <a:lnTo>
                  <a:pt x="187929" y="488054"/>
                </a:lnTo>
                <a:lnTo>
                  <a:pt x="266467" y="530128"/>
                </a:lnTo>
                <a:lnTo>
                  <a:pt x="314150" y="443176"/>
                </a:lnTo>
                <a:lnTo>
                  <a:pt x="227198" y="440371"/>
                </a:lnTo>
                <a:lnTo>
                  <a:pt x="143051" y="361833"/>
                </a:lnTo>
                <a:lnTo>
                  <a:pt x="81343" y="252442"/>
                </a:lnTo>
                <a:lnTo>
                  <a:pt x="67318" y="162685"/>
                </a:lnTo>
                <a:lnTo>
                  <a:pt x="140246" y="103782"/>
                </a:lnTo>
                <a:lnTo>
                  <a:pt x="129026"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51CD842-524F-4845-083A-11588B8B89E0}"/>
              </a:ext>
              <a:ext uri="{C183D7F6-B498-43B3-948B-1728B52AA6E4}">
                <adec:decorative xmlns:adec="http://schemas.microsoft.com/office/drawing/2017/decorative" val="1"/>
              </a:ext>
            </a:extLst>
          </p:cNvPr>
          <p:cNvGrpSpPr/>
          <p:nvPr/>
        </p:nvGrpSpPr>
        <p:grpSpPr>
          <a:xfrm>
            <a:off x="1789531" y="1498003"/>
            <a:ext cx="113453" cy="184666"/>
            <a:chOff x="6447199" y="2591495"/>
            <a:chExt cx="142008" cy="231145"/>
          </a:xfrm>
        </p:grpSpPr>
        <p:sp>
          <p:nvSpPr>
            <p:cNvPr id="39" name="Oval 38">
              <a:extLst>
                <a:ext uri="{FF2B5EF4-FFF2-40B4-BE49-F238E27FC236}">
                  <a16:creationId xmlns:a16="http://schemas.microsoft.com/office/drawing/2014/main" id="{9B9C943F-3698-A8D7-9386-D55ED82F0FD1}"/>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A827E12-1ABD-35CB-F31C-3A66C0B2FA0E}"/>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2" name="TextBox 1">
            <a:extLst>
              <a:ext uri="{FF2B5EF4-FFF2-40B4-BE49-F238E27FC236}">
                <a16:creationId xmlns:a16="http://schemas.microsoft.com/office/drawing/2014/main" id="{E660E829-A6FF-4404-343E-D68E9B9AB1A7}"/>
              </a:ext>
            </a:extLst>
          </p:cNvPr>
          <p:cNvSpPr txBox="1"/>
          <p:nvPr/>
        </p:nvSpPr>
        <p:spPr>
          <a:xfrm>
            <a:off x="377368" y="2887401"/>
            <a:ext cx="931263" cy="276999"/>
          </a:xfrm>
          <a:prstGeom prst="rect">
            <a:avLst/>
          </a:prstGeom>
          <a:noFill/>
        </p:spPr>
        <p:txBody>
          <a:bodyPr wrap="square" rtlCol="0">
            <a:spAutoFit/>
          </a:bodyPr>
          <a:lstStyle/>
          <a:p>
            <a:r>
              <a:rPr lang="en-US" sz="1200" b="1" dirty="0"/>
              <a:t>Today</a:t>
            </a:r>
          </a:p>
        </p:txBody>
      </p:sp>
      <p:sp>
        <p:nvSpPr>
          <p:cNvPr id="5" name="TextBox 4">
            <a:extLst>
              <a:ext uri="{FF2B5EF4-FFF2-40B4-BE49-F238E27FC236}">
                <a16:creationId xmlns:a16="http://schemas.microsoft.com/office/drawing/2014/main" id="{13D1CEEF-8E09-F52A-45A8-99B8DBA29924}"/>
              </a:ext>
            </a:extLst>
          </p:cNvPr>
          <p:cNvSpPr txBox="1"/>
          <p:nvPr/>
        </p:nvSpPr>
        <p:spPr>
          <a:xfrm>
            <a:off x="6395777" y="1686877"/>
            <a:ext cx="931263" cy="276999"/>
          </a:xfrm>
          <a:prstGeom prst="rect">
            <a:avLst/>
          </a:prstGeom>
          <a:noFill/>
        </p:spPr>
        <p:txBody>
          <a:bodyPr wrap="square" rtlCol="0">
            <a:spAutoFit/>
          </a:bodyPr>
          <a:lstStyle/>
          <a:p>
            <a:r>
              <a:rPr lang="en-US" sz="1200" b="1" dirty="0"/>
              <a:t>Key plan</a:t>
            </a:r>
          </a:p>
        </p:txBody>
      </p:sp>
      <p:cxnSp>
        <p:nvCxnSpPr>
          <p:cNvPr id="20" name="Straight Connector 19">
            <a:extLst>
              <a:ext uri="{FF2B5EF4-FFF2-40B4-BE49-F238E27FC236}">
                <a16:creationId xmlns:a16="http://schemas.microsoft.com/office/drawing/2014/main" id="{20D986AD-319D-E430-9D46-164A971CAB15}"/>
              </a:ext>
              <a:ext uri="{C183D7F6-B498-43B3-948B-1728B52AA6E4}">
                <adec:decorative xmlns:adec="http://schemas.microsoft.com/office/drawing/2017/decorative" val="1"/>
              </a:ext>
            </a:extLst>
          </p:cNvPr>
          <p:cNvCxnSpPr>
            <a:cxnSpLocks/>
          </p:cNvCxnSpPr>
          <p:nvPr/>
        </p:nvCxnSpPr>
        <p:spPr>
          <a:xfrm>
            <a:off x="0" y="3293253"/>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F832270F-ED2A-E466-72C8-14FB157F94D0}"/>
              </a:ext>
              <a:ext uri="{C183D7F6-B498-43B3-948B-1728B52AA6E4}">
                <adec:decorative xmlns:adec="http://schemas.microsoft.com/office/drawing/2017/decorative" val="1"/>
              </a:ext>
            </a:extLst>
          </p:cNvPr>
          <p:cNvSpPr/>
          <p:nvPr/>
        </p:nvSpPr>
        <p:spPr>
          <a:xfrm rot="21301260">
            <a:off x="4727257" y="5641792"/>
            <a:ext cx="148415" cy="502963"/>
          </a:xfrm>
          <a:custGeom>
            <a:avLst/>
            <a:gdLst>
              <a:gd name="connsiteX0" fmla="*/ 0 w 151465"/>
              <a:gd name="connsiteY0" fmla="*/ 0 h 513299"/>
              <a:gd name="connsiteX1" fmla="*/ 53293 w 151465"/>
              <a:gd name="connsiteY1" fmla="*/ 325370 h 513299"/>
              <a:gd name="connsiteX2" fmla="*/ 25244 w 151465"/>
              <a:gd name="connsiteY2" fmla="*/ 328175 h 513299"/>
              <a:gd name="connsiteX3" fmla="*/ 50488 w 151465"/>
              <a:gd name="connsiteY3" fmla="*/ 513299 h 513299"/>
              <a:gd name="connsiteX4" fmla="*/ 151465 w 151465"/>
              <a:gd name="connsiteY4" fmla="*/ 499274 h 513299"/>
              <a:gd name="connsiteX5" fmla="*/ 75733 w 151465"/>
              <a:gd name="connsiteY5" fmla="*/ 5610 h 513299"/>
              <a:gd name="connsiteX6" fmla="*/ 0 w 151465"/>
              <a:gd name="connsiteY6" fmla="*/ 0 h 51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465" h="513299">
                <a:moveTo>
                  <a:pt x="0" y="0"/>
                </a:moveTo>
                <a:lnTo>
                  <a:pt x="53293" y="325370"/>
                </a:lnTo>
                <a:lnTo>
                  <a:pt x="25244" y="328175"/>
                </a:lnTo>
                <a:lnTo>
                  <a:pt x="50488" y="513299"/>
                </a:lnTo>
                <a:lnTo>
                  <a:pt x="151465" y="499274"/>
                </a:lnTo>
                <a:lnTo>
                  <a:pt x="75733" y="5610"/>
                </a:lnTo>
                <a:lnTo>
                  <a:pt x="0"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F95403C-11EE-4972-F2F2-78B7E18655D7}"/>
              </a:ext>
              <a:ext uri="{C183D7F6-B498-43B3-948B-1728B52AA6E4}">
                <adec:decorative xmlns:adec="http://schemas.microsoft.com/office/drawing/2017/decorative" val="1"/>
              </a:ext>
            </a:extLst>
          </p:cNvPr>
          <p:cNvGrpSpPr/>
          <p:nvPr/>
        </p:nvGrpSpPr>
        <p:grpSpPr>
          <a:xfrm rot="21301260">
            <a:off x="4778408" y="5964816"/>
            <a:ext cx="111169" cy="180948"/>
            <a:chOff x="6447199" y="2591495"/>
            <a:chExt cx="142008" cy="231145"/>
          </a:xfrm>
        </p:grpSpPr>
        <p:sp>
          <p:nvSpPr>
            <p:cNvPr id="41" name="Oval 40">
              <a:extLst>
                <a:ext uri="{FF2B5EF4-FFF2-40B4-BE49-F238E27FC236}">
                  <a16:creationId xmlns:a16="http://schemas.microsoft.com/office/drawing/2014/main" id="{724C5180-98A0-D0B2-D971-1550F7440107}"/>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3A72777-C1EB-55B7-5D3C-FE0238917482}"/>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43" name="Freeform: Shape 42">
            <a:extLst>
              <a:ext uri="{FF2B5EF4-FFF2-40B4-BE49-F238E27FC236}">
                <a16:creationId xmlns:a16="http://schemas.microsoft.com/office/drawing/2014/main" id="{B411E762-A2C9-2D6C-FD63-E690040FB1AF}"/>
              </a:ext>
              <a:ext uri="{C183D7F6-B498-43B3-948B-1728B52AA6E4}">
                <adec:decorative xmlns:adec="http://schemas.microsoft.com/office/drawing/2017/decorative" val="1"/>
              </a:ext>
            </a:extLst>
          </p:cNvPr>
          <p:cNvSpPr/>
          <p:nvPr/>
        </p:nvSpPr>
        <p:spPr>
          <a:xfrm>
            <a:off x="2378505" y="5078722"/>
            <a:ext cx="157649" cy="405990"/>
          </a:xfrm>
          <a:custGeom>
            <a:avLst/>
            <a:gdLst>
              <a:gd name="connsiteX0" fmla="*/ 129026 w 314150"/>
              <a:gd name="connsiteY0" fmla="*/ 0 h 530128"/>
              <a:gd name="connsiteX1" fmla="*/ 0 w 314150"/>
              <a:gd name="connsiteY1" fmla="*/ 81342 h 530128"/>
              <a:gd name="connsiteX2" fmla="*/ 16830 w 314150"/>
              <a:gd name="connsiteY2" fmla="*/ 218783 h 530128"/>
              <a:gd name="connsiteX3" fmla="*/ 72928 w 314150"/>
              <a:gd name="connsiteY3" fmla="*/ 373053 h 530128"/>
              <a:gd name="connsiteX4" fmla="*/ 187929 w 314150"/>
              <a:gd name="connsiteY4" fmla="*/ 488054 h 530128"/>
              <a:gd name="connsiteX5" fmla="*/ 266467 w 314150"/>
              <a:gd name="connsiteY5" fmla="*/ 530128 h 530128"/>
              <a:gd name="connsiteX6" fmla="*/ 314150 w 314150"/>
              <a:gd name="connsiteY6" fmla="*/ 443176 h 530128"/>
              <a:gd name="connsiteX7" fmla="*/ 227198 w 314150"/>
              <a:gd name="connsiteY7" fmla="*/ 440371 h 530128"/>
              <a:gd name="connsiteX8" fmla="*/ 143051 w 314150"/>
              <a:gd name="connsiteY8" fmla="*/ 361833 h 530128"/>
              <a:gd name="connsiteX9" fmla="*/ 81343 w 314150"/>
              <a:gd name="connsiteY9" fmla="*/ 252442 h 530128"/>
              <a:gd name="connsiteX10" fmla="*/ 67318 w 314150"/>
              <a:gd name="connsiteY10" fmla="*/ 162685 h 530128"/>
              <a:gd name="connsiteX11" fmla="*/ 140246 w 314150"/>
              <a:gd name="connsiteY11" fmla="*/ 103782 h 530128"/>
              <a:gd name="connsiteX12" fmla="*/ 129026 w 314150"/>
              <a:gd name="connsiteY12" fmla="*/ 0 h 530128"/>
              <a:gd name="connsiteX0" fmla="*/ 129026 w 314150"/>
              <a:gd name="connsiteY0" fmla="*/ 0 h 530128"/>
              <a:gd name="connsiteX1" fmla="*/ 0 w 314150"/>
              <a:gd name="connsiteY1" fmla="*/ 81342 h 530128"/>
              <a:gd name="connsiteX2" fmla="*/ 16830 w 314150"/>
              <a:gd name="connsiteY2" fmla="*/ 218783 h 530128"/>
              <a:gd name="connsiteX3" fmla="*/ 72928 w 314150"/>
              <a:gd name="connsiteY3" fmla="*/ 373053 h 530128"/>
              <a:gd name="connsiteX4" fmla="*/ 266467 w 314150"/>
              <a:gd name="connsiteY4" fmla="*/ 530128 h 530128"/>
              <a:gd name="connsiteX5" fmla="*/ 314150 w 314150"/>
              <a:gd name="connsiteY5" fmla="*/ 443176 h 530128"/>
              <a:gd name="connsiteX6" fmla="*/ 227198 w 314150"/>
              <a:gd name="connsiteY6" fmla="*/ 440371 h 530128"/>
              <a:gd name="connsiteX7" fmla="*/ 143051 w 314150"/>
              <a:gd name="connsiteY7" fmla="*/ 361833 h 530128"/>
              <a:gd name="connsiteX8" fmla="*/ 81343 w 314150"/>
              <a:gd name="connsiteY8" fmla="*/ 252442 h 530128"/>
              <a:gd name="connsiteX9" fmla="*/ 67318 w 314150"/>
              <a:gd name="connsiteY9" fmla="*/ 162685 h 530128"/>
              <a:gd name="connsiteX10" fmla="*/ 140246 w 314150"/>
              <a:gd name="connsiteY10" fmla="*/ 103782 h 530128"/>
              <a:gd name="connsiteX11" fmla="*/ 129026 w 314150"/>
              <a:gd name="connsiteY11" fmla="*/ 0 h 530128"/>
              <a:gd name="connsiteX0" fmla="*/ 129026 w 314150"/>
              <a:gd name="connsiteY0" fmla="*/ 0 h 443176"/>
              <a:gd name="connsiteX1" fmla="*/ 0 w 314150"/>
              <a:gd name="connsiteY1" fmla="*/ 81342 h 443176"/>
              <a:gd name="connsiteX2" fmla="*/ 16830 w 314150"/>
              <a:gd name="connsiteY2" fmla="*/ 218783 h 443176"/>
              <a:gd name="connsiteX3" fmla="*/ 72928 w 314150"/>
              <a:gd name="connsiteY3" fmla="*/ 373053 h 443176"/>
              <a:gd name="connsiteX4" fmla="*/ 102989 w 314150"/>
              <a:gd name="connsiteY4" fmla="*/ 414331 h 443176"/>
              <a:gd name="connsiteX5" fmla="*/ 314150 w 314150"/>
              <a:gd name="connsiteY5" fmla="*/ 443176 h 443176"/>
              <a:gd name="connsiteX6" fmla="*/ 227198 w 314150"/>
              <a:gd name="connsiteY6" fmla="*/ 440371 h 443176"/>
              <a:gd name="connsiteX7" fmla="*/ 143051 w 314150"/>
              <a:gd name="connsiteY7" fmla="*/ 361833 h 443176"/>
              <a:gd name="connsiteX8" fmla="*/ 81343 w 314150"/>
              <a:gd name="connsiteY8" fmla="*/ 252442 h 443176"/>
              <a:gd name="connsiteX9" fmla="*/ 67318 w 314150"/>
              <a:gd name="connsiteY9" fmla="*/ 162685 h 443176"/>
              <a:gd name="connsiteX10" fmla="*/ 140246 w 314150"/>
              <a:gd name="connsiteY10" fmla="*/ 103782 h 443176"/>
              <a:gd name="connsiteX11" fmla="*/ 129026 w 314150"/>
              <a:gd name="connsiteY11" fmla="*/ 0 h 443176"/>
              <a:gd name="connsiteX0" fmla="*/ 129026 w 314150"/>
              <a:gd name="connsiteY0" fmla="*/ 0 h 443176"/>
              <a:gd name="connsiteX1" fmla="*/ 0 w 314150"/>
              <a:gd name="connsiteY1" fmla="*/ 81342 h 443176"/>
              <a:gd name="connsiteX2" fmla="*/ 16830 w 314150"/>
              <a:gd name="connsiteY2" fmla="*/ 218783 h 443176"/>
              <a:gd name="connsiteX3" fmla="*/ 72928 w 314150"/>
              <a:gd name="connsiteY3" fmla="*/ 373053 h 443176"/>
              <a:gd name="connsiteX4" fmla="*/ 102989 w 314150"/>
              <a:gd name="connsiteY4" fmla="*/ 414331 h 443176"/>
              <a:gd name="connsiteX5" fmla="*/ 314150 w 314150"/>
              <a:gd name="connsiteY5" fmla="*/ 443176 h 443176"/>
              <a:gd name="connsiteX6" fmla="*/ 143051 w 314150"/>
              <a:gd name="connsiteY6" fmla="*/ 361833 h 443176"/>
              <a:gd name="connsiteX7" fmla="*/ 81343 w 314150"/>
              <a:gd name="connsiteY7" fmla="*/ 252442 h 443176"/>
              <a:gd name="connsiteX8" fmla="*/ 67318 w 314150"/>
              <a:gd name="connsiteY8" fmla="*/ 162685 h 443176"/>
              <a:gd name="connsiteX9" fmla="*/ 140246 w 314150"/>
              <a:gd name="connsiteY9" fmla="*/ 103782 h 443176"/>
              <a:gd name="connsiteX10" fmla="*/ 129026 w 314150"/>
              <a:gd name="connsiteY10" fmla="*/ 0 h 443176"/>
              <a:gd name="connsiteX0" fmla="*/ 129026 w 171106"/>
              <a:gd name="connsiteY0" fmla="*/ 0 h 414331"/>
              <a:gd name="connsiteX1" fmla="*/ 0 w 171106"/>
              <a:gd name="connsiteY1" fmla="*/ 81342 h 414331"/>
              <a:gd name="connsiteX2" fmla="*/ 16830 w 171106"/>
              <a:gd name="connsiteY2" fmla="*/ 218783 h 414331"/>
              <a:gd name="connsiteX3" fmla="*/ 72928 w 171106"/>
              <a:gd name="connsiteY3" fmla="*/ 373053 h 414331"/>
              <a:gd name="connsiteX4" fmla="*/ 102989 w 171106"/>
              <a:gd name="connsiteY4" fmla="*/ 414331 h 414331"/>
              <a:gd name="connsiteX5" fmla="*/ 171106 w 171106"/>
              <a:gd name="connsiteY5" fmla="*/ 412524 h 414331"/>
              <a:gd name="connsiteX6" fmla="*/ 143051 w 171106"/>
              <a:gd name="connsiteY6" fmla="*/ 361833 h 414331"/>
              <a:gd name="connsiteX7" fmla="*/ 81343 w 171106"/>
              <a:gd name="connsiteY7" fmla="*/ 252442 h 414331"/>
              <a:gd name="connsiteX8" fmla="*/ 67318 w 171106"/>
              <a:gd name="connsiteY8" fmla="*/ 162685 h 414331"/>
              <a:gd name="connsiteX9" fmla="*/ 140246 w 171106"/>
              <a:gd name="connsiteY9" fmla="*/ 103782 h 414331"/>
              <a:gd name="connsiteX10" fmla="*/ 129026 w 171106"/>
              <a:gd name="connsiteY10" fmla="*/ 0 h 414331"/>
              <a:gd name="connsiteX0" fmla="*/ 129026 w 171106"/>
              <a:gd name="connsiteY0" fmla="*/ 0 h 414331"/>
              <a:gd name="connsiteX1" fmla="*/ 0 w 171106"/>
              <a:gd name="connsiteY1" fmla="*/ 81342 h 414331"/>
              <a:gd name="connsiteX2" fmla="*/ 16830 w 171106"/>
              <a:gd name="connsiteY2" fmla="*/ 218783 h 414331"/>
              <a:gd name="connsiteX3" fmla="*/ 72928 w 171106"/>
              <a:gd name="connsiteY3" fmla="*/ 373053 h 414331"/>
              <a:gd name="connsiteX4" fmla="*/ 102989 w 171106"/>
              <a:gd name="connsiteY4" fmla="*/ 414331 h 414331"/>
              <a:gd name="connsiteX5" fmla="*/ 171106 w 171106"/>
              <a:gd name="connsiteY5" fmla="*/ 412524 h 414331"/>
              <a:gd name="connsiteX6" fmla="*/ 119211 w 171106"/>
              <a:gd name="connsiteY6" fmla="*/ 334587 h 414331"/>
              <a:gd name="connsiteX7" fmla="*/ 81343 w 171106"/>
              <a:gd name="connsiteY7" fmla="*/ 252442 h 414331"/>
              <a:gd name="connsiteX8" fmla="*/ 67318 w 171106"/>
              <a:gd name="connsiteY8" fmla="*/ 162685 h 414331"/>
              <a:gd name="connsiteX9" fmla="*/ 140246 w 171106"/>
              <a:gd name="connsiteY9" fmla="*/ 103782 h 414331"/>
              <a:gd name="connsiteX10" fmla="*/ 129026 w 171106"/>
              <a:gd name="connsiteY10" fmla="*/ 0 h 414331"/>
              <a:gd name="connsiteX0" fmla="*/ 129026 w 160888"/>
              <a:gd name="connsiteY0" fmla="*/ 0 h 414331"/>
              <a:gd name="connsiteX1" fmla="*/ 0 w 160888"/>
              <a:gd name="connsiteY1" fmla="*/ 81342 h 414331"/>
              <a:gd name="connsiteX2" fmla="*/ 16830 w 160888"/>
              <a:gd name="connsiteY2" fmla="*/ 218783 h 414331"/>
              <a:gd name="connsiteX3" fmla="*/ 72928 w 160888"/>
              <a:gd name="connsiteY3" fmla="*/ 373053 h 414331"/>
              <a:gd name="connsiteX4" fmla="*/ 102989 w 160888"/>
              <a:gd name="connsiteY4" fmla="*/ 414331 h 414331"/>
              <a:gd name="connsiteX5" fmla="*/ 160888 w 160888"/>
              <a:gd name="connsiteY5" fmla="*/ 398900 h 414331"/>
              <a:gd name="connsiteX6" fmla="*/ 119211 w 160888"/>
              <a:gd name="connsiteY6" fmla="*/ 334587 h 414331"/>
              <a:gd name="connsiteX7" fmla="*/ 81343 w 160888"/>
              <a:gd name="connsiteY7" fmla="*/ 252442 h 414331"/>
              <a:gd name="connsiteX8" fmla="*/ 67318 w 160888"/>
              <a:gd name="connsiteY8" fmla="*/ 162685 h 414331"/>
              <a:gd name="connsiteX9" fmla="*/ 140246 w 160888"/>
              <a:gd name="connsiteY9" fmla="*/ 103782 h 414331"/>
              <a:gd name="connsiteX10" fmla="*/ 129026 w 160888"/>
              <a:gd name="connsiteY10" fmla="*/ 0 h 41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888" h="414331">
                <a:moveTo>
                  <a:pt x="129026" y="0"/>
                </a:moveTo>
                <a:lnTo>
                  <a:pt x="0" y="81342"/>
                </a:lnTo>
                <a:lnTo>
                  <a:pt x="16830" y="218783"/>
                </a:lnTo>
                <a:lnTo>
                  <a:pt x="72928" y="373053"/>
                </a:lnTo>
                <a:lnTo>
                  <a:pt x="102989" y="414331"/>
                </a:lnTo>
                <a:lnTo>
                  <a:pt x="160888" y="398900"/>
                </a:lnTo>
                <a:lnTo>
                  <a:pt x="119211" y="334587"/>
                </a:lnTo>
                <a:lnTo>
                  <a:pt x="81343" y="252442"/>
                </a:lnTo>
                <a:lnTo>
                  <a:pt x="67318" y="162685"/>
                </a:lnTo>
                <a:lnTo>
                  <a:pt x="140246" y="103782"/>
                </a:lnTo>
                <a:lnTo>
                  <a:pt x="129026"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B0B3BCF-64F1-1A44-18A6-63435AA71A23}"/>
              </a:ext>
              <a:ext uri="{C183D7F6-B498-43B3-948B-1728B52AA6E4}">
                <adec:decorative xmlns:adec="http://schemas.microsoft.com/office/drawing/2017/decorative" val="1"/>
              </a:ext>
            </a:extLst>
          </p:cNvPr>
          <p:cNvGrpSpPr/>
          <p:nvPr/>
        </p:nvGrpSpPr>
        <p:grpSpPr>
          <a:xfrm>
            <a:off x="2378505" y="5105918"/>
            <a:ext cx="111169" cy="180948"/>
            <a:chOff x="6447199" y="2591495"/>
            <a:chExt cx="142008" cy="231145"/>
          </a:xfrm>
        </p:grpSpPr>
        <p:sp>
          <p:nvSpPr>
            <p:cNvPr id="45" name="Oval 44">
              <a:extLst>
                <a:ext uri="{FF2B5EF4-FFF2-40B4-BE49-F238E27FC236}">
                  <a16:creationId xmlns:a16="http://schemas.microsoft.com/office/drawing/2014/main" id="{0AB8E941-72B6-AC49-4E71-8A35B6B0364A}"/>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DA26725-9303-5023-B2A6-1C3B31BD186C}"/>
                </a:ext>
              </a:extLst>
            </p:cNvPr>
            <p:cNvSpPr txBox="1"/>
            <p:nvPr/>
          </p:nvSpPr>
          <p:spPr>
            <a:xfrm>
              <a:off x="6447199" y="2591495"/>
              <a:ext cx="104178"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49" name="TextBox 48">
            <a:extLst>
              <a:ext uri="{FF2B5EF4-FFF2-40B4-BE49-F238E27FC236}">
                <a16:creationId xmlns:a16="http://schemas.microsoft.com/office/drawing/2014/main" id="{0830F3E4-D776-A5E9-11A1-F122FA887C27}"/>
              </a:ext>
            </a:extLst>
          </p:cNvPr>
          <p:cNvSpPr txBox="1"/>
          <p:nvPr/>
        </p:nvSpPr>
        <p:spPr>
          <a:xfrm>
            <a:off x="460215" y="6412514"/>
            <a:ext cx="931263" cy="276999"/>
          </a:xfrm>
          <a:prstGeom prst="rect">
            <a:avLst/>
          </a:prstGeom>
          <a:noFill/>
        </p:spPr>
        <p:txBody>
          <a:bodyPr wrap="square" rtlCol="0">
            <a:spAutoFit/>
          </a:bodyPr>
          <a:lstStyle/>
          <a:p>
            <a:r>
              <a:rPr lang="en-US" sz="1200" b="1" dirty="0"/>
              <a:t>Future</a:t>
            </a:r>
          </a:p>
        </p:txBody>
      </p:sp>
      <p:grpSp>
        <p:nvGrpSpPr>
          <p:cNvPr id="59" name="Group 58">
            <a:extLst>
              <a:ext uri="{FF2B5EF4-FFF2-40B4-BE49-F238E27FC236}">
                <a16:creationId xmlns:a16="http://schemas.microsoft.com/office/drawing/2014/main" id="{CDF60180-2CCD-29BA-1B6A-DDC3A6CE0BA9}"/>
              </a:ext>
              <a:ext uri="{C183D7F6-B498-43B3-948B-1728B52AA6E4}">
                <adec:decorative xmlns:adec="http://schemas.microsoft.com/office/drawing/2017/decorative" val="1"/>
              </a:ext>
            </a:extLst>
          </p:cNvPr>
          <p:cNvGrpSpPr/>
          <p:nvPr/>
        </p:nvGrpSpPr>
        <p:grpSpPr>
          <a:xfrm rot="19917674">
            <a:off x="3403169" y="5745424"/>
            <a:ext cx="1219531" cy="138499"/>
            <a:chOff x="6834268" y="2891192"/>
            <a:chExt cx="831247" cy="94403"/>
          </a:xfrm>
        </p:grpSpPr>
        <p:sp>
          <p:nvSpPr>
            <p:cNvPr id="60" name="Rectangle: Rounded Corners 59">
              <a:extLst>
                <a:ext uri="{FF2B5EF4-FFF2-40B4-BE49-F238E27FC236}">
                  <a16:creationId xmlns:a16="http://schemas.microsoft.com/office/drawing/2014/main" id="{389864C3-2879-AED5-47A4-EBAB376193C6}"/>
                </a:ext>
              </a:extLst>
            </p:cNvPr>
            <p:cNvSpPr/>
            <p:nvPr/>
          </p:nvSpPr>
          <p:spPr>
            <a:xfrm rot="1854491">
              <a:off x="7143303" y="2919549"/>
              <a:ext cx="219624" cy="43832"/>
            </a:xfrm>
            <a:prstGeom prst="roundRect">
              <a:avLst/>
            </a:prstGeom>
            <a:solidFill>
              <a:srgbClr val="F6B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D72E4E7-F40B-8BB3-DB74-B55FE5BCF73D}"/>
                </a:ext>
              </a:extLst>
            </p:cNvPr>
            <p:cNvSpPr txBox="1"/>
            <p:nvPr/>
          </p:nvSpPr>
          <p:spPr>
            <a:xfrm rot="1946142">
              <a:off x="6834268" y="2891192"/>
              <a:ext cx="831247" cy="94403"/>
            </a:xfrm>
            <a:prstGeom prst="rect">
              <a:avLst/>
            </a:prstGeom>
            <a:noFill/>
          </p:spPr>
          <p:txBody>
            <a:bodyPr wrap="square" rtlCol="0">
              <a:spAutoFit/>
            </a:bodyPr>
            <a:lstStyle/>
            <a:p>
              <a:pPr algn="ctr"/>
              <a:r>
                <a:rPr lang="en-US" sz="300" b="1" dirty="0">
                  <a:solidFill>
                    <a:schemeClr val="bg1"/>
                  </a:solidFill>
                  <a:latin typeface="Akkurat" panose="02000503040000020004" pitchFamily="2" charset="0"/>
                </a:rPr>
                <a:t>SOCCER FIELD</a:t>
              </a:r>
            </a:p>
          </p:txBody>
        </p:sp>
      </p:grpSp>
      <p:grpSp>
        <p:nvGrpSpPr>
          <p:cNvPr id="62" name="Group 61">
            <a:extLst>
              <a:ext uri="{FF2B5EF4-FFF2-40B4-BE49-F238E27FC236}">
                <a16:creationId xmlns:a16="http://schemas.microsoft.com/office/drawing/2014/main" id="{DCA90DC6-17CF-D093-FD56-2164DC33E314}"/>
              </a:ext>
              <a:ext uri="{C183D7F6-B498-43B3-948B-1728B52AA6E4}">
                <adec:decorative xmlns:adec="http://schemas.microsoft.com/office/drawing/2017/decorative" val="1"/>
              </a:ext>
            </a:extLst>
          </p:cNvPr>
          <p:cNvGrpSpPr/>
          <p:nvPr/>
        </p:nvGrpSpPr>
        <p:grpSpPr>
          <a:xfrm rot="16529352">
            <a:off x="4160804" y="5868994"/>
            <a:ext cx="522665" cy="186706"/>
            <a:chOff x="6733382" y="3555064"/>
            <a:chExt cx="630155" cy="225103"/>
          </a:xfrm>
        </p:grpSpPr>
        <p:sp>
          <p:nvSpPr>
            <p:cNvPr id="63" name="Rectangle: Rounded Corners 62">
              <a:extLst>
                <a:ext uri="{FF2B5EF4-FFF2-40B4-BE49-F238E27FC236}">
                  <a16:creationId xmlns:a16="http://schemas.microsoft.com/office/drawing/2014/main" id="{D0BFBA2C-2FEA-36EF-0CB1-06BC4C902957}"/>
                </a:ext>
              </a:extLst>
            </p:cNvPr>
            <p:cNvSpPr/>
            <p:nvPr/>
          </p:nvSpPr>
          <p:spPr>
            <a:xfrm rot="1854491">
              <a:off x="6898992" y="3555064"/>
              <a:ext cx="316400" cy="217069"/>
            </a:xfrm>
            <a:prstGeom prst="roundRect">
              <a:avLst/>
            </a:prstGeom>
            <a:solidFill>
              <a:srgbClr val="F6B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432D9A77-78B5-2E60-5AC7-6C7E9550C733}"/>
                </a:ext>
              </a:extLst>
            </p:cNvPr>
            <p:cNvSpPr txBox="1"/>
            <p:nvPr/>
          </p:nvSpPr>
          <p:spPr>
            <a:xfrm rot="1946142">
              <a:off x="6733382" y="3557524"/>
              <a:ext cx="630155" cy="222643"/>
            </a:xfrm>
            <a:prstGeom prst="rect">
              <a:avLst/>
            </a:prstGeom>
            <a:noFill/>
          </p:spPr>
          <p:txBody>
            <a:bodyPr wrap="square" rtlCol="0">
              <a:spAutoFit/>
            </a:bodyPr>
            <a:lstStyle/>
            <a:p>
              <a:pPr algn="ctr"/>
              <a:r>
                <a:rPr lang="en-US" sz="300" b="1" dirty="0">
                  <a:solidFill>
                    <a:schemeClr val="bg1"/>
                  </a:solidFill>
                  <a:latin typeface="Akkurat" panose="02000503040000020004" pitchFamily="2" charset="0"/>
                </a:rPr>
                <a:t>BASEBALL</a:t>
              </a:r>
            </a:p>
            <a:p>
              <a:pPr algn="ctr"/>
              <a:r>
                <a:rPr lang="en-US" sz="300" b="1" dirty="0">
                  <a:solidFill>
                    <a:schemeClr val="bg1"/>
                  </a:solidFill>
                  <a:latin typeface="Akkurat" panose="02000503040000020004" pitchFamily="2" charset="0"/>
                </a:rPr>
                <a:t>FIELD</a:t>
              </a:r>
            </a:p>
          </p:txBody>
        </p:sp>
      </p:grpSp>
    </p:spTree>
    <p:extLst>
      <p:ext uri="{BB962C8B-B14F-4D97-AF65-F5344CB8AC3E}">
        <p14:creationId xmlns:p14="http://schemas.microsoft.com/office/powerpoint/2010/main" val="2114901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3795D-6C16-965F-A88C-FD10F8E34E7E}"/>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F9FCBD53-87FF-4B1A-A85D-11775DD215B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54732"/>
            <a:ext cx="9144000" cy="4324166"/>
          </a:xfrm>
          <a:prstGeom prst="rect">
            <a:avLst/>
          </a:prstGeom>
        </p:spPr>
      </p:pic>
      <p:pic>
        <p:nvPicPr>
          <p:cNvPr id="27" name="Picture 26">
            <a:extLst>
              <a:ext uri="{FF2B5EF4-FFF2-40B4-BE49-F238E27FC236}">
                <a16:creationId xmlns:a16="http://schemas.microsoft.com/office/drawing/2014/main" id="{2243B940-6BDA-876E-3859-77DBD47742E9}"/>
              </a:ext>
              <a:ext uri="{C183D7F6-B498-43B3-948B-1728B52AA6E4}">
                <adec:decorative xmlns:adec="http://schemas.microsoft.com/office/drawing/2017/decorative" val="1"/>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1" y="3298561"/>
            <a:ext cx="9144001" cy="3559440"/>
          </a:xfrm>
          <a:prstGeom prst="rect">
            <a:avLst/>
          </a:prstGeom>
        </p:spPr>
      </p:pic>
      <p:grpSp>
        <p:nvGrpSpPr>
          <p:cNvPr id="11" name="Group 10">
            <a:extLst>
              <a:ext uri="{FF2B5EF4-FFF2-40B4-BE49-F238E27FC236}">
                <a16:creationId xmlns:a16="http://schemas.microsoft.com/office/drawing/2014/main" id="{CF1C2F52-7A17-D7D1-C577-33E6BEB6C3C3}"/>
              </a:ext>
              <a:ext uri="{C183D7F6-B498-43B3-948B-1728B52AA6E4}">
                <adec:decorative xmlns:adec="http://schemas.microsoft.com/office/drawing/2017/decorative" val="1"/>
              </a:ext>
            </a:extLst>
          </p:cNvPr>
          <p:cNvGrpSpPr/>
          <p:nvPr/>
        </p:nvGrpSpPr>
        <p:grpSpPr>
          <a:xfrm rot="19917674">
            <a:off x="3403169" y="5745424"/>
            <a:ext cx="1219531" cy="138499"/>
            <a:chOff x="6834268" y="2891192"/>
            <a:chExt cx="831247" cy="94403"/>
          </a:xfrm>
        </p:grpSpPr>
        <p:sp>
          <p:nvSpPr>
            <p:cNvPr id="12" name="Rectangle: Rounded Corners 11">
              <a:extLst>
                <a:ext uri="{FF2B5EF4-FFF2-40B4-BE49-F238E27FC236}">
                  <a16:creationId xmlns:a16="http://schemas.microsoft.com/office/drawing/2014/main" id="{8047E0F5-53A4-A216-70B4-A28D04A5BD87}"/>
                </a:ext>
              </a:extLst>
            </p:cNvPr>
            <p:cNvSpPr/>
            <p:nvPr/>
          </p:nvSpPr>
          <p:spPr>
            <a:xfrm rot="1854491">
              <a:off x="7143303" y="2919549"/>
              <a:ext cx="219624" cy="43832"/>
            </a:xfrm>
            <a:prstGeom prst="roundRect">
              <a:avLst/>
            </a:prstGeom>
            <a:solidFill>
              <a:srgbClr val="F6B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783B8F0-7CCD-A2F9-751C-59B528D4CF9A}"/>
                </a:ext>
              </a:extLst>
            </p:cNvPr>
            <p:cNvSpPr txBox="1"/>
            <p:nvPr/>
          </p:nvSpPr>
          <p:spPr>
            <a:xfrm rot="1946142">
              <a:off x="6834268" y="2891192"/>
              <a:ext cx="831247" cy="94403"/>
            </a:xfrm>
            <a:prstGeom prst="rect">
              <a:avLst/>
            </a:prstGeom>
            <a:noFill/>
          </p:spPr>
          <p:txBody>
            <a:bodyPr wrap="square" rtlCol="0">
              <a:spAutoFit/>
            </a:bodyPr>
            <a:lstStyle/>
            <a:p>
              <a:pPr algn="ctr"/>
              <a:r>
                <a:rPr lang="en-US" sz="300" b="1" dirty="0">
                  <a:solidFill>
                    <a:schemeClr val="bg1"/>
                  </a:solidFill>
                  <a:latin typeface="Akkurat" panose="02000503040000020004" pitchFamily="2" charset="0"/>
                </a:rPr>
                <a:t>SOCCER FIELD</a:t>
              </a:r>
            </a:p>
          </p:txBody>
        </p:sp>
      </p:grpSp>
      <p:grpSp>
        <p:nvGrpSpPr>
          <p:cNvPr id="16" name="Group 15">
            <a:extLst>
              <a:ext uri="{FF2B5EF4-FFF2-40B4-BE49-F238E27FC236}">
                <a16:creationId xmlns:a16="http://schemas.microsoft.com/office/drawing/2014/main" id="{1BB96745-B3FD-137F-F20B-82229AABBD5D}"/>
              </a:ext>
              <a:ext uri="{C183D7F6-B498-43B3-948B-1728B52AA6E4}">
                <adec:decorative xmlns:adec="http://schemas.microsoft.com/office/drawing/2017/decorative" val="1"/>
              </a:ext>
            </a:extLst>
          </p:cNvPr>
          <p:cNvGrpSpPr/>
          <p:nvPr/>
        </p:nvGrpSpPr>
        <p:grpSpPr>
          <a:xfrm rot="16529352">
            <a:off x="4160804" y="5868994"/>
            <a:ext cx="522665" cy="186706"/>
            <a:chOff x="6733382" y="3555064"/>
            <a:chExt cx="630155" cy="225103"/>
          </a:xfrm>
        </p:grpSpPr>
        <p:sp>
          <p:nvSpPr>
            <p:cNvPr id="17" name="Rectangle: Rounded Corners 16">
              <a:extLst>
                <a:ext uri="{FF2B5EF4-FFF2-40B4-BE49-F238E27FC236}">
                  <a16:creationId xmlns:a16="http://schemas.microsoft.com/office/drawing/2014/main" id="{8FA24987-4BA2-C4FD-9F60-E59D680B3167}"/>
                </a:ext>
              </a:extLst>
            </p:cNvPr>
            <p:cNvSpPr/>
            <p:nvPr/>
          </p:nvSpPr>
          <p:spPr>
            <a:xfrm rot="1854491">
              <a:off x="6898992" y="3555064"/>
              <a:ext cx="316400" cy="217069"/>
            </a:xfrm>
            <a:prstGeom prst="roundRect">
              <a:avLst/>
            </a:prstGeom>
            <a:solidFill>
              <a:srgbClr val="F6B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21BEA0F-8551-A2F2-21E9-C140775E77B4}"/>
                </a:ext>
              </a:extLst>
            </p:cNvPr>
            <p:cNvSpPr txBox="1"/>
            <p:nvPr/>
          </p:nvSpPr>
          <p:spPr>
            <a:xfrm rot="1946142">
              <a:off x="6733382" y="3557524"/>
              <a:ext cx="630155" cy="222643"/>
            </a:xfrm>
            <a:prstGeom prst="rect">
              <a:avLst/>
            </a:prstGeom>
            <a:noFill/>
          </p:spPr>
          <p:txBody>
            <a:bodyPr wrap="square" rtlCol="0">
              <a:spAutoFit/>
            </a:bodyPr>
            <a:lstStyle/>
            <a:p>
              <a:pPr algn="ctr"/>
              <a:r>
                <a:rPr lang="en-US" sz="300" b="1" dirty="0">
                  <a:solidFill>
                    <a:schemeClr val="bg1"/>
                  </a:solidFill>
                  <a:latin typeface="Akkurat" panose="02000503040000020004" pitchFamily="2" charset="0"/>
                </a:rPr>
                <a:t>BASEBALL</a:t>
              </a:r>
            </a:p>
            <a:p>
              <a:pPr algn="ctr"/>
              <a:r>
                <a:rPr lang="en-US" sz="300" b="1" dirty="0">
                  <a:solidFill>
                    <a:schemeClr val="bg1"/>
                  </a:solidFill>
                  <a:latin typeface="Akkurat" panose="02000503040000020004" pitchFamily="2" charset="0"/>
                </a:rPr>
                <a:t>FIELD</a:t>
              </a:r>
            </a:p>
          </p:txBody>
        </p:sp>
      </p:grpSp>
      <p:sp>
        <p:nvSpPr>
          <p:cNvPr id="60" name="Rectangle 59">
            <a:extLst>
              <a:ext uri="{FF2B5EF4-FFF2-40B4-BE49-F238E27FC236}">
                <a16:creationId xmlns:a16="http://schemas.microsoft.com/office/drawing/2014/main" id="{0F3B8DB9-C9A6-9D81-EF33-208C3D1E3E5D}"/>
              </a:ext>
              <a:ext uri="{C183D7F6-B498-43B3-948B-1728B52AA6E4}">
                <adec:decorative xmlns:adec="http://schemas.microsoft.com/office/drawing/2017/decorative" val="1"/>
              </a:ext>
            </a:extLst>
          </p:cNvPr>
          <p:cNvSpPr/>
          <p:nvPr/>
        </p:nvSpPr>
        <p:spPr>
          <a:xfrm>
            <a:off x="0" y="-183"/>
            <a:ext cx="9127720" cy="6858183"/>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76DAE561-410C-1703-9C2C-9B1B2E050C7B}"/>
              </a:ext>
              <a:ext uri="{C183D7F6-B498-43B3-948B-1728B52AA6E4}">
                <adec:decorative xmlns:adec="http://schemas.microsoft.com/office/drawing/2017/decorative" val="1"/>
              </a:ext>
            </a:extLst>
          </p:cNvPr>
          <p:cNvSpPr/>
          <p:nvPr/>
        </p:nvSpPr>
        <p:spPr>
          <a:xfrm rot="21301260">
            <a:off x="4727257" y="5641792"/>
            <a:ext cx="148415" cy="502963"/>
          </a:xfrm>
          <a:custGeom>
            <a:avLst/>
            <a:gdLst>
              <a:gd name="connsiteX0" fmla="*/ 0 w 151465"/>
              <a:gd name="connsiteY0" fmla="*/ 0 h 513299"/>
              <a:gd name="connsiteX1" fmla="*/ 53293 w 151465"/>
              <a:gd name="connsiteY1" fmla="*/ 325370 h 513299"/>
              <a:gd name="connsiteX2" fmla="*/ 25244 w 151465"/>
              <a:gd name="connsiteY2" fmla="*/ 328175 h 513299"/>
              <a:gd name="connsiteX3" fmla="*/ 50488 w 151465"/>
              <a:gd name="connsiteY3" fmla="*/ 513299 h 513299"/>
              <a:gd name="connsiteX4" fmla="*/ 151465 w 151465"/>
              <a:gd name="connsiteY4" fmla="*/ 499274 h 513299"/>
              <a:gd name="connsiteX5" fmla="*/ 75733 w 151465"/>
              <a:gd name="connsiteY5" fmla="*/ 5610 h 513299"/>
              <a:gd name="connsiteX6" fmla="*/ 0 w 151465"/>
              <a:gd name="connsiteY6" fmla="*/ 0 h 51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465" h="513299">
                <a:moveTo>
                  <a:pt x="0" y="0"/>
                </a:moveTo>
                <a:lnTo>
                  <a:pt x="53293" y="325370"/>
                </a:lnTo>
                <a:lnTo>
                  <a:pt x="25244" y="328175"/>
                </a:lnTo>
                <a:lnTo>
                  <a:pt x="50488" y="513299"/>
                </a:lnTo>
                <a:lnTo>
                  <a:pt x="151465" y="499274"/>
                </a:lnTo>
                <a:lnTo>
                  <a:pt x="75733" y="5610"/>
                </a:lnTo>
                <a:lnTo>
                  <a:pt x="0"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A9068E19-CA55-B4B0-8869-109BBC485FFC}"/>
              </a:ext>
              <a:ext uri="{C183D7F6-B498-43B3-948B-1728B52AA6E4}">
                <adec:decorative xmlns:adec="http://schemas.microsoft.com/office/drawing/2017/decorative" val="1"/>
              </a:ext>
            </a:extLst>
          </p:cNvPr>
          <p:cNvGrpSpPr/>
          <p:nvPr/>
        </p:nvGrpSpPr>
        <p:grpSpPr>
          <a:xfrm rot="21301260">
            <a:off x="4778408" y="5964816"/>
            <a:ext cx="111169" cy="180948"/>
            <a:chOff x="6447199" y="2591495"/>
            <a:chExt cx="142008" cy="231145"/>
          </a:xfrm>
        </p:grpSpPr>
        <p:sp>
          <p:nvSpPr>
            <p:cNvPr id="63" name="Oval 62">
              <a:extLst>
                <a:ext uri="{FF2B5EF4-FFF2-40B4-BE49-F238E27FC236}">
                  <a16:creationId xmlns:a16="http://schemas.microsoft.com/office/drawing/2014/main" id="{6CEE95F1-7C68-7511-92DB-C868EAED29C6}"/>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11B50FBA-5B02-56CB-B9A0-580C271A3F02}"/>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65" name="Freeform: Shape 64">
            <a:extLst>
              <a:ext uri="{FF2B5EF4-FFF2-40B4-BE49-F238E27FC236}">
                <a16:creationId xmlns:a16="http://schemas.microsoft.com/office/drawing/2014/main" id="{50C22E08-5CEA-1083-C125-40EF302E2CAD}"/>
              </a:ext>
              <a:ext uri="{C183D7F6-B498-43B3-948B-1728B52AA6E4}">
                <adec:decorative xmlns:adec="http://schemas.microsoft.com/office/drawing/2017/decorative" val="1"/>
              </a:ext>
            </a:extLst>
          </p:cNvPr>
          <p:cNvSpPr/>
          <p:nvPr/>
        </p:nvSpPr>
        <p:spPr>
          <a:xfrm>
            <a:off x="2378505" y="5078722"/>
            <a:ext cx="157649" cy="405990"/>
          </a:xfrm>
          <a:custGeom>
            <a:avLst/>
            <a:gdLst>
              <a:gd name="connsiteX0" fmla="*/ 129026 w 314150"/>
              <a:gd name="connsiteY0" fmla="*/ 0 h 530128"/>
              <a:gd name="connsiteX1" fmla="*/ 0 w 314150"/>
              <a:gd name="connsiteY1" fmla="*/ 81342 h 530128"/>
              <a:gd name="connsiteX2" fmla="*/ 16830 w 314150"/>
              <a:gd name="connsiteY2" fmla="*/ 218783 h 530128"/>
              <a:gd name="connsiteX3" fmla="*/ 72928 w 314150"/>
              <a:gd name="connsiteY3" fmla="*/ 373053 h 530128"/>
              <a:gd name="connsiteX4" fmla="*/ 187929 w 314150"/>
              <a:gd name="connsiteY4" fmla="*/ 488054 h 530128"/>
              <a:gd name="connsiteX5" fmla="*/ 266467 w 314150"/>
              <a:gd name="connsiteY5" fmla="*/ 530128 h 530128"/>
              <a:gd name="connsiteX6" fmla="*/ 314150 w 314150"/>
              <a:gd name="connsiteY6" fmla="*/ 443176 h 530128"/>
              <a:gd name="connsiteX7" fmla="*/ 227198 w 314150"/>
              <a:gd name="connsiteY7" fmla="*/ 440371 h 530128"/>
              <a:gd name="connsiteX8" fmla="*/ 143051 w 314150"/>
              <a:gd name="connsiteY8" fmla="*/ 361833 h 530128"/>
              <a:gd name="connsiteX9" fmla="*/ 81343 w 314150"/>
              <a:gd name="connsiteY9" fmla="*/ 252442 h 530128"/>
              <a:gd name="connsiteX10" fmla="*/ 67318 w 314150"/>
              <a:gd name="connsiteY10" fmla="*/ 162685 h 530128"/>
              <a:gd name="connsiteX11" fmla="*/ 140246 w 314150"/>
              <a:gd name="connsiteY11" fmla="*/ 103782 h 530128"/>
              <a:gd name="connsiteX12" fmla="*/ 129026 w 314150"/>
              <a:gd name="connsiteY12" fmla="*/ 0 h 530128"/>
              <a:gd name="connsiteX0" fmla="*/ 129026 w 314150"/>
              <a:gd name="connsiteY0" fmla="*/ 0 h 530128"/>
              <a:gd name="connsiteX1" fmla="*/ 0 w 314150"/>
              <a:gd name="connsiteY1" fmla="*/ 81342 h 530128"/>
              <a:gd name="connsiteX2" fmla="*/ 16830 w 314150"/>
              <a:gd name="connsiteY2" fmla="*/ 218783 h 530128"/>
              <a:gd name="connsiteX3" fmla="*/ 72928 w 314150"/>
              <a:gd name="connsiteY3" fmla="*/ 373053 h 530128"/>
              <a:gd name="connsiteX4" fmla="*/ 266467 w 314150"/>
              <a:gd name="connsiteY4" fmla="*/ 530128 h 530128"/>
              <a:gd name="connsiteX5" fmla="*/ 314150 w 314150"/>
              <a:gd name="connsiteY5" fmla="*/ 443176 h 530128"/>
              <a:gd name="connsiteX6" fmla="*/ 227198 w 314150"/>
              <a:gd name="connsiteY6" fmla="*/ 440371 h 530128"/>
              <a:gd name="connsiteX7" fmla="*/ 143051 w 314150"/>
              <a:gd name="connsiteY7" fmla="*/ 361833 h 530128"/>
              <a:gd name="connsiteX8" fmla="*/ 81343 w 314150"/>
              <a:gd name="connsiteY8" fmla="*/ 252442 h 530128"/>
              <a:gd name="connsiteX9" fmla="*/ 67318 w 314150"/>
              <a:gd name="connsiteY9" fmla="*/ 162685 h 530128"/>
              <a:gd name="connsiteX10" fmla="*/ 140246 w 314150"/>
              <a:gd name="connsiteY10" fmla="*/ 103782 h 530128"/>
              <a:gd name="connsiteX11" fmla="*/ 129026 w 314150"/>
              <a:gd name="connsiteY11" fmla="*/ 0 h 530128"/>
              <a:gd name="connsiteX0" fmla="*/ 129026 w 314150"/>
              <a:gd name="connsiteY0" fmla="*/ 0 h 443176"/>
              <a:gd name="connsiteX1" fmla="*/ 0 w 314150"/>
              <a:gd name="connsiteY1" fmla="*/ 81342 h 443176"/>
              <a:gd name="connsiteX2" fmla="*/ 16830 w 314150"/>
              <a:gd name="connsiteY2" fmla="*/ 218783 h 443176"/>
              <a:gd name="connsiteX3" fmla="*/ 72928 w 314150"/>
              <a:gd name="connsiteY3" fmla="*/ 373053 h 443176"/>
              <a:gd name="connsiteX4" fmla="*/ 102989 w 314150"/>
              <a:gd name="connsiteY4" fmla="*/ 414331 h 443176"/>
              <a:gd name="connsiteX5" fmla="*/ 314150 w 314150"/>
              <a:gd name="connsiteY5" fmla="*/ 443176 h 443176"/>
              <a:gd name="connsiteX6" fmla="*/ 227198 w 314150"/>
              <a:gd name="connsiteY6" fmla="*/ 440371 h 443176"/>
              <a:gd name="connsiteX7" fmla="*/ 143051 w 314150"/>
              <a:gd name="connsiteY7" fmla="*/ 361833 h 443176"/>
              <a:gd name="connsiteX8" fmla="*/ 81343 w 314150"/>
              <a:gd name="connsiteY8" fmla="*/ 252442 h 443176"/>
              <a:gd name="connsiteX9" fmla="*/ 67318 w 314150"/>
              <a:gd name="connsiteY9" fmla="*/ 162685 h 443176"/>
              <a:gd name="connsiteX10" fmla="*/ 140246 w 314150"/>
              <a:gd name="connsiteY10" fmla="*/ 103782 h 443176"/>
              <a:gd name="connsiteX11" fmla="*/ 129026 w 314150"/>
              <a:gd name="connsiteY11" fmla="*/ 0 h 443176"/>
              <a:gd name="connsiteX0" fmla="*/ 129026 w 314150"/>
              <a:gd name="connsiteY0" fmla="*/ 0 h 443176"/>
              <a:gd name="connsiteX1" fmla="*/ 0 w 314150"/>
              <a:gd name="connsiteY1" fmla="*/ 81342 h 443176"/>
              <a:gd name="connsiteX2" fmla="*/ 16830 w 314150"/>
              <a:gd name="connsiteY2" fmla="*/ 218783 h 443176"/>
              <a:gd name="connsiteX3" fmla="*/ 72928 w 314150"/>
              <a:gd name="connsiteY3" fmla="*/ 373053 h 443176"/>
              <a:gd name="connsiteX4" fmla="*/ 102989 w 314150"/>
              <a:gd name="connsiteY4" fmla="*/ 414331 h 443176"/>
              <a:gd name="connsiteX5" fmla="*/ 314150 w 314150"/>
              <a:gd name="connsiteY5" fmla="*/ 443176 h 443176"/>
              <a:gd name="connsiteX6" fmla="*/ 143051 w 314150"/>
              <a:gd name="connsiteY6" fmla="*/ 361833 h 443176"/>
              <a:gd name="connsiteX7" fmla="*/ 81343 w 314150"/>
              <a:gd name="connsiteY7" fmla="*/ 252442 h 443176"/>
              <a:gd name="connsiteX8" fmla="*/ 67318 w 314150"/>
              <a:gd name="connsiteY8" fmla="*/ 162685 h 443176"/>
              <a:gd name="connsiteX9" fmla="*/ 140246 w 314150"/>
              <a:gd name="connsiteY9" fmla="*/ 103782 h 443176"/>
              <a:gd name="connsiteX10" fmla="*/ 129026 w 314150"/>
              <a:gd name="connsiteY10" fmla="*/ 0 h 443176"/>
              <a:gd name="connsiteX0" fmla="*/ 129026 w 171106"/>
              <a:gd name="connsiteY0" fmla="*/ 0 h 414331"/>
              <a:gd name="connsiteX1" fmla="*/ 0 w 171106"/>
              <a:gd name="connsiteY1" fmla="*/ 81342 h 414331"/>
              <a:gd name="connsiteX2" fmla="*/ 16830 w 171106"/>
              <a:gd name="connsiteY2" fmla="*/ 218783 h 414331"/>
              <a:gd name="connsiteX3" fmla="*/ 72928 w 171106"/>
              <a:gd name="connsiteY3" fmla="*/ 373053 h 414331"/>
              <a:gd name="connsiteX4" fmla="*/ 102989 w 171106"/>
              <a:gd name="connsiteY4" fmla="*/ 414331 h 414331"/>
              <a:gd name="connsiteX5" fmla="*/ 171106 w 171106"/>
              <a:gd name="connsiteY5" fmla="*/ 412524 h 414331"/>
              <a:gd name="connsiteX6" fmla="*/ 143051 w 171106"/>
              <a:gd name="connsiteY6" fmla="*/ 361833 h 414331"/>
              <a:gd name="connsiteX7" fmla="*/ 81343 w 171106"/>
              <a:gd name="connsiteY7" fmla="*/ 252442 h 414331"/>
              <a:gd name="connsiteX8" fmla="*/ 67318 w 171106"/>
              <a:gd name="connsiteY8" fmla="*/ 162685 h 414331"/>
              <a:gd name="connsiteX9" fmla="*/ 140246 w 171106"/>
              <a:gd name="connsiteY9" fmla="*/ 103782 h 414331"/>
              <a:gd name="connsiteX10" fmla="*/ 129026 w 171106"/>
              <a:gd name="connsiteY10" fmla="*/ 0 h 414331"/>
              <a:gd name="connsiteX0" fmla="*/ 129026 w 171106"/>
              <a:gd name="connsiteY0" fmla="*/ 0 h 414331"/>
              <a:gd name="connsiteX1" fmla="*/ 0 w 171106"/>
              <a:gd name="connsiteY1" fmla="*/ 81342 h 414331"/>
              <a:gd name="connsiteX2" fmla="*/ 16830 w 171106"/>
              <a:gd name="connsiteY2" fmla="*/ 218783 h 414331"/>
              <a:gd name="connsiteX3" fmla="*/ 72928 w 171106"/>
              <a:gd name="connsiteY3" fmla="*/ 373053 h 414331"/>
              <a:gd name="connsiteX4" fmla="*/ 102989 w 171106"/>
              <a:gd name="connsiteY4" fmla="*/ 414331 h 414331"/>
              <a:gd name="connsiteX5" fmla="*/ 171106 w 171106"/>
              <a:gd name="connsiteY5" fmla="*/ 412524 h 414331"/>
              <a:gd name="connsiteX6" fmla="*/ 119211 w 171106"/>
              <a:gd name="connsiteY6" fmla="*/ 334587 h 414331"/>
              <a:gd name="connsiteX7" fmla="*/ 81343 w 171106"/>
              <a:gd name="connsiteY7" fmla="*/ 252442 h 414331"/>
              <a:gd name="connsiteX8" fmla="*/ 67318 w 171106"/>
              <a:gd name="connsiteY8" fmla="*/ 162685 h 414331"/>
              <a:gd name="connsiteX9" fmla="*/ 140246 w 171106"/>
              <a:gd name="connsiteY9" fmla="*/ 103782 h 414331"/>
              <a:gd name="connsiteX10" fmla="*/ 129026 w 171106"/>
              <a:gd name="connsiteY10" fmla="*/ 0 h 414331"/>
              <a:gd name="connsiteX0" fmla="*/ 129026 w 160888"/>
              <a:gd name="connsiteY0" fmla="*/ 0 h 414331"/>
              <a:gd name="connsiteX1" fmla="*/ 0 w 160888"/>
              <a:gd name="connsiteY1" fmla="*/ 81342 h 414331"/>
              <a:gd name="connsiteX2" fmla="*/ 16830 w 160888"/>
              <a:gd name="connsiteY2" fmla="*/ 218783 h 414331"/>
              <a:gd name="connsiteX3" fmla="*/ 72928 w 160888"/>
              <a:gd name="connsiteY3" fmla="*/ 373053 h 414331"/>
              <a:gd name="connsiteX4" fmla="*/ 102989 w 160888"/>
              <a:gd name="connsiteY4" fmla="*/ 414331 h 414331"/>
              <a:gd name="connsiteX5" fmla="*/ 160888 w 160888"/>
              <a:gd name="connsiteY5" fmla="*/ 398900 h 414331"/>
              <a:gd name="connsiteX6" fmla="*/ 119211 w 160888"/>
              <a:gd name="connsiteY6" fmla="*/ 334587 h 414331"/>
              <a:gd name="connsiteX7" fmla="*/ 81343 w 160888"/>
              <a:gd name="connsiteY7" fmla="*/ 252442 h 414331"/>
              <a:gd name="connsiteX8" fmla="*/ 67318 w 160888"/>
              <a:gd name="connsiteY8" fmla="*/ 162685 h 414331"/>
              <a:gd name="connsiteX9" fmla="*/ 140246 w 160888"/>
              <a:gd name="connsiteY9" fmla="*/ 103782 h 414331"/>
              <a:gd name="connsiteX10" fmla="*/ 129026 w 160888"/>
              <a:gd name="connsiteY10" fmla="*/ 0 h 41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888" h="414331">
                <a:moveTo>
                  <a:pt x="129026" y="0"/>
                </a:moveTo>
                <a:lnTo>
                  <a:pt x="0" y="81342"/>
                </a:lnTo>
                <a:lnTo>
                  <a:pt x="16830" y="218783"/>
                </a:lnTo>
                <a:lnTo>
                  <a:pt x="72928" y="373053"/>
                </a:lnTo>
                <a:lnTo>
                  <a:pt x="102989" y="414331"/>
                </a:lnTo>
                <a:lnTo>
                  <a:pt x="160888" y="398900"/>
                </a:lnTo>
                <a:lnTo>
                  <a:pt x="119211" y="334587"/>
                </a:lnTo>
                <a:lnTo>
                  <a:pt x="81343" y="252442"/>
                </a:lnTo>
                <a:lnTo>
                  <a:pt x="67318" y="162685"/>
                </a:lnTo>
                <a:lnTo>
                  <a:pt x="140246" y="103782"/>
                </a:lnTo>
                <a:lnTo>
                  <a:pt x="129026"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661E36E4-1091-008E-478F-F36BA4338139}"/>
              </a:ext>
              <a:ext uri="{C183D7F6-B498-43B3-948B-1728B52AA6E4}">
                <adec:decorative xmlns:adec="http://schemas.microsoft.com/office/drawing/2017/decorative" val="1"/>
              </a:ext>
            </a:extLst>
          </p:cNvPr>
          <p:cNvGrpSpPr/>
          <p:nvPr/>
        </p:nvGrpSpPr>
        <p:grpSpPr>
          <a:xfrm>
            <a:off x="2378505" y="5105918"/>
            <a:ext cx="111169" cy="180948"/>
            <a:chOff x="6447199" y="2591495"/>
            <a:chExt cx="142008" cy="231145"/>
          </a:xfrm>
        </p:grpSpPr>
        <p:sp>
          <p:nvSpPr>
            <p:cNvPr id="67" name="Oval 66">
              <a:extLst>
                <a:ext uri="{FF2B5EF4-FFF2-40B4-BE49-F238E27FC236}">
                  <a16:creationId xmlns:a16="http://schemas.microsoft.com/office/drawing/2014/main" id="{C904D1D4-1B28-7E61-ED0E-A4105004B720}"/>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79B0F9A3-FB68-539B-55D2-37AC34F745CE}"/>
                </a:ext>
              </a:extLst>
            </p:cNvPr>
            <p:cNvSpPr txBox="1"/>
            <p:nvPr/>
          </p:nvSpPr>
          <p:spPr>
            <a:xfrm>
              <a:off x="6447199" y="2591495"/>
              <a:ext cx="104178"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14" name="Title 1">
            <a:extLst>
              <a:ext uri="{FF2B5EF4-FFF2-40B4-BE49-F238E27FC236}">
                <a16:creationId xmlns:a16="http://schemas.microsoft.com/office/drawing/2014/main" id="{80D79575-ED5B-83B8-B173-3C83F76C1612}"/>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7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Area C | </a:t>
            </a:r>
            <a:r>
              <a:rPr lang="en-US" sz="2700" dirty="0">
                <a:latin typeface="Aptos Display" panose="020B0004020202020204" pitchFamily="34" charset="0"/>
              </a:rPr>
              <a:t>Improved Circulation &amp; River Access</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pic>
        <p:nvPicPr>
          <p:cNvPr id="3" name="Picture 2" descr="map showing study area">
            <a:extLst>
              <a:ext uri="{FF2B5EF4-FFF2-40B4-BE49-F238E27FC236}">
                <a16:creationId xmlns:a16="http://schemas.microsoft.com/office/drawing/2014/main" id="{83AF4317-BEE9-F176-5C80-DC7DE753AAB1}"/>
              </a:ext>
            </a:extLst>
          </p:cNvPr>
          <p:cNvPicPr>
            <a:picLocks noChangeAspect="1"/>
          </p:cNvPicPr>
          <p:nvPr/>
        </p:nvPicPr>
        <p:blipFill>
          <a:blip r:embed="rId4"/>
          <a:stretch>
            <a:fillRect/>
          </a:stretch>
        </p:blipFill>
        <p:spPr>
          <a:xfrm>
            <a:off x="6369662" y="268066"/>
            <a:ext cx="2532292" cy="1739285"/>
          </a:xfrm>
          <a:prstGeom prst="rect">
            <a:avLst/>
          </a:prstGeom>
        </p:spPr>
      </p:pic>
      <p:cxnSp>
        <p:nvCxnSpPr>
          <p:cNvPr id="7" name="Straight Connector 6">
            <a:extLst>
              <a:ext uri="{FF2B5EF4-FFF2-40B4-BE49-F238E27FC236}">
                <a16:creationId xmlns:a16="http://schemas.microsoft.com/office/drawing/2014/main" id="{8F856441-ABED-38DA-4899-788B0EC20226}"/>
              </a:ext>
              <a:ext uri="{C183D7F6-B498-43B3-948B-1728B52AA6E4}">
                <adec:decorative xmlns:adec="http://schemas.microsoft.com/office/drawing/2017/decorative" val="1"/>
              </a:ext>
            </a:extLst>
          </p:cNvPr>
          <p:cNvCxnSpPr>
            <a:cxnSpLocks/>
          </p:cNvCxnSpPr>
          <p:nvPr/>
        </p:nvCxnSpPr>
        <p:spPr>
          <a:xfrm>
            <a:off x="0" y="3293253"/>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F41640E7-ECE3-5C67-279A-13A3A4CA3781}"/>
              </a:ext>
              <a:ext uri="{C183D7F6-B498-43B3-948B-1728B52AA6E4}">
                <adec:decorative xmlns:adec="http://schemas.microsoft.com/office/drawing/2017/decorative" val="1"/>
              </a:ext>
            </a:extLst>
          </p:cNvPr>
          <p:cNvSpPr/>
          <p:nvPr/>
        </p:nvSpPr>
        <p:spPr>
          <a:xfrm>
            <a:off x="4151264" y="2563686"/>
            <a:ext cx="11219" cy="89757"/>
          </a:xfrm>
          <a:custGeom>
            <a:avLst/>
            <a:gdLst>
              <a:gd name="connsiteX0" fmla="*/ 11219 w 11219"/>
              <a:gd name="connsiteY0" fmla="*/ 89757 h 89757"/>
              <a:gd name="connsiteX1" fmla="*/ 0 w 11219"/>
              <a:gd name="connsiteY1" fmla="*/ 0 h 89757"/>
            </a:gdLst>
            <a:ahLst/>
            <a:cxnLst>
              <a:cxn ang="0">
                <a:pos x="connsiteX0" y="connsiteY0"/>
              </a:cxn>
              <a:cxn ang="0">
                <a:pos x="connsiteX1" y="connsiteY1"/>
              </a:cxn>
            </a:cxnLst>
            <a:rect l="l" t="t" r="r" b="b"/>
            <a:pathLst>
              <a:path w="11219" h="89757">
                <a:moveTo>
                  <a:pt x="11219" y="89757"/>
                </a:moveTo>
                <a:lnTo>
                  <a:pt x="0" y="0"/>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207F697D-5CAB-174B-1749-9DC158556FFD}"/>
              </a:ext>
              <a:ext uri="{C183D7F6-B498-43B3-948B-1728B52AA6E4}">
                <adec:decorative xmlns:adec="http://schemas.microsoft.com/office/drawing/2017/decorative" val="1"/>
              </a:ext>
            </a:extLst>
          </p:cNvPr>
          <p:cNvGrpSpPr/>
          <p:nvPr/>
        </p:nvGrpSpPr>
        <p:grpSpPr>
          <a:xfrm>
            <a:off x="2081242" y="1792336"/>
            <a:ext cx="2086851" cy="939718"/>
            <a:chOff x="2081242" y="1792336"/>
            <a:chExt cx="2086851" cy="939718"/>
          </a:xfrm>
        </p:grpSpPr>
        <p:sp>
          <p:nvSpPr>
            <p:cNvPr id="20" name="Freeform: Shape 19">
              <a:extLst>
                <a:ext uri="{FF2B5EF4-FFF2-40B4-BE49-F238E27FC236}">
                  <a16:creationId xmlns:a16="http://schemas.microsoft.com/office/drawing/2014/main" id="{A1AE0A04-79E5-F98E-E450-47544131DA13}"/>
                </a:ext>
              </a:extLst>
            </p:cNvPr>
            <p:cNvSpPr/>
            <p:nvPr/>
          </p:nvSpPr>
          <p:spPr>
            <a:xfrm>
              <a:off x="2432171" y="1792336"/>
              <a:ext cx="319444" cy="209525"/>
            </a:xfrm>
            <a:custGeom>
              <a:avLst/>
              <a:gdLst>
                <a:gd name="connsiteX0" fmla="*/ 16514 w 319444"/>
                <a:gd name="connsiteY0" fmla="*/ 0 h 209525"/>
                <a:gd name="connsiteX1" fmla="*/ 2489 w 319444"/>
                <a:gd name="connsiteY1" fmla="*/ 109392 h 209525"/>
                <a:gd name="connsiteX2" fmla="*/ 61392 w 319444"/>
                <a:gd name="connsiteY2" fmla="*/ 187929 h 209525"/>
                <a:gd name="connsiteX3" fmla="*/ 170784 w 319444"/>
                <a:gd name="connsiteY3" fmla="*/ 204758 h 209525"/>
                <a:gd name="connsiteX4" fmla="*/ 319444 w 319444"/>
                <a:gd name="connsiteY4" fmla="*/ 115001 h 20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444" h="209525">
                  <a:moveTo>
                    <a:pt x="16514" y="0"/>
                  </a:moveTo>
                  <a:cubicBezTo>
                    <a:pt x="5761" y="39035"/>
                    <a:pt x="-4991" y="78071"/>
                    <a:pt x="2489" y="109392"/>
                  </a:cubicBezTo>
                  <a:cubicBezTo>
                    <a:pt x="9969" y="140714"/>
                    <a:pt x="33343" y="172035"/>
                    <a:pt x="61392" y="187929"/>
                  </a:cubicBezTo>
                  <a:cubicBezTo>
                    <a:pt x="89441" y="203823"/>
                    <a:pt x="127775" y="216913"/>
                    <a:pt x="170784" y="204758"/>
                  </a:cubicBezTo>
                  <a:cubicBezTo>
                    <a:pt x="213793" y="192603"/>
                    <a:pt x="266618" y="153802"/>
                    <a:pt x="319444" y="115001"/>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DDD171-1AA4-8953-1E56-7C2D62FA8D5F}"/>
                </a:ext>
              </a:extLst>
            </p:cNvPr>
            <p:cNvSpPr/>
            <p:nvPr/>
          </p:nvSpPr>
          <p:spPr>
            <a:xfrm>
              <a:off x="2613938" y="1918557"/>
              <a:ext cx="1554155" cy="813497"/>
            </a:xfrm>
            <a:custGeom>
              <a:avLst/>
              <a:gdLst>
                <a:gd name="connsiteX0" fmla="*/ 112433 w 1554155"/>
                <a:gd name="connsiteY0" fmla="*/ 0 h 813497"/>
                <a:gd name="connsiteX1" fmla="*/ 87188 w 1554155"/>
                <a:gd name="connsiteY1" fmla="*/ 117806 h 813497"/>
                <a:gd name="connsiteX2" fmla="*/ 75969 w 1554155"/>
                <a:gd name="connsiteY2" fmla="*/ 288906 h 813497"/>
                <a:gd name="connsiteX3" fmla="*/ 236 w 1554155"/>
                <a:gd name="connsiteY3" fmla="*/ 384272 h 813497"/>
                <a:gd name="connsiteX4" fmla="*/ 104018 w 1554155"/>
                <a:gd name="connsiteY4" fmla="*/ 527323 h 813497"/>
                <a:gd name="connsiteX5" fmla="*/ 311581 w 1554155"/>
                <a:gd name="connsiteY5" fmla="*/ 737691 h 813497"/>
                <a:gd name="connsiteX6" fmla="*/ 496705 w 1554155"/>
                <a:gd name="connsiteY6" fmla="*/ 793789 h 813497"/>
                <a:gd name="connsiteX7" fmla="*/ 900612 w 1554155"/>
                <a:gd name="connsiteY7" fmla="*/ 813423 h 813497"/>
                <a:gd name="connsiteX8" fmla="*/ 1026833 w 1554155"/>
                <a:gd name="connsiteY8" fmla="*/ 788179 h 813497"/>
                <a:gd name="connsiteX9" fmla="*/ 1248420 w 1554155"/>
                <a:gd name="connsiteY9" fmla="*/ 790984 h 813497"/>
                <a:gd name="connsiteX10" fmla="*/ 1554155 w 1554155"/>
                <a:gd name="connsiteY10" fmla="*/ 737691 h 81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155" h="813497">
                  <a:moveTo>
                    <a:pt x="112433" y="0"/>
                  </a:moveTo>
                  <a:cubicBezTo>
                    <a:pt x="102849" y="34827"/>
                    <a:pt x="93265" y="69655"/>
                    <a:pt x="87188" y="117806"/>
                  </a:cubicBezTo>
                  <a:cubicBezTo>
                    <a:pt x="81111" y="165957"/>
                    <a:pt x="90461" y="244495"/>
                    <a:pt x="75969" y="288906"/>
                  </a:cubicBezTo>
                  <a:cubicBezTo>
                    <a:pt x="61477" y="333317"/>
                    <a:pt x="-4439" y="344536"/>
                    <a:pt x="236" y="384272"/>
                  </a:cubicBezTo>
                  <a:cubicBezTo>
                    <a:pt x="4911" y="424008"/>
                    <a:pt x="52127" y="468420"/>
                    <a:pt x="104018" y="527323"/>
                  </a:cubicBezTo>
                  <a:cubicBezTo>
                    <a:pt x="155909" y="586226"/>
                    <a:pt x="246133" y="693280"/>
                    <a:pt x="311581" y="737691"/>
                  </a:cubicBezTo>
                  <a:cubicBezTo>
                    <a:pt x="377029" y="782102"/>
                    <a:pt x="398533" y="781167"/>
                    <a:pt x="496705" y="793789"/>
                  </a:cubicBezTo>
                  <a:cubicBezTo>
                    <a:pt x="594877" y="806411"/>
                    <a:pt x="812257" y="814358"/>
                    <a:pt x="900612" y="813423"/>
                  </a:cubicBezTo>
                  <a:cubicBezTo>
                    <a:pt x="988967" y="812488"/>
                    <a:pt x="968865" y="791919"/>
                    <a:pt x="1026833" y="788179"/>
                  </a:cubicBezTo>
                  <a:cubicBezTo>
                    <a:pt x="1084801" y="784439"/>
                    <a:pt x="1160533" y="799399"/>
                    <a:pt x="1248420" y="790984"/>
                  </a:cubicBezTo>
                  <a:cubicBezTo>
                    <a:pt x="1336307" y="782569"/>
                    <a:pt x="1470008" y="753585"/>
                    <a:pt x="1554155" y="737691"/>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8E908BE-1588-B8C7-1471-6300DAC9D3CA}"/>
                </a:ext>
              </a:extLst>
            </p:cNvPr>
            <p:cNvSpPr/>
            <p:nvPr/>
          </p:nvSpPr>
          <p:spPr>
            <a:xfrm>
              <a:off x="2701126" y="2144813"/>
              <a:ext cx="269427" cy="488996"/>
            </a:xfrm>
            <a:custGeom>
              <a:avLst/>
              <a:gdLst>
                <a:gd name="connsiteX0" fmla="*/ 0 w 269427"/>
                <a:gd name="connsiteY0" fmla="*/ 9356 h 488996"/>
                <a:gd name="connsiteX1" fmla="*/ 67318 w 269427"/>
                <a:gd name="connsiteY1" fmla="*/ 942 h 488996"/>
                <a:gd name="connsiteX2" fmla="*/ 179514 w 269427"/>
                <a:gd name="connsiteY2" fmla="*/ 28991 h 488996"/>
                <a:gd name="connsiteX3" fmla="*/ 249637 w 269427"/>
                <a:gd name="connsiteY3" fmla="*/ 166431 h 488996"/>
                <a:gd name="connsiteX4" fmla="*/ 266467 w 269427"/>
                <a:gd name="connsiteY4" fmla="*/ 323506 h 488996"/>
                <a:gd name="connsiteX5" fmla="*/ 199149 w 269427"/>
                <a:gd name="connsiteY5" fmla="*/ 488996 h 4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427" h="488996">
                  <a:moveTo>
                    <a:pt x="0" y="9356"/>
                  </a:moveTo>
                  <a:cubicBezTo>
                    <a:pt x="18699" y="3513"/>
                    <a:pt x="37399" y="-2330"/>
                    <a:pt x="67318" y="942"/>
                  </a:cubicBezTo>
                  <a:cubicBezTo>
                    <a:pt x="97237" y="4214"/>
                    <a:pt x="149128" y="1410"/>
                    <a:pt x="179514" y="28991"/>
                  </a:cubicBezTo>
                  <a:cubicBezTo>
                    <a:pt x="209900" y="56572"/>
                    <a:pt x="235145" y="117345"/>
                    <a:pt x="249637" y="166431"/>
                  </a:cubicBezTo>
                  <a:cubicBezTo>
                    <a:pt x="264129" y="215517"/>
                    <a:pt x="274882" y="269745"/>
                    <a:pt x="266467" y="323506"/>
                  </a:cubicBezTo>
                  <a:cubicBezTo>
                    <a:pt x="258052" y="377267"/>
                    <a:pt x="199149" y="488996"/>
                    <a:pt x="199149" y="488996"/>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0FFA673F-D704-89A6-8C46-BB1390FDFFF2}"/>
                </a:ext>
              </a:extLst>
            </p:cNvPr>
            <p:cNvSpPr/>
            <p:nvPr/>
          </p:nvSpPr>
          <p:spPr>
            <a:xfrm>
              <a:off x="2081242" y="1966240"/>
              <a:ext cx="527322" cy="342199"/>
            </a:xfrm>
            <a:custGeom>
              <a:avLst/>
              <a:gdLst>
                <a:gd name="connsiteX0" fmla="*/ 291710 w 291710"/>
                <a:gd name="connsiteY0" fmla="*/ 263661 h 263661"/>
                <a:gd name="connsiteX1" fmla="*/ 187929 w 291710"/>
                <a:gd name="connsiteY1" fmla="*/ 112196 h 263661"/>
                <a:gd name="connsiteX2" fmla="*/ 72928 w 291710"/>
                <a:gd name="connsiteY2" fmla="*/ 33659 h 263661"/>
                <a:gd name="connsiteX3" fmla="*/ 0 w 291710"/>
                <a:gd name="connsiteY3" fmla="*/ 0 h 263661"/>
                <a:gd name="connsiteX0" fmla="*/ 527322 w 527322"/>
                <a:gd name="connsiteY0" fmla="*/ 342199 h 342199"/>
                <a:gd name="connsiteX1" fmla="*/ 423541 w 527322"/>
                <a:gd name="connsiteY1" fmla="*/ 190734 h 342199"/>
                <a:gd name="connsiteX2" fmla="*/ 308540 w 527322"/>
                <a:gd name="connsiteY2" fmla="*/ 112197 h 342199"/>
                <a:gd name="connsiteX3" fmla="*/ 0 w 527322"/>
                <a:gd name="connsiteY3" fmla="*/ 0 h 342199"/>
              </a:gdLst>
              <a:ahLst/>
              <a:cxnLst>
                <a:cxn ang="0">
                  <a:pos x="connsiteX0" y="connsiteY0"/>
                </a:cxn>
                <a:cxn ang="0">
                  <a:pos x="connsiteX1" y="connsiteY1"/>
                </a:cxn>
                <a:cxn ang="0">
                  <a:pos x="connsiteX2" y="connsiteY2"/>
                </a:cxn>
                <a:cxn ang="0">
                  <a:pos x="connsiteX3" y="connsiteY3"/>
                </a:cxn>
              </a:cxnLst>
              <a:rect l="l" t="t" r="r" b="b"/>
              <a:pathLst>
                <a:path w="527322" h="342199">
                  <a:moveTo>
                    <a:pt x="527322" y="342199"/>
                  </a:moveTo>
                  <a:cubicBezTo>
                    <a:pt x="493663" y="285633"/>
                    <a:pt x="460005" y="229068"/>
                    <a:pt x="423541" y="190734"/>
                  </a:cubicBezTo>
                  <a:cubicBezTo>
                    <a:pt x="387077" y="152400"/>
                    <a:pt x="339861" y="130896"/>
                    <a:pt x="308540" y="112197"/>
                  </a:cubicBezTo>
                  <a:cubicBezTo>
                    <a:pt x="277219" y="93498"/>
                    <a:pt x="20803" y="7480"/>
                    <a:pt x="0" y="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DA34E16-9E7E-DE19-0FC3-855F273E0AC3}"/>
                </a:ext>
              </a:extLst>
            </p:cNvPr>
            <p:cNvSpPr/>
            <p:nvPr/>
          </p:nvSpPr>
          <p:spPr>
            <a:xfrm>
              <a:off x="2465456" y="2002704"/>
              <a:ext cx="288964" cy="522377"/>
            </a:xfrm>
            <a:custGeom>
              <a:avLst/>
              <a:gdLst>
                <a:gd name="connsiteX0" fmla="*/ 112254 w 288964"/>
                <a:gd name="connsiteY0" fmla="*/ 0 h 522377"/>
                <a:gd name="connsiteX1" fmla="*/ 28107 w 288964"/>
                <a:gd name="connsiteY1" fmla="*/ 176709 h 522377"/>
                <a:gd name="connsiteX2" fmla="*/ 58 w 288964"/>
                <a:gd name="connsiteY2" fmla="*/ 246832 h 522377"/>
                <a:gd name="connsiteX3" fmla="*/ 33717 w 288964"/>
                <a:gd name="connsiteY3" fmla="*/ 370248 h 522377"/>
                <a:gd name="connsiteX4" fmla="*/ 134694 w 288964"/>
                <a:gd name="connsiteY4" fmla="*/ 502079 h 522377"/>
                <a:gd name="connsiteX5" fmla="*/ 216036 w 288964"/>
                <a:gd name="connsiteY5" fmla="*/ 518908 h 522377"/>
                <a:gd name="connsiteX6" fmla="*/ 288964 w 288964"/>
                <a:gd name="connsiteY6" fmla="*/ 471225 h 52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64" h="522377">
                  <a:moveTo>
                    <a:pt x="112254" y="0"/>
                  </a:moveTo>
                  <a:cubicBezTo>
                    <a:pt x="79530" y="67785"/>
                    <a:pt x="46806" y="135570"/>
                    <a:pt x="28107" y="176709"/>
                  </a:cubicBezTo>
                  <a:cubicBezTo>
                    <a:pt x="9408" y="217848"/>
                    <a:pt x="-877" y="214576"/>
                    <a:pt x="58" y="246832"/>
                  </a:cubicBezTo>
                  <a:cubicBezTo>
                    <a:pt x="993" y="279088"/>
                    <a:pt x="11278" y="327707"/>
                    <a:pt x="33717" y="370248"/>
                  </a:cubicBezTo>
                  <a:cubicBezTo>
                    <a:pt x="56156" y="412789"/>
                    <a:pt x="104308" y="477302"/>
                    <a:pt x="134694" y="502079"/>
                  </a:cubicBezTo>
                  <a:cubicBezTo>
                    <a:pt x="165080" y="526856"/>
                    <a:pt x="190324" y="524050"/>
                    <a:pt x="216036" y="518908"/>
                  </a:cubicBezTo>
                  <a:cubicBezTo>
                    <a:pt x="241748" y="513766"/>
                    <a:pt x="265356" y="492495"/>
                    <a:pt x="288964" y="471225"/>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D433A95-222E-6A17-3095-09FA543BB492}"/>
                </a:ext>
              </a:extLst>
            </p:cNvPr>
            <p:cNvSpPr/>
            <p:nvPr/>
          </p:nvSpPr>
          <p:spPr>
            <a:xfrm>
              <a:off x="2740395" y="1912947"/>
              <a:ext cx="218783" cy="39663"/>
            </a:xfrm>
            <a:custGeom>
              <a:avLst/>
              <a:gdLst>
                <a:gd name="connsiteX0" fmla="*/ 0 w 218783"/>
                <a:gd name="connsiteY0" fmla="*/ 0 h 39663"/>
                <a:gd name="connsiteX1" fmla="*/ 143050 w 218783"/>
                <a:gd name="connsiteY1" fmla="*/ 39269 h 39663"/>
                <a:gd name="connsiteX2" fmla="*/ 218783 w 218783"/>
                <a:gd name="connsiteY2" fmla="*/ 16830 h 39663"/>
              </a:gdLst>
              <a:ahLst/>
              <a:cxnLst>
                <a:cxn ang="0">
                  <a:pos x="connsiteX0" y="connsiteY0"/>
                </a:cxn>
                <a:cxn ang="0">
                  <a:pos x="connsiteX1" y="connsiteY1"/>
                </a:cxn>
                <a:cxn ang="0">
                  <a:pos x="connsiteX2" y="connsiteY2"/>
                </a:cxn>
              </a:cxnLst>
              <a:rect l="l" t="t" r="r" b="b"/>
              <a:pathLst>
                <a:path w="218783" h="39663">
                  <a:moveTo>
                    <a:pt x="0" y="0"/>
                  </a:moveTo>
                  <a:cubicBezTo>
                    <a:pt x="53293" y="18232"/>
                    <a:pt x="106586" y="36464"/>
                    <a:pt x="143050" y="39269"/>
                  </a:cubicBezTo>
                  <a:cubicBezTo>
                    <a:pt x="179514" y="42074"/>
                    <a:pt x="199148" y="29452"/>
                    <a:pt x="218783" y="1683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07ACDB9-7D98-3890-E557-35C4DF07A90E}"/>
                </a:ext>
              </a:extLst>
            </p:cNvPr>
            <p:cNvSpPr/>
            <p:nvPr/>
          </p:nvSpPr>
          <p:spPr>
            <a:xfrm>
              <a:off x="2818933" y="1940996"/>
              <a:ext cx="499273" cy="137737"/>
            </a:xfrm>
            <a:custGeom>
              <a:avLst/>
              <a:gdLst>
                <a:gd name="connsiteX0" fmla="*/ 0 w 499273"/>
                <a:gd name="connsiteY0" fmla="*/ 0 h 137737"/>
                <a:gd name="connsiteX1" fmla="*/ 39268 w 499273"/>
                <a:gd name="connsiteY1" fmla="*/ 75733 h 137737"/>
                <a:gd name="connsiteX2" fmla="*/ 143050 w 499273"/>
                <a:gd name="connsiteY2" fmla="*/ 103782 h 137737"/>
                <a:gd name="connsiteX3" fmla="*/ 266466 w 499273"/>
                <a:gd name="connsiteY3" fmla="*/ 131831 h 137737"/>
                <a:gd name="connsiteX4" fmla="*/ 339393 w 499273"/>
                <a:gd name="connsiteY4" fmla="*/ 129026 h 137737"/>
                <a:gd name="connsiteX5" fmla="*/ 499273 w 499273"/>
                <a:gd name="connsiteY5" fmla="*/ 42074 h 13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273" h="137737">
                  <a:moveTo>
                    <a:pt x="0" y="0"/>
                  </a:moveTo>
                  <a:cubicBezTo>
                    <a:pt x="7713" y="29218"/>
                    <a:pt x="15426" y="58436"/>
                    <a:pt x="39268" y="75733"/>
                  </a:cubicBezTo>
                  <a:cubicBezTo>
                    <a:pt x="63110" y="93030"/>
                    <a:pt x="105184" y="94432"/>
                    <a:pt x="143050" y="103782"/>
                  </a:cubicBezTo>
                  <a:cubicBezTo>
                    <a:pt x="180916" y="113132"/>
                    <a:pt x="233742" y="127624"/>
                    <a:pt x="266466" y="131831"/>
                  </a:cubicBezTo>
                  <a:cubicBezTo>
                    <a:pt x="299190" y="136038"/>
                    <a:pt x="300592" y="143985"/>
                    <a:pt x="339393" y="129026"/>
                  </a:cubicBezTo>
                  <a:cubicBezTo>
                    <a:pt x="378194" y="114067"/>
                    <a:pt x="438733" y="78070"/>
                    <a:pt x="499273" y="42074"/>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41A8D9E-301A-6DC7-679A-F91295A70C86}"/>
                </a:ext>
              </a:extLst>
            </p:cNvPr>
            <p:cNvSpPr/>
            <p:nvPr/>
          </p:nvSpPr>
          <p:spPr>
            <a:xfrm>
              <a:off x="2933934" y="2078437"/>
              <a:ext cx="115001" cy="182319"/>
            </a:xfrm>
            <a:custGeom>
              <a:avLst/>
              <a:gdLst>
                <a:gd name="connsiteX0" fmla="*/ 115001 w 115001"/>
                <a:gd name="connsiteY0" fmla="*/ 0 h 182319"/>
                <a:gd name="connsiteX1" fmla="*/ 61708 w 115001"/>
                <a:gd name="connsiteY1" fmla="*/ 36464 h 182319"/>
                <a:gd name="connsiteX2" fmla="*/ 25244 w 115001"/>
                <a:gd name="connsiteY2" fmla="*/ 95367 h 182319"/>
                <a:gd name="connsiteX3" fmla="*/ 0 w 115001"/>
                <a:gd name="connsiteY3" fmla="*/ 182319 h 182319"/>
              </a:gdLst>
              <a:ahLst/>
              <a:cxnLst>
                <a:cxn ang="0">
                  <a:pos x="connsiteX0" y="connsiteY0"/>
                </a:cxn>
                <a:cxn ang="0">
                  <a:pos x="connsiteX1" y="connsiteY1"/>
                </a:cxn>
                <a:cxn ang="0">
                  <a:pos x="connsiteX2" y="connsiteY2"/>
                </a:cxn>
                <a:cxn ang="0">
                  <a:pos x="connsiteX3" y="connsiteY3"/>
                </a:cxn>
              </a:cxnLst>
              <a:rect l="l" t="t" r="r" b="b"/>
              <a:pathLst>
                <a:path w="115001" h="182319">
                  <a:moveTo>
                    <a:pt x="115001" y="0"/>
                  </a:moveTo>
                  <a:cubicBezTo>
                    <a:pt x="95834" y="10285"/>
                    <a:pt x="76667" y="20570"/>
                    <a:pt x="61708" y="36464"/>
                  </a:cubicBezTo>
                  <a:cubicBezTo>
                    <a:pt x="46749" y="52358"/>
                    <a:pt x="35529" y="71058"/>
                    <a:pt x="25244" y="95367"/>
                  </a:cubicBezTo>
                  <a:cubicBezTo>
                    <a:pt x="14959" y="119676"/>
                    <a:pt x="7479" y="150997"/>
                    <a:pt x="0" y="182319"/>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E61B7BF7-EAD6-C79D-AFD5-EF8BE6EBAD28}"/>
                </a:ext>
              </a:extLst>
            </p:cNvPr>
            <p:cNvSpPr/>
            <p:nvPr/>
          </p:nvSpPr>
          <p:spPr>
            <a:xfrm>
              <a:off x="2835762" y="2022339"/>
              <a:ext cx="16829" cy="131830"/>
            </a:xfrm>
            <a:custGeom>
              <a:avLst/>
              <a:gdLst>
                <a:gd name="connsiteX0" fmla="*/ 16829 w 16829"/>
                <a:gd name="connsiteY0" fmla="*/ 0 h 131830"/>
                <a:gd name="connsiteX1" fmla="*/ 0 w 16829"/>
                <a:gd name="connsiteY1" fmla="*/ 131830 h 131830"/>
              </a:gdLst>
              <a:ahLst/>
              <a:cxnLst>
                <a:cxn ang="0">
                  <a:pos x="connsiteX0" y="connsiteY0"/>
                </a:cxn>
                <a:cxn ang="0">
                  <a:pos x="connsiteX1" y="connsiteY1"/>
                </a:cxn>
              </a:cxnLst>
              <a:rect l="l" t="t" r="r" b="b"/>
              <a:pathLst>
                <a:path w="16829" h="131830">
                  <a:moveTo>
                    <a:pt x="16829" y="0"/>
                  </a:moveTo>
                  <a:lnTo>
                    <a:pt x="0" y="131830"/>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reeform: Shape 34">
            <a:extLst>
              <a:ext uri="{FF2B5EF4-FFF2-40B4-BE49-F238E27FC236}">
                <a16:creationId xmlns:a16="http://schemas.microsoft.com/office/drawing/2014/main" id="{B334C4E2-8466-6798-C3F9-3C9385C71DD5}"/>
              </a:ext>
              <a:ext uri="{C183D7F6-B498-43B3-948B-1728B52AA6E4}">
                <adec:decorative xmlns:adec="http://schemas.microsoft.com/office/drawing/2017/decorative" val="1"/>
              </a:ext>
            </a:extLst>
          </p:cNvPr>
          <p:cNvSpPr/>
          <p:nvPr/>
        </p:nvSpPr>
        <p:spPr>
          <a:xfrm>
            <a:off x="4050287" y="2058802"/>
            <a:ext cx="151465" cy="513299"/>
          </a:xfrm>
          <a:custGeom>
            <a:avLst/>
            <a:gdLst>
              <a:gd name="connsiteX0" fmla="*/ 0 w 151465"/>
              <a:gd name="connsiteY0" fmla="*/ 0 h 513299"/>
              <a:gd name="connsiteX1" fmla="*/ 53293 w 151465"/>
              <a:gd name="connsiteY1" fmla="*/ 325370 h 513299"/>
              <a:gd name="connsiteX2" fmla="*/ 25244 w 151465"/>
              <a:gd name="connsiteY2" fmla="*/ 328175 h 513299"/>
              <a:gd name="connsiteX3" fmla="*/ 50488 w 151465"/>
              <a:gd name="connsiteY3" fmla="*/ 513299 h 513299"/>
              <a:gd name="connsiteX4" fmla="*/ 151465 w 151465"/>
              <a:gd name="connsiteY4" fmla="*/ 499274 h 513299"/>
              <a:gd name="connsiteX5" fmla="*/ 75733 w 151465"/>
              <a:gd name="connsiteY5" fmla="*/ 5610 h 513299"/>
              <a:gd name="connsiteX6" fmla="*/ 0 w 151465"/>
              <a:gd name="connsiteY6" fmla="*/ 0 h 51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465" h="513299">
                <a:moveTo>
                  <a:pt x="0" y="0"/>
                </a:moveTo>
                <a:lnTo>
                  <a:pt x="53293" y="325370"/>
                </a:lnTo>
                <a:lnTo>
                  <a:pt x="25244" y="328175"/>
                </a:lnTo>
                <a:lnTo>
                  <a:pt x="50488" y="513299"/>
                </a:lnTo>
                <a:lnTo>
                  <a:pt x="151465" y="499274"/>
                </a:lnTo>
                <a:lnTo>
                  <a:pt x="75733" y="5610"/>
                </a:lnTo>
                <a:lnTo>
                  <a:pt x="0"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9F4C34E-134E-60BF-C225-72F48167DFBE}"/>
              </a:ext>
              <a:ext uri="{C183D7F6-B498-43B3-948B-1728B52AA6E4}">
                <adec:decorative xmlns:adec="http://schemas.microsoft.com/office/drawing/2017/decorative" val="1"/>
              </a:ext>
            </a:extLst>
          </p:cNvPr>
          <p:cNvGrpSpPr/>
          <p:nvPr/>
        </p:nvGrpSpPr>
        <p:grpSpPr>
          <a:xfrm>
            <a:off x="4069292" y="2392742"/>
            <a:ext cx="113453" cy="184666"/>
            <a:chOff x="6447199" y="2591495"/>
            <a:chExt cx="142008" cy="231145"/>
          </a:xfrm>
        </p:grpSpPr>
        <p:sp>
          <p:nvSpPr>
            <p:cNvPr id="33" name="Oval 32">
              <a:extLst>
                <a:ext uri="{FF2B5EF4-FFF2-40B4-BE49-F238E27FC236}">
                  <a16:creationId xmlns:a16="http://schemas.microsoft.com/office/drawing/2014/main" id="{9C48F519-1205-2D42-16FE-A83AE3806131}"/>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BFCCDF5-8541-CA57-34B5-54DD1A4CFB33}"/>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37" name="Freeform: Shape 36">
            <a:extLst>
              <a:ext uri="{FF2B5EF4-FFF2-40B4-BE49-F238E27FC236}">
                <a16:creationId xmlns:a16="http://schemas.microsoft.com/office/drawing/2014/main" id="{6E87BD15-1E0F-0159-EE74-5A027BC1BC17}"/>
              </a:ext>
              <a:ext uri="{C183D7F6-B498-43B3-948B-1728B52AA6E4}">
                <adec:decorative xmlns:adec="http://schemas.microsoft.com/office/drawing/2017/decorative" val="1"/>
              </a:ext>
            </a:extLst>
          </p:cNvPr>
          <p:cNvSpPr/>
          <p:nvPr/>
        </p:nvSpPr>
        <p:spPr>
          <a:xfrm>
            <a:off x="1789531" y="1489406"/>
            <a:ext cx="314150" cy="530128"/>
          </a:xfrm>
          <a:custGeom>
            <a:avLst/>
            <a:gdLst>
              <a:gd name="connsiteX0" fmla="*/ 129026 w 314150"/>
              <a:gd name="connsiteY0" fmla="*/ 0 h 530128"/>
              <a:gd name="connsiteX1" fmla="*/ 0 w 314150"/>
              <a:gd name="connsiteY1" fmla="*/ 81342 h 530128"/>
              <a:gd name="connsiteX2" fmla="*/ 16830 w 314150"/>
              <a:gd name="connsiteY2" fmla="*/ 218783 h 530128"/>
              <a:gd name="connsiteX3" fmla="*/ 72928 w 314150"/>
              <a:gd name="connsiteY3" fmla="*/ 373053 h 530128"/>
              <a:gd name="connsiteX4" fmla="*/ 187929 w 314150"/>
              <a:gd name="connsiteY4" fmla="*/ 488054 h 530128"/>
              <a:gd name="connsiteX5" fmla="*/ 266467 w 314150"/>
              <a:gd name="connsiteY5" fmla="*/ 530128 h 530128"/>
              <a:gd name="connsiteX6" fmla="*/ 314150 w 314150"/>
              <a:gd name="connsiteY6" fmla="*/ 443176 h 530128"/>
              <a:gd name="connsiteX7" fmla="*/ 227198 w 314150"/>
              <a:gd name="connsiteY7" fmla="*/ 440371 h 530128"/>
              <a:gd name="connsiteX8" fmla="*/ 143051 w 314150"/>
              <a:gd name="connsiteY8" fmla="*/ 361833 h 530128"/>
              <a:gd name="connsiteX9" fmla="*/ 81343 w 314150"/>
              <a:gd name="connsiteY9" fmla="*/ 252442 h 530128"/>
              <a:gd name="connsiteX10" fmla="*/ 67318 w 314150"/>
              <a:gd name="connsiteY10" fmla="*/ 162685 h 530128"/>
              <a:gd name="connsiteX11" fmla="*/ 140246 w 314150"/>
              <a:gd name="connsiteY11" fmla="*/ 103782 h 530128"/>
              <a:gd name="connsiteX12" fmla="*/ 129026 w 314150"/>
              <a:gd name="connsiteY12" fmla="*/ 0 h 5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150" h="530128">
                <a:moveTo>
                  <a:pt x="129026" y="0"/>
                </a:moveTo>
                <a:lnTo>
                  <a:pt x="0" y="81342"/>
                </a:lnTo>
                <a:lnTo>
                  <a:pt x="16830" y="218783"/>
                </a:lnTo>
                <a:lnTo>
                  <a:pt x="72928" y="373053"/>
                </a:lnTo>
                <a:lnTo>
                  <a:pt x="187929" y="488054"/>
                </a:lnTo>
                <a:lnTo>
                  <a:pt x="266467" y="530128"/>
                </a:lnTo>
                <a:lnTo>
                  <a:pt x="314150" y="443176"/>
                </a:lnTo>
                <a:lnTo>
                  <a:pt x="227198" y="440371"/>
                </a:lnTo>
                <a:lnTo>
                  <a:pt x="143051" y="361833"/>
                </a:lnTo>
                <a:lnTo>
                  <a:pt x="81343" y="252442"/>
                </a:lnTo>
                <a:lnTo>
                  <a:pt x="67318" y="162685"/>
                </a:lnTo>
                <a:lnTo>
                  <a:pt x="140246" y="103782"/>
                </a:lnTo>
                <a:lnTo>
                  <a:pt x="129026"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360C158-7DCD-9121-3B96-DDDF10C12B12}"/>
              </a:ext>
              <a:ext uri="{C183D7F6-B498-43B3-948B-1728B52AA6E4}">
                <adec:decorative xmlns:adec="http://schemas.microsoft.com/office/drawing/2017/decorative" val="1"/>
              </a:ext>
            </a:extLst>
          </p:cNvPr>
          <p:cNvGrpSpPr/>
          <p:nvPr/>
        </p:nvGrpSpPr>
        <p:grpSpPr>
          <a:xfrm>
            <a:off x="1789531" y="1498003"/>
            <a:ext cx="113453" cy="184666"/>
            <a:chOff x="6447199" y="2591495"/>
            <a:chExt cx="142008" cy="231145"/>
          </a:xfrm>
        </p:grpSpPr>
        <p:sp>
          <p:nvSpPr>
            <p:cNvPr id="39" name="Oval 38">
              <a:extLst>
                <a:ext uri="{FF2B5EF4-FFF2-40B4-BE49-F238E27FC236}">
                  <a16:creationId xmlns:a16="http://schemas.microsoft.com/office/drawing/2014/main" id="{EACCDA33-BF4A-3138-0D33-8CFCBAF6AA58}"/>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B46E77E-BA7F-A0D7-8003-4E7496806B6C}"/>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grpSp>
        <p:nvGrpSpPr>
          <p:cNvPr id="41" name="Group 40">
            <a:extLst>
              <a:ext uri="{FF2B5EF4-FFF2-40B4-BE49-F238E27FC236}">
                <a16:creationId xmlns:a16="http://schemas.microsoft.com/office/drawing/2014/main" id="{9DD5F043-90B0-0635-7493-738977A90A10}"/>
              </a:ext>
              <a:ext uri="{C183D7F6-B498-43B3-948B-1728B52AA6E4}">
                <adec:decorative xmlns:adec="http://schemas.microsoft.com/office/drawing/2017/decorative" val="1"/>
              </a:ext>
            </a:extLst>
          </p:cNvPr>
          <p:cNvGrpSpPr/>
          <p:nvPr/>
        </p:nvGrpSpPr>
        <p:grpSpPr>
          <a:xfrm>
            <a:off x="2517080" y="5351088"/>
            <a:ext cx="2329237" cy="989052"/>
            <a:chOff x="1929427" y="1792336"/>
            <a:chExt cx="2212881" cy="939644"/>
          </a:xfrm>
        </p:grpSpPr>
        <p:sp>
          <p:nvSpPr>
            <p:cNvPr id="42" name="Freeform: Shape 41">
              <a:extLst>
                <a:ext uri="{FF2B5EF4-FFF2-40B4-BE49-F238E27FC236}">
                  <a16:creationId xmlns:a16="http://schemas.microsoft.com/office/drawing/2014/main" id="{0DEEF8EA-E9EA-F0EC-44C6-2C0B535C6960}"/>
                </a:ext>
              </a:extLst>
            </p:cNvPr>
            <p:cNvSpPr/>
            <p:nvPr/>
          </p:nvSpPr>
          <p:spPr>
            <a:xfrm>
              <a:off x="2432171" y="1792336"/>
              <a:ext cx="319444" cy="209525"/>
            </a:xfrm>
            <a:custGeom>
              <a:avLst/>
              <a:gdLst>
                <a:gd name="connsiteX0" fmla="*/ 16514 w 319444"/>
                <a:gd name="connsiteY0" fmla="*/ 0 h 209525"/>
                <a:gd name="connsiteX1" fmla="*/ 2489 w 319444"/>
                <a:gd name="connsiteY1" fmla="*/ 109392 h 209525"/>
                <a:gd name="connsiteX2" fmla="*/ 61392 w 319444"/>
                <a:gd name="connsiteY2" fmla="*/ 187929 h 209525"/>
                <a:gd name="connsiteX3" fmla="*/ 170784 w 319444"/>
                <a:gd name="connsiteY3" fmla="*/ 204758 h 209525"/>
                <a:gd name="connsiteX4" fmla="*/ 319444 w 319444"/>
                <a:gd name="connsiteY4" fmla="*/ 115001 h 20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444" h="209525">
                  <a:moveTo>
                    <a:pt x="16514" y="0"/>
                  </a:moveTo>
                  <a:cubicBezTo>
                    <a:pt x="5761" y="39035"/>
                    <a:pt x="-4991" y="78071"/>
                    <a:pt x="2489" y="109392"/>
                  </a:cubicBezTo>
                  <a:cubicBezTo>
                    <a:pt x="9969" y="140714"/>
                    <a:pt x="33343" y="172035"/>
                    <a:pt x="61392" y="187929"/>
                  </a:cubicBezTo>
                  <a:cubicBezTo>
                    <a:pt x="89441" y="203823"/>
                    <a:pt x="127775" y="216913"/>
                    <a:pt x="170784" y="204758"/>
                  </a:cubicBezTo>
                  <a:cubicBezTo>
                    <a:pt x="213793" y="192603"/>
                    <a:pt x="266618" y="153802"/>
                    <a:pt x="319444" y="115001"/>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FC395DD0-03B8-2CA5-F745-562C5893C924}"/>
                </a:ext>
              </a:extLst>
            </p:cNvPr>
            <p:cNvSpPr/>
            <p:nvPr/>
          </p:nvSpPr>
          <p:spPr>
            <a:xfrm>
              <a:off x="2613938" y="1918557"/>
              <a:ext cx="1528370" cy="813423"/>
            </a:xfrm>
            <a:custGeom>
              <a:avLst/>
              <a:gdLst>
                <a:gd name="connsiteX0" fmla="*/ 112433 w 1554155"/>
                <a:gd name="connsiteY0" fmla="*/ 0 h 813497"/>
                <a:gd name="connsiteX1" fmla="*/ 87188 w 1554155"/>
                <a:gd name="connsiteY1" fmla="*/ 117806 h 813497"/>
                <a:gd name="connsiteX2" fmla="*/ 75969 w 1554155"/>
                <a:gd name="connsiteY2" fmla="*/ 288906 h 813497"/>
                <a:gd name="connsiteX3" fmla="*/ 236 w 1554155"/>
                <a:gd name="connsiteY3" fmla="*/ 384272 h 813497"/>
                <a:gd name="connsiteX4" fmla="*/ 104018 w 1554155"/>
                <a:gd name="connsiteY4" fmla="*/ 527323 h 813497"/>
                <a:gd name="connsiteX5" fmla="*/ 311581 w 1554155"/>
                <a:gd name="connsiteY5" fmla="*/ 737691 h 813497"/>
                <a:gd name="connsiteX6" fmla="*/ 496705 w 1554155"/>
                <a:gd name="connsiteY6" fmla="*/ 793789 h 813497"/>
                <a:gd name="connsiteX7" fmla="*/ 900612 w 1554155"/>
                <a:gd name="connsiteY7" fmla="*/ 813423 h 813497"/>
                <a:gd name="connsiteX8" fmla="*/ 1026833 w 1554155"/>
                <a:gd name="connsiteY8" fmla="*/ 788179 h 813497"/>
                <a:gd name="connsiteX9" fmla="*/ 1248420 w 1554155"/>
                <a:gd name="connsiteY9" fmla="*/ 790984 h 813497"/>
                <a:gd name="connsiteX10" fmla="*/ 1554155 w 1554155"/>
                <a:gd name="connsiteY10" fmla="*/ 737691 h 813497"/>
                <a:gd name="connsiteX0" fmla="*/ 112433 w 1491912"/>
                <a:gd name="connsiteY0" fmla="*/ 0 h 813497"/>
                <a:gd name="connsiteX1" fmla="*/ 87188 w 1491912"/>
                <a:gd name="connsiteY1" fmla="*/ 117806 h 813497"/>
                <a:gd name="connsiteX2" fmla="*/ 75969 w 1491912"/>
                <a:gd name="connsiteY2" fmla="*/ 288906 h 813497"/>
                <a:gd name="connsiteX3" fmla="*/ 236 w 1491912"/>
                <a:gd name="connsiteY3" fmla="*/ 384272 h 813497"/>
                <a:gd name="connsiteX4" fmla="*/ 104018 w 1491912"/>
                <a:gd name="connsiteY4" fmla="*/ 527323 h 813497"/>
                <a:gd name="connsiteX5" fmla="*/ 311581 w 1491912"/>
                <a:gd name="connsiteY5" fmla="*/ 737691 h 813497"/>
                <a:gd name="connsiteX6" fmla="*/ 496705 w 1491912"/>
                <a:gd name="connsiteY6" fmla="*/ 793789 h 813497"/>
                <a:gd name="connsiteX7" fmla="*/ 900612 w 1491912"/>
                <a:gd name="connsiteY7" fmla="*/ 813423 h 813497"/>
                <a:gd name="connsiteX8" fmla="*/ 1026833 w 1491912"/>
                <a:gd name="connsiteY8" fmla="*/ 788179 h 813497"/>
                <a:gd name="connsiteX9" fmla="*/ 1248420 w 1491912"/>
                <a:gd name="connsiteY9" fmla="*/ 790984 h 813497"/>
                <a:gd name="connsiteX10" fmla="*/ 1491912 w 1491912"/>
                <a:gd name="connsiteY10" fmla="*/ 749440 h 813497"/>
                <a:gd name="connsiteX0" fmla="*/ 112433 w 1509790"/>
                <a:gd name="connsiteY0" fmla="*/ 0 h 813497"/>
                <a:gd name="connsiteX1" fmla="*/ 87188 w 1509790"/>
                <a:gd name="connsiteY1" fmla="*/ 117806 h 813497"/>
                <a:gd name="connsiteX2" fmla="*/ 75969 w 1509790"/>
                <a:gd name="connsiteY2" fmla="*/ 288906 h 813497"/>
                <a:gd name="connsiteX3" fmla="*/ 236 w 1509790"/>
                <a:gd name="connsiteY3" fmla="*/ 384272 h 813497"/>
                <a:gd name="connsiteX4" fmla="*/ 104018 w 1509790"/>
                <a:gd name="connsiteY4" fmla="*/ 527323 h 813497"/>
                <a:gd name="connsiteX5" fmla="*/ 311581 w 1509790"/>
                <a:gd name="connsiteY5" fmla="*/ 737691 h 813497"/>
                <a:gd name="connsiteX6" fmla="*/ 496705 w 1509790"/>
                <a:gd name="connsiteY6" fmla="*/ 793789 h 813497"/>
                <a:gd name="connsiteX7" fmla="*/ 900612 w 1509790"/>
                <a:gd name="connsiteY7" fmla="*/ 813423 h 813497"/>
                <a:gd name="connsiteX8" fmla="*/ 1026833 w 1509790"/>
                <a:gd name="connsiteY8" fmla="*/ 788179 h 813497"/>
                <a:gd name="connsiteX9" fmla="*/ 1248420 w 1509790"/>
                <a:gd name="connsiteY9" fmla="*/ 790984 h 813497"/>
                <a:gd name="connsiteX10" fmla="*/ 1509790 w 1509790"/>
                <a:gd name="connsiteY10" fmla="*/ 761353 h 813497"/>
                <a:gd name="connsiteX0" fmla="*/ 112433 w 1509790"/>
                <a:gd name="connsiteY0" fmla="*/ 0 h 813497"/>
                <a:gd name="connsiteX1" fmla="*/ 87188 w 1509790"/>
                <a:gd name="connsiteY1" fmla="*/ 117806 h 813497"/>
                <a:gd name="connsiteX2" fmla="*/ 75969 w 1509790"/>
                <a:gd name="connsiteY2" fmla="*/ 288906 h 813497"/>
                <a:gd name="connsiteX3" fmla="*/ 236 w 1509790"/>
                <a:gd name="connsiteY3" fmla="*/ 384272 h 813497"/>
                <a:gd name="connsiteX4" fmla="*/ 104018 w 1509790"/>
                <a:gd name="connsiteY4" fmla="*/ 527323 h 813497"/>
                <a:gd name="connsiteX5" fmla="*/ 311581 w 1509790"/>
                <a:gd name="connsiteY5" fmla="*/ 737691 h 813497"/>
                <a:gd name="connsiteX6" fmla="*/ 496705 w 1509790"/>
                <a:gd name="connsiteY6" fmla="*/ 793789 h 813497"/>
                <a:gd name="connsiteX7" fmla="*/ 900612 w 1509790"/>
                <a:gd name="connsiteY7" fmla="*/ 813423 h 813497"/>
                <a:gd name="connsiteX8" fmla="*/ 1026833 w 1509790"/>
                <a:gd name="connsiteY8" fmla="*/ 788179 h 813497"/>
                <a:gd name="connsiteX9" fmla="*/ 1269505 w 1509790"/>
                <a:gd name="connsiteY9" fmla="*/ 795105 h 813497"/>
                <a:gd name="connsiteX10" fmla="*/ 1509790 w 1509790"/>
                <a:gd name="connsiteY10" fmla="*/ 761353 h 813497"/>
                <a:gd name="connsiteX0" fmla="*/ 112433 w 1509790"/>
                <a:gd name="connsiteY0" fmla="*/ 0 h 813423"/>
                <a:gd name="connsiteX1" fmla="*/ 87188 w 1509790"/>
                <a:gd name="connsiteY1" fmla="*/ 117806 h 813423"/>
                <a:gd name="connsiteX2" fmla="*/ 75969 w 1509790"/>
                <a:gd name="connsiteY2" fmla="*/ 288906 h 813423"/>
                <a:gd name="connsiteX3" fmla="*/ 236 w 1509790"/>
                <a:gd name="connsiteY3" fmla="*/ 384272 h 813423"/>
                <a:gd name="connsiteX4" fmla="*/ 104018 w 1509790"/>
                <a:gd name="connsiteY4" fmla="*/ 527323 h 813423"/>
                <a:gd name="connsiteX5" fmla="*/ 311581 w 1509790"/>
                <a:gd name="connsiteY5" fmla="*/ 737691 h 813423"/>
                <a:gd name="connsiteX6" fmla="*/ 496705 w 1509790"/>
                <a:gd name="connsiteY6" fmla="*/ 793789 h 813423"/>
                <a:gd name="connsiteX7" fmla="*/ 900612 w 1509790"/>
                <a:gd name="connsiteY7" fmla="*/ 813423 h 813423"/>
                <a:gd name="connsiteX8" fmla="*/ 1042418 w 1509790"/>
                <a:gd name="connsiteY8" fmla="*/ 794593 h 813423"/>
                <a:gd name="connsiteX9" fmla="*/ 1269505 w 1509790"/>
                <a:gd name="connsiteY9" fmla="*/ 795105 h 813423"/>
                <a:gd name="connsiteX10" fmla="*/ 1509790 w 1509790"/>
                <a:gd name="connsiteY10" fmla="*/ 761353 h 813423"/>
                <a:gd name="connsiteX0" fmla="*/ 112433 w 1507213"/>
                <a:gd name="connsiteY0" fmla="*/ 0 h 813423"/>
                <a:gd name="connsiteX1" fmla="*/ 87188 w 1507213"/>
                <a:gd name="connsiteY1" fmla="*/ 117806 h 813423"/>
                <a:gd name="connsiteX2" fmla="*/ 75969 w 1507213"/>
                <a:gd name="connsiteY2" fmla="*/ 288906 h 813423"/>
                <a:gd name="connsiteX3" fmla="*/ 236 w 1507213"/>
                <a:gd name="connsiteY3" fmla="*/ 384272 h 813423"/>
                <a:gd name="connsiteX4" fmla="*/ 104018 w 1507213"/>
                <a:gd name="connsiteY4" fmla="*/ 527323 h 813423"/>
                <a:gd name="connsiteX5" fmla="*/ 311581 w 1507213"/>
                <a:gd name="connsiteY5" fmla="*/ 737691 h 813423"/>
                <a:gd name="connsiteX6" fmla="*/ 496705 w 1507213"/>
                <a:gd name="connsiteY6" fmla="*/ 793789 h 813423"/>
                <a:gd name="connsiteX7" fmla="*/ 900612 w 1507213"/>
                <a:gd name="connsiteY7" fmla="*/ 813423 h 813423"/>
                <a:gd name="connsiteX8" fmla="*/ 1042418 w 1507213"/>
                <a:gd name="connsiteY8" fmla="*/ 794593 h 813423"/>
                <a:gd name="connsiteX9" fmla="*/ 1269505 w 1507213"/>
                <a:gd name="connsiteY9" fmla="*/ 795105 h 813423"/>
                <a:gd name="connsiteX10" fmla="*/ 1507213 w 1507213"/>
                <a:gd name="connsiteY10" fmla="*/ 738153 h 813423"/>
                <a:gd name="connsiteX0" fmla="*/ 112433 w 1507213"/>
                <a:gd name="connsiteY0" fmla="*/ 0 h 813423"/>
                <a:gd name="connsiteX1" fmla="*/ 87188 w 1507213"/>
                <a:gd name="connsiteY1" fmla="*/ 117806 h 813423"/>
                <a:gd name="connsiteX2" fmla="*/ 75969 w 1507213"/>
                <a:gd name="connsiteY2" fmla="*/ 288906 h 813423"/>
                <a:gd name="connsiteX3" fmla="*/ 236 w 1507213"/>
                <a:gd name="connsiteY3" fmla="*/ 384272 h 813423"/>
                <a:gd name="connsiteX4" fmla="*/ 104018 w 1507213"/>
                <a:gd name="connsiteY4" fmla="*/ 527323 h 813423"/>
                <a:gd name="connsiteX5" fmla="*/ 311581 w 1507213"/>
                <a:gd name="connsiteY5" fmla="*/ 737691 h 813423"/>
                <a:gd name="connsiteX6" fmla="*/ 496705 w 1507213"/>
                <a:gd name="connsiteY6" fmla="*/ 793789 h 813423"/>
                <a:gd name="connsiteX7" fmla="*/ 900612 w 1507213"/>
                <a:gd name="connsiteY7" fmla="*/ 813423 h 813423"/>
                <a:gd name="connsiteX8" fmla="*/ 1042418 w 1507213"/>
                <a:gd name="connsiteY8" fmla="*/ 794593 h 813423"/>
                <a:gd name="connsiteX9" fmla="*/ 1266926 w 1507213"/>
                <a:gd name="connsiteY9" fmla="*/ 782216 h 813423"/>
                <a:gd name="connsiteX10" fmla="*/ 1507213 w 1507213"/>
                <a:gd name="connsiteY10" fmla="*/ 738153 h 813423"/>
                <a:gd name="connsiteX0" fmla="*/ 112433 w 1527836"/>
                <a:gd name="connsiteY0" fmla="*/ 0 h 813423"/>
                <a:gd name="connsiteX1" fmla="*/ 87188 w 1527836"/>
                <a:gd name="connsiteY1" fmla="*/ 117806 h 813423"/>
                <a:gd name="connsiteX2" fmla="*/ 75969 w 1527836"/>
                <a:gd name="connsiteY2" fmla="*/ 288906 h 813423"/>
                <a:gd name="connsiteX3" fmla="*/ 236 w 1527836"/>
                <a:gd name="connsiteY3" fmla="*/ 384272 h 813423"/>
                <a:gd name="connsiteX4" fmla="*/ 104018 w 1527836"/>
                <a:gd name="connsiteY4" fmla="*/ 527323 h 813423"/>
                <a:gd name="connsiteX5" fmla="*/ 311581 w 1527836"/>
                <a:gd name="connsiteY5" fmla="*/ 737691 h 813423"/>
                <a:gd name="connsiteX6" fmla="*/ 496705 w 1527836"/>
                <a:gd name="connsiteY6" fmla="*/ 793789 h 813423"/>
                <a:gd name="connsiteX7" fmla="*/ 900612 w 1527836"/>
                <a:gd name="connsiteY7" fmla="*/ 813423 h 813423"/>
                <a:gd name="connsiteX8" fmla="*/ 1042418 w 1527836"/>
                <a:gd name="connsiteY8" fmla="*/ 794593 h 813423"/>
                <a:gd name="connsiteX9" fmla="*/ 1266926 w 1527836"/>
                <a:gd name="connsiteY9" fmla="*/ 782216 h 813423"/>
                <a:gd name="connsiteX10" fmla="*/ 1527836 w 1527836"/>
                <a:gd name="connsiteY10" fmla="*/ 732997 h 813423"/>
                <a:gd name="connsiteX0" fmla="*/ 112433 w 1548798"/>
                <a:gd name="connsiteY0" fmla="*/ 0 h 813423"/>
                <a:gd name="connsiteX1" fmla="*/ 87188 w 1548798"/>
                <a:gd name="connsiteY1" fmla="*/ 117806 h 813423"/>
                <a:gd name="connsiteX2" fmla="*/ 75969 w 1548798"/>
                <a:gd name="connsiteY2" fmla="*/ 288906 h 813423"/>
                <a:gd name="connsiteX3" fmla="*/ 236 w 1548798"/>
                <a:gd name="connsiteY3" fmla="*/ 384272 h 813423"/>
                <a:gd name="connsiteX4" fmla="*/ 104018 w 1548798"/>
                <a:gd name="connsiteY4" fmla="*/ 527323 h 813423"/>
                <a:gd name="connsiteX5" fmla="*/ 311581 w 1548798"/>
                <a:gd name="connsiteY5" fmla="*/ 737691 h 813423"/>
                <a:gd name="connsiteX6" fmla="*/ 496705 w 1548798"/>
                <a:gd name="connsiteY6" fmla="*/ 793789 h 813423"/>
                <a:gd name="connsiteX7" fmla="*/ 900612 w 1548798"/>
                <a:gd name="connsiteY7" fmla="*/ 813423 h 813423"/>
                <a:gd name="connsiteX8" fmla="*/ 1042418 w 1548798"/>
                <a:gd name="connsiteY8" fmla="*/ 794593 h 813423"/>
                <a:gd name="connsiteX9" fmla="*/ 1266926 w 1548798"/>
                <a:gd name="connsiteY9" fmla="*/ 782216 h 813423"/>
                <a:gd name="connsiteX10" fmla="*/ 1527836 w 1548798"/>
                <a:gd name="connsiteY10" fmla="*/ 732997 h 813423"/>
                <a:gd name="connsiteX11" fmla="*/ 1533272 w 1548798"/>
                <a:gd name="connsiteY11" fmla="*/ 731851 h 813423"/>
                <a:gd name="connsiteX0" fmla="*/ 112433 w 1545591"/>
                <a:gd name="connsiteY0" fmla="*/ 0 h 813423"/>
                <a:gd name="connsiteX1" fmla="*/ 87188 w 1545591"/>
                <a:gd name="connsiteY1" fmla="*/ 117806 h 813423"/>
                <a:gd name="connsiteX2" fmla="*/ 75969 w 1545591"/>
                <a:gd name="connsiteY2" fmla="*/ 288906 h 813423"/>
                <a:gd name="connsiteX3" fmla="*/ 236 w 1545591"/>
                <a:gd name="connsiteY3" fmla="*/ 384272 h 813423"/>
                <a:gd name="connsiteX4" fmla="*/ 104018 w 1545591"/>
                <a:gd name="connsiteY4" fmla="*/ 527323 h 813423"/>
                <a:gd name="connsiteX5" fmla="*/ 311581 w 1545591"/>
                <a:gd name="connsiteY5" fmla="*/ 737691 h 813423"/>
                <a:gd name="connsiteX6" fmla="*/ 496705 w 1545591"/>
                <a:gd name="connsiteY6" fmla="*/ 793789 h 813423"/>
                <a:gd name="connsiteX7" fmla="*/ 900612 w 1545591"/>
                <a:gd name="connsiteY7" fmla="*/ 813423 h 813423"/>
                <a:gd name="connsiteX8" fmla="*/ 1042418 w 1545591"/>
                <a:gd name="connsiteY8" fmla="*/ 794593 h 813423"/>
                <a:gd name="connsiteX9" fmla="*/ 1266926 w 1545591"/>
                <a:gd name="connsiteY9" fmla="*/ 782216 h 813423"/>
                <a:gd name="connsiteX10" fmla="*/ 1527836 w 1545591"/>
                <a:gd name="connsiteY10" fmla="*/ 732997 h 813423"/>
                <a:gd name="connsiteX11" fmla="*/ 1520384 w 1545591"/>
                <a:gd name="connsiteY11" fmla="*/ 641628 h 813423"/>
                <a:gd name="connsiteX0" fmla="*/ 112433 w 1528373"/>
                <a:gd name="connsiteY0" fmla="*/ 0 h 813423"/>
                <a:gd name="connsiteX1" fmla="*/ 87188 w 1528373"/>
                <a:gd name="connsiteY1" fmla="*/ 117806 h 813423"/>
                <a:gd name="connsiteX2" fmla="*/ 75969 w 1528373"/>
                <a:gd name="connsiteY2" fmla="*/ 288906 h 813423"/>
                <a:gd name="connsiteX3" fmla="*/ 236 w 1528373"/>
                <a:gd name="connsiteY3" fmla="*/ 384272 h 813423"/>
                <a:gd name="connsiteX4" fmla="*/ 104018 w 1528373"/>
                <a:gd name="connsiteY4" fmla="*/ 527323 h 813423"/>
                <a:gd name="connsiteX5" fmla="*/ 311581 w 1528373"/>
                <a:gd name="connsiteY5" fmla="*/ 737691 h 813423"/>
                <a:gd name="connsiteX6" fmla="*/ 496705 w 1528373"/>
                <a:gd name="connsiteY6" fmla="*/ 793789 h 813423"/>
                <a:gd name="connsiteX7" fmla="*/ 900612 w 1528373"/>
                <a:gd name="connsiteY7" fmla="*/ 813423 h 813423"/>
                <a:gd name="connsiteX8" fmla="*/ 1042418 w 1528373"/>
                <a:gd name="connsiteY8" fmla="*/ 794593 h 813423"/>
                <a:gd name="connsiteX9" fmla="*/ 1266926 w 1528373"/>
                <a:gd name="connsiteY9" fmla="*/ 782216 h 813423"/>
                <a:gd name="connsiteX10" fmla="*/ 1527836 w 1528373"/>
                <a:gd name="connsiteY10" fmla="*/ 732997 h 813423"/>
                <a:gd name="connsiteX11" fmla="*/ 1520384 w 1528373"/>
                <a:gd name="connsiteY11" fmla="*/ 641628 h 81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373" h="813423">
                  <a:moveTo>
                    <a:pt x="112433" y="0"/>
                  </a:moveTo>
                  <a:cubicBezTo>
                    <a:pt x="102849" y="34827"/>
                    <a:pt x="93265" y="69655"/>
                    <a:pt x="87188" y="117806"/>
                  </a:cubicBezTo>
                  <a:cubicBezTo>
                    <a:pt x="81111" y="165957"/>
                    <a:pt x="90461" y="244495"/>
                    <a:pt x="75969" y="288906"/>
                  </a:cubicBezTo>
                  <a:cubicBezTo>
                    <a:pt x="61477" y="333317"/>
                    <a:pt x="-4439" y="344536"/>
                    <a:pt x="236" y="384272"/>
                  </a:cubicBezTo>
                  <a:cubicBezTo>
                    <a:pt x="4911" y="424008"/>
                    <a:pt x="52127" y="468420"/>
                    <a:pt x="104018" y="527323"/>
                  </a:cubicBezTo>
                  <a:cubicBezTo>
                    <a:pt x="155909" y="586226"/>
                    <a:pt x="246133" y="693280"/>
                    <a:pt x="311581" y="737691"/>
                  </a:cubicBezTo>
                  <a:cubicBezTo>
                    <a:pt x="377029" y="782102"/>
                    <a:pt x="398533" y="781167"/>
                    <a:pt x="496705" y="793789"/>
                  </a:cubicBezTo>
                  <a:cubicBezTo>
                    <a:pt x="594877" y="806411"/>
                    <a:pt x="809660" y="813289"/>
                    <a:pt x="900612" y="813423"/>
                  </a:cubicBezTo>
                  <a:cubicBezTo>
                    <a:pt x="991564" y="813557"/>
                    <a:pt x="981366" y="799794"/>
                    <a:pt x="1042418" y="794593"/>
                  </a:cubicBezTo>
                  <a:cubicBezTo>
                    <a:pt x="1103470" y="789392"/>
                    <a:pt x="1179039" y="790631"/>
                    <a:pt x="1266926" y="782216"/>
                  </a:cubicBezTo>
                  <a:cubicBezTo>
                    <a:pt x="1354813" y="773801"/>
                    <a:pt x="1443689" y="748891"/>
                    <a:pt x="1527836" y="732997"/>
                  </a:cubicBezTo>
                  <a:cubicBezTo>
                    <a:pt x="1530982" y="709136"/>
                    <a:pt x="1519252" y="641867"/>
                    <a:pt x="1520384" y="641628"/>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F0BC468-0560-92B7-5CD4-26DA34056D79}"/>
                </a:ext>
              </a:extLst>
            </p:cNvPr>
            <p:cNvSpPr/>
            <p:nvPr/>
          </p:nvSpPr>
          <p:spPr>
            <a:xfrm>
              <a:off x="2701126" y="2144813"/>
              <a:ext cx="269427" cy="488996"/>
            </a:xfrm>
            <a:custGeom>
              <a:avLst/>
              <a:gdLst>
                <a:gd name="connsiteX0" fmla="*/ 0 w 269427"/>
                <a:gd name="connsiteY0" fmla="*/ 9356 h 488996"/>
                <a:gd name="connsiteX1" fmla="*/ 67318 w 269427"/>
                <a:gd name="connsiteY1" fmla="*/ 942 h 488996"/>
                <a:gd name="connsiteX2" fmla="*/ 179514 w 269427"/>
                <a:gd name="connsiteY2" fmla="*/ 28991 h 488996"/>
                <a:gd name="connsiteX3" fmla="*/ 249637 w 269427"/>
                <a:gd name="connsiteY3" fmla="*/ 166431 h 488996"/>
                <a:gd name="connsiteX4" fmla="*/ 266467 w 269427"/>
                <a:gd name="connsiteY4" fmla="*/ 323506 h 488996"/>
                <a:gd name="connsiteX5" fmla="*/ 199149 w 269427"/>
                <a:gd name="connsiteY5" fmla="*/ 488996 h 4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427" h="488996">
                  <a:moveTo>
                    <a:pt x="0" y="9356"/>
                  </a:moveTo>
                  <a:cubicBezTo>
                    <a:pt x="18699" y="3513"/>
                    <a:pt x="37399" y="-2330"/>
                    <a:pt x="67318" y="942"/>
                  </a:cubicBezTo>
                  <a:cubicBezTo>
                    <a:pt x="97237" y="4214"/>
                    <a:pt x="149128" y="1410"/>
                    <a:pt x="179514" y="28991"/>
                  </a:cubicBezTo>
                  <a:cubicBezTo>
                    <a:pt x="209900" y="56572"/>
                    <a:pt x="235145" y="117345"/>
                    <a:pt x="249637" y="166431"/>
                  </a:cubicBezTo>
                  <a:cubicBezTo>
                    <a:pt x="264129" y="215517"/>
                    <a:pt x="274882" y="269745"/>
                    <a:pt x="266467" y="323506"/>
                  </a:cubicBezTo>
                  <a:cubicBezTo>
                    <a:pt x="258052" y="377267"/>
                    <a:pt x="199149" y="488996"/>
                    <a:pt x="199149" y="488996"/>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22220B55-512A-A355-E183-9A466BC148FB}"/>
                </a:ext>
              </a:extLst>
            </p:cNvPr>
            <p:cNvSpPr/>
            <p:nvPr/>
          </p:nvSpPr>
          <p:spPr>
            <a:xfrm>
              <a:off x="1929427" y="1912823"/>
              <a:ext cx="681716" cy="405926"/>
            </a:xfrm>
            <a:custGeom>
              <a:avLst/>
              <a:gdLst>
                <a:gd name="connsiteX0" fmla="*/ 291710 w 291710"/>
                <a:gd name="connsiteY0" fmla="*/ 263661 h 263661"/>
                <a:gd name="connsiteX1" fmla="*/ 187929 w 291710"/>
                <a:gd name="connsiteY1" fmla="*/ 112196 h 263661"/>
                <a:gd name="connsiteX2" fmla="*/ 72928 w 291710"/>
                <a:gd name="connsiteY2" fmla="*/ 33659 h 263661"/>
                <a:gd name="connsiteX3" fmla="*/ 0 w 291710"/>
                <a:gd name="connsiteY3" fmla="*/ 0 h 263661"/>
                <a:gd name="connsiteX0" fmla="*/ 527322 w 527322"/>
                <a:gd name="connsiteY0" fmla="*/ 342199 h 342199"/>
                <a:gd name="connsiteX1" fmla="*/ 423541 w 527322"/>
                <a:gd name="connsiteY1" fmla="*/ 190734 h 342199"/>
                <a:gd name="connsiteX2" fmla="*/ 308540 w 527322"/>
                <a:gd name="connsiteY2" fmla="*/ 112197 h 342199"/>
                <a:gd name="connsiteX3" fmla="*/ 0 w 527322"/>
                <a:gd name="connsiteY3" fmla="*/ 0 h 342199"/>
                <a:gd name="connsiteX0" fmla="*/ 527322 w 527322"/>
                <a:gd name="connsiteY0" fmla="*/ 342199 h 342199"/>
                <a:gd name="connsiteX1" fmla="*/ 420963 w 527322"/>
                <a:gd name="connsiteY1" fmla="*/ 206201 h 342199"/>
                <a:gd name="connsiteX2" fmla="*/ 308540 w 527322"/>
                <a:gd name="connsiteY2" fmla="*/ 112197 h 342199"/>
                <a:gd name="connsiteX3" fmla="*/ 0 w 527322"/>
                <a:gd name="connsiteY3" fmla="*/ 0 h 342199"/>
                <a:gd name="connsiteX0" fmla="*/ 527322 w 527322"/>
                <a:gd name="connsiteY0" fmla="*/ 342199 h 342199"/>
                <a:gd name="connsiteX1" fmla="*/ 420963 w 527322"/>
                <a:gd name="connsiteY1" fmla="*/ 206201 h 342199"/>
                <a:gd name="connsiteX2" fmla="*/ 285340 w 527322"/>
                <a:gd name="connsiteY2" fmla="*/ 137974 h 342199"/>
                <a:gd name="connsiteX3" fmla="*/ 0 w 527322"/>
                <a:gd name="connsiteY3" fmla="*/ 0 h 342199"/>
                <a:gd name="connsiteX0" fmla="*/ 527322 w 527322"/>
                <a:gd name="connsiteY0" fmla="*/ 342199 h 342199"/>
                <a:gd name="connsiteX1" fmla="*/ 420963 w 527322"/>
                <a:gd name="connsiteY1" fmla="*/ 206201 h 342199"/>
                <a:gd name="connsiteX2" fmla="*/ 285340 w 527322"/>
                <a:gd name="connsiteY2" fmla="*/ 137974 h 342199"/>
                <a:gd name="connsiteX3" fmla="*/ 0 w 527322"/>
                <a:gd name="connsiteY3" fmla="*/ 0 h 342199"/>
                <a:gd name="connsiteX0" fmla="*/ 527322 w 527322"/>
                <a:gd name="connsiteY0" fmla="*/ 342199 h 342199"/>
                <a:gd name="connsiteX1" fmla="*/ 420963 w 527322"/>
                <a:gd name="connsiteY1" fmla="*/ 206201 h 342199"/>
                <a:gd name="connsiteX2" fmla="*/ 285340 w 527322"/>
                <a:gd name="connsiteY2" fmla="*/ 137974 h 342199"/>
                <a:gd name="connsiteX3" fmla="*/ 0 w 527322"/>
                <a:gd name="connsiteY3" fmla="*/ 0 h 342199"/>
                <a:gd name="connsiteX0" fmla="*/ 527322 w 527322"/>
                <a:gd name="connsiteY0" fmla="*/ 342199 h 342199"/>
                <a:gd name="connsiteX1" fmla="*/ 420963 w 527322"/>
                <a:gd name="connsiteY1" fmla="*/ 206201 h 342199"/>
                <a:gd name="connsiteX2" fmla="*/ 287917 w 527322"/>
                <a:gd name="connsiteY2" fmla="*/ 122507 h 342199"/>
                <a:gd name="connsiteX3" fmla="*/ 0 w 527322"/>
                <a:gd name="connsiteY3" fmla="*/ 0 h 342199"/>
                <a:gd name="connsiteX0" fmla="*/ 540211 w 540211"/>
                <a:gd name="connsiteY0" fmla="*/ 365399 h 365399"/>
                <a:gd name="connsiteX1" fmla="*/ 420963 w 540211"/>
                <a:gd name="connsiteY1" fmla="*/ 206201 h 365399"/>
                <a:gd name="connsiteX2" fmla="*/ 287917 w 540211"/>
                <a:gd name="connsiteY2" fmla="*/ 122507 h 365399"/>
                <a:gd name="connsiteX3" fmla="*/ 0 w 540211"/>
                <a:gd name="connsiteY3" fmla="*/ 0 h 365399"/>
                <a:gd name="connsiteX0" fmla="*/ 540211 w 540211"/>
                <a:gd name="connsiteY0" fmla="*/ 365399 h 365399"/>
                <a:gd name="connsiteX1" fmla="*/ 420963 w 540211"/>
                <a:gd name="connsiteY1" fmla="*/ 221668 h 365399"/>
                <a:gd name="connsiteX2" fmla="*/ 287917 w 540211"/>
                <a:gd name="connsiteY2" fmla="*/ 122507 h 365399"/>
                <a:gd name="connsiteX3" fmla="*/ 0 w 540211"/>
                <a:gd name="connsiteY3" fmla="*/ 0 h 365399"/>
                <a:gd name="connsiteX0" fmla="*/ 529900 w 529900"/>
                <a:gd name="connsiteY0" fmla="*/ 342199 h 342199"/>
                <a:gd name="connsiteX1" fmla="*/ 420963 w 529900"/>
                <a:gd name="connsiteY1" fmla="*/ 221668 h 342199"/>
                <a:gd name="connsiteX2" fmla="*/ 287917 w 529900"/>
                <a:gd name="connsiteY2" fmla="*/ 122507 h 342199"/>
                <a:gd name="connsiteX3" fmla="*/ 0 w 529900"/>
                <a:gd name="connsiteY3" fmla="*/ 0 h 342199"/>
                <a:gd name="connsiteX0" fmla="*/ 529900 w 529900"/>
                <a:gd name="connsiteY0" fmla="*/ 352510 h 352510"/>
                <a:gd name="connsiteX1" fmla="*/ 420963 w 529900"/>
                <a:gd name="connsiteY1" fmla="*/ 221668 h 352510"/>
                <a:gd name="connsiteX2" fmla="*/ 287917 w 529900"/>
                <a:gd name="connsiteY2" fmla="*/ 122507 h 352510"/>
                <a:gd name="connsiteX3" fmla="*/ 0 w 529900"/>
                <a:gd name="connsiteY3" fmla="*/ 0 h 352510"/>
                <a:gd name="connsiteX0" fmla="*/ 681715 w 681715"/>
                <a:gd name="connsiteY0" fmla="*/ 405927 h 405927"/>
                <a:gd name="connsiteX1" fmla="*/ 572778 w 681715"/>
                <a:gd name="connsiteY1" fmla="*/ 275085 h 405927"/>
                <a:gd name="connsiteX2" fmla="*/ 439732 w 681715"/>
                <a:gd name="connsiteY2" fmla="*/ 175924 h 405927"/>
                <a:gd name="connsiteX3" fmla="*/ 0 w 681715"/>
                <a:gd name="connsiteY3" fmla="*/ 0 h 405927"/>
                <a:gd name="connsiteX0" fmla="*/ 681715 w 681715"/>
                <a:gd name="connsiteY0" fmla="*/ 405927 h 405927"/>
                <a:gd name="connsiteX1" fmla="*/ 572778 w 681715"/>
                <a:gd name="connsiteY1" fmla="*/ 275085 h 405927"/>
                <a:gd name="connsiteX2" fmla="*/ 405995 w 681715"/>
                <a:gd name="connsiteY2" fmla="*/ 175924 h 405927"/>
                <a:gd name="connsiteX3" fmla="*/ 0 w 681715"/>
                <a:gd name="connsiteY3" fmla="*/ 0 h 405927"/>
                <a:gd name="connsiteX0" fmla="*/ 681715 w 681715"/>
                <a:gd name="connsiteY0" fmla="*/ 405927 h 405927"/>
                <a:gd name="connsiteX1" fmla="*/ 572778 w 681715"/>
                <a:gd name="connsiteY1" fmla="*/ 275085 h 405927"/>
                <a:gd name="connsiteX2" fmla="*/ 405995 w 681715"/>
                <a:gd name="connsiteY2" fmla="*/ 175924 h 405927"/>
                <a:gd name="connsiteX3" fmla="*/ 0 w 681715"/>
                <a:gd name="connsiteY3" fmla="*/ 0 h 405927"/>
              </a:gdLst>
              <a:ahLst/>
              <a:cxnLst>
                <a:cxn ang="0">
                  <a:pos x="connsiteX0" y="connsiteY0"/>
                </a:cxn>
                <a:cxn ang="0">
                  <a:pos x="connsiteX1" y="connsiteY1"/>
                </a:cxn>
                <a:cxn ang="0">
                  <a:pos x="connsiteX2" y="connsiteY2"/>
                </a:cxn>
                <a:cxn ang="0">
                  <a:pos x="connsiteX3" y="connsiteY3"/>
                </a:cxn>
              </a:cxnLst>
              <a:rect l="l" t="t" r="r" b="b"/>
              <a:pathLst>
                <a:path w="681715" h="405927">
                  <a:moveTo>
                    <a:pt x="681715" y="405927"/>
                  </a:moveTo>
                  <a:cubicBezTo>
                    <a:pt x="648056" y="349361"/>
                    <a:pt x="618731" y="313419"/>
                    <a:pt x="572778" y="275085"/>
                  </a:cubicBezTo>
                  <a:cubicBezTo>
                    <a:pt x="526825" y="236751"/>
                    <a:pt x="460516" y="197201"/>
                    <a:pt x="405995" y="175924"/>
                  </a:cubicBezTo>
                  <a:cubicBezTo>
                    <a:pt x="274157" y="161671"/>
                    <a:pt x="20803" y="7480"/>
                    <a:pt x="0" y="0"/>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139B63E6-8793-7B59-A94C-7E86D5614DD2}"/>
                </a:ext>
              </a:extLst>
            </p:cNvPr>
            <p:cNvSpPr/>
            <p:nvPr/>
          </p:nvSpPr>
          <p:spPr>
            <a:xfrm>
              <a:off x="2465456" y="2002704"/>
              <a:ext cx="288964" cy="522377"/>
            </a:xfrm>
            <a:custGeom>
              <a:avLst/>
              <a:gdLst>
                <a:gd name="connsiteX0" fmla="*/ 112254 w 288964"/>
                <a:gd name="connsiteY0" fmla="*/ 0 h 522377"/>
                <a:gd name="connsiteX1" fmla="*/ 28107 w 288964"/>
                <a:gd name="connsiteY1" fmla="*/ 176709 h 522377"/>
                <a:gd name="connsiteX2" fmla="*/ 58 w 288964"/>
                <a:gd name="connsiteY2" fmla="*/ 246832 h 522377"/>
                <a:gd name="connsiteX3" fmla="*/ 33717 w 288964"/>
                <a:gd name="connsiteY3" fmla="*/ 370248 h 522377"/>
                <a:gd name="connsiteX4" fmla="*/ 134694 w 288964"/>
                <a:gd name="connsiteY4" fmla="*/ 502079 h 522377"/>
                <a:gd name="connsiteX5" fmla="*/ 216036 w 288964"/>
                <a:gd name="connsiteY5" fmla="*/ 518908 h 522377"/>
                <a:gd name="connsiteX6" fmla="*/ 288964 w 288964"/>
                <a:gd name="connsiteY6" fmla="*/ 471225 h 52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64" h="522377">
                  <a:moveTo>
                    <a:pt x="112254" y="0"/>
                  </a:moveTo>
                  <a:cubicBezTo>
                    <a:pt x="79530" y="67785"/>
                    <a:pt x="46806" y="135570"/>
                    <a:pt x="28107" y="176709"/>
                  </a:cubicBezTo>
                  <a:cubicBezTo>
                    <a:pt x="9408" y="217848"/>
                    <a:pt x="-877" y="214576"/>
                    <a:pt x="58" y="246832"/>
                  </a:cubicBezTo>
                  <a:cubicBezTo>
                    <a:pt x="993" y="279088"/>
                    <a:pt x="11278" y="327707"/>
                    <a:pt x="33717" y="370248"/>
                  </a:cubicBezTo>
                  <a:cubicBezTo>
                    <a:pt x="56156" y="412789"/>
                    <a:pt x="104308" y="477302"/>
                    <a:pt x="134694" y="502079"/>
                  </a:cubicBezTo>
                  <a:cubicBezTo>
                    <a:pt x="165080" y="526856"/>
                    <a:pt x="190324" y="524050"/>
                    <a:pt x="216036" y="518908"/>
                  </a:cubicBezTo>
                  <a:cubicBezTo>
                    <a:pt x="241748" y="513766"/>
                    <a:pt x="265356" y="492495"/>
                    <a:pt x="288964" y="471225"/>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003B32FD-7AC8-7528-3745-038FA4B998B7}"/>
                </a:ext>
              </a:extLst>
            </p:cNvPr>
            <p:cNvSpPr/>
            <p:nvPr/>
          </p:nvSpPr>
          <p:spPr>
            <a:xfrm>
              <a:off x="2740395" y="1912947"/>
              <a:ext cx="204942" cy="39981"/>
            </a:xfrm>
            <a:custGeom>
              <a:avLst/>
              <a:gdLst>
                <a:gd name="connsiteX0" fmla="*/ 0 w 218783"/>
                <a:gd name="connsiteY0" fmla="*/ 0 h 39663"/>
                <a:gd name="connsiteX1" fmla="*/ 143050 w 218783"/>
                <a:gd name="connsiteY1" fmla="*/ 39269 h 39663"/>
                <a:gd name="connsiteX2" fmla="*/ 218783 w 218783"/>
                <a:gd name="connsiteY2" fmla="*/ 16830 h 39663"/>
                <a:gd name="connsiteX0" fmla="*/ 0 w 204942"/>
                <a:gd name="connsiteY0" fmla="*/ 0 h 39980"/>
                <a:gd name="connsiteX1" fmla="*/ 143050 w 204942"/>
                <a:gd name="connsiteY1" fmla="*/ 39269 h 39980"/>
                <a:gd name="connsiteX2" fmla="*/ 204942 w 204942"/>
                <a:gd name="connsiteY2" fmla="*/ 23891 h 39980"/>
              </a:gdLst>
              <a:ahLst/>
              <a:cxnLst>
                <a:cxn ang="0">
                  <a:pos x="connsiteX0" y="connsiteY0"/>
                </a:cxn>
                <a:cxn ang="0">
                  <a:pos x="connsiteX1" y="connsiteY1"/>
                </a:cxn>
                <a:cxn ang="0">
                  <a:pos x="connsiteX2" y="connsiteY2"/>
                </a:cxn>
              </a:cxnLst>
              <a:rect l="l" t="t" r="r" b="b"/>
              <a:pathLst>
                <a:path w="204942" h="39980">
                  <a:moveTo>
                    <a:pt x="0" y="0"/>
                  </a:moveTo>
                  <a:cubicBezTo>
                    <a:pt x="53293" y="18232"/>
                    <a:pt x="106586" y="36464"/>
                    <a:pt x="143050" y="39269"/>
                  </a:cubicBezTo>
                  <a:cubicBezTo>
                    <a:pt x="179514" y="42074"/>
                    <a:pt x="185307" y="36513"/>
                    <a:pt x="204942" y="23891"/>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EED56852-0B3F-6534-BD45-694798612C49}"/>
                </a:ext>
              </a:extLst>
            </p:cNvPr>
            <p:cNvSpPr/>
            <p:nvPr/>
          </p:nvSpPr>
          <p:spPr>
            <a:xfrm>
              <a:off x="2818932" y="1940996"/>
              <a:ext cx="476724" cy="137737"/>
            </a:xfrm>
            <a:custGeom>
              <a:avLst/>
              <a:gdLst>
                <a:gd name="connsiteX0" fmla="*/ 0 w 499273"/>
                <a:gd name="connsiteY0" fmla="*/ 0 h 137737"/>
                <a:gd name="connsiteX1" fmla="*/ 39268 w 499273"/>
                <a:gd name="connsiteY1" fmla="*/ 75733 h 137737"/>
                <a:gd name="connsiteX2" fmla="*/ 143050 w 499273"/>
                <a:gd name="connsiteY2" fmla="*/ 103782 h 137737"/>
                <a:gd name="connsiteX3" fmla="*/ 266466 w 499273"/>
                <a:gd name="connsiteY3" fmla="*/ 131831 h 137737"/>
                <a:gd name="connsiteX4" fmla="*/ 339393 w 499273"/>
                <a:gd name="connsiteY4" fmla="*/ 129026 h 137737"/>
                <a:gd name="connsiteX5" fmla="*/ 499273 w 499273"/>
                <a:gd name="connsiteY5" fmla="*/ 42074 h 137737"/>
                <a:gd name="connsiteX0" fmla="*/ 0 w 476724"/>
                <a:gd name="connsiteY0" fmla="*/ 0 h 137737"/>
                <a:gd name="connsiteX1" fmla="*/ 39268 w 476724"/>
                <a:gd name="connsiteY1" fmla="*/ 75733 h 137737"/>
                <a:gd name="connsiteX2" fmla="*/ 143050 w 476724"/>
                <a:gd name="connsiteY2" fmla="*/ 103782 h 137737"/>
                <a:gd name="connsiteX3" fmla="*/ 266466 w 476724"/>
                <a:gd name="connsiteY3" fmla="*/ 131831 h 137737"/>
                <a:gd name="connsiteX4" fmla="*/ 339393 w 476724"/>
                <a:gd name="connsiteY4" fmla="*/ 129026 h 137737"/>
                <a:gd name="connsiteX5" fmla="*/ 476724 w 476724"/>
                <a:gd name="connsiteY5" fmla="*/ 59221 h 13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724" h="137737">
                  <a:moveTo>
                    <a:pt x="0" y="0"/>
                  </a:moveTo>
                  <a:cubicBezTo>
                    <a:pt x="7713" y="29218"/>
                    <a:pt x="15426" y="58436"/>
                    <a:pt x="39268" y="75733"/>
                  </a:cubicBezTo>
                  <a:cubicBezTo>
                    <a:pt x="63110" y="93030"/>
                    <a:pt x="105184" y="94432"/>
                    <a:pt x="143050" y="103782"/>
                  </a:cubicBezTo>
                  <a:cubicBezTo>
                    <a:pt x="180916" y="113132"/>
                    <a:pt x="233742" y="127624"/>
                    <a:pt x="266466" y="131831"/>
                  </a:cubicBezTo>
                  <a:cubicBezTo>
                    <a:pt x="299190" y="136038"/>
                    <a:pt x="300592" y="143985"/>
                    <a:pt x="339393" y="129026"/>
                  </a:cubicBezTo>
                  <a:cubicBezTo>
                    <a:pt x="378194" y="114067"/>
                    <a:pt x="416184" y="95217"/>
                    <a:pt x="476724" y="59221"/>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3DE9C6E9-3604-9C30-6607-B7B3042BAB99}"/>
                </a:ext>
              </a:extLst>
            </p:cNvPr>
            <p:cNvSpPr/>
            <p:nvPr/>
          </p:nvSpPr>
          <p:spPr>
            <a:xfrm>
              <a:off x="2933934" y="2078437"/>
              <a:ext cx="115001" cy="182319"/>
            </a:xfrm>
            <a:custGeom>
              <a:avLst/>
              <a:gdLst>
                <a:gd name="connsiteX0" fmla="*/ 115001 w 115001"/>
                <a:gd name="connsiteY0" fmla="*/ 0 h 182319"/>
                <a:gd name="connsiteX1" fmla="*/ 61708 w 115001"/>
                <a:gd name="connsiteY1" fmla="*/ 36464 h 182319"/>
                <a:gd name="connsiteX2" fmla="*/ 25244 w 115001"/>
                <a:gd name="connsiteY2" fmla="*/ 95367 h 182319"/>
                <a:gd name="connsiteX3" fmla="*/ 0 w 115001"/>
                <a:gd name="connsiteY3" fmla="*/ 182319 h 182319"/>
              </a:gdLst>
              <a:ahLst/>
              <a:cxnLst>
                <a:cxn ang="0">
                  <a:pos x="connsiteX0" y="connsiteY0"/>
                </a:cxn>
                <a:cxn ang="0">
                  <a:pos x="connsiteX1" y="connsiteY1"/>
                </a:cxn>
                <a:cxn ang="0">
                  <a:pos x="connsiteX2" y="connsiteY2"/>
                </a:cxn>
                <a:cxn ang="0">
                  <a:pos x="connsiteX3" y="connsiteY3"/>
                </a:cxn>
              </a:cxnLst>
              <a:rect l="l" t="t" r="r" b="b"/>
              <a:pathLst>
                <a:path w="115001" h="182319">
                  <a:moveTo>
                    <a:pt x="115001" y="0"/>
                  </a:moveTo>
                  <a:cubicBezTo>
                    <a:pt x="95834" y="10285"/>
                    <a:pt x="76667" y="20570"/>
                    <a:pt x="61708" y="36464"/>
                  </a:cubicBezTo>
                  <a:cubicBezTo>
                    <a:pt x="46749" y="52358"/>
                    <a:pt x="35529" y="71058"/>
                    <a:pt x="25244" y="95367"/>
                  </a:cubicBezTo>
                  <a:cubicBezTo>
                    <a:pt x="14959" y="119676"/>
                    <a:pt x="7479" y="150997"/>
                    <a:pt x="0" y="182319"/>
                  </a:cubicBez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582FA8B-8065-0C0B-0D70-8B547C58294E}"/>
                </a:ext>
              </a:extLst>
            </p:cNvPr>
            <p:cNvSpPr/>
            <p:nvPr/>
          </p:nvSpPr>
          <p:spPr>
            <a:xfrm>
              <a:off x="2835762" y="2022339"/>
              <a:ext cx="16829" cy="131830"/>
            </a:xfrm>
            <a:custGeom>
              <a:avLst/>
              <a:gdLst>
                <a:gd name="connsiteX0" fmla="*/ 16829 w 16829"/>
                <a:gd name="connsiteY0" fmla="*/ 0 h 131830"/>
                <a:gd name="connsiteX1" fmla="*/ 0 w 16829"/>
                <a:gd name="connsiteY1" fmla="*/ 131830 h 131830"/>
              </a:gdLst>
              <a:ahLst/>
              <a:cxnLst>
                <a:cxn ang="0">
                  <a:pos x="connsiteX0" y="connsiteY0"/>
                </a:cxn>
                <a:cxn ang="0">
                  <a:pos x="connsiteX1" y="connsiteY1"/>
                </a:cxn>
              </a:cxnLst>
              <a:rect l="l" t="t" r="r" b="b"/>
              <a:pathLst>
                <a:path w="16829" h="131830">
                  <a:moveTo>
                    <a:pt x="16829" y="0"/>
                  </a:moveTo>
                  <a:lnTo>
                    <a:pt x="0" y="131830"/>
                  </a:lnTo>
                </a:path>
              </a:pathLst>
            </a:custGeom>
            <a:noFill/>
            <a:ln w="22225">
              <a:solidFill>
                <a:schemeClr val="tx1">
                  <a:alpha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Arrow: Down 60">
            <a:extLst>
              <a:ext uri="{FF2B5EF4-FFF2-40B4-BE49-F238E27FC236}">
                <a16:creationId xmlns:a16="http://schemas.microsoft.com/office/drawing/2014/main" id="{5F4B7A6F-0207-214F-D3A0-917BA6027B39}"/>
              </a:ext>
              <a:ext uri="{C183D7F6-B498-43B3-948B-1728B52AA6E4}">
                <adec:decorative xmlns:adec="http://schemas.microsoft.com/office/drawing/2017/decorative" val="1"/>
              </a:ext>
            </a:extLst>
          </p:cNvPr>
          <p:cNvSpPr/>
          <p:nvPr/>
        </p:nvSpPr>
        <p:spPr>
          <a:xfrm rot="10800000">
            <a:off x="3932287" y="6436963"/>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Down 61">
            <a:extLst>
              <a:ext uri="{FF2B5EF4-FFF2-40B4-BE49-F238E27FC236}">
                <a16:creationId xmlns:a16="http://schemas.microsoft.com/office/drawing/2014/main" id="{5A30903C-0ED3-A262-02AA-C9897CA0D675}"/>
              </a:ext>
              <a:ext uri="{C183D7F6-B498-43B3-948B-1728B52AA6E4}">
                <adec:decorative xmlns:adec="http://schemas.microsoft.com/office/drawing/2017/decorative" val="1"/>
              </a:ext>
            </a:extLst>
          </p:cNvPr>
          <p:cNvSpPr/>
          <p:nvPr/>
        </p:nvSpPr>
        <p:spPr>
          <a:xfrm rot="10232796">
            <a:off x="4839351" y="6349015"/>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52AB28-DF0F-D222-3683-0F162A8A9764}"/>
              </a:ext>
            </a:extLst>
          </p:cNvPr>
          <p:cNvSpPr txBox="1"/>
          <p:nvPr/>
        </p:nvSpPr>
        <p:spPr>
          <a:xfrm>
            <a:off x="377368" y="2887401"/>
            <a:ext cx="931263" cy="276999"/>
          </a:xfrm>
          <a:prstGeom prst="rect">
            <a:avLst/>
          </a:prstGeom>
          <a:noFill/>
        </p:spPr>
        <p:txBody>
          <a:bodyPr wrap="square" rtlCol="0">
            <a:spAutoFit/>
          </a:bodyPr>
          <a:lstStyle/>
          <a:p>
            <a:r>
              <a:rPr lang="en-US" sz="1200" b="1" dirty="0"/>
              <a:t>Today</a:t>
            </a:r>
          </a:p>
        </p:txBody>
      </p:sp>
      <p:sp>
        <p:nvSpPr>
          <p:cNvPr id="4" name="TextBox 3">
            <a:extLst>
              <a:ext uri="{FF2B5EF4-FFF2-40B4-BE49-F238E27FC236}">
                <a16:creationId xmlns:a16="http://schemas.microsoft.com/office/drawing/2014/main" id="{EC88DEC5-FC78-2213-93D6-AA04CD74A35F}"/>
              </a:ext>
            </a:extLst>
          </p:cNvPr>
          <p:cNvSpPr txBox="1"/>
          <p:nvPr/>
        </p:nvSpPr>
        <p:spPr>
          <a:xfrm>
            <a:off x="460215" y="6412514"/>
            <a:ext cx="931263" cy="276999"/>
          </a:xfrm>
          <a:prstGeom prst="rect">
            <a:avLst/>
          </a:prstGeom>
          <a:noFill/>
        </p:spPr>
        <p:txBody>
          <a:bodyPr wrap="square" rtlCol="0">
            <a:spAutoFit/>
          </a:bodyPr>
          <a:lstStyle/>
          <a:p>
            <a:r>
              <a:rPr lang="en-US" sz="1200" b="1" dirty="0"/>
              <a:t>Future</a:t>
            </a:r>
          </a:p>
        </p:txBody>
      </p:sp>
      <p:sp>
        <p:nvSpPr>
          <p:cNvPr id="5" name="TextBox 4">
            <a:extLst>
              <a:ext uri="{FF2B5EF4-FFF2-40B4-BE49-F238E27FC236}">
                <a16:creationId xmlns:a16="http://schemas.microsoft.com/office/drawing/2014/main" id="{127BC2BB-A81C-926C-2FA8-AA61B2A32E5D}"/>
              </a:ext>
            </a:extLst>
          </p:cNvPr>
          <p:cNvSpPr txBox="1"/>
          <p:nvPr/>
        </p:nvSpPr>
        <p:spPr>
          <a:xfrm>
            <a:off x="6369662" y="1700339"/>
            <a:ext cx="931263" cy="276999"/>
          </a:xfrm>
          <a:prstGeom prst="rect">
            <a:avLst/>
          </a:prstGeom>
          <a:noFill/>
        </p:spPr>
        <p:txBody>
          <a:bodyPr wrap="square" rtlCol="0">
            <a:spAutoFit/>
          </a:bodyPr>
          <a:lstStyle/>
          <a:p>
            <a:r>
              <a:rPr lang="en-US" sz="1200" b="1" dirty="0"/>
              <a:t>Key plan</a:t>
            </a:r>
          </a:p>
        </p:txBody>
      </p:sp>
      <p:sp>
        <p:nvSpPr>
          <p:cNvPr id="8" name="Freeform: Shape 7">
            <a:extLst>
              <a:ext uri="{FF2B5EF4-FFF2-40B4-BE49-F238E27FC236}">
                <a16:creationId xmlns:a16="http://schemas.microsoft.com/office/drawing/2014/main" id="{4532C8DC-78CC-F3B5-6A9D-3F42762A75E8}"/>
              </a:ext>
              <a:ext uri="{C183D7F6-B498-43B3-948B-1728B52AA6E4}">
                <adec:decorative xmlns:adec="http://schemas.microsoft.com/office/drawing/2017/decorative" val="1"/>
              </a:ext>
            </a:extLst>
          </p:cNvPr>
          <p:cNvSpPr/>
          <p:nvPr/>
        </p:nvSpPr>
        <p:spPr>
          <a:xfrm>
            <a:off x="2470388" y="5478260"/>
            <a:ext cx="479027" cy="326515"/>
          </a:xfrm>
          <a:custGeom>
            <a:avLst/>
            <a:gdLst>
              <a:gd name="connsiteX0" fmla="*/ 479027 w 479027"/>
              <a:gd name="connsiteY0" fmla="*/ 179081 h 326515"/>
              <a:gd name="connsiteX1" fmla="*/ 435613 w 479027"/>
              <a:gd name="connsiteY1" fmla="*/ 309322 h 326515"/>
              <a:gd name="connsiteX2" fmla="*/ 411193 w 479027"/>
              <a:gd name="connsiteY2" fmla="*/ 325602 h 326515"/>
              <a:gd name="connsiteX3" fmla="*/ 354213 w 479027"/>
              <a:gd name="connsiteY3" fmla="*/ 314749 h 326515"/>
              <a:gd name="connsiteX4" fmla="*/ 299946 w 479027"/>
              <a:gd name="connsiteY4" fmla="*/ 260482 h 326515"/>
              <a:gd name="connsiteX5" fmla="*/ 251105 w 479027"/>
              <a:gd name="connsiteY5" fmla="*/ 225208 h 326515"/>
              <a:gd name="connsiteX6" fmla="*/ 156138 w 479027"/>
              <a:gd name="connsiteY6" fmla="*/ 173655 h 326515"/>
              <a:gd name="connsiteX7" fmla="*/ 118151 w 479027"/>
              <a:gd name="connsiteY7" fmla="*/ 143808 h 326515"/>
              <a:gd name="connsiteX8" fmla="*/ 55744 w 479027"/>
              <a:gd name="connsiteY8" fmla="*/ 113961 h 326515"/>
              <a:gd name="connsiteX9" fmla="*/ 6903 w 479027"/>
              <a:gd name="connsiteY9" fmla="*/ 32560 h 326515"/>
              <a:gd name="connsiteX10" fmla="*/ 1477 w 479027"/>
              <a:gd name="connsiteY10" fmla="*/ 0 h 32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027" h="326515">
                <a:moveTo>
                  <a:pt x="479027" y="179081"/>
                </a:moveTo>
                <a:cubicBezTo>
                  <a:pt x="462973" y="231991"/>
                  <a:pt x="446919" y="284902"/>
                  <a:pt x="435613" y="309322"/>
                </a:cubicBezTo>
                <a:cubicBezTo>
                  <a:pt x="424307" y="333742"/>
                  <a:pt x="424759" y="324698"/>
                  <a:pt x="411193" y="325602"/>
                </a:cubicBezTo>
                <a:cubicBezTo>
                  <a:pt x="397627" y="326506"/>
                  <a:pt x="372754" y="325602"/>
                  <a:pt x="354213" y="314749"/>
                </a:cubicBezTo>
                <a:cubicBezTo>
                  <a:pt x="335672" y="303896"/>
                  <a:pt x="317131" y="275405"/>
                  <a:pt x="299946" y="260482"/>
                </a:cubicBezTo>
                <a:cubicBezTo>
                  <a:pt x="282761" y="245559"/>
                  <a:pt x="275073" y="239679"/>
                  <a:pt x="251105" y="225208"/>
                </a:cubicBezTo>
                <a:cubicBezTo>
                  <a:pt x="227137" y="210737"/>
                  <a:pt x="178297" y="187222"/>
                  <a:pt x="156138" y="173655"/>
                </a:cubicBezTo>
                <a:cubicBezTo>
                  <a:pt x="133979" y="160088"/>
                  <a:pt x="134883" y="153757"/>
                  <a:pt x="118151" y="143808"/>
                </a:cubicBezTo>
                <a:cubicBezTo>
                  <a:pt x="101419" y="133859"/>
                  <a:pt x="74285" y="132502"/>
                  <a:pt x="55744" y="113961"/>
                </a:cubicBezTo>
                <a:cubicBezTo>
                  <a:pt x="37203" y="95420"/>
                  <a:pt x="15947" y="51553"/>
                  <a:pt x="6903" y="32560"/>
                </a:cubicBezTo>
                <a:cubicBezTo>
                  <a:pt x="-2141" y="13567"/>
                  <a:pt x="-332" y="6783"/>
                  <a:pt x="1477" y="0"/>
                </a:cubicBezTo>
              </a:path>
            </a:pathLst>
          </a:custGeom>
          <a:noFill/>
          <a:ln w="15875">
            <a:solidFill>
              <a:schemeClr val="tx1">
                <a:alpha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6ED0011A-AB1B-3EF0-3A2B-1B3B3C463C86}"/>
              </a:ext>
              <a:ext uri="{C183D7F6-B498-43B3-948B-1728B52AA6E4}">
                <adec:decorative xmlns:adec="http://schemas.microsoft.com/office/drawing/2017/decorative" val="1"/>
              </a:ext>
            </a:extLst>
          </p:cNvPr>
          <p:cNvSpPr/>
          <p:nvPr/>
        </p:nvSpPr>
        <p:spPr>
          <a:xfrm rot="10800000">
            <a:off x="2773214" y="5932431"/>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E4644EB3-97A1-BEE3-E6D8-5D092B6D37FC}"/>
              </a:ext>
              <a:ext uri="{C183D7F6-B498-43B3-948B-1728B52AA6E4}">
                <adec:decorative xmlns:adec="http://schemas.microsoft.com/office/drawing/2017/decorative" val="1"/>
              </a:ext>
            </a:extLst>
          </p:cNvPr>
          <p:cNvSpPr/>
          <p:nvPr/>
        </p:nvSpPr>
        <p:spPr>
          <a:xfrm rot="10800000">
            <a:off x="2315649" y="5527319"/>
            <a:ext cx="45719" cy="115451"/>
          </a:xfrm>
          <a:prstGeom prst="down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109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CE41-4A79-A343-1B2D-DC48FA4F1D98}"/>
            </a:ext>
          </a:extLst>
        </p:cNvPr>
        <p:cNvGrpSpPr/>
        <p:nvPr/>
      </p:nvGrpSpPr>
      <p:grpSpPr>
        <a:xfrm>
          <a:off x="0" y="0"/>
          <a:ext cx="0" cy="0"/>
          <a:chOff x="0" y="0"/>
          <a:chExt cx="0" cy="0"/>
        </a:xfrm>
      </p:grpSpPr>
      <p:pic>
        <p:nvPicPr>
          <p:cNvPr id="3" name="Picture 2" descr="HOCR Rendered Strategic Plan">
            <a:extLst>
              <a:ext uri="{FF2B5EF4-FFF2-40B4-BE49-F238E27FC236}">
                <a16:creationId xmlns:a16="http://schemas.microsoft.com/office/drawing/2014/main" id="{74E31214-84C6-29F6-B461-4681949D7234}"/>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 y="3530769"/>
            <a:ext cx="9144001" cy="3327231"/>
          </a:xfrm>
          <a:prstGeom prst="rect">
            <a:avLst/>
          </a:prstGeom>
        </p:spPr>
      </p:pic>
      <p:sp>
        <p:nvSpPr>
          <p:cNvPr id="4" name="Freeform: Shape 3">
            <a:extLst>
              <a:ext uri="{FF2B5EF4-FFF2-40B4-BE49-F238E27FC236}">
                <a16:creationId xmlns:a16="http://schemas.microsoft.com/office/drawing/2014/main" id="{151B8D86-A94B-FBB7-3551-A31E53D2A217}"/>
              </a:ext>
              <a:ext uri="{C183D7F6-B498-43B3-948B-1728B52AA6E4}">
                <adec:decorative xmlns:adec="http://schemas.microsoft.com/office/drawing/2017/decorative" val="1"/>
              </a:ext>
            </a:extLst>
          </p:cNvPr>
          <p:cNvSpPr/>
          <p:nvPr/>
        </p:nvSpPr>
        <p:spPr>
          <a:xfrm rot="21301260">
            <a:off x="4727257" y="5641792"/>
            <a:ext cx="148415" cy="502963"/>
          </a:xfrm>
          <a:custGeom>
            <a:avLst/>
            <a:gdLst>
              <a:gd name="connsiteX0" fmla="*/ 0 w 151465"/>
              <a:gd name="connsiteY0" fmla="*/ 0 h 513299"/>
              <a:gd name="connsiteX1" fmla="*/ 53293 w 151465"/>
              <a:gd name="connsiteY1" fmla="*/ 325370 h 513299"/>
              <a:gd name="connsiteX2" fmla="*/ 25244 w 151465"/>
              <a:gd name="connsiteY2" fmla="*/ 328175 h 513299"/>
              <a:gd name="connsiteX3" fmla="*/ 50488 w 151465"/>
              <a:gd name="connsiteY3" fmla="*/ 513299 h 513299"/>
              <a:gd name="connsiteX4" fmla="*/ 151465 w 151465"/>
              <a:gd name="connsiteY4" fmla="*/ 499274 h 513299"/>
              <a:gd name="connsiteX5" fmla="*/ 75733 w 151465"/>
              <a:gd name="connsiteY5" fmla="*/ 5610 h 513299"/>
              <a:gd name="connsiteX6" fmla="*/ 0 w 151465"/>
              <a:gd name="connsiteY6" fmla="*/ 0 h 51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465" h="513299">
                <a:moveTo>
                  <a:pt x="0" y="0"/>
                </a:moveTo>
                <a:lnTo>
                  <a:pt x="53293" y="325370"/>
                </a:lnTo>
                <a:lnTo>
                  <a:pt x="25244" y="328175"/>
                </a:lnTo>
                <a:lnTo>
                  <a:pt x="50488" y="513299"/>
                </a:lnTo>
                <a:lnTo>
                  <a:pt x="151465" y="499274"/>
                </a:lnTo>
                <a:lnTo>
                  <a:pt x="75733" y="5610"/>
                </a:lnTo>
                <a:lnTo>
                  <a:pt x="0"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583DE03-E25C-4A42-3695-9F8EF115EE48}"/>
              </a:ext>
              <a:ext uri="{C183D7F6-B498-43B3-948B-1728B52AA6E4}">
                <adec:decorative xmlns:adec="http://schemas.microsoft.com/office/drawing/2017/decorative" val="1"/>
              </a:ext>
            </a:extLst>
          </p:cNvPr>
          <p:cNvGrpSpPr/>
          <p:nvPr/>
        </p:nvGrpSpPr>
        <p:grpSpPr>
          <a:xfrm rot="21301260">
            <a:off x="4778408" y="5964816"/>
            <a:ext cx="111169" cy="180948"/>
            <a:chOff x="6447199" y="2591495"/>
            <a:chExt cx="142008" cy="231145"/>
          </a:xfrm>
        </p:grpSpPr>
        <p:sp>
          <p:nvSpPr>
            <p:cNvPr id="11" name="Oval 10">
              <a:extLst>
                <a:ext uri="{FF2B5EF4-FFF2-40B4-BE49-F238E27FC236}">
                  <a16:creationId xmlns:a16="http://schemas.microsoft.com/office/drawing/2014/main" id="{A261029E-BA09-7297-A5F3-7E63A4DAD00B}"/>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A84B8B-35BD-C2DF-67FA-8D1A67410D7C}"/>
                </a:ext>
              </a:extLst>
            </p:cNvPr>
            <p:cNvSpPr txBox="1"/>
            <p:nvPr/>
          </p:nvSpPr>
          <p:spPr>
            <a:xfrm>
              <a:off x="6447199" y="2591495"/>
              <a:ext cx="104177"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sp>
        <p:nvSpPr>
          <p:cNvPr id="18" name="Freeform: Shape 17">
            <a:extLst>
              <a:ext uri="{FF2B5EF4-FFF2-40B4-BE49-F238E27FC236}">
                <a16:creationId xmlns:a16="http://schemas.microsoft.com/office/drawing/2014/main" id="{185FBDEB-3359-C0EA-F029-B7174FEBD1FD}"/>
              </a:ext>
              <a:ext uri="{C183D7F6-B498-43B3-948B-1728B52AA6E4}">
                <adec:decorative xmlns:adec="http://schemas.microsoft.com/office/drawing/2017/decorative" val="1"/>
              </a:ext>
            </a:extLst>
          </p:cNvPr>
          <p:cNvSpPr/>
          <p:nvPr/>
        </p:nvSpPr>
        <p:spPr>
          <a:xfrm>
            <a:off x="2378505" y="5078722"/>
            <a:ext cx="157649" cy="405990"/>
          </a:xfrm>
          <a:custGeom>
            <a:avLst/>
            <a:gdLst>
              <a:gd name="connsiteX0" fmla="*/ 129026 w 314150"/>
              <a:gd name="connsiteY0" fmla="*/ 0 h 530128"/>
              <a:gd name="connsiteX1" fmla="*/ 0 w 314150"/>
              <a:gd name="connsiteY1" fmla="*/ 81342 h 530128"/>
              <a:gd name="connsiteX2" fmla="*/ 16830 w 314150"/>
              <a:gd name="connsiteY2" fmla="*/ 218783 h 530128"/>
              <a:gd name="connsiteX3" fmla="*/ 72928 w 314150"/>
              <a:gd name="connsiteY3" fmla="*/ 373053 h 530128"/>
              <a:gd name="connsiteX4" fmla="*/ 187929 w 314150"/>
              <a:gd name="connsiteY4" fmla="*/ 488054 h 530128"/>
              <a:gd name="connsiteX5" fmla="*/ 266467 w 314150"/>
              <a:gd name="connsiteY5" fmla="*/ 530128 h 530128"/>
              <a:gd name="connsiteX6" fmla="*/ 314150 w 314150"/>
              <a:gd name="connsiteY6" fmla="*/ 443176 h 530128"/>
              <a:gd name="connsiteX7" fmla="*/ 227198 w 314150"/>
              <a:gd name="connsiteY7" fmla="*/ 440371 h 530128"/>
              <a:gd name="connsiteX8" fmla="*/ 143051 w 314150"/>
              <a:gd name="connsiteY8" fmla="*/ 361833 h 530128"/>
              <a:gd name="connsiteX9" fmla="*/ 81343 w 314150"/>
              <a:gd name="connsiteY9" fmla="*/ 252442 h 530128"/>
              <a:gd name="connsiteX10" fmla="*/ 67318 w 314150"/>
              <a:gd name="connsiteY10" fmla="*/ 162685 h 530128"/>
              <a:gd name="connsiteX11" fmla="*/ 140246 w 314150"/>
              <a:gd name="connsiteY11" fmla="*/ 103782 h 530128"/>
              <a:gd name="connsiteX12" fmla="*/ 129026 w 314150"/>
              <a:gd name="connsiteY12" fmla="*/ 0 h 530128"/>
              <a:gd name="connsiteX0" fmla="*/ 129026 w 314150"/>
              <a:gd name="connsiteY0" fmla="*/ 0 h 530128"/>
              <a:gd name="connsiteX1" fmla="*/ 0 w 314150"/>
              <a:gd name="connsiteY1" fmla="*/ 81342 h 530128"/>
              <a:gd name="connsiteX2" fmla="*/ 16830 w 314150"/>
              <a:gd name="connsiteY2" fmla="*/ 218783 h 530128"/>
              <a:gd name="connsiteX3" fmla="*/ 72928 w 314150"/>
              <a:gd name="connsiteY3" fmla="*/ 373053 h 530128"/>
              <a:gd name="connsiteX4" fmla="*/ 266467 w 314150"/>
              <a:gd name="connsiteY4" fmla="*/ 530128 h 530128"/>
              <a:gd name="connsiteX5" fmla="*/ 314150 w 314150"/>
              <a:gd name="connsiteY5" fmla="*/ 443176 h 530128"/>
              <a:gd name="connsiteX6" fmla="*/ 227198 w 314150"/>
              <a:gd name="connsiteY6" fmla="*/ 440371 h 530128"/>
              <a:gd name="connsiteX7" fmla="*/ 143051 w 314150"/>
              <a:gd name="connsiteY7" fmla="*/ 361833 h 530128"/>
              <a:gd name="connsiteX8" fmla="*/ 81343 w 314150"/>
              <a:gd name="connsiteY8" fmla="*/ 252442 h 530128"/>
              <a:gd name="connsiteX9" fmla="*/ 67318 w 314150"/>
              <a:gd name="connsiteY9" fmla="*/ 162685 h 530128"/>
              <a:gd name="connsiteX10" fmla="*/ 140246 w 314150"/>
              <a:gd name="connsiteY10" fmla="*/ 103782 h 530128"/>
              <a:gd name="connsiteX11" fmla="*/ 129026 w 314150"/>
              <a:gd name="connsiteY11" fmla="*/ 0 h 530128"/>
              <a:gd name="connsiteX0" fmla="*/ 129026 w 314150"/>
              <a:gd name="connsiteY0" fmla="*/ 0 h 443176"/>
              <a:gd name="connsiteX1" fmla="*/ 0 w 314150"/>
              <a:gd name="connsiteY1" fmla="*/ 81342 h 443176"/>
              <a:gd name="connsiteX2" fmla="*/ 16830 w 314150"/>
              <a:gd name="connsiteY2" fmla="*/ 218783 h 443176"/>
              <a:gd name="connsiteX3" fmla="*/ 72928 w 314150"/>
              <a:gd name="connsiteY3" fmla="*/ 373053 h 443176"/>
              <a:gd name="connsiteX4" fmla="*/ 102989 w 314150"/>
              <a:gd name="connsiteY4" fmla="*/ 414331 h 443176"/>
              <a:gd name="connsiteX5" fmla="*/ 314150 w 314150"/>
              <a:gd name="connsiteY5" fmla="*/ 443176 h 443176"/>
              <a:gd name="connsiteX6" fmla="*/ 227198 w 314150"/>
              <a:gd name="connsiteY6" fmla="*/ 440371 h 443176"/>
              <a:gd name="connsiteX7" fmla="*/ 143051 w 314150"/>
              <a:gd name="connsiteY7" fmla="*/ 361833 h 443176"/>
              <a:gd name="connsiteX8" fmla="*/ 81343 w 314150"/>
              <a:gd name="connsiteY8" fmla="*/ 252442 h 443176"/>
              <a:gd name="connsiteX9" fmla="*/ 67318 w 314150"/>
              <a:gd name="connsiteY9" fmla="*/ 162685 h 443176"/>
              <a:gd name="connsiteX10" fmla="*/ 140246 w 314150"/>
              <a:gd name="connsiteY10" fmla="*/ 103782 h 443176"/>
              <a:gd name="connsiteX11" fmla="*/ 129026 w 314150"/>
              <a:gd name="connsiteY11" fmla="*/ 0 h 443176"/>
              <a:gd name="connsiteX0" fmla="*/ 129026 w 314150"/>
              <a:gd name="connsiteY0" fmla="*/ 0 h 443176"/>
              <a:gd name="connsiteX1" fmla="*/ 0 w 314150"/>
              <a:gd name="connsiteY1" fmla="*/ 81342 h 443176"/>
              <a:gd name="connsiteX2" fmla="*/ 16830 w 314150"/>
              <a:gd name="connsiteY2" fmla="*/ 218783 h 443176"/>
              <a:gd name="connsiteX3" fmla="*/ 72928 w 314150"/>
              <a:gd name="connsiteY3" fmla="*/ 373053 h 443176"/>
              <a:gd name="connsiteX4" fmla="*/ 102989 w 314150"/>
              <a:gd name="connsiteY4" fmla="*/ 414331 h 443176"/>
              <a:gd name="connsiteX5" fmla="*/ 314150 w 314150"/>
              <a:gd name="connsiteY5" fmla="*/ 443176 h 443176"/>
              <a:gd name="connsiteX6" fmla="*/ 143051 w 314150"/>
              <a:gd name="connsiteY6" fmla="*/ 361833 h 443176"/>
              <a:gd name="connsiteX7" fmla="*/ 81343 w 314150"/>
              <a:gd name="connsiteY7" fmla="*/ 252442 h 443176"/>
              <a:gd name="connsiteX8" fmla="*/ 67318 w 314150"/>
              <a:gd name="connsiteY8" fmla="*/ 162685 h 443176"/>
              <a:gd name="connsiteX9" fmla="*/ 140246 w 314150"/>
              <a:gd name="connsiteY9" fmla="*/ 103782 h 443176"/>
              <a:gd name="connsiteX10" fmla="*/ 129026 w 314150"/>
              <a:gd name="connsiteY10" fmla="*/ 0 h 443176"/>
              <a:gd name="connsiteX0" fmla="*/ 129026 w 171106"/>
              <a:gd name="connsiteY0" fmla="*/ 0 h 414331"/>
              <a:gd name="connsiteX1" fmla="*/ 0 w 171106"/>
              <a:gd name="connsiteY1" fmla="*/ 81342 h 414331"/>
              <a:gd name="connsiteX2" fmla="*/ 16830 w 171106"/>
              <a:gd name="connsiteY2" fmla="*/ 218783 h 414331"/>
              <a:gd name="connsiteX3" fmla="*/ 72928 w 171106"/>
              <a:gd name="connsiteY3" fmla="*/ 373053 h 414331"/>
              <a:gd name="connsiteX4" fmla="*/ 102989 w 171106"/>
              <a:gd name="connsiteY4" fmla="*/ 414331 h 414331"/>
              <a:gd name="connsiteX5" fmla="*/ 171106 w 171106"/>
              <a:gd name="connsiteY5" fmla="*/ 412524 h 414331"/>
              <a:gd name="connsiteX6" fmla="*/ 143051 w 171106"/>
              <a:gd name="connsiteY6" fmla="*/ 361833 h 414331"/>
              <a:gd name="connsiteX7" fmla="*/ 81343 w 171106"/>
              <a:gd name="connsiteY7" fmla="*/ 252442 h 414331"/>
              <a:gd name="connsiteX8" fmla="*/ 67318 w 171106"/>
              <a:gd name="connsiteY8" fmla="*/ 162685 h 414331"/>
              <a:gd name="connsiteX9" fmla="*/ 140246 w 171106"/>
              <a:gd name="connsiteY9" fmla="*/ 103782 h 414331"/>
              <a:gd name="connsiteX10" fmla="*/ 129026 w 171106"/>
              <a:gd name="connsiteY10" fmla="*/ 0 h 414331"/>
              <a:gd name="connsiteX0" fmla="*/ 129026 w 171106"/>
              <a:gd name="connsiteY0" fmla="*/ 0 h 414331"/>
              <a:gd name="connsiteX1" fmla="*/ 0 w 171106"/>
              <a:gd name="connsiteY1" fmla="*/ 81342 h 414331"/>
              <a:gd name="connsiteX2" fmla="*/ 16830 w 171106"/>
              <a:gd name="connsiteY2" fmla="*/ 218783 h 414331"/>
              <a:gd name="connsiteX3" fmla="*/ 72928 w 171106"/>
              <a:gd name="connsiteY3" fmla="*/ 373053 h 414331"/>
              <a:gd name="connsiteX4" fmla="*/ 102989 w 171106"/>
              <a:gd name="connsiteY4" fmla="*/ 414331 h 414331"/>
              <a:gd name="connsiteX5" fmla="*/ 171106 w 171106"/>
              <a:gd name="connsiteY5" fmla="*/ 412524 h 414331"/>
              <a:gd name="connsiteX6" fmla="*/ 119211 w 171106"/>
              <a:gd name="connsiteY6" fmla="*/ 334587 h 414331"/>
              <a:gd name="connsiteX7" fmla="*/ 81343 w 171106"/>
              <a:gd name="connsiteY7" fmla="*/ 252442 h 414331"/>
              <a:gd name="connsiteX8" fmla="*/ 67318 w 171106"/>
              <a:gd name="connsiteY8" fmla="*/ 162685 h 414331"/>
              <a:gd name="connsiteX9" fmla="*/ 140246 w 171106"/>
              <a:gd name="connsiteY9" fmla="*/ 103782 h 414331"/>
              <a:gd name="connsiteX10" fmla="*/ 129026 w 171106"/>
              <a:gd name="connsiteY10" fmla="*/ 0 h 414331"/>
              <a:gd name="connsiteX0" fmla="*/ 129026 w 160888"/>
              <a:gd name="connsiteY0" fmla="*/ 0 h 414331"/>
              <a:gd name="connsiteX1" fmla="*/ 0 w 160888"/>
              <a:gd name="connsiteY1" fmla="*/ 81342 h 414331"/>
              <a:gd name="connsiteX2" fmla="*/ 16830 w 160888"/>
              <a:gd name="connsiteY2" fmla="*/ 218783 h 414331"/>
              <a:gd name="connsiteX3" fmla="*/ 72928 w 160888"/>
              <a:gd name="connsiteY3" fmla="*/ 373053 h 414331"/>
              <a:gd name="connsiteX4" fmla="*/ 102989 w 160888"/>
              <a:gd name="connsiteY4" fmla="*/ 414331 h 414331"/>
              <a:gd name="connsiteX5" fmla="*/ 160888 w 160888"/>
              <a:gd name="connsiteY5" fmla="*/ 398900 h 414331"/>
              <a:gd name="connsiteX6" fmla="*/ 119211 w 160888"/>
              <a:gd name="connsiteY6" fmla="*/ 334587 h 414331"/>
              <a:gd name="connsiteX7" fmla="*/ 81343 w 160888"/>
              <a:gd name="connsiteY7" fmla="*/ 252442 h 414331"/>
              <a:gd name="connsiteX8" fmla="*/ 67318 w 160888"/>
              <a:gd name="connsiteY8" fmla="*/ 162685 h 414331"/>
              <a:gd name="connsiteX9" fmla="*/ 140246 w 160888"/>
              <a:gd name="connsiteY9" fmla="*/ 103782 h 414331"/>
              <a:gd name="connsiteX10" fmla="*/ 129026 w 160888"/>
              <a:gd name="connsiteY10" fmla="*/ 0 h 41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888" h="414331">
                <a:moveTo>
                  <a:pt x="129026" y="0"/>
                </a:moveTo>
                <a:lnTo>
                  <a:pt x="0" y="81342"/>
                </a:lnTo>
                <a:lnTo>
                  <a:pt x="16830" y="218783"/>
                </a:lnTo>
                <a:lnTo>
                  <a:pt x="72928" y="373053"/>
                </a:lnTo>
                <a:lnTo>
                  <a:pt x="102989" y="414331"/>
                </a:lnTo>
                <a:lnTo>
                  <a:pt x="160888" y="398900"/>
                </a:lnTo>
                <a:lnTo>
                  <a:pt x="119211" y="334587"/>
                </a:lnTo>
                <a:lnTo>
                  <a:pt x="81343" y="252442"/>
                </a:lnTo>
                <a:lnTo>
                  <a:pt x="67318" y="162685"/>
                </a:lnTo>
                <a:lnTo>
                  <a:pt x="140246" y="103782"/>
                </a:lnTo>
                <a:lnTo>
                  <a:pt x="129026" y="0"/>
                </a:lnTo>
                <a:close/>
              </a:path>
            </a:pathLst>
          </a:custGeom>
          <a:solidFill>
            <a:srgbClr val="677D9D">
              <a:alpha val="20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EF8B31F-883B-CE82-13DB-5802A50DA76F}"/>
              </a:ext>
              <a:ext uri="{C183D7F6-B498-43B3-948B-1728B52AA6E4}">
                <adec:decorative xmlns:adec="http://schemas.microsoft.com/office/drawing/2017/decorative" val="1"/>
              </a:ext>
            </a:extLst>
          </p:cNvPr>
          <p:cNvGrpSpPr/>
          <p:nvPr/>
        </p:nvGrpSpPr>
        <p:grpSpPr>
          <a:xfrm>
            <a:off x="2378505" y="5105918"/>
            <a:ext cx="111169" cy="180948"/>
            <a:chOff x="6447199" y="2591495"/>
            <a:chExt cx="142008" cy="231145"/>
          </a:xfrm>
        </p:grpSpPr>
        <p:sp>
          <p:nvSpPr>
            <p:cNvPr id="21" name="Oval 20">
              <a:extLst>
                <a:ext uri="{FF2B5EF4-FFF2-40B4-BE49-F238E27FC236}">
                  <a16:creationId xmlns:a16="http://schemas.microsoft.com/office/drawing/2014/main" id="{1422F507-5D2B-5A7F-FE3E-7BBC11BB2CAF}"/>
                </a:ext>
              </a:extLst>
            </p:cNvPr>
            <p:cNvSpPr/>
            <p:nvPr/>
          </p:nvSpPr>
          <p:spPr>
            <a:xfrm>
              <a:off x="6463602" y="2635180"/>
              <a:ext cx="125605" cy="1256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4AC05CB-17BD-E12E-94D2-AE458A05405F}"/>
                </a:ext>
              </a:extLst>
            </p:cNvPr>
            <p:cNvSpPr txBox="1"/>
            <p:nvPr/>
          </p:nvSpPr>
          <p:spPr>
            <a:xfrm>
              <a:off x="6447199" y="2591495"/>
              <a:ext cx="104178" cy="231145"/>
            </a:xfrm>
            <a:prstGeom prst="rect">
              <a:avLst/>
            </a:prstGeom>
            <a:noFill/>
          </p:spPr>
          <p:txBody>
            <a:bodyPr wrap="square" rtlCol="0">
              <a:spAutoFit/>
            </a:bodyPr>
            <a:lstStyle/>
            <a:p>
              <a:r>
                <a:rPr lang="en-US" sz="600" b="1" dirty="0">
                  <a:solidFill>
                    <a:srgbClr val="51647F"/>
                  </a:solidFill>
                  <a:latin typeface="AECOM Sans XBold" panose="020B0804020202020204" pitchFamily="34" charset="0"/>
                  <a:cs typeface="AECOM Sans XBold" panose="020B0804020202020204" pitchFamily="34" charset="0"/>
                </a:rPr>
                <a:t>P</a:t>
              </a:r>
            </a:p>
          </p:txBody>
        </p:sp>
      </p:grpSp>
      <p:cxnSp>
        <p:nvCxnSpPr>
          <p:cNvPr id="9" name="Straight Connector 8">
            <a:extLst>
              <a:ext uri="{FF2B5EF4-FFF2-40B4-BE49-F238E27FC236}">
                <a16:creationId xmlns:a16="http://schemas.microsoft.com/office/drawing/2014/main" id="{43CA4E22-0070-EE34-982C-A025D2335361}"/>
              </a:ext>
              <a:ext uri="{C183D7F6-B498-43B3-948B-1728B52AA6E4}">
                <adec:decorative xmlns:adec="http://schemas.microsoft.com/office/drawing/2017/decorative" val="1"/>
              </a:ext>
            </a:extLst>
          </p:cNvPr>
          <p:cNvCxnSpPr>
            <a:cxnSpLocks/>
          </p:cNvCxnSpPr>
          <p:nvPr/>
        </p:nvCxnSpPr>
        <p:spPr>
          <a:xfrm>
            <a:off x="0" y="3293253"/>
            <a:ext cx="9144000"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A1A95A3-031E-8C0C-6AE7-F67C0A3480BD}"/>
              </a:ext>
            </a:extLst>
          </p:cNvPr>
          <p:cNvSpPr txBox="1"/>
          <p:nvPr/>
        </p:nvSpPr>
        <p:spPr>
          <a:xfrm>
            <a:off x="460215" y="6412514"/>
            <a:ext cx="931263" cy="276999"/>
          </a:xfrm>
          <a:prstGeom prst="rect">
            <a:avLst/>
          </a:prstGeom>
          <a:noFill/>
        </p:spPr>
        <p:txBody>
          <a:bodyPr wrap="square" rtlCol="0">
            <a:spAutoFit/>
          </a:bodyPr>
          <a:lstStyle/>
          <a:p>
            <a:r>
              <a:rPr lang="en-US" sz="1200" b="1" dirty="0"/>
              <a:t>Future</a:t>
            </a:r>
          </a:p>
        </p:txBody>
      </p:sp>
      <p:grpSp>
        <p:nvGrpSpPr>
          <p:cNvPr id="74" name="Group 73">
            <a:extLst>
              <a:ext uri="{FF2B5EF4-FFF2-40B4-BE49-F238E27FC236}">
                <a16:creationId xmlns:a16="http://schemas.microsoft.com/office/drawing/2014/main" id="{24A6C06C-4E88-8F70-6689-2DFB91C9E455}"/>
              </a:ext>
              <a:ext uri="{C183D7F6-B498-43B3-948B-1728B52AA6E4}">
                <adec:decorative xmlns:adec="http://schemas.microsoft.com/office/drawing/2017/decorative" val="1"/>
              </a:ext>
            </a:extLst>
          </p:cNvPr>
          <p:cNvGrpSpPr/>
          <p:nvPr/>
        </p:nvGrpSpPr>
        <p:grpSpPr>
          <a:xfrm rot="19917674">
            <a:off x="3403169" y="5745424"/>
            <a:ext cx="1219531" cy="138499"/>
            <a:chOff x="6834268" y="2891192"/>
            <a:chExt cx="831247" cy="94403"/>
          </a:xfrm>
        </p:grpSpPr>
        <p:sp>
          <p:nvSpPr>
            <p:cNvPr id="75" name="Rectangle: Rounded Corners 74">
              <a:extLst>
                <a:ext uri="{FF2B5EF4-FFF2-40B4-BE49-F238E27FC236}">
                  <a16:creationId xmlns:a16="http://schemas.microsoft.com/office/drawing/2014/main" id="{5277B9CD-E26B-620B-B47E-1011DA7D90AD}"/>
                </a:ext>
              </a:extLst>
            </p:cNvPr>
            <p:cNvSpPr/>
            <p:nvPr/>
          </p:nvSpPr>
          <p:spPr>
            <a:xfrm rot="1854491">
              <a:off x="7143303" y="2919549"/>
              <a:ext cx="219624" cy="43832"/>
            </a:xfrm>
            <a:prstGeom prst="roundRect">
              <a:avLst/>
            </a:prstGeom>
            <a:solidFill>
              <a:srgbClr val="F6B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BB68CBBA-79E5-D873-E955-2150091D9CD2}"/>
                </a:ext>
              </a:extLst>
            </p:cNvPr>
            <p:cNvSpPr txBox="1"/>
            <p:nvPr/>
          </p:nvSpPr>
          <p:spPr>
            <a:xfrm rot="1946142">
              <a:off x="6834268" y="2891192"/>
              <a:ext cx="831247" cy="94403"/>
            </a:xfrm>
            <a:prstGeom prst="rect">
              <a:avLst/>
            </a:prstGeom>
            <a:noFill/>
          </p:spPr>
          <p:txBody>
            <a:bodyPr wrap="square" rtlCol="0">
              <a:spAutoFit/>
            </a:bodyPr>
            <a:lstStyle/>
            <a:p>
              <a:pPr algn="ctr"/>
              <a:r>
                <a:rPr lang="en-US" sz="300" b="1" dirty="0">
                  <a:solidFill>
                    <a:schemeClr val="bg1"/>
                  </a:solidFill>
                  <a:latin typeface="Akkurat" panose="02000503040000020004" pitchFamily="2" charset="0"/>
                </a:rPr>
                <a:t>SOCCER FIELD</a:t>
              </a:r>
            </a:p>
          </p:txBody>
        </p:sp>
      </p:grpSp>
      <p:grpSp>
        <p:nvGrpSpPr>
          <p:cNvPr id="90" name="Group 89">
            <a:extLst>
              <a:ext uri="{FF2B5EF4-FFF2-40B4-BE49-F238E27FC236}">
                <a16:creationId xmlns:a16="http://schemas.microsoft.com/office/drawing/2014/main" id="{465BC960-8A2E-C27C-0412-D1BBB99FB500}"/>
              </a:ext>
              <a:ext uri="{C183D7F6-B498-43B3-948B-1728B52AA6E4}">
                <adec:decorative xmlns:adec="http://schemas.microsoft.com/office/drawing/2017/decorative" val="1"/>
              </a:ext>
            </a:extLst>
          </p:cNvPr>
          <p:cNvGrpSpPr/>
          <p:nvPr/>
        </p:nvGrpSpPr>
        <p:grpSpPr>
          <a:xfrm rot="16529352">
            <a:off x="4160804" y="5868994"/>
            <a:ext cx="522665" cy="186706"/>
            <a:chOff x="6733382" y="3555064"/>
            <a:chExt cx="630155" cy="225103"/>
          </a:xfrm>
        </p:grpSpPr>
        <p:sp>
          <p:nvSpPr>
            <p:cNvPr id="91" name="Rectangle: Rounded Corners 90">
              <a:extLst>
                <a:ext uri="{FF2B5EF4-FFF2-40B4-BE49-F238E27FC236}">
                  <a16:creationId xmlns:a16="http://schemas.microsoft.com/office/drawing/2014/main" id="{213BB632-2141-94C8-F9C1-2DD92C56FEFE}"/>
                </a:ext>
              </a:extLst>
            </p:cNvPr>
            <p:cNvSpPr/>
            <p:nvPr/>
          </p:nvSpPr>
          <p:spPr>
            <a:xfrm rot="1854491">
              <a:off x="6898992" y="3555064"/>
              <a:ext cx="316400" cy="217069"/>
            </a:xfrm>
            <a:prstGeom prst="roundRect">
              <a:avLst/>
            </a:prstGeom>
            <a:solidFill>
              <a:srgbClr val="F6B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781BB53-1E41-44E9-A4EF-3E9F8C39BEC9}"/>
                </a:ext>
              </a:extLst>
            </p:cNvPr>
            <p:cNvSpPr txBox="1"/>
            <p:nvPr/>
          </p:nvSpPr>
          <p:spPr>
            <a:xfrm rot="1946142">
              <a:off x="6733382" y="3557524"/>
              <a:ext cx="630155" cy="222643"/>
            </a:xfrm>
            <a:prstGeom prst="rect">
              <a:avLst/>
            </a:prstGeom>
            <a:noFill/>
          </p:spPr>
          <p:txBody>
            <a:bodyPr wrap="square" rtlCol="0">
              <a:spAutoFit/>
            </a:bodyPr>
            <a:lstStyle/>
            <a:p>
              <a:pPr algn="ctr"/>
              <a:r>
                <a:rPr lang="en-US" sz="300" b="1" dirty="0">
                  <a:solidFill>
                    <a:schemeClr val="bg1"/>
                  </a:solidFill>
                  <a:latin typeface="Akkurat" panose="02000503040000020004" pitchFamily="2" charset="0"/>
                </a:rPr>
                <a:t>BASEBALL</a:t>
              </a:r>
            </a:p>
            <a:p>
              <a:pPr algn="ctr"/>
              <a:r>
                <a:rPr lang="en-US" sz="300" b="1" dirty="0">
                  <a:solidFill>
                    <a:schemeClr val="bg1"/>
                  </a:solidFill>
                  <a:latin typeface="Akkurat" panose="02000503040000020004" pitchFamily="2" charset="0"/>
                </a:rPr>
                <a:t>FIELD</a:t>
              </a:r>
            </a:p>
          </p:txBody>
        </p:sp>
      </p:grpSp>
      <p:sp>
        <p:nvSpPr>
          <p:cNvPr id="87" name="Rectangle 86">
            <a:extLst>
              <a:ext uri="{FF2B5EF4-FFF2-40B4-BE49-F238E27FC236}">
                <a16:creationId xmlns:a16="http://schemas.microsoft.com/office/drawing/2014/main" id="{32C62126-145D-0AC3-85FA-CCAD52D7BC90}"/>
              </a:ext>
              <a:ext uri="{C183D7F6-B498-43B3-948B-1728B52AA6E4}">
                <adec:decorative xmlns:adec="http://schemas.microsoft.com/office/drawing/2017/decorative" val="1"/>
              </a:ext>
            </a:extLst>
          </p:cNvPr>
          <p:cNvSpPr/>
          <p:nvPr/>
        </p:nvSpPr>
        <p:spPr>
          <a:xfrm>
            <a:off x="5146963" y="911373"/>
            <a:ext cx="1320294" cy="35021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3E8FE094-C5EB-7234-BAC0-00DAF420552C}"/>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Future Landscape Vision, Area C: Typologies </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15" name="Rectangle 14">
            <a:extLst>
              <a:ext uri="{FF2B5EF4-FFF2-40B4-BE49-F238E27FC236}">
                <a16:creationId xmlns:a16="http://schemas.microsoft.com/office/drawing/2014/main" id="{6F794DEF-0FAB-07B3-2A6A-6ADBAC75C613}"/>
              </a:ext>
              <a:ext uri="{C183D7F6-B498-43B3-948B-1728B52AA6E4}">
                <adec:decorative xmlns:adec="http://schemas.microsoft.com/office/drawing/2017/decorative" val="1"/>
              </a:ext>
            </a:extLst>
          </p:cNvPr>
          <p:cNvSpPr/>
          <p:nvPr/>
        </p:nvSpPr>
        <p:spPr>
          <a:xfrm>
            <a:off x="-1" y="911220"/>
            <a:ext cx="2418767" cy="34918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B38C5B-CE9F-46E9-8FE8-0363FB665D98}"/>
              </a:ext>
              <a:ext uri="{C183D7F6-B498-43B3-948B-1728B52AA6E4}">
                <adec:decorative xmlns:adec="http://schemas.microsoft.com/office/drawing/2017/decorative" val="1"/>
              </a:ext>
            </a:extLst>
          </p:cNvPr>
          <p:cNvSpPr/>
          <p:nvPr/>
        </p:nvSpPr>
        <p:spPr>
          <a:xfrm>
            <a:off x="2438380" y="910182"/>
            <a:ext cx="1221432" cy="35021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04D4EE-7DBB-B835-ACD7-6E8002B3AB8D}"/>
              </a:ext>
              <a:ext uri="{C183D7F6-B498-43B3-948B-1728B52AA6E4}">
                <adec:decorative xmlns:adec="http://schemas.microsoft.com/office/drawing/2017/decorative" val="1"/>
              </a:ext>
            </a:extLst>
          </p:cNvPr>
          <p:cNvSpPr/>
          <p:nvPr/>
        </p:nvSpPr>
        <p:spPr>
          <a:xfrm>
            <a:off x="3673661" y="911532"/>
            <a:ext cx="1453689" cy="35021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CAB7C6F-E3F7-1353-DE5B-2B655E6D3509}"/>
              </a:ext>
              <a:ext uri="{C183D7F6-B498-43B3-948B-1728B52AA6E4}">
                <adec:decorative xmlns:adec="http://schemas.microsoft.com/office/drawing/2017/decorative" val="1"/>
              </a:ext>
            </a:extLst>
          </p:cNvPr>
          <p:cNvSpPr/>
          <p:nvPr/>
        </p:nvSpPr>
        <p:spPr>
          <a:xfrm>
            <a:off x="6486751" y="911217"/>
            <a:ext cx="2641066" cy="358757"/>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58F818D-FF06-6C2E-5441-A50AA683052C}"/>
              </a:ext>
              <a:ext uri="{C183D7F6-B498-43B3-948B-1728B52AA6E4}">
                <adec:decorative xmlns:adec="http://schemas.microsoft.com/office/drawing/2017/decorative" val="1"/>
              </a:ext>
            </a:extLst>
          </p:cNvPr>
          <p:cNvSpPr/>
          <p:nvPr/>
        </p:nvSpPr>
        <p:spPr>
          <a:xfrm>
            <a:off x="6020875" y="720712"/>
            <a:ext cx="3106942" cy="18608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78E8932-393B-F1C0-2112-2961042C23BE}"/>
              </a:ext>
              <a:ext uri="{C183D7F6-B498-43B3-948B-1728B52AA6E4}">
                <adec:decorative xmlns:adec="http://schemas.microsoft.com/office/drawing/2017/decorative" val="1"/>
              </a:ext>
            </a:extLst>
          </p:cNvPr>
          <p:cNvSpPr/>
          <p:nvPr/>
        </p:nvSpPr>
        <p:spPr>
          <a:xfrm>
            <a:off x="2438379" y="720194"/>
            <a:ext cx="3546922" cy="17284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CF607E5-CC81-AFE1-A062-CD7BCAC763E7}"/>
              </a:ext>
              <a:ext uri="{C183D7F6-B498-43B3-948B-1728B52AA6E4}">
                <adec:decorative xmlns:adec="http://schemas.microsoft.com/office/drawing/2017/decorative" val="1"/>
              </a:ext>
            </a:extLst>
          </p:cNvPr>
          <p:cNvSpPr/>
          <p:nvPr/>
        </p:nvSpPr>
        <p:spPr>
          <a:xfrm>
            <a:off x="0" y="717861"/>
            <a:ext cx="2418766" cy="17284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3948E8F6-D947-7DB7-A1B2-498C12715485}"/>
              </a:ext>
            </a:extLst>
          </p:cNvPr>
          <p:cNvSpPr txBox="1"/>
          <p:nvPr/>
        </p:nvSpPr>
        <p:spPr>
          <a:xfrm>
            <a:off x="6819688" y="696102"/>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EAST AREA</a:t>
            </a:r>
          </a:p>
        </p:txBody>
      </p:sp>
      <p:sp>
        <p:nvSpPr>
          <p:cNvPr id="28" name="TextBox 27">
            <a:extLst>
              <a:ext uri="{FF2B5EF4-FFF2-40B4-BE49-F238E27FC236}">
                <a16:creationId xmlns:a16="http://schemas.microsoft.com/office/drawing/2014/main" id="{9E9D1594-E765-28C6-894F-89F2612036D8}"/>
              </a:ext>
            </a:extLst>
          </p:cNvPr>
          <p:cNvSpPr txBox="1"/>
          <p:nvPr/>
        </p:nvSpPr>
        <p:spPr>
          <a:xfrm>
            <a:off x="3497993" y="708852"/>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CENTRAL AREA</a:t>
            </a:r>
          </a:p>
        </p:txBody>
      </p:sp>
      <p:sp>
        <p:nvSpPr>
          <p:cNvPr id="29" name="TextBox 28">
            <a:extLst>
              <a:ext uri="{FF2B5EF4-FFF2-40B4-BE49-F238E27FC236}">
                <a16:creationId xmlns:a16="http://schemas.microsoft.com/office/drawing/2014/main" id="{8B64103C-22C4-F539-7532-2979A099BCB7}"/>
              </a:ext>
            </a:extLst>
          </p:cNvPr>
          <p:cNvSpPr txBox="1"/>
          <p:nvPr/>
        </p:nvSpPr>
        <p:spPr>
          <a:xfrm>
            <a:off x="528729" y="705309"/>
            <a:ext cx="1448693"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atin typeface="Aptos Display" panose="020B0004020202020204" pitchFamily="34" charset="0"/>
              </a:rPr>
              <a:t>WEST AREA</a:t>
            </a:r>
          </a:p>
        </p:txBody>
      </p:sp>
      <p:sp>
        <p:nvSpPr>
          <p:cNvPr id="30" name="TextBox 29">
            <a:extLst>
              <a:ext uri="{FF2B5EF4-FFF2-40B4-BE49-F238E27FC236}">
                <a16:creationId xmlns:a16="http://schemas.microsoft.com/office/drawing/2014/main" id="{D19D61F6-6B0E-3E4E-C8D6-959E33032524}"/>
              </a:ext>
            </a:extLst>
          </p:cNvPr>
          <p:cNvSpPr txBox="1"/>
          <p:nvPr/>
        </p:nvSpPr>
        <p:spPr>
          <a:xfrm>
            <a:off x="577918" y="983585"/>
            <a:ext cx="1391779"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Boathouse</a:t>
            </a:r>
          </a:p>
        </p:txBody>
      </p:sp>
      <p:sp>
        <p:nvSpPr>
          <p:cNvPr id="31" name="TextBox 30">
            <a:extLst>
              <a:ext uri="{FF2B5EF4-FFF2-40B4-BE49-F238E27FC236}">
                <a16:creationId xmlns:a16="http://schemas.microsoft.com/office/drawing/2014/main" id="{E4F682FD-3539-01A4-25BD-75F4E6BA2882}"/>
              </a:ext>
            </a:extLst>
          </p:cNvPr>
          <p:cNvSpPr txBox="1"/>
          <p:nvPr/>
        </p:nvSpPr>
        <p:spPr>
          <a:xfrm>
            <a:off x="2482781" y="885028"/>
            <a:ext cx="1143611" cy="400110"/>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Pool, Drop off  &amp; Historic Features</a:t>
            </a:r>
          </a:p>
        </p:txBody>
      </p:sp>
      <p:sp>
        <p:nvSpPr>
          <p:cNvPr id="36" name="TextBox 35">
            <a:extLst>
              <a:ext uri="{FF2B5EF4-FFF2-40B4-BE49-F238E27FC236}">
                <a16:creationId xmlns:a16="http://schemas.microsoft.com/office/drawing/2014/main" id="{87F64F91-6410-92F2-F59B-B9B218CD071B}"/>
              </a:ext>
            </a:extLst>
          </p:cNvPr>
          <p:cNvSpPr txBox="1"/>
          <p:nvPr/>
        </p:nvSpPr>
        <p:spPr>
          <a:xfrm>
            <a:off x="5214710" y="883435"/>
            <a:ext cx="1220152" cy="400110"/>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Municipal Building &amp; Wooded Parklet </a:t>
            </a:r>
          </a:p>
        </p:txBody>
      </p:sp>
      <p:sp>
        <p:nvSpPr>
          <p:cNvPr id="41" name="TextBox 40">
            <a:extLst>
              <a:ext uri="{FF2B5EF4-FFF2-40B4-BE49-F238E27FC236}">
                <a16:creationId xmlns:a16="http://schemas.microsoft.com/office/drawing/2014/main" id="{6E58C060-A0E1-3109-533D-2A0808274E9E}"/>
              </a:ext>
            </a:extLst>
          </p:cNvPr>
          <p:cNvSpPr txBox="1"/>
          <p:nvPr/>
        </p:nvSpPr>
        <p:spPr>
          <a:xfrm>
            <a:off x="6613374" y="984679"/>
            <a:ext cx="2117319" cy="246221"/>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Wooded Shoreline and Boathouse</a:t>
            </a:r>
          </a:p>
        </p:txBody>
      </p:sp>
      <p:pic>
        <p:nvPicPr>
          <p:cNvPr id="42" name="Picture 41" descr="Landscape typology icon">
            <a:extLst>
              <a:ext uri="{FF2B5EF4-FFF2-40B4-BE49-F238E27FC236}">
                <a16:creationId xmlns:a16="http://schemas.microsoft.com/office/drawing/2014/main" id="{FEA93F26-51B8-D3DC-94AC-5222C686EB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07822" y="2502191"/>
            <a:ext cx="292819" cy="353582"/>
          </a:xfrm>
          <a:prstGeom prst="rect">
            <a:avLst/>
          </a:prstGeom>
        </p:spPr>
      </p:pic>
      <p:pic>
        <p:nvPicPr>
          <p:cNvPr id="43" name="Picture 42" descr="Landscape typology icon">
            <a:extLst>
              <a:ext uri="{FF2B5EF4-FFF2-40B4-BE49-F238E27FC236}">
                <a16:creationId xmlns:a16="http://schemas.microsoft.com/office/drawing/2014/main" id="{610D19A6-CB8A-078C-D5F5-E6612DB4F12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98143" y="2523164"/>
            <a:ext cx="298957" cy="295141"/>
          </a:xfrm>
          <a:prstGeom prst="rect">
            <a:avLst/>
          </a:prstGeom>
        </p:spPr>
      </p:pic>
      <p:sp>
        <p:nvSpPr>
          <p:cNvPr id="48" name="TextBox 47">
            <a:extLst>
              <a:ext uri="{FF2B5EF4-FFF2-40B4-BE49-F238E27FC236}">
                <a16:creationId xmlns:a16="http://schemas.microsoft.com/office/drawing/2014/main" id="{05A58F88-7AC5-F4EE-F4D6-B3BE3D58B842}"/>
              </a:ext>
            </a:extLst>
          </p:cNvPr>
          <p:cNvSpPr txBox="1"/>
          <p:nvPr/>
        </p:nvSpPr>
        <p:spPr>
          <a:xfrm>
            <a:off x="126828" y="1304653"/>
            <a:ext cx="2195192" cy="390876"/>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49" name="TextBox 48">
            <a:extLst>
              <a:ext uri="{FF2B5EF4-FFF2-40B4-BE49-F238E27FC236}">
                <a16:creationId xmlns:a16="http://schemas.microsoft.com/office/drawing/2014/main" id="{ABB5D33D-86F7-9337-BDC0-1ABC4F066BA9}"/>
              </a:ext>
            </a:extLst>
          </p:cNvPr>
          <p:cNvSpPr txBox="1"/>
          <p:nvPr/>
        </p:nvSpPr>
        <p:spPr>
          <a:xfrm>
            <a:off x="3721888" y="1334714"/>
            <a:ext cx="1492050" cy="54014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4E96CA"/>
                </a:solidFill>
                <a:effectLst>
                  <a:outerShdw blurRad="38100" dist="25400" dir="5400000" algn="ctr" rotWithShape="0">
                    <a:srgbClr val="6E747A">
                      <a:alpha val="43000"/>
                    </a:srgbClr>
                  </a:outerShdw>
                </a:effectLst>
                <a:latin typeface="Aptos Display" panose="020B0004020202020204" pitchFamily="34" charset="0"/>
              </a:rPr>
              <a:t>Wetland</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t>
            </a:r>
            <a:r>
              <a:rPr lang="en-US" sz="970" b="1" dirty="0">
                <a:ln w="0"/>
                <a:solidFill>
                  <a:srgbClr val="3D825B"/>
                </a:solidFill>
                <a:effectLst>
                  <a:outerShdw blurRad="38100" dist="25400" dir="5400000" algn="ctr" rotWithShape="0">
                    <a:srgbClr val="6E747A">
                      <a:alpha val="43000"/>
                    </a:srgbClr>
                  </a:outerShdw>
                </a:effectLst>
                <a:latin typeface="Aptos Display" panose="020B0004020202020204" pitchFamily="34" charset="0"/>
              </a:rPr>
              <a:t>woodland</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t>
            </a:r>
            <a:r>
              <a:rPr lang="en-US" sz="970" b="1" dirty="0">
                <a:ln w="0"/>
                <a:solidFill>
                  <a:srgbClr val="4ABBB2"/>
                </a:solidFill>
                <a:effectLst>
                  <a:outerShdw blurRad="38100" dist="25400" dir="5400000" algn="ctr" rotWithShape="0">
                    <a:srgbClr val="6E747A">
                      <a:alpha val="43000"/>
                    </a:srgbClr>
                  </a:outerShdw>
                </a:effectLst>
                <a:latin typeface="Aptos Display" panose="020B0004020202020204" pitchFamily="34" charset="0"/>
              </a:rPr>
              <a:t>low shoreline vegetation</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F1862F"/>
                </a:solidFill>
                <a:effectLst>
                  <a:outerShdw blurRad="38100" dist="25400" dir="5400000" algn="ctr" rotWithShape="0">
                    <a:srgbClr val="6E747A">
                      <a:alpha val="43000"/>
                    </a:srgbClr>
                  </a:outerShdw>
                </a:effectLst>
                <a:latin typeface="Aptos Display" panose="020B0004020202020204" pitchFamily="34" charset="0"/>
              </a:rPr>
              <a:t>turf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50" name="TextBox 49">
            <a:extLst>
              <a:ext uri="{FF2B5EF4-FFF2-40B4-BE49-F238E27FC236}">
                <a16:creationId xmlns:a16="http://schemas.microsoft.com/office/drawing/2014/main" id="{9E6E6471-5B1B-BCC3-78F0-7DA1096D8F81}"/>
              </a:ext>
            </a:extLst>
          </p:cNvPr>
          <p:cNvSpPr txBox="1"/>
          <p:nvPr/>
        </p:nvSpPr>
        <p:spPr>
          <a:xfrm>
            <a:off x="5152619" y="1311367"/>
            <a:ext cx="868256" cy="540148"/>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3D825B"/>
                </a:solidFill>
                <a:effectLst>
                  <a:outerShdw blurRad="38100" dist="25400" dir="5400000" algn="ctr" rotWithShape="0">
                    <a:srgbClr val="6E747A">
                      <a:alpha val="43000"/>
                    </a:srgbClr>
                  </a:outerShdw>
                </a:effectLst>
                <a:latin typeface="Aptos Display" panose="020B0004020202020204" pitchFamily="34" charset="0"/>
              </a:rPr>
              <a:t>Woodland</a:t>
            </a:r>
            <a:r>
              <a:rPr lang="en-US" sz="970" dirty="0">
                <a:ln w="0"/>
                <a:solidFill>
                  <a:schemeClr val="tx1">
                    <a:lumMod val="65000"/>
                    <a:lumOff val="35000"/>
                  </a:schemeClr>
                </a:solidFill>
                <a:effectLst>
                  <a:outerShdw blurRad="38100" dist="25400" dir="5400000" algn="ctr" rotWithShape="0">
                    <a:srgbClr val="6E747A">
                      <a:alpha val="43000"/>
                    </a:srgbClr>
                  </a:outerShdw>
                </a:effectLst>
                <a:latin typeface="Aptos Display" panose="020B0004020202020204" pitchFamily="34" charset="0"/>
              </a:rPr>
              <a:t>, &amp; </a:t>
            </a:r>
            <a:r>
              <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rPr>
              <a:t>lawn maintenance</a:t>
            </a:r>
          </a:p>
        </p:txBody>
      </p:sp>
      <p:sp>
        <p:nvSpPr>
          <p:cNvPr id="59" name="TextBox 58">
            <a:extLst>
              <a:ext uri="{FF2B5EF4-FFF2-40B4-BE49-F238E27FC236}">
                <a16:creationId xmlns:a16="http://schemas.microsoft.com/office/drawing/2014/main" id="{1DF6C062-4A8F-835E-4DF8-5468037B6641}"/>
              </a:ext>
            </a:extLst>
          </p:cNvPr>
          <p:cNvSpPr txBox="1"/>
          <p:nvPr/>
        </p:nvSpPr>
        <p:spPr>
          <a:xfrm>
            <a:off x="6531640" y="1298283"/>
            <a:ext cx="2280786" cy="241605"/>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pPr algn="l"/>
            <a:r>
              <a:rPr lang="en-US" sz="970" b="1" dirty="0">
                <a:ln w="0"/>
                <a:solidFill>
                  <a:srgbClr val="3D825B"/>
                </a:solidFill>
                <a:effectLst>
                  <a:outerShdw blurRad="38100" dist="25400" dir="5400000" algn="ctr" rotWithShape="0">
                    <a:srgbClr val="6E747A">
                      <a:alpha val="43000"/>
                    </a:srgbClr>
                  </a:outerShdw>
                </a:effectLst>
                <a:latin typeface="Aptos Display" panose="020B0004020202020204" pitchFamily="34" charset="0"/>
              </a:rPr>
              <a:t>Shoreline Woodland</a:t>
            </a:r>
            <a:endParaRPr lang="en-US" sz="970" b="1" dirty="0">
              <a:ln w="0"/>
              <a:solidFill>
                <a:srgbClr val="89C165"/>
              </a:solidFill>
              <a:effectLst>
                <a:outerShdw blurRad="38100" dist="25400" dir="5400000" algn="ctr" rotWithShape="0">
                  <a:srgbClr val="6E747A">
                    <a:alpha val="43000"/>
                  </a:srgbClr>
                </a:outerShdw>
              </a:effectLst>
              <a:latin typeface="Aptos Display" panose="020B0004020202020204" pitchFamily="34" charset="0"/>
            </a:endParaRPr>
          </a:p>
        </p:txBody>
      </p:sp>
      <p:grpSp>
        <p:nvGrpSpPr>
          <p:cNvPr id="111" name="Group 110" descr="Landscape typology icon">
            <a:extLst>
              <a:ext uri="{FF2B5EF4-FFF2-40B4-BE49-F238E27FC236}">
                <a16:creationId xmlns:a16="http://schemas.microsoft.com/office/drawing/2014/main" id="{C2B1DAC5-8981-1425-2C8D-447EFFACFDC7}"/>
              </a:ext>
            </a:extLst>
          </p:cNvPr>
          <p:cNvGrpSpPr/>
          <p:nvPr/>
        </p:nvGrpSpPr>
        <p:grpSpPr>
          <a:xfrm>
            <a:off x="3738750" y="3089120"/>
            <a:ext cx="1152324" cy="350798"/>
            <a:chOff x="3136708" y="2636984"/>
            <a:chExt cx="1152324" cy="350798"/>
          </a:xfrm>
        </p:grpSpPr>
        <p:grpSp>
          <p:nvGrpSpPr>
            <p:cNvPr id="44" name="Group 43">
              <a:extLst>
                <a:ext uri="{FF2B5EF4-FFF2-40B4-BE49-F238E27FC236}">
                  <a16:creationId xmlns:a16="http://schemas.microsoft.com/office/drawing/2014/main" id="{8294596A-64F3-07CB-0B21-CBA2C10C69DA}"/>
                </a:ext>
              </a:extLst>
            </p:cNvPr>
            <p:cNvGrpSpPr/>
            <p:nvPr/>
          </p:nvGrpSpPr>
          <p:grpSpPr>
            <a:xfrm>
              <a:off x="3393071" y="2636984"/>
              <a:ext cx="895961" cy="350798"/>
              <a:chOff x="1363676" y="2440411"/>
              <a:chExt cx="895961" cy="350798"/>
            </a:xfrm>
          </p:grpSpPr>
          <p:pic>
            <p:nvPicPr>
              <p:cNvPr id="45" name="Picture 44">
                <a:extLst>
                  <a:ext uri="{FF2B5EF4-FFF2-40B4-BE49-F238E27FC236}">
                    <a16:creationId xmlns:a16="http://schemas.microsoft.com/office/drawing/2014/main" id="{B6AA3603-E240-70A0-A1FF-0E6177DCAFC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46" name="Picture 45">
                <a:extLst>
                  <a:ext uri="{FF2B5EF4-FFF2-40B4-BE49-F238E27FC236}">
                    <a16:creationId xmlns:a16="http://schemas.microsoft.com/office/drawing/2014/main" id="{B0C60BCF-9F07-8DAF-AEB4-61DB4BAC46C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47" name="Picture 46">
                <a:extLst>
                  <a:ext uri="{FF2B5EF4-FFF2-40B4-BE49-F238E27FC236}">
                    <a16:creationId xmlns:a16="http://schemas.microsoft.com/office/drawing/2014/main" id="{C1028A92-4F0C-B5B2-BF15-5720CF6E3BA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sp>
          <p:nvSpPr>
            <p:cNvPr id="70" name="Freeform: Shape 69">
              <a:extLst>
                <a:ext uri="{FF2B5EF4-FFF2-40B4-BE49-F238E27FC236}">
                  <a16:creationId xmlns:a16="http://schemas.microsoft.com/office/drawing/2014/main" id="{E4523080-2156-0256-486B-34FBF5BF1BF1}"/>
                </a:ext>
              </a:extLst>
            </p:cNvPr>
            <p:cNvSpPr/>
            <p:nvPr/>
          </p:nvSpPr>
          <p:spPr>
            <a:xfrm>
              <a:off x="3136708" y="2780959"/>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descr="Landscape typology icon">
            <a:extLst>
              <a:ext uri="{FF2B5EF4-FFF2-40B4-BE49-F238E27FC236}">
                <a16:creationId xmlns:a16="http://schemas.microsoft.com/office/drawing/2014/main" id="{4FC168D8-4518-A0DB-14DE-2772DF203B41}"/>
              </a:ext>
            </a:extLst>
          </p:cNvPr>
          <p:cNvGrpSpPr/>
          <p:nvPr/>
        </p:nvGrpSpPr>
        <p:grpSpPr>
          <a:xfrm>
            <a:off x="5236381" y="3095634"/>
            <a:ext cx="549812" cy="334655"/>
            <a:chOff x="4511247" y="2644990"/>
            <a:chExt cx="549812" cy="334655"/>
          </a:xfrm>
        </p:grpSpPr>
        <p:pic>
          <p:nvPicPr>
            <p:cNvPr id="12" name="Picture 11">
              <a:extLst>
                <a:ext uri="{FF2B5EF4-FFF2-40B4-BE49-F238E27FC236}">
                  <a16:creationId xmlns:a16="http://schemas.microsoft.com/office/drawing/2014/main" id="{BB0C09FE-BCCC-3072-7C81-EE40678D854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780575" y="2644990"/>
              <a:ext cx="280484" cy="334655"/>
            </a:xfrm>
            <a:prstGeom prst="rect">
              <a:avLst/>
            </a:prstGeom>
          </p:spPr>
        </p:pic>
        <p:sp>
          <p:nvSpPr>
            <p:cNvPr id="71" name="Freeform: Shape 70">
              <a:extLst>
                <a:ext uri="{FF2B5EF4-FFF2-40B4-BE49-F238E27FC236}">
                  <a16:creationId xmlns:a16="http://schemas.microsoft.com/office/drawing/2014/main" id="{9D919A62-3D59-2697-FECA-6675C29B9D64}"/>
                </a:ext>
              </a:extLst>
            </p:cNvPr>
            <p:cNvSpPr/>
            <p:nvPr/>
          </p:nvSpPr>
          <p:spPr>
            <a:xfrm>
              <a:off x="4511247" y="2786238"/>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Graphic 71" descr="Binoculars with solid fill">
            <a:extLst>
              <a:ext uri="{FF2B5EF4-FFF2-40B4-BE49-F238E27FC236}">
                <a16:creationId xmlns:a16="http://schemas.microsoft.com/office/drawing/2014/main" id="{6C5827D2-23F4-CC3B-AD18-25AD9B2BAD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13534" y="2553466"/>
            <a:ext cx="232367" cy="232367"/>
          </a:xfrm>
          <a:prstGeom prst="rect">
            <a:avLst/>
          </a:prstGeom>
        </p:spPr>
      </p:pic>
      <p:grpSp>
        <p:nvGrpSpPr>
          <p:cNvPr id="76" name="Group 75" descr="Landscape typology icon">
            <a:extLst>
              <a:ext uri="{FF2B5EF4-FFF2-40B4-BE49-F238E27FC236}">
                <a16:creationId xmlns:a16="http://schemas.microsoft.com/office/drawing/2014/main" id="{27C55A5B-92BC-4F00-ACCC-E28B04A109A5}"/>
              </a:ext>
            </a:extLst>
          </p:cNvPr>
          <p:cNvGrpSpPr/>
          <p:nvPr/>
        </p:nvGrpSpPr>
        <p:grpSpPr>
          <a:xfrm>
            <a:off x="516086" y="3040478"/>
            <a:ext cx="895961" cy="350798"/>
            <a:chOff x="1363676" y="2440411"/>
            <a:chExt cx="895961" cy="350798"/>
          </a:xfrm>
        </p:grpSpPr>
        <p:pic>
          <p:nvPicPr>
            <p:cNvPr id="77" name="Picture 76">
              <a:extLst>
                <a:ext uri="{FF2B5EF4-FFF2-40B4-BE49-F238E27FC236}">
                  <a16:creationId xmlns:a16="http://schemas.microsoft.com/office/drawing/2014/main" id="{1F2C29B2-EB2D-F78D-60A9-6F6AA237C58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78" name="Picture 77">
              <a:extLst>
                <a:ext uri="{FF2B5EF4-FFF2-40B4-BE49-F238E27FC236}">
                  <a16:creationId xmlns:a16="http://schemas.microsoft.com/office/drawing/2014/main" id="{A7520FA2-BFA4-E16B-A9D6-BDADCED3AEF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79" name="Picture 78">
              <a:extLst>
                <a:ext uri="{FF2B5EF4-FFF2-40B4-BE49-F238E27FC236}">
                  <a16:creationId xmlns:a16="http://schemas.microsoft.com/office/drawing/2014/main" id="{BF4A6B42-19DE-A5C7-5D8A-AB2130BD5C0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grpSp>
        <p:nvGrpSpPr>
          <p:cNvPr id="80" name="Group 79" descr="Landscape typology icon">
            <a:extLst>
              <a:ext uri="{FF2B5EF4-FFF2-40B4-BE49-F238E27FC236}">
                <a16:creationId xmlns:a16="http://schemas.microsoft.com/office/drawing/2014/main" id="{CB2F2789-392B-C00E-DD7D-86836B39147E}"/>
              </a:ext>
            </a:extLst>
          </p:cNvPr>
          <p:cNvGrpSpPr/>
          <p:nvPr/>
        </p:nvGrpSpPr>
        <p:grpSpPr>
          <a:xfrm>
            <a:off x="513624" y="2745250"/>
            <a:ext cx="602498" cy="353582"/>
            <a:chOff x="4766031" y="2349762"/>
            <a:chExt cx="602498" cy="353582"/>
          </a:xfrm>
        </p:grpSpPr>
        <p:pic>
          <p:nvPicPr>
            <p:cNvPr id="81" name="Picture 80">
              <a:extLst>
                <a:ext uri="{FF2B5EF4-FFF2-40B4-BE49-F238E27FC236}">
                  <a16:creationId xmlns:a16="http://schemas.microsoft.com/office/drawing/2014/main" id="{2FC42414-164E-5FFA-E4EF-C72DAB5F44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75710" y="2349762"/>
              <a:ext cx="292819" cy="353582"/>
            </a:xfrm>
            <a:prstGeom prst="rect">
              <a:avLst/>
            </a:prstGeom>
          </p:spPr>
        </p:pic>
        <p:pic>
          <p:nvPicPr>
            <p:cNvPr id="82" name="Picture 81">
              <a:extLst>
                <a:ext uri="{FF2B5EF4-FFF2-40B4-BE49-F238E27FC236}">
                  <a16:creationId xmlns:a16="http://schemas.microsoft.com/office/drawing/2014/main" id="{50E6D815-6E88-7318-ACA5-DC677020EEF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66031" y="2370735"/>
              <a:ext cx="298957" cy="295141"/>
            </a:xfrm>
            <a:prstGeom prst="rect">
              <a:avLst/>
            </a:prstGeom>
          </p:spPr>
        </p:pic>
      </p:grpSp>
      <p:sp>
        <p:nvSpPr>
          <p:cNvPr id="83" name="Freeform: Shape 82">
            <a:extLst>
              <a:ext uri="{FF2B5EF4-FFF2-40B4-BE49-F238E27FC236}">
                <a16:creationId xmlns:a16="http://schemas.microsoft.com/office/drawing/2014/main" id="{247A3EC1-F5BE-6128-AB19-3A2601A81B7F}"/>
              </a:ext>
              <a:ext uri="{C183D7F6-B498-43B3-948B-1728B52AA6E4}">
                <adec:decorative xmlns:adec="http://schemas.microsoft.com/office/drawing/2017/decorative" val="1"/>
              </a:ext>
            </a:extLst>
          </p:cNvPr>
          <p:cNvSpPr/>
          <p:nvPr/>
        </p:nvSpPr>
        <p:spPr>
          <a:xfrm>
            <a:off x="235104" y="3164964"/>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descr="Binoculars with solid fill">
            <a:extLst>
              <a:ext uri="{FF2B5EF4-FFF2-40B4-BE49-F238E27FC236}">
                <a16:creationId xmlns:a16="http://schemas.microsoft.com/office/drawing/2014/main" id="{CDF75EAB-4EEA-9C6F-6DE9-2E61CA71FF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129" y="2809118"/>
            <a:ext cx="232367" cy="232367"/>
          </a:xfrm>
          <a:prstGeom prst="rect">
            <a:avLst/>
          </a:prstGeom>
        </p:spPr>
      </p:pic>
      <p:pic>
        <p:nvPicPr>
          <p:cNvPr id="89" name="Picture 88" descr="Landscape typology icon">
            <a:extLst>
              <a:ext uri="{FF2B5EF4-FFF2-40B4-BE49-F238E27FC236}">
                <a16:creationId xmlns:a16="http://schemas.microsoft.com/office/drawing/2014/main" id="{1DEB28A5-5D76-8054-FEBE-5B45D4691C8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976585" y="1877471"/>
            <a:ext cx="302090" cy="347404"/>
          </a:xfrm>
          <a:prstGeom prst="rect">
            <a:avLst/>
          </a:prstGeom>
        </p:spPr>
      </p:pic>
      <p:grpSp>
        <p:nvGrpSpPr>
          <p:cNvPr id="102" name="Group 101" descr="Landscape typology icon">
            <a:extLst>
              <a:ext uri="{FF2B5EF4-FFF2-40B4-BE49-F238E27FC236}">
                <a16:creationId xmlns:a16="http://schemas.microsoft.com/office/drawing/2014/main" id="{C61E0662-6C2F-0FFE-D41F-C034F13D4BBA}"/>
              </a:ext>
            </a:extLst>
          </p:cNvPr>
          <p:cNvGrpSpPr/>
          <p:nvPr/>
        </p:nvGrpSpPr>
        <p:grpSpPr>
          <a:xfrm>
            <a:off x="6575483" y="3069053"/>
            <a:ext cx="539334" cy="334655"/>
            <a:chOff x="6894671" y="1986749"/>
            <a:chExt cx="539334" cy="334655"/>
          </a:xfrm>
        </p:grpSpPr>
        <p:pic>
          <p:nvPicPr>
            <p:cNvPr id="88" name="Picture 87">
              <a:extLst>
                <a:ext uri="{FF2B5EF4-FFF2-40B4-BE49-F238E27FC236}">
                  <a16:creationId xmlns:a16="http://schemas.microsoft.com/office/drawing/2014/main" id="{E184F3ED-519A-7171-CEDF-9DB5F06AF5E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137754" y="1986749"/>
              <a:ext cx="296251" cy="334655"/>
            </a:xfrm>
            <a:prstGeom prst="rect">
              <a:avLst/>
            </a:prstGeom>
          </p:spPr>
        </p:pic>
        <p:pic>
          <p:nvPicPr>
            <p:cNvPr id="99" name="Graphic 98" descr="Deciduous tree with solid fill">
              <a:extLst>
                <a:ext uri="{FF2B5EF4-FFF2-40B4-BE49-F238E27FC236}">
                  <a16:creationId xmlns:a16="http://schemas.microsoft.com/office/drawing/2014/main" id="{F0A56533-F3F8-E03E-0E4E-E7EF4165A7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94671" y="2063867"/>
              <a:ext cx="219043" cy="219043"/>
            </a:xfrm>
            <a:prstGeom prst="rect">
              <a:avLst/>
            </a:prstGeom>
          </p:spPr>
        </p:pic>
      </p:grpSp>
      <p:pic>
        <p:nvPicPr>
          <p:cNvPr id="100" name="Graphic 99" descr="Water with solid fill">
            <a:extLst>
              <a:ext uri="{FF2B5EF4-FFF2-40B4-BE49-F238E27FC236}">
                <a16:creationId xmlns:a16="http://schemas.microsoft.com/office/drawing/2014/main" id="{CC2D5BB8-A035-FC6B-E1D1-76B2709894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97697" y="1908946"/>
            <a:ext cx="232367" cy="232367"/>
          </a:xfrm>
          <a:prstGeom prst="rect">
            <a:avLst/>
          </a:prstGeom>
        </p:spPr>
      </p:pic>
      <p:grpSp>
        <p:nvGrpSpPr>
          <p:cNvPr id="103" name="Group 102" descr="Landscape typology icon">
            <a:extLst>
              <a:ext uri="{FF2B5EF4-FFF2-40B4-BE49-F238E27FC236}">
                <a16:creationId xmlns:a16="http://schemas.microsoft.com/office/drawing/2014/main" id="{2D1E3C59-5ACE-E947-4AD3-AA3A38FE3FFA}"/>
              </a:ext>
            </a:extLst>
          </p:cNvPr>
          <p:cNvGrpSpPr/>
          <p:nvPr/>
        </p:nvGrpSpPr>
        <p:grpSpPr>
          <a:xfrm>
            <a:off x="3720794" y="2194317"/>
            <a:ext cx="1187497" cy="344320"/>
            <a:chOff x="6894671" y="1977084"/>
            <a:chExt cx="1187497" cy="344320"/>
          </a:xfrm>
        </p:grpSpPr>
        <p:pic>
          <p:nvPicPr>
            <p:cNvPr id="104" name="Picture 103">
              <a:extLst>
                <a:ext uri="{FF2B5EF4-FFF2-40B4-BE49-F238E27FC236}">
                  <a16:creationId xmlns:a16="http://schemas.microsoft.com/office/drawing/2014/main" id="{D389F472-2290-49B9-9814-049C4E2DDED2}"/>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478267" y="1986749"/>
              <a:ext cx="296251" cy="334655"/>
            </a:xfrm>
            <a:prstGeom prst="rect">
              <a:avLst/>
            </a:prstGeom>
          </p:spPr>
        </p:pic>
        <p:pic>
          <p:nvPicPr>
            <p:cNvPr id="105" name="Picture 104">
              <a:extLst>
                <a:ext uri="{FF2B5EF4-FFF2-40B4-BE49-F238E27FC236}">
                  <a16:creationId xmlns:a16="http://schemas.microsoft.com/office/drawing/2014/main" id="{D7A9E8A8-9914-A072-4A90-87F59D1DC37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7808863" y="1977084"/>
              <a:ext cx="273305" cy="334655"/>
            </a:xfrm>
            <a:prstGeom prst="rect">
              <a:avLst/>
            </a:prstGeom>
          </p:spPr>
        </p:pic>
        <p:pic>
          <p:nvPicPr>
            <p:cNvPr id="106" name="Picture 105">
              <a:extLst>
                <a:ext uri="{FF2B5EF4-FFF2-40B4-BE49-F238E27FC236}">
                  <a16:creationId xmlns:a16="http://schemas.microsoft.com/office/drawing/2014/main" id="{0C2370E0-DAFD-2E2B-4ADF-60E7DBB869E5}"/>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7172514" y="1998593"/>
              <a:ext cx="276960" cy="307337"/>
            </a:xfrm>
            <a:prstGeom prst="rect">
              <a:avLst/>
            </a:prstGeom>
          </p:spPr>
        </p:pic>
        <p:pic>
          <p:nvPicPr>
            <p:cNvPr id="107" name="Graphic 106" descr="Deciduous tree with solid fill">
              <a:extLst>
                <a:ext uri="{FF2B5EF4-FFF2-40B4-BE49-F238E27FC236}">
                  <a16:creationId xmlns:a16="http://schemas.microsoft.com/office/drawing/2014/main" id="{4B0521D3-F2A6-7BED-C3B7-47E2F66564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94671" y="2063867"/>
              <a:ext cx="219043" cy="219043"/>
            </a:xfrm>
            <a:prstGeom prst="rect">
              <a:avLst/>
            </a:prstGeom>
          </p:spPr>
        </p:pic>
      </p:grpSp>
      <p:grpSp>
        <p:nvGrpSpPr>
          <p:cNvPr id="108" name="Group 107" descr="Landscape typology icon">
            <a:extLst>
              <a:ext uri="{FF2B5EF4-FFF2-40B4-BE49-F238E27FC236}">
                <a16:creationId xmlns:a16="http://schemas.microsoft.com/office/drawing/2014/main" id="{393624BA-447E-F600-08E6-8AC385A40AE1}"/>
              </a:ext>
            </a:extLst>
          </p:cNvPr>
          <p:cNvGrpSpPr/>
          <p:nvPr/>
        </p:nvGrpSpPr>
        <p:grpSpPr>
          <a:xfrm>
            <a:off x="5215946" y="2760195"/>
            <a:ext cx="539334" cy="334655"/>
            <a:chOff x="6894671" y="1986749"/>
            <a:chExt cx="539334" cy="334655"/>
          </a:xfrm>
        </p:grpSpPr>
        <p:pic>
          <p:nvPicPr>
            <p:cNvPr id="109" name="Picture 108">
              <a:extLst>
                <a:ext uri="{FF2B5EF4-FFF2-40B4-BE49-F238E27FC236}">
                  <a16:creationId xmlns:a16="http://schemas.microsoft.com/office/drawing/2014/main" id="{2FB3F9E6-9FC8-D7CE-6979-34B36EE81C3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137754" y="1986749"/>
              <a:ext cx="296251" cy="334655"/>
            </a:xfrm>
            <a:prstGeom prst="rect">
              <a:avLst/>
            </a:prstGeom>
          </p:spPr>
        </p:pic>
        <p:pic>
          <p:nvPicPr>
            <p:cNvPr id="110" name="Graphic 109" descr="Deciduous tree with solid fill">
              <a:extLst>
                <a:ext uri="{FF2B5EF4-FFF2-40B4-BE49-F238E27FC236}">
                  <a16:creationId xmlns:a16="http://schemas.microsoft.com/office/drawing/2014/main" id="{7BBCD41C-AC2B-D129-C092-7F7093F6C9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94671" y="2063867"/>
              <a:ext cx="219043" cy="219043"/>
            </a:xfrm>
            <a:prstGeom prst="rect">
              <a:avLst/>
            </a:prstGeom>
          </p:spPr>
        </p:pic>
      </p:grpSp>
      <p:pic>
        <p:nvPicPr>
          <p:cNvPr id="113" name="Picture 112" descr="Landscape typology icon">
            <a:extLst>
              <a:ext uri="{FF2B5EF4-FFF2-40B4-BE49-F238E27FC236}">
                <a16:creationId xmlns:a16="http://schemas.microsoft.com/office/drawing/2014/main" id="{AE90E2B6-9AB7-763B-68AB-6F470A21F998}"/>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4300727" y="1868830"/>
            <a:ext cx="302090" cy="347404"/>
          </a:xfrm>
          <a:prstGeom prst="rect">
            <a:avLst/>
          </a:prstGeom>
        </p:spPr>
      </p:pic>
      <p:grpSp>
        <p:nvGrpSpPr>
          <p:cNvPr id="114" name="Group 113" descr="Landscape typology icon">
            <a:extLst>
              <a:ext uri="{FF2B5EF4-FFF2-40B4-BE49-F238E27FC236}">
                <a16:creationId xmlns:a16="http://schemas.microsoft.com/office/drawing/2014/main" id="{F1215EF5-F543-862B-D998-68E323DB963C}"/>
              </a:ext>
            </a:extLst>
          </p:cNvPr>
          <p:cNvGrpSpPr/>
          <p:nvPr/>
        </p:nvGrpSpPr>
        <p:grpSpPr>
          <a:xfrm>
            <a:off x="2740641" y="3076031"/>
            <a:ext cx="895961" cy="350798"/>
            <a:chOff x="1363676" y="2440411"/>
            <a:chExt cx="895961" cy="350798"/>
          </a:xfrm>
        </p:grpSpPr>
        <p:pic>
          <p:nvPicPr>
            <p:cNvPr id="115" name="Picture 114">
              <a:extLst>
                <a:ext uri="{FF2B5EF4-FFF2-40B4-BE49-F238E27FC236}">
                  <a16:creationId xmlns:a16="http://schemas.microsoft.com/office/drawing/2014/main" id="{8A089A25-0894-4653-F816-4DBF6ECA73F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71495" y="2440411"/>
              <a:ext cx="280484" cy="334655"/>
            </a:xfrm>
            <a:prstGeom prst="rect">
              <a:avLst/>
            </a:prstGeom>
          </p:spPr>
        </p:pic>
        <p:pic>
          <p:nvPicPr>
            <p:cNvPr id="116" name="Picture 115">
              <a:extLst>
                <a:ext uri="{FF2B5EF4-FFF2-40B4-BE49-F238E27FC236}">
                  <a16:creationId xmlns:a16="http://schemas.microsoft.com/office/drawing/2014/main" id="{86B7CEFB-E4F2-6966-6407-89AFE896581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363676" y="2456554"/>
              <a:ext cx="280484" cy="334655"/>
            </a:xfrm>
            <a:prstGeom prst="rect">
              <a:avLst/>
            </a:prstGeom>
          </p:spPr>
        </p:pic>
        <p:pic>
          <p:nvPicPr>
            <p:cNvPr id="117" name="Picture 116">
              <a:extLst>
                <a:ext uri="{FF2B5EF4-FFF2-40B4-BE49-F238E27FC236}">
                  <a16:creationId xmlns:a16="http://schemas.microsoft.com/office/drawing/2014/main" id="{B84DDF47-37B0-882E-590E-375FB851F6F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979153" y="2440411"/>
              <a:ext cx="280484" cy="334655"/>
            </a:xfrm>
            <a:prstGeom prst="rect">
              <a:avLst/>
            </a:prstGeom>
          </p:spPr>
        </p:pic>
      </p:grpSp>
      <p:grpSp>
        <p:nvGrpSpPr>
          <p:cNvPr id="118" name="Group 117" descr="Landscape typology icon">
            <a:extLst>
              <a:ext uri="{FF2B5EF4-FFF2-40B4-BE49-F238E27FC236}">
                <a16:creationId xmlns:a16="http://schemas.microsoft.com/office/drawing/2014/main" id="{8CD1AAED-C5CC-931E-22F8-37FDC8D48699}"/>
              </a:ext>
            </a:extLst>
          </p:cNvPr>
          <p:cNvGrpSpPr/>
          <p:nvPr/>
        </p:nvGrpSpPr>
        <p:grpSpPr>
          <a:xfrm>
            <a:off x="2729813" y="2778691"/>
            <a:ext cx="602498" cy="353582"/>
            <a:chOff x="4766031" y="2349762"/>
            <a:chExt cx="602498" cy="353582"/>
          </a:xfrm>
        </p:grpSpPr>
        <p:pic>
          <p:nvPicPr>
            <p:cNvPr id="119" name="Picture 118">
              <a:extLst>
                <a:ext uri="{FF2B5EF4-FFF2-40B4-BE49-F238E27FC236}">
                  <a16:creationId xmlns:a16="http://schemas.microsoft.com/office/drawing/2014/main" id="{E0AD9911-1294-FD05-53EE-DBE21D5AA0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75710" y="2349762"/>
              <a:ext cx="292819" cy="353582"/>
            </a:xfrm>
            <a:prstGeom prst="rect">
              <a:avLst/>
            </a:prstGeom>
          </p:spPr>
        </p:pic>
        <p:pic>
          <p:nvPicPr>
            <p:cNvPr id="120" name="Picture 119">
              <a:extLst>
                <a:ext uri="{FF2B5EF4-FFF2-40B4-BE49-F238E27FC236}">
                  <a16:creationId xmlns:a16="http://schemas.microsoft.com/office/drawing/2014/main" id="{EAA8E778-EE50-3071-B2EC-D6C0681B23D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66031" y="2370735"/>
              <a:ext cx="298957" cy="295141"/>
            </a:xfrm>
            <a:prstGeom prst="rect">
              <a:avLst/>
            </a:prstGeom>
          </p:spPr>
        </p:pic>
      </p:grpSp>
      <p:sp>
        <p:nvSpPr>
          <p:cNvPr id="121" name="Freeform: Shape 120">
            <a:extLst>
              <a:ext uri="{FF2B5EF4-FFF2-40B4-BE49-F238E27FC236}">
                <a16:creationId xmlns:a16="http://schemas.microsoft.com/office/drawing/2014/main" id="{CB76BACC-F82E-8041-3BB6-5E1F4AA3D03E}"/>
              </a:ext>
              <a:ext uri="{C183D7F6-B498-43B3-948B-1728B52AA6E4}">
                <adec:decorative xmlns:adec="http://schemas.microsoft.com/office/drawing/2017/decorative" val="1"/>
              </a:ext>
            </a:extLst>
          </p:cNvPr>
          <p:cNvSpPr/>
          <p:nvPr/>
        </p:nvSpPr>
        <p:spPr>
          <a:xfrm>
            <a:off x="2470237" y="3197546"/>
            <a:ext cx="184314" cy="81456"/>
          </a:xfrm>
          <a:custGeom>
            <a:avLst/>
            <a:gdLst>
              <a:gd name="connsiteX0" fmla="*/ 19800 w 211064"/>
              <a:gd name="connsiteY0" fmla="*/ 83842 h 91349"/>
              <a:gd name="connsiteX1" fmla="*/ 11940 w 211064"/>
              <a:gd name="connsiteY1" fmla="*/ 49781 h 91349"/>
              <a:gd name="connsiteX2" fmla="*/ 1459 w 211064"/>
              <a:gd name="connsiteY2" fmla="*/ 36681 h 91349"/>
              <a:gd name="connsiteX3" fmla="*/ 6700 w 211064"/>
              <a:gd name="connsiteY3" fmla="*/ 49781 h 91349"/>
              <a:gd name="connsiteX4" fmla="*/ 19800 w 211064"/>
              <a:gd name="connsiteY4" fmla="*/ 73362 h 91349"/>
              <a:gd name="connsiteX5" fmla="*/ 22420 w 211064"/>
              <a:gd name="connsiteY5" fmla="*/ 41921 h 91349"/>
              <a:gd name="connsiteX6" fmla="*/ 25040 w 211064"/>
              <a:gd name="connsiteY6" fmla="*/ 55021 h 91349"/>
              <a:gd name="connsiteX7" fmla="*/ 30280 w 211064"/>
              <a:gd name="connsiteY7" fmla="*/ 86462 h 91349"/>
              <a:gd name="connsiteX8" fmla="*/ 38140 w 211064"/>
              <a:gd name="connsiteY8" fmla="*/ 57642 h 91349"/>
              <a:gd name="connsiteX9" fmla="*/ 46000 w 211064"/>
              <a:gd name="connsiteY9" fmla="*/ 73362 h 91349"/>
              <a:gd name="connsiteX10" fmla="*/ 56481 w 211064"/>
              <a:gd name="connsiteY10" fmla="*/ 75982 h 91349"/>
              <a:gd name="connsiteX11" fmla="*/ 61721 w 211064"/>
              <a:gd name="connsiteY11" fmla="*/ 20961 h 91349"/>
              <a:gd name="connsiteX12" fmla="*/ 64341 w 211064"/>
              <a:gd name="connsiteY12" fmla="*/ 0 h 91349"/>
              <a:gd name="connsiteX13" fmla="*/ 72201 w 211064"/>
              <a:gd name="connsiteY13" fmla="*/ 7860 h 91349"/>
              <a:gd name="connsiteX14" fmla="*/ 77441 w 211064"/>
              <a:gd name="connsiteY14" fmla="*/ 70742 h 91349"/>
              <a:gd name="connsiteX15" fmla="*/ 80061 w 211064"/>
              <a:gd name="connsiteY15" fmla="*/ 60262 h 91349"/>
              <a:gd name="connsiteX16" fmla="*/ 95781 w 211064"/>
              <a:gd name="connsiteY16" fmla="*/ 68122 h 91349"/>
              <a:gd name="connsiteX17" fmla="*/ 116742 w 211064"/>
              <a:gd name="connsiteY17" fmla="*/ 75982 h 91349"/>
              <a:gd name="connsiteX18" fmla="*/ 127222 w 211064"/>
              <a:gd name="connsiteY18" fmla="*/ 57642 h 91349"/>
              <a:gd name="connsiteX19" fmla="*/ 132462 w 211064"/>
              <a:gd name="connsiteY19" fmla="*/ 39301 h 91349"/>
              <a:gd name="connsiteX20" fmla="*/ 137702 w 211064"/>
              <a:gd name="connsiteY20" fmla="*/ 52401 h 91349"/>
              <a:gd name="connsiteX21" fmla="*/ 145563 w 211064"/>
              <a:gd name="connsiteY21" fmla="*/ 83842 h 91349"/>
              <a:gd name="connsiteX22" fmla="*/ 148183 w 211064"/>
              <a:gd name="connsiteY22" fmla="*/ 73362 h 91349"/>
              <a:gd name="connsiteX23" fmla="*/ 150803 w 211064"/>
              <a:gd name="connsiteY23" fmla="*/ 60262 h 91349"/>
              <a:gd name="connsiteX24" fmla="*/ 163903 w 211064"/>
              <a:gd name="connsiteY24" fmla="*/ 70742 h 91349"/>
              <a:gd name="connsiteX25" fmla="*/ 171763 w 211064"/>
              <a:gd name="connsiteY25" fmla="*/ 41921 h 91349"/>
              <a:gd name="connsiteX26" fmla="*/ 174383 w 211064"/>
              <a:gd name="connsiteY26" fmla="*/ 49781 h 91349"/>
              <a:gd name="connsiteX27" fmla="*/ 184863 w 211064"/>
              <a:gd name="connsiteY27" fmla="*/ 68122 h 91349"/>
              <a:gd name="connsiteX28" fmla="*/ 203204 w 211064"/>
              <a:gd name="connsiteY28" fmla="*/ 70742 h 91349"/>
              <a:gd name="connsiteX29" fmla="*/ 211064 w 211064"/>
              <a:gd name="connsiteY29" fmla="*/ 78602 h 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1064" h="91349">
                <a:moveTo>
                  <a:pt x="19800" y="83842"/>
                </a:moveTo>
                <a:cubicBezTo>
                  <a:pt x="18144" y="70596"/>
                  <a:pt x="18761" y="61149"/>
                  <a:pt x="11940" y="49781"/>
                </a:cubicBezTo>
                <a:cubicBezTo>
                  <a:pt x="9063" y="44986"/>
                  <a:pt x="7051" y="36681"/>
                  <a:pt x="1459" y="36681"/>
                </a:cubicBezTo>
                <a:cubicBezTo>
                  <a:pt x="-3244" y="36681"/>
                  <a:pt x="4754" y="45499"/>
                  <a:pt x="6700" y="49781"/>
                </a:cubicBezTo>
                <a:cubicBezTo>
                  <a:pt x="13323" y="64350"/>
                  <a:pt x="12732" y="62760"/>
                  <a:pt x="19800" y="73362"/>
                </a:cubicBezTo>
                <a:cubicBezTo>
                  <a:pt x="20673" y="62882"/>
                  <a:pt x="19531" y="52033"/>
                  <a:pt x="22420" y="41921"/>
                </a:cubicBezTo>
                <a:cubicBezTo>
                  <a:pt x="23643" y="37639"/>
                  <a:pt x="24266" y="50636"/>
                  <a:pt x="25040" y="55021"/>
                </a:cubicBezTo>
                <a:cubicBezTo>
                  <a:pt x="26886" y="65484"/>
                  <a:pt x="30280" y="86462"/>
                  <a:pt x="30280" y="86462"/>
                </a:cubicBezTo>
                <a:cubicBezTo>
                  <a:pt x="36190" y="62823"/>
                  <a:pt x="33243" y="72334"/>
                  <a:pt x="38140" y="57642"/>
                </a:cubicBezTo>
                <a:cubicBezTo>
                  <a:pt x="40760" y="62882"/>
                  <a:pt x="41857" y="69220"/>
                  <a:pt x="46000" y="73362"/>
                </a:cubicBezTo>
                <a:cubicBezTo>
                  <a:pt x="48546" y="75908"/>
                  <a:pt x="55446" y="79431"/>
                  <a:pt x="56481" y="75982"/>
                </a:cubicBezTo>
                <a:cubicBezTo>
                  <a:pt x="61775" y="58336"/>
                  <a:pt x="59436" y="39242"/>
                  <a:pt x="61721" y="20961"/>
                </a:cubicBezTo>
                <a:lnTo>
                  <a:pt x="64341" y="0"/>
                </a:lnTo>
                <a:cubicBezTo>
                  <a:pt x="66961" y="2620"/>
                  <a:pt x="71755" y="4182"/>
                  <a:pt x="72201" y="7860"/>
                </a:cubicBezTo>
                <a:cubicBezTo>
                  <a:pt x="82170" y="90108"/>
                  <a:pt x="69058" y="112658"/>
                  <a:pt x="77441" y="70742"/>
                </a:cubicBezTo>
                <a:cubicBezTo>
                  <a:pt x="78147" y="67211"/>
                  <a:pt x="79188" y="63755"/>
                  <a:pt x="80061" y="60262"/>
                </a:cubicBezTo>
                <a:cubicBezTo>
                  <a:pt x="98947" y="91738"/>
                  <a:pt x="77868" y="66494"/>
                  <a:pt x="95781" y="68122"/>
                </a:cubicBezTo>
                <a:cubicBezTo>
                  <a:pt x="103212" y="68798"/>
                  <a:pt x="109755" y="73362"/>
                  <a:pt x="116742" y="75982"/>
                </a:cubicBezTo>
                <a:cubicBezTo>
                  <a:pt x="126154" y="99513"/>
                  <a:pt x="120697" y="92442"/>
                  <a:pt x="127222" y="57642"/>
                </a:cubicBezTo>
                <a:cubicBezTo>
                  <a:pt x="128632" y="50120"/>
                  <a:pt x="130145" y="46253"/>
                  <a:pt x="132462" y="39301"/>
                </a:cubicBezTo>
                <a:cubicBezTo>
                  <a:pt x="134209" y="43668"/>
                  <a:pt x="136215" y="47939"/>
                  <a:pt x="137702" y="52401"/>
                </a:cubicBezTo>
                <a:cubicBezTo>
                  <a:pt x="142548" y="66938"/>
                  <a:pt x="142828" y="70170"/>
                  <a:pt x="145563" y="83842"/>
                </a:cubicBezTo>
                <a:cubicBezTo>
                  <a:pt x="146436" y="80349"/>
                  <a:pt x="147402" y="76877"/>
                  <a:pt x="148183" y="73362"/>
                </a:cubicBezTo>
                <a:cubicBezTo>
                  <a:pt x="149149" y="69015"/>
                  <a:pt x="146410" y="60994"/>
                  <a:pt x="150803" y="60262"/>
                </a:cubicBezTo>
                <a:cubicBezTo>
                  <a:pt x="156319" y="59343"/>
                  <a:pt x="159536" y="67249"/>
                  <a:pt x="163903" y="70742"/>
                </a:cubicBezTo>
                <a:cubicBezTo>
                  <a:pt x="170410" y="96769"/>
                  <a:pt x="163546" y="74788"/>
                  <a:pt x="171763" y="41921"/>
                </a:cubicBezTo>
                <a:cubicBezTo>
                  <a:pt x="172433" y="39242"/>
                  <a:pt x="173713" y="47102"/>
                  <a:pt x="174383" y="49781"/>
                </a:cubicBezTo>
                <a:cubicBezTo>
                  <a:pt x="178592" y="66617"/>
                  <a:pt x="172611" y="59954"/>
                  <a:pt x="184863" y="68122"/>
                </a:cubicBezTo>
                <a:cubicBezTo>
                  <a:pt x="193813" y="65139"/>
                  <a:pt x="193954" y="63034"/>
                  <a:pt x="203204" y="70742"/>
                </a:cubicBezTo>
                <a:cubicBezTo>
                  <a:pt x="213508" y="79329"/>
                  <a:pt x="204025" y="78602"/>
                  <a:pt x="211064" y="78602"/>
                </a:cubicBezTo>
              </a:path>
            </a:pathLst>
          </a:custGeom>
          <a:noFill/>
          <a:ln>
            <a:solidFill>
              <a:srgbClr val="89C1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Graphic 121" descr="Binoculars with solid fill">
            <a:extLst>
              <a:ext uri="{FF2B5EF4-FFF2-40B4-BE49-F238E27FC236}">
                <a16:creationId xmlns:a16="http://schemas.microsoft.com/office/drawing/2014/main" id="{8CD651DE-52ED-8158-1834-6F384E48F5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41262" y="2841700"/>
            <a:ext cx="232367" cy="232367"/>
          </a:xfrm>
          <a:prstGeom prst="rect">
            <a:avLst/>
          </a:prstGeom>
        </p:spPr>
      </p:pic>
      <p:sp>
        <p:nvSpPr>
          <p:cNvPr id="123" name="TextBox 122">
            <a:extLst>
              <a:ext uri="{FF2B5EF4-FFF2-40B4-BE49-F238E27FC236}">
                <a16:creationId xmlns:a16="http://schemas.microsoft.com/office/drawing/2014/main" id="{E2CF0DB0-71F9-82A5-6B7E-E89E7799D4D3}"/>
              </a:ext>
            </a:extLst>
          </p:cNvPr>
          <p:cNvSpPr txBox="1"/>
          <p:nvPr/>
        </p:nvSpPr>
        <p:spPr>
          <a:xfrm>
            <a:off x="3615415" y="893039"/>
            <a:ext cx="1535536" cy="400110"/>
          </a:xfrm>
          <a:prstGeom prst="rect">
            <a:avLst/>
          </a:prstGeom>
          <a:noFill/>
          <a:ln>
            <a:noFill/>
          </a:ln>
        </p:spPr>
        <p:txBody>
          <a:bodyPr wrap="square" rtlCol="0">
            <a:spAutoFit/>
          </a:bodyPr>
          <a:lstStyle>
            <a:defPPr>
              <a:defRPr lang="en-US"/>
            </a:defPPr>
            <a:lvl1pPr algn="ctr">
              <a:defRPr sz="700">
                <a:ln w="0">
                  <a:noFill/>
                </a:ln>
                <a:solidFill>
                  <a:schemeClr val="bg2">
                    <a:lumMod val="25000"/>
                  </a:schemeClr>
                </a:solidFill>
                <a:effectLst>
                  <a:glow rad="63500">
                    <a:schemeClr val="accent3">
                      <a:satMod val="175000"/>
                      <a:alpha val="40000"/>
                    </a:schemeClr>
                  </a:glow>
                  <a:innerShdw blurRad="63500" dist="50800" dir="10800000">
                    <a:prstClr val="black">
                      <a:alpha val="50000"/>
                    </a:prstClr>
                  </a:innerShdw>
                </a:effectLst>
                <a:latin typeface="AECOM Sans XBold" panose="020B0804020202020204" pitchFamily="34" charset="0"/>
                <a:ea typeface="AECOM Sans Light" panose="020B0404020202020204" pitchFamily="34" charset="0"/>
                <a:cs typeface="AECOM Sans XBold" panose="020B0804020202020204" pitchFamily="34" charset="0"/>
              </a:defRPr>
            </a:lvl1pPr>
          </a:lstStyle>
          <a:p>
            <a:r>
              <a:rPr lang="en-US" sz="1000" dirty="0">
                <a:ln w="0"/>
                <a:solidFill>
                  <a:schemeClr val="bg1"/>
                </a:solidFill>
                <a:effectLst>
                  <a:outerShdw blurRad="38100" dist="25400" dir="5400000" algn="ctr" rotWithShape="0">
                    <a:srgbClr val="6E747A">
                      <a:alpha val="43000"/>
                    </a:srgbClr>
                  </a:outerShdw>
                </a:effectLst>
                <a:latin typeface="Aptos Display" panose="020B0004020202020204" pitchFamily="34" charset="0"/>
              </a:rPr>
              <a:t>Recreation  Outlook, &amp; Boat Launch</a:t>
            </a:r>
          </a:p>
        </p:txBody>
      </p:sp>
      <p:pic>
        <p:nvPicPr>
          <p:cNvPr id="125" name="Picture 124" descr="Landscape typology icon">
            <a:extLst>
              <a:ext uri="{FF2B5EF4-FFF2-40B4-BE49-F238E27FC236}">
                <a16:creationId xmlns:a16="http://schemas.microsoft.com/office/drawing/2014/main" id="{5A273EBC-3AF2-7AEE-EF5D-43158B6BE147}"/>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3976367" y="2818306"/>
            <a:ext cx="311359" cy="295142"/>
          </a:xfrm>
          <a:prstGeom prst="rect">
            <a:avLst/>
          </a:prstGeom>
        </p:spPr>
      </p:pic>
      <p:pic>
        <p:nvPicPr>
          <p:cNvPr id="127" name="Graphic 126" descr="Soccer ball with solid fill">
            <a:extLst>
              <a:ext uri="{FF2B5EF4-FFF2-40B4-BE49-F238E27FC236}">
                <a16:creationId xmlns:a16="http://schemas.microsoft.com/office/drawing/2014/main" id="{4C45CA38-8746-6680-7259-77E41B2E6A8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20772" y="2872584"/>
            <a:ext cx="225230" cy="225230"/>
          </a:xfrm>
          <a:prstGeom prst="rect">
            <a:avLst/>
          </a:prstGeom>
        </p:spPr>
      </p:pic>
      <p:sp>
        <p:nvSpPr>
          <p:cNvPr id="2" name="Freeform: Shape 1">
            <a:extLst>
              <a:ext uri="{FF2B5EF4-FFF2-40B4-BE49-F238E27FC236}">
                <a16:creationId xmlns:a16="http://schemas.microsoft.com/office/drawing/2014/main" id="{7D2AA804-A4DD-C259-D67B-84BC40AF3522}"/>
              </a:ext>
              <a:ext uri="{C183D7F6-B498-43B3-948B-1728B52AA6E4}">
                <adec:decorative xmlns:adec="http://schemas.microsoft.com/office/drawing/2017/decorative" val="1"/>
              </a:ext>
            </a:extLst>
          </p:cNvPr>
          <p:cNvSpPr/>
          <p:nvPr/>
        </p:nvSpPr>
        <p:spPr>
          <a:xfrm>
            <a:off x="1768891" y="1257301"/>
            <a:ext cx="659984" cy="5627316"/>
          </a:xfrm>
          <a:custGeom>
            <a:avLst/>
            <a:gdLst>
              <a:gd name="connsiteX0" fmla="*/ 933450 w 933450"/>
              <a:gd name="connsiteY0" fmla="*/ 0 h 5610225"/>
              <a:gd name="connsiteX1" fmla="*/ 933450 w 933450"/>
              <a:gd name="connsiteY1" fmla="*/ 3857625 h 5610225"/>
              <a:gd name="connsiteX2" fmla="*/ 0 w 933450"/>
              <a:gd name="connsiteY2" fmla="*/ 5610225 h 5610225"/>
              <a:gd name="connsiteX0" fmla="*/ 771080 w 771080"/>
              <a:gd name="connsiteY0" fmla="*/ 0 h 5618770"/>
              <a:gd name="connsiteX1" fmla="*/ 771080 w 771080"/>
              <a:gd name="connsiteY1" fmla="*/ 3857625 h 5618770"/>
              <a:gd name="connsiteX2" fmla="*/ 0 w 771080"/>
              <a:gd name="connsiteY2" fmla="*/ 5618770 h 5618770"/>
              <a:gd name="connsiteX0" fmla="*/ 771080 w 771080"/>
              <a:gd name="connsiteY0" fmla="*/ 0 h 5618770"/>
              <a:gd name="connsiteX1" fmla="*/ 771080 w 771080"/>
              <a:gd name="connsiteY1" fmla="*/ 3857625 h 5618770"/>
              <a:gd name="connsiteX2" fmla="*/ 0 w 771080"/>
              <a:gd name="connsiteY2" fmla="*/ 5618770 h 5618770"/>
              <a:gd name="connsiteX0" fmla="*/ 659984 w 659984"/>
              <a:gd name="connsiteY0" fmla="*/ 0 h 5627316"/>
              <a:gd name="connsiteX1" fmla="*/ 659984 w 659984"/>
              <a:gd name="connsiteY1" fmla="*/ 3857625 h 5627316"/>
              <a:gd name="connsiteX2" fmla="*/ 0 w 659984"/>
              <a:gd name="connsiteY2" fmla="*/ 5627316 h 5627316"/>
              <a:gd name="connsiteX0" fmla="*/ 659984 w 659984"/>
              <a:gd name="connsiteY0" fmla="*/ 0 h 5627316"/>
              <a:gd name="connsiteX1" fmla="*/ 659984 w 659984"/>
              <a:gd name="connsiteY1" fmla="*/ 3857625 h 5627316"/>
              <a:gd name="connsiteX2" fmla="*/ 0 w 659984"/>
              <a:gd name="connsiteY2" fmla="*/ 5627316 h 5627316"/>
              <a:gd name="connsiteX0" fmla="*/ 659984 w 659984"/>
              <a:gd name="connsiteY0" fmla="*/ 0 h 5627316"/>
              <a:gd name="connsiteX1" fmla="*/ 659984 w 659984"/>
              <a:gd name="connsiteY1" fmla="*/ 3857625 h 5627316"/>
              <a:gd name="connsiteX2" fmla="*/ 0 w 659984"/>
              <a:gd name="connsiteY2" fmla="*/ 5627316 h 5627316"/>
            </a:gdLst>
            <a:ahLst/>
            <a:cxnLst>
              <a:cxn ang="0">
                <a:pos x="connsiteX0" y="connsiteY0"/>
              </a:cxn>
              <a:cxn ang="0">
                <a:pos x="connsiteX1" y="connsiteY1"/>
              </a:cxn>
              <a:cxn ang="0">
                <a:pos x="connsiteX2" y="connsiteY2"/>
              </a:cxn>
            </a:cxnLst>
            <a:rect l="l" t="t" r="r" b="b"/>
            <a:pathLst>
              <a:path w="659984" h="5627316">
                <a:moveTo>
                  <a:pt x="659984" y="0"/>
                </a:moveTo>
                <a:lnTo>
                  <a:pt x="659984" y="3857625"/>
                </a:lnTo>
                <a:cubicBezTo>
                  <a:pt x="417200" y="4561466"/>
                  <a:pt x="251329" y="4974749"/>
                  <a:pt x="0" y="5627316"/>
                </a:cubicBez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5" name="Freeform: Shape 4">
            <a:extLst>
              <a:ext uri="{FF2B5EF4-FFF2-40B4-BE49-F238E27FC236}">
                <a16:creationId xmlns:a16="http://schemas.microsoft.com/office/drawing/2014/main" id="{AC2131B3-4712-C6E3-E0BB-B2ED7E8D0B13}"/>
              </a:ext>
              <a:ext uri="{C183D7F6-B498-43B3-948B-1728B52AA6E4}">
                <adec:decorative xmlns:adec="http://schemas.microsoft.com/office/drawing/2017/decorative" val="1"/>
              </a:ext>
            </a:extLst>
          </p:cNvPr>
          <p:cNvSpPr/>
          <p:nvPr/>
        </p:nvSpPr>
        <p:spPr>
          <a:xfrm>
            <a:off x="4972050" y="1238250"/>
            <a:ext cx="161925" cy="5629275"/>
          </a:xfrm>
          <a:custGeom>
            <a:avLst/>
            <a:gdLst>
              <a:gd name="connsiteX0" fmla="*/ 228600 w 228600"/>
              <a:gd name="connsiteY0" fmla="*/ 0 h 5629275"/>
              <a:gd name="connsiteX1" fmla="*/ 228600 w 228600"/>
              <a:gd name="connsiteY1" fmla="*/ 4533900 h 5629275"/>
              <a:gd name="connsiteX2" fmla="*/ 0 w 228600"/>
              <a:gd name="connsiteY2" fmla="*/ 5629275 h 5629275"/>
              <a:gd name="connsiteX0" fmla="*/ 161925 w 161925"/>
              <a:gd name="connsiteY0" fmla="*/ 0 h 5629275"/>
              <a:gd name="connsiteX1" fmla="*/ 161925 w 161925"/>
              <a:gd name="connsiteY1" fmla="*/ 4533900 h 5629275"/>
              <a:gd name="connsiteX2" fmla="*/ 0 w 161925"/>
              <a:gd name="connsiteY2" fmla="*/ 5629275 h 5629275"/>
              <a:gd name="connsiteX0" fmla="*/ 161925 w 161925"/>
              <a:gd name="connsiteY0" fmla="*/ 0 h 5629275"/>
              <a:gd name="connsiteX1" fmla="*/ 161925 w 161925"/>
              <a:gd name="connsiteY1" fmla="*/ 4533900 h 5629275"/>
              <a:gd name="connsiteX2" fmla="*/ 0 w 161925"/>
              <a:gd name="connsiteY2" fmla="*/ 5629275 h 5629275"/>
              <a:gd name="connsiteX0" fmla="*/ 161925 w 161925"/>
              <a:gd name="connsiteY0" fmla="*/ 0 h 5629275"/>
              <a:gd name="connsiteX1" fmla="*/ 161925 w 161925"/>
              <a:gd name="connsiteY1" fmla="*/ 4533900 h 5629275"/>
              <a:gd name="connsiteX2" fmla="*/ 0 w 161925"/>
              <a:gd name="connsiteY2" fmla="*/ 5629275 h 5629275"/>
            </a:gdLst>
            <a:ahLst/>
            <a:cxnLst>
              <a:cxn ang="0">
                <a:pos x="connsiteX0" y="connsiteY0"/>
              </a:cxn>
              <a:cxn ang="0">
                <a:pos x="connsiteX1" y="connsiteY1"/>
              </a:cxn>
              <a:cxn ang="0">
                <a:pos x="connsiteX2" y="connsiteY2"/>
              </a:cxn>
            </a:cxnLst>
            <a:rect l="l" t="t" r="r" b="b"/>
            <a:pathLst>
              <a:path w="161925" h="5629275">
                <a:moveTo>
                  <a:pt x="161925" y="0"/>
                </a:moveTo>
                <a:lnTo>
                  <a:pt x="161925" y="4533900"/>
                </a:lnTo>
                <a:cubicBezTo>
                  <a:pt x="95250" y="4984750"/>
                  <a:pt x="38100" y="5254625"/>
                  <a:pt x="0" y="5629275"/>
                </a:cubicBez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Freeform: Shape 5">
            <a:extLst>
              <a:ext uri="{FF2B5EF4-FFF2-40B4-BE49-F238E27FC236}">
                <a16:creationId xmlns:a16="http://schemas.microsoft.com/office/drawing/2014/main" id="{CB541E0F-6F36-DC32-60E8-9CF87F884364}"/>
              </a:ext>
              <a:ext uri="{C183D7F6-B498-43B3-948B-1728B52AA6E4}">
                <adec:decorative xmlns:adec="http://schemas.microsoft.com/office/drawing/2017/decorative" val="1"/>
              </a:ext>
            </a:extLst>
          </p:cNvPr>
          <p:cNvSpPr/>
          <p:nvPr/>
        </p:nvSpPr>
        <p:spPr>
          <a:xfrm>
            <a:off x="3375589" y="1256232"/>
            <a:ext cx="290557" cy="5623132"/>
          </a:xfrm>
          <a:custGeom>
            <a:avLst/>
            <a:gdLst>
              <a:gd name="connsiteX0" fmla="*/ 290557 w 290557"/>
              <a:gd name="connsiteY0" fmla="*/ 0 h 5623132"/>
              <a:gd name="connsiteX1" fmla="*/ 290557 w 290557"/>
              <a:gd name="connsiteY1" fmla="*/ 4375447 h 5623132"/>
              <a:gd name="connsiteX2" fmla="*/ 0 w 290557"/>
              <a:gd name="connsiteY2" fmla="*/ 5623132 h 5623132"/>
            </a:gdLst>
            <a:ahLst/>
            <a:cxnLst>
              <a:cxn ang="0">
                <a:pos x="connsiteX0" y="connsiteY0"/>
              </a:cxn>
              <a:cxn ang="0">
                <a:pos x="connsiteX1" y="connsiteY1"/>
              </a:cxn>
              <a:cxn ang="0">
                <a:pos x="connsiteX2" y="connsiteY2"/>
              </a:cxn>
            </a:cxnLst>
            <a:rect l="l" t="t" r="r" b="b"/>
            <a:pathLst>
              <a:path w="290557" h="5623132">
                <a:moveTo>
                  <a:pt x="290557" y="0"/>
                </a:moveTo>
                <a:lnTo>
                  <a:pt x="290557" y="4375447"/>
                </a:lnTo>
                <a:lnTo>
                  <a:pt x="0" y="5623132"/>
                </a:ln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7" name="Freeform: Shape 6">
            <a:extLst>
              <a:ext uri="{FF2B5EF4-FFF2-40B4-BE49-F238E27FC236}">
                <a16:creationId xmlns:a16="http://schemas.microsoft.com/office/drawing/2014/main" id="{628CA01C-880F-609F-8AA8-DBAD8516FF2A}"/>
              </a:ext>
              <a:ext uri="{C183D7F6-B498-43B3-948B-1728B52AA6E4}">
                <adec:decorative xmlns:adec="http://schemas.microsoft.com/office/drawing/2017/decorative" val="1"/>
              </a:ext>
            </a:extLst>
          </p:cNvPr>
          <p:cNvSpPr/>
          <p:nvPr/>
        </p:nvSpPr>
        <p:spPr>
          <a:xfrm>
            <a:off x="6272613" y="1281869"/>
            <a:ext cx="205099" cy="5606041"/>
          </a:xfrm>
          <a:custGeom>
            <a:avLst/>
            <a:gdLst>
              <a:gd name="connsiteX0" fmla="*/ 205099 w 205099"/>
              <a:gd name="connsiteY0" fmla="*/ 0 h 5606041"/>
              <a:gd name="connsiteX1" fmla="*/ 205099 w 205099"/>
              <a:gd name="connsiteY1" fmla="*/ 4136165 h 5606041"/>
              <a:gd name="connsiteX2" fmla="*/ 0 w 205099"/>
              <a:gd name="connsiteY2" fmla="*/ 5606041 h 5606041"/>
            </a:gdLst>
            <a:ahLst/>
            <a:cxnLst>
              <a:cxn ang="0">
                <a:pos x="connsiteX0" y="connsiteY0"/>
              </a:cxn>
              <a:cxn ang="0">
                <a:pos x="connsiteX1" y="connsiteY1"/>
              </a:cxn>
              <a:cxn ang="0">
                <a:pos x="connsiteX2" y="connsiteY2"/>
              </a:cxn>
            </a:cxnLst>
            <a:rect l="l" t="t" r="r" b="b"/>
            <a:pathLst>
              <a:path w="205099" h="5606041">
                <a:moveTo>
                  <a:pt x="205099" y="0"/>
                </a:moveTo>
                <a:lnTo>
                  <a:pt x="205099" y="4136165"/>
                </a:lnTo>
                <a:lnTo>
                  <a:pt x="0" y="5606041"/>
                </a:lnTo>
              </a:path>
            </a:pathLst>
          </a:cu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0714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B8A28-5154-AA06-9DBB-60869AE88A47}"/>
            </a:ext>
          </a:extLst>
        </p:cNvPr>
        <p:cNvGrpSpPr/>
        <p:nvPr/>
      </p:nvGrpSpPr>
      <p:grpSpPr>
        <a:xfrm>
          <a:off x="0" y="0"/>
          <a:ext cx="0" cy="0"/>
          <a:chOff x="0" y="0"/>
          <a:chExt cx="0" cy="0"/>
        </a:xfrm>
      </p:grpSpPr>
      <p:grpSp>
        <p:nvGrpSpPr>
          <p:cNvPr id="8" name="Group 7" descr="HOCR Rendered Strategic Plan">
            <a:extLst>
              <a:ext uri="{FF2B5EF4-FFF2-40B4-BE49-F238E27FC236}">
                <a16:creationId xmlns:a16="http://schemas.microsoft.com/office/drawing/2014/main" id="{B464E22C-14C5-C442-3AED-AE68016268AA}"/>
              </a:ext>
            </a:extLst>
          </p:cNvPr>
          <p:cNvGrpSpPr/>
          <p:nvPr/>
        </p:nvGrpSpPr>
        <p:grpSpPr>
          <a:xfrm>
            <a:off x="-6966208" y="-1281224"/>
            <a:ext cx="22618355" cy="12722827"/>
            <a:chOff x="-6425881" y="-2548914"/>
            <a:chExt cx="22618355" cy="12722827"/>
          </a:xfrm>
        </p:grpSpPr>
        <p:sp>
          <p:nvSpPr>
            <p:cNvPr id="11" name="TextBox 10">
              <a:extLst>
                <a:ext uri="{FF2B5EF4-FFF2-40B4-BE49-F238E27FC236}">
                  <a16:creationId xmlns:a16="http://schemas.microsoft.com/office/drawing/2014/main" id="{E21B9131-70B7-360D-CDB8-64991B70D8CA}"/>
                </a:ext>
              </a:extLst>
            </p:cNvPr>
            <p:cNvSpPr txBox="1"/>
            <p:nvPr/>
          </p:nvSpPr>
          <p:spPr>
            <a:xfrm rot="1800">
              <a:off x="7215514" y="9085000"/>
              <a:ext cx="1219531" cy="270925"/>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Solders Field Rd</a:t>
              </a:r>
            </a:p>
          </p:txBody>
        </p:sp>
        <p:pic>
          <p:nvPicPr>
            <p:cNvPr id="3" name="Picture 2">
              <a:extLst>
                <a:ext uri="{FF2B5EF4-FFF2-40B4-BE49-F238E27FC236}">
                  <a16:creationId xmlns:a16="http://schemas.microsoft.com/office/drawing/2014/main" id="{3112DA0C-B9D3-F8FE-7968-2C790372922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9655658">
              <a:off x="-6425881" y="-2548914"/>
              <a:ext cx="22618355" cy="12722827"/>
            </a:xfrm>
            <a:prstGeom prst="rect">
              <a:avLst/>
            </a:prstGeom>
          </p:spPr>
        </p:pic>
        <p:sp>
          <p:nvSpPr>
            <p:cNvPr id="9" name="TextBox 8">
              <a:extLst>
                <a:ext uri="{FF2B5EF4-FFF2-40B4-BE49-F238E27FC236}">
                  <a16:creationId xmlns:a16="http://schemas.microsoft.com/office/drawing/2014/main" id="{E1A51F8F-238B-DA2B-9211-2A4E10AA4DC3}"/>
                </a:ext>
              </a:extLst>
            </p:cNvPr>
            <p:cNvSpPr txBox="1"/>
            <p:nvPr/>
          </p:nvSpPr>
          <p:spPr>
            <a:xfrm rot="3486553">
              <a:off x="8372494" y="4258917"/>
              <a:ext cx="1015236" cy="270925"/>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BU Bridge</a:t>
              </a:r>
            </a:p>
          </p:txBody>
        </p:sp>
        <p:grpSp>
          <p:nvGrpSpPr>
            <p:cNvPr id="15" name="Group 14">
              <a:extLst>
                <a:ext uri="{FF2B5EF4-FFF2-40B4-BE49-F238E27FC236}">
                  <a16:creationId xmlns:a16="http://schemas.microsoft.com/office/drawing/2014/main" id="{C3CB45BF-63D3-F0C7-4DAA-468742356BA8}"/>
                </a:ext>
              </a:extLst>
            </p:cNvPr>
            <p:cNvGrpSpPr/>
            <p:nvPr/>
          </p:nvGrpSpPr>
          <p:grpSpPr>
            <a:xfrm rot="19676331">
              <a:off x="4443415" y="3799580"/>
              <a:ext cx="1219531" cy="270925"/>
              <a:chOff x="6834268" y="2846058"/>
              <a:chExt cx="831247" cy="184666"/>
            </a:xfrm>
          </p:grpSpPr>
          <p:sp>
            <p:nvSpPr>
              <p:cNvPr id="14" name="Rectangle: Rounded Corners 13">
                <a:extLst>
                  <a:ext uri="{FF2B5EF4-FFF2-40B4-BE49-F238E27FC236}">
                    <a16:creationId xmlns:a16="http://schemas.microsoft.com/office/drawing/2014/main" id="{5E10B23D-67E4-0142-4C37-10C3221F66EE}"/>
                  </a:ext>
                </a:extLst>
              </p:cNvPr>
              <p:cNvSpPr/>
              <p:nvPr/>
            </p:nvSpPr>
            <p:spPr>
              <a:xfrm rot="1854491">
                <a:off x="7015042" y="2856960"/>
                <a:ext cx="501280" cy="113113"/>
              </a:xfrm>
              <a:prstGeom prst="roundRect">
                <a:avLst/>
              </a:prstGeom>
              <a:solidFill>
                <a:srgbClr val="F6B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1EB6C13-A219-0D72-CDF1-26DCEE4F8BCC}"/>
                  </a:ext>
                </a:extLst>
              </p:cNvPr>
              <p:cNvSpPr txBox="1"/>
              <p:nvPr/>
            </p:nvSpPr>
            <p:spPr>
              <a:xfrm rot="1946142">
                <a:off x="6834268" y="2846058"/>
                <a:ext cx="831247" cy="184666"/>
              </a:xfrm>
              <a:prstGeom prst="rect">
                <a:avLst/>
              </a:prstGeom>
              <a:noFill/>
            </p:spPr>
            <p:txBody>
              <a:bodyPr wrap="square" rtlCol="0">
                <a:spAutoFit/>
              </a:bodyPr>
              <a:lstStyle/>
              <a:p>
                <a:pPr algn="ctr"/>
                <a:r>
                  <a:rPr lang="en-US" sz="600" b="1" dirty="0">
                    <a:solidFill>
                      <a:schemeClr val="bg1"/>
                    </a:solidFill>
                    <a:latin typeface="Akkurat" panose="02000503040000020004" pitchFamily="2" charset="0"/>
                  </a:rPr>
                  <a:t>SOCCER FIELD</a:t>
                </a:r>
              </a:p>
            </p:txBody>
          </p:sp>
        </p:grpSp>
        <p:grpSp>
          <p:nvGrpSpPr>
            <p:cNvPr id="17" name="Group 16">
              <a:extLst>
                <a:ext uri="{FF2B5EF4-FFF2-40B4-BE49-F238E27FC236}">
                  <a16:creationId xmlns:a16="http://schemas.microsoft.com/office/drawing/2014/main" id="{892708DE-D632-458C-6497-B9751722551C}"/>
                </a:ext>
              </a:extLst>
            </p:cNvPr>
            <p:cNvGrpSpPr/>
            <p:nvPr/>
          </p:nvGrpSpPr>
          <p:grpSpPr>
            <a:xfrm rot="16267336">
              <a:off x="5582076" y="4120991"/>
              <a:ext cx="924505" cy="421876"/>
              <a:chOff x="6713788" y="3555064"/>
              <a:chExt cx="630155" cy="287556"/>
            </a:xfrm>
          </p:grpSpPr>
          <p:sp>
            <p:nvSpPr>
              <p:cNvPr id="18" name="Rectangle: Rounded Corners 17">
                <a:extLst>
                  <a:ext uri="{FF2B5EF4-FFF2-40B4-BE49-F238E27FC236}">
                    <a16:creationId xmlns:a16="http://schemas.microsoft.com/office/drawing/2014/main" id="{54D0288F-7A21-A094-E443-EC4732AA97AC}"/>
                  </a:ext>
                </a:extLst>
              </p:cNvPr>
              <p:cNvSpPr/>
              <p:nvPr/>
            </p:nvSpPr>
            <p:spPr>
              <a:xfrm rot="1854491">
                <a:off x="6898992" y="3555064"/>
                <a:ext cx="316400" cy="217069"/>
              </a:xfrm>
              <a:prstGeom prst="roundRect">
                <a:avLst/>
              </a:prstGeom>
              <a:solidFill>
                <a:srgbClr val="F6B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259C300-408C-BE85-4F4F-BE117E191509}"/>
                  </a:ext>
                </a:extLst>
              </p:cNvPr>
              <p:cNvSpPr txBox="1"/>
              <p:nvPr/>
            </p:nvSpPr>
            <p:spPr>
              <a:xfrm rot="1946142">
                <a:off x="6713788" y="3565621"/>
                <a:ext cx="630155" cy="276999"/>
              </a:xfrm>
              <a:prstGeom prst="rect">
                <a:avLst/>
              </a:prstGeom>
              <a:noFill/>
            </p:spPr>
            <p:txBody>
              <a:bodyPr wrap="square" rtlCol="0">
                <a:spAutoFit/>
              </a:bodyPr>
              <a:lstStyle/>
              <a:p>
                <a:pPr algn="ctr"/>
                <a:r>
                  <a:rPr lang="en-US" sz="600" b="1" dirty="0">
                    <a:solidFill>
                      <a:schemeClr val="bg1"/>
                    </a:solidFill>
                    <a:latin typeface="Akkurat" panose="02000503040000020004" pitchFamily="2" charset="0"/>
                  </a:rPr>
                  <a:t>BASEBALL</a:t>
                </a:r>
              </a:p>
              <a:p>
                <a:pPr algn="ctr"/>
                <a:r>
                  <a:rPr lang="en-US" sz="600" b="1" dirty="0">
                    <a:solidFill>
                      <a:schemeClr val="bg1"/>
                    </a:solidFill>
                    <a:latin typeface="Akkurat" panose="02000503040000020004" pitchFamily="2" charset="0"/>
                  </a:rPr>
                  <a:t>FIELD</a:t>
                </a:r>
              </a:p>
            </p:txBody>
          </p:sp>
        </p:grpSp>
        <p:sp>
          <p:nvSpPr>
            <p:cNvPr id="4" name="TextBox 3">
              <a:extLst>
                <a:ext uri="{FF2B5EF4-FFF2-40B4-BE49-F238E27FC236}">
                  <a16:creationId xmlns:a16="http://schemas.microsoft.com/office/drawing/2014/main" id="{2DAE4CFE-E241-6ABE-8303-ECA694F6DE6F}"/>
                </a:ext>
              </a:extLst>
            </p:cNvPr>
            <p:cNvSpPr txBox="1"/>
            <p:nvPr/>
          </p:nvSpPr>
          <p:spPr>
            <a:xfrm>
              <a:off x="2207534" y="3110924"/>
              <a:ext cx="691997" cy="276999"/>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Veterans Memorial Pool</a:t>
              </a:r>
            </a:p>
          </p:txBody>
        </p:sp>
        <p:sp>
          <p:nvSpPr>
            <p:cNvPr id="22" name="TextBox 21">
              <a:extLst>
                <a:ext uri="{FF2B5EF4-FFF2-40B4-BE49-F238E27FC236}">
                  <a16:creationId xmlns:a16="http://schemas.microsoft.com/office/drawing/2014/main" id="{08323AFA-AEFB-CA6D-F0BB-5B5FCD0378BF}"/>
                </a:ext>
              </a:extLst>
            </p:cNvPr>
            <p:cNvSpPr txBox="1"/>
            <p:nvPr/>
          </p:nvSpPr>
          <p:spPr>
            <a:xfrm rot="19593315">
              <a:off x="10258690" y="2625617"/>
              <a:ext cx="1015236" cy="184666"/>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BU Boathouse</a:t>
              </a:r>
            </a:p>
          </p:txBody>
        </p:sp>
        <p:sp>
          <p:nvSpPr>
            <p:cNvPr id="23" name="TextBox 22">
              <a:extLst>
                <a:ext uri="{FF2B5EF4-FFF2-40B4-BE49-F238E27FC236}">
                  <a16:creationId xmlns:a16="http://schemas.microsoft.com/office/drawing/2014/main" id="{D366484A-5BC0-5646-75CA-E099D512AB1F}"/>
                </a:ext>
              </a:extLst>
            </p:cNvPr>
            <p:cNvSpPr txBox="1"/>
            <p:nvPr/>
          </p:nvSpPr>
          <p:spPr>
            <a:xfrm>
              <a:off x="571353" y="2545190"/>
              <a:ext cx="691997" cy="276999"/>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Riverside Boat Club</a:t>
              </a:r>
            </a:p>
          </p:txBody>
        </p:sp>
        <p:sp>
          <p:nvSpPr>
            <p:cNvPr id="24" name="TextBox 23">
              <a:extLst>
                <a:ext uri="{FF2B5EF4-FFF2-40B4-BE49-F238E27FC236}">
                  <a16:creationId xmlns:a16="http://schemas.microsoft.com/office/drawing/2014/main" id="{E39A0F8A-2894-3BD8-9799-173BF3685DF5}"/>
                </a:ext>
              </a:extLst>
            </p:cNvPr>
            <p:cNvSpPr txBox="1"/>
            <p:nvPr/>
          </p:nvSpPr>
          <p:spPr>
            <a:xfrm>
              <a:off x="6429282" y="4853426"/>
              <a:ext cx="691997" cy="369332"/>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Magazine Beach Cartop Launch</a:t>
              </a:r>
            </a:p>
          </p:txBody>
        </p:sp>
        <p:sp>
          <p:nvSpPr>
            <p:cNvPr id="25" name="TextBox 24">
              <a:extLst>
                <a:ext uri="{FF2B5EF4-FFF2-40B4-BE49-F238E27FC236}">
                  <a16:creationId xmlns:a16="http://schemas.microsoft.com/office/drawing/2014/main" id="{F98716C2-1916-3904-6831-80F982EB8EAC}"/>
                </a:ext>
              </a:extLst>
            </p:cNvPr>
            <p:cNvSpPr txBox="1"/>
            <p:nvPr/>
          </p:nvSpPr>
          <p:spPr>
            <a:xfrm>
              <a:off x="4599773" y="5050746"/>
              <a:ext cx="691997" cy="276999"/>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Proposed Outlook</a:t>
              </a:r>
            </a:p>
          </p:txBody>
        </p:sp>
        <p:sp>
          <p:nvSpPr>
            <p:cNvPr id="12" name="TextBox 11">
              <a:extLst>
                <a:ext uri="{FF2B5EF4-FFF2-40B4-BE49-F238E27FC236}">
                  <a16:creationId xmlns:a16="http://schemas.microsoft.com/office/drawing/2014/main" id="{CEA282FA-10B8-CDA6-693A-A574F84E0DC3}"/>
                </a:ext>
              </a:extLst>
            </p:cNvPr>
            <p:cNvSpPr txBox="1"/>
            <p:nvPr/>
          </p:nvSpPr>
          <p:spPr>
            <a:xfrm rot="1800">
              <a:off x="5291841" y="3218504"/>
              <a:ext cx="1219531" cy="270925"/>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Memorial Dr</a:t>
              </a:r>
            </a:p>
          </p:txBody>
        </p:sp>
        <p:sp>
          <p:nvSpPr>
            <p:cNvPr id="2" name="TextBox 1">
              <a:extLst>
                <a:ext uri="{FF2B5EF4-FFF2-40B4-BE49-F238E27FC236}">
                  <a16:creationId xmlns:a16="http://schemas.microsoft.com/office/drawing/2014/main" id="{5AA728E4-5E0C-5E2B-C4BD-2F514D35D20F}"/>
                </a:ext>
              </a:extLst>
            </p:cNvPr>
            <p:cNvSpPr txBox="1"/>
            <p:nvPr/>
          </p:nvSpPr>
          <p:spPr>
            <a:xfrm>
              <a:off x="1913918" y="4121253"/>
              <a:ext cx="1131564" cy="369332"/>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Outlook</a:t>
              </a:r>
            </a:p>
            <a:p>
              <a:pPr algn="ctr"/>
              <a:r>
                <a:rPr lang="en-US" sz="600" i="1" dirty="0">
                  <a:solidFill>
                    <a:schemeClr val="tx1">
                      <a:lumMod val="65000"/>
                      <a:lumOff val="35000"/>
                    </a:schemeClr>
                  </a:solidFill>
                  <a:latin typeface="Akkurat" panose="02000503040000020004" pitchFamily="2" charset="0"/>
                </a:rPr>
                <a:t>(Magazine Beach Restoration Project)</a:t>
              </a:r>
            </a:p>
          </p:txBody>
        </p:sp>
        <p:sp>
          <p:nvSpPr>
            <p:cNvPr id="5" name="TextBox 4">
              <a:extLst>
                <a:ext uri="{FF2B5EF4-FFF2-40B4-BE49-F238E27FC236}">
                  <a16:creationId xmlns:a16="http://schemas.microsoft.com/office/drawing/2014/main" id="{E6C71A9D-0ED9-4033-097B-5FC067ECD876}"/>
                </a:ext>
              </a:extLst>
            </p:cNvPr>
            <p:cNvSpPr txBox="1"/>
            <p:nvPr/>
          </p:nvSpPr>
          <p:spPr>
            <a:xfrm>
              <a:off x="994776" y="3387923"/>
              <a:ext cx="1131564" cy="369332"/>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Outlook</a:t>
              </a:r>
            </a:p>
            <a:p>
              <a:pPr algn="ctr"/>
              <a:r>
                <a:rPr lang="en-US" sz="600" i="1" dirty="0">
                  <a:solidFill>
                    <a:schemeClr val="tx1">
                      <a:lumMod val="65000"/>
                      <a:lumOff val="35000"/>
                    </a:schemeClr>
                  </a:solidFill>
                  <a:latin typeface="Akkurat" panose="02000503040000020004" pitchFamily="2" charset="0"/>
                </a:rPr>
                <a:t>(Magazine Beach Restoration Project)</a:t>
              </a:r>
            </a:p>
          </p:txBody>
        </p:sp>
        <p:sp>
          <p:nvSpPr>
            <p:cNvPr id="6" name="TextBox 5">
              <a:extLst>
                <a:ext uri="{FF2B5EF4-FFF2-40B4-BE49-F238E27FC236}">
                  <a16:creationId xmlns:a16="http://schemas.microsoft.com/office/drawing/2014/main" id="{3CDBD343-B8D7-AD16-BCAC-CE2E1AAD2EF9}"/>
                </a:ext>
              </a:extLst>
            </p:cNvPr>
            <p:cNvSpPr txBox="1"/>
            <p:nvPr/>
          </p:nvSpPr>
          <p:spPr>
            <a:xfrm>
              <a:off x="2668758" y="4576427"/>
              <a:ext cx="819505" cy="553998"/>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Expanded Magazine Patio</a:t>
              </a:r>
            </a:p>
            <a:p>
              <a:pPr algn="ctr"/>
              <a:r>
                <a:rPr lang="en-US" sz="600" i="1" dirty="0">
                  <a:solidFill>
                    <a:schemeClr val="tx1">
                      <a:lumMod val="65000"/>
                      <a:lumOff val="35000"/>
                    </a:schemeClr>
                  </a:solidFill>
                  <a:latin typeface="Akkurat" panose="02000503040000020004" pitchFamily="2" charset="0"/>
                </a:rPr>
                <a:t>(Magazine Beach Restoration Project)</a:t>
              </a:r>
            </a:p>
          </p:txBody>
        </p:sp>
        <p:sp>
          <p:nvSpPr>
            <p:cNvPr id="7" name="TextBox 6">
              <a:extLst>
                <a:ext uri="{FF2B5EF4-FFF2-40B4-BE49-F238E27FC236}">
                  <a16:creationId xmlns:a16="http://schemas.microsoft.com/office/drawing/2014/main" id="{F2BC42CF-6F30-2F0D-77DB-65E0B7CAC25B}"/>
                </a:ext>
              </a:extLst>
            </p:cNvPr>
            <p:cNvSpPr txBox="1"/>
            <p:nvPr/>
          </p:nvSpPr>
          <p:spPr>
            <a:xfrm>
              <a:off x="7419880" y="3935042"/>
              <a:ext cx="1015236" cy="369332"/>
            </a:xfrm>
            <a:prstGeom prst="rect">
              <a:avLst/>
            </a:prstGeom>
            <a:noFill/>
          </p:spPr>
          <p:txBody>
            <a:bodyPr wrap="square" rtlCol="0">
              <a:spAutoFit/>
            </a:bodyPr>
            <a:lstStyle/>
            <a:p>
              <a:pPr algn="ctr"/>
              <a:r>
                <a:rPr lang="en-US" sz="600" b="1" dirty="0">
                  <a:solidFill>
                    <a:schemeClr val="tx1">
                      <a:lumMod val="65000"/>
                      <a:lumOff val="35000"/>
                    </a:schemeClr>
                  </a:solidFill>
                  <a:latin typeface="Akkurat" panose="02000503040000020004" pitchFamily="2" charset="0"/>
                </a:rPr>
                <a:t>MWRA Cottage Farm (Sewage Treatment Facility)</a:t>
              </a:r>
            </a:p>
          </p:txBody>
        </p:sp>
      </p:grpSp>
      <p:sp>
        <p:nvSpPr>
          <p:cNvPr id="21" name="Rectangle 20">
            <a:extLst>
              <a:ext uri="{FF2B5EF4-FFF2-40B4-BE49-F238E27FC236}">
                <a16:creationId xmlns:a16="http://schemas.microsoft.com/office/drawing/2014/main" id="{A07873A2-A0B7-B1D5-37AF-BED5987E14E1}"/>
              </a:ext>
              <a:ext uri="{C183D7F6-B498-43B3-948B-1728B52AA6E4}">
                <adec:decorative xmlns:adec="http://schemas.microsoft.com/office/drawing/2017/decorative" val="1"/>
              </a:ext>
            </a:extLst>
          </p:cNvPr>
          <p:cNvSpPr/>
          <p:nvPr/>
        </p:nvSpPr>
        <p:spPr>
          <a:xfrm>
            <a:off x="1" y="0"/>
            <a:ext cx="9161068"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Landscape typology key">
            <a:extLst>
              <a:ext uri="{FF2B5EF4-FFF2-40B4-BE49-F238E27FC236}">
                <a16:creationId xmlns:a16="http://schemas.microsoft.com/office/drawing/2014/main" id="{ADA027F8-246D-A2A7-3EBD-936A2755C13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154" y="116669"/>
            <a:ext cx="3719444" cy="1293842"/>
          </a:xfrm>
          <a:prstGeom prst="rect">
            <a:avLst/>
          </a:prstGeom>
        </p:spPr>
      </p:pic>
      <p:sp>
        <p:nvSpPr>
          <p:cNvPr id="29" name="Rectangle 28">
            <a:extLst>
              <a:ext uri="{FF2B5EF4-FFF2-40B4-BE49-F238E27FC236}">
                <a16:creationId xmlns:a16="http://schemas.microsoft.com/office/drawing/2014/main" id="{3B4911EA-7492-7B8D-1585-50349FD208E5}"/>
              </a:ext>
              <a:ext uri="{C183D7F6-B498-43B3-948B-1728B52AA6E4}">
                <adec:decorative xmlns:adec="http://schemas.microsoft.com/office/drawing/2017/decorative" val="1"/>
              </a:ext>
            </a:extLst>
          </p:cNvPr>
          <p:cNvSpPr/>
          <p:nvPr/>
        </p:nvSpPr>
        <p:spPr>
          <a:xfrm>
            <a:off x="132153" y="1322962"/>
            <a:ext cx="1878680" cy="319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Landscape typology key">
            <a:extLst>
              <a:ext uri="{FF2B5EF4-FFF2-40B4-BE49-F238E27FC236}">
                <a16:creationId xmlns:a16="http://schemas.microsoft.com/office/drawing/2014/main" id="{C6041B54-399D-6A56-BFDE-95ED06E4072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51597" y="116669"/>
            <a:ext cx="3738769" cy="1572431"/>
          </a:xfrm>
          <a:prstGeom prst="rect">
            <a:avLst/>
          </a:prstGeom>
        </p:spPr>
      </p:pic>
      <p:sp>
        <p:nvSpPr>
          <p:cNvPr id="31" name="Rectangle 30">
            <a:extLst>
              <a:ext uri="{FF2B5EF4-FFF2-40B4-BE49-F238E27FC236}">
                <a16:creationId xmlns:a16="http://schemas.microsoft.com/office/drawing/2014/main" id="{E9015F39-D8E9-5B50-CC2B-162B9C7685A6}"/>
              </a:ext>
              <a:ext uri="{C183D7F6-B498-43B3-948B-1728B52AA6E4}">
                <adec:decorative xmlns:adec="http://schemas.microsoft.com/office/drawing/2017/decorative" val="1"/>
              </a:ext>
            </a:extLst>
          </p:cNvPr>
          <p:cNvSpPr/>
          <p:nvPr/>
        </p:nvSpPr>
        <p:spPr>
          <a:xfrm>
            <a:off x="132152" y="1366737"/>
            <a:ext cx="3719444" cy="319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5313BBC-7ED6-7271-C870-ABDB04BE8C7A}"/>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Overview of Magazine Beach</a:t>
            </a:r>
          </a:p>
        </p:txBody>
      </p:sp>
    </p:spTree>
    <p:extLst>
      <p:ext uri="{BB962C8B-B14F-4D97-AF65-F5344CB8AC3E}">
        <p14:creationId xmlns:p14="http://schemas.microsoft.com/office/powerpoint/2010/main" val="1481740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CA23A-FE13-B7D0-CA06-F91DDCD3061F}"/>
            </a:ext>
          </a:extLst>
        </p:cNvPr>
        <p:cNvGrpSpPr/>
        <p:nvPr/>
      </p:nvGrpSpPr>
      <p:grpSpPr>
        <a:xfrm>
          <a:off x="0" y="0"/>
          <a:ext cx="0" cy="0"/>
          <a:chOff x="0" y="0"/>
          <a:chExt cx="0" cy="0"/>
        </a:xfrm>
      </p:grpSpPr>
      <p:cxnSp>
        <p:nvCxnSpPr>
          <p:cNvPr id="57" name="Straight Connector 56">
            <a:extLst>
              <a:ext uri="{FF2B5EF4-FFF2-40B4-BE49-F238E27FC236}">
                <a16:creationId xmlns:a16="http://schemas.microsoft.com/office/drawing/2014/main" id="{F0893EC1-23B6-6EA6-FDEF-124899D22495}"/>
              </a:ext>
              <a:ext uri="{C183D7F6-B498-43B3-948B-1728B52AA6E4}">
                <adec:decorative xmlns:adec="http://schemas.microsoft.com/office/drawing/2017/decorative" val="1"/>
              </a:ext>
            </a:extLst>
          </p:cNvPr>
          <p:cNvCxnSpPr>
            <a:cxnSpLocks/>
          </p:cNvCxnSpPr>
          <p:nvPr/>
        </p:nvCxnSpPr>
        <p:spPr>
          <a:xfrm>
            <a:off x="5796972" y="4832281"/>
            <a:ext cx="758214" cy="2977"/>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Partial Circle 11">
            <a:extLst>
              <a:ext uri="{FF2B5EF4-FFF2-40B4-BE49-F238E27FC236}">
                <a16:creationId xmlns:a16="http://schemas.microsoft.com/office/drawing/2014/main" id="{07970E84-631B-7BC2-7D44-025153F0585D}"/>
              </a:ext>
              <a:ext uri="{C183D7F6-B498-43B3-948B-1728B52AA6E4}">
                <adec:decorative xmlns:adec="http://schemas.microsoft.com/office/drawing/2017/decorative" val="1"/>
              </a:ext>
            </a:extLst>
          </p:cNvPr>
          <p:cNvSpPr/>
          <p:nvPr/>
        </p:nvSpPr>
        <p:spPr>
          <a:xfrm rot="16182196">
            <a:off x="2457710" y="1036194"/>
            <a:ext cx="4257824" cy="4257824"/>
          </a:xfrm>
          <a:prstGeom prst="pie">
            <a:avLst>
              <a:gd name="adj1" fmla="val 0"/>
              <a:gd name="adj2" fmla="val 7245026"/>
            </a:avLst>
          </a:prstGeom>
          <a:solidFill>
            <a:schemeClr val="bg2"/>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artial Circle 13">
            <a:extLst>
              <a:ext uri="{FF2B5EF4-FFF2-40B4-BE49-F238E27FC236}">
                <a16:creationId xmlns:a16="http://schemas.microsoft.com/office/drawing/2014/main" id="{631E3643-56AB-C01D-9A75-BABE4508F099}"/>
              </a:ext>
              <a:ext uri="{C183D7F6-B498-43B3-948B-1728B52AA6E4}">
                <adec:decorative xmlns:adec="http://schemas.microsoft.com/office/drawing/2017/decorative" val="1"/>
              </a:ext>
            </a:extLst>
          </p:cNvPr>
          <p:cNvSpPr/>
          <p:nvPr/>
        </p:nvSpPr>
        <p:spPr>
          <a:xfrm rot="8982196">
            <a:off x="2457710" y="1036194"/>
            <a:ext cx="4257824" cy="4257824"/>
          </a:xfrm>
          <a:prstGeom prst="pie">
            <a:avLst>
              <a:gd name="adj1" fmla="val 0"/>
              <a:gd name="adj2" fmla="val 7245026"/>
            </a:avLst>
          </a:prstGeom>
          <a:solidFill>
            <a:schemeClr val="bg2"/>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Graphic 17" descr="Cycle with people with solid fill">
            <a:extLst>
              <a:ext uri="{FF2B5EF4-FFF2-40B4-BE49-F238E27FC236}">
                <a16:creationId xmlns:a16="http://schemas.microsoft.com/office/drawing/2014/main" id="{00B4BEDC-EE7A-DC08-F0EA-FC60DC1F38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2658" y="1878969"/>
            <a:ext cx="912528" cy="912528"/>
          </a:xfrm>
          <a:prstGeom prst="rect">
            <a:avLst/>
          </a:prstGeom>
        </p:spPr>
      </p:pic>
      <p:sp>
        <p:nvSpPr>
          <p:cNvPr id="39" name="Partial Circle 38">
            <a:extLst>
              <a:ext uri="{FF2B5EF4-FFF2-40B4-BE49-F238E27FC236}">
                <a16:creationId xmlns:a16="http://schemas.microsoft.com/office/drawing/2014/main" id="{946887A3-52B7-3282-2B64-4708FF2415D0}"/>
              </a:ext>
              <a:ext uri="{C183D7F6-B498-43B3-948B-1728B52AA6E4}">
                <adec:decorative xmlns:adec="http://schemas.microsoft.com/office/drawing/2017/decorative" val="1"/>
              </a:ext>
            </a:extLst>
          </p:cNvPr>
          <p:cNvSpPr/>
          <p:nvPr/>
        </p:nvSpPr>
        <p:spPr>
          <a:xfrm rot="1782196">
            <a:off x="2449638" y="1020052"/>
            <a:ext cx="4257824" cy="4257824"/>
          </a:xfrm>
          <a:prstGeom prst="pie">
            <a:avLst>
              <a:gd name="adj1" fmla="val 0"/>
              <a:gd name="adj2" fmla="val 7245026"/>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a:extLst>
              <a:ext uri="{FF2B5EF4-FFF2-40B4-BE49-F238E27FC236}">
                <a16:creationId xmlns:a16="http://schemas.microsoft.com/office/drawing/2014/main" id="{F82CA0BD-C26E-8D59-99F5-0F0BF50DC494}"/>
              </a:ext>
              <a:ext uri="{C183D7F6-B498-43B3-948B-1728B52AA6E4}">
                <adec:decorative xmlns:adec="http://schemas.microsoft.com/office/drawing/2017/decorative" val="1"/>
              </a:ext>
            </a:extLst>
          </p:cNvPr>
          <p:cNvSpPr/>
          <p:nvPr/>
        </p:nvSpPr>
        <p:spPr>
          <a:xfrm>
            <a:off x="3347025" y="1848530"/>
            <a:ext cx="2449947" cy="2449947"/>
          </a:xfrm>
          <a:prstGeom prst="ellipse">
            <a:avLst/>
          </a:prstGeom>
          <a:solidFill>
            <a:srgbClr val="FE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0EAAB58-C1C3-32FE-E116-2B73ED81E017}"/>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Events and Year-around Use</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11" name="TextBox 10">
            <a:extLst>
              <a:ext uri="{FF2B5EF4-FFF2-40B4-BE49-F238E27FC236}">
                <a16:creationId xmlns:a16="http://schemas.microsoft.com/office/drawing/2014/main" id="{F170E06C-5E78-4FDA-53E3-E52BCA8741C3}"/>
              </a:ext>
            </a:extLst>
          </p:cNvPr>
          <p:cNvSpPr txBox="1"/>
          <p:nvPr/>
        </p:nvSpPr>
        <p:spPr>
          <a:xfrm>
            <a:off x="6632803" y="4695924"/>
            <a:ext cx="2330331" cy="892552"/>
          </a:xfrm>
          <a:prstGeom prst="rect">
            <a:avLst/>
          </a:prstGeom>
          <a:noFill/>
        </p:spPr>
        <p:txBody>
          <a:bodyPr wrap="square">
            <a:spAutoFit/>
          </a:bodyPr>
          <a:lstStyle/>
          <a:p>
            <a:pPr>
              <a:buNone/>
            </a:pPr>
            <a:r>
              <a:rPr lang="en-US" sz="1600" b="1" dirty="0">
                <a:latin typeface="Aptos Display" panose="020B0004020202020204" pitchFamily="34" charset="0"/>
              </a:rPr>
              <a:t>Improve Event Logistics</a:t>
            </a:r>
          </a:p>
          <a:p>
            <a:pPr>
              <a:buNone/>
            </a:pPr>
            <a:r>
              <a:rPr lang="en-US" sz="1200" dirty="0">
                <a:latin typeface="Aptos Display" panose="020B0004020202020204" pitchFamily="34" charset="0"/>
              </a:rPr>
              <a:t>Enhance circulation, access, safety, and staging for participants and spectators.</a:t>
            </a:r>
          </a:p>
        </p:txBody>
      </p:sp>
      <p:sp>
        <p:nvSpPr>
          <p:cNvPr id="13" name="TextBox 12">
            <a:extLst>
              <a:ext uri="{FF2B5EF4-FFF2-40B4-BE49-F238E27FC236}">
                <a16:creationId xmlns:a16="http://schemas.microsoft.com/office/drawing/2014/main" id="{3DCF212E-3CD9-97B6-0EF9-75CCD0189F09}"/>
              </a:ext>
            </a:extLst>
          </p:cNvPr>
          <p:cNvSpPr txBox="1"/>
          <p:nvPr/>
        </p:nvSpPr>
        <p:spPr>
          <a:xfrm>
            <a:off x="3290189" y="5472350"/>
            <a:ext cx="2773916" cy="954107"/>
          </a:xfrm>
          <a:prstGeom prst="rect">
            <a:avLst/>
          </a:prstGeom>
          <a:noFill/>
        </p:spPr>
        <p:txBody>
          <a:bodyPr wrap="square">
            <a:spAutoFit/>
          </a:bodyPr>
          <a:lstStyle/>
          <a:p>
            <a:pPr algn="ctr">
              <a:buNone/>
            </a:pPr>
            <a:r>
              <a:rPr lang="en-US" sz="1600" b="1" dirty="0">
                <a:latin typeface="Aptos Display" panose="020B0004020202020204" pitchFamily="34" charset="0"/>
              </a:rPr>
              <a:t>Balance Event Use with Everyday Park Life</a:t>
            </a:r>
          </a:p>
          <a:p>
            <a:pPr algn="ctr">
              <a:buNone/>
            </a:pPr>
            <a:r>
              <a:rPr lang="en-US" sz="1200" dirty="0">
                <a:latin typeface="Aptos Display" panose="020B0004020202020204" pitchFamily="34" charset="0"/>
              </a:rPr>
              <a:t>Ensure the Regatta coexists sustainably with year-round public park use.</a:t>
            </a:r>
          </a:p>
        </p:txBody>
      </p:sp>
      <p:sp>
        <p:nvSpPr>
          <p:cNvPr id="19" name="TextBox 18">
            <a:extLst>
              <a:ext uri="{FF2B5EF4-FFF2-40B4-BE49-F238E27FC236}">
                <a16:creationId xmlns:a16="http://schemas.microsoft.com/office/drawing/2014/main" id="{3B6756F1-FF76-1975-5862-3D6DF8A2DC4C}"/>
              </a:ext>
            </a:extLst>
          </p:cNvPr>
          <p:cNvSpPr txBox="1"/>
          <p:nvPr/>
        </p:nvSpPr>
        <p:spPr>
          <a:xfrm>
            <a:off x="728664" y="4698766"/>
            <a:ext cx="2049663" cy="1138773"/>
          </a:xfrm>
          <a:prstGeom prst="rect">
            <a:avLst/>
          </a:prstGeom>
          <a:noFill/>
        </p:spPr>
        <p:txBody>
          <a:bodyPr wrap="square">
            <a:spAutoFit/>
          </a:bodyPr>
          <a:lstStyle/>
          <a:p>
            <a:pPr algn="r">
              <a:buNone/>
            </a:pPr>
            <a:r>
              <a:rPr lang="en-US" sz="1600" b="1" dirty="0">
                <a:latin typeface="Aptos Display" panose="020B0004020202020204" pitchFamily="34" charset="0"/>
              </a:rPr>
              <a:t>Ensure Compliance and Accessibility</a:t>
            </a:r>
          </a:p>
          <a:p>
            <a:pPr algn="r">
              <a:buNone/>
            </a:pPr>
            <a:r>
              <a:rPr lang="en-US" sz="1200" dirty="0">
                <a:latin typeface="Aptos Display" panose="020B0004020202020204" pitchFamily="34" charset="0"/>
              </a:rPr>
              <a:t>Meet permitting standards and improve equitable access.</a:t>
            </a:r>
          </a:p>
        </p:txBody>
      </p:sp>
      <p:cxnSp>
        <p:nvCxnSpPr>
          <p:cNvPr id="55" name="Straight Connector 54">
            <a:extLst>
              <a:ext uri="{FF2B5EF4-FFF2-40B4-BE49-F238E27FC236}">
                <a16:creationId xmlns:a16="http://schemas.microsoft.com/office/drawing/2014/main" id="{78CCC94B-F2EC-AA1A-AE36-1D8C0766F104}"/>
              </a:ext>
              <a:ext uri="{C183D7F6-B498-43B3-948B-1728B52AA6E4}">
                <adec:decorative xmlns:adec="http://schemas.microsoft.com/office/drawing/2017/decorative" val="1"/>
              </a:ext>
            </a:extLst>
          </p:cNvPr>
          <p:cNvCxnSpPr>
            <a:cxnSpLocks/>
          </p:cNvCxnSpPr>
          <p:nvPr/>
        </p:nvCxnSpPr>
        <p:spPr>
          <a:xfrm flipH="1">
            <a:off x="2857020" y="4879777"/>
            <a:ext cx="490005"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1022BAA-3D14-604D-E420-AE72ACEC3BC7}"/>
              </a:ext>
              <a:ext uri="{C183D7F6-B498-43B3-948B-1728B52AA6E4}">
                <adec:decorative xmlns:adec="http://schemas.microsoft.com/office/drawing/2017/decorative" val="1"/>
              </a:ext>
            </a:extLst>
          </p:cNvPr>
          <p:cNvCxnSpPr>
            <a:cxnSpLocks/>
          </p:cNvCxnSpPr>
          <p:nvPr/>
        </p:nvCxnSpPr>
        <p:spPr>
          <a:xfrm>
            <a:off x="4609066" y="5310109"/>
            <a:ext cx="0" cy="162241"/>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7" name="Graphic 76" descr="Kayak with solid fill">
            <a:extLst>
              <a:ext uri="{FF2B5EF4-FFF2-40B4-BE49-F238E27FC236}">
                <a16:creationId xmlns:a16="http://schemas.microsoft.com/office/drawing/2014/main" id="{466D2C80-6640-C6C6-5EFC-511CD18D2A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9289" y="4292241"/>
            <a:ext cx="914400" cy="914400"/>
          </a:xfrm>
          <a:prstGeom prst="rect">
            <a:avLst/>
          </a:prstGeom>
        </p:spPr>
      </p:pic>
      <p:pic>
        <p:nvPicPr>
          <p:cNvPr id="4" name="Graphic 3" descr="Arrow circle outline">
            <a:extLst>
              <a:ext uri="{FF2B5EF4-FFF2-40B4-BE49-F238E27FC236}">
                <a16:creationId xmlns:a16="http://schemas.microsoft.com/office/drawing/2014/main" id="{74B4AF44-405A-6051-D0AB-47F822BED1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16072">
            <a:off x="3608606" y="2155397"/>
            <a:ext cx="1876425" cy="1876425"/>
          </a:xfrm>
          <a:prstGeom prst="rect">
            <a:avLst/>
          </a:prstGeom>
        </p:spPr>
      </p:pic>
      <p:sp>
        <p:nvSpPr>
          <p:cNvPr id="6" name="Freeform: Shape 5">
            <a:extLst>
              <a:ext uri="{FF2B5EF4-FFF2-40B4-BE49-F238E27FC236}">
                <a16:creationId xmlns:a16="http://schemas.microsoft.com/office/drawing/2014/main" id="{A74A5E28-CDD8-35D2-D509-CC693CCE4DA4}"/>
              </a:ext>
              <a:ext uri="{C183D7F6-B498-43B3-948B-1728B52AA6E4}">
                <adec:decorative xmlns:adec="http://schemas.microsoft.com/office/drawing/2017/decorative" val="1"/>
              </a:ext>
            </a:extLst>
          </p:cNvPr>
          <p:cNvSpPr/>
          <p:nvPr/>
        </p:nvSpPr>
        <p:spPr>
          <a:xfrm rot="13278941">
            <a:off x="3809174" y="2406336"/>
            <a:ext cx="1539639" cy="1530767"/>
          </a:xfrm>
          <a:custGeom>
            <a:avLst/>
            <a:gdLst>
              <a:gd name="connsiteX0" fmla="*/ 0 w 1401417"/>
              <a:gd name="connsiteY0" fmla="*/ 1093305 h 1470992"/>
              <a:gd name="connsiteX1" fmla="*/ 576469 w 1401417"/>
              <a:gd name="connsiteY1" fmla="*/ 705679 h 1470992"/>
              <a:gd name="connsiteX2" fmla="*/ 407504 w 1401417"/>
              <a:gd name="connsiteY2" fmla="*/ 0 h 1470992"/>
              <a:gd name="connsiteX3" fmla="*/ 983974 w 1401417"/>
              <a:gd name="connsiteY3" fmla="*/ 129209 h 1470992"/>
              <a:gd name="connsiteX4" fmla="*/ 1381539 w 1401417"/>
              <a:gd name="connsiteY4" fmla="*/ 616227 h 1470992"/>
              <a:gd name="connsiteX5" fmla="*/ 1401417 w 1401417"/>
              <a:gd name="connsiteY5" fmla="*/ 944218 h 1470992"/>
              <a:gd name="connsiteX6" fmla="*/ 1043609 w 1401417"/>
              <a:gd name="connsiteY6" fmla="*/ 1272209 h 1470992"/>
              <a:gd name="connsiteX7" fmla="*/ 496956 w 1401417"/>
              <a:gd name="connsiteY7" fmla="*/ 1470992 h 1470992"/>
              <a:gd name="connsiteX8" fmla="*/ 99391 w 1401417"/>
              <a:gd name="connsiteY8" fmla="*/ 1351722 h 1470992"/>
              <a:gd name="connsiteX9" fmla="*/ 0 w 1401417"/>
              <a:gd name="connsiteY9" fmla="*/ 1093305 h 1470992"/>
              <a:gd name="connsiteX0" fmla="*/ 0 w 1401417"/>
              <a:gd name="connsiteY0" fmla="*/ 1153080 h 1530767"/>
              <a:gd name="connsiteX1" fmla="*/ 576469 w 1401417"/>
              <a:gd name="connsiteY1" fmla="*/ 765454 h 1530767"/>
              <a:gd name="connsiteX2" fmla="*/ 791652 w 1401417"/>
              <a:gd name="connsiteY2" fmla="*/ 0 h 1530767"/>
              <a:gd name="connsiteX3" fmla="*/ 983974 w 1401417"/>
              <a:gd name="connsiteY3" fmla="*/ 188984 h 1530767"/>
              <a:gd name="connsiteX4" fmla="*/ 1381539 w 1401417"/>
              <a:gd name="connsiteY4" fmla="*/ 676002 h 1530767"/>
              <a:gd name="connsiteX5" fmla="*/ 1401417 w 1401417"/>
              <a:gd name="connsiteY5" fmla="*/ 1003993 h 1530767"/>
              <a:gd name="connsiteX6" fmla="*/ 1043609 w 1401417"/>
              <a:gd name="connsiteY6" fmla="*/ 1331984 h 1530767"/>
              <a:gd name="connsiteX7" fmla="*/ 496956 w 1401417"/>
              <a:gd name="connsiteY7" fmla="*/ 1530767 h 1530767"/>
              <a:gd name="connsiteX8" fmla="*/ 99391 w 1401417"/>
              <a:gd name="connsiteY8" fmla="*/ 1411497 h 1530767"/>
              <a:gd name="connsiteX9" fmla="*/ 0 w 1401417"/>
              <a:gd name="connsiteY9" fmla="*/ 1153080 h 1530767"/>
              <a:gd name="connsiteX0" fmla="*/ 0 w 1504361"/>
              <a:gd name="connsiteY0" fmla="*/ 1111238 h 1530767"/>
              <a:gd name="connsiteX1" fmla="*/ 679413 w 1504361"/>
              <a:gd name="connsiteY1" fmla="*/ 765454 h 1530767"/>
              <a:gd name="connsiteX2" fmla="*/ 894596 w 1504361"/>
              <a:gd name="connsiteY2" fmla="*/ 0 h 1530767"/>
              <a:gd name="connsiteX3" fmla="*/ 1086918 w 1504361"/>
              <a:gd name="connsiteY3" fmla="*/ 188984 h 1530767"/>
              <a:gd name="connsiteX4" fmla="*/ 1484483 w 1504361"/>
              <a:gd name="connsiteY4" fmla="*/ 676002 h 1530767"/>
              <a:gd name="connsiteX5" fmla="*/ 1504361 w 1504361"/>
              <a:gd name="connsiteY5" fmla="*/ 1003993 h 1530767"/>
              <a:gd name="connsiteX6" fmla="*/ 1146553 w 1504361"/>
              <a:gd name="connsiteY6" fmla="*/ 1331984 h 1530767"/>
              <a:gd name="connsiteX7" fmla="*/ 599900 w 1504361"/>
              <a:gd name="connsiteY7" fmla="*/ 1530767 h 1530767"/>
              <a:gd name="connsiteX8" fmla="*/ 202335 w 1504361"/>
              <a:gd name="connsiteY8" fmla="*/ 1411497 h 1530767"/>
              <a:gd name="connsiteX9" fmla="*/ 0 w 1504361"/>
              <a:gd name="connsiteY9" fmla="*/ 1111238 h 1530767"/>
              <a:gd name="connsiteX0" fmla="*/ 0 w 1539639"/>
              <a:gd name="connsiteY0" fmla="*/ 1221648 h 1530767"/>
              <a:gd name="connsiteX1" fmla="*/ 714691 w 1539639"/>
              <a:gd name="connsiteY1" fmla="*/ 765454 h 1530767"/>
              <a:gd name="connsiteX2" fmla="*/ 929874 w 1539639"/>
              <a:gd name="connsiteY2" fmla="*/ 0 h 1530767"/>
              <a:gd name="connsiteX3" fmla="*/ 1122196 w 1539639"/>
              <a:gd name="connsiteY3" fmla="*/ 188984 h 1530767"/>
              <a:gd name="connsiteX4" fmla="*/ 1519761 w 1539639"/>
              <a:gd name="connsiteY4" fmla="*/ 676002 h 1530767"/>
              <a:gd name="connsiteX5" fmla="*/ 1539639 w 1539639"/>
              <a:gd name="connsiteY5" fmla="*/ 1003993 h 1530767"/>
              <a:gd name="connsiteX6" fmla="*/ 1181831 w 1539639"/>
              <a:gd name="connsiteY6" fmla="*/ 1331984 h 1530767"/>
              <a:gd name="connsiteX7" fmla="*/ 635178 w 1539639"/>
              <a:gd name="connsiteY7" fmla="*/ 1530767 h 1530767"/>
              <a:gd name="connsiteX8" fmla="*/ 237613 w 1539639"/>
              <a:gd name="connsiteY8" fmla="*/ 1411497 h 1530767"/>
              <a:gd name="connsiteX9" fmla="*/ 0 w 1539639"/>
              <a:gd name="connsiteY9" fmla="*/ 1221648 h 153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9639" h="1530767">
                <a:moveTo>
                  <a:pt x="0" y="1221648"/>
                </a:moveTo>
                <a:lnTo>
                  <a:pt x="714691" y="765454"/>
                </a:lnTo>
                <a:lnTo>
                  <a:pt x="929874" y="0"/>
                </a:lnTo>
                <a:lnTo>
                  <a:pt x="1122196" y="188984"/>
                </a:lnTo>
                <a:lnTo>
                  <a:pt x="1519761" y="676002"/>
                </a:lnTo>
                <a:lnTo>
                  <a:pt x="1539639" y="1003993"/>
                </a:lnTo>
                <a:lnTo>
                  <a:pt x="1181831" y="1331984"/>
                </a:lnTo>
                <a:lnTo>
                  <a:pt x="635178" y="1530767"/>
                </a:lnTo>
                <a:lnTo>
                  <a:pt x="237613" y="1411497"/>
                </a:lnTo>
                <a:lnTo>
                  <a:pt x="0" y="1221648"/>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descr="tree and river icon">
            <a:extLst>
              <a:ext uri="{FF2B5EF4-FFF2-40B4-BE49-F238E27FC236}">
                <a16:creationId xmlns:a16="http://schemas.microsoft.com/office/drawing/2014/main" id="{664607F9-3B6B-C35F-E855-69A5F5AD299A}"/>
              </a:ext>
            </a:extLst>
          </p:cNvPr>
          <p:cNvGrpSpPr/>
          <p:nvPr/>
        </p:nvGrpSpPr>
        <p:grpSpPr>
          <a:xfrm>
            <a:off x="2436250" y="1876485"/>
            <a:ext cx="1184462" cy="1349515"/>
            <a:chOff x="2436250" y="1876485"/>
            <a:chExt cx="1184462" cy="1349515"/>
          </a:xfrm>
        </p:grpSpPr>
        <p:pic>
          <p:nvPicPr>
            <p:cNvPr id="21" name="Graphic 20" descr="Deciduous tree with solid fill">
              <a:extLst>
                <a:ext uri="{FF2B5EF4-FFF2-40B4-BE49-F238E27FC236}">
                  <a16:creationId xmlns:a16="http://schemas.microsoft.com/office/drawing/2014/main" id="{59BE21B1-9B19-1D84-5B24-22B20DA0F3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85789" y="1876485"/>
              <a:ext cx="615553" cy="615553"/>
            </a:xfrm>
            <a:prstGeom prst="rect">
              <a:avLst/>
            </a:prstGeom>
          </p:spPr>
        </p:pic>
        <p:pic>
          <p:nvPicPr>
            <p:cNvPr id="22" name="Picture 21" descr="A white logo on a black background&#10;&#10;AI-generated content may be incorrect.">
              <a:extLst>
                <a:ext uri="{FF2B5EF4-FFF2-40B4-BE49-F238E27FC236}">
                  <a16:creationId xmlns:a16="http://schemas.microsoft.com/office/drawing/2014/main" id="{886B2DB7-1DDC-219D-AA06-18F18688D4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36250" y="2041538"/>
              <a:ext cx="1184462" cy="1184462"/>
            </a:xfrm>
            <a:prstGeom prst="rect">
              <a:avLst/>
            </a:prstGeom>
          </p:spPr>
        </p:pic>
      </p:grpSp>
      <p:sp>
        <p:nvSpPr>
          <p:cNvPr id="7" name="TextBox 6">
            <a:extLst>
              <a:ext uri="{FF2B5EF4-FFF2-40B4-BE49-F238E27FC236}">
                <a16:creationId xmlns:a16="http://schemas.microsoft.com/office/drawing/2014/main" id="{FDF9F8F2-5371-37F4-5766-CB2FC7FB6FDF}"/>
              </a:ext>
            </a:extLst>
          </p:cNvPr>
          <p:cNvSpPr txBox="1"/>
          <p:nvPr/>
        </p:nvSpPr>
        <p:spPr>
          <a:xfrm rot="20629477">
            <a:off x="3418583" y="1833213"/>
            <a:ext cx="2425630" cy="2319113"/>
          </a:xfrm>
          <a:prstGeom prst="rect">
            <a:avLst/>
          </a:prstGeom>
          <a:noFill/>
        </p:spPr>
        <p:txBody>
          <a:bodyPr wrap="square" rtlCol="0">
            <a:prstTxWarp prst="textArchDown">
              <a:avLst/>
            </a:prstTxWarp>
            <a:spAutoFit/>
          </a:bodyPr>
          <a:lstStyle/>
          <a:p>
            <a:r>
              <a:rPr lang="en-US" b="1" dirty="0">
                <a:solidFill>
                  <a:schemeClr val="bg2">
                    <a:lumMod val="90000"/>
                  </a:schemeClr>
                </a:solidFill>
                <a:latin typeface="Aptos Display" panose="020B0004020202020204" pitchFamily="34" charset="0"/>
              </a:rPr>
              <a:t>					</a:t>
            </a:r>
            <a:r>
              <a:rPr lang="en-US" sz="2800" b="1" dirty="0">
                <a:latin typeface="Aptos Display" panose="020B0004020202020204" pitchFamily="34" charset="0"/>
              </a:rPr>
              <a:t>EVENT &amp; USE</a:t>
            </a:r>
            <a:r>
              <a:rPr lang="en-US" sz="4000" b="1" dirty="0">
                <a:latin typeface="Aptos Display" panose="020B0004020202020204" pitchFamily="34" charset="0"/>
              </a:rPr>
              <a:t>		</a:t>
            </a:r>
            <a:r>
              <a:rPr lang="en-US" b="1" dirty="0">
                <a:latin typeface="Aptos Display" panose="020B0004020202020204" pitchFamily="34" charset="0"/>
              </a:rPr>
              <a:t>			 		 		</a:t>
            </a:r>
          </a:p>
        </p:txBody>
      </p:sp>
      <p:sp>
        <p:nvSpPr>
          <p:cNvPr id="8" name="TextBox 7">
            <a:extLst>
              <a:ext uri="{FF2B5EF4-FFF2-40B4-BE49-F238E27FC236}">
                <a16:creationId xmlns:a16="http://schemas.microsoft.com/office/drawing/2014/main" id="{3EE265B5-FF6A-CD08-D8EB-2AF9BDB55085}"/>
              </a:ext>
            </a:extLst>
          </p:cNvPr>
          <p:cNvSpPr txBox="1"/>
          <p:nvPr/>
        </p:nvSpPr>
        <p:spPr>
          <a:xfrm rot="7258915">
            <a:off x="3575175" y="2021373"/>
            <a:ext cx="2022889" cy="2081333"/>
          </a:xfrm>
          <a:prstGeom prst="rect">
            <a:avLst/>
          </a:prstGeom>
          <a:noFill/>
        </p:spPr>
        <p:txBody>
          <a:bodyPr wrap="square" rtlCol="0">
            <a:prstTxWarp prst="textCircle">
              <a:avLst/>
            </a:prstTxWarp>
            <a:spAutoFit/>
          </a:bodyPr>
          <a:lstStyle/>
          <a:p>
            <a:r>
              <a:rPr lang="en-US" sz="4400" b="1" dirty="0">
                <a:solidFill>
                  <a:srgbClr val="E7E6E6"/>
                </a:solidFill>
                <a:latin typeface="Aptos Display" panose="020B0004020202020204" pitchFamily="34" charset="0"/>
              </a:rPr>
              <a:t>PARTNERS &amp; PROCESS						 									LANDSCAPE &amp; CONSERVATION</a:t>
            </a:r>
            <a:r>
              <a:rPr lang="en-US" b="1" dirty="0">
                <a:latin typeface="Aptos Display" panose="020B0004020202020204" pitchFamily="34" charset="0"/>
              </a:rPr>
              <a:t>					</a:t>
            </a:r>
          </a:p>
        </p:txBody>
      </p:sp>
    </p:spTree>
    <p:extLst>
      <p:ext uri="{BB962C8B-B14F-4D97-AF65-F5344CB8AC3E}">
        <p14:creationId xmlns:p14="http://schemas.microsoft.com/office/powerpoint/2010/main" val="307946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g object 16">
            <a:extLst>
              <a:ext uri="{FF2B5EF4-FFF2-40B4-BE49-F238E27FC236}">
                <a16:creationId xmlns:a16="http://schemas.microsoft.com/office/drawing/2014/main" id="{43D591CF-1452-F1EA-C50A-A7D7F96E7FF9}"/>
              </a:ext>
              <a:ext uri="{C183D7F6-B498-43B3-948B-1728B52AA6E4}">
                <adec:decorative xmlns:adec="http://schemas.microsoft.com/office/drawing/2017/decorative" val="1"/>
              </a:ext>
            </a:extLst>
          </p:cNvPr>
          <p:cNvPicPr/>
          <p:nvPr/>
        </p:nvPicPr>
        <p:blipFill rotWithShape="1">
          <a:blip r:embed="rId2" cstate="screen">
            <a:alphaModFix amt="15000"/>
            <a:extLst>
              <a:ext uri="{28A0092B-C50C-407E-A947-70E740481C1C}">
                <a14:useLocalDpi xmlns:a14="http://schemas.microsoft.com/office/drawing/2010/main"/>
              </a:ext>
            </a:extLst>
          </a:blip>
          <a:srcRect l="13394"/>
          <a:stretch/>
        </p:blipFill>
        <p:spPr>
          <a:xfrm>
            <a:off x="0" y="0"/>
            <a:ext cx="9144000" cy="6858000"/>
          </a:xfrm>
          <a:prstGeom prst="rect">
            <a:avLst/>
          </a:prstGeom>
        </p:spPr>
      </p:pic>
      <p:sp>
        <p:nvSpPr>
          <p:cNvPr id="4" name="Content Placeholder 2">
            <a:extLst>
              <a:ext uri="{FF2B5EF4-FFF2-40B4-BE49-F238E27FC236}">
                <a16:creationId xmlns:a16="http://schemas.microsoft.com/office/drawing/2014/main" id="{5FABE97B-8758-FD6F-6963-6EA48B3C03F8}"/>
              </a:ext>
            </a:extLst>
          </p:cNvPr>
          <p:cNvSpPr txBox="1">
            <a:spLocks/>
          </p:cNvSpPr>
          <p:nvPr/>
        </p:nvSpPr>
        <p:spPr>
          <a:xfrm>
            <a:off x="628650" y="1593015"/>
            <a:ext cx="7886700" cy="5032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800" dirty="0">
                <a:ea typeface="Calibri" panose="020F0502020204030204" pitchFamily="34" charset="0"/>
              </a:rPr>
              <a:t>6:00 - 6:05      	Meeting Logistics</a:t>
            </a:r>
          </a:p>
          <a:p>
            <a:pPr marL="0" indent="0">
              <a:spcBef>
                <a:spcPts val="0"/>
              </a:spcBef>
              <a:buFont typeface="Arial" panose="020B0604020202020204" pitchFamily="34" charset="0"/>
              <a:buNone/>
            </a:pPr>
            <a:r>
              <a:rPr lang="en-US" sz="1800" dirty="0">
                <a:ea typeface="Calibri" panose="020F0502020204030204" pitchFamily="34" charset="0"/>
              </a:rPr>
              <a:t> </a:t>
            </a:r>
          </a:p>
          <a:p>
            <a:pPr marL="0" indent="0">
              <a:spcBef>
                <a:spcPts val="0"/>
              </a:spcBef>
              <a:buFont typeface="Arial" panose="020B0604020202020204" pitchFamily="34" charset="0"/>
              <a:buNone/>
            </a:pPr>
            <a:r>
              <a:rPr lang="en-US" sz="1800" dirty="0">
                <a:ea typeface="Calibri" panose="020F0502020204030204" pitchFamily="34" charset="0"/>
              </a:rPr>
              <a:t>6:05 - 6:15	Welcome, Recap and Project Overview &amp; Goals</a:t>
            </a:r>
          </a:p>
          <a:p>
            <a:pPr marL="0" indent="0">
              <a:spcBef>
                <a:spcPts val="0"/>
              </a:spcBef>
              <a:buFont typeface="Arial" panose="020B0604020202020204" pitchFamily="34" charset="0"/>
              <a:buNone/>
            </a:pPr>
            <a:endParaRPr lang="en-US" sz="1800" dirty="0">
              <a:ea typeface="Calibri" panose="020F0502020204030204" pitchFamily="34" charset="0"/>
            </a:endParaRPr>
          </a:p>
          <a:p>
            <a:pPr marL="0" indent="0">
              <a:spcBef>
                <a:spcPts val="0"/>
              </a:spcBef>
              <a:buFont typeface="Arial" panose="020B0604020202020204" pitchFamily="34" charset="0"/>
              <a:buNone/>
            </a:pPr>
            <a:r>
              <a:rPr lang="en-US" sz="1800" dirty="0">
                <a:ea typeface="Calibri" panose="020F0502020204030204" pitchFamily="34" charset="0"/>
              </a:rPr>
              <a:t>6:15 - 6:45	Strategic Plan / Vision Plan</a:t>
            </a:r>
          </a:p>
          <a:p>
            <a:pPr marL="0" indent="0">
              <a:spcBef>
                <a:spcPts val="0"/>
              </a:spcBef>
              <a:buFont typeface="Arial" panose="020B0604020202020204" pitchFamily="34" charset="0"/>
              <a:buNone/>
            </a:pPr>
            <a:endParaRPr lang="en-US" sz="1800" dirty="0">
              <a:ea typeface="Calibri" panose="020F0502020204030204" pitchFamily="34" charset="0"/>
            </a:endParaRPr>
          </a:p>
          <a:p>
            <a:pPr marL="0" indent="0">
              <a:spcBef>
                <a:spcPts val="0"/>
              </a:spcBef>
              <a:buNone/>
            </a:pPr>
            <a:r>
              <a:rPr lang="en-US" sz="1800" i="1" dirty="0">
                <a:ea typeface="Calibri" panose="020F0502020204030204" pitchFamily="34" charset="0"/>
              </a:rPr>
              <a:t>		    </a:t>
            </a:r>
            <a:r>
              <a:rPr lang="en-US" sz="1800" i="1" dirty="0">
                <a:ea typeface="Calibri" panose="020F0502020204030204" pitchFamily="34" charset="0"/>
                <a:sym typeface="Symbol" panose="05050102010706020507" pitchFamily="18" charset="2"/>
              </a:rPr>
              <a:t>   </a:t>
            </a:r>
            <a:r>
              <a:rPr lang="en-US" sz="1800" i="1" dirty="0">
                <a:ea typeface="Calibri" panose="020F0502020204030204" pitchFamily="34" charset="0"/>
              </a:rPr>
              <a:t>Landscape &amp; Conservation</a:t>
            </a:r>
          </a:p>
          <a:p>
            <a:pPr marL="0" indent="0">
              <a:spcBef>
                <a:spcPts val="0"/>
              </a:spcBef>
              <a:buNone/>
            </a:pPr>
            <a:r>
              <a:rPr lang="en-US" sz="1800" i="1" dirty="0">
                <a:ea typeface="Calibri" panose="020F0502020204030204" pitchFamily="34" charset="0"/>
              </a:rPr>
              <a:t>		    </a:t>
            </a:r>
            <a:r>
              <a:rPr lang="en-US" sz="1800" i="1" dirty="0">
                <a:ea typeface="Calibri" panose="020F0502020204030204" pitchFamily="34" charset="0"/>
                <a:sym typeface="Symbol" panose="05050102010706020507" pitchFamily="18" charset="2"/>
              </a:rPr>
              <a:t>   </a:t>
            </a:r>
            <a:r>
              <a:rPr lang="en-US" sz="1800" i="1" dirty="0">
                <a:ea typeface="Calibri" panose="020F0502020204030204" pitchFamily="34" charset="0"/>
              </a:rPr>
              <a:t>Events &amp; Use</a:t>
            </a:r>
          </a:p>
          <a:p>
            <a:pPr marL="0" indent="0">
              <a:spcBef>
                <a:spcPts val="0"/>
              </a:spcBef>
              <a:buNone/>
            </a:pPr>
            <a:r>
              <a:rPr lang="en-US" sz="1800" i="1" dirty="0">
                <a:ea typeface="Calibri" panose="020F0502020204030204" pitchFamily="34" charset="0"/>
              </a:rPr>
              <a:t>		    </a:t>
            </a:r>
            <a:r>
              <a:rPr lang="en-US" sz="1800" i="1" dirty="0">
                <a:ea typeface="Calibri" panose="020F0502020204030204" pitchFamily="34" charset="0"/>
                <a:sym typeface="Symbol" panose="05050102010706020507" pitchFamily="18" charset="2"/>
              </a:rPr>
              <a:t>   </a:t>
            </a:r>
            <a:r>
              <a:rPr lang="en-US" sz="1800" i="1" dirty="0">
                <a:ea typeface="Calibri" panose="020F0502020204030204" pitchFamily="34" charset="0"/>
              </a:rPr>
              <a:t>Partners &amp; Process</a:t>
            </a:r>
          </a:p>
          <a:p>
            <a:pPr marL="0" indent="0">
              <a:spcBef>
                <a:spcPts val="0"/>
              </a:spcBef>
              <a:buNone/>
            </a:pPr>
            <a:endParaRPr lang="en-US" sz="1800" dirty="0">
              <a:ea typeface="Calibri" panose="020F0502020204030204" pitchFamily="34" charset="0"/>
            </a:endParaRPr>
          </a:p>
          <a:p>
            <a:pPr marL="0" indent="0">
              <a:spcBef>
                <a:spcPts val="0"/>
              </a:spcBef>
              <a:buFont typeface="Arial" panose="020B0604020202020204" pitchFamily="34" charset="0"/>
              <a:buNone/>
            </a:pPr>
            <a:r>
              <a:rPr lang="en-US" sz="1800" dirty="0">
                <a:ea typeface="Calibri" panose="020F0502020204030204" pitchFamily="34" charset="0"/>
              </a:rPr>
              <a:t>6:45 – 8:00	Discussion       	 </a:t>
            </a:r>
          </a:p>
          <a:p>
            <a:pPr marL="0" indent="0">
              <a:spcBef>
                <a:spcPts val="0"/>
              </a:spcBef>
              <a:buFont typeface="Arial" panose="020B0604020202020204" pitchFamily="34" charset="0"/>
              <a:buNone/>
            </a:pPr>
            <a:r>
              <a:rPr lang="en-US" sz="1800" dirty="0">
                <a:ea typeface="Calibri" panose="020F0502020204030204" pitchFamily="34" charset="0"/>
              </a:rPr>
              <a:t>		</a:t>
            </a:r>
            <a:r>
              <a:rPr lang="en-US" sz="1800" dirty="0">
                <a:latin typeface="Calibri" panose="020F0502020204030204" pitchFamily="34" charset="0"/>
                <a:ea typeface="Calibri" panose="020F0502020204030204" pitchFamily="34" charset="0"/>
              </a:rPr>
              <a:t> </a:t>
            </a:r>
          </a:p>
          <a:p>
            <a:endParaRPr lang="en-US" dirty="0"/>
          </a:p>
        </p:txBody>
      </p:sp>
      <p:sp>
        <p:nvSpPr>
          <p:cNvPr id="13" name="Title 1">
            <a:extLst>
              <a:ext uri="{FF2B5EF4-FFF2-40B4-BE49-F238E27FC236}">
                <a16:creationId xmlns:a16="http://schemas.microsoft.com/office/drawing/2014/main" id="{59076FF6-6143-6C3E-CF4B-F19475EB4A53}"/>
              </a:ext>
            </a:extLst>
          </p:cNvPr>
          <p:cNvSpPr>
            <a:spLocks noGrp="1"/>
          </p:cNvSpPr>
          <p:nvPr>
            <p:ph type="title"/>
          </p:nvPr>
        </p:nvSpPr>
        <p:spPr>
          <a:xfrm>
            <a:off x="338634" y="165639"/>
            <a:ext cx="7886700" cy="1325563"/>
          </a:xfrm>
        </p:spPr>
        <p:txBody>
          <a:bodyPr>
            <a:normAutofit/>
          </a:bodyPr>
          <a:lstStyle/>
          <a:p>
            <a:r>
              <a:rPr lang="en-US" sz="3600" dirty="0">
                <a:latin typeface="Aptos Display" panose="020B0004020202020204" pitchFamily="34" charset="0"/>
              </a:rPr>
              <a:t>Agenda</a:t>
            </a:r>
            <a:br>
              <a:rPr lang="en-US" sz="3200" dirty="0">
                <a:latin typeface="Aptos Display" panose="020B0004020202020204" pitchFamily="34" charset="0"/>
              </a:rPr>
            </a:br>
            <a:endParaRPr lang="en-US" sz="3200" i="1" dirty="0">
              <a:latin typeface="Aptos Display" panose="020B0004020202020204" pitchFamily="34" charset="0"/>
            </a:endParaRPr>
          </a:p>
        </p:txBody>
      </p:sp>
    </p:spTree>
    <p:extLst>
      <p:ext uri="{BB962C8B-B14F-4D97-AF65-F5344CB8AC3E}">
        <p14:creationId xmlns:p14="http://schemas.microsoft.com/office/powerpoint/2010/main" val="2096218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ndering of Herter Park during Head of the Charles Regatta Event">
            <a:extLst>
              <a:ext uri="{FF2B5EF4-FFF2-40B4-BE49-F238E27FC236}">
                <a16:creationId xmlns:a16="http://schemas.microsoft.com/office/drawing/2014/main" id="{CD42263A-6441-FCF5-364A-947C2FCF6B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7013"/>
            <a:ext cx="9144000" cy="4457700"/>
          </a:xfrm>
          <a:prstGeom prst="rect">
            <a:avLst/>
          </a:prstGeom>
          <a:noFill/>
        </p:spPr>
      </p:pic>
      <p:sp>
        <p:nvSpPr>
          <p:cNvPr id="9" name="Title 1">
            <a:extLst>
              <a:ext uri="{FF2B5EF4-FFF2-40B4-BE49-F238E27FC236}">
                <a16:creationId xmlns:a16="http://schemas.microsoft.com/office/drawing/2014/main" id="{E87FDA27-AA9B-5BBA-8600-778516DF67A2}"/>
              </a:ext>
            </a:extLst>
          </p:cNvPr>
          <p:cNvSpPr txBox="1">
            <a:spLocks/>
          </p:cNvSpPr>
          <p:nvPr/>
        </p:nvSpPr>
        <p:spPr>
          <a:xfrm>
            <a:off x="518657" y="5962665"/>
            <a:ext cx="1771319" cy="40633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Aft>
                <a:spcPts val="600"/>
              </a:spcAft>
            </a:pPr>
            <a:r>
              <a:rPr lang="en-US" sz="1200" kern="1200" dirty="0">
                <a:latin typeface="+mj-lt"/>
                <a:ea typeface="+mj-ea"/>
                <a:cs typeface="+mj-cs"/>
              </a:rPr>
              <a:t>Herter Park Area</a:t>
            </a:r>
            <a:endParaRPr lang="en-US" sz="1200" i="1" kern="1200" dirty="0">
              <a:latin typeface="+mj-lt"/>
              <a:ea typeface="+mj-ea"/>
              <a:cs typeface="+mj-cs"/>
            </a:endParaRPr>
          </a:p>
        </p:txBody>
      </p:sp>
      <p:sp>
        <p:nvSpPr>
          <p:cNvPr id="2" name="Title 1">
            <a:extLst>
              <a:ext uri="{FF2B5EF4-FFF2-40B4-BE49-F238E27FC236}">
                <a16:creationId xmlns:a16="http://schemas.microsoft.com/office/drawing/2014/main" id="{BF63064C-9166-EF8C-C318-4DAECA4F6321}"/>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Shaping the Regatta Experience</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3130501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08BB8-ED81-B948-3962-5DE2C0A4ACD8}"/>
            </a:ext>
          </a:extLst>
        </p:cNvPr>
        <p:cNvGrpSpPr/>
        <p:nvPr/>
      </p:nvGrpSpPr>
      <p:grpSpPr>
        <a:xfrm>
          <a:off x="0" y="0"/>
          <a:ext cx="0" cy="0"/>
          <a:chOff x="0" y="0"/>
          <a:chExt cx="0" cy="0"/>
        </a:xfrm>
      </p:grpSpPr>
      <p:pic>
        <p:nvPicPr>
          <p:cNvPr id="3" name="Picture 2" descr="Rendering of Herter Park during Head of the Charles Regatta Event">
            <a:extLst>
              <a:ext uri="{FF2B5EF4-FFF2-40B4-BE49-F238E27FC236}">
                <a16:creationId xmlns:a16="http://schemas.microsoft.com/office/drawing/2014/main" id="{FA186C5B-D43C-9B6C-AA2D-2036C8FC22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7013"/>
            <a:ext cx="9144000" cy="4457700"/>
          </a:xfrm>
          <a:prstGeom prst="rect">
            <a:avLst/>
          </a:prstGeom>
        </p:spPr>
      </p:pic>
      <p:sp>
        <p:nvSpPr>
          <p:cNvPr id="4" name="Title 1">
            <a:extLst>
              <a:ext uri="{FF2B5EF4-FFF2-40B4-BE49-F238E27FC236}">
                <a16:creationId xmlns:a16="http://schemas.microsoft.com/office/drawing/2014/main" id="{E3FCBFF7-8EB1-8E66-0DA4-F9735B1D7828}"/>
              </a:ext>
            </a:extLst>
          </p:cNvPr>
          <p:cNvSpPr txBox="1">
            <a:spLocks/>
          </p:cNvSpPr>
          <p:nvPr/>
        </p:nvSpPr>
        <p:spPr>
          <a:xfrm>
            <a:off x="518657" y="5962664"/>
            <a:ext cx="3948840" cy="41200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Aft>
                <a:spcPts val="600"/>
              </a:spcAft>
            </a:pPr>
            <a:r>
              <a:rPr lang="en-US" sz="1600" kern="1200" dirty="0">
                <a:latin typeface="+mj-lt"/>
                <a:ea typeface="+mj-ea"/>
                <a:cs typeface="+mj-cs"/>
              </a:rPr>
              <a:t>Sense of arrival / access to the waterfront</a:t>
            </a:r>
            <a:endParaRPr lang="en-US" sz="1600" i="1" kern="1200" dirty="0">
              <a:latin typeface="+mj-lt"/>
              <a:ea typeface="+mj-ea"/>
              <a:cs typeface="+mj-cs"/>
            </a:endParaRPr>
          </a:p>
        </p:txBody>
      </p:sp>
      <p:sp>
        <p:nvSpPr>
          <p:cNvPr id="2" name="Title 1">
            <a:extLst>
              <a:ext uri="{FF2B5EF4-FFF2-40B4-BE49-F238E27FC236}">
                <a16:creationId xmlns:a16="http://schemas.microsoft.com/office/drawing/2014/main" id="{0F9E31F5-9991-FF84-2B1A-61FD788C5319}"/>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Shaping the Regatta Experience</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7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Sense of Arrival</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1691822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A6874-22F4-D6B9-1BE5-A625765E7A45}"/>
            </a:ext>
          </a:extLst>
        </p:cNvPr>
        <p:cNvGrpSpPr/>
        <p:nvPr/>
      </p:nvGrpSpPr>
      <p:grpSpPr>
        <a:xfrm>
          <a:off x="0" y="0"/>
          <a:ext cx="0" cy="0"/>
          <a:chOff x="0" y="0"/>
          <a:chExt cx="0" cy="0"/>
        </a:xfrm>
      </p:grpSpPr>
      <p:pic>
        <p:nvPicPr>
          <p:cNvPr id="4" name="Picture 3" descr="Rendering of Herter Park during Head of the Charles Regatta Event">
            <a:extLst>
              <a:ext uri="{FF2B5EF4-FFF2-40B4-BE49-F238E27FC236}">
                <a16:creationId xmlns:a16="http://schemas.microsoft.com/office/drawing/2014/main" id="{524B85A1-6AB5-54A5-A5EC-F4DA48AB59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7013"/>
            <a:ext cx="9144000" cy="4457700"/>
          </a:xfrm>
          <a:prstGeom prst="rect">
            <a:avLst/>
          </a:prstGeom>
        </p:spPr>
      </p:pic>
      <p:sp>
        <p:nvSpPr>
          <p:cNvPr id="6" name="Title 1">
            <a:extLst>
              <a:ext uri="{FF2B5EF4-FFF2-40B4-BE49-F238E27FC236}">
                <a16:creationId xmlns:a16="http://schemas.microsoft.com/office/drawing/2014/main" id="{8CCFF175-2190-6697-E3E7-ED2E527DE57D}"/>
              </a:ext>
            </a:extLst>
          </p:cNvPr>
          <p:cNvSpPr txBox="1">
            <a:spLocks/>
          </p:cNvSpPr>
          <p:nvPr/>
        </p:nvSpPr>
        <p:spPr>
          <a:xfrm>
            <a:off x="518657" y="5962665"/>
            <a:ext cx="3765960" cy="3466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Aft>
                <a:spcPts val="600"/>
              </a:spcAft>
            </a:pPr>
            <a:r>
              <a:rPr lang="en-US" sz="1600" kern="1200" dirty="0">
                <a:latin typeface="+mj-lt"/>
                <a:ea typeface="+mj-ea"/>
                <a:cs typeface="+mj-cs"/>
              </a:rPr>
              <a:t>Rooms and lawns along the water’s edge</a:t>
            </a:r>
            <a:endParaRPr lang="en-US" sz="1600" i="1" kern="1200" dirty="0">
              <a:latin typeface="+mj-lt"/>
              <a:ea typeface="+mj-ea"/>
              <a:cs typeface="+mj-cs"/>
            </a:endParaRPr>
          </a:p>
        </p:txBody>
      </p:sp>
      <p:sp>
        <p:nvSpPr>
          <p:cNvPr id="2" name="Title 1">
            <a:extLst>
              <a:ext uri="{FF2B5EF4-FFF2-40B4-BE49-F238E27FC236}">
                <a16:creationId xmlns:a16="http://schemas.microsoft.com/office/drawing/2014/main" id="{F8F7BD60-F77B-CC75-C954-25A9238F05D4}"/>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Shaping the Regatta Experience</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lang="en-US" sz="2700" dirty="0">
                <a:latin typeface="Aptos Display" panose="020B0004020202020204" pitchFamily="34" charset="0"/>
              </a:rPr>
              <a:t>Rooms &amp; Lawns Along the Water’s Edge</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2439459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02FF4-32CA-0FF0-8D67-B09E64CAF03F}"/>
            </a:ext>
          </a:extLst>
        </p:cNvPr>
        <p:cNvGrpSpPr/>
        <p:nvPr/>
      </p:nvGrpSpPr>
      <p:grpSpPr>
        <a:xfrm>
          <a:off x="0" y="0"/>
          <a:ext cx="0" cy="0"/>
          <a:chOff x="0" y="0"/>
          <a:chExt cx="0" cy="0"/>
        </a:xfrm>
      </p:grpSpPr>
      <p:pic>
        <p:nvPicPr>
          <p:cNvPr id="3" name="Picture 2" descr="Rendering of Herter Park during Head of the Charles Regatta Event">
            <a:extLst>
              <a:ext uri="{FF2B5EF4-FFF2-40B4-BE49-F238E27FC236}">
                <a16:creationId xmlns:a16="http://schemas.microsoft.com/office/drawing/2014/main" id="{53AEF8F2-3B9D-1ED6-7DA7-94B73818F8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7013"/>
            <a:ext cx="9144000" cy="4457700"/>
          </a:xfrm>
          <a:prstGeom prst="rect">
            <a:avLst/>
          </a:prstGeom>
        </p:spPr>
      </p:pic>
      <p:sp>
        <p:nvSpPr>
          <p:cNvPr id="6" name="Title 1">
            <a:extLst>
              <a:ext uri="{FF2B5EF4-FFF2-40B4-BE49-F238E27FC236}">
                <a16:creationId xmlns:a16="http://schemas.microsoft.com/office/drawing/2014/main" id="{67060D23-1CBE-934B-A57B-5A2400A06425}"/>
              </a:ext>
            </a:extLst>
          </p:cNvPr>
          <p:cNvSpPr txBox="1">
            <a:spLocks/>
          </p:cNvSpPr>
          <p:nvPr/>
        </p:nvSpPr>
        <p:spPr>
          <a:xfrm>
            <a:off x="518657" y="5962665"/>
            <a:ext cx="3178700" cy="40633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Aft>
                <a:spcPts val="600"/>
              </a:spcAft>
            </a:pPr>
            <a:r>
              <a:rPr lang="en-US" sz="1600" dirty="0"/>
              <a:t>Reinforcing the pedestrian spine</a:t>
            </a:r>
          </a:p>
        </p:txBody>
      </p:sp>
      <p:sp>
        <p:nvSpPr>
          <p:cNvPr id="2" name="Title 1">
            <a:extLst>
              <a:ext uri="{FF2B5EF4-FFF2-40B4-BE49-F238E27FC236}">
                <a16:creationId xmlns:a16="http://schemas.microsoft.com/office/drawing/2014/main" id="{1FB6D2C8-B07C-D092-BCA7-C7CA1CA40919}"/>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Shaping the Regatta Experience</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7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Reinforcing the Pedestrian Spine</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663665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34D7C-AE3C-383C-8299-52DC51CF306F}"/>
            </a:ext>
          </a:extLst>
        </p:cNvPr>
        <p:cNvGrpSpPr/>
        <p:nvPr/>
      </p:nvGrpSpPr>
      <p:grpSpPr>
        <a:xfrm>
          <a:off x="0" y="0"/>
          <a:ext cx="0" cy="0"/>
          <a:chOff x="0" y="0"/>
          <a:chExt cx="0" cy="0"/>
        </a:xfrm>
      </p:grpSpPr>
      <p:pic>
        <p:nvPicPr>
          <p:cNvPr id="4" name="Picture 3" descr="Rendering of Herter Park during Head of the Charles Regatta Event">
            <a:extLst>
              <a:ext uri="{FF2B5EF4-FFF2-40B4-BE49-F238E27FC236}">
                <a16:creationId xmlns:a16="http://schemas.microsoft.com/office/drawing/2014/main" id="{A9864429-3CAA-461D-8DE2-7291D31D62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7013"/>
            <a:ext cx="9144000" cy="4457700"/>
          </a:xfrm>
          <a:prstGeom prst="rect">
            <a:avLst/>
          </a:prstGeom>
        </p:spPr>
      </p:pic>
      <p:sp>
        <p:nvSpPr>
          <p:cNvPr id="6" name="Title 1">
            <a:extLst>
              <a:ext uri="{FF2B5EF4-FFF2-40B4-BE49-F238E27FC236}">
                <a16:creationId xmlns:a16="http://schemas.microsoft.com/office/drawing/2014/main" id="{B80EA8D9-8DDD-8A91-DEA1-1B652A315646}"/>
              </a:ext>
            </a:extLst>
          </p:cNvPr>
          <p:cNvSpPr txBox="1">
            <a:spLocks/>
          </p:cNvSpPr>
          <p:nvPr/>
        </p:nvSpPr>
        <p:spPr>
          <a:xfrm>
            <a:off x="518656" y="5962664"/>
            <a:ext cx="4575857" cy="53020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Aft>
                <a:spcPts val="600"/>
              </a:spcAft>
            </a:pPr>
            <a:r>
              <a:rPr lang="en-US" sz="1600" dirty="0"/>
              <a:t>Expanding areas for trailer capacity and planning for implementation and construction</a:t>
            </a:r>
          </a:p>
        </p:txBody>
      </p:sp>
      <p:sp>
        <p:nvSpPr>
          <p:cNvPr id="2" name="Title 1">
            <a:extLst>
              <a:ext uri="{FF2B5EF4-FFF2-40B4-BE49-F238E27FC236}">
                <a16:creationId xmlns:a16="http://schemas.microsoft.com/office/drawing/2014/main" id="{0F36A42B-CC79-0326-D6A4-A4089A011065}"/>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Shaping the Regatta Experience</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7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Expanding Areas for Trailer Capacity</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750649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6F5F9-87EF-8899-4C86-66183AC4C36E}"/>
            </a:ext>
          </a:extLst>
        </p:cNvPr>
        <p:cNvGrpSpPr/>
        <p:nvPr/>
      </p:nvGrpSpPr>
      <p:grpSpPr>
        <a:xfrm>
          <a:off x="0" y="0"/>
          <a:ext cx="0" cy="0"/>
          <a:chOff x="0" y="0"/>
          <a:chExt cx="0" cy="0"/>
        </a:xfrm>
      </p:grpSpPr>
      <p:pic>
        <p:nvPicPr>
          <p:cNvPr id="3" name="Picture 2" descr="Rendering of Herter Park during Head of the Charles Regatta Event">
            <a:extLst>
              <a:ext uri="{FF2B5EF4-FFF2-40B4-BE49-F238E27FC236}">
                <a16:creationId xmlns:a16="http://schemas.microsoft.com/office/drawing/2014/main" id="{97F0E1B5-C2C2-C5F5-74F6-DD62C5623B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7013"/>
            <a:ext cx="9144000" cy="4457700"/>
          </a:xfrm>
          <a:prstGeom prst="rect">
            <a:avLst/>
          </a:prstGeom>
        </p:spPr>
      </p:pic>
      <p:sp>
        <p:nvSpPr>
          <p:cNvPr id="6" name="Title 1">
            <a:extLst>
              <a:ext uri="{FF2B5EF4-FFF2-40B4-BE49-F238E27FC236}">
                <a16:creationId xmlns:a16="http://schemas.microsoft.com/office/drawing/2014/main" id="{9F4BEAED-2E6C-CDAF-9D5B-3C546FEE2D41}"/>
              </a:ext>
            </a:extLst>
          </p:cNvPr>
          <p:cNvSpPr txBox="1">
            <a:spLocks/>
          </p:cNvSpPr>
          <p:nvPr/>
        </p:nvSpPr>
        <p:spPr>
          <a:xfrm>
            <a:off x="518657" y="5962665"/>
            <a:ext cx="3178700" cy="406330"/>
          </a:xfrm>
          <a:prstGeom prst="rect">
            <a:avLst/>
          </a:prstGeom>
        </p:spPr>
        <p:txBody>
          <a:bodyPr vert="horz" lIns="91440" tIns="45720" rIns="91440" bIns="45720" rtlCol="0" anchor="ctr">
            <a:normAutofit fontScale="85000" lnSpcReduction="20000"/>
          </a:bodyPr>
          <a:lstStyle>
            <a:defPPr>
              <a:defRPr lang="en-US"/>
            </a:defPPr>
            <a:lvl1pPr defTabSz="685800">
              <a:lnSpc>
                <a:spcPct val="90000"/>
              </a:lnSpc>
              <a:spcBef>
                <a:spcPct val="0"/>
              </a:spcBef>
              <a:spcAft>
                <a:spcPts val="600"/>
              </a:spcAft>
              <a:buNone/>
              <a:defRPr sz="1600">
                <a:latin typeface="+mj-lt"/>
                <a:ea typeface="+mj-ea"/>
                <a:cs typeface="+mj-cs"/>
              </a:defRPr>
            </a:lvl1pPr>
          </a:lstStyle>
          <a:p>
            <a:r>
              <a:rPr lang="en-US" dirty="0"/>
              <a:t>Integrating Greenough Boulevard –                       trailer storage and dock </a:t>
            </a:r>
          </a:p>
        </p:txBody>
      </p:sp>
      <p:sp>
        <p:nvSpPr>
          <p:cNvPr id="2" name="Title 1">
            <a:extLst>
              <a:ext uri="{FF2B5EF4-FFF2-40B4-BE49-F238E27FC236}">
                <a16:creationId xmlns:a16="http://schemas.microsoft.com/office/drawing/2014/main" id="{8CE0570E-0003-2844-4630-7B01DF0EE725}"/>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rPr>
              <a:t>Shaping the Regatta Experience</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rPr>
            </a:br>
            <a:r>
              <a:rPr lang="en-US" sz="2700" dirty="0">
                <a:latin typeface="Aptos Display" panose="020B0004020202020204" pitchFamily="34" charset="0"/>
              </a:rPr>
              <a:t>Integrating Greenough Boulevard</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rPr>
            </a:b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ndParaRPr>
          </a:p>
        </p:txBody>
      </p:sp>
    </p:spTree>
    <p:extLst>
      <p:ext uri="{BB962C8B-B14F-4D97-AF65-F5344CB8AC3E}">
        <p14:creationId xmlns:p14="http://schemas.microsoft.com/office/powerpoint/2010/main" val="2646468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2E05-9FEA-906F-805A-C40BDD809533}"/>
            </a:ext>
          </a:extLst>
        </p:cNvPr>
        <p:cNvGrpSpPr/>
        <p:nvPr/>
      </p:nvGrpSpPr>
      <p:grpSpPr>
        <a:xfrm>
          <a:off x="0" y="0"/>
          <a:ext cx="0" cy="0"/>
          <a:chOff x="0" y="0"/>
          <a:chExt cx="0" cy="0"/>
        </a:xfrm>
      </p:grpSpPr>
      <p:sp>
        <p:nvSpPr>
          <p:cNvPr id="9" name="Partial Circle 8">
            <a:extLst>
              <a:ext uri="{FF2B5EF4-FFF2-40B4-BE49-F238E27FC236}">
                <a16:creationId xmlns:a16="http://schemas.microsoft.com/office/drawing/2014/main" id="{82D7710F-238B-7F69-38E9-9DCD7B2A9399}"/>
              </a:ext>
              <a:ext uri="{C183D7F6-B498-43B3-948B-1728B52AA6E4}">
                <adec:decorative xmlns:adec="http://schemas.microsoft.com/office/drawing/2017/decorative" val="1"/>
              </a:ext>
            </a:extLst>
          </p:cNvPr>
          <p:cNvSpPr/>
          <p:nvPr/>
        </p:nvSpPr>
        <p:spPr>
          <a:xfrm rot="8982196">
            <a:off x="2457710" y="1036194"/>
            <a:ext cx="4257824" cy="4257824"/>
          </a:xfrm>
          <a:prstGeom prst="pie">
            <a:avLst>
              <a:gd name="adj1" fmla="val 0"/>
              <a:gd name="adj2" fmla="val 7245026"/>
            </a:avLst>
          </a:prstGeom>
          <a:solidFill>
            <a:schemeClr val="bg2"/>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artial Circle 6">
            <a:extLst>
              <a:ext uri="{FF2B5EF4-FFF2-40B4-BE49-F238E27FC236}">
                <a16:creationId xmlns:a16="http://schemas.microsoft.com/office/drawing/2014/main" id="{5ECC1358-6880-E33B-7CA7-F8EF808D710A}"/>
              </a:ext>
              <a:ext uri="{C183D7F6-B498-43B3-948B-1728B52AA6E4}">
                <adec:decorative xmlns:adec="http://schemas.microsoft.com/office/drawing/2017/decorative" val="1"/>
              </a:ext>
            </a:extLst>
          </p:cNvPr>
          <p:cNvSpPr/>
          <p:nvPr/>
        </p:nvSpPr>
        <p:spPr>
          <a:xfrm rot="1782196">
            <a:off x="2449638" y="1020052"/>
            <a:ext cx="4257824" cy="4257824"/>
          </a:xfrm>
          <a:prstGeom prst="pie">
            <a:avLst>
              <a:gd name="adj1" fmla="val 0"/>
              <a:gd name="adj2" fmla="val 7245026"/>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Partial Circle 39">
            <a:extLst>
              <a:ext uri="{FF2B5EF4-FFF2-40B4-BE49-F238E27FC236}">
                <a16:creationId xmlns:a16="http://schemas.microsoft.com/office/drawing/2014/main" id="{AE001C8C-D75C-DA6C-739D-08B3404FF4B1}"/>
              </a:ext>
              <a:ext uri="{C183D7F6-B498-43B3-948B-1728B52AA6E4}">
                <adec:decorative xmlns:adec="http://schemas.microsoft.com/office/drawing/2017/decorative" val="1"/>
              </a:ext>
            </a:extLst>
          </p:cNvPr>
          <p:cNvSpPr/>
          <p:nvPr/>
        </p:nvSpPr>
        <p:spPr>
          <a:xfrm rot="16182196">
            <a:off x="2457710" y="1036194"/>
            <a:ext cx="4257824" cy="4257824"/>
          </a:xfrm>
          <a:prstGeom prst="pie">
            <a:avLst>
              <a:gd name="adj1" fmla="val 0"/>
              <a:gd name="adj2" fmla="val 7245026"/>
            </a:avLst>
          </a:prstGeom>
          <a:solidFill>
            <a:srgbClr val="A1B0C3"/>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a:extLst>
              <a:ext uri="{FF2B5EF4-FFF2-40B4-BE49-F238E27FC236}">
                <a16:creationId xmlns:a16="http://schemas.microsoft.com/office/drawing/2014/main" id="{7AAF6CDA-689E-C9FF-25A6-58E6A9691536}"/>
              </a:ext>
              <a:ext uri="{C183D7F6-B498-43B3-948B-1728B52AA6E4}">
                <adec:decorative xmlns:adec="http://schemas.microsoft.com/office/drawing/2017/decorative" val="1"/>
              </a:ext>
            </a:extLst>
          </p:cNvPr>
          <p:cNvSpPr/>
          <p:nvPr/>
        </p:nvSpPr>
        <p:spPr>
          <a:xfrm>
            <a:off x="3347025" y="1848530"/>
            <a:ext cx="2449947" cy="2449947"/>
          </a:xfrm>
          <a:prstGeom prst="ellipse">
            <a:avLst/>
          </a:prstGeom>
          <a:solidFill>
            <a:srgbClr val="FE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Kayak with solid fill">
            <a:extLst>
              <a:ext uri="{FF2B5EF4-FFF2-40B4-BE49-F238E27FC236}">
                <a16:creationId xmlns:a16="http://schemas.microsoft.com/office/drawing/2014/main" id="{64FA8380-D07E-B064-B539-4BC725AA4C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9289" y="4292241"/>
            <a:ext cx="914400" cy="914400"/>
          </a:xfrm>
          <a:prstGeom prst="rect">
            <a:avLst/>
          </a:prstGeom>
        </p:spPr>
      </p:pic>
      <p:sp>
        <p:nvSpPr>
          <p:cNvPr id="5" name="Title 1">
            <a:extLst>
              <a:ext uri="{FF2B5EF4-FFF2-40B4-BE49-F238E27FC236}">
                <a16:creationId xmlns:a16="http://schemas.microsoft.com/office/drawing/2014/main" id="{22D0384A-BC77-9957-E703-A6AA7E4B4B0A}"/>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Partnership</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17" name="TextBox 16">
            <a:extLst>
              <a:ext uri="{FF2B5EF4-FFF2-40B4-BE49-F238E27FC236}">
                <a16:creationId xmlns:a16="http://schemas.microsoft.com/office/drawing/2014/main" id="{A9CD99C6-6B2C-A833-B4B1-371B6955B99C}"/>
              </a:ext>
            </a:extLst>
          </p:cNvPr>
          <p:cNvSpPr txBox="1"/>
          <p:nvPr/>
        </p:nvSpPr>
        <p:spPr>
          <a:xfrm>
            <a:off x="6876012" y="1157827"/>
            <a:ext cx="2197338" cy="1138773"/>
          </a:xfrm>
          <a:prstGeom prst="rect">
            <a:avLst/>
          </a:prstGeom>
          <a:noFill/>
        </p:spPr>
        <p:txBody>
          <a:bodyPr wrap="square">
            <a:spAutoFit/>
          </a:bodyPr>
          <a:lstStyle/>
          <a:p>
            <a:pPr>
              <a:buNone/>
            </a:pPr>
            <a:r>
              <a:rPr lang="en-US" sz="1600" b="1" dirty="0">
                <a:latin typeface="Aptos Display" panose="020B0004020202020204" pitchFamily="34" charset="0"/>
              </a:rPr>
              <a:t>Long-Term Planning &amp; Implementation</a:t>
            </a:r>
          </a:p>
          <a:p>
            <a:pPr>
              <a:buNone/>
            </a:pPr>
            <a:r>
              <a:rPr lang="en-US" sz="1200" dirty="0">
                <a:latin typeface="Aptos Display" panose="020B0004020202020204" pitchFamily="34" charset="0"/>
              </a:rPr>
              <a:t>Coordinate with internal and external partners to deliver short- and long-term projects</a:t>
            </a:r>
          </a:p>
        </p:txBody>
      </p:sp>
      <p:sp>
        <p:nvSpPr>
          <p:cNvPr id="25" name="TextBox 24">
            <a:extLst>
              <a:ext uri="{FF2B5EF4-FFF2-40B4-BE49-F238E27FC236}">
                <a16:creationId xmlns:a16="http://schemas.microsoft.com/office/drawing/2014/main" id="{501F9BDA-7605-3A6D-6E2A-943F7BB3A257}"/>
              </a:ext>
            </a:extLst>
          </p:cNvPr>
          <p:cNvSpPr txBox="1"/>
          <p:nvPr/>
        </p:nvSpPr>
        <p:spPr>
          <a:xfrm>
            <a:off x="7120526" y="2950264"/>
            <a:ext cx="1842608" cy="1138773"/>
          </a:xfrm>
          <a:prstGeom prst="rect">
            <a:avLst/>
          </a:prstGeom>
          <a:noFill/>
        </p:spPr>
        <p:txBody>
          <a:bodyPr wrap="square">
            <a:spAutoFit/>
          </a:bodyPr>
          <a:lstStyle/>
          <a:p>
            <a:r>
              <a:rPr lang="en-US" sz="1600" b="1" dirty="0">
                <a:latin typeface="Aptos Display" panose="020B0004020202020204" pitchFamily="34" charset="0"/>
              </a:rPr>
              <a:t>Foster Stakeholder Collaboration</a:t>
            </a:r>
          </a:p>
          <a:p>
            <a:r>
              <a:rPr lang="en-US" sz="1200" dirty="0">
                <a:latin typeface="Aptos Display" panose="020B0004020202020204" pitchFamily="34" charset="0"/>
              </a:rPr>
              <a:t>Engage agencies, sponsors, community members, and the public.</a:t>
            </a:r>
          </a:p>
        </p:txBody>
      </p:sp>
      <p:cxnSp>
        <p:nvCxnSpPr>
          <p:cNvPr id="48" name="Straight Connector 47">
            <a:extLst>
              <a:ext uri="{FF2B5EF4-FFF2-40B4-BE49-F238E27FC236}">
                <a16:creationId xmlns:a16="http://schemas.microsoft.com/office/drawing/2014/main" id="{154200C5-5A98-5109-54DE-BBA07559D749}"/>
              </a:ext>
              <a:ext uri="{C183D7F6-B498-43B3-948B-1728B52AA6E4}">
                <adec:decorative xmlns:adec="http://schemas.microsoft.com/office/drawing/2017/decorative" val="1"/>
              </a:ext>
            </a:extLst>
          </p:cNvPr>
          <p:cNvCxnSpPr>
            <a:cxnSpLocks/>
          </p:cNvCxnSpPr>
          <p:nvPr/>
        </p:nvCxnSpPr>
        <p:spPr>
          <a:xfrm>
            <a:off x="6648449" y="3165106"/>
            <a:ext cx="409575"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AE194D0-AB67-A6AB-7AD7-0ED61112C8E5}"/>
              </a:ext>
              <a:ext uri="{C183D7F6-B498-43B3-948B-1728B52AA6E4}">
                <adec:decorative xmlns:adec="http://schemas.microsoft.com/office/drawing/2017/decorative" val="1"/>
              </a:ext>
            </a:extLst>
          </p:cNvPr>
          <p:cNvCxnSpPr>
            <a:cxnSpLocks/>
          </p:cNvCxnSpPr>
          <p:nvPr/>
        </p:nvCxnSpPr>
        <p:spPr>
          <a:xfrm>
            <a:off x="5649031" y="1355992"/>
            <a:ext cx="1077500" cy="0"/>
          </a:xfrm>
          <a:prstGeom prst="line">
            <a:avLst/>
          </a:prstGeom>
          <a:ln w="19050">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7" name="Graphic 66" descr="Cycle with people with solid fill">
            <a:extLst>
              <a:ext uri="{FF2B5EF4-FFF2-40B4-BE49-F238E27FC236}">
                <a16:creationId xmlns:a16="http://schemas.microsoft.com/office/drawing/2014/main" id="{A73E187B-4CBF-ADC9-4535-CB74D9EC54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2658" y="1878969"/>
            <a:ext cx="912528" cy="912528"/>
          </a:xfrm>
          <a:prstGeom prst="rect">
            <a:avLst/>
          </a:prstGeom>
        </p:spPr>
      </p:pic>
      <p:pic>
        <p:nvPicPr>
          <p:cNvPr id="2" name="Graphic 1" descr="Arrow circle outline">
            <a:extLst>
              <a:ext uri="{FF2B5EF4-FFF2-40B4-BE49-F238E27FC236}">
                <a16:creationId xmlns:a16="http://schemas.microsoft.com/office/drawing/2014/main" id="{424B0512-C9D6-DA4D-6110-DCA6C9B2B3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16072">
            <a:off x="3608606" y="2155397"/>
            <a:ext cx="1876425" cy="1876425"/>
          </a:xfrm>
          <a:prstGeom prst="rect">
            <a:avLst/>
          </a:prstGeom>
        </p:spPr>
      </p:pic>
      <p:sp>
        <p:nvSpPr>
          <p:cNvPr id="3" name="Freeform: Shape 2">
            <a:extLst>
              <a:ext uri="{FF2B5EF4-FFF2-40B4-BE49-F238E27FC236}">
                <a16:creationId xmlns:a16="http://schemas.microsoft.com/office/drawing/2014/main" id="{6B185014-C8C8-E0AC-81D4-26DD8A6268D2}"/>
              </a:ext>
              <a:ext uri="{C183D7F6-B498-43B3-948B-1728B52AA6E4}">
                <adec:decorative xmlns:adec="http://schemas.microsoft.com/office/drawing/2017/decorative" val="1"/>
              </a:ext>
            </a:extLst>
          </p:cNvPr>
          <p:cNvSpPr/>
          <p:nvPr/>
        </p:nvSpPr>
        <p:spPr>
          <a:xfrm rot="6841803">
            <a:off x="3801524" y="2499182"/>
            <a:ext cx="1401417" cy="1470992"/>
          </a:xfrm>
          <a:custGeom>
            <a:avLst/>
            <a:gdLst>
              <a:gd name="connsiteX0" fmla="*/ 0 w 1401417"/>
              <a:gd name="connsiteY0" fmla="*/ 1093305 h 1470992"/>
              <a:gd name="connsiteX1" fmla="*/ 576469 w 1401417"/>
              <a:gd name="connsiteY1" fmla="*/ 705679 h 1470992"/>
              <a:gd name="connsiteX2" fmla="*/ 407504 w 1401417"/>
              <a:gd name="connsiteY2" fmla="*/ 0 h 1470992"/>
              <a:gd name="connsiteX3" fmla="*/ 983974 w 1401417"/>
              <a:gd name="connsiteY3" fmla="*/ 129209 h 1470992"/>
              <a:gd name="connsiteX4" fmla="*/ 1381539 w 1401417"/>
              <a:gd name="connsiteY4" fmla="*/ 616227 h 1470992"/>
              <a:gd name="connsiteX5" fmla="*/ 1401417 w 1401417"/>
              <a:gd name="connsiteY5" fmla="*/ 944218 h 1470992"/>
              <a:gd name="connsiteX6" fmla="*/ 1043609 w 1401417"/>
              <a:gd name="connsiteY6" fmla="*/ 1272209 h 1470992"/>
              <a:gd name="connsiteX7" fmla="*/ 496956 w 1401417"/>
              <a:gd name="connsiteY7" fmla="*/ 1470992 h 1470992"/>
              <a:gd name="connsiteX8" fmla="*/ 99391 w 1401417"/>
              <a:gd name="connsiteY8" fmla="*/ 1351722 h 1470992"/>
              <a:gd name="connsiteX9" fmla="*/ 0 w 1401417"/>
              <a:gd name="connsiteY9" fmla="*/ 1093305 h 147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417" h="1470992">
                <a:moveTo>
                  <a:pt x="0" y="1093305"/>
                </a:moveTo>
                <a:lnTo>
                  <a:pt x="576469" y="705679"/>
                </a:lnTo>
                <a:lnTo>
                  <a:pt x="407504" y="0"/>
                </a:lnTo>
                <a:lnTo>
                  <a:pt x="983974" y="129209"/>
                </a:lnTo>
                <a:lnTo>
                  <a:pt x="1381539" y="616227"/>
                </a:lnTo>
                <a:lnTo>
                  <a:pt x="1401417" y="944218"/>
                </a:lnTo>
                <a:lnTo>
                  <a:pt x="1043609" y="1272209"/>
                </a:lnTo>
                <a:lnTo>
                  <a:pt x="496956" y="1470992"/>
                </a:lnTo>
                <a:lnTo>
                  <a:pt x="99391" y="1351722"/>
                </a:lnTo>
                <a:lnTo>
                  <a:pt x="0" y="1093305"/>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tree and river icon">
            <a:extLst>
              <a:ext uri="{FF2B5EF4-FFF2-40B4-BE49-F238E27FC236}">
                <a16:creationId xmlns:a16="http://schemas.microsoft.com/office/drawing/2014/main" id="{AEA0AE59-4A89-0F99-9E65-D49B36C850EE}"/>
              </a:ext>
            </a:extLst>
          </p:cNvPr>
          <p:cNvGrpSpPr/>
          <p:nvPr/>
        </p:nvGrpSpPr>
        <p:grpSpPr>
          <a:xfrm>
            <a:off x="2436250" y="1876485"/>
            <a:ext cx="1184462" cy="1349515"/>
            <a:chOff x="2436250" y="1876485"/>
            <a:chExt cx="1184462" cy="1349515"/>
          </a:xfrm>
        </p:grpSpPr>
        <p:pic>
          <p:nvPicPr>
            <p:cNvPr id="14" name="Graphic 13" descr="Deciduous tree with solid fill">
              <a:extLst>
                <a:ext uri="{FF2B5EF4-FFF2-40B4-BE49-F238E27FC236}">
                  <a16:creationId xmlns:a16="http://schemas.microsoft.com/office/drawing/2014/main" id="{CFE80F0A-4046-3D50-C644-D4DFD85585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85789" y="1876485"/>
              <a:ext cx="615553" cy="615553"/>
            </a:xfrm>
            <a:prstGeom prst="rect">
              <a:avLst/>
            </a:prstGeom>
          </p:spPr>
        </p:pic>
        <p:pic>
          <p:nvPicPr>
            <p:cNvPr id="16" name="Picture 15" descr="A white logo on a black background&#10;&#10;AI-generated content may be incorrect.">
              <a:extLst>
                <a:ext uri="{FF2B5EF4-FFF2-40B4-BE49-F238E27FC236}">
                  <a16:creationId xmlns:a16="http://schemas.microsoft.com/office/drawing/2014/main" id="{3BCE6951-F96A-F63A-D9EC-F99B0339C7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36250" y="2041538"/>
              <a:ext cx="1184462" cy="1184462"/>
            </a:xfrm>
            <a:prstGeom prst="rect">
              <a:avLst/>
            </a:prstGeom>
          </p:spPr>
        </p:pic>
      </p:grpSp>
      <p:sp>
        <p:nvSpPr>
          <p:cNvPr id="8" name="TextBox 7">
            <a:extLst>
              <a:ext uri="{FF2B5EF4-FFF2-40B4-BE49-F238E27FC236}">
                <a16:creationId xmlns:a16="http://schemas.microsoft.com/office/drawing/2014/main" id="{730C7402-9566-C6A9-6D4E-433178C146DB}"/>
              </a:ext>
            </a:extLst>
          </p:cNvPr>
          <p:cNvSpPr txBox="1"/>
          <p:nvPr/>
        </p:nvSpPr>
        <p:spPr>
          <a:xfrm rot="20629477">
            <a:off x="3460912" y="1815949"/>
            <a:ext cx="2425630" cy="2319113"/>
          </a:xfrm>
          <a:prstGeom prst="rect">
            <a:avLst/>
          </a:prstGeom>
          <a:noFill/>
        </p:spPr>
        <p:txBody>
          <a:bodyPr wrap="square" rtlCol="0">
            <a:prstTxWarp prst="textArchDown">
              <a:avLst/>
            </a:prstTxWarp>
            <a:spAutoFit/>
          </a:bodyPr>
          <a:lstStyle/>
          <a:p>
            <a:r>
              <a:rPr lang="en-US" b="1" dirty="0">
                <a:solidFill>
                  <a:schemeClr val="bg2">
                    <a:lumMod val="90000"/>
                  </a:schemeClr>
                </a:solidFill>
                <a:latin typeface="Aptos Display" panose="020B0004020202020204" pitchFamily="34" charset="0"/>
              </a:rPr>
              <a:t>					</a:t>
            </a:r>
            <a:r>
              <a:rPr lang="en-US" sz="2800" b="1" dirty="0">
                <a:solidFill>
                  <a:srgbClr val="E7E6E6"/>
                </a:solidFill>
                <a:latin typeface="Aptos Display" panose="020B0004020202020204" pitchFamily="34" charset="0"/>
              </a:rPr>
              <a:t>EVENT &amp; USE</a:t>
            </a:r>
            <a:r>
              <a:rPr lang="en-US" sz="4000" b="1" dirty="0">
                <a:solidFill>
                  <a:srgbClr val="E7E6E6"/>
                </a:solidFill>
                <a:latin typeface="Aptos Display" panose="020B0004020202020204" pitchFamily="34" charset="0"/>
              </a:rPr>
              <a:t>		</a:t>
            </a:r>
            <a:r>
              <a:rPr lang="en-US" b="1" dirty="0">
                <a:latin typeface="Aptos Display" panose="020B0004020202020204" pitchFamily="34" charset="0"/>
              </a:rPr>
              <a:t>			 		 		</a:t>
            </a:r>
          </a:p>
        </p:txBody>
      </p:sp>
      <p:sp>
        <p:nvSpPr>
          <p:cNvPr id="11" name="TextBox 10">
            <a:extLst>
              <a:ext uri="{FF2B5EF4-FFF2-40B4-BE49-F238E27FC236}">
                <a16:creationId xmlns:a16="http://schemas.microsoft.com/office/drawing/2014/main" id="{33C619AC-5565-EE71-BBB2-C22805B83573}"/>
              </a:ext>
            </a:extLst>
          </p:cNvPr>
          <p:cNvSpPr txBox="1"/>
          <p:nvPr/>
        </p:nvSpPr>
        <p:spPr>
          <a:xfrm rot="7258915">
            <a:off x="3575175" y="2021373"/>
            <a:ext cx="2022889" cy="2081333"/>
          </a:xfrm>
          <a:prstGeom prst="rect">
            <a:avLst/>
          </a:prstGeom>
          <a:noFill/>
        </p:spPr>
        <p:txBody>
          <a:bodyPr wrap="square" rtlCol="0">
            <a:prstTxWarp prst="textCircle">
              <a:avLst/>
            </a:prstTxWarp>
            <a:spAutoFit/>
          </a:bodyPr>
          <a:lstStyle/>
          <a:p>
            <a:r>
              <a:rPr lang="en-US" sz="4400" b="1" dirty="0">
                <a:latin typeface="Aptos Display" panose="020B0004020202020204" pitchFamily="34" charset="0"/>
              </a:rPr>
              <a:t>PARTNERS &amp; PROCESS</a:t>
            </a:r>
            <a:r>
              <a:rPr lang="en-US" sz="4400" b="1" dirty="0">
                <a:solidFill>
                  <a:srgbClr val="E7E6E6"/>
                </a:solidFill>
                <a:latin typeface="Aptos Display" panose="020B0004020202020204" pitchFamily="34" charset="0"/>
              </a:rPr>
              <a:t>						 									LANDSCAPE &amp; CONSERVATION</a:t>
            </a:r>
            <a:r>
              <a:rPr lang="en-US" b="1" dirty="0">
                <a:latin typeface="Aptos Display" panose="020B0004020202020204" pitchFamily="34" charset="0"/>
              </a:rPr>
              <a:t>					</a:t>
            </a:r>
          </a:p>
        </p:txBody>
      </p:sp>
    </p:spTree>
    <p:extLst>
      <p:ext uri="{BB962C8B-B14F-4D97-AF65-F5344CB8AC3E}">
        <p14:creationId xmlns:p14="http://schemas.microsoft.com/office/powerpoint/2010/main" val="4061806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05341-5CE5-2ACF-2C1E-E6A5FFBCE9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A153169-1E4F-0E99-D0FE-B16C1AFF9539}"/>
              </a:ext>
              <a:ext uri="{C183D7F6-B498-43B3-948B-1728B52AA6E4}">
                <adec:decorative xmlns:adec="http://schemas.microsoft.com/office/drawing/2017/decorative" val="1"/>
              </a:ext>
            </a:extLst>
          </p:cNvPr>
          <p:cNvPicPr>
            <a:picLocks noChangeAspect="1"/>
          </p:cNvPicPr>
          <p:nvPr/>
        </p:nvPicPr>
        <p:blipFill rotWithShape="1">
          <a:blip r:embed="rId2" cstate="screen">
            <a:alphaModFix amt="51000"/>
            <a:extLst>
              <a:ext uri="{28A0092B-C50C-407E-A947-70E740481C1C}">
                <a14:useLocalDpi xmlns:a14="http://schemas.microsoft.com/office/drawing/2010/main"/>
              </a:ext>
            </a:extLst>
          </a:blip>
          <a:srcRect/>
          <a:stretch/>
        </p:blipFill>
        <p:spPr>
          <a:xfrm>
            <a:off x="0" y="-3273"/>
            <a:ext cx="9144000" cy="6858000"/>
          </a:xfrm>
          <a:prstGeom prst="rect">
            <a:avLst/>
          </a:prstGeom>
        </p:spPr>
      </p:pic>
      <p:sp>
        <p:nvSpPr>
          <p:cNvPr id="7" name="Rectangle 6">
            <a:extLst>
              <a:ext uri="{FF2B5EF4-FFF2-40B4-BE49-F238E27FC236}">
                <a16:creationId xmlns:a16="http://schemas.microsoft.com/office/drawing/2014/main" id="{BD3177DE-EECA-5DC6-2912-546DFFCCF499}"/>
              </a:ext>
              <a:ext uri="{C183D7F6-B498-43B3-948B-1728B52AA6E4}">
                <adec:decorative xmlns:adec="http://schemas.microsoft.com/office/drawing/2017/decorative" val="1"/>
              </a:ext>
            </a:extLst>
          </p:cNvPr>
          <p:cNvSpPr/>
          <p:nvPr/>
        </p:nvSpPr>
        <p:spPr>
          <a:xfrm>
            <a:off x="0" y="-21662"/>
            <a:ext cx="9144000" cy="6879661"/>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6F31C5D-B173-6513-1D9A-5F703136A8D7}"/>
              </a:ext>
              <a:ext uri="{C183D7F6-B498-43B3-948B-1728B52AA6E4}">
                <adec:decorative xmlns:adec="http://schemas.microsoft.com/office/drawing/2017/decorative" val="1"/>
              </a:ext>
            </a:extLst>
          </p:cNvPr>
          <p:cNvSpPr/>
          <p:nvPr/>
        </p:nvSpPr>
        <p:spPr>
          <a:xfrm>
            <a:off x="425470" y="2587468"/>
            <a:ext cx="4003730"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09E990-BA6F-E683-BB37-99266D6EFF9C}"/>
              </a:ext>
              <a:ext uri="{C183D7F6-B498-43B3-948B-1728B52AA6E4}">
                <adec:decorative xmlns:adec="http://schemas.microsoft.com/office/drawing/2017/decorative" val="1"/>
              </a:ext>
            </a:extLst>
          </p:cNvPr>
          <p:cNvSpPr/>
          <p:nvPr/>
        </p:nvSpPr>
        <p:spPr>
          <a:xfrm>
            <a:off x="425470" y="4058400"/>
            <a:ext cx="4003730"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8110C1-0B13-8E7A-2CEB-F8D7BBAC238C}"/>
              </a:ext>
              <a:ext uri="{C183D7F6-B498-43B3-948B-1728B52AA6E4}">
                <adec:decorative xmlns:adec="http://schemas.microsoft.com/office/drawing/2017/decorative" val="1"/>
              </a:ext>
            </a:extLst>
          </p:cNvPr>
          <p:cNvSpPr/>
          <p:nvPr/>
        </p:nvSpPr>
        <p:spPr>
          <a:xfrm>
            <a:off x="4419600" y="1828410"/>
            <a:ext cx="4003730"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4CCC44-B71F-3BF4-AD1D-68BA4E9C6B6A}"/>
              </a:ext>
              <a:ext uri="{C183D7F6-B498-43B3-948B-1728B52AA6E4}">
                <adec:decorative xmlns:adec="http://schemas.microsoft.com/office/drawing/2017/decorative" val="1"/>
              </a:ext>
            </a:extLst>
          </p:cNvPr>
          <p:cNvSpPr/>
          <p:nvPr/>
        </p:nvSpPr>
        <p:spPr>
          <a:xfrm>
            <a:off x="4440431" y="3295796"/>
            <a:ext cx="4003730"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D163AA-4166-BBEE-56C2-BDAFA2910ABD}"/>
              </a:ext>
              <a:ext uri="{C183D7F6-B498-43B3-948B-1728B52AA6E4}">
                <adec:decorative xmlns:adec="http://schemas.microsoft.com/office/drawing/2017/decorative" val="1"/>
              </a:ext>
            </a:extLst>
          </p:cNvPr>
          <p:cNvSpPr/>
          <p:nvPr/>
        </p:nvSpPr>
        <p:spPr>
          <a:xfrm>
            <a:off x="4396555" y="4753454"/>
            <a:ext cx="4003730"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29C4BDF-D73A-E393-BB57-672FE88E789A}"/>
              </a:ext>
              <a:ext uri="{C183D7F6-B498-43B3-948B-1728B52AA6E4}">
                <adec:decorative xmlns:adec="http://schemas.microsoft.com/office/drawing/2017/decorative" val="1"/>
              </a:ext>
            </a:extLst>
          </p:cNvPr>
          <p:cNvSpPr/>
          <p:nvPr/>
        </p:nvSpPr>
        <p:spPr>
          <a:xfrm>
            <a:off x="395039" y="1114425"/>
            <a:ext cx="4003730"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C635D94-D5D0-310D-2B08-72934005117F}"/>
              </a:ext>
              <a:ext uri="{C183D7F6-B498-43B3-948B-1728B52AA6E4}">
                <adec:decorative xmlns:adec="http://schemas.microsoft.com/office/drawing/2017/decorative" val="1"/>
              </a:ext>
            </a:extLst>
          </p:cNvPr>
          <p:cNvSpPr/>
          <p:nvPr/>
        </p:nvSpPr>
        <p:spPr>
          <a:xfrm>
            <a:off x="3550754" y="1430914"/>
            <a:ext cx="658373" cy="7905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8C5CB01-82F6-3EA8-E052-50E1C7D79B2D}"/>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Benefits for People &amp; Place</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5" name="TextBox 4">
            <a:extLst>
              <a:ext uri="{FF2B5EF4-FFF2-40B4-BE49-F238E27FC236}">
                <a16:creationId xmlns:a16="http://schemas.microsoft.com/office/drawing/2014/main" id="{CAC8E826-76BE-FED6-CB65-EDB018C1BDF5}"/>
              </a:ext>
            </a:extLst>
          </p:cNvPr>
          <p:cNvSpPr txBox="1"/>
          <p:nvPr/>
        </p:nvSpPr>
        <p:spPr>
          <a:xfrm>
            <a:off x="559921" y="1383621"/>
            <a:ext cx="2820965" cy="954107"/>
          </a:xfrm>
          <a:prstGeom prst="rect">
            <a:avLst/>
          </a:prstGeom>
          <a:noFill/>
        </p:spPr>
        <p:txBody>
          <a:bodyPr wrap="square" rtlCol="0">
            <a:spAutoFit/>
          </a:bodyPr>
          <a:lstStyle/>
          <a:p>
            <a:pPr algn="r">
              <a:buNone/>
            </a:pPr>
            <a:r>
              <a:rPr lang="en-US" sz="1400" b="1" dirty="0">
                <a:latin typeface="Aptos Display" panose="020B0004020202020204" pitchFamily="34" charset="0"/>
              </a:rPr>
              <a:t>Enhanced Visitor </a:t>
            </a:r>
            <a:r>
              <a:rPr lang="en-US" sz="1400" b="1" dirty="0">
                <a:solidFill>
                  <a:schemeClr val="accent1">
                    <a:lumMod val="75000"/>
                  </a:schemeClr>
                </a:solidFill>
                <a:latin typeface="Aptos Display" panose="020B0004020202020204" pitchFamily="34" charset="0"/>
              </a:rPr>
              <a:t>Experience</a:t>
            </a:r>
            <a:r>
              <a:rPr lang="en-US" sz="1400" b="1" dirty="0">
                <a:solidFill>
                  <a:schemeClr val="accent1"/>
                </a:solidFill>
                <a:latin typeface="Aptos Display" panose="020B0004020202020204" pitchFamily="34" charset="0"/>
              </a:rPr>
              <a:t> </a:t>
            </a:r>
            <a:r>
              <a:rPr lang="en-US" sz="1400" dirty="0">
                <a:latin typeface="Aptos Display" panose="020B0004020202020204" pitchFamily="34" charset="0"/>
              </a:rPr>
              <a:t>through more beautiful, accessible, and welcoming park spaces</a:t>
            </a:r>
          </a:p>
          <a:p>
            <a:pPr algn="r"/>
            <a:endParaRPr lang="en-US" sz="1400" dirty="0"/>
          </a:p>
        </p:txBody>
      </p:sp>
      <p:sp>
        <p:nvSpPr>
          <p:cNvPr id="8" name="TextBox 7">
            <a:extLst>
              <a:ext uri="{FF2B5EF4-FFF2-40B4-BE49-F238E27FC236}">
                <a16:creationId xmlns:a16="http://schemas.microsoft.com/office/drawing/2014/main" id="{4F8BC4AE-3887-7129-0534-2C3C90D4BD89}"/>
              </a:ext>
            </a:extLst>
          </p:cNvPr>
          <p:cNvSpPr txBox="1"/>
          <p:nvPr/>
        </p:nvSpPr>
        <p:spPr>
          <a:xfrm>
            <a:off x="5514976" y="2136492"/>
            <a:ext cx="2950015" cy="738664"/>
          </a:xfrm>
          <a:prstGeom prst="rect">
            <a:avLst/>
          </a:prstGeom>
          <a:noFill/>
        </p:spPr>
        <p:txBody>
          <a:bodyPr wrap="square">
            <a:spAutoFit/>
          </a:bodyPr>
          <a:lstStyle/>
          <a:p>
            <a:pPr>
              <a:buNone/>
            </a:pPr>
            <a:r>
              <a:rPr lang="en-US" sz="1400" b="1" dirty="0">
                <a:latin typeface="Aptos Display" panose="020B0004020202020204" pitchFamily="34" charset="0"/>
              </a:rPr>
              <a:t>Greater Sense of </a:t>
            </a:r>
            <a:r>
              <a:rPr lang="en-US" sz="1400" b="1" dirty="0">
                <a:solidFill>
                  <a:schemeClr val="accent1">
                    <a:lumMod val="75000"/>
                  </a:schemeClr>
                </a:solidFill>
                <a:latin typeface="Aptos Display" panose="020B0004020202020204" pitchFamily="34" charset="0"/>
              </a:rPr>
              <a:t>Safety</a:t>
            </a:r>
            <a:r>
              <a:rPr lang="en-US" sz="1400" b="1" dirty="0">
                <a:latin typeface="Aptos Display" panose="020B0004020202020204" pitchFamily="34" charset="0"/>
              </a:rPr>
              <a:t> and </a:t>
            </a:r>
            <a:r>
              <a:rPr lang="en-US" sz="1400" b="1" dirty="0">
                <a:solidFill>
                  <a:schemeClr val="accent1">
                    <a:lumMod val="75000"/>
                  </a:schemeClr>
                </a:solidFill>
                <a:latin typeface="Aptos Display" panose="020B0004020202020204" pitchFamily="34" charset="0"/>
              </a:rPr>
              <a:t>Comfort</a:t>
            </a:r>
            <a:r>
              <a:rPr lang="en-US" sz="1400" b="1" dirty="0">
                <a:solidFill>
                  <a:schemeClr val="accent1"/>
                </a:solidFill>
                <a:latin typeface="Aptos Display" panose="020B0004020202020204" pitchFamily="34" charset="0"/>
              </a:rPr>
              <a:t> </a:t>
            </a:r>
            <a:r>
              <a:rPr lang="en-US" sz="1400" dirty="0">
                <a:latin typeface="Aptos Display" panose="020B0004020202020204" pitchFamily="34" charset="0"/>
              </a:rPr>
              <a:t>with improved paths, lighting, and wayfinding</a:t>
            </a:r>
          </a:p>
        </p:txBody>
      </p:sp>
      <p:sp>
        <p:nvSpPr>
          <p:cNvPr id="10" name="TextBox 9">
            <a:extLst>
              <a:ext uri="{FF2B5EF4-FFF2-40B4-BE49-F238E27FC236}">
                <a16:creationId xmlns:a16="http://schemas.microsoft.com/office/drawing/2014/main" id="{E58D7E5B-4025-B9EE-1F06-536523E4B395}"/>
              </a:ext>
            </a:extLst>
          </p:cNvPr>
          <p:cNvSpPr txBox="1"/>
          <p:nvPr/>
        </p:nvSpPr>
        <p:spPr>
          <a:xfrm>
            <a:off x="574207" y="2809700"/>
            <a:ext cx="2820965" cy="738664"/>
          </a:xfrm>
          <a:prstGeom prst="rect">
            <a:avLst/>
          </a:prstGeom>
          <a:noFill/>
        </p:spPr>
        <p:txBody>
          <a:bodyPr wrap="square">
            <a:spAutoFit/>
          </a:bodyPr>
          <a:lstStyle/>
          <a:p>
            <a:pPr algn="r">
              <a:buNone/>
            </a:pPr>
            <a:r>
              <a:rPr lang="en-US" sz="1400" b="1" dirty="0">
                <a:latin typeface="Aptos Display" panose="020B0004020202020204" pitchFamily="34" charset="0"/>
              </a:rPr>
              <a:t>Stronger Community </a:t>
            </a:r>
            <a:r>
              <a:rPr lang="en-US" sz="1400" b="1" dirty="0">
                <a:solidFill>
                  <a:schemeClr val="accent1">
                    <a:lumMod val="75000"/>
                  </a:schemeClr>
                </a:solidFill>
                <a:latin typeface="Aptos Display" panose="020B0004020202020204" pitchFamily="34" charset="0"/>
              </a:rPr>
              <a:t>Connection</a:t>
            </a:r>
            <a:r>
              <a:rPr lang="en-US" sz="1400" b="1" dirty="0">
                <a:latin typeface="Aptos Display" panose="020B0004020202020204" pitchFamily="34" charset="0"/>
              </a:rPr>
              <a:t> to the river </a:t>
            </a:r>
            <a:r>
              <a:rPr lang="en-US" sz="1400" dirty="0">
                <a:latin typeface="Aptos Display" panose="020B0004020202020204" pitchFamily="34" charset="0"/>
              </a:rPr>
              <a:t>and event through shared spaces and gathering areas</a:t>
            </a:r>
          </a:p>
        </p:txBody>
      </p:sp>
      <p:sp>
        <p:nvSpPr>
          <p:cNvPr id="12" name="TextBox 11">
            <a:extLst>
              <a:ext uri="{FF2B5EF4-FFF2-40B4-BE49-F238E27FC236}">
                <a16:creationId xmlns:a16="http://schemas.microsoft.com/office/drawing/2014/main" id="{B40C9DCD-DB38-9AC5-A2C4-671E816CA25F}"/>
              </a:ext>
            </a:extLst>
          </p:cNvPr>
          <p:cNvSpPr txBox="1"/>
          <p:nvPr/>
        </p:nvSpPr>
        <p:spPr>
          <a:xfrm>
            <a:off x="5514976" y="3543352"/>
            <a:ext cx="2950015" cy="738664"/>
          </a:xfrm>
          <a:prstGeom prst="rect">
            <a:avLst/>
          </a:prstGeom>
          <a:noFill/>
        </p:spPr>
        <p:txBody>
          <a:bodyPr wrap="square">
            <a:spAutoFit/>
          </a:bodyPr>
          <a:lstStyle/>
          <a:p>
            <a:pPr>
              <a:buNone/>
            </a:pPr>
            <a:r>
              <a:rPr lang="en-US" sz="1400" b="1" dirty="0">
                <a:latin typeface="Aptos Display" panose="020B0004020202020204" pitchFamily="34" charset="0"/>
              </a:rPr>
              <a:t>Improved </a:t>
            </a:r>
            <a:r>
              <a:rPr lang="en-US" sz="1400" b="1" dirty="0">
                <a:solidFill>
                  <a:schemeClr val="accent1">
                    <a:lumMod val="75000"/>
                  </a:schemeClr>
                </a:solidFill>
                <a:latin typeface="Aptos Display" panose="020B0004020202020204" pitchFamily="34" charset="0"/>
              </a:rPr>
              <a:t>Ecological</a:t>
            </a:r>
            <a:r>
              <a:rPr lang="en-US" sz="1400" b="1" dirty="0">
                <a:solidFill>
                  <a:schemeClr val="accent1"/>
                </a:solidFill>
                <a:latin typeface="Aptos Display" panose="020B0004020202020204" pitchFamily="34" charset="0"/>
              </a:rPr>
              <a:t> </a:t>
            </a:r>
            <a:r>
              <a:rPr lang="en-US" sz="1400" b="1" dirty="0">
                <a:latin typeface="Aptos Display" panose="020B0004020202020204" pitchFamily="34" charset="0"/>
              </a:rPr>
              <a:t>Awareness</a:t>
            </a:r>
            <a:r>
              <a:rPr lang="en-US" sz="1400" dirty="0">
                <a:latin typeface="Aptos Display" panose="020B0004020202020204" pitchFamily="34" charset="0"/>
              </a:rPr>
              <a:t> from visible efforts in tree health, native planting, and erosion control</a:t>
            </a:r>
          </a:p>
        </p:txBody>
      </p:sp>
      <p:sp>
        <p:nvSpPr>
          <p:cNvPr id="14" name="TextBox 13">
            <a:extLst>
              <a:ext uri="{FF2B5EF4-FFF2-40B4-BE49-F238E27FC236}">
                <a16:creationId xmlns:a16="http://schemas.microsoft.com/office/drawing/2014/main" id="{AFAE3573-94D9-8E7C-043C-BF97A038A688}"/>
              </a:ext>
            </a:extLst>
          </p:cNvPr>
          <p:cNvSpPr txBox="1"/>
          <p:nvPr/>
        </p:nvSpPr>
        <p:spPr>
          <a:xfrm>
            <a:off x="613867" y="4255804"/>
            <a:ext cx="2709585" cy="738664"/>
          </a:xfrm>
          <a:prstGeom prst="rect">
            <a:avLst/>
          </a:prstGeom>
          <a:noFill/>
        </p:spPr>
        <p:txBody>
          <a:bodyPr wrap="square">
            <a:spAutoFit/>
          </a:bodyPr>
          <a:lstStyle/>
          <a:p>
            <a:pPr algn="r">
              <a:buNone/>
            </a:pPr>
            <a:r>
              <a:rPr lang="en-US" sz="1400" b="1" dirty="0">
                <a:latin typeface="Aptos Display" panose="020B0004020202020204" pitchFamily="34" charset="0"/>
              </a:rPr>
              <a:t>More Opportunities to </a:t>
            </a:r>
            <a:r>
              <a:rPr lang="en-US" sz="1400" b="1" dirty="0">
                <a:solidFill>
                  <a:schemeClr val="accent1">
                    <a:lumMod val="75000"/>
                  </a:schemeClr>
                </a:solidFill>
                <a:latin typeface="Aptos Display" panose="020B0004020202020204" pitchFamily="34" charset="0"/>
              </a:rPr>
              <a:t>Engage</a:t>
            </a:r>
            <a:r>
              <a:rPr lang="en-US" sz="1400" b="1" dirty="0">
                <a:latin typeface="Aptos Display" panose="020B0004020202020204" pitchFamily="34" charset="0"/>
              </a:rPr>
              <a:t> </a:t>
            </a:r>
            <a:r>
              <a:rPr lang="en-US" sz="1400" dirty="0">
                <a:latin typeface="Aptos Display" panose="020B0004020202020204" pitchFamily="34" charset="0"/>
              </a:rPr>
              <a:t>in stewardship, volunteering, and educational programming</a:t>
            </a:r>
          </a:p>
        </p:txBody>
      </p:sp>
      <p:sp>
        <p:nvSpPr>
          <p:cNvPr id="16" name="TextBox 15">
            <a:extLst>
              <a:ext uri="{FF2B5EF4-FFF2-40B4-BE49-F238E27FC236}">
                <a16:creationId xmlns:a16="http://schemas.microsoft.com/office/drawing/2014/main" id="{760AE199-757B-BAFD-C7DC-C6643F32B347}"/>
              </a:ext>
            </a:extLst>
          </p:cNvPr>
          <p:cNvSpPr txBox="1"/>
          <p:nvPr/>
        </p:nvSpPr>
        <p:spPr>
          <a:xfrm>
            <a:off x="5514976" y="4975225"/>
            <a:ext cx="2950015" cy="738664"/>
          </a:xfrm>
          <a:prstGeom prst="rect">
            <a:avLst/>
          </a:prstGeom>
          <a:noFill/>
        </p:spPr>
        <p:txBody>
          <a:bodyPr wrap="square">
            <a:spAutoFit/>
          </a:bodyPr>
          <a:lstStyle/>
          <a:p>
            <a:r>
              <a:rPr lang="en-US" sz="1400" b="1" dirty="0">
                <a:latin typeface="Aptos Display" panose="020B0004020202020204" pitchFamily="34" charset="0"/>
              </a:rPr>
              <a:t>Year-Round </a:t>
            </a:r>
            <a:r>
              <a:rPr lang="en-US" sz="1400" b="1" dirty="0">
                <a:solidFill>
                  <a:schemeClr val="accent1">
                    <a:lumMod val="75000"/>
                  </a:schemeClr>
                </a:solidFill>
                <a:latin typeface="Aptos Display" panose="020B0004020202020204" pitchFamily="34" charset="0"/>
              </a:rPr>
              <a:t>Enjoyment</a:t>
            </a:r>
            <a:r>
              <a:rPr lang="en-US" sz="1400" dirty="0">
                <a:latin typeface="Aptos Display" panose="020B0004020202020204" pitchFamily="34" charset="0"/>
              </a:rPr>
              <a:t> of landscapes designed to support both daily use and special events</a:t>
            </a:r>
          </a:p>
        </p:txBody>
      </p:sp>
      <p:cxnSp>
        <p:nvCxnSpPr>
          <p:cNvPr id="18" name="Straight Connector 17">
            <a:extLst>
              <a:ext uri="{FF2B5EF4-FFF2-40B4-BE49-F238E27FC236}">
                <a16:creationId xmlns:a16="http://schemas.microsoft.com/office/drawing/2014/main" id="{E38D5051-DFB2-CCDE-8C2C-275366F7913F}"/>
              </a:ext>
              <a:ext uri="{C183D7F6-B498-43B3-948B-1728B52AA6E4}">
                <adec:decorative xmlns:adec="http://schemas.microsoft.com/office/drawing/2017/decorative" val="1"/>
              </a:ext>
            </a:extLst>
          </p:cNvPr>
          <p:cNvCxnSpPr/>
          <p:nvPr/>
        </p:nvCxnSpPr>
        <p:spPr>
          <a:xfrm>
            <a:off x="4419600" y="962025"/>
            <a:ext cx="0" cy="5210175"/>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Graphic 29" descr="Family with boy with solid fill">
            <a:extLst>
              <a:ext uri="{FF2B5EF4-FFF2-40B4-BE49-F238E27FC236}">
                <a16:creationId xmlns:a16="http://schemas.microsoft.com/office/drawing/2014/main" id="{2B60E402-B4B5-5D2E-C099-6FD79AEB0D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7606" y="1533851"/>
            <a:ext cx="584667" cy="584667"/>
          </a:xfrm>
          <a:prstGeom prst="rect">
            <a:avLst/>
          </a:prstGeom>
        </p:spPr>
      </p:pic>
      <p:sp>
        <p:nvSpPr>
          <p:cNvPr id="19" name="Rectangle 18">
            <a:extLst>
              <a:ext uri="{FF2B5EF4-FFF2-40B4-BE49-F238E27FC236}">
                <a16:creationId xmlns:a16="http://schemas.microsoft.com/office/drawing/2014/main" id="{43641AA7-880B-AF32-1299-D636675DE156}"/>
              </a:ext>
              <a:ext uri="{C183D7F6-B498-43B3-948B-1728B52AA6E4}">
                <adec:decorative xmlns:adec="http://schemas.microsoft.com/office/drawing/2017/decorative" val="1"/>
              </a:ext>
            </a:extLst>
          </p:cNvPr>
          <p:cNvSpPr/>
          <p:nvPr/>
        </p:nvSpPr>
        <p:spPr>
          <a:xfrm>
            <a:off x="4692290" y="4974999"/>
            <a:ext cx="658373" cy="7905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6E3234-92D6-E328-DF01-69CB9E18EF76}"/>
              </a:ext>
              <a:ext uri="{C183D7F6-B498-43B3-948B-1728B52AA6E4}">
                <adec:decorative xmlns:adec="http://schemas.microsoft.com/office/drawing/2017/decorative" val="1"/>
              </a:ext>
            </a:extLst>
          </p:cNvPr>
          <p:cNvSpPr/>
          <p:nvPr/>
        </p:nvSpPr>
        <p:spPr>
          <a:xfrm>
            <a:off x="4662792" y="3528028"/>
            <a:ext cx="658373" cy="7905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7E38151-936F-9B66-C5E6-1DC9B0CA5435}"/>
              </a:ext>
              <a:ext uri="{C183D7F6-B498-43B3-948B-1728B52AA6E4}">
                <adec:decorative xmlns:adec="http://schemas.microsoft.com/office/drawing/2017/decorative" val="1"/>
              </a:ext>
            </a:extLst>
          </p:cNvPr>
          <p:cNvSpPr/>
          <p:nvPr/>
        </p:nvSpPr>
        <p:spPr>
          <a:xfrm>
            <a:off x="4668534" y="2071517"/>
            <a:ext cx="658373" cy="7905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7D5BAAB-44E9-4A92-C323-528FF9239652}"/>
              </a:ext>
              <a:ext uri="{C183D7F6-B498-43B3-948B-1728B52AA6E4}">
                <adec:decorative xmlns:adec="http://schemas.microsoft.com/office/drawing/2017/decorative" val="1"/>
              </a:ext>
            </a:extLst>
          </p:cNvPr>
          <p:cNvSpPr/>
          <p:nvPr/>
        </p:nvSpPr>
        <p:spPr>
          <a:xfrm>
            <a:off x="3537912" y="4236335"/>
            <a:ext cx="658373" cy="7905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A1BFA9C-0CB5-C5E8-18E3-EF58B3BADB61}"/>
              </a:ext>
              <a:ext uri="{C183D7F6-B498-43B3-948B-1728B52AA6E4}">
                <adec:decorative xmlns:adec="http://schemas.microsoft.com/office/drawing/2017/decorative" val="1"/>
              </a:ext>
            </a:extLst>
          </p:cNvPr>
          <p:cNvSpPr/>
          <p:nvPr/>
        </p:nvSpPr>
        <p:spPr>
          <a:xfrm>
            <a:off x="3534697" y="2783620"/>
            <a:ext cx="658373" cy="7905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Open hand with plant with solid fill">
            <a:extLst>
              <a:ext uri="{FF2B5EF4-FFF2-40B4-BE49-F238E27FC236}">
                <a16:creationId xmlns:a16="http://schemas.microsoft.com/office/drawing/2014/main" id="{B61FA6CC-63F0-1514-F737-810F83587D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1069" y="3616601"/>
            <a:ext cx="603486" cy="603486"/>
          </a:xfrm>
          <a:prstGeom prst="rect">
            <a:avLst/>
          </a:prstGeom>
        </p:spPr>
      </p:pic>
      <p:pic>
        <p:nvPicPr>
          <p:cNvPr id="22" name="Graphic 21" descr="Beach ball with solid fill">
            <a:extLst>
              <a:ext uri="{FF2B5EF4-FFF2-40B4-BE49-F238E27FC236}">
                <a16:creationId xmlns:a16="http://schemas.microsoft.com/office/drawing/2014/main" id="{B675D71A-65F6-6129-11AF-B0DE6B07EE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7236" y="5096031"/>
            <a:ext cx="548478" cy="548478"/>
          </a:xfrm>
          <a:prstGeom prst="rect">
            <a:avLst/>
          </a:prstGeom>
        </p:spPr>
      </p:pic>
      <p:pic>
        <p:nvPicPr>
          <p:cNvPr id="24" name="Graphic 23" descr="Business Growth with solid fill">
            <a:extLst>
              <a:ext uri="{FF2B5EF4-FFF2-40B4-BE49-F238E27FC236}">
                <a16:creationId xmlns:a16="http://schemas.microsoft.com/office/drawing/2014/main" id="{3E9143BC-D1FD-2CC4-5346-E184718283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9039" y="4357878"/>
            <a:ext cx="617121" cy="617121"/>
          </a:xfrm>
          <a:prstGeom prst="rect">
            <a:avLst/>
          </a:prstGeom>
        </p:spPr>
      </p:pic>
      <p:pic>
        <p:nvPicPr>
          <p:cNvPr id="26" name="Graphic 25" descr="Cheers with solid fill">
            <a:extLst>
              <a:ext uri="{FF2B5EF4-FFF2-40B4-BE49-F238E27FC236}">
                <a16:creationId xmlns:a16="http://schemas.microsoft.com/office/drawing/2014/main" id="{C7F2CC9B-F69D-6C3B-C644-A3CF2FAA97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64962" y="2904193"/>
            <a:ext cx="612213" cy="612213"/>
          </a:xfrm>
          <a:prstGeom prst="rect">
            <a:avLst/>
          </a:prstGeom>
        </p:spPr>
      </p:pic>
      <p:pic>
        <p:nvPicPr>
          <p:cNvPr id="32" name="Graphic 31" descr="Streetlight with solid fill">
            <a:extLst>
              <a:ext uri="{FF2B5EF4-FFF2-40B4-BE49-F238E27FC236}">
                <a16:creationId xmlns:a16="http://schemas.microsoft.com/office/drawing/2014/main" id="{7CD0130A-3841-04FF-2DDC-F8406E40CB9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97765" y="2154295"/>
            <a:ext cx="647421" cy="647421"/>
          </a:xfrm>
          <a:prstGeom prst="rect">
            <a:avLst/>
          </a:prstGeom>
        </p:spPr>
      </p:pic>
      <p:pic>
        <p:nvPicPr>
          <p:cNvPr id="29" name="Picture 28">
            <a:extLst>
              <a:ext uri="{FF2B5EF4-FFF2-40B4-BE49-F238E27FC236}">
                <a16:creationId xmlns:a16="http://schemas.microsoft.com/office/drawing/2014/main" id="{C6401194-E570-C96B-48FB-43A1C01F2AF3}"/>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07765" y="6095819"/>
            <a:ext cx="560690" cy="560690"/>
          </a:xfrm>
          <a:prstGeom prst="rect">
            <a:avLst/>
          </a:prstGeom>
        </p:spPr>
      </p:pic>
    </p:spTree>
    <p:extLst>
      <p:ext uri="{BB962C8B-B14F-4D97-AF65-F5344CB8AC3E}">
        <p14:creationId xmlns:p14="http://schemas.microsoft.com/office/powerpoint/2010/main" val="1788742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9B7EC-AEC0-1C8B-56AC-7563420626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4EA3351-6A15-13EB-BF80-9B464927DE6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537"/>
            <a:ext cx="9144000" cy="6873073"/>
          </a:xfrm>
          <a:prstGeom prst="rect">
            <a:avLst/>
          </a:prstGeom>
        </p:spPr>
      </p:pic>
      <p:sp>
        <p:nvSpPr>
          <p:cNvPr id="7" name="Title 1">
            <a:extLst>
              <a:ext uri="{FF2B5EF4-FFF2-40B4-BE49-F238E27FC236}">
                <a16:creationId xmlns:a16="http://schemas.microsoft.com/office/drawing/2014/main" id="{AEF9EE6C-63DB-F5D8-A52E-D442DDBE5BBB}"/>
              </a:ext>
            </a:extLst>
          </p:cNvPr>
          <p:cNvSpPr txBox="1">
            <a:spLocks noGrp="1"/>
          </p:cNvSpPr>
          <p:nvPr>
            <p:ph type="title" idx="4294967295"/>
          </p:nvPr>
        </p:nvSpPr>
        <p:spPr>
          <a:xfrm>
            <a:off x="459333" y="145755"/>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Stakeholder Groups Participation</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761727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3305D2E-68BD-897F-8FAA-43603071581D}"/>
              </a:ext>
              <a:ext uri="{C183D7F6-B498-43B3-948B-1728B52AA6E4}">
                <adec:decorative xmlns:adec="http://schemas.microsoft.com/office/drawing/2017/decorative" val="1"/>
              </a:ext>
            </a:extLst>
          </p:cNvPr>
          <p:cNvSpPr/>
          <p:nvPr/>
        </p:nvSpPr>
        <p:spPr>
          <a:xfrm>
            <a:off x="0" y="2338224"/>
            <a:ext cx="9144000" cy="4519776"/>
          </a:xfrm>
          <a:prstGeom prst="rect">
            <a:avLst/>
          </a:prstGeom>
          <a:solidFill>
            <a:srgbClr val="F6FA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55FCA92-D115-C010-71A7-6ABAA7B10679}"/>
              </a:ext>
              <a:ext uri="{C183D7F6-B498-43B3-948B-1728B52AA6E4}">
                <adec:decorative xmlns:adec="http://schemas.microsoft.com/office/drawing/2017/decorative" val="1"/>
              </a:ext>
            </a:extLst>
          </p:cNvPr>
          <p:cNvSpPr/>
          <p:nvPr/>
        </p:nvSpPr>
        <p:spPr>
          <a:xfrm>
            <a:off x="7627595" y="4008433"/>
            <a:ext cx="1325564" cy="1325564"/>
          </a:xfrm>
          <a:prstGeom prst="ellipse">
            <a:avLst/>
          </a:prstGeom>
          <a:blipFill dpi="0" rotWithShape="1">
            <a:blip r:embed="rId2"/>
            <a:srcRect/>
            <a:tile tx="0" ty="0" sx="80000" sy="80000" flip="none" algn="ctr"/>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descr="Earth day graphic">
            <a:extLst>
              <a:ext uri="{FF2B5EF4-FFF2-40B4-BE49-F238E27FC236}">
                <a16:creationId xmlns:a16="http://schemas.microsoft.com/office/drawing/2014/main" id="{E0AEAD55-82F3-E9BB-9835-94EE7A6AE2D0}"/>
              </a:ext>
            </a:extLst>
          </p:cNvPr>
          <p:cNvGrpSpPr/>
          <p:nvPr/>
        </p:nvGrpSpPr>
        <p:grpSpPr>
          <a:xfrm>
            <a:off x="8290377" y="3787841"/>
            <a:ext cx="798290" cy="628111"/>
            <a:chOff x="4620530" y="2420651"/>
            <a:chExt cx="798290" cy="628111"/>
          </a:xfrm>
        </p:grpSpPr>
        <p:pic>
          <p:nvPicPr>
            <p:cNvPr id="51" name="Picture 50" descr="A blue and green planet&#10;&#10;AI-generated content may be incorrect.">
              <a:extLst>
                <a:ext uri="{FF2B5EF4-FFF2-40B4-BE49-F238E27FC236}">
                  <a16:creationId xmlns:a16="http://schemas.microsoft.com/office/drawing/2014/main" id="{D8101967-EF8F-FAA1-3C24-2FDE079C94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1829" y="2420651"/>
              <a:ext cx="628111" cy="628111"/>
            </a:xfrm>
            <a:prstGeom prst="rect">
              <a:avLst/>
            </a:prstGeom>
          </p:spPr>
        </p:pic>
        <p:sp>
          <p:nvSpPr>
            <p:cNvPr id="52" name="TextBox 51">
              <a:extLst>
                <a:ext uri="{FF2B5EF4-FFF2-40B4-BE49-F238E27FC236}">
                  <a16:creationId xmlns:a16="http://schemas.microsoft.com/office/drawing/2014/main" id="{EF04F2CA-731A-706F-3F8C-DF4D35931717}"/>
                </a:ext>
              </a:extLst>
            </p:cNvPr>
            <p:cNvSpPr txBox="1"/>
            <p:nvPr/>
          </p:nvSpPr>
          <p:spPr>
            <a:xfrm>
              <a:off x="4620530" y="2541023"/>
              <a:ext cx="798290" cy="461665"/>
            </a:xfrm>
            <a:prstGeom prst="rect">
              <a:avLst/>
            </a:prstGeom>
            <a:noFill/>
          </p:spPr>
          <p:txBody>
            <a:bodyPr wrap="square" rtlCol="0">
              <a:spAutoFit/>
            </a:bodyPr>
            <a:lstStyle/>
            <a:p>
              <a:pPr algn="ctr">
                <a:buNone/>
              </a:pPr>
              <a:r>
                <a:rPr lang="en-US" sz="1200" b="1" dirty="0">
                  <a:solidFill>
                    <a:schemeClr val="bg2"/>
                  </a:solidFill>
                  <a:latin typeface="Aptos Black" panose="020B0004020202020204" pitchFamily="34" charset="0"/>
                  <a:ea typeface="Artifakt Element Heavy" panose="020B0B03050000020004" pitchFamily="34" charset="0"/>
                </a:rPr>
                <a:t>EARTH DAY</a:t>
              </a:r>
              <a:endParaRPr lang="en-US" sz="1200" dirty="0">
                <a:solidFill>
                  <a:schemeClr val="bg2"/>
                </a:solidFill>
                <a:latin typeface="Aptos Black" panose="020B0004020202020204" pitchFamily="34" charset="0"/>
                <a:ea typeface="Artifakt Element Heavy" panose="020B0B03050000020004" pitchFamily="34" charset="0"/>
              </a:endParaRPr>
            </a:p>
          </p:txBody>
        </p:sp>
      </p:grpSp>
      <p:sp>
        <p:nvSpPr>
          <p:cNvPr id="4" name="Oval 3">
            <a:extLst>
              <a:ext uri="{FF2B5EF4-FFF2-40B4-BE49-F238E27FC236}">
                <a16:creationId xmlns:a16="http://schemas.microsoft.com/office/drawing/2014/main" id="{B3415762-C2FE-F851-C534-2B0AC4391EB7}"/>
              </a:ext>
              <a:ext uri="{C183D7F6-B498-43B3-948B-1728B52AA6E4}">
                <adec:decorative xmlns:adec="http://schemas.microsoft.com/office/drawing/2017/decorative" val="1"/>
              </a:ext>
            </a:extLst>
          </p:cNvPr>
          <p:cNvSpPr/>
          <p:nvPr/>
        </p:nvSpPr>
        <p:spPr>
          <a:xfrm>
            <a:off x="7511839" y="5108281"/>
            <a:ext cx="1091788" cy="1091788"/>
          </a:xfrm>
          <a:prstGeom prst="ellipse">
            <a:avLst/>
          </a:prstGeom>
          <a:blipFill dpi="0" rotWithShape="1">
            <a:blip r:embed="rId4" cstate="screen">
              <a:extLst>
                <a:ext uri="{28A0092B-C50C-407E-A947-70E740481C1C}">
                  <a14:useLocalDpi xmlns:a14="http://schemas.microsoft.com/office/drawing/2010/main"/>
                </a:ext>
              </a:extLst>
            </a:blip>
            <a:srcRect/>
            <a:tile tx="0" ty="0" sx="60000" sy="60000" flip="none" algn="ctr"/>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142CBE-1C4B-36BE-A900-FA74C593A539}"/>
              </a:ext>
              <a:ext uri="{C183D7F6-B498-43B3-948B-1728B52AA6E4}">
                <adec:decorative xmlns:adec="http://schemas.microsoft.com/office/drawing/2017/decorative" val="1"/>
              </a:ext>
            </a:extLst>
          </p:cNvPr>
          <p:cNvSpPr/>
          <p:nvPr/>
        </p:nvSpPr>
        <p:spPr>
          <a:xfrm>
            <a:off x="0" y="713678"/>
            <a:ext cx="9144000" cy="163414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351D10B5-20A8-F0E6-1B12-612DEFF846E2}"/>
              </a:ext>
              <a:ext uri="{C183D7F6-B498-43B3-948B-1728B52AA6E4}">
                <adec:decorative xmlns:adec="http://schemas.microsoft.com/office/drawing/2017/decorative" val="1"/>
              </a:ext>
            </a:extLst>
          </p:cNvPr>
          <p:cNvGrpSpPr/>
          <p:nvPr/>
        </p:nvGrpSpPr>
        <p:grpSpPr>
          <a:xfrm>
            <a:off x="3919596" y="3815141"/>
            <a:ext cx="2086385" cy="1325563"/>
            <a:chOff x="233135" y="3219449"/>
            <a:chExt cx="1405163" cy="1971675"/>
          </a:xfrm>
        </p:grpSpPr>
        <p:sp>
          <p:nvSpPr>
            <p:cNvPr id="32" name="Rectangle: Rounded Corners 31">
              <a:extLst>
                <a:ext uri="{FF2B5EF4-FFF2-40B4-BE49-F238E27FC236}">
                  <a16:creationId xmlns:a16="http://schemas.microsoft.com/office/drawing/2014/main" id="{1F3AC5E9-D1D1-E842-5650-3501A8366EFC}"/>
                </a:ext>
              </a:extLst>
            </p:cNvPr>
            <p:cNvSpPr/>
            <p:nvPr/>
          </p:nvSpPr>
          <p:spPr>
            <a:xfrm>
              <a:off x="233135" y="3219449"/>
              <a:ext cx="1405163" cy="1971675"/>
            </a:xfrm>
            <a:prstGeom prst="roundRect">
              <a:avLst/>
            </a:prstGeom>
            <a:solidFill>
              <a:srgbClr val="7788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BD069A6-BE1C-FFAE-0903-867B19362EDF}"/>
                </a:ext>
              </a:extLst>
            </p:cNvPr>
            <p:cNvSpPr txBox="1"/>
            <p:nvPr/>
          </p:nvSpPr>
          <p:spPr>
            <a:xfrm>
              <a:off x="275343" y="3237210"/>
              <a:ext cx="1131341" cy="1899847"/>
            </a:xfrm>
            <a:prstGeom prst="rect">
              <a:avLst/>
            </a:prstGeom>
            <a:noFill/>
          </p:spPr>
          <p:txBody>
            <a:bodyPr wrap="square" rtlCol="0">
              <a:spAutoFit/>
            </a:bodyPr>
            <a:lstStyle/>
            <a:p>
              <a:pPr>
                <a:buNone/>
              </a:pPr>
              <a:r>
                <a:rPr lang="en-US" sz="1200" b="1" dirty="0">
                  <a:latin typeface="Aptos Black" panose="020B0004020202020204" pitchFamily="34" charset="0"/>
                  <a:ea typeface="Artifakt Element Heavy" panose="020B0B03050000020004" pitchFamily="34" charset="0"/>
                </a:rPr>
                <a:t>Charles River Environmental Watch (CREW)</a:t>
              </a:r>
            </a:p>
            <a:p>
              <a:pPr>
                <a:spcBef>
                  <a:spcPts val="600"/>
                </a:spcBef>
                <a:buNone/>
              </a:pPr>
              <a:r>
                <a:rPr lang="en-US" sz="1200" dirty="0">
                  <a:latin typeface="Aptos Display" panose="020B0004020202020204" pitchFamily="34" charset="0"/>
                  <a:ea typeface="Artifakt Element Book" panose="020B0503050000020004" pitchFamily="34" charset="0"/>
                </a:rPr>
                <a:t>“CREW Stewards” collect data to track invasive plants on river</a:t>
              </a:r>
            </a:p>
          </p:txBody>
        </p:sp>
      </p:grpSp>
      <p:pic>
        <p:nvPicPr>
          <p:cNvPr id="1026" name="Picture 2" descr="CREW Statistics">
            <a:extLst>
              <a:ext uri="{FF2B5EF4-FFF2-40B4-BE49-F238E27FC236}">
                <a16:creationId xmlns:a16="http://schemas.microsoft.com/office/drawing/2014/main" id="{82701C2A-F381-3473-E14A-8E121CC51E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7886" y="2854485"/>
            <a:ext cx="2281384" cy="873342"/>
          </a:xfrm>
          <a:prstGeom prst="rect">
            <a:avLst/>
          </a:prstGeom>
          <a:noFill/>
          <a:effectLst>
            <a:outerShdw blurRad="50800" dist="50800" dir="30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F6D2208E-53E4-B1EC-575D-F59F6A1C7CD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26908" y="5308918"/>
            <a:ext cx="3414627" cy="1052537"/>
          </a:xfrm>
          <a:prstGeom prst="rect">
            <a:avLst/>
          </a:prstGeom>
        </p:spPr>
      </p:pic>
      <p:grpSp>
        <p:nvGrpSpPr>
          <p:cNvPr id="61" name="Group 60">
            <a:extLst>
              <a:ext uri="{FF2B5EF4-FFF2-40B4-BE49-F238E27FC236}">
                <a16:creationId xmlns:a16="http://schemas.microsoft.com/office/drawing/2014/main" id="{0F2098F1-0D90-00EF-5863-694FC27BD27B}"/>
              </a:ext>
              <a:ext uri="{C183D7F6-B498-43B3-948B-1728B52AA6E4}">
                <adec:decorative xmlns:adec="http://schemas.microsoft.com/office/drawing/2017/decorative" val="1"/>
              </a:ext>
            </a:extLst>
          </p:cNvPr>
          <p:cNvGrpSpPr/>
          <p:nvPr/>
        </p:nvGrpSpPr>
        <p:grpSpPr>
          <a:xfrm>
            <a:off x="5209120" y="6306979"/>
            <a:ext cx="2566815" cy="279253"/>
            <a:chOff x="1755653" y="3949286"/>
            <a:chExt cx="2566815" cy="279253"/>
          </a:xfrm>
        </p:grpSpPr>
        <p:sp>
          <p:nvSpPr>
            <p:cNvPr id="60" name="Rectangle 59">
              <a:extLst>
                <a:ext uri="{FF2B5EF4-FFF2-40B4-BE49-F238E27FC236}">
                  <a16:creationId xmlns:a16="http://schemas.microsoft.com/office/drawing/2014/main" id="{6AC8D704-0570-6A3D-FA45-18C89FEDBBF1}"/>
                </a:ext>
              </a:extLst>
            </p:cNvPr>
            <p:cNvSpPr/>
            <p:nvPr/>
          </p:nvSpPr>
          <p:spPr>
            <a:xfrm>
              <a:off x="2227469" y="3949286"/>
              <a:ext cx="1560599" cy="253787"/>
            </a:xfrm>
            <a:prstGeom prst="rect">
              <a:avLst/>
            </a:prstGeom>
            <a:solidFill>
              <a:srgbClr val="E08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164A47F-F321-598C-FA57-E92AF7FA256C}"/>
                </a:ext>
              </a:extLst>
            </p:cNvPr>
            <p:cNvSpPr txBox="1"/>
            <p:nvPr/>
          </p:nvSpPr>
          <p:spPr>
            <a:xfrm>
              <a:off x="1755653" y="3951540"/>
              <a:ext cx="2566815" cy="276999"/>
            </a:xfrm>
            <a:prstGeom prst="rect">
              <a:avLst/>
            </a:prstGeom>
            <a:noFill/>
          </p:spPr>
          <p:txBody>
            <a:bodyPr wrap="square" rtlCol="0">
              <a:spAutoFit/>
            </a:bodyPr>
            <a:lstStyle/>
            <a:p>
              <a:pPr algn="ctr">
                <a:buNone/>
              </a:pPr>
              <a:r>
                <a:rPr lang="en-US" sz="1200" b="1" dirty="0">
                  <a:solidFill>
                    <a:schemeClr val="bg2"/>
                  </a:solidFill>
                  <a:latin typeface="Aptos Black" panose="020B0004020202020204" pitchFamily="34" charset="0"/>
                  <a:ea typeface="Artifakt Element Heavy" panose="020B0B03050000020004" pitchFamily="34" charset="0"/>
                </a:rPr>
                <a:t>LEARN &amp; DISCOVER</a:t>
              </a:r>
              <a:endParaRPr lang="en-US" sz="1200" dirty="0">
                <a:solidFill>
                  <a:schemeClr val="bg2"/>
                </a:solidFill>
                <a:latin typeface="Aptos Black" panose="020B0004020202020204" pitchFamily="34" charset="0"/>
                <a:ea typeface="Artifakt Element Heavy" panose="020B0B03050000020004" pitchFamily="34" charset="0"/>
              </a:endParaRPr>
            </a:p>
          </p:txBody>
        </p:sp>
      </p:grpSp>
      <p:grpSp>
        <p:nvGrpSpPr>
          <p:cNvPr id="1031" name="Group 1030" descr="Charles River Watershed Association logo">
            <a:extLst>
              <a:ext uri="{FF2B5EF4-FFF2-40B4-BE49-F238E27FC236}">
                <a16:creationId xmlns:a16="http://schemas.microsoft.com/office/drawing/2014/main" id="{ABB043FE-9502-BC59-7317-D79AA8ED8437}"/>
              </a:ext>
            </a:extLst>
          </p:cNvPr>
          <p:cNvGrpSpPr/>
          <p:nvPr/>
        </p:nvGrpSpPr>
        <p:grpSpPr>
          <a:xfrm>
            <a:off x="290009" y="1241281"/>
            <a:ext cx="946732" cy="946732"/>
            <a:chOff x="8087136" y="1230756"/>
            <a:chExt cx="826810" cy="826810"/>
          </a:xfrm>
        </p:grpSpPr>
        <p:sp>
          <p:nvSpPr>
            <p:cNvPr id="1027" name="Oval 1026">
              <a:extLst>
                <a:ext uri="{FF2B5EF4-FFF2-40B4-BE49-F238E27FC236}">
                  <a16:creationId xmlns:a16="http://schemas.microsoft.com/office/drawing/2014/main" id="{165EAD83-D731-819F-1A8A-E11F09857008}"/>
                </a:ext>
              </a:extLst>
            </p:cNvPr>
            <p:cNvSpPr/>
            <p:nvPr/>
          </p:nvSpPr>
          <p:spPr>
            <a:xfrm>
              <a:off x="8087136" y="1230756"/>
              <a:ext cx="826810" cy="82681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1029" descr="A logo with white text&#10;&#10;AI-generated content may be incorrect.">
              <a:extLst>
                <a:ext uri="{FF2B5EF4-FFF2-40B4-BE49-F238E27FC236}">
                  <a16:creationId xmlns:a16="http://schemas.microsoft.com/office/drawing/2014/main" id="{82E4EB2E-43AA-29B2-62E0-64914977FC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60174" y="1447217"/>
              <a:ext cx="693483" cy="390200"/>
            </a:xfrm>
            <a:prstGeom prst="rect">
              <a:avLst/>
            </a:prstGeom>
          </p:spPr>
        </p:pic>
      </p:grpSp>
      <p:grpSp>
        <p:nvGrpSpPr>
          <p:cNvPr id="1036" name="Group 1035" descr="Annual Water Quality Report by CRWA, 2024&#10;">
            <a:extLst>
              <a:ext uri="{FF2B5EF4-FFF2-40B4-BE49-F238E27FC236}">
                <a16:creationId xmlns:a16="http://schemas.microsoft.com/office/drawing/2014/main" id="{2CF2C7D9-B3C3-A357-4814-2DA864A7AAC2}"/>
              </a:ext>
            </a:extLst>
          </p:cNvPr>
          <p:cNvGrpSpPr/>
          <p:nvPr/>
        </p:nvGrpSpPr>
        <p:grpSpPr>
          <a:xfrm>
            <a:off x="201338" y="2580512"/>
            <a:ext cx="1845222" cy="2310665"/>
            <a:chOff x="2220230" y="3195752"/>
            <a:chExt cx="1845222" cy="2310665"/>
          </a:xfrm>
        </p:grpSpPr>
        <p:sp>
          <p:nvSpPr>
            <p:cNvPr id="1034" name="Rectangle 1033">
              <a:extLst>
                <a:ext uri="{FF2B5EF4-FFF2-40B4-BE49-F238E27FC236}">
                  <a16:creationId xmlns:a16="http://schemas.microsoft.com/office/drawing/2014/main" id="{3C80487B-2ACF-8BA9-69F6-7D9E67764C1F}"/>
                </a:ext>
              </a:extLst>
            </p:cNvPr>
            <p:cNvSpPr/>
            <p:nvPr/>
          </p:nvSpPr>
          <p:spPr>
            <a:xfrm>
              <a:off x="2220230" y="3296113"/>
              <a:ext cx="1752600" cy="22103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5B3DFD13-3CFD-0A63-E09B-AFA6CE8C549F}"/>
                </a:ext>
              </a:extLst>
            </p:cNvPr>
            <p:cNvSpPr/>
            <p:nvPr/>
          </p:nvSpPr>
          <p:spPr>
            <a:xfrm>
              <a:off x="2282899" y="3238417"/>
              <a:ext cx="1752600" cy="22103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1032">
              <a:extLst>
                <a:ext uri="{FF2B5EF4-FFF2-40B4-BE49-F238E27FC236}">
                  <a16:creationId xmlns:a16="http://schemas.microsoft.com/office/drawing/2014/main" id="{D39D5AE5-355E-F27E-F44B-88401EC31A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6931" y="3195752"/>
              <a:ext cx="1728521" cy="2229308"/>
            </a:xfrm>
            <a:prstGeom prst="rect">
              <a:avLst/>
            </a:prstGeom>
          </p:spPr>
        </p:pic>
      </p:grpSp>
      <p:sp>
        <p:nvSpPr>
          <p:cNvPr id="1042" name="Oval 1041">
            <a:extLst>
              <a:ext uri="{FF2B5EF4-FFF2-40B4-BE49-F238E27FC236}">
                <a16:creationId xmlns:a16="http://schemas.microsoft.com/office/drawing/2014/main" id="{DA04811E-A580-836A-E705-33668DEF7F69}"/>
              </a:ext>
              <a:ext uri="{C183D7F6-B498-43B3-948B-1728B52AA6E4}">
                <adec:decorative xmlns:adec="http://schemas.microsoft.com/office/drawing/2017/decorative" val="1"/>
              </a:ext>
            </a:extLst>
          </p:cNvPr>
          <p:cNvSpPr/>
          <p:nvPr/>
        </p:nvSpPr>
        <p:spPr>
          <a:xfrm>
            <a:off x="1964979" y="4830634"/>
            <a:ext cx="1676777" cy="1676777"/>
          </a:xfrm>
          <a:prstGeom prst="ellipse">
            <a:avLst/>
          </a:prstGeom>
          <a:blipFill dpi="0" rotWithShape="1">
            <a:blip r:embed="rId9"/>
            <a:srcRect/>
            <a:tile tx="0" ty="0" sx="100000" sy="100000" flip="none" algn="bl"/>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6F8F804A-98FF-BBE7-3D1D-4B23AB8AB9E8}"/>
              </a:ext>
              <a:ext uri="{C183D7F6-B498-43B3-948B-1728B52AA6E4}">
                <adec:decorative xmlns:adec="http://schemas.microsoft.com/office/drawing/2017/decorative" val="1"/>
              </a:ext>
            </a:extLst>
          </p:cNvPr>
          <p:cNvSpPr/>
          <p:nvPr/>
        </p:nvSpPr>
        <p:spPr>
          <a:xfrm>
            <a:off x="1018183" y="5446325"/>
            <a:ext cx="1139907" cy="1139907"/>
          </a:xfrm>
          <a:prstGeom prst="ellipse">
            <a:avLst/>
          </a:prstGeom>
          <a:blipFill dpi="0" rotWithShape="1">
            <a:blip r:embed="rId10"/>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6" name="Group 1045">
            <a:extLst>
              <a:ext uri="{FF2B5EF4-FFF2-40B4-BE49-F238E27FC236}">
                <a16:creationId xmlns:a16="http://schemas.microsoft.com/office/drawing/2014/main" id="{64363895-FAB3-D267-FFB7-BEB16F044212}"/>
              </a:ext>
              <a:ext uri="{C183D7F6-B498-43B3-948B-1728B52AA6E4}">
                <adec:decorative xmlns:adec="http://schemas.microsoft.com/office/drawing/2017/decorative" val="1"/>
              </a:ext>
            </a:extLst>
          </p:cNvPr>
          <p:cNvGrpSpPr/>
          <p:nvPr/>
        </p:nvGrpSpPr>
        <p:grpSpPr>
          <a:xfrm>
            <a:off x="2013330" y="4715241"/>
            <a:ext cx="1676777" cy="478162"/>
            <a:chOff x="1971192" y="3949286"/>
            <a:chExt cx="2566815" cy="253787"/>
          </a:xfrm>
        </p:grpSpPr>
        <p:sp>
          <p:nvSpPr>
            <p:cNvPr id="1047" name="Rectangle 1046">
              <a:extLst>
                <a:ext uri="{FF2B5EF4-FFF2-40B4-BE49-F238E27FC236}">
                  <a16:creationId xmlns:a16="http://schemas.microsoft.com/office/drawing/2014/main" id="{0C46CD99-93AE-8D69-8536-3512EFCFB0C6}"/>
                </a:ext>
              </a:extLst>
            </p:cNvPr>
            <p:cNvSpPr/>
            <p:nvPr/>
          </p:nvSpPr>
          <p:spPr>
            <a:xfrm>
              <a:off x="2227469" y="3949286"/>
              <a:ext cx="1963049" cy="253787"/>
            </a:xfrm>
            <a:prstGeom prst="rect">
              <a:avLst/>
            </a:prstGeom>
            <a:solidFill>
              <a:srgbClr val="B64C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TextBox 1047">
              <a:extLst>
                <a:ext uri="{FF2B5EF4-FFF2-40B4-BE49-F238E27FC236}">
                  <a16:creationId xmlns:a16="http://schemas.microsoft.com/office/drawing/2014/main" id="{909B32BD-D580-3A79-A135-978AB4BC6F0F}"/>
                </a:ext>
              </a:extLst>
            </p:cNvPr>
            <p:cNvSpPr txBox="1"/>
            <p:nvPr/>
          </p:nvSpPr>
          <p:spPr>
            <a:xfrm>
              <a:off x="1971192" y="3949286"/>
              <a:ext cx="2566815" cy="245031"/>
            </a:xfrm>
            <a:prstGeom prst="rect">
              <a:avLst/>
            </a:prstGeom>
            <a:noFill/>
          </p:spPr>
          <p:txBody>
            <a:bodyPr wrap="square" rtlCol="0">
              <a:spAutoFit/>
            </a:bodyPr>
            <a:lstStyle/>
            <a:p>
              <a:pPr algn="ctr">
                <a:buNone/>
              </a:pPr>
              <a:r>
                <a:rPr lang="en-US" sz="1200" b="1" cap="all" dirty="0">
                  <a:solidFill>
                    <a:schemeClr val="bg2"/>
                  </a:solidFill>
                  <a:latin typeface="Aptos Black" panose="020B0004020202020204" pitchFamily="34" charset="0"/>
                  <a:ea typeface="Artifakt Element Heavy" panose="020B0B03050000020004" pitchFamily="34" charset="0"/>
                </a:rPr>
                <a:t>Bittersweet removal</a:t>
              </a:r>
              <a:endParaRPr lang="en-US" sz="1200" cap="all" dirty="0">
                <a:solidFill>
                  <a:schemeClr val="bg2"/>
                </a:solidFill>
                <a:latin typeface="Aptos Black" panose="020B0004020202020204" pitchFamily="34" charset="0"/>
                <a:ea typeface="Artifakt Element Heavy" panose="020B0B03050000020004" pitchFamily="34" charset="0"/>
              </a:endParaRPr>
            </a:p>
          </p:txBody>
        </p:sp>
      </p:grpSp>
      <p:grpSp>
        <p:nvGrpSpPr>
          <p:cNvPr id="1051" name="Group 1050">
            <a:extLst>
              <a:ext uri="{FF2B5EF4-FFF2-40B4-BE49-F238E27FC236}">
                <a16:creationId xmlns:a16="http://schemas.microsoft.com/office/drawing/2014/main" id="{C19190FE-CF66-030B-DF7D-AF21FA69A83F}"/>
              </a:ext>
              <a:ext uri="{C183D7F6-B498-43B3-948B-1728B52AA6E4}">
                <adec:decorative xmlns:adec="http://schemas.microsoft.com/office/drawing/2017/decorative" val="1"/>
              </a:ext>
            </a:extLst>
          </p:cNvPr>
          <p:cNvGrpSpPr/>
          <p:nvPr/>
        </p:nvGrpSpPr>
        <p:grpSpPr>
          <a:xfrm>
            <a:off x="475438" y="5302800"/>
            <a:ext cx="1321916" cy="492862"/>
            <a:chOff x="1966324" y="3949286"/>
            <a:chExt cx="2566815" cy="261589"/>
          </a:xfrm>
        </p:grpSpPr>
        <p:sp>
          <p:nvSpPr>
            <p:cNvPr id="1052" name="Rectangle 1051">
              <a:extLst>
                <a:ext uri="{FF2B5EF4-FFF2-40B4-BE49-F238E27FC236}">
                  <a16:creationId xmlns:a16="http://schemas.microsoft.com/office/drawing/2014/main" id="{578B1821-5B9F-9B6A-4F71-125770962276}"/>
                </a:ext>
              </a:extLst>
            </p:cNvPr>
            <p:cNvSpPr/>
            <p:nvPr/>
          </p:nvSpPr>
          <p:spPr>
            <a:xfrm>
              <a:off x="2227469" y="3949286"/>
              <a:ext cx="1963049" cy="2537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3" name="TextBox 1052">
              <a:extLst>
                <a:ext uri="{FF2B5EF4-FFF2-40B4-BE49-F238E27FC236}">
                  <a16:creationId xmlns:a16="http://schemas.microsoft.com/office/drawing/2014/main" id="{BDFDDA85-2664-57A4-60FA-34E1138241BD}"/>
                </a:ext>
              </a:extLst>
            </p:cNvPr>
            <p:cNvSpPr txBox="1"/>
            <p:nvPr/>
          </p:nvSpPr>
          <p:spPr>
            <a:xfrm>
              <a:off x="1966324" y="3965844"/>
              <a:ext cx="2566815" cy="245031"/>
            </a:xfrm>
            <a:prstGeom prst="rect">
              <a:avLst/>
            </a:prstGeom>
            <a:noFill/>
          </p:spPr>
          <p:txBody>
            <a:bodyPr wrap="square" rtlCol="0">
              <a:spAutoFit/>
            </a:bodyPr>
            <a:lstStyle/>
            <a:p>
              <a:pPr algn="ctr">
                <a:buNone/>
              </a:pPr>
              <a:r>
                <a:rPr lang="en-US" sz="1200" b="1" cap="all" dirty="0">
                  <a:solidFill>
                    <a:schemeClr val="bg2"/>
                  </a:solidFill>
                  <a:latin typeface="Aptos Black" panose="020B0004020202020204" pitchFamily="34" charset="0"/>
                  <a:ea typeface="Artifakt Element Heavy" panose="020B0B03050000020004" pitchFamily="34" charset="0"/>
                </a:rPr>
                <a:t>Aquatic invasives</a:t>
              </a:r>
              <a:endParaRPr lang="en-US" sz="1200" cap="all" dirty="0">
                <a:solidFill>
                  <a:schemeClr val="bg2"/>
                </a:solidFill>
                <a:latin typeface="Aptos Black" panose="020B0004020202020204" pitchFamily="34" charset="0"/>
                <a:ea typeface="Artifakt Element Heavy" panose="020B0B03050000020004" pitchFamily="34" charset="0"/>
              </a:endParaRPr>
            </a:p>
          </p:txBody>
        </p:sp>
      </p:grpSp>
      <p:pic>
        <p:nvPicPr>
          <p:cNvPr id="1063" name="Picture 1062" descr="A blue t-shirt with brown text&#10;&#10;">
            <a:extLst>
              <a:ext uri="{FF2B5EF4-FFF2-40B4-BE49-F238E27FC236}">
                <a16:creationId xmlns:a16="http://schemas.microsoft.com/office/drawing/2014/main" id="{EA00D86D-5073-3C41-14AE-B9A20977CE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620916">
            <a:off x="1926922" y="3289271"/>
            <a:ext cx="1243850" cy="1218391"/>
          </a:xfrm>
          <a:prstGeom prst="rect">
            <a:avLst/>
          </a:prstGeom>
        </p:spPr>
      </p:pic>
      <p:pic>
        <p:nvPicPr>
          <p:cNvPr id="1061" name="Picture 1060" descr="A white sweatshirt with a logo">
            <a:extLst>
              <a:ext uri="{FF2B5EF4-FFF2-40B4-BE49-F238E27FC236}">
                <a16:creationId xmlns:a16="http://schemas.microsoft.com/office/drawing/2014/main" id="{98379288-D6E6-4B0D-86BD-153828964A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11387" y="3241250"/>
            <a:ext cx="1400158" cy="1295726"/>
          </a:xfrm>
          <a:prstGeom prst="rect">
            <a:avLst/>
          </a:prstGeom>
        </p:spPr>
      </p:pic>
      <p:grpSp>
        <p:nvGrpSpPr>
          <p:cNvPr id="1064" name="Group 1063">
            <a:extLst>
              <a:ext uri="{FF2B5EF4-FFF2-40B4-BE49-F238E27FC236}">
                <a16:creationId xmlns:a16="http://schemas.microsoft.com/office/drawing/2014/main" id="{50491ACC-7DB5-42FD-BDA3-D6903AC88C8A}"/>
              </a:ext>
              <a:ext uri="{C183D7F6-B498-43B3-948B-1728B52AA6E4}">
                <adec:decorative xmlns:adec="http://schemas.microsoft.com/office/drawing/2017/decorative" val="1"/>
              </a:ext>
            </a:extLst>
          </p:cNvPr>
          <p:cNvGrpSpPr/>
          <p:nvPr/>
        </p:nvGrpSpPr>
        <p:grpSpPr>
          <a:xfrm>
            <a:off x="2178520" y="2842858"/>
            <a:ext cx="1513316" cy="483156"/>
            <a:chOff x="2199554" y="3949286"/>
            <a:chExt cx="1990964" cy="253787"/>
          </a:xfrm>
        </p:grpSpPr>
        <p:sp>
          <p:nvSpPr>
            <p:cNvPr id="1065" name="Rectangle 1064">
              <a:extLst>
                <a:ext uri="{FF2B5EF4-FFF2-40B4-BE49-F238E27FC236}">
                  <a16:creationId xmlns:a16="http://schemas.microsoft.com/office/drawing/2014/main" id="{62A8A9F8-46FB-46E9-E125-DDED25FC2C72}"/>
                </a:ext>
              </a:extLst>
            </p:cNvPr>
            <p:cNvSpPr/>
            <p:nvPr/>
          </p:nvSpPr>
          <p:spPr>
            <a:xfrm>
              <a:off x="2227469" y="3949286"/>
              <a:ext cx="1963049" cy="253787"/>
            </a:xfrm>
            <a:prstGeom prst="rect">
              <a:avLst/>
            </a:prstGeom>
            <a:solidFill>
              <a:srgbClr val="AB9D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6" name="TextBox 1065">
              <a:extLst>
                <a:ext uri="{FF2B5EF4-FFF2-40B4-BE49-F238E27FC236}">
                  <a16:creationId xmlns:a16="http://schemas.microsoft.com/office/drawing/2014/main" id="{8ED8F868-0DC0-30C8-5444-A814AFCF9954}"/>
                </a:ext>
              </a:extLst>
            </p:cNvPr>
            <p:cNvSpPr txBox="1"/>
            <p:nvPr/>
          </p:nvSpPr>
          <p:spPr>
            <a:xfrm>
              <a:off x="2199554" y="3973735"/>
              <a:ext cx="1988690" cy="226332"/>
            </a:xfrm>
            <a:prstGeom prst="rect">
              <a:avLst/>
            </a:prstGeom>
            <a:noFill/>
          </p:spPr>
          <p:txBody>
            <a:bodyPr wrap="square" rtlCol="0">
              <a:spAutoFit/>
            </a:bodyPr>
            <a:lstStyle/>
            <a:p>
              <a:pPr algn="ctr">
                <a:buNone/>
              </a:pPr>
              <a:r>
                <a:rPr lang="en-US" sz="1100" b="1" cap="all" dirty="0">
                  <a:solidFill>
                    <a:srgbClr val="694121"/>
                  </a:solidFill>
                  <a:latin typeface="Aptos Black" panose="020B0004020202020204" pitchFamily="34" charset="0"/>
                  <a:ea typeface="Artifakt Element Heavy" panose="020B0B03050000020004" pitchFamily="34" charset="0"/>
                </a:rPr>
                <a:t>sewage pollution action</a:t>
              </a:r>
              <a:endParaRPr lang="en-US" sz="1100" cap="all" dirty="0">
                <a:solidFill>
                  <a:srgbClr val="694121"/>
                </a:solidFill>
                <a:latin typeface="Aptos Black" panose="020B0004020202020204" pitchFamily="34" charset="0"/>
                <a:ea typeface="Artifakt Element Heavy" panose="020B0B03050000020004" pitchFamily="34" charset="0"/>
              </a:endParaRPr>
            </a:p>
          </p:txBody>
        </p:sp>
      </p:grpSp>
      <p:sp>
        <p:nvSpPr>
          <p:cNvPr id="3" name="Title 1">
            <a:extLst>
              <a:ext uri="{FF2B5EF4-FFF2-40B4-BE49-F238E27FC236}">
                <a16:creationId xmlns:a16="http://schemas.microsoft.com/office/drawing/2014/main" id="{A1EDABB8-6AD9-7B44-58A7-20514EBFD13A}"/>
              </a:ext>
            </a:extLst>
          </p:cNvPr>
          <p:cNvSpPr txBox="1">
            <a:spLocks noGrp="1"/>
          </p:cNvSpPr>
          <p:nvPr>
            <p:ph type="title" idx="4294967295"/>
          </p:nvPr>
        </p:nvSpPr>
        <p:spPr>
          <a:xfrm>
            <a:off x="310058" y="146589"/>
            <a:ext cx="850734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Positive Contributions to the Charles River today</a:t>
            </a:r>
            <a:br>
              <a:rPr kumimoji="0" lang="en-US" sz="30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0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pic>
        <p:nvPicPr>
          <p:cNvPr id="22" name="Picture 21" descr="A hand pointing at a map&#10;&#10;">
            <a:extLst>
              <a:ext uri="{FF2B5EF4-FFF2-40B4-BE49-F238E27FC236}">
                <a16:creationId xmlns:a16="http://schemas.microsoft.com/office/drawing/2014/main" id="{7A7BE1DF-627D-4E23-493B-4D10BD6196F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51613" y="3724821"/>
            <a:ext cx="2281384" cy="1856940"/>
          </a:xfrm>
          <a:prstGeom prst="rect">
            <a:avLst/>
          </a:prstGeom>
        </p:spPr>
      </p:pic>
      <p:sp>
        <p:nvSpPr>
          <p:cNvPr id="9" name="Oval 8">
            <a:extLst>
              <a:ext uri="{FF2B5EF4-FFF2-40B4-BE49-F238E27FC236}">
                <a16:creationId xmlns:a16="http://schemas.microsoft.com/office/drawing/2014/main" id="{B59FB2D9-132E-83EA-783A-A5AE30E36D7C}"/>
              </a:ext>
              <a:ext uri="{C183D7F6-B498-43B3-948B-1728B52AA6E4}">
                <adec:decorative xmlns:adec="http://schemas.microsoft.com/office/drawing/2017/decorative" val="1"/>
              </a:ext>
            </a:extLst>
          </p:cNvPr>
          <p:cNvSpPr/>
          <p:nvPr/>
        </p:nvSpPr>
        <p:spPr>
          <a:xfrm>
            <a:off x="4040574" y="2552563"/>
            <a:ext cx="1152664" cy="1152664"/>
          </a:xfrm>
          <a:prstGeom prst="ellipse">
            <a:avLst/>
          </a:prstGeom>
          <a:blipFill dpi="0" rotWithShape="1">
            <a:blip r:embed="rId14"/>
            <a:srcRect/>
            <a:tile tx="0" ty="0" sx="100000" sy="100000" flip="none" algn="ctr"/>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Charles River Conservancy logo">
            <a:extLst>
              <a:ext uri="{FF2B5EF4-FFF2-40B4-BE49-F238E27FC236}">
                <a16:creationId xmlns:a16="http://schemas.microsoft.com/office/drawing/2014/main" id="{9D7FAAC2-9830-3650-9D04-734CEFA0F87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609740" y="1076143"/>
            <a:ext cx="2547593" cy="1024904"/>
          </a:xfrm>
          <a:prstGeom prst="rect">
            <a:avLst/>
          </a:prstGeom>
        </p:spPr>
      </p:pic>
      <p:pic>
        <p:nvPicPr>
          <p:cNvPr id="23" name="Picture 22" descr="Esplanade Association Logo">
            <a:extLst>
              <a:ext uri="{FF2B5EF4-FFF2-40B4-BE49-F238E27FC236}">
                <a16:creationId xmlns:a16="http://schemas.microsoft.com/office/drawing/2014/main" id="{AE97B539-F6EB-F1B4-4A29-BC698C9A234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13140" y="218640"/>
            <a:ext cx="1942429" cy="1942429"/>
          </a:xfrm>
          <a:prstGeom prst="rect">
            <a:avLst/>
          </a:prstGeom>
        </p:spPr>
      </p:pic>
      <p:pic>
        <p:nvPicPr>
          <p:cNvPr id="34" name="Picture 33" descr="Magazine Beach Partners">
            <a:extLst>
              <a:ext uri="{FF2B5EF4-FFF2-40B4-BE49-F238E27FC236}">
                <a16:creationId xmlns:a16="http://schemas.microsoft.com/office/drawing/2014/main" id="{8C11282F-9C55-F0CA-AA84-9C2F0A7867A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029661" y="848722"/>
            <a:ext cx="1680242" cy="476331"/>
          </a:xfrm>
          <a:prstGeom prst="rect">
            <a:avLst/>
          </a:prstGeom>
        </p:spPr>
      </p:pic>
      <p:sp>
        <p:nvSpPr>
          <p:cNvPr id="38" name="Oval 37">
            <a:extLst>
              <a:ext uri="{FF2B5EF4-FFF2-40B4-BE49-F238E27FC236}">
                <a16:creationId xmlns:a16="http://schemas.microsoft.com/office/drawing/2014/main" id="{D78AF403-2AF0-2382-5C71-D6F92EF13DE3}"/>
              </a:ext>
              <a:ext uri="{C183D7F6-B498-43B3-948B-1728B52AA6E4}">
                <adec:decorative xmlns:adec="http://schemas.microsoft.com/office/drawing/2017/decorative" val="1"/>
              </a:ext>
            </a:extLst>
          </p:cNvPr>
          <p:cNvSpPr/>
          <p:nvPr/>
        </p:nvSpPr>
        <p:spPr>
          <a:xfrm>
            <a:off x="7895623" y="870903"/>
            <a:ext cx="938319" cy="938319"/>
          </a:xfrm>
          <a:prstGeom prst="ellipse">
            <a:avLst/>
          </a:prstGeom>
          <a:blipFill dpi="0" rotWithShape="1">
            <a:blip r:embed="rId18"/>
            <a:srcRect/>
            <a:tile tx="0" ty="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566C04F-E220-C241-BEED-515C4FADA289}"/>
              </a:ext>
              <a:ext uri="{C183D7F6-B498-43B3-948B-1728B52AA6E4}">
                <adec:decorative xmlns:adec="http://schemas.microsoft.com/office/drawing/2017/decorative" val="1"/>
              </a:ext>
            </a:extLst>
          </p:cNvPr>
          <p:cNvSpPr/>
          <p:nvPr/>
        </p:nvSpPr>
        <p:spPr>
          <a:xfrm>
            <a:off x="6825381" y="1382218"/>
            <a:ext cx="854008" cy="854008"/>
          </a:xfrm>
          <a:prstGeom prst="ellipse">
            <a:avLst/>
          </a:prstGeom>
          <a:blipFill dpi="0" rotWithShape="1">
            <a:blip r:embed="rId19"/>
            <a:srcRect/>
            <a:tile tx="0" ty="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descr="DCR logo">
            <a:extLst>
              <a:ext uri="{FF2B5EF4-FFF2-40B4-BE49-F238E27FC236}">
                <a16:creationId xmlns:a16="http://schemas.microsoft.com/office/drawing/2014/main" id="{31AC4BFC-8556-C74D-ACA1-D139B5ECA08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307765" y="6095819"/>
            <a:ext cx="560690" cy="560690"/>
          </a:xfrm>
          <a:prstGeom prst="rect">
            <a:avLst/>
          </a:prstGeom>
        </p:spPr>
      </p:pic>
      <p:grpSp>
        <p:nvGrpSpPr>
          <p:cNvPr id="56" name="Group 55" descr="Herter Community Gardens logo">
            <a:extLst>
              <a:ext uri="{FF2B5EF4-FFF2-40B4-BE49-F238E27FC236}">
                <a16:creationId xmlns:a16="http://schemas.microsoft.com/office/drawing/2014/main" id="{EA32AB00-0060-AF6B-695C-FAE75C17BA37}"/>
              </a:ext>
            </a:extLst>
          </p:cNvPr>
          <p:cNvGrpSpPr/>
          <p:nvPr/>
        </p:nvGrpSpPr>
        <p:grpSpPr>
          <a:xfrm>
            <a:off x="4830000" y="1460097"/>
            <a:ext cx="1581338" cy="727225"/>
            <a:chOff x="3721552" y="2362051"/>
            <a:chExt cx="4640124" cy="2133898"/>
          </a:xfrm>
        </p:grpSpPr>
        <p:pic>
          <p:nvPicPr>
            <p:cNvPr id="49" name="Picture 48">
              <a:extLst>
                <a:ext uri="{FF2B5EF4-FFF2-40B4-BE49-F238E27FC236}">
                  <a16:creationId xmlns:a16="http://schemas.microsoft.com/office/drawing/2014/main" id="{9CE6C8E1-19FE-3440-2650-26B9B3A3463C}"/>
                </a:ext>
              </a:extLst>
            </p:cNvPr>
            <p:cNvPicPr>
              <a:picLocks noChangeAspect="1"/>
            </p:cNvPicPr>
            <p:nvPr/>
          </p:nvPicPr>
          <p:blipFill>
            <a:blip r:embed="rId21" cstate="screen">
              <a:extLst>
                <a:ext uri="{28A0092B-C50C-407E-A947-70E740481C1C}">
                  <a14:useLocalDpi xmlns:a14="http://schemas.microsoft.com/office/drawing/2010/main"/>
                </a:ext>
              </a:extLst>
            </a:blip>
            <a:srcRect r="-130004"/>
            <a:stretch/>
          </p:blipFill>
          <p:spPr>
            <a:xfrm>
              <a:off x="3721552" y="2362051"/>
              <a:ext cx="4640124" cy="2133898"/>
            </a:xfrm>
            <a:prstGeom prst="rect">
              <a:avLst/>
            </a:prstGeom>
            <a:solidFill>
              <a:srgbClr val="EFEFEF"/>
            </a:solidFill>
          </p:spPr>
        </p:pic>
        <p:pic>
          <p:nvPicPr>
            <p:cNvPr id="54" name="Picture 53">
              <a:extLst>
                <a:ext uri="{FF2B5EF4-FFF2-40B4-BE49-F238E27FC236}">
                  <a16:creationId xmlns:a16="http://schemas.microsoft.com/office/drawing/2014/main" id="{005CF722-7599-0C18-40E2-42111AF4CE90}"/>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5715612" y="3556013"/>
              <a:ext cx="2519432" cy="304759"/>
            </a:xfrm>
            <a:prstGeom prst="rect">
              <a:avLst/>
            </a:prstGeom>
          </p:spPr>
        </p:pic>
        <p:pic>
          <p:nvPicPr>
            <p:cNvPr id="55" name="Picture 54">
              <a:extLst>
                <a:ext uri="{FF2B5EF4-FFF2-40B4-BE49-F238E27FC236}">
                  <a16:creationId xmlns:a16="http://schemas.microsoft.com/office/drawing/2014/main" id="{D76197AD-BAC6-4F76-AA31-0B0BB3458D77}"/>
                </a:ext>
              </a:extLst>
            </p:cNvPr>
            <p:cNvPicPr>
              <a:picLocks noChangeAspect="1"/>
            </p:cNvPicPr>
            <p:nvPr/>
          </p:nvPicPr>
          <p:blipFill>
            <a:blip r:embed="rId23" cstate="screen">
              <a:extLst>
                <a:ext uri="{28A0092B-C50C-407E-A947-70E740481C1C}">
                  <a14:useLocalDpi xmlns:a14="http://schemas.microsoft.com/office/drawing/2010/main"/>
                </a:ext>
              </a:extLst>
            </a:blip>
            <a:srcRect r="-114560"/>
            <a:stretch/>
          </p:blipFill>
          <p:spPr>
            <a:xfrm>
              <a:off x="5733379" y="3907725"/>
              <a:ext cx="2519432" cy="304759"/>
            </a:xfrm>
            <a:prstGeom prst="rect">
              <a:avLst/>
            </a:prstGeom>
          </p:spPr>
        </p:pic>
      </p:grpSp>
      <p:pic>
        <p:nvPicPr>
          <p:cNvPr id="1029" name="Picture 1028" descr="Mass Audubon Logo">
            <a:extLst>
              <a:ext uri="{FF2B5EF4-FFF2-40B4-BE49-F238E27FC236}">
                <a16:creationId xmlns:a16="http://schemas.microsoft.com/office/drawing/2014/main" id="{7617F95C-45E0-6519-D23D-F4632C6BD8A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075300" y="838353"/>
            <a:ext cx="1526942" cy="473824"/>
          </a:xfrm>
          <a:prstGeom prst="rect">
            <a:avLst/>
          </a:prstGeom>
        </p:spPr>
      </p:pic>
      <p:sp>
        <p:nvSpPr>
          <p:cNvPr id="1037" name="Freeform: Shape 1036">
            <a:extLst>
              <a:ext uri="{FF2B5EF4-FFF2-40B4-BE49-F238E27FC236}">
                <a16:creationId xmlns:a16="http://schemas.microsoft.com/office/drawing/2014/main" id="{5E637A37-723D-10D4-B68F-91A385874B06}"/>
              </a:ext>
              <a:ext uri="{C183D7F6-B498-43B3-948B-1728B52AA6E4}">
                <adec:decorative xmlns:adec="http://schemas.microsoft.com/office/drawing/2017/decorative" val="1"/>
              </a:ext>
            </a:extLst>
          </p:cNvPr>
          <p:cNvSpPr/>
          <p:nvPr/>
        </p:nvSpPr>
        <p:spPr>
          <a:xfrm>
            <a:off x="7421321" y="2543252"/>
            <a:ext cx="1993901" cy="908194"/>
          </a:xfrm>
          <a:custGeom>
            <a:avLst/>
            <a:gdLst>
              <a:gd name="connsiteX0" fmla="*/ 0 w 2219093"/>
              <a:gd name="connsiteY0" fmla="*/ 74944 h 391610"/>
              <a:gd name="connsiteX1" fmla="*/ 1003610 w 2219093"/>
              <a:gd name="connsiteY1" fmla="*/ 19188 h 391610"/>
              <a:gd name="connsiteX2" fmla="*/ 1449659 w 2219093"/>
              <a:gd name="connsiteY2" fmla="*/ 364876 h 391610"/>
              <a:gd name="connsiteX3" fmla="*/ 2219093 w 2219093"/>
              <a:gd name="connsiteY3" fmla="*/ 342573 h 391610"/>
              <a:gd name="connsiteX0" fmla="*/ 0 w 2278901"/>
              <a:gd name="connsiteY0" fmla="*/ 74944 h 391610"/>
              <a:gd name="connsiteX1" fmla="*/ 1003610 w 2278901"/>
              <a:gd name="connsiteY1" fmla="*/ 19188 h 391610"/>
              <a:gd name="connsiteX2" fmla="*/ 1449659 w 2278901"/>
              <a:gd name="connsiteY2" fmla="*/ 364876 h 391610"/>
              <a:gd name="connsiteX3" fmla="*/ 2219093 w 2278901"/>
              <a:gd name="connsiteY3" fmla="*/ 342573 h 391610"/>
              <a:gd name="connsiteX4" fmla="*/ 2228625 w 2278901"/>
              <a:gd name="connsiteY4" fmla="*/ 316121 h 391610"/>
              <a:gd name="connsiteX0" fmla="*/ 0 w 2467170"/>
              <a:gd name="connsiteY0" fmla="*/ 74944 h 391610"/>
              <a:gd name="connsiteX1" fmla="*/ 1003610 w 2467170"/>
              <a:gd name="connsiteY1" fmla="*/ 19188 h 391610"/>
              <a:gd name="connsiteX2" fmla="*/ 1449659 w 2467170"/>
              <a:gd name="connsiteY2" fmla="*/ 364876 h 391610"/>
              <a:gd name="connsiteX3" fmla="*/ 2219093 w 2467170"/>
              <a:gd name="connsiteY3" fmla="*/ 342573 h 391610"/>
              <a:gd name="connsiteX4" fmla="*/ 2467170 w 2467170"/>
              <a:gd name="connsiteY4" fmla="*/ 117344 h 391610"/>
              <a:gd name="connsiteX0" fmla="*/ 0 w 2481302"/>
              <a:gd name="connsiteY0" fmla="*/ 74944 h 391610"/>
              <a:gd name="connsiteX1" fmla="*/ 1003610 w 2481302"/>
              <a:gd name="connsiteY1" fmla="*/ 19188 h 391610"/>
              <a:gd name="connsiteX2" fmla="*/ 1449659 w 2481302"/>
              <a:gd name="connsiteY2" fmla="*/ 364876 h 391610"/>
              <a:gd name="connsiteX3" fmla="*/ 2219093 w 2481302"/>
              <a:gd name="connsiteY3" fmla="*/ 342573 h 391610"/>
              <a:gd name="connsiteX4" fmla="*/ 2467170 w 2481302"/>
              <a:gd name="connsiteY4" fmla="*/ 117344 h 391610"/>
              <a:gd name="connsiteX5" fmla="*/ 2450130 w 2481302"/>
              <a:gd name="connsiteY5" fmla="*/ 117344 h 391610"/>
              <a:gd name="connsiteX0" fmla="*/ 0 w 2469938"/>
              <a:gd name="connsiteY0" fmla="*/ 74944 h 391610"/>
              <a:gd name="connsiteX1" fmla="*/ 1003610 w 2469938"/>
              <a:gd name="connsiteY1" fmla="*/ 19188 h 391610"/>
              <a:gd name="connsiteX2" fmla="*/ 1449659 w 2469938"/>
              <a:gd name="connsiteY2" fmla="*/ 364876 h 391610"/>
              <a:gd name="connsiteX3" fmla="*/ 2219093 w 2469938"/>
              <a:gd name="connsiteY3" fmla="*/ 342573 h 391610"/>
              <a:gd name="connsiteX4" fmla="*/ 2467170 w 2469938"/>
              <a:gd name="connsiteY4" fmla="*/ 117344 h 391610"/>
              <a:gd name="connsiteX5" fmla="*/ 2126391 w 2469938"/>
              <a:gd name="connsiteY5" fmla="*/ 86764 h 391610"/>
              <a:gd name="connsiteX0" fmla="*/ 0 w 2469940"/>
              <a:gd name="connsiteY0" fmla="*/ 74944 h 391610"/>
              <a:gd name="connsiteX1" fmla="*/ 1003610 w 2469940"/>
              <a:gd name="connsiteY1" fmla="*/ 19188 h 391610"/>
              <a:gd name="connsiteX2" fmla="*/ 1449659 w 2469940"/>
              <a:gd name="connsiteY2" fmla="*/ 364876 h 391610"/>
              <a:gd name="connsiteX3" fmla="*/ 2219093 w 2469940"/>
              <a:gd name="connsiteY3" fmla="*/ 342573 h 391610"/>
              <a:gd name="connsiteX4" fmla="*/ 2467170 w 2469940"/>
              <a:gd name="connsiteY4" fmla="*/ 117344 h 391610"/>
              <a:gd name="connsiteX5" fmla="*/ 2126391 w 2469940"/>
              <a:gd name="connsiteY5" fmla="*/ 86764 h 391610"/>
              <a:gd name="connsiteX6" fmla="*/ 2126390 w 2469940"/>
              <a:gd name="connsiteY6" fmla="*/ 86764 h 391610"/>
              <a:gd name="connsiteX0" fmla="*/ 0 w 2469938"/>
              <a:gd name="connsiteY0" fmla="*/ 74944 h 683094"/>
              <a:gd name="connsiteX1" fmla="*/ 1003610 w 2469938"/>
              <a:gd name="connsiteY1" fmla="*/ 19188 h 683094"/>
              <a:gd name="connsiteX2" fmla="*/ 1449659 w 2469938"/>
              <a:gd name="connsiteY2" fmla="*/ 364876 h 683094"/>
              <a:gd name="connsiteX3" fmla="*/ 2219093 w 2469938"/>
              <a:gd name="connsiteY3" fmla="*/ 342573 h 683094"/>
              <a:gd name="connsiteX4" fmla="*/ 2467170 w 2469938"/>
              <a:gd name="connsiteY4" fmla="*/ 117344 h 683094"/>
              <a:gd name="connsiteX5" fmla="*/ 2126391 w 2469938"/>
              <a:gd name="connsiteY5" fmla="*/ 86764 h 683094"/>
              <a:gd name="connsiteX6" fmla="*/ 2296779 w 2469938"/>
              <a:gd name="connsiteY6" fmla="*/ 683094 h 683094"/>
              <a:gd name="connsiteX0" fmla="*/ 0 w 2469940"/>
              <a:gd name="connsiteY0" fmla="*/ 74944 h 727266"/>
              <a:gd name="connsiteX1" fmla="*/ 1003610 w 2469940"/>
              <a:gd name="connsiteY1" fmla="*/ 19188 h 727266"/>
              <a:gd name="connsiteX2" fmla="*/ 1449659 w 2469940"/>
              <a:gd name="connsiteY2" fmla="*/ 364876 h 727266"/>
              <a:gd name="connsiteX3" fmla="*/ 2219093 w 2469940"/>
              <a:gd name="connsiteY3" fmla="*/ 342573 h 727266"/>
              <a:gd name="connsiteX4" fmla="*/ 2467170 w 2469940"/>
              <a:gd name="connsiteY4" fmla="*/ 117344 h 727266"/>
              <a:gd name="connsiteX5" fmla="*/ 2126391 w 2469940"/>
              <a:gd name="connsiteY5" fmla="*/ 86764 h 727266"/>
              <a:gd name="connsiteX6" fmla="*/ 2296779 w 2469940"/>
              <a:gd name="connsiteY6" fmla="*/ 683094 h 727266"/>
              <a:gd name="connsiteX7" fmla="*/ 2313818 w 2469940"/>
              <a:gd name="connsiteY7" fmla="*/ 683094 h 727266"/>
              <a:gd name="connsiteX0" fmla="*/ 0 w 3404308"/>
              <a:gd name="connsiteY0" fmla="*/ 74944 h 1172391"/>
              <a:gd name="connsiteX1" fmla="*/ 1003610 w 3404308"/>
              <a:gd name="connsiteY1" fmla="*/ 19188 h 1172391"/>
              <a:gd name="connsiteX2" fmla="*/ 1449659 w 3404308"/>
              <a:gd name="connsiteY2" fmla="*/ 364876 h 1172391"/>
              <a:gd name="connsiteX3" fmla="*/ 2219093 w 3404308"/>
              <a:gd name="connsiteY3" fmla="*/ 342573 h 1172391"/>
              <a:gd name="connsiteX4" fmla="*/ 2467170 w 3404308"/>
              <a:gd name="connsiteY4" fmla="*/ 117344 h 1172391"/>
              <a:gd name="connsiteX5" fmla="*/ 2126391 w 3404308"/>
              <a:gd name="connsiteY5" fmla="*/ 86764 h 1172391"/>
              <a:gd name="connsiteX6" fmla="*/ 2296779 w 3404308"/>
              <a:gd name="connsiteY6" fmla="*/ 683094 h 1172391"/>
              <a:gd name="connsiteX7" fmla="*/ 3404308 w 3404308"/>
              <a:gd name="connsiteY7" fmla="*/ 1172391 h 1172391"/>
              <a:gd name="connsiteX0" fmla="*/ 0 w 3404308"/>
              <a:gd name="connsiteY0" fmla="*/ 74944 h 1172391"/>
              <a:gd name="connsiteX1" fmla="*/ 1003610 w 3404308"/>
              <a:gd name="connsiteY1" fmla="*/ 19188 h 1172391"/>
              <a:gd name="connsiteX2" fmla="*/ 1449659 w 3404308"/>
              <a:gd name="connsiteY2" fmla="*/ 364876 h 1172391"/>
              <a:gd name="connsiteX3" fmla="*/ 2219093 w 3404308"/>
              <a:gd name="connsiteY3" fmla="*/ 342573 h 1172391"/>
              <a:gd name="connsiteX4" fmla="*/ 2467170 w 3404308"/>
              <a:gd name="connsiteY4" fmla="*/ 117344 h 1172391"/>
              <a:gd name="connsiteX5" fmla="*/ 2126391 w 3404308"/>
              <a:gd name="connsiteY5" fmla="*/ 86764 h 1172391"/>
              <a:gd name="connsiteX6" fmla="*/ 2296779 w 3404308"/>
              <a:gd name="connsiteY6" fmla="*/ 683094 h 1172391"/>
              <a:gd name="connsiteX7" fmla="*/ 3404308 w 3404308"/>
              <a:gd name="connsiteY7" fmla="*/ 1172391 h 1172391"/>
              <a:gd name="connsiteX0" fmla="*/ 0 w 3404308"/>
              <a:gd name="connsiteY0" fmla="*/ 74944 h 1172391"/>
              <a:gd name="connsiteX1" fmla="*/ 1003610 w 3404308"/>
              <a:gd name="connsiteY1" fmla="*/ 19188 h 1172391"/>
              <a:gd name="connsiteX2" fmla="*/ 1449659 w 3404308"/>
              <a:gd name="connsiteY2" fmla="*/ 364876 h 1172391"/>
              <a:gd name="connsiteX3" fmla="*/ 2219093 w 3404308"/>
              <a:gd name="connsiteY3" fmla="*/ 342573 h 1172391"/>
              <a:gd name="connsiteX4" fmla="*/ 2467170 w 3404308"/>
              <a:gd name="connsiteY4" fmla="*/ 117344 h 1172391"/>
              <a:gd name="connsiteX5" fmla="*/ 2092312 w 3404308"/>
              <a:gd name="connsiteY5" fmla="*/ 10311 h 1172391"/>
              <a:gd name="connsiteX6" fmla="*/ 2296779 w 3404308"/>
              <a:gd name="connsiteY6" fmla="*/ 683094 h 1172391"/>
              <a:gd name="connsiteX7" fmla="*/ 3404308 w 3404308"/>
              <a:gd name="connsiteY7" fmla="*/ 1172391 h 1172391"/>
              <a:gd name="connsiteX0" fmla="*/ 0 w 3404308"/>
              <a:gd name="connsiteY0" fmla="*/ 74944 h 1172391"/>
              <a:gd name="connsiteX1" fmla="*/ 1003610 w 3404308"/>
              <a:gd name="connsiteY1" fmla="*/ 19188 h 1172391"/>
              <a:gd name="connsiteX2" fmla="*/ 1449659 w 3404308"/>
              <a:gd name="connsiteY2" fmla="*/ 364876 h 1172391"/>
              <a:gd name="connsiteX3" fmla="*/ 2219093 w 3404308"/>
              <a:gd name="connsiteY3" fmla="*/ 342573 h 1172391"/>
              <a:gd name="connsiteX4" fmla="*/ 2467170 w 3404308"/>
              <a:gd name="connsiteY4" fmla="*/ 117344 h 1172391"/>
              <a:gd name="connsiteX5" fmla="*/ 2092312 w 3404308"/>
              <a:gd name="connsiteY5" fmla="*/ 10311 h 1172391"/>
              <a:gd name="connsiteX6" fmla="*/ 2296779 w 3404308"/>
              <a:gd name="connsiteY6" fmla="*/ 683094 h 1172391"/>
              <a:gd name="connsiteX7" fmla="*/ 3404308 w 3404308"/>
              <a:gd name="connsiteY7" fmla="*/ 1172391 h 1172391"/>
              <a:gd name="connsiteX0" fmla="*/ 0 w 3404308"/>
              <a:gd name="connsiteY0" fmla="*/ 96784 h 1194231"/>
              <a:gd name="connsiteX1" fmla="*/ 1003610 w 3404308"/>
              <a:gd name="connsiteY1" fmla="*/ 41028 h 1194231"/>
              <a:gd name="connsiteX2" fmla="*/ 1449659 w 3404308"/>
              <a:gd name="connsiteY2" fmla="*/ 386716 h 1194231"/>
              <a:gd name="connsiteX3" fmla="*/ 2219093 w 3404308"/>
              <a:gd name="connsiteY3" fmla="*/ 364413 h 1194231"/>
              <a:gd name="connsiteX4" fmla="*/ 2467170 w 3404308"/>
              <a:gd name="connsiteY4" fmla="*/ 139184 h 1194231"/>
              <a:gd name="connsiteX5" fmla="*/ 2092312 w 3404308"/>
              <a:gd name="connsiteY5" fmla="*/ 32151 h 1194231"/>
              <a:gd name="connsiteX6" fmla="*/ 2296779 w 3404308"/>
              <a:gd name="connsiteY6" fmla="*/ 704934 h 1194231"/>
              <a:gd name="connsiteX7" fmla="*/ 3404308 w 3404308"/>
              <a:gd name="connsiteY7" fmla="*/ 1194231 h 1194231"/>
              <a:gd name="connsiteX0" fmla="*/ 0 w 3404308"/>
              <a:gd name="connsiteY0" fmla="*/ 96784 h 1194231"/>
              <a:gd name="connsiteX1" fmla="*/ 1003610 w 3404308"/>
              <a:gd name="connsiteY1" fmla="*/ 41028 h 1194231"/>
              <a:gd name="connsiteX2" fmla="*/ 1449659 w 3404308"/>
              <a:gd name="connsiteY2" fmla="*/ 386716 h 1194231"/>
              <a:gd name="connsiteX3" fmla="*/ 2219093 w 3404308"/>
              <a:gd name="connsiteY3" fmla="*/ 364413 h 1194231"/>
              <a:gd name="connsiteX4" fmla="*/ 2467170 w 3404308"/>
              <a:gd name="connsiteY4" fmla="*/ 139184 h 1194231"/>
              <a:gd name="connsiteX5" fmla="*/ 2092312 w 3404308"/>
              <a:gd name="connsiteY5" fmla="*/ 32151 h 1194231"/>
              <a:gd name="connsiteX6" fmla="*/ 2296779 w 3404308"/>
              <a:gd name="connsiteY6" fmla="*/ 704934 h 1194231"/>
              <a:gd name="connsiteX7" fmla="*/ 3404308 w 3404308"/>
              <a:gd name="connsiteY7" fmla="*/ 1194231 h 1194231"/>
              <a:gd name="connsiteX0" fmla="*/ 0 w 3404308"/>
              <a:gd name="connsiteY0" fmla="*/ 81247 h 1178694"/>
              <a:gd name="connsiteX1" fmla="*/ 1003610 w 3404308"/>
              <a:gd name="connsiteY1" fmla="*/ 25491 h 1178694"/>
              <a:gd name="connsiteX2" fmla="*/ 1449659 w 3404308"/>
              <a:gd name="connsiteY2" fmla="*/ 371179 h 1178694"/>
              <a:gd name="connsiteX3" fmla="*/ 2219093 w 3404308"/>
              <a:gd name="connsiteY3" fmla="*/ 348876 h 1178694"/>
              <a:gd name="connsiteX4" fmla="*/ 2483107 w 3404308"/>
              <a:gd name="connsiteY4" fmla="*/ 157017 h 1178694"/>
              <a:gd name="connsiteX5" fmla="*/ 2092312 w 3404308"/>
              <a:gd name="connsiteY5" fmla="*/ 16614 h 1178694"/>
              <a:gd name="connsiteX6" fmla="*/ 2296779 w 3404308"/>
              <a:gd name="connsiteY6" fmla="*/ 689397 h 1178694"/>
              <a:gd name="connsiteX7" fmla="*/ 3404308 w 3404308"/>
              <a:gd name="connsiteY7" fmla="*/ 1178694 h 1178694"/>
              <a:gd name="connsiteX0" fmla="*/ 0 w 3404308"/>
              <a:gd name="connsiteY0" fmla="*/ 150660 h 1248107"/>
              <a:gd name="connsiteX1" fmla="*/ 1003610 w 3404308"/>
              <a:gd name="connsiteY1" fmla="*/ 94904 h 1248107"/>
              <a:gd name="connsiteX2" fmla="*/ 1449659 w 3404308"/>
              <a:gd name="connsiteY2" fmla="*/ 440592 h 1248107"/>
              <a:gd name="connsiteX3" fmla="*/ 2219093 w 3404308"/>
              <a:gd name="connsiteY3" fmla="*/ 418289 h 1248107"/>
              <a:gd name="connsiteX4" fmla="*/ 2440607 w 3404308"/>
              <a:gd name="connsiteY4" fmla="*/ 107246 h 1248107"/>
              <a:gd name="connsiteX5" fmla="*/ 2092312 w 3404308"/>
              <a:gd name="connsiteY5" fmla="*/ 86027 h 1248107"/>
              <a:gd name="connsiteX6" fmla="*/ 2296779 w 3404308"/>
              <a:gd name="connsiteY6" fmla="*/ 758810 h 1248107"/>
              <a:gd name="connsiteX7" fmla="*/ 3404308 w 3404308"/>
              <a:gd name="connsiteY7" fmla="*/ 1248107 h 1248107"/>
              <a:gd name="connsiteX0" fmla="*/ 0 w 3404308"/>
              <a:gd name="connsiteY0" fmla="*/ 140654 h 1238101"/>
              <a:gd name="connsiteX1" fmla="*/ 1003610 w 3404308"/>
              <a:gd name="connsiteY1" fmla="*/ 84898 h 1238101"/>
              <a:gd name="connsiteX2" fmla="*/ 1449659 w 3404308"/>
              <a:gd name="connsiteY2" fmla="*/ 430586 h 1238101"/>
              <a:gd name="connsiteX3" fmla="*/ 2219093 w 3404308"/>
              <a:gd name="connsiteY3" fmla="*/ 408283 h 1238101"/>
              <a:gd name="connsiteX4" fmla="*/ 2461857 w 3404308"/>
              <a:gd name="connsiteY4" fmla="*/ 111542 h 1238101"/>
              <a:gd name="connsiteX5" fmla="*/ 2092312 w 3404308"/>
              <a:gd name="connsiteY5" fmla="*/ 76021 h 1238101"/>
              <a:gd name="connsiteX6" fmla="*/ 2296779 w 3404308"/>
              <a:gd name="connsiteY6" fmla="*/ 748804 h 1238101"/>
              <a:gd name="connsiteX7" fmla="*/ 3404308 w 3404308"/>
              <a:gd name="connsiteY7" fmla="*/ 1238101 h 1238101"/>
              <a:gd name="connsiteX0" fmla="*/ 0 w 3404308"/>
              <a:gd name="connsiteY0" fmla="*/ 132269 h 1229716"/>
              <a:gd name="connsiteX1" fmla="*/ 1003610 w 3404308"/>
              <a:gd name="connsiteY1" fmla="*/ 76513 h 1229716"/>
              <a:gd name="connsiteX2" fmla="*/ 1449659 w 3404308"/>
              <a:gd name="connsiteY2" fmla="*/ 422201 h 1229716"/>
              <a:gd name="connsiteX3" fmla="*/ 2219093 w 3404308"/>
              <a:gd name="connsiteY3" fmla="*/ 399898 h 1229716"/>
              <a:gd name="connsiteX4" fmla="*/ 2461857 w 3404308"/>
              <a:gd name="connsiteY4" fmla="*/ 103157 h 1229716"/>
              <a:gd name="connsiteX5" fmla="*/ 2092312 w 3404308"/>
              <a:gd name="connsiteY5" fmla="*/ 67636 h 1229716"/>
              <a:gd name="connsiteX6" fmla="*/ 2296779 w 3404308"/>
              <a:gd name="connsiteY6" fmla="*/ 740419 h 1229716"/>
              <a:gd name="connsiteX7" fmla="*/ 3404308 w 3404308"/>
              <a:gd name="connsiteY7" fmla="*/ 1229716 h 1229716"/>
              <a:gd name="connsiteX0" fmla="*/ 0 w 3404308"/>
              <a:gd name="connsiteY0" fmla="*/ 145608 h 1243055"/>
              <a:gd name="connsiteX1" fmla="*/ 1003610 w 3404308"/>
              <a:gd name="connsiteY1" fmla="*/ 89852 h 1243055"/>
              <a:gd name="connsiteX2" fmla="*/ 1449659 w 3404308"/>
              <a:gd name="connsiteY2" fmla="*/ 435540 h 1243055"/>
              <a:gd name="connsiteX3" fmla="*/ 2219093 w 3404308"/>
              <a:gd name="connsiteY3" fmla="*/ 413237 h 1243055"/>
              <a:gd name="connsiteX4" fmla="*/ 2360920 w 3404308"/>
              <a:gd name="connsiteY4" fmla="*/ 97426 h 1243055"/>
              <a:gd name="connsiteX5" fmla="*/ 2092312 w 3404308"/>
              <a:gd name="connsiteY5" fmla="*/ 80975 h 1243055"/>
              <a:gd name="connsiteX6" fmla="*/ 2296779 w 3404308"/>
              <a:gd name="connsiteY6" fmla="*/ 753758 h 1243055"/>
              <a:gd name="connsiteX7" fmla="*/ 3404308 w 3404308"/>
              <a:gd name="connsiteY7" fmla="*/ 1243055 h 1243055"/>
              <a:gd name="connsiteX0" fmla="*/ 0 w 3404308"/>
              <a:gd name="connsiteY0" fmla="*/ 94409 h 1191856"/>
              <a:gd name="connsiteX1" fmla="*/ 1003610 w 3404308"/>
              <a:gd name="connsiteY1" fmla="*/ 38653 h 1191856"/>
              <a:gd name="connsiteX2" fmla="*/ 1449659 w 3404308"/>
              <a:gd name="connsiteY2" fmla="*/ 384341 h 1191856"/>
              <a:gd name="connsiteX3" fmla="*/ 2219093 w 3404308"/>
              <a:gd name="connsiteY3" fmla="*/ 362038 h 1191856"/>
              <a:gd name="connsiteX4" fmla="*/ 2360920 w 3404308"/>
              <a:gd name="connsiteY4" fmla="*/ 127273 h 1191856"/>
              <a:gd name="connsiteX5" fmla="*/ 2092312 w 3404308"/>
              <a:gd name="connsiteY5" fmla="*/ 29776 h 1191856"/>
              <a:gd name="connsiteX6" fmla="*/ 2296779 w 3404308"/>
              <a:gd name="connsiteY6" fmla="*/ 702559 h 1191856"/>
              <a:gd name="connsiteX7" fmla="*/ 3404308 w 3404308"/>
              <a:gd name="connsiteY7" fmla="*/ 1191856 h 1191856"/>
              <a:gd name="connsiteX0" fmla="*/ 0 w 3404308"/>
              <a:gd name="connsiteY0" fmla="*/ 122712 h 1220159"/>
              <a:gd name="connsiteX1" fmla="*/ 1003610 w 3404308"/>
              <a:gd name="connsiteY1" fmla="*/ 66956 h 1220159"/>
              <a:gd name="connsiteX2" fmla="*/ 1449659 w 3404308"/>
              <a:gd name="connsiteY2" fmla="*/ 412644 h 1220159"/>
              <a:gd name="connsiteX3" fmla="*/ 2219093 w 3404308"/>
              <a:gd name="connsiteY3" fmla="*/ 390341 h 1220159"/>
              <a:gd name="connsiteX4" fmla="*/ 2456546 w 3404308"/>
              <a:gd name="connsiteY4" fmla="*/ 107902 h 1220159"/>
              <a:gd name="connsiteX5" fmla="*/ 2092312 w 3404308"/>
              <a:gd name="connsiteY5" fmla="*/ 58079 h 1220159"/>
              <a:gd name="connsiteX6" fmla="*/ 2296779 w 3404308"/>
              <a:gd name="connsiteY6" fmla="*/ 730862 h 1220159"/>
              <a:gd name="connsiteX7" fmla="*/ 3404308 w 3404308"/>
              <a:gd name="connsiteY7" fmla="*/ 1220159 h 1220159"/>
              <a:gd name="connsiteX0" fmla="*/ 0 w 3404308"/>
              <a:gd name="connsiteY0" fmla="*/ 96949 h 1194396"/>
              <a:gd name="connsiteX1" fmla="*/ 1003610 w 3404308"/>
              <a:gd name="connsiteY1" fmla="*/ 41193 h 1194396"/>
              <a:gd name="connsiteX2" fmla="*/ 1449659 w 3404308"/>
              <a:gd name="connsiteY2" fmla="*/ 386881 h 1194396"/>
              <a:gd name="connsiteX3" fmla="*/ 2219093 w 3404308"/>
              <a:gd name="connsiteY3" fmla="*/ 364578 h 1194396"/>
              <a:gd name="connsiteX4" fmla="*/ 2451233 w 3404308"/>
              <a:gd name="connsiteY4" fmla="*/ 125045 h 1194396"/>
              <a:gd name="connsiteX5" fmla="*/ 2092312 w 3404308"/>
              <a:gd name="connsiteY5" fmla="*/ 32316 h 1194396"/>
              <a:gd name="connsiteX6" fmla="*/ 2296779 w 3404308"/>
              <a:gd name="connsiteY6" fmla="*/ 705099 h 1194396"/>
              <a:gd name="connsiteX7" fmla="*/ 3404308 w 3404308"/>
              <a:gd name="connsiteY7" fmla="*/ 1194396 h 1194396"/>
              <a:gd name="connsiteX0" fmla="*/ 0 w 3404308"/>
              <a:gd name="connsiteY0" fmla="*/ 104986 h 1202433"/>
              <a:gd name="connsiteX1" fmla="*/ 1003610 w 3404308"/>
              <a:gd name="connsiteY1" fmla="*/ 49230 h 1202433"/>
              <a:gd name="connsiteX2" fmla="*/ 1449659 w 3404308"/>
              <a:gd name="connsiteY2" fmla="*/ 394918 h 1202433"/>
              <a:gd name="connsiteX3" fmla="*/ 2219093 w 3404308"/>
              <a:gd name="connsiteY3" fmla="*/ 372615 h 1202433"/>
              <a:gd name="connsiteX4" fmla="*/ 2451233 w 3404308"/>
              <a:gd name="connsiteY4" fmla="*/ 118780 h 1202433"/>
              <a:gd name="connsiteX5" fmla="*/ 2092312 w 3404308"/>
              <a:gd name="connsiteY5" fmla="*/ 40353 h 1202433"/>
              <a:gd name="connsiteX6" fmla="*/ 2296779 w 3404308"/>
              <a:gd name="connsiteY6" fmla="*/ 713136 h 1202433"/>
              <a:gd name="connsiteX7" fmla="*/ 3404308 w 3404308"/>
              <a:gd name="connsiteY7" fmla="*/ 1202433 h 1202433"/>
              <a:gd name="connsiteX0" fmla="*/ 0 w 3404308"/>
              <a:gd name="connsiteY0" fmla="*/ 129038 h 1226485"/>
              <a:gd name="connsiteX1" fmla="*/ 1003610 w 3404308"/>
              <a:gd name="connsiteY1" fmla="*/ 73282 h 1226485"/>
              <a:gd name="connsiteX2" fmla="*/ 1449659 w 3404308"/>
              <a:gd name="connsiteY2" fmla="*/ 418970 h 1226485"/>
              <a:gd name="connsiteX3" fmla="*/ 2219093 w 3404308"/>
              <a:gd name="connsiteY3" fmla="*/ 396667 h 1226485"/>
              <a:gd name="connsiteX4" fmla="*/ 2488420 w 3404308"/>
              <a:gd name="connsiteY4" fmla="*/ 104692 h 1226485"/>
              <a:gd name="connsiteX5" fmla="*/ 2092312 w 3404308"/>
              <a:gd name="connsiteY5" fmla="*/ 64405 h 1226485"/>
              <a:gd name="connsiteX6" fmla="*/ 2296779 w 3404308"/>
              <a:gd name="connsiteY6" fmla="*/ 737188 h 1226485"/>
              <a:gd name="connsiteX7" fmla="*/ 3404308 w 3404308"/>
              <a:gd name="connsiteY7" fmla="*/ 1226485 h 1226485"/>
              <a:gd name="connsiteX0" fmla="*/ 0 w 3404308"/>
              <a:gd name="connsiteY0" fmla="*/ 166773 h 1264220"/>
              <a:gd name="connsiteX1" fmla="*/ 1003610 w 3404308"/>
              <a:gd name="connsiteY1" fmla="*/ 111017 h 1264220"/>
              <a:gd name="connsiteX2" fmla="*/ 1449659 w 3404308"/>
              <a:gd name="connsiteY2" fmla="*/ 456705 h 1264220"/>
              <a:gd name="connsiteX3" fmla="*/ 2219093 w 3404308"/>
              <a:gd name="connsiteY3" fmla="*/ 434402 h 1264220"/>
              <a:gd name="connsiteX4" fmla="*/ 2488420 w 3404308"/>
              <a:gd name="connsiteY4" fmla="*/ 142427 h 1264220"/>
              <a:gd name="connsiteX5" fmla="*/ 2092312 w 3404308"/>
              <a:gd name="connsiteY5" fmla="*/ 102140 h 1264220"/>
              <a:gd name="connsiteX6" fmla="*/ 2296779 w 3404308"/>
              <a:gd name="connsiteY6" fmla="*/ 774923 h 1264220"/>
              <a:gd name="connsiteX7" fmla="*/ 3404308 w 3404308"/>
              <a:gd name="connsiteY7" fmla="*/ 1264220 h 1264220"/>
              <a:gd name="connsiteX0" fmla="*/ 0 w 3404308"/>
              <a:gd name="connsiteY0" fmla="*/ 166773 h 1264220"/>
              <a:gd name="connsiteX1" fmla="*/ 1003610 w 3404308"/>
              <a:gd name="connsiteY1" fmla="*/ 111017 h 1264220"/>
              <a:gd name="connsiteX2" fmla="*/ 1449659 w 3404308"/>
              <a:gd name="connsiteY2" fmla="*/ 456705 h 1264220"/>
              <a:gd name="connsiteX3" fmla="*/ 2219093 w 3404308"/>
              <a:gd name="connsiteY3" fmla="*/ 434402 h 1264220"/>
              <a:gd name="connsiteX4" fmla="*/ 2488420 w 3404308"/>
              <a:gd name="connsiteY4" fmla="*/ 142427 h 1264220"/>
              <a:gd name="connsiteX5" fmla="*/ 2092312 w 3404308"/>
              <a:gd name="connsiteY5" fmla="*/ 102140 h 1264220"/>
              <a:gd name="connsiteX6" fmla="*/ 2296779 w 3404308"/>
              <a:gd name="connsiteY6" fmla="*/ 774923 h 1264220"/>
              <a:gd name="connsiteX7" fmla="*/ 3404308 w 3404308"/>
              <a:gd name="connsiteY7" fmla="*/ 1264220 h 1264220"/>
              <a:gd name="connsiteX0" fmla="*/ 0 w 3404308"/>
              <a:gd name="connsiteY0" fmla="*/ 131125 h 1228572"/>
              <a:gd name="connsiteX1" fmla="*/ 1003610 w 3404308"/>
              <a:gd name="connsiteY1" fmla="*/ 75369 h 1228572"/>
              <a:gd name="connsiteX2" fmla="*/ 1449659 w 3404308"/>
              <a:gd name="connsiteY2" fmla="*/ 421057 h 1228572"/>
              <a:gd name="connsiteX3" fmla="*/ 2219093 w 3404308"/>
              <a:gd name="connsiteY3" fmla="*/ 398754 h 1228572"/>
              <a:gd name="connsiteX4" fmla="*/ 2488420 w 3404308"/>
              <a:gd name="connsiteY4" fmla="*/ 106779 h 1228572"/>
              <a:gd name="connsiteX5" fmla="*/ 2092312 w 3404308"/>
              <a:gd name="connsiteY5" fmla="*/ 66492 h 1228572"/>
              <a:gd name="connsiteX6" fmla="*/ 2296779 w 3404308"/>
              <a:gd name="connsiteY6" fmla="*/ 739275 h 1228572"/>
              <a:gd name="connsiteX7" fmla="*/ 3404308 w 3404308"/>
              <a:gd name="connsiteY7" fmla="*/ 1228572 h 1228572"/>
              <a:gd name="connsiteX0" fmla="*/ 0 w 3404308"/>
              <a:gd name="connsiteY0" fmla="*/ 147867 h 1245314"/>
              <a:gd name="connsiteX1" fmla="*/ 1003610 w 3404308"/>
              <a:gd name="connsiteY1" fmla="*/ 92111 h 1245314"/>
              <a:gd name="connsiteX2" fmla="*/ 1449659 w 3404308"/>
              <a:gd name="connsiteY2" fmla="*/ 437799 h 1245314"/>
              <a:gd name="connsiteX3" fmla="*/ 2219093 w 3404308"/>
              <a:gd name="connsiteY3" fmla="*/ 415496 h 1245314"/>
              <a:gd name="connsiteX4" fmla="*/ 2488420 w 3404308"/>
              <a:gd name="connsiteY4" fmla="*/ 123521 h 1245314"/>
              <a:gd name="connsiteX5" fmla="*/ 2092312 w 3404308"/>
              <a:gd name="connsiteY5" fmla="*/ 83234 h 1245314"/>
              <a:gd name="connsiteX6" fmla="*/ 2296779 w 3404308"/>
              <a:gd name="connsiteY6" fmla="*/ 756017 h 1245314"/>
              <a:gd name="connsiteX7" fmla="*/ 3404308 w 3404308"/>
              <a:gd name="connsiteY7" fmla="*/ 1245314 h 124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308" h="1245314">
                <a:moveTo>
                  <a:pt x="0" y="147867"/>
                </a:moveTo>
                <a:cubicBezTo>
                  <a:pt x="381000" y="95828"/>
                  <a:pt x="762000" y="43789"/>
                  <a:pt x="1003610" y="92111"/>
                </a:cubicBezTo>
                <a:cubicBezTo>
                  <a:pt x="1245220" y="140433"/>
                  <a:pt x="1247079" y="383902"/>
                  <a:pt x="1449659" y="437799"/>
                </a:cubicBezTo>
                <a:cubicBezTo>
                  <a:pt x="1652239" y="491696"/>
                  <a:pt x="1935666" y="453596"/>
                  <a:pt x="2219093" y="415496"/>
                </a:cubicBezTo>
                <a:cubicBezTo>
                  <a:pt x="2460482" y="393066"/>
                  <a:pt x="2486434" y="129032"/>
                  <a:pt x="2488420" y="123521"/>
                </a:cubicBezTo>
                <a:cubicBezTo>
                  <a:pt x="2325052" y="-128547"/>
                  <a:pt x="2095862" y="83234"/>
                  <a:pt x="2092312" y="83234"/>
                </a:cubicBezTo>
                <a:cubicBezTo>
                  <a:pt x="1831048" y="200462"/>
                  <a:pt x="2296779" y="756017"/>
                  <a:pt x="2296779" y="756017"/>
                </a:cubicBezTo>
                <a:cubicBezTo>
                  <a:pt x="2753991" y="1237670"/>
                  <a:pt x="3400758" y="1245314"/>
                  <a:pt x="3404308" y="1245314"/>
                </a:cubicBezTo>
              </a:path>
            </a:pathLst>
          </a:custGeom>
          <a:noFill/>
          <a:ln w="19050">
            <a:solidFill>
              <a:srgbClr val="A6A6A6">
                <a:alpha val="40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8ACAFBF-7C7D-61B9-DD29-1C5609373426}"/>
              </a:ext>
              <a:ext uri="{C183D7F6-B498-43B3-948B-1728B52AA6E4}">
                <adec:decorative xmlns:adec="http://schemas.microsoft.com/office/drawing/2017/decorative" val="1"/>
              </a:ext>
            </a:extLst>
          </p:cNvPr>
          <p:cNvGrpSpPr/>
          <p:nvPr/>
        </p:nvGrpSpPr>
        <p:grpSpPr>
          <a:xfrm>
            <a:off x="5448994" y="2503352"/>
            <a:ext cx="1903982" cy="276999"/>
            <a:chOff x="2227469" y="3931926"/>
            <a:chExt cx="2914621" cy="167047"/>
          </a:xfrm>
        </p:grpSpPr>
        <p:sp>
          <p:nvSpPr>
            <p:cNvPr id="13" name="Rectangle 12">
              <a:extLst>
                <a:ext uri="{FF2B5EF4-FFF2-40B4-BE49-F238E27FC236}">
                  <a16:creationId xmlns:a16="http://schemas.microsoft.com/office/drawing/2014/main" id="{C476535E-8F13-6A61-1AAE-1A7246C30898}"/>
                </a:ext>
              </a:extLst>
            </p:cNvPr>
            <p:cNvSpPr/>
            <p:nvPr/>
          </p:nvSpPr>
          <p:spPr>
            <a:xfrm>
              <a:off x="2227469" y="3949286"/>
              <a:ext cx="2914621" cy="117799"/>
            </a:xfrm>
            <a:prstGeom prst="rect">
              <a:avLst/>
            </a:prstGeom>
            <a:solidFill>
              <a:schemeClr val="accent4">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F0E5B2B-1C87-3850-8EC7-5A6828C808E3}"/>
                </a:ext>
              </a:extLst>
            </p:cNvPr>
            <p:cNvSpPr txBox="1"/>
            <p:nvPr/>
          </p:nvSpPr>
          <p:spPr>
            <a:xfrm>
              <a:off x="2332531" y="3931926"/>
              <a:ext cx="2736192" cy="167047"/>
            </a:xfrm>
            <a:prstGeom prst="rect">
              <a:avLst/>
            </a:prstGeom>
            <a:noFill/>
          </p:spPr>
          <p:txBody>
            <a:bodyPr wrap="square" rtlCol="0">
              <a:spAutoFit/>
            </a:bodyPr>
            <a:lstStyle/>
            <a:p>
              <a:pPr algn="ctr">
                <a:buNone/>
              </a:pPr>
              <a:r>
                <a:rPr lang="en-US" sz="1200" b="1" cap="all" dirty="0">
                  <a:latin typeface="Aptos Black" panose="020B0004020202020204" pitchFamily="34" charset="0"/>
                  <a:ea typeface="Artifakt Element Heavy" panose="020B0B03050000020004" pitchFamily="34" charset="0"/>
                </a:rPr>
                <a:t>Meet a beekeeper!</a:t>
              </a:r>
              <a:endParaRPr lang="en-US" sz="1200" cap="all" dirty="0">
                <a:latin typeface="Aptos Black" panose="020B0004020202020204" pitchFamily="34" charset="0"/>
                <a:ea typeface="Artifakt Element Heavy" panose="020B0B03050000020004" pitchFamily="34" charset="0"/>
              </a:endParaRPr>
            </a:p>
          </p:txBody>
        </p:sp>
      </p:grpSp>
      <p:sp>
        <p:nvSpPr>
          <p:cNvPr id="17" name="Oval 16">
            <a:extLst>
              <a:ext uri="{FF2B5EF4-FFF2-40B4-BE49-F238E27FC236}">
                <a16:creationId xmlns:a16="http://schemas.microsoft.com/office/drawing/2014/main" id="{2203D7E6-7960-B582-DD40-3BCE8A5EC890}"/>
              </a:ext>
              <a:ext uri="{C183D7F6-B498-43B3-948B-1728B52AA6E4}">
                <adec:decorative xmlns:adec="http://schemas.microsoft.com/office/drawing/2017/decorative" val="1"/>
              </a:ext>
            </a:extLst>
          </p:cNvPr>
          <p:cNvSpPr/>
          <p:nvPr/>
        </p:nvSpPr>
        <p:spPr>
          <a:xfrm>
            <a:off x="4905359" y="2397511"/>
            <a:ext cx="581213" cy="581213"/>
          </a:xfrm>
          <a:custGeom>
            <a:avLst/>
            <a:gdLst>
              <a:gd name="connsiteX0" fmla="*/ 0 w 581213"/>
              <a:gd name="connsiteY0" fmla="*/ 290607 h 581213"/>
              <a:gd name="connsiteX1" fmla="*/ 290607 w 581213"/>
              <a:gd name="connsiteY1" fmla="*/ 0 h 581213"/>
              <a:gd name="connsiteX2" fmla="*/ 581214 w 581213"/>
              <a:gd name="connsiteY2" fmla="*/ 290607 h 581213"/>
              <a:gd name="connsiteX3" fmla="*/ 290607 w 581213"/>
              <a:gd name="connsiteY3" fmla="*/ 581214 h 581213"/>
              <a:gd name="connsiteX4" fmla="*/ 0 w 581213"/>
              <a:gd name="connsiteY4" fmla="*/ 290607 h 58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13" h="581213" fill="none" extrusionOk="0">
                <a:moveTo>
                  <a:pt x="0" y="290607"/>
                </a:moveTo>
                <a:cubicBezTo>
                  <a:pt x="17018" y="132128"/>
                  <a:pt x="142566" y="-25637"/>
                  <a:pt x="290607" y="0"/>
                </a:cubicBezTo>
                <a:cubicBezTo>
                  <a:pt x="429173" y="-3359"/>
                  <a:pt x="571556" y="139202"/>
                  <a:pt x="581214" y="290607"/>
                </a:cubicBezTo>
                <a:cubicBezTo>
                  <a:pt x="579092" y="430867"/>
                  <a:pt x="443973" y="591125"/>
                  <a:pt x="290607" y="581214"/>
                </a:cubicBezTo>
                <a:cubicBezTo>
                  <a:pt x="136357" y="584712"/>
                  <a:pt x="8600" y="453173"/>
                  <a:pt x="0" y="290607"/>
                </a:cubicBezTo>
                <a:close/>
              </a:path>
              <a:path w="581213" h="581213" stroke="0" extrusionOk="0">
                <a:moveTo>
                  <a:pt x="0" y="290607"/>
                </a:moveTo>
                <a:cubicBezTo>
                  <a:pt x="-12968" y="122110"/>
                  <a:pt x="115381" y="5528"/>
                  <a:pt x="290607" y="0"/>
                </a:cubicBezTo>
                <a:cubicBezTo>
                  <a:pt x="468026" y="3562"/>
                  <a:pt x="573149" y="130365"/>
                  <a:pt x="581214" y="290607"/>
                </a:cubicBezTo>
                <a:cubicBezTo>
                  <a:pt x="574268" y="457888"/>
                  <a:pt x="447161" y="603012"/>
                  <a:pt x="290607" y="581214"/>
                </a:cubicBezTo>
                <a:cubicBezTo>
                  <a:pt x="121910" y="576728"/>
                  <a:pt x="24144" y="462641"/>
                  <a:pt x="0" y="290607"/>
                </a:cubicBezTo>
                <a:close/>
              </a:path>
            </a:pathLst>
          </a:custGeom>
          <a:solidFill>
            <a:schemeClr val="accent4"/>
          </a:solidFill>
          <a:ln w="19050" cmpd="dbl">
            <a:solidFill>
              <a:schemeClr val="tx1"/>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ee with solid fill">
            <a:extLst>
              <a:ext uri="{FF2B5EF4-FFF2-40B4-BE49-F238E27FC236}">
                <a16:creationId xmlns:a16="http://schemas.microsoft.com/office/drawing/2014/main" id="{76D94C79-00EA-759F-1E8F-55DB83B72CE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2700000">
            <a:off x="4939109" y="2437819"/>
            <a:ext cx="514226" cy="514226"/>
          </a:xfrm>
          <a:prstGeom prst="rect">
            <a:avLst/>
          </a:prstGeom>
        </p:spPr>
      </p:pic>
    </p:spTree>
    <p:extLst>
      <p:ext uri="{BB962C8B-B14F-4D97-AF65-F5344CB8AC3E}">
        <p14:creationId xmlns:p14="http://schemas.microsoft.com/office/powerpoint/2010/main" val="2384885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g object 16">
            <a:extLst>
              <a:ext uri="{FF2B5EF4-FFF2-40B4-BE49-F238E27FC236}">
                <a16:creationId xmlns:a16="http://schemas.microsoft.com/office/drawing/2014/main" id="{43D591CF-1452-F1EA-C50A-A7D7F96E7FF9}"/>
              </a:ext>
              <a:ext uri="{C183D7F6-B498-43B3-948B-1728B52AA6E4}">
                <adec:decorative xmlns:adec="http://schemas.microsoft.com/office/drawing/2017/decorative" val="1"/>
              </a:ext>
            </a:extLst>
          </p:cNvPr>
          <p:cNvPicPr/>
          <p:nvPr/>
        </p:nvPicPr>
        <p:blipFill rotWithShape="1">
          <a:blip r:embed="rId2" cstate="screen">
            <a:alphaModFix amt="15000"/>
            <a:extLst>
              <a:ext uri="{28A0092B-C50C-407E-A947-70E740481C1C}">
                <a14:useLocalDpi xmlns:a14="http://schemas.microsoft.com/office/drawing/2010/main"/>
              </a:ext>
            </a:extLst>
          </a:blip>
          <a:srcRect l="13394"/>
          <a:stretch/>
        </p:blipFill>
        <p:spPr>
          <a:xfrm>
            <a:off x="0" y="0"/>
            <a:ext cx="9144000" cy="6858000"/>
          </a:xfrm>
          <a:prstGeom prst="rect">
            <a:avLst/>
          </a:prstGeom>
        </p:spPr>
      </p:pic>
      <p:sp>
        <p:nvSpPr>
          <p:cNvPr id="2" name="Content Placeholder 8">
            <a:extLst>
              <a:ext uri="{FF2B5EF4-FFF2-40B4-BE49-F238E27FC236}">
                <a16:creationId xmlns:a16="http://schemas.microsoft.com/office/drawing/2014/main" id="{A0A78EA3-81C9-992A-2973-0B05B94D37EC}"/>
              </a:ext>
            </a:extLst>
          </p:cNvPr>
          <p:cNvSpPr txBox="1">
            <a:spLocks/>
          </p:cNvSpPr>
          <p:nvPr/>
        </p:nvSpPr>
        <p:spPr>
          <a:xfrm>
            <a:off x="628650" y="1572127"/>
            <a:ext cx="7700010" cy="4748462"/>
          </a:xfrm>
          <a:prstGeom prst="rect">
            <a:avLst/>
          </a:prstGeom>
        </p:spPr>
        <p:txBody>
          <a:bodyPr vert="horz" lIns="68580" tIns="34290" rIns="68580" bIns="34290" rtlCol="0" anchor="t">
            <a:normAutofit/>
          </a:bodyPr>
          <a:lstStyle>
            <a:lvl1pPr marL="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3200" kern="1200">
                <a:solidFill>
                  <a:schemeClr val="tx2"/>
                </a:solidFill>
                <a:latin typeface="+mn-lt"/>
                <a:ea typeface="+mn-ea"/>
                <a:cs typeface="+mn-cs"/>
              </a:defRPr>
            </a:lvl1pPr>
            <a:lvl2pPr marL="45720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2800" kern="1200">
                <a:solidFill>
                  <a:schemeClr val="tx2"/>
                </a:solidFill>
                <a:latin typeface="+mn-lt"/>
                <a:ea typeface="+mn-ea"/>
                <a:cs typeface="+mn-cs"/>
              </a:defRPr>
            </a:lvl2pPr>
            <a:lvl3pPr marL="91440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24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Wingdings" panose="05000000000000000000" pitchFamily="2" charset="2"/>
              <a:buNone/>
              <a:defRPr sz="20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Wingdings" panose="05000000000000000000" pitchFamily="2" charset="2"/>
              <a:buNone/>
              <a:defRPr sz="2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1313" marR="0" lvl="1"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Please provide feedback after the presentation</a:t>
            </a:r>
          </a:p>
          <a:p>
            <a:pPr marL="798513" marR="0" lvl="2"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You will find information on how to give feedback at the end of the presentation</a:t>
            </a:r>
          </a:p>
          <a:p>
            <a:pPr marL="341313" marR="0" lvl="1"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Q&amp;A function is open for comments during the presentation</a:t>
            </a:r>
          </a:p>
          <a:p>
            <a:pPr marL="341313" marR="0" lvl="1"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Cameras + microphones</a:t>
            </a:r>
          </a:p>
          <a:p>
            <a:pPr marL="798513" marR="0" lvl="2"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Your camera is on/off</a:t>
            </a:r>
          </a:p>
          <a:p>
            <a:pPr marL="798513" marR="0" lvl="2"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We will enable your microphone only when you are speaking after the presentation</a:t>
            </a:r>
          </a:p>
          <a:p>
            <a:pPr marL="0" marR="0" lvl="0" indent="0" algn="l" defTabSz="914400" rtl="0" eaLnBrk="1" fontAlgn="auto" latinLnBrk="0" hangingPunct="1">
              <a:lnSpc>
                <a:spcPct val="110000"/>
              </a:lnSpc>
              <a:spcBef>
                <a:spcPts val="1125"/>
              </a:spcBef>
              <a:spcAft>
                <a:spcPts val="1000"/>
              </a:spcAft>
              <a:buClr>
                <a:srgbClr val="4472C4"/>
              </a:buClr>
              <a:buSzTx/>
              <a:buFont typeface="Wingdings" panose="05000000000000000000" pitchFamily="2" charset="2"/>
              <a:buNone/>
              <a:tabLst/>
              <a:defRPr/>
            </a:pPr>
            <a:r>
              <a:rPr kumimoji="0" lang="en-US" sz="2400" b="0" i="1"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Please note that this public meeting will be recorded, and the recording will be posted online shortly after.</a:t>
            </a:r>
          </a:p>
        </p:txBody>
      </p:sp>
      <p:sp>
        <p:nvSpPr>
          <p:cNvPr id="6" name="Title 1">
            <a:extLst>
              <a:ext uri="{FF2B5EF4-FFF2-40B4-BE49-F238E27FC236}">
                <a16:creationId xmlns:a16="http://schemas.microsoft.com/office/drawing/2014/main" id="{1AE72615-7E14-41A5-4A1F-CD492AE09F6C}"/>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Meeting Logistics</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318249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F94CF7-5F4A-4868-6BBA-F44856715C1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016" y="1"/>
            <a:ext cx="9634534" cy="6857999"/>
          </a:xfrm>
          <a:prstGeom prst="rect">
            <a:avLst/>
          </a:prstGeom>
        </p:spPr>
      </p:pic>
      <p:sp>
        <p:nvSpPr>
          <p:cNvPr id="3" name="Title 1">
            <a:extLst>
              <a:ext uri="{FF2B5EF4-FFF2-40B4-BE49-F238E27FC236}">
                <a16:creationId xmlns:a16="http://schemas.microsoft.com/office/drawing/2014/main" id="{F308723E-9033-64CD-8B7C-9A14E632D550}"/>
              </a:ext>
            </a:extLst>
          </p:cNvPr>
          <p:cNvSpPr txBox="1">
            <a:spLocks/>
          </p:cNvSpPr>
          <p:nvPr/>
        </p:nvSpPr>
        <p:spPr>
          <a:xfrm>
            <a:off x="338634" y="165639"/>
            <a:ext cx="7886700" cy="1325563"/>
          </a:xfrm>
          <a:prstGeom prst="rect">
            <a:avLst/>
          </a:prstGeom>
        </p:spPr>
        <p:txBody>
          <a:bodyP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ptos Display" panose="020B0004020202020204" pitchFamily="34" charset="0"/>
              </a:rPr>
              <a:t>Where could we take it further?</a:t>
            </a:r>
            <a:br>
              <a:rPr lang="en-US" sz="3200" dirty="0">
                <a:latin typeface="Aptos Display" panose="020B0004020202020204" pitchFamily="34" charset="0"/>
              </a:rPr>
            </a:br>
            <a:endParaRPr lang="en-US" sz="3200" i="1" dirty="0">
              <a:latin typeface="Aptos Display" panose="020B0004020202020204" pitchFamily="34" charset="0"/>
            </a:endParaRPr>
          </a:p>
          <a:p>
            <a:br>
              <a:rPr lang="en-US" sz="3200" dirty="0">
                <a:latin typeface="Aptos Display" panose="020B0004020202020204" pitchFamily="34" charset="0"/>
              </a:rPr>
            </a:br>
            <a:endParaRPr lang="en-US" sz="3200" i="1" dirty="0">
              <a:latin typeface="Aptos Display" panose="020B0004020202020204" pitchFamily="34" charset="0"/>
            </a:endParaRPr>
          </a:p>
        </p:txBody>
      </p:sp>
      <p:sp>
        <p:nvSpPr>
          <p:cNvPr id="5" name="Rectangle 4">
            <a:extLst>
              <a:ext uri="{FF2B5EF4-FFF2-40B4-BE49-F238E27FC236}">
                <a16:creationId xmlns:a16="http://schemas.microsoft.com/office/drawing/2014/main" id="{2C09BEB1-7F13-3357-CF06-ADA7C04C111E}"/>
              </a:ext>
              <a:ext uri="{C183D7F6-B498-43B3-948B-1728B52AA6E4}">
                <adec:decorative xmlns:adec="http://schemas.microsoft.com/office/drawing/2017/decorative" val="1"/>
              </a:ext>
            </a:extLst>
          </p:cNvPr>
          <p:cNvSpPr/>
          <p:nvPr/>
        </p:nvSpPr>
        <p:spPr>
          <a:xfrm>
            <a:off x="502418" y="733530"/>
            <a:ext cx="8430567" cy="584814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216AC84-3B73-43DC-D9B4-116F27EFA649}"/>
              </a:ext>
            </a:extLst>
          </p:cNvPr>
          <p:cNvSpPr txBox="1"/>
          <p:nvPr/>
        </p:nvSpPr>
        <p:spPr>
          <a:xfrm>
            <a:off x="664281" y="1014148"/>
            <a:ext cx="8063471" cy="954107"/>
          </a:xfrm>
          <a:prstGeom prst="rect">
            <a:avLst/>
          </a:prstGeom>
          <a:noFill/>
        </p:spPr>
        <p:txBody>
          <a:bodyPr wrap="square" rtlCol="0">
            <a:spAutoFit/>
          </a:bodyPr>
          <a:lstStyle/>
          <a:p>
            <a:pPr>
              <a:buNone/>
            </a:pPr>
            <a:r>
              <a:rPr lang="en-US" sz="1400" b="1" dirty="0">
                <a:latin typeface="Aptos Display" panose="020B0004020202020204" pitchFamily="34" charset="0"/>
              </a:rPr>
              <a:t>Stewardship Opportunities</a:t>
            </a:r>
          </a:p>
          <a:p>
            <a:pPr>
              <a:buNone/>
            </a:pPr>
            <a:r>
              <a:rPr lang="en-US" sz="1400" dirty="0">
                <a:latin typeface="Aptos Display" panose="020B0004020202020204" pitchFamily="34" charset="0"/>
              </a:rPr>
              <a:t>➤ How can the community, partners, and volunteers be more involved in caring for the Charles River and surrounding parklands?</a:t>
            </a:r>
          </a:p>
          <a:p>
            <a:pPr>
              <a:buNone/>
            </a:pPr>
            <a:endParaRPr lang="en-US" sz="1400" dirty="0">
              <a:latin typeface="Aptos Display" panose="020B0004020202020204" pitchFamily="34" charset="0"/>
            </a:endParaRPr>
          </a:p>
        </p:txBody>
      </p:sp>
      <p:sp>
        <p:nvSpPr>
          <p:cNvPr id="7" name="Oval 6">
            <a:extLst>
              <a:ext uri="{FF2B5EF4-FFF2-40B4-BE49-F238E27FC236}">
                <a16:creationId xmlns:a16="http://schemas.microsoft.com/office/drawing/2014/main" id="{043E478D-1380-5795-A368-C368D35311BF}"/>
              </a:ext>
              <a:ext uri="{C183D7F6-B498-43B3-948B-1728B52AA6E4}">
                <adec:decorative xmlns:adec="http://schemas.microsoft.com/office/drawing/2017/decorative" val="1"/>
              </a:ext>
            </a:extLst>
          </p:cNvPr>
          <p:cNvSpPr/>
          <p:nvPr/>
        </p:nvSpPr>
        <p:spPr>
          <a:xfrm>
            <a:off x="2768532" y="2091424"/>
            <a:ext cx="1873626" cy="1873626"/>
          </a:xfrm>
          <a:prstGeom prst="ellipse">
            <a:avLst/>
          </a:prstGeom>
          <a:blipFill dpi="0" rotWithShape="1">
            <a:blip r:embed="rId4">
              <a:alphaModFix amt="90000"/>
            </a:blip>
            <a:srcRect/>
            <a:tile tx="0" ty="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D6B0A57-2BA1-4E05-CA96-E11CFD38ABB0}"/>
              </a:ext>
              <a:ext uri="{C183D7F6-B498-43B3-948B-1728B52AA6E4}">
                <adec:decorative xmlns:adec="http://schemas.microsoft.com/office/drawing/2017/decorative" val="1"/>
              </a:ext>
            </a:extLst>
          </p:cNvPr>
          <p:cNvSpPr/>
          <p:nvPr/>
        </p:nvSpPr>
        <p:spPr>
          <a:xfrm>
            <a:off x="751694" y="2091424"/>
            <a:ext cx="1873626" cy="1873626"/>
          </a:xfrm>
          <a:prstGeom prst="ellipse">
            <a:avLst/>
          </a:prstGeom>
          <a:blipFill dpi="0" rotWithShape="1">
            <a:blip r:embed="rId5">
              <a:alphaModFix amt="90000"/>
            </a:blip>
            <a:srcRect/>
            <a:tile tx="0" ty="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17056AC-C297-EFEB-7AEE-DFAE62753F27}"/>
              </a:ext>
              <a:ext uri="{C183D7F6-B498-43B3-948B-1728B52AA6E4}">
                <adec:decorative xmlns:adec="http://schemas.microsoft.com/office/drawing/2017/decorative" val="1"/>
              </a:ext>
            </a:extLst>
          </p:cNvPr>
          <p:cNvSpPr/>
          <p:nvPr/>
        </p:nvSpPr>
        <p:spPr>
          <a:xfrm>
            <a:off x="4752531" y="2091424"/>
            <a:ext cx="1873626" cy="1873626"/>
          </a:xfrm>
          <a:prstGeom prst="ellipse">
            <a:avLst/>
          </a:prstGeom>
          <a:blipFill dpi="0" rotWithShape="1">
            <a:blip r:embed="rId6" cstate="screen">
              <a:alphaModFix amt="90000"/>
              <a:extLst>
                <a:ext uri="{28A0092B-C50C-407E-A947-70E740481C1C}">
                  <a14:useLocalDpi xmlns:a14="http://schemas.microsoft.com/office/drawing/2010/main"/>
                </a:ext>
                <a:ext uri="{837473B0-CC2E-450A-ABE3-18F120FF3D39}">
                  <a1611:picAttrSrcUrl xmlns:a1611="http://schemas.microsoft.com/office/drawing/2016/11/main" r:id="rId7"/>
                </a:ext>
              </a:extLst>
            </a:blip>
            <a:srcRect/>
            <a:tile tx="0" ty="0" sx="6000" sy="6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F23C75-08B4-68BB-1E34-B86B64C2BF65}"/>
              </a:ext>
              <a:ext uri="{C183D7F6-B498-43B3-948B-1728B52AA6E4}">
                <adec:decorative xmlns:adec="http://schemas.microsoft.com/office/drawing/2017/decorative" val="1"/>
              </a:ext>
            </a:extLst>
          </p:cNvPr>
          <p:cNvSpPr/>
          <p:nvPr/>
        </p:nvSpPr>
        <p:spPr>
          <a:xfrm>
            <a:off x="6736530" y="2091424"/>
            <a:ext cx="1873626" cy="1873626"/>
          </a:xfrm>
          <a:prstGeom prst="ellipse">
            <a:avLst/>
          </a:prstGeom>
          <a:blipFill dpi="0" rotWithShape="1">
            <a:blip r:embed="rId8" cstate="screen">
              <a:alphaModFix amt="90000"/>
              <a:extLst>
                <a:ext uri="{28A0092B-C50C-407E-A947-70E740481C1C}">
                  <a14:useLocalDpi xmlns:a14="http://schemas.microsoft.com/office/drawing/2010/main"/>
                </a:ext>
                <a:ext uri="{837473B0-CC2E-450A-ABE3-18F120FF3D39}">
                  <a1611:picAttrSrcUrl xmlns:a1611="http://schemas.microsoft.com/office/drawing/2016/11/main" r:id="rId9"/>
                </a:ext>
              </a:extLst>
            </a:blip>
            <a:srcRect/>
            <a:tile tx="0" ty="0" sx="22000" sy="22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DCR logo">
            <a:extLst>
              <a:ext uri="{FF2B5EF4-FFF2-40B4-BE49-F238E27FC236}">
                <a16:creationId xmlns:a16="http://schemas.microsoft.com/office/drawing/2014/main" id="{02F347B5-FE5C-C5C4-3CCA-4C1B9D0045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07765" y="6095819"/>
            <a:ext cx="560690" cy="560690"/>
          </a:xfrm>
          <a:prstGeom prst="rect">
            <a:avLst/>
          </a:prstGeom>
        </p:spPr>
      </p:pic>
      <p:sp>
        <p:nvSpPr>
          <p:cNvPr id="20" name="Oval 19">
            <a:extLst>
              <a:ext uri="{FF2B5EF4-FFF2-40B4-BE49-F238E27FC236}">
                <a16:creationId xmlns:a16="http://schemas.microsoft.com/office/drawing/2014/main" id="{D39F8FFA-5AD8-CFF8-640B-79D638C517BE}"/>
              </a:ext>
              <a:ext uri="{C183D7F6-B498-43B3-948B-1728B52AA6E4}">
                <adec:decorative xmlns:adec="http://schemas.microsoft.com/office/drawing/2017/decorative" val="1"/>
              </a:ext>
            </a:extLst>
          </p:cNvPr>
          <p:cNvSpPr/>
          <p:nvPr/>
        </p:nvSpPr>
        <p:spPr>
          <a:xfrm>
            <a:off x="2768532" y="4124279"/>
            <a:ext cx="1873626" cy="1873626"/>
          </a:xfrm>
          <a:prstGeom prst="ellipse">
            <a:avLst/>
          </a:prstGeom>
          <a:blipFill dpi="0" rotWithShape="1">
            <a:blip r:embed="rId11">
              <a:alphaModFix amt="90000"/>
            </a:blip>
            <a:srcRect/>
            <a:tile tx="0" ty="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317B9E-1D61-436C-2764-5A715CA28E11}"/>
              </a:ext>
              <a:ext uri="{C183D7F6-B498-43B3-948B-1728B52AA6E4}">
                <adec:decorative xmlns:adec="http://schemas.microsoft.com/office/drawing/2017/decorative" val="1"/>
              </a:ext>
            </a:extLst>
          </p:cNvPr>
          <p:cNvSpPr/>
          <p:nvPr/>
        </p:nvSpPr>
        <p:spPr>
          <a:xfrm>
            <a:off x="751694" y="4124279"/>
            <a:ext cx="1873626" cy="1873626"/>
          </a:xfrm>
          <a:prstGeom prst="ellipse">
            <a:avLst/>
          </a:prstGeom>
          <a:blipFill dpi="0" rotWithShape="1">
            <a:blip r:embed="rId12" cstate="screen">
              <a:alphaModFix amt="90000"/>
              <a:extLst>
                <a:ext uri="{28A0092B-C50C-407E-A947-70E740481C1C}">
                  <a14:useLocalDpi xmlns:a14="http://schemas.microsoft.com/office/drawing/2010/main"/>
                </a:ext>
                <a:ext uri="{837473B0-CC2E-450A-ABE3-18F120FF3D39}">
                  <a1611:picAttrSrcUrl xmlns:a1611="http://schemas.microsoft.com/office/drawing/2016/11/main" r:id="rId13"/>
                </a:ext>
              </a:extLst>
            </a:blip>
            <a:srcRect/>
            <a:tile tx="0" ty="0" sx="7000" sy="7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00400A2-7870-7EA0-76EF-40E6730EACEC}"/>
              </a:ext>
              <a:ext uri="{C183D7F6-B498-43B3-948B-1728B52AA6E4}">
                <adec:decorative xmlns:adec="http://schemas.microsoft.com/office/drawing/2017/decorative" val="1"/>
              </a:ext>
            </a:extLst>
          </p:cNvPr>
          <p:cNvSpPr/>
          <p:nvPr/>
        </p:nvSpPr>
        <p:spPr>
          <a:xfrm>
            <a:off x="4752531" y="4124279"/>
            <a:ext cx="1873626" cy="1873626"/>
          </a:xfrm>
          <a:prstGeom prst="ellipse">
            <a:avLst/>
          </a:prstGeom>
          <a:blipFill dpi="0" rotWithShape="1">
            <a:blip r:embed="rId14">
              <a:alphaModFix amt="90000"/>
            </a:blip>
            <a:srcRect/>
            <a:tile tx="0" ty="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4AA0DB-4289-EA6F-D2CF-15250A45A786}"/>
              </a:ext>
              <a:ext uri="{C183D7F6-B498-43B3-948B-1728B52AA6E4}">
                <adec:decorative xmlns:adec="http://schemas.microsoft.com/office/drawing/2017/decorative" val="1"/>
              </a:ext>
            </a:extLst>
          </p:cNvPr>
          <p:cNvSpPr/>
          <p:nvPr/>
        </p:nvSpPr>
        <p:spPr>
          <a:xfrm>
            <a:off x="6736530" y="4124279"/>
            <a:ext cx="1873626" cy="1873626"/>
          </a:xfrm>
          <a:prstGeom prst="ellipse">
            <a:avLst/>
          </a:prstGeom>
          <a:blipFill dpi="0" rotWithShape="1">
            <a:blip r:embed="rId15">
              <a:alphaModFix amt="9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E8EF778-2D08-2AA1-FA14-E368BDABE226}"/>
              </a:ext>
              <a:ext uri="{C183D7F6-B498-43B3-948B-1728B52AA6E4}">
                <adec:decorative xmlns:adec="http://schemas.microsoft.com/office/drawing/2017/decorative" val="1"/>
              </a:ext>
            </a:extLst>
          </p:cNvPr>
          <p:cNvSpPr/>
          <p:nvPr/>
        </p:nvSpPr>
        <p:spPr>
          <a:xfrm>
            <a:off x="954932" y="2277833"/>
            <a:ext cx="1351983" cy="135198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533224F-BEE8-B390-1A1C-AE7C13BB8373}"/>
              </a:ext>
              <a:ext uri="{C183D7F6-B498-43B3-948B-1728B52AA6E4}">
                <adec:decorative xmlns:adec="http://schemas.microsoft.com/office/drawing/2017/decorative" val="1"/>
              </a:ext>
            </a:extLst>
          </p:cNvPr>
          <p:cNvSpPr/>
          <p:nvPr/>
        </p:nvSpPr>
        <p:spPr>
          <a:xfrm>
            <a:off x="6997350" y="4394153"/>
            <a:ext cx="1351983" cy="1351983"/>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DC45082-BB90-9957-DD18-CBBB77AFB0C0}"/>
              </a:ext>
              <a:ext uri="{C183D7F6-B498-43B3-948B-1728B52AA6E4}">
                <adec:decorative xmlns:adec="http://schemas.microsoft.com/office/drawing/2017/decorative" val="1"/>
              </a:ext>
            </a:extLst>
          </p:cNvPr>
          <p:cNvSpPr/>
          <p:nvPr/>
        </p:nvSpPr>
        <p:spPr>
          <a:xfrm>
            <a:off x="5013352" y="4385100"/>
            <a:ext cx="1351983" cy="1351983"/>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6D0B1B87-D8E6-A349-A7C8-003AA37CB8FF}"/>
              </a:ext>
              <a:ext uri="{C183D7F6-B498-43B3-948B-1728B52AA6E4}">
                <adec:decorative xmlns:adec="http://schemas.microsoft.com/office/drawing/2017/decorative" val="1"/>
              </a:ext>
            </a:extLst>
          </p:cNvPr>
          <p:cNvSpPr/>
          <p:nvPr/>
        </p:nvSpPr>
        <p:spPr>
          <a:xfrm>
            <a:off x="3005722" y="4366646"/>
            <a:ext cx="1351983" cy="1351983"/>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4468523-1BDA-3E4D-D2FD-27C4B36198D7}"/>
              </a:ext>
              <a:ext uri="{C183D7F6-B498-43B3-948B-1728B52AA6E4}">
                <adec:decorative xmlns:adec="http://schemas.microsoft.com/office/drawing/2017/decorative" val="1"/>
              </a:ext>
            </a:extLst>
          </p:cNvPr>
          <p:cNvSpPr/>
          <p:nvPr/>
        </p:nvSpPr>
        <p:spPr>
          <a:xfrm>
            <a:off x="1012515" y="4366646"/>
            <a:ext cx="1351983" cy="1351983"/>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10F375A-C1B7-6394-B220-42AA04DE9C5A}"/>
              </a:ext>
              <a:ext uri="{C183D7F6-B498-43B3-948B-1728B52AA6E4}">
                <adec:decorative xmlns:adec="http://schemas.microsoft.com/office/drawing/2017/decorative" val="1"/>
              </a:ext>
            </a:extLst>
          </p:cNvPr>
          <p:cNvSpPr/>
          <p:nvPr/>
        </p:nvSpPr>
        <p:spPr>
          <a:xfrm>
            <a:off x="6997351" y="2312357"/>
            <a:ext cx="1351983" cy="1351983"/>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75DA658-C572-65B9-D8A5-45F1D5D8B8D9}"/>
              </a:ext>
              <a:ext uri="{C183D7F6-B498-43B3-948B-1728B52AA6E4}">
                <adec:decorative xmlns:adec="http://schemas.microsoft.com/office/drawing/2017/decorative" val="1"/>
              </a:ext>
            </a:extLst>
          </p:cNvPr>
          <p:cNvSpPr/>
          <p:nvPr/>
        </p:nvSpPr>
        <p:spPr>
          <a:xfrm>
            <a:off x="5013352" y="2336761"/>
            <a:ext cx="1351983" cy="1351983"/>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AA2D242-A15B-C502-EDBF-B5FA3F776046}"/>
              </a:ext>
              <a:ext uri="{C183D7F6-B498-43B3-948B-1728B52AA6E4}">
                <adec:decorative xmlns:adec="http://schemas.microsoft.com/office/drawing/2017/decorative" val="1"/>
              </a:ext>
            </a:extLst>
          </p:cNvPr>
          <p:cNvSpPr/>
          <p:nvPr/>
        </p:nvSpPr>
        <p:spPr>
          <a:xfrm>
            <a:off x="3029353" y="2352245"/>
            <a:ext cx="1351983" cy="1351983"/>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7044C29-B533-03EC-057D-DCD990BAB850}"/>
              </a:ext>
            </a:extLst>
          </p:cNvPr>
          <p:cNvSpPr txBox="1"/>
          <p:nvPr/>
        </p:nvSpPr>
        <p:spPr>
          <a:xfrm>
            <a:off x="752991" y="2646598"/>
            <a:ext cx="1802929" cy="646331"/>
          </a:xfrm>
          <a:prstGeom prst="rect">
            <a:avLst/>
          </a:prstGeom>
          <a:noFill/>
        </p:spPr>
        <p:txBody>
          <a:bodyPr wrap="square" rtlCol="0">
            <a:spAutoFit/>
          </a:bodyPr>
          <a:lstStyle/>
          <a:p>
            <a:pPr algn="ctr">
              <a:buNone/>
            </a:pPr>
            <a:r>
              <a:rPr lang="en-US" sz="1200" b="1" cap="all" dirty="0">
                <a:solidFill>
                  <a:schemeClr val="tx1">
                    <a:lumMod val="95000"/>
                    <a:lumOff val="5000"/>
                  </a:schemeClr>
                </a:solidFill>
                <a:latin typeface="Aptos Black" panose="020B0004020202020204" pitchFamily="34" charset="0"/>
                <a:ea typeface="Artifakt Element Heavy" panose="020B0B03050000020004" pitchFamily="34" charset="0"/>
              </a:rPr>
              <a:t>Community volunteer programs</a:t>
            </a:r>
            <a:endParaRPr lang="en-US" sz="1200" cap="all" dirty="0">
              <a:solidFill>
                <a:schemeClr val="tx1">
                  <a:lumMod val="95000"/>
                  <a:lumOff val="5000"/>
                </a:schemeClr>
              </a:solidFill>
              <a:latin typeface="Aptos Black" panose="020B0004020202020204" pitchFamily="34" charset="0"/>
              <a:ea typeface="Artifakt Element Heavy" panose="020B0B03050000020004" pitchFamily="34" charset="0"/>
            </a:endParaRPr>
          </a:p>
        </p:txBody>
      </p:sp>
      <p:sp>
        <p:nvSpPr>
          <p:cNvPr id="25" name="TextBox 24">
            <a:extLst>
              <a:ext uri="{FF2B5EF4-FFF2-40B4-BE49-F238E27FC236}">
                <a16:creationId xmlns:a16="http://schemas.microsoft.com/office/drawing/2014/main" id="{47358304-43FF-41EB-17D9-5CA2EB468CD4}"/>
              </a:ext>
            </a:extLst>
          </p:cNvPr>
          <p:cNvSpPr txBox="1"/>
          <p:nvPr/>
        </p:nvSpPr>
        <p:spPr>
          <a:xfrm>
            <a:off x="2943105" y="2644335"/>
            <a:ext cx="1486597" cy="646331"/>
          </a:xfrm>
          <a:prstGeom prst="rect">
            <a:avLst/>
          </a:prstGeom>
          <a:noFill/>
        </p:spPr>
        <p:txBody>
          <a:bodyPr wrap="square" rtlCol="0">
            <a:spAutoFit/>
          </a:bodyPr>
          <a:lstStyle/>
          <a:p>
            <a:pPr algn="ctr">
              <a:buNone/>
            </a:pPr>
            <a:r>
              <a:rPr lang="en-US" sz="1200" b="1" cap="all" dirty="0">
                <a:solidFill>
                  <a:schemeClr val="tx1">
                    <a:lumMod val="95000"/>
                    <a:lumOff val="5000"/>
                  </a:schemeClr>
                </a:solidFill>
                <a:latin typeface="Aptos Black" panose="020B0004020202020204" pitchFamily="34" charset="0"/>
                <a:ea typeface="Artifakt Element Heavy" panose="020B0B03050000020004" pitchFamily="34" charset="0"/>
              </a:rPr>
              <a:t>Youth engagement &amp; education</a:t>
            </a:r>
            <a:endParaRPr lang="en-US" sz="1200" cap="all" dirty="0">
              <a:solidFill>
                <a:schemeClr val="tx1">
                  <a:lumMod val="95000"/>
                  <a:lumOff val="5000"/>
                </a:schemeClr>
              </a:solidFill>
              <a:latin typeface="Aptos Black" panose="020B0004020202020204" pitchFamily="34" charset="0"/>
              <a:ea typeface="Artifakt Element Heavy" panose="020B0B03050000020004" pitchFamily="34" charset="0"/>
            </a:endParaRPr>
          </a:p>
        </p:txBody>
      </p:sp>
      <p:sp>
        <p:nvSpPr>
          <p:cNvPr id="26" name="Title 25">
            <a:extLst>
              <a:ext uri="{FF2B5EF4-FFF2-40B4-BE49-F238E27FC236}">
                <a16:creationId xmlns:a16="http://schemas.microsoft.com/office/drawing/2014/main" id="{3A95193F-FE5B-62C1-3826-C033230A15CA}"/>
              </a:ext>
            </a:extLst>
          </p:cNvPr>
          <p:cNvSpPr txBox="1">
            <a:spLocks noGrp="1"/>
          </p:cNvSpPr>
          <p:nvPr>
            <p:ph type="title" idx="4294967295"/>
          </p:nvPr>
        </p:nvSpPr>
        <p:spPr>
          <a:xfrm>
            <a:off x="5056934" y="2723101"/>
            <a:ext cx="126481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chemeClr val="tx1">
                    <a:lumMod val="95000"/>
                    <a:lumOff val="5000"/>
                  </a:schemeClr>
                </a:solidFill>
                <a:effectLst/>
                <a:uLnTx/>
                <a:uFillTx/>
                <a:latin typeface="Aptos Black" panose="020B0004020202020204" pitchFamily="34" charset="0"/>
                <a:ea typeface="Artifakt Element Heavy" panose="020B0B03050000020004" pitchFamily="34" charset="0"/>
                <a:cs typeface="+mn-cs"/>
              </a:rPr>
              <a:t>Citizen science initiatives</a:t>
            </a:r>
            <a:endParaRPr kumimoji="0" lang="en-US" sz="1200" b="0" i="0" u="none" strike="noStrike" kern="1200" cap="all" spc="0" normalizeH="0" baseline="0" noProof="0" dirty="0">
              <a:ln>
                <a:noFill/>
              </a:ln>
              <a:solidFill>
                <a:schemeClr val="tx1">
                  <a:lumMod val="95000"/>
                  <a:lumOff val="5000"/>
                </a:schemeClr>
              </a:solidFill>
              <a:effectLst/>
              <a:uLnTx/>
              <a:uFillTx/>
              <a:latin typeface="Aptos Black" panose="020B0004020202020204" pitchFamily="34" charset="0"/>
              <a:ea typeface="Artifakt Element Heavy" panose="020B0B03050000020004" pitchFamily="34" charset="0"/>
              <a:cs typeface="+mn-cs"/>
            </a:endParaRPr>
          </a:p>
        </p:txBody>
      </p:sp>
      <p:sp>
        <p:nvSpPr>
          <p:cNvPr id="27" name="TextBox 26">
            <a:extLst>
              <a:ext uri="{FF2B5EF4-FFF2-40B4-BE49-F238E27FC236}">
                <a16:creationId xmlns:a16="http://schemas.microsoft.com/office/drawing/2014/main" id="{064BC057-3782-BAE7-8E94-0F7D5C757DB5}"/>
              </a:ext>
            </a:extLst>
          </p:cNvPr>
          <p:cNvSpPr txBox="1"/>
          <p:nvPr/>
        </p:nvSpPr>
        <p:spPr>
          <a:xfrm>
            <a:off x="6857810" y="2657871"/>
            <a:ext cx="1593450" cy="646331"/>
          </a:xfrm>
          <a:prstGeom prst="rect">
            <a:avLst/>
          </a:prstGeom>
          <a:noFill/>
        </p:spPr>
        <p:txBody>
          <a:bodyPr wrap="square" rtlCol="0">
            <a:spAutoFit/>
          </a:bodyPr>
          <a:lstStyle/>
          <a:p>
            <a:pPr algn="ctr">
              <a:buNone/>
            </a:pPr>
            <a:r>
              <a:rPr lang="en-US" sz="1200" b="1" cap="all" dirty="0">
                <a:solidFill>
                  <a:schemeClr val="tx1">
                    <a:lumMod val="95000"/>
                    <a:lumOff val="5000"/>
                  </a:schemeClr>
                </a:solidFill>
                <a:latin typeface="Aptos Black" panose="020B0004020202020204" pitchFamily="34" charset="0"/>
                <a:ea typeface="Artifakt Element Heavy" panose="020B0B03050000020004" pitchFamily="34" charset="0"/>
              </a:rPr>
              <a:t>Public stewardship campaigns</a:t>
            </a:r>
            <a:endParaRPr lang="en-US" sz="1200" cap="all" dirty="0">
              <a:solidFill>
                <a:schemeClr val="tx1">
                  <a:lumMod val="95000"/>
                  <a:lumOff val="5000"/>
                </a:schemeClr>
              </a:solidFill>
              <a:latin typeface="Aptos Black" panose="020B0004020202020204" pitchFamily="34" charset="0"/>
              <a:ea typeface="Artifakt Element Heavy" panose="020B0B03050000020004" pitchFamily="34" charset="0"/>
            </a:endParaRPr>
          </a:p>
        </p:txBody>
      </p:sp>
      <p:sp>
        <p:nvSpPr>
          <p:cNvPr id="28" name="TextBox 27">
            <a:extLst>
              <a:ext uri="{FF2B5EF4-FFF2-40B4-BE49-F238E27FC236}">
                <a16:creationId xmlns:a16="http://schemas.microsoft.com/office/drawing/2014/main" id="{9D63B832-ED10-B5DC-BB00-091CD90315B1}"/>
              </a:ext>
            </a:extLst>
          </p:cNvPr>
          <p:cNvSpPr txBox="1"/>
          <p:nvPr/>
        </p:nvSpPr>
        <p:spPr>
          <a:xfrm>
            <a:off x="753142" y="4703584"/>
            <a:ext cx="1872178" cy="646331"/>
          </a:xfrm>
          <a:prstGeom prst="rect">
            <a:avLst/>
          </a:prstGeom>
          <a:noFill/>
        </p:spPr>
        <p:txBody>
          <a:bodyPr wrap="square" rtlCol="0">
            <a:spAutoFit/>
          </a:bodyPr>
          <a:lstStyle/>
          <a:p>
            <a:pPr algn="ctr">
              <a:buNone/>
            </a:pPr>
            <a:r>
              <a:rPr lang="en-US" sz="1200" b="1" cap="all" dirty="0">
                <a:solidFill>
                  <a:schemeClr val="tx1">
                    <a:lumMod val="95000"/>
                    <a:lumOff val="5000"/>
                  </a:schemeClr>
                </a:solidFill>
                <a:latin typeface="Aptos Black" panose="020B0004020202020204" pitchFamily="34" charset="0"/>
                <a:ea typeface="Artifakt Element Heavy" panose="020B0B03050000020004" pitchFamily="34" charset="0"/>
              </a:rPr>
              <a:t>Corporate &amp; Institutional partnerships</a:t>
            </a:r>
            <a:endParaRPr lang="en-US" sz="1200" cap="all" dirty="0">
              <a:solidFill>
                <a:schemeClr val="tx1">
                  <a:lumMod val="95000"/>
                  <a:lumOff val="5000"/>
                </a:schemeClr>
              </a:solidFill>
              <a:latin typeface="Aptos Black" panose="020B0004020202020204" pitchFamily="34" charset="0"/>
              <a:ea typeface="Artifakt Element Heavy" panose="020B0B03050000020004" pitchFamily="34" charset="0"/>
            </a:endParaRPr>
          </a:p>
        </p:txBody>
      </p:sp>
      <p:sp>
        <p:nvSpPr>
          <p:cNvPr id="29" name="TextBox 28">
            <a:extLst>
              <a:ext uri="{FF2B5EF4-FFF2-40B4-BE49-F238E27FC236}">
                <a16:creationId xmlns:a16="http://schemas.microsoft.com/office/drawing/2014/main" id="{E9A62E3D-6318-A2BF-2BAF-BBAA9EA625D9}"/>
              </a:ext>
            </a:extLst>
          </p:cNvPr>
          <p:cNvSpPr txBox="1"/>
          <p:nvPr/>
        </p:nvSpPr>
        <p:spPr>
          <a:xfrm>
            <a:off x="2924834" y="4695273"/>
            <a:ext cx="1513758" cy="646331"/>
          </a:xfrm>
          <a:prstGeom prst="rect">
            <a:avLst/>
          </a:prstGeom>
          <a:noFill/>
        </p:spPr>
        <p:txBody>
          <a:bodyPr wrap="square" rtlCol="0">
            <a:spAutoFit/>
          </a:bodyPr>
          <a:lstStyle/>
          <a:p>
            <a:pPr algn="ctr">
              <a:buNone/>
            </a:pPr>
            <a:r>
              <a:rPr lang="en-US" sz="1200" b="1" cap="all" dirty="0">
                <a:solidFill>
                  <a:schemeClr val="tx1">
                    <a:lumMod val="95000"/>
                    <a:lumOff val="5000"/>
                  </a:schemeClr>
                </a:solidFill>
                <a:latin typeface="Aptos Black" panose="020B0004020202020204" pitchFamily="34" charset="0"/>
                <a:ea typeface="Artifakt Element Heavy" panose="020B0B03050000020004" pitchFamily="34" charset="0"/>
              </a:rPr>
              <a:t>Interpretive signage &amp; self guided tours</a:t>
            </a:r>
            <a:endParaRPr lang="en-US" sz="1200" cap="all" dirty="0">
              <a:solidFill>
                <a:schemeClr val="tx1">
                  <a:lumMod val="95000"/>
                  <a:lumOff val="5000"/>
                </a:schemeClr>
              </a:solidFill>
              <a:latin typeface="Aptos Black" panose="020B0004020202020204" pitchFamily="34" charset="0"/>
              <a:ea typeface="Artifakt Element Heavy" panose="020B0B03050000020004" pitchFamily="34" charset="0"/>
            </a:endParaRPr>
          </a:p>
        </p:txBody>
      </p:sp>
      <p:sp>
        <p:nvSpPr>
          <p:cNvPr id="30" name="TextBox 29">
            <a:extLst>
              <a:ext uri="{FF2B5EF4-FFF2-40B4-BE49-F238E27FC236}">
                <a16:creationId xmlns:a16="http://schemas.microsoft.com/office/drawing/2014/main" id="{2507C5A5-1C40-B5D4-8258-B30DAD0F2A43}"/>
              </a:ext>
            </a:extLst>
          </p:cNvPr>
          <p:cNvSpPr txBox="1"/>
          <p:nvPr/>
        </p:nvSpPr>
        <p:spPr>
          <a:xfrm>
            <a:off x="5122538" y="4623844"/>
            <a:ext cx="1215000" cy="830997"/>
          </a:xfrm>
          <a:prstGeom prst="rect">
            <a:avLst/>
          </a:prstGeom>
          <a:noFill/>
        </p:spPr>
        <p:txBody>
          <a:bodyPr wrap="square" rtlCol="0">
            <a:spAutoFit/>
          </a:bodyPr>
          <a:lstStyle/>
          <a:p>
            <a:pPr algn="ctr">
              <a:buNone/>
            </a:pPr>
            <a:r>
              <a:rPr lang="en-US" sz="1200" b="1" cap="all" dirty="0">
                <a:solidFill>
                  <a:schemeClr val="tx1">
                    <a:lumMod val="95000"/>
                    <a:lumOff val="5000"/>
                  </a:schemeClr>
                </a:solidFill>
                <a:latin typeface="Aptos Black" panose="020B0004020202020204" pitchFamily="34" charset="0"/>
                <a:ea typeface="Artifakt Element Heavy" panose="020B0B03050000020004" pitchFamily="34" charset="0"/>
              </a:rPr>
              <a:t>Skill building workshops  &amp; trainings</a:t>
            </a:r>
            <a:endParaRPr lang="en-US" sz="1200" cap="all" dirty="0">
              <a:solidFill>
                <a:schemeClr val="tx1">
                  <a:lumMod val="95000"/>
                  <a:lumOff val="5000"/>
                </a:schemeClr>
              </a:solidFill>
              <a:latin typeface="Aptos Black" panose="020B0004020202020204" pitchFamily="34" charset="0"/>
              <a:ea typeface="Artifakt Element Heavy" panose="020B0B03050000020004" pitchFamily="34" charset="0"/>
            </a:endParaRPr>
          </a:p>
        </p:txBody>
      </p:sp>
      <p:sp>
        <p:nvSpPr>
          <p:cNvPr id="31" name="TextBox 30">
            <a:extLst>
              <a:ext uri="{FF2B5EF4-FFF2-40B4-BE49-F238E27FC236}">
                <a16:creationId xmlns:a16="http://schemas.microsoft.com/office/drawing/2014/main" id="{17ACAC28-103C-07D3-6B93-629D4A8A2839}"/>
              </a:ext>
            </a:extLst>
          </p:cNvPr>
          <p:cNvSpPr txBox="1"/>
          <p:nvPr/>
        </p:nvSpPr>
        <p:spPr>
          <a:xfrm>
            <a:off x="6929587" y="4703584"/>
            <a:ext cx="1487507" cy="830997"/>
          </a:xfrm>
          <a:prstGeom prst="rect">
            <a:avLst/>
          </a:prstGeom>
          <a:noFill/>
        </p:spPr>
        <p:txBody>
          <a:bodyPr wrap="square" rtlCol="0">
            <a:spAutoFit/>
          </a:bodyPr>
          <a:lstStyle/>
          <a:p>
            <a:pPr algn="ctr">
              <a:buNone/>
            </a:pPr>
            <a:r>
              <a:rPr lang="en-US" sz="1200" b="1" cap="all" dirty="0">
                <a:solidFill>
                  <a:schemeClr val="tx1">
                    <a:lumMod val="95000"/>
                    <a:lumOff val="5000"/>
                  </a:schemeClr>
                </a:solidFill>
                <a:latin typeface="Aptos Black" panose="020B0004020202020204" pitchFamily="34" charset="0"/>
                <a:ea typeface="Artifakt Element Heavy" panose="020B0B03050000020004" pitchFamily="34" charset="0"/>
              </a:rPr>
              <a:t>Stewardship ambassador “adopt a spot” programs</a:t>
            </a:r>
            <a:endParaRPr lang="en-US" sz="1200" cap="all" dirty="0">
              <a:solidFill>
                <a:schemeClr val="tx1">
                  <a:lumMod val="95000"/>
                  <a:lumOff val="5000"/>
                </a:schemeClr>
              </a:solidFill>
              <a:latin typeface="Aptos Black" panose="020B0004020202020204" pitchFamily="34" charset="0"/>
              <a:ea typeface="Artifakt Element Heavy" panose="020B0B03050000020004" pitchFamily="34" charset="0"/>
            </a:endParaRPr>
          </a:p>
        </p:txBody>
      </p:sp>
    </p:spTree>
    <p:extLst>
      <p:ext uri="{BB962C8B-B14F-4D97-AF65-F5344CB8AC3E}">
        <p14:creationId xmlns:p14="http://schemas.microsoft.com/office/powerpoint/2010/main" val="3660095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971B-47CD-C800-2963-8EE9A953A2A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82B928C-8879-F19B-A77E-C0EBC0EAB6E0}"/>
              </a:ext>
            </a:extLst>
          </p:cNvPr>
          <p:cNvSpPr txBox="1">
            <a:spLocks noGrp="1"/>
          </p:cNvSpPr>
          <p:nvPr>
            <p:ph type="title" idx="4294967295"/>
          </p:nvPr>
        </p:nvSpPr>
        <p:spPr>
          <a:xfrm>
            <a:off x="338633" y="165639"/>
            <a:ext cx="861453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Enhance pre- and post-event management with new tools</a:t>
            </a: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grpSp>
        <p:nvGrpSpPr>
          <p:cNvPr id="2" name="Group 1" descr="Activity Matrix Example Snapshot">
            <a:extLst>
              <a:ext uri="{FF2B5EF4-FFF2-40B4-BE49-F238E27FC236}">
                <a16:creationId xmlns:a16="http://schemas.microsoft.com/office/drawing/2014/main" id="{274A1EB4-2684-9DD0-FDB7-A7B017A74B6C}"/>
              </a:ext>
            </a:extLst>
          </p:cNvPr>
          <p:cNvGrpSpPr/>
          <p:nvPr/>
        </p:nvGrpSpPr>
        <p:grpSpPr>
          <a:xfrm>
            <a:off x="2870199" y="1343025"/>
            <a:ext cx="5149851" cy="5181600"/>
            <a:chOff x="0" y="1690689"/>
            <a:chExt cx="4003295" cy="4740493"/>
          </a:xfrm>
        </p:grpSpPr>
        <p:pic>
          <p:nvPicPr>
            <p:cNvPr id="4" name="Picture 3">
              <a:extLst>
                <a:ext uri="{FF2B5EF4-FFF2-40B4-BE49-F238E27FC236}">
                  <a16:creationId xmlns:a16="http://schemas.microsoft.com/office/drawing/2014/main" id="{76FA0E80-C2D1-74C0-5236-DA37A4191B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690689"/>
              <a:ext cx="4003294" cy="2229365"/>
            </a:xfrm>
            <a:prstGeom prst="rect">
              <a:avLst/>
            </a:prstGeom>
          </p:spPr>
        </p:pic>
        <p:pic>
          <p:nvPicPr>
            <p:cNvPr id="6" name="Picture 5">
              <a:extLst>
                <a:ext uri="{FF2B5EF4-FFF2-40B4-BE49-F238E27FC236}">
                  <a16:creationId xmlns:a16="http://schemas.microsoft.com/office/drawing/2014/main" id="{17EE6F17-9995-51F4-94A5-3DAECB940B4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920055"/>
              <a:ext cx="4003294" cy="2511127"/>
            </a:xfrm>
            <a:prstGeom prst="rect">
              <a:avLst/>
            </a:prstGeom>
          </p:spPr>
        </p:pic>
        <p:sp>
          <p:nvSpPr>
            <p:cNvPr id="7" name="Rectangle 6">
              <a:extLst>
                <a:ext uri="{FF2B5EF4-FFF2-40B4-BE49-F238E27FC236}">
                  <a16:creationId xmlns:a16="http://schemas.microsoft.com/office/drawing/2014/main" id="{FB1B049D-B331-D37A-5F1B-54A19C3E0AF7}"/>
                </a:ext>
              </a:extLst>
            </p:cNvPr>
            <p:cNvSpPr/>
            <p:nvPr/>
          </p:nvSpPr>
          <p:spPr>
            <a:xfrm>
              <a:off x="1" y="1690689"/>
              <a:ext cx="4003294" cy="4728966"/>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descr="Warning with solid fill">
            <a:extLst>
              <a:ext uri="{FF2B5EF4-FFF2-40B4-BE49-F238E27FC236}">
                <a16:creationId xmlns:a16="http://schemas.microsoft.com/office/drawing/2014/main" id="{8C3A352F-9876-08D4-61FE-0D6ECE86AE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633" y="3927525"/>
            <a:ext cx="482550" cy="482550"/>
          </a:xfrm>
          <a:prstGeom prst="rect">
            <a:avLst/>
          </a:prstGeom>
        </p:spPr>
      </p:pic>
      <p:sp>
        <p:nvSpPr>
          <p:cNvPr id="9" name="Rectangle 8">
            <a:extLst>
              <a:ext uri="{FF2B5EF4-FFF2-40B4-BE49-F238E27FC236}">
                <a16:creationId xmlns:a16="http://schemas.microsoft.com/office/drawing/2014/main" id="{7D7A4210-E393-0CA2-62E5-B014958B10AF}"/>
              </a:ext>
              <a:ext uri="{C183D7F6-B498-43B3-948B-1728B52AA6E4}">
                <adec:decorative xmlns:adec="http://schemas.microsoft.com/office/drawing/2017/decorative" val="1"/>
              </a:ext>
            </a:extLst>
          </p:cNvPr>
          <p:cNvSpPr/>
          <p:nvPr/>
        </p:nvSpPr>
        <p:spPr>
          <a:xfrm>
            <a:off x="338633" y="3779834"/>
            <a:ext cx="2531566" cy="81016"/>
          </a:xfrm>
          <a:prstGeom prst="rect">
            <a:avLst/>
          </a:prstGeom>
          <a:solidFill>
            <a:srgbClr val="FF7C80"/>
          </a:solidFill>
          <a:ln w="31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C31F75-3C06-FB1A-D70D-6B590468FC84}"/>
              </a:ext>
              <a:ext uri="{C183D7F6-B498-43B3-948B-1728B52AA6E4}">
                <adec:decorative xmlns:adec="http://schemas.microsoft.com/office/drawing/2017/decorative" val="1"/>
              </a:ext>
            </a:extLst>
          </p:cNvPr>
          <p:cNvSpPr/>
          <p:nvPr/>
        </p:nvSpPr>
        <p:spPr>
          <a:xfrm>
            <a:off x="338633" y="2432788"/>
            <a:ext cx="2531566" cy="81016"/>
          </a:xfrm>
          <a:prstGeom prst="rect">
            <a:avLst/>
          </a:prstGeom>
          <a:solidFill>
            <a:srgbClr val="FFFF99"/>
          </a:solidFill>
          <a:ln w="31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565F52-E0E8-FFD8-530B-4D070501421F}"/>
              </a:ext>
              <a:ext uri="{C183D7F6-B498-43B3-948B-1728B52AA6E4}">
                <adec:decorative xmlns:adec="http://schemas.microsoft.com/office/drawing/2017/decorative" val="1"/>
              </a:ext>
            </a:extLst>
          </p:cNvPr>
          <p:cNvSpPr/>
          <p:nvPr/>
        </p:nvSpPr>
        <p:spPr>
          <a:xfrm>
            <a:off x="338633" y="1763079"/>
            <a:ext cx="3690442" cy="81016"/>
          </a:xfrm>
          <a:prstGeom prst="rect">
            <a:avLst/>
          </a:prstGeom>
          <a:solidFill>
            <a:srgbClr val="00CC66"/>
          </a:solidFill>
          <a:ln w="31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E8548A-564E-31FF-C762-DA368313F036}"/>
              </a:ext>
            </a:extLst>
          </p:cNvPr>
          <p:cNvSpPr txBox="1"/>
          <p:nvPr/>
        </p:nvSpPr>
        <p:spPr>
          <a:xfrm>
            <a:off x="974257" y="3927525"/>
            <a:ext cx="1768943" cy="1600438"/>
          </a:xfrm>
          <a:prstGeom prst="rect">
            <a:avLst/>
          </a:prstGeom>
          <a:noFill/>
        </p:spPr>
        <p:txBody>
          <a:bodyPr wrap="square">
            <a:spAutoFit/>
          </a:bodyPr>
          <a:lstStyle/>
          <a:p>
            <a:pPr>
              <a:buNone/>
            </a:pPr>
            <a:r>
              <a:rPr lang="en-US" sz="1400" b="1" dirty="0">
                <a:latin typeface="Aptos Display" panose="020B0004020202020204" pitchFamily="34" charset="0"/>
              </a:rPr>
              <a:t>High Impact Activities Restricted</a:t>
            </a:r>
            <a:r>
              <a:rPr lang="en-US" sz="1400" dirty="0">
                <a:latin typeface="Aptos Display" panose="020B0004020202020204" pitchFamily="34" charset="0"/>
              </a:rPr>
              <a:t> to ensure sensitive vegetation along riverfront and park woodlands is protected</a:t>
            </a:r>
          </a:p>
        </p:txBody>
      </p:sp>
      <p:sp>
        <p:nvSpPr>
          <p:cNvPr id="13" name="TextBox 12">
            <a:extLst>
              <a:ext uri="{FF2B5EF4-FFF2-40B4-BE49-F238E27FC236}">
                <a16:creationId xmlns:a16="http://schemas.microsoft.com/office/drawing/2014/main" id="{62C2A1AE-D5B4-C49A-FBAD-DF5D73D3FB47}"/>
              </a:ext>
            </a:extLst>
          </p:cNvPr>
          <p:cNvSpPr txBox="1"/>
          <p:nvPr/>
        </p:nvSpPr>
        <p:spPr>
          <a:xfrm>
            <a:off x="974257" y="2568362"/>
            <a:ext cx="1768943" cy="1169551"/>
          </a:xfrm>
          <a:prstGeom prst="rect">
            <a:avLst/>
          </a:prstGeom>
          <a:noFill/>
        </p:spPr>
        <p:txBody>
          <a:bodyPr wrap="square">
            <a:spAutoFit/>
          </a:bodyPr>
          <a:lstStyle/>
          <a:p>
            <a:pPr>
              <a:buNone/>
            </a:pPr>
            <a:r>
              <a:rPr lang="en-US" sz="1400" b="1" dirty="0">
                <a:latin typeface="Aptos Display" panose="020B0004020202020204" pitchFamily="34" charset="0"/>
              </a:rPr>
              <a:t>Activities Allowed with Precautions</a:t>
            </a:r>
          </a:p>
          <a:p>
            <a:pPr>
              <a:buNone/>
            </a:pPr>
            <a:r>
              <a:rPr lang="en-US" sz="1400" dirty="0">
                <a:latin typeface="Aptos Display" panose="020B0004020202020204" pitchFamily="34" charset="0"/>
              </a:rPr>
              <a:t>Primarily in critical root zone areas and poor drainage areas</a:t>
            </a:r>
          </a:p>
        </p:txBody>
      </p:sp>
      <p:sp>
        <p:nvSpPr>
          <p:cNvPr id="14" name="TextBox 13">
            <a:extLst>
              <a:ext uri="{FF2B5EF4-FFF2-40B4-BE49-F238E27FC236}">
                <a16:creationId xmlns:a16="http://schemas.microsoft.com/office/drawing/2014/main" id="{70AE2217-4036-F0AB-BBD3-3C97AADD1C99}"/>
              </a:ext>
            </a:extLst>
          </p:cNvPr>
          <p:cNvSpPr txBox="1"/>
          <p:nvPr/>
        </p:nvSpPr>
        <p:spPr>
          <a:xfrm>
            <a:off x="974257" y="1888520"/>
            <a:ext cx="1768943" cy="523220"/>
          </a:xfrm>
          <a:prstGeom prst="rect">
            <a:avLst/>
          </a:prstGeom>
          <a:noFill/>
        </p:spPr>
        <p:txBody>
          <a:bodyPr wrap="square">
            <a:spAutoFit/>
          </a:bodyPr>
          <a:lstStyle/>
          <a:p>
            <a:pPr>
              <a:buNone/>
            </a:pPr>
            <a:r>
              <a:rPr lang="en-US" sz="1400" b="1" dirty="0">
                <a:latin typeface="Aptos Display" panose="020B0004020202020204" pitchFamily="34" charset="0"/>
              </a:rPr>
              <a:t>Most Activities Permitted</a:t>
            </a:r>
            <a:endParaRPr lang="en-US" sz="1400" dirty="0">
              <a:latin typeface="Aptos Display" panose="020B0004020202020204" pitchFamily="34" charset="0"/>
            </a:endParaRPr>
          </a:p>
        </p:txBody>
      </p:sp>
      <p:pic>
        <p:nvPicPr>
          <p:cNvPr id="16" name="Graphic 15" descr="Badge Tick1 with solid fill">
            <a:extLst>
              <a:ext uri="{FF2B5EF4-FFF2-40B4-BE49-F238E27FC236}">
                <a16:creationId xmlns:a16="http://schemas.microsoft.com/office/drawing/2014/main" id="{1703A1D9-C8D1-1CE8-89CC-2B9D029BDF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811" y="1906422"/>
            <a:ext cx="421592" cy="421592"/>
          </a:xfrm>
          <a:prstGeom prst="rect">
            <a:avLst/>
          </a:prstGeom>
        </p:spPr>
      </p:pic>
      <p:pic>
        <p:nvPicPr>
          <p:cNvPr id="18" name="Graphic 17" descr="Clipboard Partially Checked with solid fill">
            <a:extLst>
              <a:ext uri="{FF2B5EF4-FFF2-40B4-BE49-F238E27FC236}">
                <a16:creationId xmlns:a16="http://schemas.microsoft.com/office/drawing/2014/main" id="{F682E382-7D21-E6B6-CE6D-515C4CEA0B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8015" y="2593366"/>
            <a:ext cx="592693" cy="592693"/>
          </a:xfrm>
          <a:prstGeom prst="rect">
            <a:avLst/>
          </a:prstGeom>
        </p:spPr>
      </p:pic>
      <p:sp>
        <p:nvSpPr>
          <p:cNvPr id="5" name="Rectangle 4">
            <a:extLst>
              <a:ext uri="{FF2B5EF4-FFF2-40B4-BE49-F238E27FC236}">
                <a16:creationId xmlns:a16="http://schemas.microsoft.com/office/drawing/2014/main" id="{7A40A5A8-F4F2-17B9-3819-52B17892693B}"/>
              </a:ext>
              <a:ext uri="{C183D7F6-B498-43B3-948B-1728B52AA6E4}">
                <adec:decorative xmlns:adec="http://schemas.microsoft.com/office/drawing/2017/decorative" val="1"/>
              </a:ext>
            </a:extLst>
          </p:cNvPr>
          <p:cNvSpPr/>
          <p:nvPr/>
        </p:nvSpPr>
        <p:spPr>
          <a:xfrm>
            <a:off x="338632" y="5604366"/>
            <a:ext cx="2531566" cy="81016"/>
          </a:xfrm>
          <a:prstGeom prst="rect">
            <a:avLst/>
          </a:prstGeom>
          <a:solidFill>
            <a:srgbClr val="A6A6A6"/>
          </a:solidFill>
          <a:ln w="31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78AD3DC-163E-4E38-A6C0-D665853DB749}"/>
              </a:ext>
            </a:extLst>
          </p:cNvPr>
          <p:cNvSpPr txBox="1"/>
          <p:nvPr/>
        </p:nvSpPr>
        <p:spPr>
          <a:xfrm>
            <a:off x="974256" y="5738254"/>
            <a:ext cx="1768943" cy="954107"/>
          </a:xfrm>
          <a:prstGeom prst="rect">
            <a:avLst/>
          </a:prstGeom>
          <a:noFill/>
        </p:spPr>
        <p:txBody>
          <a:bodyPr wrap="square">
            <a:spAutoFit/>
          </a:bodyPr>
          <a:lstStyle/>
          <a:p>
            <a:pPr>
              <a:buNone/>
            </a:pPr>
            <a:r>
              <a:rPr lang="en-US" sz="1400" b="1" dirty="0">
                <a:latin typeface="Aptos Display" panose="020B0004020202020204" pitchFamily="34" charset="0"/>
              </a:rPr>
              <a:t>Roadway &amp; Mobility</a:t>
            </a:r>
          </a:p>
          <a:p>
            <a:pPr>
              <a:buNone/>
            </a:pPr>
            <a:r>
              <a:rPr lang="en-US" sz="1400" dirty="0">
                <a:latin typeface="Aptos Display" panose="020B0004020202020204" pitchFamily="34" charset="0"/>
              </a:rPr>
              <a:t>Circulation recommendations &amp; parking guidelines</a:t>
            </a:r>
          </a:p>
        </p:txBody>
      </p:sp>
    </p:spTree>
    <p:extLst>
      <p:ext uri="{BB962C8B-B14F-4D97-AF65-F5344CB8AC3E}">
        <p14:creationId xmlns:p14="http://schemas.microsoft.com/office/powerpoint/2010/main" val="2551030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7720B-8401-0DA9-EB93-A7369056F66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8D426E2-EFDB-D845-DDA0-F10E163D1639}"/>
              </a:ext>
            </a:extLst>
          </p:cNvPr>
          <p:cNvSpPr txBox="1">
            <a:spLocks noGrp="1"/>
          </p:cNvSpPr>
          <p:nvPr>
            <p:ph type="title" idx="4294967295"/>
          </p:nvPr>
        </p:nvSpPr>
        <p:spPr>
          <a:xfrm>
            <a:off x="338633" y="165639"/>
            <a:ext cx="861453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Enhance pre- and post-event management with new tools: Herter Park Example</a:t>
            </a: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pic>
        <p:nvPicPr>
          <p:cNvPr id="2" name="Picture 1" descr="Activity Matrix applied to Herter Park">
            <a:extLst>
              <a:ext uri="{FF2B5EF4-FFF2-40B4-BE49-F238E27FC236}">
                <a16:creationId xmlns:a16="http://schemas.microsoft.com/office/drawing/2014/main" id="{C6909CA9-7F6C-EA50-FFD6-F28A458133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3" y="1164402"/>
            <a:ext cx="8614534" cy="5574108"/>
          </a:xfrm>
          <a:prstGeom prst="rect">
            <a:avLst/>
          </a:prstGeom>
        </p:spPr>
      </p:pic>
    </p:spTree>
    <p:extLst>
      <p:ext uri="{BB962C8B-B14F-4D97-AF65-F5344CB8AC3E}">
        <p14:creationId xmlns:p14="http://schemas.microsoft.com/office/powerpoint/2010/main" val="2113632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527D-CCDC-EF6F-CE3D-7F7F61A36A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C71894-958C-6E87-8966-77D67D7E8D2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b="-801"/>
          <a:stretch/>
        </p:blipFill>
        <p:spPr>
          <a:xfrm>
            <a:off x="0" y="165639"/>
            <a:ext cx="9144000" cy="6599051"/>
          </a:xfrm>
          <a:prstGeom prst="rect">
            <a:avLst/>
          </a:prstGeom>
        </p:spPr>
      </p:pic>
      <p:sp>
        <p:nvSpPr>
          <p:cNvPr id="4" name="Title 1">
            <a:extLst>
              <a:ext uri="{FF2B5EF4-FFF2-40B4-BE49-F238E27FC236}">
                <a16:creationId xmlns:a16="http://schemas.microsoft.com/office/drawing/2014/main" id="{D40623F5-37FC-9D42-CE84-090367F31741}"/>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Testing the Ideas: Dock 5 Pilot Project</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
        <p:nvSpPr>
          <p:cNvPr id="3" name="Rectangle 2">
            <a:extLst>
              <a:ext uri="{FF2B5EF4-FFF2-40B4-BE49-F238E27FC236}">
                <a16:creationId xmlns:a16="http://schemas.microsoft.com/office/drawing/2014/main" id="{68BBA884-20BF-98A2-0346-C5F0DB67B4AA}"/>
              </a:ext>
              <a:ext uri="{C183D7F6-B498-43B3-948B-1728B52AA6E4}">
                <adec:decorative xmlns:adec="http://schemas.microsoft.com/office/drawing/2017/decorative" val="1"/>
              </a:ext>
            </a:extLst>
          </p:cNvPr>
          <p:cNvSpPr/>
          <p:nvPr/>
        </p:nvSpPr>
        <p:spPr>
          <a:xfrm>
            <a:off x="3007895" y="4247147"/>
            <a:ext cx="733926" cy="5654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757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0924-D6BB-52CA-7AF4-46A102DA86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C9C05F-E291-05C3-1015-C282D8FAF2E3}"/>
              </a:ext>
              <a:ext uri="{C183D7F6-B498-43B3-948B-1728B52AA6E4}">
                <adec:decorative xmlns:adec="http://schemas.microsoft.com/office/drawing/2017/decorative" val="1"/>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rcRect b="-801"/>
          <a:stretch/>
        </p:blipFill>
        <p:spPr>
          <a:xfrm>
            <a:off x="0" y="165639"/>
            <a:ext cx="9144000" cy="6599051"/>
          </a:xfrm>
          <a:prstGeom prst="rect">
            <a:avLst/>
          </a:prstGeom>
        </p:spPr>
      </p:pic>
      <p:pic>
        <p:nvPicPr>
          <p:cNvPr id="13" name="Picture 12" descr="path showing erosion">
            <a:extLst>
              <a:ext uri="{FF2B5EF4-FFF2-40B4-BE49-F238E27FC236}">
                <a16:creationId xmlns:a16="http://schemas.microsoft.com/office/drawing/2014/main" id="{303F034D-080B-CA95-FC4D-C688BF08AF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45521" y="2796579"/>
            <a:ext cx="3218447" cy="181123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61A46DEB-0AC8-61E7-1854-F45F2D1FF28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39253" y="781594"/>
            <a:ext cx="3271864" cy="1824589"/>
          </a:xfrm>
          <a:prstGeom prst="rect">
            <a:avLst/>
          </a:prstGeom>
          <a:ln>
            <a:noFill/>
          </a:ln>
          <a:effectLst>
            <a:outerShdw blurRad="292100" dist="139700" dir="2700000" algn="tl" rotWithShape="0">
              <a:srgbClr val="333333">
                <a:alpha val="65000"/>
              </a:srgbClr>
            </a:outerShdw>
          </a:effectLst>
        </p:spPr>
      </p:pic>
      <p:pic>
        <p:nvPicPr>
          <p:cNvPr id="19" name="Picture 18" descr="A path in a park with benches with Diana, Princess of Wales Memorial Fountain in the background">
            <a:extLst>
              <a:ext uri="{FF2B5EF4-FFF2-40B4-BE49-F238E27FC236}">
                <a16:creationId xmlns:a16="http://schemas.microsoft.com/office/drawing/2014/main" id="{231FFE1E-4DEC-1A36-8A88-BF702408FA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634" y="1940547"/>
            <a:ext cx="4668253" cy="3501190"/>
          </a:xfrm>
          <a:prstGeom prst="rect">
            <a:avLst/>
          </a:prstGeom>
          <a:ln>
            <a:noFill/>
          </a:ln>
          <a:effectLst>
            <a:outerShdw blurRad="292100" dist="139700" dir="2700000" algn="tl" rotWithShape="0">
              <a:srgbClr val="333333">
                <a:alpha val="65000"/>
              </a:srgbClr>
            </a:outerShdw>
          </a:effectLst>
        </p:spPr>
      </p:pic>
      <p:pic>
        <p:nvPicPr>
          <p:cNvPr id="10" name="Picture 9" descr="A person standing on grass near water&#10;">
            <a:extLst>
              <a:ext uri="{FF2B5EF4-FFF2-40B4-BE49-F238E27FC236}">
                <a16:creationId xmlns:a16="http://schemas.microsoft.com/office/drawing/2014/main" id="{21B9A681-5B71-314E-D122-8467B0658D0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57060" y="4763057"/>
            <a:ext cx="3254060" cy="1811237"/>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96838DCC-1CA3-241E-E526-BA7746195E12}"/>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Testing the Ideas: Dock 5 Pilot Project</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4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Site Assessment</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161419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6D6E-6AC7-8EF8-B4E2-4DD02EFE26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DD1804A-E53E-9441-5DCC-093D983387C9}"/>
              </a:ext>
              <a:ext uri="{C183D7F6-B498-43B3-948B-1728B52AA6E4}">
                <adec:decorative xmlns:adec="http://schemas.microsoft.com/office/drawing/2017/decorative" val="1"/>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rcRect b="-801"/>
          <a:stretch/>
        </p:blipFill>
        <p:spPr>
          <a:xfrm>
            <a:off x="0" y="165639"/>
            <a:ext cx="9144000" cy="6599051"/>
          </a:xfrm>
          <a:prstGeom prst="rect">
            <a:avLst/>
          </a:prstGeom>
        </p:spPr>
      </p:pic>
      <p:sp>
        <p:nvSpPr>
          <p:cNvPr id="4" name="Title 1">
            <a:extLst>
              <a:ext uri="{FF2B5EF4-FFF2-40B4-BE49-F238E27FC236}">
                <a16:creationId xmlns:a16="http://schemas.microsoft.com/office/drawing/2014/main" id="{D2D03B70-C095-D946-E117-A18A02CA8810}"/>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Testing the Ideas: Dock 5 Pilot Project</a:t>
            </a:r>
            <a:b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r>
              <a:rPr kumimoji="0" lang="en-US" sz="24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Dock 5 During HOCR</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pic>
        <p:nvPicPr>
          <p:cNvPr id="8" name="Picture 7" descr="A row of kayaks and canoes on grass&#10;&#10;">
            <a:extLst>
              <a:ext uri="{FF2B5EF4-FFF2-40B4-BE49-F238E27FC236}">
                <a16:creationId xmlns:a16="http://schemas.microsoft.com/office/drawing/2014/main" id="{8A0A3FE7-4383-462D-1C90-6928E770CC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7061" y="4763057"/>
            <a:ext cx="3218447" cy="1811237"/>
          </a:xfrm>
          <a:prstGeom prst="rect">
            <a:avLst/>
          </a:prstGeom>
          <a:ln>
            <a:noFill/>
          </a:ln>
          <a:effectLst>
            <a:outerShdw blurRad="292100" dist="139700" dir="2700000" algn="tl" rotWithShape="0">
              <a:srgbClr val="333333">
                <a:alpha val="65000"/>
              </a:srgbClr>
            </a:outerShdw>
          </a:effectLst>
        </p:spPr>
      </p:pic>
      <p:pic>
        <p:nvPicPr>
          <p:cNvPr id="10" name="Picture 9" descr="A group of people setting up for Head of the Charles Race">
            <a:extLst>
              <a:ext uri="{FF2B5EF4-FFF2-40B4-BE49-F238E27FC236}">
                <a16:creationId xmlns:a16="http://schemas.microsoft.com/office/drawing/2014/main" id="{E12B5AFE-A995-EFDE-E840-6E07B82DAA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7062" y="2796580"/>
            <a:ext cx="3218447" cy="1811237"/>
          </a:xfrm>
          <a:prstGeom prst="rect">
            <a:avLst/>
          </a:prstGeom>
          <a:ln>
            <a:noFill/>
          </a:ln>
          <a:effectLst>
            <a:outerShdw blurRad="292100" dist="139700" dir="2700000" algn="tl" rotWithShape="0">
              <a:srgbClr val="333333">
                <a:alpha val="65000"/>
              </a:srgbClr>
            </a:outerShdw>
          </a:effectLst>
        </p:spPr>
      </p:pic>
      <p:pic>
        <p:nvPicPr>
          <p:cNvPr id="13" name="Picture 12" descr="A group of people carrying boats">
            <a:extLst>
              <a:ext uri="{FF2B5EF4-FFF2-40B4-BE49-F238E27FC236}">
                <a16:creationId xmlns:a16="http://schemas.microsoft.com/office/drawing/2014/main" id="{1EB5D056-1D93-66E9-919D-BE4F6C8ED0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7060" y="794947"/>
            <a:ext cx="3218447" cy="1811237"/>
          </a:xfrm>
          <a:prstGeom prst="rect">
            <a:avLst/>
          </a:prstGeom>
          <a:ln>
            <a:noFill/>
          </a:ln>
          <a:effectLst>
            <a:outerShdw blurRad="292100" dist="139700" dir="2700000" algn="tl" rotWithShape="0">
              <a:srgbClr val="333333">
                <a:alpha val="65000"/>
              </a:srgbClr>
            </a:outerShdw>
          </a:effectLst>
        </p:spPr>
      </p:pic>
      <p:pic>
        <p:nvPicPr>
          <p:cNvPr id="27" name="Picture 26" descr="Artesani Parking lot with boats and trees&#10;&#10;">
            <a:extLst>
              <a:ext uri="{FF2B5EF4-FFF2-40B4-BE49-F238E27FC236}">
                <a16:creationId xmlns:a16="http://schemas.microsoft.com/office/drawing/2014/main" id="{B8F253CE-E721-28DF-767F-C212BCEC35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634" y="1951603"/>
            <a:ext cx="4668253" cy="3501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7705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1C4B1-ACC3-3194-2512-C1D7DA877773}"/>
            </a:ext>
          </a:extLst>
        </p:cNvPr>
        <p:cNvGrpSpPr/>
        <p:nvPr/>
      </p:nvGrpSpPr>
      <p:grpSpPr>
        <a:xfrm>
          <a:off x="0" y="0"/>
          <a:ext cx="0" cy="0"/>
          <a:chOff x="0" y="0"/>
          <a:chExt cx="0" cy="0"/>
        </a:xfrm>
      </p:grpSpPr>
      <p:pic>
        <p:nvPicPr>
          <p:cNvPr id="8" name="Picture 7" descr="Dock 5 Concept plans: Existing conditions">
            <a:extLst>
              <a:ext uri="{FF2B5EF4-FFF2-40B4-BE49-F238E27FC236}">
                <a16:creationId xmlns:a16="http://schemas.microsoft.com/office/drawing/2014/main" id="{10F764E8-45E8-336E-BFD5-80FB6F0FB8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4" y="828419"/>
            <a:ext cx="8466732" cy="5478474"/>
          </a:xfrm>
          <a:prstGeom prst="rect">
            <a:avLst/>
          </a:prstGeom>
        </p:spPr>
      </p:pic>
      <p:sp>
        <p:nvSpPr>
          <p:cNvPr id="4" name="Title 1">
            <a:extLst>
              <a:ext uri="{FF2B5EF4-FFF2-40B4-BE49-F238E27FC236}">
                <a16:creationId xmlns:a16="http://schemas.microsoft.com/office/drawing/2014/main" id="{F81BA7EC-452B-FDB6-2450-559760346852}"/>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1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Testing the Ideas: Existing Conditions Year-Around</a:t>
            </a:r>
            <a:endParaRPr kumimoji="0" lang="en-US" sz="31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671597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D98E-A127-F738-95A1-3DE648AACFDD}"/>
            </a:ext>
          </a:extLst>
        </p:cNvPr>
        <p:cNvGrpSpPr/>
        <p:nvPr/>
      </p:nvGrpSpPr>
      <p:grpSpPr>
        <a:xfrm>
          <a:off x="0" y="0"/>
          <a:ext cx="0" cy="0"/>
          <a:chOff x="0" y="0"/>
          <a:chExt cx="0" cy="0"/>
        </a:xfrm>
      </p:grpSpPr>
      <p:pic>
        <p:nvPicPr>
          <p:cNvPr id="11" name="Picture 10" descr="Dock 5 Concept plans: Existing conditions">
            <a:extLst>
              <a:ext uri="{FF2B5EF4-FFF2-40B4-BE49-F238E27FC236}">
                <a16:creationId xmlns:a16="http://schemas.microsoft.com/office/drawing/2014/main" id="{9A3230E3-9D15-2E6B-F58D-650EACC4EC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4" y="828419"/>
            <a:ext cx="8466732" cy="5478474"/>
          </a:xfrm>
          <a:prstGeom prst="rect">
            <a:avLst/>
          </a:prstGeom>
        </p:spPr>
      </p:pic>
      <p:sp>
        <p:nvSpPr>
          <p:cNvPr id="4" name="Title 1">
            <a:extLst>
              <a:ext uri="{FF2B5EF4-FFF2-40B4-BE49-F238E27FC236}">
                <a16:creationId xmlns:a16="http://schemas.microsoft.com/office/drawing/2014/main" id="{1381B84D-102B-FF40-4150-3D4AB3567DFF}"/>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Testing the Ideas: Existing Conditions HOCR</a:t>
            </a:r>
            <a:b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28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28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3692598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FE302-6504-510A-AFBA-F63BE2A0B4EF}"/>
            </a:ext>
          </a:extLst>
        </p:cNvPr>
        <p:cNvGrpSpPr/>
        <p:nvPr/>
      </p:nvGrpSpPr>
      <p:grpSpPr>
        <a:xfrm>
          <a:off x="0" y="0"/>
          <a:ext cx="0" cy="0"/>
          <a:chOff x="0" y="0"/>
          <a:chExt cx="0" cy="0"/>
        </a:xfrm>
      </p:grpSpPr>
      <p:pic>
        <p:nvPicPr>
          <p:cNvPr id="3" name="Picture 2" descr="Dock 5 Concept Plans: Proposed Redesign">
            <a:extLst>
              <a:ext uri="{FF2B5EF4-FFF2-40B4-BE49-F238E27FC236}">
                <a16:creationId xmlns:a16="http://schemas.microsoft.com/office/drawing/2014/main" id="{E5034BB5-738B-1E06-32C8-A72E702DD2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4" y="828419"/>
            <a:ext cx="8466732" cy="5478474"/>
          </a:xfrm>
          <a:prstGeom prst="rect">
            <a:avLst/>
          </a:prstGeom>
        </p:spPr>
      </p:pic>
      <p:sp>
        <p:nvSpPr>
          <p:cNvPr id="4" name="Title 1">
            <a:extLst>
              <a:ext uri="{FF2B5EF4-FFF2-40B4-BE49-F238E27FC236}">
                <a16:creationId xmlns:a16="http://schemas.microsoft.com/office/drawing/2014/main" id="{375C5A89-7496-32D4-BE02-CC610F577A3F}"/>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Testing the Ideas: Proposed Redesign Year-Around</a:t>
            </a:r>
            <a:b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28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28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1891866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50A63-37B6-7D21-4EE0-AB2F57019032}"/>
            </a:ext>
          </a:extLst>
        </p:cNvPr>
        <p:cNvGrpSpPr/>
        <p:nvPr/>
      </p:nvGrpSpPr>
      <p:grpSpPr>
        <a:xfrm>
          <a:off x="0" y="0"/>
          <a:ext cx="0" cy="0"/>
          <a:chOff x="0" y="0"/>
          <a:chExt cx="0" cy="0"/>
        </a:xfrm>
      </p:grpSpPr>
      <p:pic>
        <p:nvPicPr>
          <p:cNvPr id="6" name="Picture 5" descr="Dock 5 Concept plans: Proposed Redesign">
            <a:extLst>
              <a:ext uri="{FF2B5EF4-FFF2-40B4-BE49-F238E27FC236}">
                <a16:creationId xmlns:a16="http://schemas.microsoft.com/office/drawing/2014/main" id="{A10FC9AC-03F5-9162-6D9E-2B0A66850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4" y="828419"/>
            <a:ext cx="8466732" cy="5478474"/>
          </a:xfrm>
          <a:prstGeom prst="rect">
            <a:avLst/>
          </a:prstGeom>
        </p:spPr>
      </p:pic>
      <p:sp>
        <p:nvSpPr>
          <p:cNvPr id="4" name="Title 1">
            <a:extLst>
              <a:ext uri="{FF2B5EF4-FFF2-40B4-BE49-F238E27FC236}">
                <a16:creationId xmlns:a16="http://schemas.microsoft.com/office/drawing/2014/main" id="{1931A1A1-23DB-B4EE-407A-E136EF78CF8C}"/>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1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Testing the Ideas: Proposed Redesign During Event</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2255263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g object 16">
            <a:extLst>
              <a:ext uri="{FF2B5EF4-FFF2-40B4-BE49-F238E27FC236}">
                <a16:creationId xmlns:a16="http://schemas.microsoft.com/office/drawing/2014/main" id="{80FEEF97-37FB-C2CF-F25F-3757DA7DBE37}"/>
              </a:ext>
              <a:ext uri="{C183D7F6-B498-43B3-948B-1728B52AA6E4}">
                <adec:decorative xmlns:adec="http://schemas.microsoft.com/office/drawing/2017/decorative" val="1"/>
              </a:ext>
            </a:extLst>
          </p:cNvPr>
          <p:cNvPicPr/>
          <p:nvPr/>
        </p:nvPicPr>
        <p:blipFill rotWithShape="1">
          <a:blip r:embed="rId2" cstate="screen">
            <a:alphaModFix amt="15000"/>
            <a:extLst>
              <a:ext uri="{28A0092B-C50C-407E-A947-70E740481C1C}">
                <a14:useLocalDpi xmlns:a14="http://schemas.microsoft.com/office/drawing/2010/main"/>
              </a:ext>
            </a:extLst>
          </a:blip>
          <a:srcRect l="13394"/>
          <a:stretch/>
        </p:blipFill>
        <p:spPr>
          <a:xfrm>
            <a:off x="0" y="0"/>
            <a:ext cx="9144000" cy="6858000"/>
          </a:xfrm>
          <a:prstGeom prst="rect">
            <a:avLst/>
          </a:prstGeom>
        </p:spPr>
      </p:pic>
      <p:sp>
        <p:nvSpPr>
          <p:cNvPr id="2" name="Content Placeholder 8">
            <a:extLst>
              <a:ext uri="{FF2B5EF4-FFF2-40B4-BE49-F238E27FC236}">
                <a16:creationId xmlns:a16="http://schemas.microsoft.com/office/drawing/2014/main" id="{A0A78EA3-81C9-992A-2973-0B05B94D37EC}"/>
              </a:ext>
            </a:extLst>
          </p:cNvPr>
          <p:cNvSpPr txBox="1">
            <a:spLocks/>
          </p:cNvSpPr>
          <p:nvPr/>
        </p:nvSpPr>
        <p:spPr>
          <a:xfrm>
            <a:off x="628650" y="1572127"/>
            <a:ext cx="7372425" cy="4748462"/>
          </a:xfrm>
          <a:prstGeom prst="rect">
            <a:avLst/>
          </a:prstGeom>
        </p:spPr>
        <p:txBody>
          <a:bodyPr vert="horz" lIns="68580" tIns="34290" rIns="68580" bIns="34290" rtlCol="0" anchor="t">
            <a:normAutofit/>
          </a:bodyPr>
          <a:lstStyle>
            <a:lvl1pPr marL="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3200" kern="1200">
                <a:solidFill>
                  <a:schemeClr val="tx2"/>
                </a:solidFill>
                <a:latin typeface="+mn-lt"/>
                <a:ea typeface="+mn-ea"/>
                <a:cs typeface="+mn-cs"/>
              </a:defRPr>
            </a:lvl1pPr>
            <a:lvl2pPr marL="45720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2800" kern="1200">
                <a:solidFill>
                  <a:schemeClr val="tx2"/>
                </a:solidFill>
                <a:latin typeface="+mn-lt"/>
                <a:ea typeface="+mn-ea"/>
                <a:cs typeface="+mn-cs"/>
              </a:defRPr>
            </a:lvl2pPr>
            <a:lvl3pPr marL="91440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24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Wingdings" panose="05000000000000000000" pitchFamily="2" charset="2"/>
              <a:buNone/>
              <a:defRPr sz="20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Wingdings" panose="05000000000000000000" pitchFamily="2" charset="2"/>
              <a:buNone/>
              <a:defRPr sz="2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400050" marR="0" lvl="1"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We will take comments in the order hands are raised</a:t>
            </a:r>
          </a:p>
          <a:p>
            <a:pPr marL="742950" marR="0" lvl="1"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If calling in, dial *9 to raise your hand and *6 to unmute</a:t>
            </a:r>
          </a:p>
          <a:p>
            <a:pPr marL="400050" marR="0" lvl="1"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In order to allow everyone to speak, please try to limit your time to 1 minute</a:t>
            </a:r>
          </a:p>
          <a:p>
            <a:pPr marL="400050" marR="0" lvl="1"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Approximately every 15 minutes, we will provide responses to Q/A</a:t>
            </a:r>
          </a:p>
          <a:p>
            <a:pPr marL="400050" marR="0" lvl="1" indent="-285750" algn="l" defTabSz="457200" rtl="0" eaLnBrk="1" fontAlgn="auto" latinLnBrk="0" hangingPunct="1">
              <a:lnSpc>
                <a:spcPts val="2400"/>
              </a:lnSpc>
              <a:spcBef>
                <a:spcPts val="200"/>
              </a:spcBef>
              <a:spcAft>
                <a:spcPts val="1000"/>
              </a:spcAft>
              <a:buClr>
                <a:srgbClr val="70AD47"/>
              </a:buClr>
              <a:buSzTx/>
              <a:buFont typeface="Wingdings" panose="05000000000000000000" pitchFamily="2" charset="2"/>
              <a:buChar char="§"/>
              <a:tabLst>
                <a:tab pos="233363" algn="l"/>
              </a:tabLst>
              <a:defRPr/>
            </a:pPr>
            <a:r>
              <a:rPr kumimoji="0" lang="en-US" sz="2400" b="0" i="0" u="none" strike="noStrike" kern="1200" cap="none" spc="0" normalizeH="0" baseline="0" noProof="0" dirty="0">
                <a:ln>
                  <a:noFill/>
                </a:ln>
                <a:solidFill>
                  <a:prstClr val="black"/>
                </a:solidFill>
                <a:effectLst/>
                <a:uLnTx/>
                <a:uFillTx/>
                <a:latin typeface="Aptos Light" panose="020B0004020202020204" pitchFamily="34" charset="0"/>
                <a:ea typeface="AECOM Sans Light" panose="020B0404020202020204" pitchFamily="34" charset="0"/>
                <a:cs typeface="AECOM Sans Light" panose="020B0404020202020204" pitchFamily="34" charset="0"/>
              </a:rPr>
              <a:t>The meeting is scheduled to end at 8:00 PM</a:t>
            </a:r>
          </a:p>
        </p:txBody>
      </p:sp>
      <p:pic>
        <p:nvPicPr>
          <p:cNvPr id="4" name="Picture 3" descr="Raise Hand Icon&#10;">
            <a:extLst>
              <a:ext uri="{FF2B5EF4-FFF2-40B4-BE49-F238E27FC236}">
                <a16:creationId xmlns:a16="http://schemas.microsoft.com/office/drawing/2014/main" id="{8E5F9EAA-6757-419E-177A-B8BAD71ADC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7283" y="1212571"/>
            <a:ext cx="956235" cy="956235"/>
          </a:xfrm>
          <a:prstGeom prst="rect">
            <a:avLst/>
          </a:prstGeom>
        </p:spPr>
      </p:pic>
      <p:sp>
        <p:nvSpPr>
          <p:cNvPr id="7" name="Title 1">
            <a:extLst>
              <a:ext uri="{FF2B5EF4-FFF2-40B4-BE49-F238E27FC236}">
                <a16:creationId xmlns:a16="http://schemas.microsoft.com/office/drawing/2014/main" id="{2B64E7BD-92F1-7FAA-C282-0133DDAB1407}"/>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Meeting Logistics, part 1</a:t>
            </a:r>
            <a:b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1190512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12C6-5E2D-4ABE-95DD-DF30979AA217}"/>
              </a:ext>
            </a:extLst>
          </p:cNvPr>
          <p:cNvSpPr txBox="1">
            <a:spLocks noGrp="1"/>
          </p:cNvSpPr>
          <p:nvPr>
            <p:ph type="title" idx="4294967295"/>
          </p:nvPr>
        </p:nvSpPr>
        <p:spPr>
          <a:xfrm>
            <a:off x="338633" y="165639"/>
            <a:ext cx="867760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Dock 5 Pilot Project Site: Rendering &amp; Design Development</a:t>
            </a:r>
            <a:b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28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28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br>
            <a:endParaRPr kumimoji="0" lang="en-US" sz="28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pic>
        <p:nvPicPr>
          <p:cNvPr id="8" name="Picture 7" descr="Dock 5 Concept plans: Proposed Redesign Rendering">
            <a:extLst>
              <a:ext uri="{FF2B5EF4-FFF2-40B4-BE49-F238E27FC236}">
                <a16:creationId xmlns:a16="http://schemas.microsoft.com/office/drawing/2014/main" id="{7CAF44DA-E013-36D4-62B4-DDA8C0334B4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613134"/>
            <a:ext cx="9016239" cy="3846900"/>
          </a:xfrm>
          <a:prstGeom prst="rect">
            <a:avLst/>
          </a:prstGeom>
        </p:spPr>
      </p:pic>
      <p:pic>
        <p:nvPicPr>
          <p:cNvPr id="10" name="Picture 9" descr="Dock 5 Concept plans: Proposed Redesign (key)">
            <a:extLst>
              <a:ext uri="{FF2B5EF4-FFF2-40B4-BE49-F238E27FC236}">
                <a16:creationId xmlns:a16="http://schemas.microsoft.com/office/drawing/2014/main" id="{0D24A200-B4DA-DDEF-D46B-D40AB775E0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149" y="4322241"/>
            <a:ext cx="3662915" cy="2370121"/>
          </a:xfrm>
          <a:prstGeom prst="rect">
            <a:avLst/>
          </a:prstGeom>
        </p:spPr>
      </p:pic>
    </p:spTree>
    <p:extLst>
      <p:ext uri="{BB962C8B-B14F-4D97-AF65-F5344CB8AC3E}">
        <p14:creationId xmlns:p14="http://schemas.microsoft.com/office/powerpoint/2010/main" val="2724413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6DAA79-FCA2-B3FA-C229-F7532750BE90}"/>
              </a:ext>
            </a:extLst>
          </p:cNvPr>
          <p:cNvSpPr txBox="1"/>
          <p:nvPr/>
        </p:nvSpPr>
        <p:spPr>
          <a:xfrm>
            <a:off x="1498294" y="1205062"/>
            <a:ext cx="6751185" cy="4185761"/>
          </a:xfrm>
          <a:prstGeom prst="rect">
            <a:avLst/>
          </a:prstGeom>
          <a:noFill/>
        </p:spPr>
        <p:txBody>
          <a:bodyPr wrap="square" rtlCol="0">
            <a:spAutoFit/>
          </a:bodyPr>
          <a:lstStyle/>
          <a:p>
            <a:pPr>
              <a:buNone/>
            </a:pPr>
            <a:r>
              <a:rPr lang="en-US" sz="1400" b="1" dirty="0">
                <a:latin typeface="Aptos Display" panose="020B0004020202020204" pitchFamily="34" charset="0"/>
              </a:rPr>
              <a:t>Landscape Design &amp; Circulation Improvements </a:t>
            </a:r>
          </a:p>
          <a:p>
            <a:pPr>
              <a:buNone/>
            </a:pPr>
            <a:r>
              <a:rPr lang="en-US" sz="1400" dirty="0">
                <a:latin typeface="Aptos Display" panose="020B0004020202020204" pitchFamily="34" charset="0"/>
              </a:rPr>
              <a:t>➤ How can we improve the flow of people and enhance the landscape experience during the Regatta and throughout the year?</a:t>
            </a:r>
          </a:p>
          <a:p>
            <a:pPr>
              <a:buNone/>
            </a:pPr>
            <a:endParaRPr lang="en-US" sz="1400" dirty="0">
              <a:latin typeface="Aptos Display" panose="020B0004020202020204" pitchFamily="34" charset="0"/>
            </a:endParaRPr>
          </a:p>
          <a:p>
            <a:pPr>
              <a:buNone/>
            </a:pPr>
            <a:r>
              <a:rPr lang="en-US" sz="1400" b="1" dirty="0">
                <a:latin typeface="Aptos Display" panose="020B0004020202020204" pitchFamily="34" charset="0"/>
              </a:rPr>
              <a:t>Operational Event Management</a:t>
            </a:r>
          </a:p>
          <a:p>
            <a:pPr>
              <a:buNone/>
            </a:pPr>
            <a:r>
              <a:rPr lang="en-US" sz="1400" dirty="0">
                <a:latin typeface="Aptos Display" panose="020B0004020202020204" pitchFamily="34" charset="0"/>
              </a:rPr>
              <a:t>➤ What aspects of event setup, transportation, or public access should be improved to better support the Regatta and daily park users?</a:t>
            </a:r>
          </a:p>
          <a:p>
            <a:pPr>
              <a:buNone/>
            </a:pPr>
            <a:endParaRPr lang="en-US" sz="1400" dirty="0">
              <a:latin typeface="Aptos Display" panose="020B0004020202020204" pitchFamily="34" charset="0"/>
            </a:endParaRPr>
          </a:p>
          <a:p>
            <a:pPr>
              <a:buNone/>
            </a:pPr>
            <a:r>
              <a:rPr lang="en-US" sz="1400" b="1" dirty="0">
                <a:latin typeface="Aptos Display" panose="020B0004020202020204" pitchFamily="34" charset="0"/>
              </a:rPr>
              <a:t>Environmental Impact</a:t>
            </a:r>
          </a:p>
          <a:p>
            <a:pPr>
              <a:buNone/>
            </a:pPr>
            <a:r>
              <a:rPr lang="en-US" sz="1400" dirty="0">
                <a:latin typeface="Aptos Display" panose="020B0004020202020204" pitchFamily="34" charset="0"/>
              </a:rPr>
              <a:t>➤ Where do you see the greatest opportunities to reduce environmental stress caused by the event and protect natural resources?</a:t>
            </a:r>
          </a:p>
          <a:p>
            <a:pPr>
              <a:buNone/>
            </a:pPr>
            <a:endParaRPr lang="en-US" sz="1400" b="1" dirty="0">
              <a:latin typeface="Aptos Display" panose="020B0004020202020204" pitchFamily="34" charset="0"/>
            </a:endParaRPr>
          </a:p>
          <a:p>
            <a:pPr>
              <a:buNone/>
            </a:pPr>
            <a:r>
              <a:rPr lang="en-US" sz="1400" b="1" dirty="0">
                <a:latin typeface="Aptos Display" panose="020B0004020202020204" pitchFamily="34" charset="0"/>
              </a:rPr>
              <a:t>Stewardship Opportunities</a:t>
            </a:r>
          </a:p>
          <a:p>
            <a:pPr>
              <a:buNone/>
            </a:pPr>
            <a:r>
              <a:rPr lang="en-US" sz="1400" dirty="0">
                <a:latin typeface="Aptos Display" panose="020B0004020202020204" pitchFamily="34" charset="0"/>
              </a:rPr>
              <a:t>➤ How can the community, partners, and volunteers be more involved in caring for the Charles River and surrounding parklands?</a:t>
            </a:r>
          </a:p>
          <a:p>
            <a:pPr>
              <a:buNone/>
            </a:pPr>
            <a:endParaRPr lang="en-US" sz="1400" dirty="0">
              <a:latin typeface="Aptos Display" panose="020B0004020202020204" pitchFamily="34" charset="0"/>
            </a:endParaRPr>
          </a:p>
          <a:p>
            <a:pPr>
              <a:buNone/>
            </a:pPr>
            <a:r>
              <a:rPr lang="en-US" sz="1400" b="1" dirty="0">
                <a:latin typeface="Aptos Display" panose="020B0004020202020204" pitchFamily="34" charset="0"/>
              </a:rPr>
              <a:t>Investment Priorities</a:t>
            </a:r>
          </a:p>
          <a:p>
            <a:r>
              <a:rPr lang="en-US" sz="1400" dirty="0">
                <a:latin typeface="Aptos Display" panose="020B0004020202020204" pitchFamily="34" charset="0"/>
              </a:rPr>
              <a:t>➤ What areas of the Basin—physical, ecological, or operational—do you believe should be prioritized for future investment?</a:t>
            </a:r>
          </a:p>
        </p:txBody>
      </p:sp>
      <p:pic>
        <p:nvPicPr>
          <p:cNvPr id="10" name="Graphic 9" descr="Badge 5 with solid fill">
            <a:extLst>
              <a:ext uri="{FF2B5EF4-FFF2-40B4-BE49-F238E27FC236}">
                <a16:creationId xmlns:a16="http://schemas.microsoft.com/office/drawing/2014/main" id="{7E21C6CA-9E5D-F011-B055-4DBF49E5E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9878" y="4631648"/>
            <a:ext cx="646332" cy="646332"/>
          </a:xfrm>
          <a:prstGeom prst="rect">
            <a:avLst/>
          </a:prstGeom>
        </p:spPr>
      </p:pic>
      <p:pic>
        <p:nvPicPr>
          <p:cNvPr id="12" name="Graphic 11" descr="Badge 4 with solid fill">
            <a:extLst>
              <a:ext uri="{FF2B5EF4-FFF2-40B4-BE49-F238E27FC236}">
                <a16:creationId xmlns:a16="http://schemas.microsoft.com/office/drawing/2014/main" id="{08E65BB3-8484-2621-046A-CAFBC805F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878" y="3753228"/>
            <a:ext cx="646332" cy="646332"/>
          </a:xfrm>
          <a:prstGeom prst="rect">
            <a:avLst/>
          </a:prstGeom>
        </p:spPr>
      </p:pic>
      <p:pic>
        <p:nvPicPr>
          <p:cNvPr id="14" name="Graphic 13" descr="Badge 3 with solid fill">
            <a:extLst>
              <a:ext uri="{FF2B5EF4-FFF2-40B4-BE49-F238E27FC236}">
                <a16:creationId xmlns:a16="http://schemas.microsoft.com/office/drawing/2014/main" id="{907231C7-344E-1CB2-0269-24D166F84F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078" y="2874808"/>
            <a:ext cx="646332" cy="646332"/>
          </a:xfrm>
          <a:prstGeom prst="rect">
            <a:avLst/>
          </a:prstGeom>
        </p:spPr>
      </p:pic>
      <p:pic>
        <p:nvPicPr>
          <p:cNvPr id="16" name="Graphic 15" descr="Badge with solid fill">
            <a:extLst>
              <a:ext uri="{FF2B5EF4-FFF2-40B4-BE49-F238E27FC236}">
                <a16:creationId xmlns:a16="http://schemas.microsoft.com/office/drawing/2014/main" id="{DD689295-1C59-EE40-0DE7-023063B3F6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878" y="1996388"/>
            <a:ext cx="646332" cy="646332"/>
          </a:xfrm>
          <a:prstGeom prst="rect">
            <a:avLst/>
          </a:prstGeom>
        </p:spPr>
      </p:pic>
      <p:pic>
        <p:nvPicPr>
          <p:cNvPr id="18" name="Graphic 17" descr="Badge 1 with solid fill">
            <a:extLst>
              <a:ext uri="{FF2B5EF4-FFF2-40B4-BE49-F238E27FC236}">
                <a16:creationId xmlns:a16="http://schemas.microsoft.com/office/drawing/2014/main" id="{4FF0725E-86C6-BB7F-BD4B-6D6497D42B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878" y="1117968"/>
            <a:ext cx="646332" cy="646332"/>
          </a:xfrm>
          <a:prstGeom prst="rect">
            <a:avLst/>
          </a:prstGeom>
        </p:spPr>
      </p:pic>
      <p:sp>
        <p:nvSpPr>
          <p:cNvPr id="19" name="Title 1">
            <a:extLst>
              <a:ext uri="{FF2B5EF4-FFF2-40B4-BE49-F238E27FC236}">
                <a16:creationId xmlns:a16="http://schemas.microsoft.com/office/drawing/2014/main" id="{F0E83BF8-F7B3-457A-E89C-BDD1C05D6D28}"/>
              </a:ext>
            </a:extLst>
          </p:cNvPr>
          <p:cNvSpPr txBox="1">
            <a:spLocks noGrp="1"/>
          </p:cNvSpPr>
          <p:nvPr>
            <p:ph type="title" idx="4294967295"/>
          </p:nvPr>
        </p:nvSpPr>
        <p:spPr>
          <a:xfrm>
            <a:off x="338634" y="165639"/>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Discussion</a:t>
            </a:r>
            <a:r>
              <a:rPr kumimoji="0" lang="en-US" sz="3200" b="0" i="0" u="none" strike="noStrike" kern="1200" cap="none" spc="0" normalizeH="0" baseline="0" noProof="0" dirty="0">
                <a:ln>
                  <a:noFill/>
                </a:ln>
                <a:solidFill>
                  <a:schemeClr val="tx1"/>
                </a:solidFill>
                <a:effectLst/>
                <a:uLnTx/>
                <a:uFillTx/>
                <a:latin typeface="Aptos Display" panose="020B0004020202020204" pitchFamily="34" charset="0"/>
                <a:ea typeface="+mj-ea"/>
                <a:cs typeface="+mj-cs"/>
              </a:rPr>
              <a:t>: 10-15 mins per each topic area</a:t>
            </a:r>
            <a:endParaRPr kumimoji="0" lang="en-US" sz="3200" b="0" i="1" u="none" strike="noStrike" kern="1200" cap="none" spc="0" normalizeH="0" baseline="0" noProof="0" dirty="0">
              <a:ln>
                <a:noFill/>
              </a:ln>
              <a:solidFill>
                <a:schemeClr val="tx1"/>
              </a:solidFill>
              <a:effectLst/>
              <a:uLnTx/>
              <a:uFillTx/>
              <a:latin typeface="Aptos Display" panose="020B0004020202020204" pitchFamily="34" charset="0"/>
              <a:ea typeface="+mj-ea"/>
              <a:cs typeface="+mj-cs"/>
            </a:endParaRPr>
          </a:p>
        </p:txBody>
      </p:sp>
    </p:spTree>
    <p:extLst>
      <p:ext uri="{BB962C8B-B14F-4D97-AF65-F5344CB8AC3E}">
        <p14:creationId xmlns:p14="http://schemas.microsoft.com/office/powerpoint/2010/main" val="143848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g object 16">
            <a:extLst>
              <a:ext uri="{FF2B5EF4-FFF2-40B4-BE49-F238E27FC236}">
                <a16:creationId xmlns:a16="http://schemas.microsoft.com/office/drawing/2014/main" id="{F715A74E-E499-ED15-3227-B3BDBC1D787D}"/>
              </a:ext>
              <a:ext uri="{C183D7F6-B498-43B3-948B-1728B52AA6E4}">
                <adec:decorative xmlns:adec="http://schemas.microsoft.com/office/drawing/2017/decorative" val="1"/>
              </a:ext>
            </a:extLst>
          </p:cNvPr>
          <p:cNvPicPr/>
          <p:nvPr/>
        </p:nvPicPr>
        <p:blipFill rotWithShape="1">
          <a:blip r:embed="rId2" cstate="screen">
            <a:alphaModFix amt="15000"/>
            <a:extLst>
              <a:ext uri="{28A0092B-C50C-407E-A947-70E740481C1C}">
                <a14:useLocalDpi xmlns:a14="http://schemas.microsoft.com/office/drawing/2010/main"/>
              </a:ext>
            </a:extLst>
          </a:blip>
          <a:srcRect l="13394"/>
          <a:stretch/>
        </p:blipFill>
        <p:spPr>
          <a:xfrm>
            <a:off x="0" y="0"/>
            <a:ext cx="9144000" cy="6858000"/>
          </a:xfrm>
          <a:prstGeom prst="rect">
            <a:avLst/>
          </a:prstGeom>
        </p:spPr>
      </p:pic>
      <p:sp>
        <p:nvSpPr>
          <p:cNvPr id="7" name="Content Placeholder 8">
            <a:extLst>
              <a:ext uri="{FF2B5EF4-FFF2-40B4-BE49-F238E27FC236}">
                <a16:creationId xmlns:a16="http://schemas.microsoft.com/office/drawing/2014/main" id="{1CEE70D7-A8BA-FDA4-E56D-D47A215D2D4A}"/>
              </a:ext>
            </a:extLst>
          </p:cNvPr>
          <p:cNvSpPr txBox="1">
            <a:spLocks/>
          </p:cNvSpPr>
          <p:nvPr/>
        </p:nvSpPr>
        <p:spPr>
          <a:xfrm>
            <a:off x="628650" y="1572127"/>
            <a:ext cx="7372425" cy="4748462"/>
          </a:xfrm>
          <a:prstGeom prst="rect">
            <a:avLst/>
          </a:prstGeom>
        </p:spPr>
        <p:txBody>
          <a:bodyPr vert="horz" lIns="68580" tIns="34290" rIns="68580" bIns="34290" rtlCol="0" anchor="t">
            <a:normAutofit fontScale="85000" lnSpcReduction="20000"/>
          </a:bodyPr>
          <a:lstStyle>
            <a:lvl1pPr marL="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3200" kern="1200">
                <a:solidFill>
                  <a:schemeClr val="tx2"/>
                </a:solidFill>
                <a:latin typeface="+mn-lt"/>
                <a:ea typeface="+mn-ea"/>
                <a:cs typeface="+mn-cs"/>
              </a:defRPr>
            </a:lvl1pPr>
            <a:lvl2pPr marL="45720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2800" kern="1200">
                <a:solidFill>
                  <a:schemeClr val="tx2"/>
                </a:solidFill>
                <a:latin typeface="+mn-lt"/>
                <a:ea typeface="+mn-ea"/>
                <a:cs typeface="+mn-cs"/>
              </a:defRPr>
            </a:lvl2pPr>
            <a:lvl3pPr marL="914400"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24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Wingdings" panose="05000000000000000000" pitchFamily="2" charset="2"/>
              <a:buNone/>
              <a:defRPr sz="20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Wingdings" panose="05000000000000000000" pitchFamily="2" charset="2"/>
              <a:buNone/>
              <a:defRPr sz="2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4488" lvl="1" indent="-285750" defTabSz="457200">
              <a:lnSpc>
                <a:spcPts val="2400"/>
              </a:lnSpc>
              <a:spcBef>
                <a:spcPts val="200"/>
              </a:spcBef>
              <a:buClr>
                <a:schemeClr val="accent6"/>
              </a:buClr>
              <a:buFont typeface="Wingdings" panose="05000000000000000000" pitchFamily="2" charset="2"/>
              <a:buChar char="§"/>
              <a:tabLst>
                <a:tab pos="233363" algn="l"/>
              </a:tabLst>
              <a:defRPr/>
            </a:pPr>
            <a:r>
              <a:rPr lang="en-US" sz="2400" dirty="0">
                <a:solidFill>
                  <a:prstClr val="black"/>
                </a:solidFill>
                <a:latin typeface="AECOM Sans Light"/>
                <a:ea typeface="AECOM Sans Light" panose="020B0404020202020204" pitchFamily="34" charset="0"/>
                <a:cs typeface="AECOM Sans Light" panose="020B0404020202020204" pitchFamily="34" charset="0"/>
              </a:rPr>
              <a:t>Recording and slide deck will be available at:</a:t>
            </a:r>
          </a:p>
          <a:p>
            <a:pPr marL="344488" lvl="1"/>
            <a:r>
              <a:rPr lang="en-US" u="sng" dirty="0">
                <a:solidFill>
                  <a:schemeClr val="accent5">
                    <a:lumMod val="75000"/>
                  </a:schemeClr>
                </a:solidFill>
                <a:latin typeface="Calibri" panose="020F0502020204030204" pitchFamily="34" charset="0"/>
                <a:cs typeface="Calibri" panose="020F0502020204030204" pitchFamily="34" charset="0"/>
              </a:rPr>
              <a:t>www.mass.gov/dcr/past-public-meetings</a:t>
            </a:r>
          </a:p>
          <a:p>
            <a:pPr marL="344488" lvl="1" indent="-285750" defTabSz="457200">
              <a:lnSpc>
                <a:spcPts val="2400"/>
              </a:lnSpc>
              <a:spcBef>
                <a:spcPts val="200"/>
              </a:spcBef>
              <a:buClr>
                <a:schemeClr val="accent6"/>
              </a:buClr>
              <a:buFont typeface="Wingdings" panose="05000000000000000000" pitchFamily="2" charset="2"/>
              <a:buChar char="§"/>
              <a:tabLst>
                <a:tab pos="233363" algn="l"/>
              </a:tabLst>
              <a:defRPr/>
            </a:pPr>
            <a:r>
              <a:rPr lang="en-US" sz="2400" dirty="0">
                <a:solidFill>
                  <a:prstClr val="black"/>
                </a:solidFill>
                <a:latin typeface="AECOM Sans Light"/>
                <a:ea typeface="AECOM Sans Light" panose="020B0404020202020204" pitchFamily="34" charset="0"/>
                <a:cs typeface="AECOM Sans Light" panose="020B0404020202020204" pitchFamily="34" charset="0"/>
              </a:rPr>
              <a:t>If you have comments on this project, please use the link below. The public comment period will be open for 2 weeks:</a:t>
            </a:r>
          </a:p>
          <a:p>
            <a:pPr marL="58738" lvl="1" defTabSz="457200">
              <a:lnSpc>
                <a:spcPts val="2400"/>
              </a:lnSpc>
              <a:spcBef>
                <a:spcPts val="200"/>
              </a:spcBef>
              <a:buClr>
                <a:schemeClr val="accent6"/>
              </a:buClr>
              <a:tabLst>
                <a:tab pos="233363" algn="l"/>
              </a:tabLst>
              <a:defRPr/>
            </a:pPr>
            <a:r>
              <a:rPr lang="en-US" i="1" dirty="0">
                <a:latin typeface="Calibri" panose="020F0502020204030204" pitchFamily="34" charset="0"/>
                <a:cs typeface="Calibri" panose="020F0502020204030204" pitchFamily="34" charset="0"/>
              </a:rPr>
              <a:t>	  </a:t>
            </a:r>
            <a:r>
              <a:rPr lang="en-US" sz="2500" dirty="0">
                <a:solidFill>
                  <a:prstClr val="black"/>
                </a:solidFill>
                <a:latin typeface="AECOM Sans Light"/>
                <a:ea typeface="AECOM Sans Light" panose="020B0404020202020204" pitchFamily="34" charset="0"/>
                <a:cs typeface="AECOM Sans Light" panose="020B0404020202020204" pitchFamily="34" charset="0"/>
              </a:rPr>
              <a:t>Submit online: </a:t>
            </a:r>
            <a:r>
              <a:rPr lang="en-US" u="sng" dirty="0">
                <a:solidFill>
                  <a:schemeClr val="accent5">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www.mass.gov/dcr/public-comment</a:t>
            </a:r>
            <a:endParaRPr lang="en-US" u="sng" dirty="0">
              <a:solidFill>
                <a:schemeClr val="accent5">
                  <a:lumMod val="75000"/>
                </a:schemeClr>
              </a:solidFill>
              <a:latin typeface="Calibri" panose="020F0502020204030204" pitchFamily="34" charset="0"/>
              <a:cs typeface="Calibri" panose="020F0502020204030204" pitchFamily="34" charset="0"/>
            </a:endParaRPr>
          </a:p>
          <a:p>
            <a:pPr marL="344488" lvl="1">
              <a:buNone/>
            </a:pPr>
            <a:br>
              <a:rPr lang="en-US" sz="750" i="1" dirty="0">
                <a:latin typeface="Calibri" panose="020F0502020204030204" pitchFamily="34" charset="0"/>
                <a:cs typeface="Calibri" panose="020F0502020204030204" pitchFamily="34" charset="0"/>
              </a:rPr>
            </a:br>
            <a:r>
              <a:rPr lang="en-US" sz="2000" i="1" dirty="0">
                <a:solidFill>
                  <a:prstClr val="black"/>
                </a:solidFill>
                <a:latin typeface="AECOM Sans Light"/>
                <a:ea typeface="AECOM Sans Light" panose="020B0404020202020204" pitchFamily="34" charset="0"/>
                <a:cs typeface="AECOM Sans Light" panose="020B0404020202020204" pitchFamily="34" charset="0"/>
              </a:rPr>
              <a:t>Please note: the contents of comments submitted to DCR, including your name, town and zip code, will be posted on DCR’s website. Additional contact information provided, notably email address, will only be used for outreach on future updates to the subject project or property.</a:t>
            </a:r>
          </a:p>
          <a:p>
            <a:pPr marL="258366" lvl="1" indent="0">
              <a:buNone/>
            </a:pPr>
            <a:endParaRPr lang="en-US" sz="750" dirty="0">
              <a:latin typeface="Calibri" panose="020F0502020204030204" pitchFamily="34" charset="0"/>
              <a:cs typeface="Calibri" panose="020F0502020204030204" pitchFamily="34" charset="0"/>
            </a:endParaRPr>
          </a:p>
          <a:p>
            <a:pPr marL="342900" indent="-342900">
              <a:buClr>
                <a:schemeClr val="accent6"/>
              </a:buClr>
              <a:buFont typeface="Wingdings" panose="05000000000000000000" pitchFamily="2" charset="2"/>
              <a:buChar char="§"/>
            </a:pPr>
            <a:r>
              <a:rPr lang="en-US" sz="2400" dirty="0">
                <a:solidFill>
                  <a:prstClr val="black"/>
                </a:solidFill>
                <a:latin typeface="AECOM Sans Light"/>
                <a:ea typeface="AECOM Sans Light" panose="020B0404020202020204" pitchFamily="34" charset="0"/>
                <a:cs typeface="AECOM Sans Light" panose="020B0404020202020204" pitchFamily="34" charset="0"/>
              </a:rPr>
              <a:t>If you wish to subscribe to a DCR general information or project-related listserv: </a:t>
            </a:r>
            <a:r>
              <a:rPr lang="en-US" sz="2100" i="1" dirty="0">
                <a:solidFill>
                  <a:prstClr val="black"/>
                </a:solidFill>
                <a:latin typeface="AECOM Sans Light"/>
                <a:ea typeface="AECOM Sans Light" panose="020B0404020202020204" pitchFamily="34" charset="0"/>
                <a:cs typeface="AECOM Sans Light" panose="020B0404020202020204" pitchFamily="34" charset="0"/>
              </a:rPr>
              <a:t>contact DCR’s Office of Community Relations via email at </a:t>
            </a:r>
            <a:r>
              <a:rPr lang="en-US" sz="2800" u="sng" dirty="0">
                <a:solidFill>
                  <a:schemeClr val="accent5">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mass.parks@mass.gov</a:t>
            </a:r>
            <a:endParaRPr lang="en-US" sz="2800" u="sng" dirty="0">
              <a:solidFill>
                <a:schemeClr val="accent5">
                  <a:lumMod val="75000"/>
                </a:schemeClr>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AA8D1B12-9A06-B2D8-2C52-53BE819D4EBF}"/>
              </a:ext>
            </a:extLst>
          </p:cNvPr>
          <p:cNvSpPr>
            <a:spLocks noGrp="1"/>
          </p:cNvSpPr>
          <p:nvPr>
            <p:ph type="title"/>
          </p:nvPr>
        </p:nvSpPr>
        <p:spPr>
          <a:xfrm>
            <a:off x="628650" y="365126"/>
            <a:ext cx="7886700" cy="1325563"/>
          </a:xfrm>
        </p:spPr>
        <p:txBody>
          <a:bodyPr/>
          <a:lstStyle/>
          <a:p>
            <a:r>
              <a:rPr lang="en-US"/>
              <a:t>Additional Information</a:t>
            </a:r>
          </a:p>
        </p:txBody>
      </p:sp>
    </p:spTree>
    <p:extLst>
      <p:ext uri="{BB962C8B-B14F-4D97-AF65-F5344CB8AC3E}">
        <p14:creationId xmlns:p14="http://schemas.microsoft.com/office/powerpoint/2010/main" val="431541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CD11B-257F-A996-182B-EDE77336D13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537"/>
            <a:ext cx="9144000" cy="6873073"/>
          </a:xfrm>
          <a:prstGeom prst="rect">
            <a:avLst/>
          </a:prstGeom>
        </p:spPr>
      </p:pic>
      <p:sp>
        <p:nvSpPr>
          <p:cNvPr id="8" name="Title 1">
            <a:extLst>
              <a:ext uri="{FF2B5EF4-FFF2-40B4-BE49-F238E27FC236}">
                <a16:creationId xmlns:a16="http://schemas.microsoft.com/office/drawing/2014/main" id="{227B4114-2CAC-ADB8-6E10-7C35344E5870}"/>
              </a:ext>
            </a:extLst>
          </p:cNvPr>
          <p:cNvSpPr>
            <a:spLocks noGrp="1"/>
          </p:cNvSpPr>
          <p:nvPr>
            <p:ph type="title"/>
          </p:nvPr>
        </p:nvSpPr>
        <p:spPr>
          <a:xfrm>
            <a:off x="459333" y="145755"/>
            <a:ext cx="7886700" cy="1325563"/>
          </a:xfrm>
        </p:spPr>
        <p:txBody>
          <a:bodyPr>
            <a:normAutofit/>
          </a:bodyPr>
          <a:lstStyle/>
          <a:p>
            <a:r>
              <a:rPr lang="en-US" sz="3600" dirty="0">
                <a:latin typeface="Aptos Display" panose="020B0004020202020204" pitchFamily="34" charset="0"/>
              </a:rPr>
              <a:t>Stakeholder Groups</a:t>
            </a:r>
            <a:br>
              <a:rPr lang="en-US" sz="3200" dirty="0">
                <a:latin typeface="Aptos Display" panose="020B0004020202020204" pitchFamily="34" charset="0"/>
              </a:rPr>
            </a:br>
            <a:endParaRPr lang="en-US" sz="3200" i="1" dirty="0">
              <a:latin typeface="Aptos Display" panose="020B0004020202020204" pitchFamily="34" charset="0"/>
            </a:endParaRPr>
          </a:p>
        </p:txBody>
      </p:sp>
    </p:spTree>
    <p:extLst>
      <p:ext uri="{BB962C8B-B14F-4D97-AF65-F5344CB8AC3E}">
        <p14:creationId xmlns:p14="http://schemas.microsoft.com/office/powerpoint/2010/main" val="2748927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7271FA-7393-7B56-19AC-955E05FFF29C}"/>
              </a:ext>
              <a:ext uri="{C183D7F6-B498-43B3-948B-1728B52AA6E4}">
                <adec:decorative xmlns:adec="http://schemas.microsoft.com/office/drawing/2017/decorative" val="1"/>
              </a:ext>
            </a:extLst>
          </p:cNvPr>
          <p:cNvPicPr>
            <a:picLocks noChangeAspect="1"/>
          </p:cNvPicPr>
          <p:nvPr/>
        </p:nvPicPr>
        <p:blipFill rotWithShape="1">
          <a:blip r:embed="rId2" cstate="screen">
            <a:alphaModFix amt="51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894CAB32-38F1-E031-D392-212B02852C87}"/>
              </a:ext>
              <a:ext uri="{C183D7F6-B498-43B3-948B-1728B52AA6E4}">
                <adec:decorative xmlns:adec="http://schemas.microsoft.com/office/drawing/2017/decorative" val="1"/>
              </a:ext>
            </a:extLst>
          </p:cNvPr>
          <p:cNvSpPr/>
          <p:nvPr/>
        </p:nvSpPr>
        <p:spPr>
          <a:xfrm>
            <a:off x="0" y="0"/>
            <a:ext cx="9144000" cy="6858000"/>
          </a:xfrm>
          <a:prstGeom prst="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CC73684-FB3A-6806-3356-1F140E8712E3}"/>
              </a:ext>
              <a:ext uri="{C183D7F6-B498-43B3-948B-1728B52AA6E4}">
                <adec:decorative xmlns:adec="http://schemas.microsoft.com/office/drawing/2017/decorative" val="1"/>
              </a:ext>
            </a:extLst>
          </p:cNvPr>
          <p:cNvSpPr/>
          <p:nvPr/>
        </p:nvSpPr>
        <p:spPr>
          <a:xfrm>
            <a:off x="395039" y="1114425"/>
            <a:ext cx="2624387"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8C54998-480D-083E-202B-40281FDD1283}"/>
              </a:ext>
              <a:ext uri="{C183D7F6-B498-43B3-948B-1728B52AA6E4}">
                <adec:decorative xmlns:adec="http://schemas.microsoft.com/office/drawing/2017/decorative" val="1"/>
              </a:ext>
            </a:extLst>
          </p:cNvPr>
          <p:cNvSpPr/>
          <p:nvPr/>
        </p:nvSpPr>
        <p:spPr>
          <a:xfrm>
            <a:off x="3255907" y="1114425"/>
            <a:ext cx="2624387"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13EA50-9506-44F9-200B-1290B5F0C9D1}"/>
              </a:ext>
              <a:ext uri="{C183D7F6-B498-43B3-948B-1728B52AA6E4}">
                <adec:decorative xmlns:adec="http://schemas.microsoft.com/office/drawing/2017/decorative" val="1"/>
              </a:ext>
            </a:extLst>
          </p:cNvPr>
          <p:cNvSpPr/>
          <p:nvPr/>
        </p:nvSpPr>
        <p:spPr>
          <a:xfrm>
            <a:off x="6116775" y="1114425"/>
            <a:ext cx="2624387" cy="1247775"/>
          </a:xfrm>
          <a:prstGeom prst="rect">
            <a:avLst/>
          </a:prstGeom>
          <a:solidFill>
            <a:srgbClr val="0F2330">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9EB52D81-EDB6-3E6C-E0BC-3563F99CE788}"/>
              </a:ext>
            </a:extLst>
          </p:cNvPr>
          <p:cNvSpPr>
            <a:spLocks noGrp="1"/>
          </p:cNvSpPr>
          <p:nvPr>
            <p:ph type="title"/>
          </p:nvPr>
        </p:nvSpPr>
        <p:spPr>
          <a:xfrm>
            <a:off x="338634" y="165639"/>
            <a:ext cx="7886700" cy="1325563"/>
          </a:xfrm>
        </p:spPr>
        <p:txBody>
          <a:bodyPr>
            <a:normAutofit/>
          </a:bodyPr>
          <a:lstStyle/>
          <a:p>
            <a:r>
              <a:rPr lang="en-US" sz="3600" dirty="0">
                <a:latin typeface="Aptos Display" panose="020B0004020202020204" pitchFamily="34" charset="0"/>
              </a:rPr>
              <a:t>Project Goals</a:t>
            </a:r>
            <a:br>
              <a:rPr lang="en-US" sz="3200" dirty="0">
                <a:latin typeface="Aptos Display" panose="020B0004020202020204" pitchFamily="34" charset="0"/>
              </a:rPr>
            </a:br>
            <a:endParaRPr lang="en-US" sz="3200" i="1" dirty="0">
              <a:latin typeface="Aptos Display" panose="020B0004020202020204" pitchFamily="34" charset="0"/>
            </a:endParaRPr>
          </a:p>
        </p:txBody>
      </p:sp>
      <p:pic>
        <p:nvPicPr>
          <p:cNvPr id="18" name="Picture 17">
            <a:extLst>
              <a:ext uri="{FF2B5EF4-FFF2-40B4-BE49-F238E27FC236}">
                <a16:creationId xmlns:a16="http://schemas.microsoft.com/office/drawing/2014/main" id="{1F767EA5-CC26-5103-48E5-985E07B248E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823" y="1279724"/>
            <a:ext cx="390691" cy="438336"/>
          </a:xfrm>
          <a:prstGeom prst="rect">
            <a:avLst/>
          </a:prstGeom>
        </p:spPr>
      </p:pic>
      <p:pic>
        <p:nvPicPr>
          <p:cNvPr id="20" name="Picture 19">
            <a:extLst>
              <a:ext uri="{FF2B5EF4-FFF2-40B4-BE49-F238E27FC236}">
                <a16:creationId xmlns:a16="http://schemas.microsoft.com/office/drawing/2014/main" id="{B61B0298-5D27-046F-229E-D574A28A261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8545" y="1287630"/>
            <a:ext cx="395455" cy="438336"/>
          </a:xfrm>
          <a:prstGeom prst="rect">
            <a:avLst/>
          </a:prstGeom>
        </p:spPr>
      </p:pic>
      <p:pic>
        <p:nvPicPr>
          <p:cNvPr id="22" name="Picture 21">
            <a:extLst>
              <a:ext uri="{FF2B5EF4-FFF2-40B4-BE49-F238E27FC236}">
                <a16:creationId xmlns:a16="http://schemas.microsoft.com/office/drawing/2014/main" id="{813C8C72-33AE-EF1B-75E2-FBC61B8B50F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8843" y="1281127"/>
            <a:ext cx="347664" cy="443101"/>
          </a:xfrm>
          <a:prstGeom prst="rect">
            <a:avLst/>
          </a:prstGeom>
        </p:spPr>
      </p:pic>
      <p:sp>
        <p:nvSpPr>
          <p:cNvPr id="23" name="TextBox 22">
            <a:extLst>
              <a:ext uri="{FF2B5EF4-FFF2-40B4-BE49-F238E27FC236}">
                <a16:creationId xmlns:a16="http://schemas.microsoft.com/office/drawing/2014/main" id="{5EE6156D-34B6-E3B5-B22F-6E9C2C346FB8}"/>
              </a:ext>
            </a:extLst>
          </p:cNvPr>
          <p:cNvSpPr txBox="1"/>
          <p:nvPr/>
        </p:nvSpPr>
        <p:spPr>
          <a:xfrm>
            <a:off x="996822" y="1220549"/>
            <a:ext cx="1788659" cy="523220"/>
          </a:xfrm>
          <a:prstGeom prst="rect">
            <a:avLst/>
          </a:prstGeom>
          <a:noFill/>
        </p:spPr>
        <p:txBody>
          <a:bodyPr wrap="square" rtlCol="0">
            <a:spAutoFit/>
          </a:bodyPr>
          <a:lstStyle/>
          <a:p>
            <a:r>
              <a:rPr lang="en-US" sz="1400" b="1" i="0" u="none" strike="noStrike" baseline="0" dirty="0">
                <a:solidFill>
                  <a:srgbClr val="211D1E"/>
                </a:solidFill>
                <a:latin typeface="Aptos Display" panose="020B0004020202020204" pitchFamily="34" charset="0"/>
              </a:rPr>
              <a:t>OBSERVE AND IDENTIFY IMPACTS</a:t>
            </a:r>
            <a:endParaRPr lang="en-US" sz="1400" b="1" dirty="0">
              <a:latin typeface="Aptos Display" panose="020B0004020202020204" pitchFamily="34" charset="0"/>
            </a:endParaRPr>
          </a:p>
        </p:txBody>
      </p:sp>
      <p:sp>
        <p:nvSpPr>
          <p:cNvPr id="24" name="TextBox 23">
            <a:extLst>
              <a:ext uri="{FF2B5EF4-FFF2-40B4-BE49-F238E27FC236}">
                <a16:creationId xmlns:a16="http://schemas.microsoft.com/office/drawing/2014/main" id="{EFDC5A98-386E-6426-6B07-D60B71C169B7}"/>
              </a:ext>
            </a:extLst>
          </p:cNvPr>
          <p:cNvSpPr txBox="1"/>
          <p:nvPr/>
        </p:nvSpPr>
        <p:spPr>
          <a:xfrm>
            <a:off x="3816161" y="1274300"/>
            <a:ext cx="1920824" cy="954107"/>
          </a:xfrm>
          <a:prstGeom prst="rect">
            <a:avLst/>
          </a:prstGeom>
          <a:noFill/>
        </p:spPr>
        <p:txBody>
          <a:bodyPr wrap="square" rtlCol="0">
            <a:spAutoFit/>
          </a:bodyPr>
          <a:lstStyle/>
          <a:p>
            <a:r>
              <a:rPr lang="en-US" sz="1400" b="1" i="0" u="none" strike="noStrike" baseline="0" dirty="0">
                <a:solidFill>
                  <a:srgbClr val="211D1E"/>
                </a:solidFill>
                <a:latin typeface="Aptos Display" panose="020B0004020202020204" pitchFamily="34" charset="0"/>
              </a:rPr>
              <a:t>DEVELOP SUSTAINABLE DESIGN AND OPERATIONAL STANDARDS</a:t>
            </a:r>
            <a:endParaRPr lang="en-US" sz="1400" dirty="0">
              <a:latin typeface="Aptos Display" panose="020B0004020202020204" pitchFamily="34" charset="0"/>
            </a:endParaRPr>
          </a:p>
        </p:txBody>
      </p:sp>
      <p:sp>
        <p:nvSpPr>
          <p:cNvPr id="25" name="TextBox 24">
            <a:extLst>
              <a:ext uri="{FF2B5EF4-FFF2-40B4-BE49-F238E27FC236}">
                <a16:creationId xmlns:a16="http://schemas.microsoft.com/office/drawing/2014/main" id="{BF096FC4-5428-5B9E-0E56-A5C0E45948DF}"/>
              </a:ext>
            </a:extLst>
          </p:cNvPr>
          <p:cNvSpPr txBox="1"/>
          <p:nvPr/>
        </p:nvSpPr>
        <p:spPr>
          <a:xfrm>
            <a:off x="6612662" y="1209758"/>
            <a:ext cx="1951306" cy="954107"/>
          </a:xfrm>
          <a:prstGeom prst="rect">
            <a:avLst/>
          </a:prstGeom>
          <a:noFill/>
        </p:spPr>
        <p:txBody>
          <a:bodyPr wrap="square" rtlCol="0">
            <a:spAutoFit/>
          </a:bodyPr>
          <a:lstStyle/>
          <a:p>
            <a:pPr algn="l"/>
            <a:r>
              <a:rPr lang="en-US" sz="1400" b="1" i="0" u="none" strike="noStrike" baseline="0" dirty="0">
                <a:solidFill>
                  <a:srgbClr val="000000"/>
                </a:solidFill>
                <a:latin typeface="Aptos Display" panose="020B0004020202020204" pitchFamily="34" charset="0"/>
              </a:rPr>
              <a:t>PROMOTE A LONG-TERM PARTNERSHIPS &amp; LAND STEWARDSHIP</a:t>
            </a:r>
            <a:endParaRPr lang="en-US" sz="1400" b="1" dirty="0">
              <a:latin typeface="Aptos Display" panose="020B0004020202020204" pitchFamily="34" charset="0"/>
            </a:endParaRPr>
          </a:p>
        </p:txBody>
      </p:sp>
      <p:sp>
        <p:nvSpPr>
          <p:cNvPr id="26" name="TextBox 25">
            <a:extLst>
              <a:ext uri="{FF2B5EF4-FFF2-40B4-BE49-F238E27FC236}">
                <a16:creationId xmlns:a16="http://schemas.microsoft.com/office/drawing/2014/main" id="{6EF41E2B-BDD0-E908-9B79-D97D4D641C86}"/>
              </a:ext>
            </a:extLst>
          </p:cNvPr>
          <p:cNvSpPr txBox="1"/>
          <p:nvPr/>
        </p:nvSpPr>
        <p:spPr>
          <a:xfrm>
            <a:off x="530823" y="2409498"/>
            <a:ext cx="2720658" cy="4401205"/>
          </a:xfrm>
          <a:prstGeom prst="rect">
            <a:avLst/>
          </a:prstGeom>
          <a:noFill/>
        </p:spPr>
        <p:txBody>
          <a:bodyPr wrap="square" rtlCol="0">
            <a:spAutoFit/>
          </a:bodyPr>
          <a:lstStyle/>
          <a:p>
            <a:pPr marL="285750" indent="-285750" algn="l">
              <a:buFont typeface="Arial" panose="020B0604020202020204" pitchFamily="34" charset="0"/>
              <a:buChar char="•"/>
            </a:pPr>
            <a:endParaRPr lang="en-US" sz="1400" b="0" i="0" u="none" strike="noStrike" baseline="0" dirty="0">
              <a:solidFill>
                <a:srgbClr val="000000"/>
              </a:solidFill>
              <a:latin typeface="Aptos Display" panose="020B0004020202020204" pitchFamily="34" charset="0"/>
            </a:endParaRPr>
          </a:p>
          <a:p>
            <a:pPr marL="285750" indent="-285750">
              <a:buFont typeface="Arial" panose="020B0604020202020204" pitchFamily="34" charset="0"/>
              <a:buChar char="•"/>
            </a:pPr>
            <a:r>
              <a:rPr lang="en-US" sz="1400" b="1" i="0" u="none" strike="noStrike" baseline="0" dirty="0">
                <a:solidFill>
                  <a:srgbClr val="211D1E"/>
                </a:solidFill>
                <a:latin typeface="Aptos Display" panose="020B0004020202020204" pitchFamily="34" charset="0"/>
              </a:rPr>
              <a:t>thoroughly assess the existing operations </a:t>
            </a:r>
            <a:r>
              <a:rPr lang="en-US" sz="1400" b="0" i="0" u="none" strike="noStrike" baseline="0" dirty="0">
                <a:solidFill>
                  <a:srgbClr val="211D1E"/>
                </a:solidFill>
                <a:latin typeface="Aptos Display" panose="020B0004020202020204" pitchFamily="34" charset="0"/>
              </a:rPr>
              <a:t>of the Head of the Charles Regatta (HOCR)  and understand the full scope of activities</a:t>
            </a:r>
          </a:p>
          <a:p>
            <a:pPr marL="285750" indent="-285750">
              <a:buFont typeface="Arial" panose="020B0604020202020204" pitchFamily="34" charset="0"/>
              <a:buChar char="•"/>
            </a:pPr>
            <a:endParaRPr lang="en-US" sz="1400" dirty="0">
              <a:solidFill>
                <a:srgbClr val="211D1E"/>
              </a:solidFill>
              <a:latin typeface="Aptos Display" panose="020B0004020202020204" pitchFamily="34" charset="0"/>
            </a:endParaRPr>
          </a:p>
          <a:p>
            <a:pPr marL="285750" indent="-285750">
              <a:buFont typeface="Arial" panose="020B0604020202020204" pitchFamily="34" charset="0"/>
              <a:buChar char="•"/>
            </a:pPr>
            <a:r>
              <a:rPr lang="en-US" sz="1400" b="1" i="0" u="none" strike="noStrike" baseline="0" dirty="0">
                <a:solidFill>
                  <a:srgbClr val="211D1E"/>
                </a:solidFill>
                <a:latin typeface="Aptos Display" panose="020B0004020202020204" pitchFamily="34" charset="0"/>
              </a:rPr>
              <a:t>identify both direct and indirect </a:t>
            </a:r>
            <a:r>
              <a:rPr lang="en-US" sz="1400" b="0" i="0" u="none" strike="noStrike" baseline="0" dirty="0">
                <a:solidFill>
                  <a:srgbClr val="211D1E"/>
                </a:solidFill>
                <a:latin typeface="Aptos Display" panose="020B0004020202020204" pitchFamily="34" charset="0"/>
              </a:rPr>
              <a:t>impacts of the Regatta on the Charles River and the surrounding Reservation parkland.</a:t>
            </a:r>
          </a:p>
          <a:p>
            <a:pPr marL="285750" indent="-285750">
              <a:buFont typeface="Arial" panose="020B0604020202020204" pitchFamily="34" charset="0"/>
              <a:buChar char="•"/>
            </a:pPr>
            <a:endParaRPr lang="en-US" sz="1400" dirty="0">
              <a:solidFill>
                <a:srgbClr val="211D1E"/>
              </a:solidFill>
              <a:latin typeface="Aptos Display" panose="020B0004020202020204" pitchFamily="34" charset="0"/>
            </a:endParaRPr>
          </a:p>
          <a:p>
            <a:pPr marL="285750" indent="-285750">
              <a:buFont typeface="Arial" panose="020B0604020202020204" pitchFamily="34" charset="0"/>
              <a:buChar char="•"/>
            </a:pPr>
            <a:r>
              <a:rPr lang="en-US" sz="1400" b="0" i="0" u="none" strike="noStrike" baseline="0" dirty="0">
                <a:solidFill>
                  <a:srgbClr val="211D1E"/>
                </a:solidFill>
                <a:latin typeface="Aptos Display" panose="020B0004020202020204" pitchFamily="34" charset="0"/>
              </a:rPr>
              <a:t>review of </a:t>
            </a:r>
            <a:r>
              <a:rPr lang="en-US" sz="1400" b="1" i="0" u="none" strike="noStrike" baseline="0" dirty="0">
                <a:solidFill>
                  <a:srgbClr val="211D1E"/>
                </a:solidFill>
                <a:latin typeface="Aptos Display" panose="020B0004020202020204" pitchFamily="34" charset="0"/>
              </a:rPr>
              <a:t>current permit requirements </a:t>
            </a:r>
            <a:r>
              <a:rPr lang="en-US" sz="1400" b="0" i="0" u="none" strike="noStrike" baseline="0" dirty="0">
                <a:solidFill>
                  <a:srgbClr val="211D1E"/>
                </a:solidFill>
                <a:latin typeface="Aptos Display" panose="020B0004020202020204" pitchFamily="34" charset="0"/>
              </a:rPr>
              <a:t>to ensure that all event-related activities comply with environmental regulations and best practices</a:t>
            </a:r>
          </a:p>
          <a:p>
            <a:endParaRPr lang="en-US" sz="1400" dirty="0">
              <a:solidFill>
                <a:srgbClr val="211D1E"/>
              </a:solidFill>
              <a:latin typeface="Aptos Display" panose="020B0004020202020204" pitchFamily="34" charset="0"/>
            </a:endParaRPr>
          </a:p>
          <a:p>
            <a:endParaRPr lang="en-US" sz="1400" dirty="0">
              <a:latin typeface="Aptos Display" panose="020B0004020202020204" pitchFamily="34" charset="0"/>
            </a:endParaRPr>
          </a:p>
        </p:txBody>
      </p:sp>
      <p:sp>
        <p:nvSpPr>
          <p:cNvPr id="27" name="TextBox 26">
            <a:extLst>
              <a:ext uri="{FF2B5EF4-FFF2-40B4-BE49-F238E27FC236}">
                <a16:creationId xmlns:a16="http://schemas.microsoft.com/office/drawing/2014/main" id="{69AD35A5-1988-F3D0-6CFE-91D783AB56B8}"/>
              </a:ext>
            </a:extLst>
          </p:cNvPr>
          <p:cNvSpPr txBox="1"/>
          <p:nvPr/>
        </p:nvSpPr>
        <p:spPr>
          <a:xfrm>
            <a:off x="3251481" y="2392235"/>
            <a:ext cx="2609687" cy="2893100"/>
          </a:xfrm>
          <a:prstGeom prst="rect">
            <a:avLst/>
          </a:prstGeom>
          <a:noFill/>
        </p:spPr>
        <p:txBody>
          <a:bodyPr wrap="square" rtlCol="0">
            <a:spAutoFit/>
          </a:bodyPr>
          <a:lstStyle/>
          <a:p>
            <a:pPr algn="l"/>
            <a:endParaRPr lang="en-US" sz="1400" b="0" i="0" u="none" strike="noStrike" baseline="0" dirty="0">
              <a:solidFill>
                <a:srgbClr val="000000"/>
              </a:solidFill>
              <a:latin typeface="Aptos Display" panose="020B0004020202020204" pitchFamily="34" charset="0"/>
            </a:endParaRPr>
          </a:p>
          <a:p>
            <a:pPr marL="285750" indent="-285750">
              <a:buFont typeface="Arial" panose="020B0604020202020204" pitchFamily="34" charset="0"/>
              <a:buChar char="•"/>
            </a:pPr>
            <a:r>
              <a:rPr lang="en-US" sz="1400" b="1" i="0" u="none" strike="noStrike" baseline="0" dirty="0">
                <a:solidFill>
                  <a:srgbClr val="211D1E"/>
                </a:solidFill>
                <a:latin typeface="Aptos Display" panose="020B0004020202020204" pitchFamily="34" charset="0"/>
              </a:rPr>
              <a:t>develop design recommendations and operational improvements </a:t>
            </a:r>
            <a:r>
              <a:rPr lang="en-US" sz="1400" i="0" u="none" strike="noStrike" baseline="0" dirty="0">
                <a:solidFill>
                  <a:srgbClr val="211D1E"/>
                </a:solidFill>
                <a:latin typeface="Aptos Display" panose="020B0004020202020204" pitchFamily="34" charset="0"/>
              </a:rPr>
              <a:t>that enhance sustainability, circulation, accessibility, and safety.</a:t>
            </a:r>
          </a:p>
          <a:p>
            <a:pPr marL="285750" indent="-285750">
              <a:buFont typeface="Arial" panose="020B0604020202020204" pitchFamily="34" charset="0"/>
              <a:buChar char="•"/>
            </a:pPr>
            <a:endParaRPr lang="en-US" sz="1400" dirty="0">
              <a:solidFill>
                <a:srgbClr val="211D1E"/>
              </a:solidFill>
              <a:latin typeface="Aptos Display" panose="020B0004020202020204" pitchFamily="34" charset="0"/>
            </a:endParaRPr>
          </a:p>
          <a:p>
            <a:pPr marL="285750" indent="-285750">
              <a:buFont typeface="Arial" panose="020B0604020202020204" pitchFamily="34" charset="0"/>
              <a:buChar char="•"/>
            </a:pPr>
            <a:r>
              <a:rPr lang="en-US" sz="1400" i="0" u="none" strike="noStrike" baseline="0" dirty="0">
                <a:solidFill>
                  <a:srgbClr val="211D1E"/>
                </a:solidFill>
                <a:latin typeface="Aptos Display" panose="020B0004020202020204" pitchFamily="34" charset="0"/>
              </a:rPr>
              <a:t>Enhance the </a:t>
            </a:r>
            <a:r>
              <a:rPr lang="en-US" sz="1400" b="1" i="0" u="none" strike="noStrike" baseline="0" dirty="0">
                <a:solidFill>
                  <a:srgbClr val="211D1E"/>
                </a:solidFill>
                <a:latin typeface="Aptos Display" panose="020B0004020202020204" pitchFamily="34" charset="0"/>
              </a:rPr>
              <a:t>quality of the river and landscape </a:t>
            </a:r>
            <a:r>
              <a:rPr lang="en-US" sz="1400" i="0" u="none" strike="noStrike" baseline="0" dirty="0">
                <a:solidFill>
                  <a:srgbClr val="211D1E"/>
                </a:solidFill>
                <a:latin typeface="Aptos Display" panose="020B0004020202020204" pitchFamily="34" charset="0"/>
              </a:rPr>
              <a:t>through vegetation and stormwater management improvements</a:t>
            </a:r>
            <a:endParaRPr lang="en-US" sz="1400" dirty="0">
              <a:solidFill>
                <a:srgbClr val="211D1E"/>
              </a:solidFill>
              <a:latin typeface="Aptos Display" panose="020B0004020202020204" pitchFamily="34" charset="0"/>
            </a:endParaRPr>
          </a:p>
          <a:p>
            <a:endParaRPr lang="en-US" sz="1400" dirty="0">
              <a:latin typeface="Aptos Display" panose="020B0004020202020204" pitchFamily="34" charset="0"/>
            </a:endParaRPr>
          </a:p>
        </p:txBody>
      </p:sp>
      <p:sp>
        <p:nvSpPr>
          <p:cNvPr id="28" name="TextBox 27">
            <a:extLst>
              <a:ext uri="{FF2B5EF4-FFF2-40B4-BE49-F238E27FC236}">
                <a16:creationId xmlns:a16="http://schemas.microsoft.com/office/drawing/2014/main" id="{831ECED3-AC36-29E1-3DC0-483E173D31AE}"/>
              </a:ext>
            </a:extLst>
          </p:cNvPr>
          <p:cNvSpPr txBox="1"/>
          <p:nvPr/>
        </p:nvSpPr>
        <p:spPr>
          <a:xfrm>
            <a:off x="6116775" y="2579820"/>
            <a:ext cx="2609687" cy="2954655"/>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baseline="0" dirty="0">
                <a:solidFill>
                  <a:srgbClr val="211D1E"/>
                </a:solidFill>
                <a:latin typeface="Aptos Display" panose="020B0004020202020204" pitchFamily="34" charset="0"/>
              </a:rPr>
              <a:t>highlight the cultural and educational value of the Charles River </a:t>
            </a:r>
            <a:r>
              <a:rPr lang="en-US" sz="1400" dirty="0">
                <a:solidFill>
                  <a:srgbClr val="211D1E"/>
                </a:solidFill>
                <a:latin typeface="Aptos Display" panose="020B0004020202020204" pitchFamily="34" charset="0"/>
              </a:rPr>
              <a:t>by identifying and promoting</a:t>
            </a:r>
            <a:r>
              <a:rPr lang="en-US" sz="1400" b="0" i="0" u="none" strike="noStrike" baseline="0" dirty="0">
                <a:solidFill>
                  <a:srgbClr val="211D1E"/>
                </a:solidFill>
                <a:latin typeface="Aptos Display" panose="020B0004020202020204" pitchFamily="34" charset="0"/>
              </a:rPr>
              <a:t> </a:t>
            </a:r>
            <a:r>
              <a:rPr lang="en-US" sz="1400" b="1" i="0" u="none" strike="noStrike" baseline="0" dirty="0">
                <a:solidFill>
                  <a:srgbClr val="211D1E"/>
                </a:solidFill>
                <a:latin typeface="Aptos Display" panose="020B0004020202020204" pitchFamily="34" charset="0"/>
              </a:rPr>
              <a:t>stewardship opportunities</a:t>
            </a:r>
            <a:endParaRPr lang="en-US" sz="1400" dirty="0">
              <a:solidFill>
                <a:srgbClr val="211D1E"/>
              </a:solidFill>
              <a:latin typeface="Aptos Display" panose="020B0004020202020204" pitchFamily="34" charset="0"/>
            </a:endParaRPr>
          </a:p>
          <a:p>
            <a:pPr marL="285750" indent="-285750" algn="l">
              <a:buFont typeface="Arial" panose="020B0604020202020204" pitchFamily="34" charset="0"/>
              <a:buChar char="•"/>
            </a:pPr>
            <a:endParaRPr lang="en-US" sz="1800" b="0" i="0" u="none" strike="noStrike" baseline="0" dirty="0">
              <a:solidFill>
                <a:srgbClr val="000000"/>
              </a:solidFill>
              <a:latin typeface="Franklin Gothic Demi" panose="020B0703020102020204" pitchFamily="34" charset="0"/>
            </a:endParaRPr>
          </a:p>
          <a:p>
            <a:pPr marL="285750" indent="-285750">
              <a:buFont typeface="Arial" panose="020B0604020202020204" pitchFamily="34" charset="0"/>
              <a:buChar char="•"/>
            </a:pPr>
            <a:r>
              <a:rPr lang="en-US" sz="1400" i="0" u="none" strike="noStrike" baseline="0" dirty="0">
                <a:solidFill>
                  <a:srgbClr val="211D1E"/>
                </a:solidFill>
                <a:latin typeface="Aptos Display" panose="020B0004020202020204" pitchFamily="34" charset="0"/>
              </a:rPr>
              <a:t>responding to the annual and </a:t>
            </a:r>
            <a:r>
              <a:rPr lang="en-US" sz="1400" b="1" i="0" u="none" strike="noStrike" baseline="0" dirty="0">
                <a:solidFill>
                  <a:srgbClr val="211D1E"/>
                </a:solidFill>
                <a:latin typeface="Aptos Display" panose="020B0004020202020204" pitchFamily="34" charset="0"/>
              </a:rPr>
              <a:t>evolving requirements of the HOCR Regatta</a:t>
            </a:r>
            <a:r>
              <a:rPr lang="en-US" sz="1400" b="0" i="0" u="none" strike="noStrike" baseline="0" dirty="0">
                <a:solidFill>
                  <a:srgbClr val="211D1E"/>
                </a:solidFill>
                <a:latin typeface="Aptos Display" panose="020B0004020202020204" pitchFamily="34" charset="0"/>
              </a:rPr>
              <a:t>, and tailor solutions to meet both short-term logistical challenges and long-term environmental goals </a:t>
            </a:r>
            <a:endParaRPr lang="en-US" sz="1400" dirty="0">
              <a:latin typeface="Aptos Display" panose="020B0004020202020204" pitchFamily="34" charset="0"/>
            </a:endParaRPr>
          </a:p>
        </p:txBody>
      </p:sp>
    </p:spTree>
    <p:extLst>
      <p:ext uri="{BB962C8B-B14F-4D97-AF65-F5344CB8AC3E}">
        <p14:creationId xmlns:p14="http://schemas.microsoft.com/office/powerpoint/2010/main" val="420775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BACF2-CFB6-2010-983D-F8557DCAE958}"/>
            </a:ext>
          </a:extLst>
        </p:cNvPr>
        <p:cNvGrpSpPr/>
        <p:nvPr/>
      </p:nvGrpSpPr>
      <p:grpSpPr>
        <a:xfrm>
          <a:off x="0" y="0"/>
          <a:ext cx="0" cy="0"/>
          <a:chOff x="0" y="0"/>
          <a:chExt cx="0" cy="0"/>
        </a:xfrm>
      </p:grpSpPr>
      <p:pic>
        <p:nvPicPr>
          <p:cNvPr id="171" name="bg object 16" descr="Map of study area HOCR Strategic Plan">
            <a:extLst>
              <a:ext uri="{FF2B5EF4-FFF2-40B4-BE49-F238E27FC236}">
                <a16:creationId xmlns:a16="http://schemas.microsoft.com/office/drawing/2014/main" id="{C8CA224C-BE06-D6C1-2D62-632BCCED1D4C}"/>
              </a:ext>
            </a:extLst>
          </p:cNvPr>
          <p:cNvPicPr/>
          <p:nvPr/>
        </p:nvPicPr>
        <p:blipFill>
          <a:blip r:embed="rId2" cstate="screen">
            <a:extLst>
              <a:ext uri="{28A0092B-C50C-407E-A947-70E740481C1C}">
                <a14:useLocalDpi xmlns:a14="http://schemas.microsoft.com/office/drawing/2010/main"/>
              </a:ext>
            </a:extLst>
          </a:blip>
          <a:stretch>
            <a:fillRect/>
          </a:stretch>
        </p:blipFill>
        <p:spPr>
          <a:xfrm>
            <a:off x="363394" y="946578"/>
            <a:ext cx="8531469" cy="5541583"/>
          </a:xfrm>
          <a:prstGeom prst="rect">
            <a:avLst/>
          </a:prstGeom>
        </p:spPr>
      </p:pic>
      <p:sp>
        <p:nvSpPr>
          <p:cNvPr id="172" name="Rectangle 171">
            <a:extLst>
              <a:ext uri="{FF2B5EF4-FFF2-40B4-BE49-F238E27FC236}">
                <a16:creationId xmlns:a16="http://schemas.microsoft.com/office/drawing/2014/main" id="{DC381E0A-93F9-E1CB-9138-31F4B9A71B83}"/>
              </a:ext>
              <a:ext uri="{C183D7F6-B498-43B3-948B-1728B52AA6E4}">
                <adec:decorative xmlns:adec="http://schemas.microsoft.com/office/drawing/2017/decorative" val="1"/>
              </a:ext>
            </a:extLst>
          </p:cNvPr>
          <p:cNvSpPr/>
          <p:nvPr/>
        </p:nvSpPr>
        <p:spPr>
          <a:xfrm>
            <a:off x="367052" y="828420"/>
            <a:ext cx="8710509" cy="5707625"/>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CF46B40B-4BCD-8493-B206-782912F81AA3}"/>
              </a:ext>
              <a:ext uri="{C183D7F6-B498-43B3-948B-1728B52AA6E4}">
                <adec:decorative xmlns:adec="http://schemas.microsoft.com/office/drawing/2017/decorative" val="1"/>
              </a:ext>
            </a:extLst>
          </p:cNvPr>
          <p:cNvSpPr/>
          <p:nvPr/>
        </p:nvSpPr>
        <p:spPr>
          <a:xfrm>
            <a:off x="5108371" y="4841199"/>
            <a:ext cx="417486" cy="214607"/>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a:extLst>
              <a:ext uri="{FF2B5EF4-FFF2-40B4-BE49-F238E27FC236}">
                <a16:creationId xmlns:a16="http://schemas.microsoft.com/office/drawing/2014/main" id="{C90267AC-EFF5-74C5-4FD5-4351A9399EA4}"/>
              </a:ext>
              <a:ext uri="{C183D7F6-B498-43B3-948B-1728B52AA6E4}">
                <adec:decorative xmlns:adec="http://schemas.microsoft.com/office/drawing/2017/decorative" val="1"/>
              </a:ext>
            </a:extLst>
          </p:cNvPr>
          <p:cNvSpPr/>
          <p:nvPr/>
        </p:nvSpPr>
        <p:spPr>
          <a:xfrm>
            <a:off x="4800379" y="4851319"/>
            <a:ext cx="1529821" cy="1022508"/>
          </a:xfrm>
          <a:custGeom>
            <a:avLst/>
            <a:gdLst>
              <a:gd name="connsiteX0" fmla="*/ 26894 w 3301253"/>
              <a:gd name="connsiteY0" fmla="*/ 867335 h 1499347"/>
              <a:gd name="connsiteX1" fmla="*/ 571500 w 3301253"/>
              <a:gd name="connsiteY1" fmla="*/ 961464 h 1499347"/>
              <a:gd name="connsiteX2" fmla="*/ 1452282 w 3301253"/>
              <a:gd name="connsiteY2" fmla="*/ 618564 h 1499347"/>
              <a:gd name="connsiteX3" fmla="*/ 2427194 w 3301253"/>
              <a:gd name="connsiteY3" fmla="*/ 161364 h 1499347"/>
              <a:gd name="connsiteX4" fmla="*/ 2823882 w 3301253"/>
              <a:gd name="connsiteY4" fmla="*/ 0 h 1499347"/>
              <a:gd name="connsiteX5" fmla="*/ 3301253 w 3301253"/>
              <a:gd name="connsiteY5" fmla="*/ 1210235 h 1499347"/>
              <a:gd name="connsiteX6" fmla="*/ 2911288 w 3301253"/>
              <a:gd name="connsiteY6" fmla="*/ 1216958 h 1499347"/>
              <a:gd name="connsiteX7" fmla="*/ 2480982 w 3301253"/>
              <a:gd name="connsiteY7" fmla="*/ 1371600 h 1499347"/>
              <a:gd name="connsiteX8" fmla="*/ 2198594 w 3301253"/>
              <a:gd name="connsiteY8" fmla="*/ 1499347 h 1499347"/>
              <a:gd name="connsiteX9" fmla="*/ 2131359 w 3301253"/>
              <a:gd name="connsiteY9" fmla="*/ 1499347 h 1499347"/>
              <a:gd name="connsiteX10" fmla="*/ 1109382 w 3301253"/>
              <a:gd name="connsiteY10" fmla="*/ 1385047 h 1499347"/>
              <a:gd name="connsiteX11" fmla="*/ 248770 w 3301253"/>
              <a:gd name="connsiteY11" fmla="*/ 1297641 h 1499347"/>
              <a:gd name="connsiteX12" fmla="*/ 0 w 3301253"/>
              <a:gd name="connsiteY12" fmla="*/ 1264023 h 1499347"/>
              <a:gd name="connsiteX13" fmla="*/ 26894 w 3301253"/>
              <a:gd name="connsiteY13" fmla="*/ 867335 h 1499347"/>
              <a:gd name="connsiteX0" fmla="*/ 26894 w 3301253"/>
              <a:gd name="connsiteY0" fmla="*/ 867335 h 1499347"/>
              <a:gd name="connsiteX1" fmla="*/ 38682 w 3301253"/>
              <a:gd name="connsiteY1" fmla="*/ 870407 h 1499347"/>
              <a:gd name="connsiteX2" fmla="*/ 571500 w 3301253"/>
              <a:gd name="connsiteY2" fmla="*/ 961464 h 1499347"/>
              <a:gd name="connsiteX3" fmla="*/ 1452282 w 3301253"/>
              <a:gd name="connsiteY3" fmla="*/ 618564 h 1499347"/>
              <a:gd name="connsiteX4" fmla="*/ 2427194 w 3301253"/>
              <a:gd name="connsiteY4" fmla="*/ 161364 h 1499347"/>
              <a:gd name="connsiteX5" fmla="*/ 2823882 w 3301253"/>
              <a:gd name="connsiteY5" fmla="*/ 0 h 1499347"/>
              <a:gd name="connsiteX6" fmla="*/ 3301253 w 3301253"/>
              <a:gd name="connsiteY6" fmla="*/ 1210235 h 1499347"/>
              <a:gd name="connsiteX7" fmla="*/ 2911288 w 3301253"/>
              <a:gd name="connsiteY7" fmla="*/ 1216958 h 1499347"/>
              <a:gd name="connsiteX8" fmla="*/ 2480982 w 3301253"/>
              <a:gd name="connsiteY8" fmla="*/ 1371600 h 1499347"/>
              <a:gd name="connsiteX9" fmla="*/ 2198594 w 3301253"/>
              <a:gd name="connsiteY9" fmla="*/ 1499347 h 1499347"/>
              <a:gd name="connsiteX10" fmla="*/ 2131359 w 3301253"/>
              <a:gd name="connsiteY10" fmla="*/ 1499347 h 1499347"/>
              <a:gd name="connsiteX11" fmla="*/ 1109382 w 3301253"/>
              <a:gd name="connsiteY11" fmla="*/ 1385047 h 1499347"/>
              <a:gd name="connsiteX12" fmla="*/ 248770 w 3301253"/>
              <a:gd name="connsiteY12" fmla="*/ 1297641 h 1499347"/>
              <a:gd name="connsiteX13" fmla="*/ 0 w 3301253"/>
              <a:gd name="connsiteY13" fmla="*/ 1264023 h 1499347"/>
              <a:gd name="connsiteX14" fmla="*/ 26894 w 3301253"/>
              <a:gd name="connsiteY14" fmla="*/ 867335 h 1499347"/>
              <a:gd name="connsiteX0" fmla="*/ 0 w 3706997"/>
              <a:gd name="connsiteY0" fmla="*/ 741567 h 1499347"/>
              <a:gd name="connsiteX1" fmla="*/ 444426 w 3706997"/>
              <a:gd name="connsiteY1" fmla="*/ 870407 h 1499347"/>
              <a:gd name="connsiteX2" fmla="*/ 977244 w 3706997"/>
              <a:gd name="connsiteY2" fmla="*/ 961464 h 1499347"/>
              <a:gd name="connsiteX3" fmla="*/ 1858026 w 3706997"/>
              <a:gd name="connsiteY3" fmla="*/ 618564 h 1499347"/>
              <a:gd name="connsiteX4" fmla="*/ 2832938 w 3706997"/>
              <a:gd name="connsiteY4" fmla="*/ 161364 h 1499347"/>
              <a:gd name="connsiteX5" fmla="*/ 3229626 w 3706997"/>
              <a:gd name="connsiteY5" fmla="*/ 0 h 1499347"/>
              <a:gd name="connsiteX6" fmla="*/ 3706997 w 3706997"/>
              <a:gd name="connsiteY6" fmla="*/ 1210235 h 1499347"/>
              <a:gd name="connsiteX7" fmla="*/ 3317032 w 3706997"/>
              <a:gd name="connsiteY7" fmla="*/ 1216958 h 1499347"/>
              <a:gd name="connsiteX8" fmla="*/ 2886726 w 3706997"/>
              <a:gd name="connsiteY8" fmla="*/ 1371600 h 1499347"/>
              <a:gd name="connsiteX9" fmla="*/ 2604338 w 3706997"/>
              <a:gd name="connsiteY9" fmla="*/ 1499347 h 1499347"/>
              <a:gd name="connsiteX10" fmla="*/ 2537103 w 3706997"/>
              <a:gd name="connsiteY10" fmla="*/ 1499347 h 1499347"/>
              <a:gd name="connsiteX11" fmla="*/ 1515126 w 3706997"/>
              <a:gd name="connsiteY11" fmla="*/ 1385047 h 1499347"/>
              <a:gd name="connsiteX12" fmla="*/ 654514 w 3706997"/>
              <a:gd name="connsiteY12" fmla="*/ 1297641 h 1499347"/>
              <a:gd name="connsiteX13" fmla="*/ 405744 w 3706997"/>
              <a:gd name="connsiteY13" fmla="*/ 1264023 h 1499347"/>
              <a:gd name="connsiteX14" fmla="*/ 0 w 3706997"/>
              <a:gd name="connsiteY14" fmla="*/ 741567 h 1499347"/>
              <a:gd name="connsiteX0" fmla="*/ 13367 w 3720364"/>
              <a:gd name="connsiteY0" fmla="*/ 741567 h 1499347"/>
              <a:gd name="connsiteX1" fmla="*/ 0 w 3720364"/>
              <a:gd name="connsiteY1" fmla="*/ 739610 h 1499347"/>
              <a:gd name="connsiteX2" fmla="*/ 457793 w 3720364"/>
              <a:gd name="connsiteY2" fmla="*/ 870407 h 1499347"/>
              <a:gd name="connsiteX3" fmla="*/ 990611 w 3720364"/>
              <a:gd name="connsiteY3" fmla="*/ 961464 h 1499347"/>
              <a:gd name="connsiteX4" fmla="*/ 1871393 w 3720364"/>
              <a:gd name="connsiteY4" fmla="*/ 618564 h 1499347"/>
              <a:gd name="connsiteX5" fmla="*/ 2846305 w 3720364"/>
              <a:gd name="connsiteY5" fmla="*/ 161364 h 1499347"/>
              <a:gd name="connsiteX6" fmla="*/ 3242993 w 3720364"/>
              <a:gd name="connsiteY6" fmla="*/ 0 h 1499347"/>
              <a:gd name="connsiteX7" fmla="*/ 3720364 w 3720364"/>
              <a:gd name="connsiteY7" fmla="*/ 1210235 h 1499347"/>
              <a:gd name="connsiteX8" fmla="*/ 3330399 w 3720364"/>
              <a:gd name="connsiteY8" fmla="*/ 1216958 h 1499347"/>
              <a:gd name="connsiteX9" fmla="*/ 2900093 w 3720364"/>
              <a:gd name="connsiteY9" fmla="*/ 1371600 h 1499347"/>
              <a:gd name="connsiteX10" fmla="*/ 2617705 w 3720364"/>
              <a:gd name="connsiteY10" fmla="*/ 1499347 h 1499347"/>
              <a:gd name="connsiteX11" fmla="*/ 2550470 w 3720364"/>
              <a:gd name="connsiteY11" fmla="*/ 1499347 h 1499347"/>
              <a:gd name="connsiteX12" fmla="*/ 1528493 w 3720364"/>
              <a:gd name="connsiteY12" fmla="*/ 1385047 h 1499347"/>
              <a:gd name="connsiteX13" fmla="*/ 667881 w 3720364"/>
              <a:gd name="connsiteY13" fmla="*/ 1297641 h 1499347"/>
              <a:gd name="connsiteX14" fmla="*/ 419111 w 3720364"/>
              <a:gd name="connsiteY14" fmla="*/ 1264023 h 1499347"/>
              <a:gd name="connsiteX15" fmla="*/ 13367 w 3720364"/>
              <a:gd name="connsiteY15" fmla="*/ 741567 h 1499347"/>
              <a:gd name="connsiteX0" fmla="*/ 0 w 4094361"/>
              <a:gd name="connsiteY0" fmla="*/ 464880 h 1499347"/>
              <a:gd name="connsiteX1" fmla="*/ 373997 w 4094361"/>
              <a:gd name="connsiteY1" fmla="*/ 739610 h 1499347"/>
              <a:gd name="connsiteX2" fmla="*/ 831790 w 4094361"/>
              <a:gd name="connsiteY2" fmla="*/ 870407 h 1499347"/>
              <a:gd name="connsiteX3" fmla="*/ 1364608 w 4094361"/>
              <a:gd name="connsiteY3" fmla="*/ 961464 h 1499347"/>
              <a:gd name="connsiteX4" fmla="*/ 2245390 w 4094361"/>
              <a:gd name="connsiteY4" fmla="*/ 618564 h 1499347"/>
              <a:gd name="connsiteX5" fmla="*/ 3220302 w 4094361"/>
              <a:gd name="connsiteY5" fmla="*/ 161364 h 1499347"/>
              <a:gd name="connsiteX6" fmla="*/ 3616990 w 4094361"/>
              <a:gd name="connsiteY6" fmla="*/ 0 h 1499347"/>
              <a:gd name="connsiteX7" fmla="*/ 4094361 w 4094361"/>
              <a:gd name="connsiteY7" fmla="*/ 1210235 h 1499347"/>
              <a:gd name="connsiteX8" fmla="*/ 3704396 w 4094361"/>
              <a:gd name="connsiteY8" fmla="*/ 1216958 h 1499347"/>
              <a:gd name="connsiteX9" fmla="*/ 3274090 w 4094361"/>
              <a:gd name="connsiteY9" fmla="*/ 1371600 h 1499347"/>
              <a:gd name="connsiteX10" fmla="*/ 2991702 w 4094361"/>
              <a:gd name="connsiteY10" fmla="*/ 1499347 h 1499347"/>
              <a:gd name="connsiteX11" fmla="*/ 2924467 w 4094361"/>
              <a:gd name="connsiteY11" fmla="*/ 1499347 h 1499347"/>
              <a:gd name="connsiteX12" fmla="*/ 1902490 w 4094361"/>
              <a:gd name="connsiteY12" fmla="*/ 1385047 h 1499347"/>
              <a:gd name="connsiteX13" fmla="*/ 1041878 w 4094361"/>
              <a:gd name="connsiteY13" fmla="*/ 1297641 h 1499347"/>
              <a:gd name="connsiteX14" fmla="*/ 793108 w 4094361"/>
              <a:gd name="connsiteY14" fmla="*/ 1264023 h 1499347"/>
              <a:gd name="connsiteX15" fmla="*/ 0 w 4094361"/>
              <a:gd name="connsiteY15" fmla="*/ 464880 h 1499347"/>
              <a:gd name="connsiteX0" fmla="*/ 13364 w 4107725"/>
              <a:gd name="connsiteY0" fmla="*/ 464880 h 1499347"/>
              <a:gd name="connsiteX1" fmla="*/ 0 w 4107725"/>
              <a:gd name="connsiteY1" fmla="*/ 462922 h 1499347"/>
              <a:gd name="connsiteX2" fmla="*/ 387361 w 4107725"/>
              <a:gd name="connsiteY2" fmla="*/ 739610 h 1499347"/>
              <a:gd name="connsiteX3" fmla="*/ 845154 w 4107725"/>
              <a:gd name="connsiteY3" fmla="*/ 870407 h 1499347"/>
              <a:gd name="connsiteX4" fmla="*/ 1377972 w 4107725"/>
              <a:gd name="connsiteY4" fmla="*/ 961464 h 1499347"/>
              <a:gd name="connsiteX5" fmla="*/ 2258754 w 4107725"/>
              <a:gd name="connsiteY5" fmla="*/ 618564 h 1499347"/>
              <a:gd name="connsiteX6" fmla="*/ 3233666 w 4107725"/>
              <a:gd name="connsiteY6" fmla="*/ 161364 h 1499347"/>
              <a:gd name="connsiteX7" fmla="*/ 3630354 w 4107725"/>
              <a:gd name="connsiteY7" fmla="*/ 0 h 1499347"/>
              <a:gd name="connsiteX8" fmla="*/ 4107725 w 4107725"/>
              <a:gd name="connsiteY8" fmla="*/ 1210235 h 1499347"/>
              <a:gd name="connsiteX9" fmla="*/ 3717760 w 4107725"/>
              <a:gd name="connsiteY9" fmla="*/ 1216958 h 1499347"/>
              <a:gd name="connsiteX10" fmla="*/ 3287454 w 4107725"/>
              <a:gd name="connsiteY10" fmla="*/ 1371600 h 1499347"/>
              <a:gd name="connsiteX11" fmla="*/ 3005066 w 4107725"/>
              <a:gd name="connsiteY11" fmla="*/ 1499347 h 1499347"/>
              <a:gd name="connsiteX12" fmla="*/ 2937831 w 4107725"/>
              <a:gd name="connsiteY12" fmla="*/ 1499347 h 1499347"/>
              <a:gd name="connsiteX13" fmla="*/ 1915854 w 4107725"/>
              <a:gd name="connsiteY13" fmla="*/ 1385047 h 1499347"/>
              <a:gd name="connsiteX14" fmla="*/ 1055242 w 4107725"/>
              <a:gd name="connsiteY14" fmla="*/ 1297641 h 1499347"/>
              <a:gd name="connsiteX15" fmla="*/ 806472 w 4107725"/>
              <a:gd name="connsiteY15" fmla="*/ 1264023 h 1499347"/>
              <a:gd name="connsiteX16" fmla="*/ 13364 w 4107725"/>
              <a:gd name="connsiteY16" fmla="*/ 464880 h 1499347"/>
              <a:gd name="connsiteX0" fmla="*/ 0 w 4371050"/>
              <a:gd name="connsiteY0" fmla="*/ 273715 h 1499347"/>
              <a:gd name="connsiteX1" fmla="*/ 263325 w 4371050"/>
              <a:gd name="connsiteY1" fmla="*/ 462922 h 1499347"/>
              <a:gd name="connsiteX2" fmla="*/ 650686 w 4371050"/>
              <a:gd name="connsiteY2" fmla="*/ 739610 h 1499347"/>
              <a:gd name="connsiteX3" fmla="*/ 1108479 w 4371050"/>
              <a:gd name="connsiteY3" fmla="*/ 870407 h 1499347"/>
              <a:gd name="connsiteX4" fmla="*/ 1641297 w 4371050"/>
              <a:gd name="connsiteY4" fmla="*/ 961464 h 1499347"/>
              <a:gd name="connsiteX5" fmla="*/ 2522079 w 4371050"/>
              <a:gd name="connsiteY5" fmla="*/ 618564 h 1499347"/>
              <a:gd name="connsiteX6" fmla="*/ 3496991 w 4371050"/>
              <a:gd name="connsiteY6" fmla="*/ 161364 h 1499347"/>
              <a:gd name="connsiteX7" fmla="*/ 3893679 w 4371050"/>
              <a:gd name="connsiteY7" fmla="*/ 0 h 1499347"/>
              <a:gd name="connsiteX8" fmla="*/ 4371050 w 4371050"/>
              <a:gd name="connsiteY8" fmla="*/ 1210235 h 1499347"/>
              <a:gd name="connsiteX9" fmla="*/ 3981085 w 4371050"/>
              <a:gd name="connsiteY9" fmla="*/ 1216958 h 1499347"/>
              <a:gd name="connsiteX10" fmla="*/ 3550779 w 4371050"/>
              <a:gd name="connsiteY10" fmla="*/ 1371600 h 1499347"/>
              <a:gd name="connsiteX11" fmla="*/ 3268391 w 4371050"/>
              <a:gd name="connsiteY11" fmla="*/ 1499347 h 1499347"/>
              <a:gd name="connsiteX12" fmla="*/ 3201156 w 4371050"/>
              <a:gd name="connsiteY12" fmla="*/ 1499347 h 1499347"/>
              <a:gd name="connsiteX13" fmla="*/ 2179179 w 4371050"/>
              <a:gd name="connsiteY13" fmla="*/ 1385047 h 1499347"/>
              <a:gd name="connsiteX14" fmla="*/ 1318567 w 4371050"/>
              <a:gd name="connsiteY14" fmla="*/ 1297641 h 1499347"/>
              <a:gd name="connsiteX15" fmla="*/ 1069797 w 4371050"/>
              <a:gd name="connsiteY15" fmla="*/ 1264023 h 1499347"/>
              <a:gd name="connsiteX16" fmla="*/ 0 w 4371050"/>
              <a:gd name="connsiteY16" fmla="*/ 273715 h 1499347"/>
              <a:gd name="connsiteX0" fmla="*/ 23423 w 4394473"/>
              <a:gd name="connsiteY0" fmla="*/ 273715 h 1499347"/>
              <a:gd name="connsiteX1" fmla="*/ 0 w 4394473"/>
              <a:gd name="connsiteY1" fmla="*/ 276787 h 1499347"/>
              <a:gd name="connsiteX2" fmla="*/ 286748 w 4394473"/>
              <a:gd name="connsiteY2" fmla="*/ 462922 h 1499347"/>
              <a:gd name="connsiteX3" fmla="*/ 674109 w 4394473"/>
              <a:gd name="connsiteY3" fmla="*/ 739610 h 1499347"/>
              <a:gd name="connsiteX4" fmla="*/ 1131902 w 4394473"/>
              <a:gd name="connsiteY4" fmla="*/ 870407 h 1499347"/>
              <a:gd name="connsiteX5" fmla="*/ 1664720 w 4394473"/>
              <a:gd name="connsiteY5" fmla="*/ 961464 h 1499347"/>
              <a:gd name="connsiteX6" fmla="*/ 2545502 w 4394473"/>
              <a:gd name="connsiteY6" fmla="*/ 618564 h 1499347"/>
              <a:gd name="connsiteX7" fmla="*/ 3520414 w 4394473"/>
              <a:gd name="connsiteY7" fmla="*/ 161364 h 1499347"/>
              <a:gd name="connsiteX8" fmla="*/ 3917102 w 4394473"/>
              <a:gd name="connsiteY8" fmla="*/ 0 h 1499347"/>
              <a:gd name="connsiteX9" fmla="*/ 4394473 w 4394473"/>
              <a:gd name="connsiteY9" fmla="*/ 1210235 h 1499347"/>
              <a:gd name="connsiteX10" fmla="*/ 4004508 w 4394473"/>
              <a:gd name="connsiteY10" fmla="*/ 1216958 h 1499347"/>
              <a:gd name="connsiteX11" fmla="*/ 3574202 w 4394473"/>
              <a:gd name="connsiteY11" fmla="*/ 1371600 h 1499347"/>
              <a:gd name="connsiteX12" fmla="*/ 3291814 w 4394473"/>
              <a:gd name="connsiteY12" fmla="*/ 1499347 h 1499347"/>
              <a:gd name="connsiteX13" fmla="*/ 3224579 w 4394473"/>
              <a:gd name="connsiteY13" fmla="*/ 1499347 h 1499347"/>
              <a:gd name="connsiteX14" fmla="*/ 2202602 w 4394473"/>
              <a:gd name="connsiteY14" fmla="*/ 1385047 h 1499347"/>
              <a:gd name="connsiteX15" fmla="*/ 1341990 w 4394473"/>
              <a:gd name="connsiteY15" fmla="*/ 1297641 h 1499347"/>
              <a:gd name="connsiteX16" fmla="*/ 1093220 w 4394473"/>
              <a:gd name="connsiteY16" fmla="*/ 1264023 h 1499347"/>
              <a:gd name="connsiteX17" fmla="*/ 23423 w 4394473"/>
              <a:gd name="connsiteY17" fmla="*/ 273715 h 1499347"/>
              <a:gd name="connsiteX0" fmla="*/ 0 w 4597431"/>
              <a:gd name="connsiteY0" fmla="*/ 163040 h 1499347"/>
              <a:gd name="connsiteX1" fmla="*/ 202958 w 4597431"/>
              <a:gd name="connsiteY1" fmla="*/ 276787 h 1499347"/>
              <a:gd name="connsiteX2" fmla="*/ 489706 w 4597431"/>
              <a:gd name="connsiteY2" fmla="*/ 462922 h 1499347"/>
              <a:gd name="connsiteX3" fmla="*/ 877067 w 4597431"/>
              <a:gd name="connsiteY3" fmla="*/ 739610 h 1499347"/>
              <a:gd name="connsiteX4" fmla="*/ 1334860 w 4597431"/>
              <a:gd name="connsiteY4" fmla="*/ 870407 h 1499347"/>
              <a:gd name="connsiteX5" fmla="*/ 1867678 w 4597431"/>
              <a:gd name="connsiteY5" fmla="*/ 961464 h 1499347"/>
              <a:gd name="connsiteX6" fmla="*/ 2748460 w 4597431"/>
              <a:gd name="connsiteY6" fmla="*/ 618564 h 1499347"/>
              <a:gd name="connsiteX7" fmla="*/ 3723372 w 4597431"/>
              <a:gd name="connsiteY7" fmla="*/ 161364 h 1499347"/>
              <a:gd name="connsiteX8" fmla="*/ 4120060 w 4597431"/>
              <a:gd name="connsiteY8" fmla="*/ 0 h 1499347"/>
              <a:gd name="connsiteX9" fmla="*/ 4597431 w 4597431"/>
              <a:gd name="connsiteY9" fmla="*/ 1210235 h 1499347"/>
              <a:gd name="connsiteX10" fmla="*/ 4207466 w 4597431"/>
              <a:gd name="connsiteY10" fmla="*/ 1216958 h 1499347"/>
              <a:gd name="connsiteX11" fmla="*/ 3777160 w 4597431"/>
              <a:gd name="connsiteY11" fmla="*/ 1371600 h 1499347"/>
              <a:gd name="connsiteX12" fmla="*/ 3494772 w 4597431"/>
              <a:gd name="connsiteY12" fmla="*/ 1499347 h 1499347"/>
              <a:gd name="connsiteX13" fmla="*/ 3427537 w 4597431"/>
              <a:gd name="connsiteY13" fmla="*/ 1499347 h 1499347"/>
              <a:gd name="connsiteX14" fmla="*/ 2405560 w 4597431"/>
              <a:gd name="connsiteY14" fmla="*/ 1385047 h 1499347"/>
              <a:gd name="connsiteX15" fmla="*/ 1544948 w 4597431"/>
              <a:gd name="connsiteY15" fmla="*/ 1297641 h 1499347"/>
              <a:gd name="connsiteX16" fmla="*/ 1296178 w 4597431"/>
              <a:gd name="connsiteY16" fmla="*/ 1264023 h 1499347"/>
              <a:gd name="connsiteX17" fmla="*/ 0 w 4597431"/>
              <a:gd name="connsiteY17" fmla="*/ 163040 h 1499347"/>
              <a:gd name="connsiteX0" fmla="*/ 335325 w 4394473"/>
              <a:gd name="connsiteY0" fmla="*/ 0 h 1809191"/>
              <a:gd name="connsiteX1" fmla="*/ 0 w 4394473"/>
              <a:gd name="connsiteY1" fmla="*/ 586631 h 1809191"/>
              <a:gd name="connsiteX2" fmla="*/ 286748 w 4394473"/>
              <a:gd name="connsiteY2" fmla="*/ 772766 h 1809191"/>
              <a:gd name="connsiteX3" fmla="*/ 674109 w 4394473"/>
              <a:gd name="connsiteY3" fmla="*/ 1049454 h 1809191"/>
              <a:gd name="connsiteX4" fmla="*/ 1131902 w 4394473"/>
              <a:gd name="connsiteY4" fmla="*/ 1180251 h 1809191"/>
              <a:gd name="connsiteX5" fmla="*/ 1664720 w 4394473"/>
              <a:gd name="connsiteY5" fmla="*/ 1271308 h 1809191"/>
              <a:gd name="connsiteX6" fmla="*/ 2545502 w 4394473"/>
              <a:gd name="connsiteY6" fmla="*/ 928408 h 1809191"/>
              <a:gd name="connsiteX7" fmla="*/ 3520414 w 4394473"/>
              <a:gd name="connsiteY7" fmla="*/ 471208 h 1809191"/>
              <a:gd name="connsiteX8" fmla="*/ 3917102 w 4394473"/>
              <a:gd name="connsiteY8" fmla="*/ 309844 h 1809191"/>
              <a:gd name="connsiteX9" fmla="*/ 4394473 w 4394473"/>
              <a:gd name="connsiteY9" fmla="*/ 1520079 h 1809191"/>
              <a:gd name="connsiteX10" fmla="*/ 4004508 w 4394473"/>
              <a:gd name="connsiteY10" fmla="*/ 1526802 h 1809191"/>
              <a:gd name="connsiteX11" fmla="*/ 3574202 w 4394473"/>
              <a:gd name="connsiteY11" fmla="*/ 1681444 h 1809191"/>
              <a:gd name="connsiteX12" fmla="*/ 3291814 w 4394473"/>
              <a:gd name="connsiteY12" fmla="*/ 1809191 h 1809191"/>
              <a:gd name="connsiteX13" fmla="*/ 3224579 w 4394473"/>
              <a:gd name="connsiteY13" fmla="*/ 1809191 h 1809191"/>
              <a:gd name="connsiteX14" fmla="*/ 2202602 w 4394473"/>
              <a:gd name="connsiteY14" fmla="*/ 1694891 h 1809191"/>
              <a:gd name="connsiteX15" fmla="*/ 1341990 w 4394473"/>
              <a:gd name="connsiteY15" fmla="*/ 1607485 h 1809191"/>
              <a:gd name="connsiteX16" fmla="*/ 1093220 w 4394473"/>
              <a:gd name="connsiteY16" fmla="*/ 1573867 h 1809191"/>
              <a:gd name="connsiteX17" fmla="*/ 335325 w 4394473"/>
              <a:gd name="connsiteY17" fmla="*/ 0 h 1809191"/>
              <a:gd name="connsiteX0" fmla="*/ 48577 w 4107725"/>
              <a:gd name="connsiteY0" fmla="*/ 0 h 1809191"/>
              <a:gd name="connsiteX1" fmla="*/ 75461 w 4107725"/>
              <a:gd name="connsiteY1" fmla="*/ 159023 h 1809191"/>
              <a:gd name="connsiteX2" fmla="*/ 0 w 4107725"/>
              <a:gd name="connsiteY2" fmla="*/ 772766 h 1809191"/>
              <a:gd name="connsiteX3" fmla="*/ 387361 w 4107725"/>
              <a:gd name="connsiteY3" fmla="*/ 1049454 h 1809191"/>
              <a:gd name="connsiteX4" fmla="*/ 845154 w 4107725"/>
              <a:gd name="connsiteY4" fmla="*/ 1180251 h 1809191"/>
              <a:gd name="connsiteX5" fmla="*/ 1377972 w 4107725"/>
              <a:gd name="connsiteY5" fmla="*/ 1271308 h 1809191"/>
              <a:gd name="connsiteX6" fmla="*/ 2258754 w 4107725"/>
              <a:gd name="connsiteY6" fmla="*/ 928408 h 1809191"/>
              <a:gd name="connsiteX7" fmla="*/ 3233666 w 4107725"/>
              <a:gd name="connsiteY7" fmla="*/ 471208 h 1809191"/>
              <a:gd name="connsiteX8" fmla="*/ 3630354 w 4107725"/>
              <a:gd name="connsiteY8" fmla="*/ 309844 h 1809191"/>
              <a:gd name="connsiteX9" fmla="*/ 4107725 w 4107725"/>
              <a:gd name="connsiteY9" fmla="*/ 1520079 h 1809191"/>
              <a:gd name="connsiteX10" fmla="*/ 3717760 w 4107725"/>
              <a:gd name="connsiteY10" fmla="*/ 1526802 h 1809191"/>
              <a:gd name="connsiteX11" fmla="*/ 3287454 w 4107725"/>
              <a:gd name="connsiteY11" fmla="*/ 1681444 h 1809191"/>
              <a:gd name="connsiteX12" fmla="*/ 3005066 w 4107725"/>
              <a:gd name="connsiteY12" fmla="*/ 1809191 h 1809191"/>
              <a:gd name="connsiteX13" fmla="*/ 2937831 w 4107725"/>
              <a:gd name="connsiteY13" fmla="*/ 1809191 h 1809191"/>
              <a:gd name="connsiteX14" fmla="*/ 1915854 w 4107725"/>
              <a:gd name="connsiteY14" fmla="*/ 1694891 h 1809191"/>
              <a:gd name="connsiteX15" fmla="*/ 1055242 w 4107725"/>
              <a:gd name="connsiteY15" fmla="*/ 1607485 h 1809191"/>
              <a:gd name="connsiteX16" fmla="*/ 806472 w 4107725"/>
              <a:gd name="connsiteY16" fmla="*/ 1573867 h 1809191"/>
              <a:gd name="connsiteX17" fmla="*/ 48577 w 4107725"/>
              <a:gd name="connsiteY17" fmla="*/ 0 h 1809191"/>
              <a:gd name="connsiteX0" fmla="*/ -1 w 4059147"/>
              <a:gd name="connsiteY0" fmla="*/ 0 h 1809191"/>
              <a:gd name="connsiteX1" fmla="*/ 26883 w 4059147"/>
              <a:gd name="connsiteY1" fmla="*/ 159023 h 1809191"/>
              <a:gd name="connsiteX2" fmla="*/ 137558 w 4059147"/>
              <a:gd name="connsiteY2" fmla="*/ 576569 h 1809191"/>
              <a:gd name="connsiteX3" fmla="*/ 338783 w 4059147"/>
              <a:gd name="connsiteY3" fmla="*/ 1049454 h 1809191"/>
              <a:gd name="connsiteX4" fmla="*/ 796576 w 4059147"/>
              <a:gd name="connsiteY4" fmla="*/ 1180251 h 1809191"/>
              <a:gd name="connsiteX5" fmla="*/ 1329394 w 4059147"/>
              <a:gd name="connsiteY5" fmla="*/ 1271308 h 1809191"/>
              <a:gd name="connsiteX6" fmla="*/ 2210176 w 4059147"/>
              <a:gd name="connsiteY6" fmla="*/ 928408 h 1809191"/>
              <a:gd name="connsiteX7" fmla="*/ 3185088 w 4059147"/>
              <a:gd name="connsiteY7" fmla="*/ 471208 h 1809191"/>
              <a:gd name="connsiteX8" fmla="*/ 3581776 w 4059147"/>
              <a:gd name="connsiteY8" fmla="*/ 309844 h 1809191"/>
              <a:gd name="connsiteX9" fmla="*/ 4059147 w 4059147"/>
              <a:gd name="connsiteY9" fmla="*/ 1520079 h 1809191"/>
              <a:gd name="connsiteX10" fmla="*/ 3669182 w 4059147"/>
              <a:gd name="connsiteY10" fmla="*/ 1526802 h 1809191"/>
              <a:gd name="connsiteX11" fmla="*/ 3238876 w 4059147"/>
              <a:gd name="connsiteY11" fmla="*/ 1681444 h 1809191"/>
              <a:gd name="connsiteX12" fmla="*/ 2956488 w 4059147"/>
              <a:gd name="connsiteY12" fmla="*/ 1809191 h 1809191"/>
              <a:gd name="connsiteX13" fmla="*/ 2889253 w 4059147"/>
              <a:gd name="connsiteY13" fmla="*/ 1809191 h 1809191"/>
              <a:gd name="connsiteX14" fmla="*/ 1867276 w 4059147"/>
              <a:gd name="connsiteY14" fmla="*/ 1694891 h 1809191"/>
              <a:gd name="connsiteX15" fmla="*/ 1006664 w 4059147"/>
              <a:gd name="connsiteY15" fmla="*/ 1607485 h 1809191"/>
              <a:gd name="connsiteX16" fmla="*/ 757894 w 4059147"/>
              <a:gd name="connsiteY16" fmla="*/ 1573867 h 1809191"/>
              <a:gd name="connsiteX17" fmla="*/ -1 w 4059147"/>
              <a:gd name="connsiteY17" fmla="*/ 0 h 1809191"/>
              <a:gd name="connsiteX0" fmla="*/ 1 w 4059149"/>
              <a:gd name="connsiteY0" fmla="*/ 0 h 1809191"/>
              <a:gd name="connsiteX1" fmla="*/ 26885 w 4059149"/>
              <a:gd name="connsiteY1" fmla="*/ 159023 h 1809191"/>
              <a:gd name="connsiteX2" fmla="*/ 137560 w 4059149"/>
              <a:gd name="connsiteY2" fmla="*/ 576569 h 1809191"/>
              <a:gd name="connsiteX3" fmla="*/ 439398 w 4059149"/>
              <a:gd name="connsiteY3" fmla="*/ 908596 h 1809191"/>
              <a:gd name="connsiteX4" fmla="*/ 796578 w 4059149"/>
              <a:gd name="connsiteY4" fmla="*/ 1180251 h 1809191"/>
              <a:gd name="connsiteX5" fmla="*/ 1329396 w 4059149"/>
              <a:gd name="connsiteY5" fmla="*/ 1271308 h 1809191"/>
              <a:gd name="connsiteX6" fmla="*/ 2210178 w 4059149"/>
              <a:gd name="connsiteY6" fmla="*/ 928408 h 1809191"/>
              <a:gd name="connsiteX7" fmla="*/ 3185090 w 4059149"/>
              <a:gd name="connsiteY7" fmla="*/ 471208 h 1809191"/>
              <a:gd name="connsiteX8" fmla="*/ 3581778 w 4059149"/>
              <a:gd name="connsiteY8" fmla="*/ 309844 h 1809191"/>
              <a:gd name="connsiteX9" fmla="*/ 4059149 w 4059149"/>
              <a:gd name="connsiteY9" fmla="*/ 1520079 h 1809191"/>
              <a:gd name="connsiteX10" fmla="*/ 3669184 w 4059149"/>
              <a:gd name="connsiteY10" fmla="*/ 1526802 h 1809191"/>
              <a:gd name="connsiteX11" fmla="*/ 3238878 w 4059149"/>
              <a:gd name="connsiteY11" fmla="*/ 1681444 h 1809191"/>
              <a:gd name="connsiteX12" fmla="*/ 2956490 w 4059149"/>
              <a:gd name="connsiteY12" fmla="*/ 1809191 h 1809191"/>
              <a:gd name="connsiteX13" fmla="*/ 2889255 w 4059149"/>
              <a:gd name="connsiteY13" fmla="*/ 1809191 h 1809191"/>
              <a:gd name="connsiteX14" fmla="*/ 1867278 w 4059149"/>
              <a:gd name="connsiteY14" fmla="*/ 1694891 h 1809191"/>
              <a:gd name="connsiteX15" fmla="*/ 1006666 w 4059149"/>
              <a:gd name="connsiteY15" fmla="*/ 1607485 h 1809191"/>
              <a:gd name="connsiteX16" fmla="*/ 757896 w 4059149"/>
              <a:gd name="connsiteY16" fmla="*/ 1573867 h 1809191"/>
              <a:gd name="connsiteX17" fmla="*/ 1 w 4059149"/>
              <a:gd name="connsiteY17" fmla="*/ 0 h 1809191"/>
              <a:gd name="connsiteX0" fmla="*/ -1 w 4059147"/>
              <a:gd name="connsiteY0" fmla="*/ 0 h 1809191"/>
              <a:gd name="connsiteX1" fmla="*/ 26883 w 4059147"/>
              <a:gd name="connsiteY1" fmla="*/ 159023 h 1809191"/>
              <a:gd name="connsiteX2" fmla="*/ 137558 w 4059147"/>
              <a:gd name="connsiteY2" fmla="*/ 576569 h 1809191"/>
              <a:gd name="connsiteX3" fmla="*/ 439396 w 4059147"/>
              <a:gd name="connsiteY3" fmla="*/ 908596 h 1809191"/>
              <a:gd name="connsiteX4" fmla="*/ 796576 w 4059147"/>
              <a:gd name="connsiteY4" fmla="*/ 1180251 h 1809191"/>
              <a:gd name="connsiteX5" fmla="*/ 1329394 w 4059147"/>
              <a:gd name="connsiteY5" fmla="*/ 1271308 h 1809191"/>
              <a:gd name="connsiteX6" fmla="*/ 2210176 w 4059147"/>
              <a:gd name="connsiteY6" fmla="*/ 928408 h 1809191"/>
              <a:gd name="connsiteX7" fmla="*/ 3185088 w 4059147"/>
              <a:gd name="connsiteY7" fmla="*/ 471208 h 1809191"/>
              <a:gd name="connsiteX8" fmla="*/ 3581776 w 4059147"/>
              <a:gd name="connsiteY8" fmla="*/ 309844 h 1809191"/>
              <a:gd name="connsiteX9" fmla="*/ 4059147 w 4059147"/>
              <a:gd name="connsiteY9" fmla="*/ 1520079 h 1809191"/>
              <a:gd name="connsiteX10" fmla="*/ 3669182 w 4059147"/>
              <a:gd name="connsiteY10" fmla="*/ 1526802 h 1809191"/>
              <a:gd name="connsiteX11" fmla="*/ 3238876 w 4059147"/>
              <a:gd name="connsiteY11" fmla="*/ 1681444 h 1809191"/>
              <a:gd name="connsiteX12" fmla="*/ 2956488 w 4059147"/>
              <a:gd name="connsiteY12" fmla="*/ 1809191 h 1809191"/>
              <a:gd name="connsiteX13" fmla="*/ 2889253 w 4059147"/>
              <a:gd name="connsiteY13" fmla="*/ 1809191 h 1809191"/>
              <a:gd name="connsiteX14" fmla="*/ 1867276 w 4059147"/>
              <a:gd name="connsiteY14" fmla="*/ 1694891 h 1809191"/>
              <a:gd name="connsiteX15" fmla="*/ 1006664 w 4059147"/>
              <a:gd name="connsiteY15" fmla="*/ 1607485 h 1809191"/>
              <a:gd name="connsiteX16" fmla="*/ 757894 w 4059147"/>
              <a:gd name="connsiteY16" fmla="*/ 1573867 h 1809191"/>
              <a:gd name="connsiteX17" fmla="*/ 746269 w 4059147"/>
              <a:gd name="connsiteY17" fmla="*/ 1572645 h 1809191"/>
              <a:gd name="connsiteX18" fmla="*/ -1 w 4059147"/>
              <a:gd name="connsiteY18"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0 w 4857295"/>
              <a:gd name="connsiteY17" fmla="*/ 1175222 h 1809191"/>
              <a:gd name="connsiteX18" fmla="*/ 798147 w 4857295"/>
              <a:gd name="connsiteY18"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569571 w 4857295"/>
              <a:gd name="connsiteY17" fmla="*/ 1587737 h 1809191"/>
              <a:gd name="connsiteX18" fmla="*/ 0 w 4857295"/>
              <a:gd name="connsiteY18" fmla="*/ 1175222 h 1809191"/>
              <a:gd name="connsiteX19" fmla="*/ 798147 w 4857295"/>
              <a:gd name="connsiteY19"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0 w 4857295"/>
              <a:gd name="connsiteY18" fmla="*/ 1175222 h 1809191"/>
              <a:gd name="connsiteX19" fmla="*/ 798147 w 4857295"/>
              <a:gd name="connsiteY19"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1126872 w 4857295"/>
              <a:gd name="connsiteY18" fmla="*/ 1461969 h 1809191"/>
              <a:gd name="connsiteX19" fmla="*/ 0 w 4857295"/>
              <a:gd name="connsiteY19" fmla="*/ 1175222 h 1809191"/>
              <a:gd name="connsiteX20" fmla="*/ 798147 w 4857295"/>
              <a:gd name="connsiteY20"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608712 w 4857295"/>
              <a:gd name="connsiteY18" fmla="*/ 1029331 h 1809191"/>
              <a:gd name="connsiteX19" fmla="*/ 0 w 4857295"/>
              <a:gd name="connsiteY19" fmla="*/ 1175222 h 1809191"/>
              <a:gd name="connsiteX20" fmla="*/ 798147 w 4857295"/>
              <a:gd name="connsiteY20"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608712 w 4857295"/>
              <a:gd name="connsiteY18" fmla="*/ 1029331 h 1809191"/>
              <a:gd name="connsiteX19" fmla="*/ 618773 w 4857295"/>
              <a:gd name="connsiteY19" fmla="*/ 1034362 h 1809191"/>
              <a:gd name="connsiteX20" fmla="*/ 0 w 4857295"/>
              <a:gd name="connsiteY20" fmla="*/ 1175222 h 1809191"/>
              <a:gd name="connsiteX21" fmla="*/ 798147 w 4857295"/>
              <a:gd name="connsiteY21" fmla="*/ 0 h 1809191"/>
              <a:gd name="connsiteX0" fmla="*/ 798147 w 4857295"/>
              <a:gd name="connsiteY0" fmla="*/ 0 h 1809191"/>
              <a:gd name="connsiteX1" fmla="*/ 825031 w 4857295"/>
              <a:gd name="connsiteY1" fmla="*/ 159023 h 1809191"/>
              <a:gd name="connsiteX2" fmla="*/ 935706 w 4857295"/>
              <a:gd name="connsiteY2" fmla="*/ 576569 h 1809191"/>
              <a:gd name="connsiteX3" fmla="*/ 1237544 w 4857295"/>
              <a:gd name="connsiteY3" fmla="*/ 908596 h 1809191"/>
              <a:gd name="connsiteX4" fmla="*/ 1594724 w 4857295"/>
              <a:gd name="connsiteY4" fmla="*/ 1180251 h 1809191"/>
              <a:gd name="connsiteX5" fmla="*/ 2127542 w 4857295"/>
              <a:gd name="connsiteY5" fmla="*/ 1271308 h 1809191"/>
              <a:gd name="connsiteX6" fmla="*/ 3008324 w 4857295"/>
              <a:gd name="connsiteY6" fmla="*/ 928408 h 1809191"/>
              <a:gd name="connsiteX7" fmla="*/ 3983236 w 4857295"/>
              <a:gd name="connsiteY7" fmla="*/ 471208 h 1809191"/>
              <a:gd name="connsiteX8" fmla="*/ 4379924 w 4857295"/>
              <a:gd name="connsiteY8" fmla="*/ 309844 h 1809191"/>
              <a:gd name="connsiteX9" fmla="*/ 4857295 w 4857295"/>
              <a:gd name="connsiteY9" fmla="*/ 1520079 h 1809191"/>
              <a:gd name="connsiteX10" fmla="*/ 4467330 w 4857295"/>
              <a:gd name="connsiteY10" fmla="*/ 1526802 h 1809191"/>
              <a:gd name="connsiteX11" fmla="*/ 4037024 w 4857295"/>
              <a:gd name="connsiteY11" fmla="*/ 1681444 h 1809191"/>
              <a:gd name="connsiteX12" fmla="*/ 3754636 w 4857295"/>
              <a:gd name="connsiteY12" fmla="*/ 1809191 h 1809191"/>
              <a:gd name="connsiteX13" fmla="*/ 3687401 w 4857295"/>
              <a:gd name="connsiteY13" fmla="*/ 1809191 h 1809191"/>
              <a:gd name="connsiteX14" fmla="*/ 2665424 w 4857295"/>
              <a:gd name="connsiteY14" fmla="*/ 1694891 h 1809191"/>
              <a:gd name="connsiteX15" fmla="*/ 1804812 w 4857295"/>
              <a:gd name="connsiteY15" fmla="*/ 1607485 h 1809191"/>
              <a:gd name="connsiteX16" fmla="*/ 1556042 w 4857295"/>
              <a:gd name="connsiteY16" fmla="*/ 1573867 h 1809191"/>
              <a:gd name="connsiteX17" fmla="*/ 1126871 w 4857295"/>
              <a:gd name="connsiteY17" fmla="*/ 1461969 h 1809191"/>
              <a:gd name="connsiteX18" fmla="*/ 608712 w 4857295"/>
              <a:gd name="connsiteY18" fmla="*/ 1029331 h 1809191"/>
              <a:gd name="connsiteX19" fmla="*/ 482945 w 4857295"/>
              <a:gd name="connsiteY19" fmla="*/ 807981 h 1809191"/>
              <a:gd name="connsiteX20" fmla="*/ 0 w 4857295"/>
              <a:gd name="connsiteY20" fmla="*/ 1175222 h 1809191"/>
              <a:gd name="connsiteX21" fmla="*/ 798147 w 4857295"/>
              <a:gd name="connsiteY21" fmla="*/ 0 h 1809191"/>
              <a:gd name="connsiteX0" fmla="*/ 315202 w 4374350"/>
              <a:gd name="connsiteY0" fmla="*/ 0 h 1809191"/>
              <a:gd name="connsiteX1" fmla="*/ 342086 w 4374350"/>
              <a:gd name="connsiteY1" fmla="*/ 159023 h 1809191"/>
              <a:gd name="connsiteX2" fmla="*/ 452761 w 4374350"/>
              <a:gd name="connsiteY2" fmla="*/ 576569 h 1809191"/>
              <a:gd name="connsiteX3" fmla="*/ 754599 w 4374350"/>
              <a:gd name="connsiteY3" fmla="*/ 908596 h 1809191"/>
              <a:gd name="connsiteX4" fmla="*/ 1111779 w 4374350"/>
              <a:gd name="connsiteY4" fmla="*/ 1180251 h 1809191"/>
              <a:gd name="connsiteX5" fmla="*/ 1644597 w 4374350"/>
              <a:gd name="connsiteY5" fmla="*/ 1271308 h 1809191"/>
              <a:gd name="connsiteX6" fmla="*/ 2525379 w 4374350"/>
              <a:gd name="connsiteY6" fmla="*/ 928408 h 1809191"/>
              <a:gd name="connsiteX7" fmla="*/ 3500291 w 4374350"/>
              <a:gd name="connsiteY7" fmla="*/ 471208 h 1809191"/>
              <a:gd name="connsiteX8" fmla="*/ 3896979 w 4374350"/>
              <a:gd name="connsiteY8" fmla="*/ 309844 h 1809191"/>
              <a:gd name="connsiteX9" fmla="*/ 4374350 w 4374350"/>
              <a:gd name="connsiteY9" fmla="*/ 1520079 h 1809191"/>
              <a:gd name="connsiteX10" fmla="*/ 3984385 w 4374350"/>
              <a:gd name="connsiteY10" fmla="*/ 1526802 h 1809191"/>
              <a:gd name="connsiteX11" fmla="*/ 3554079 w 4374350"/>
              <a:gd name="connsiteY11" fmla="*/ 1681444 h 1809191"/>
              <a:gd name="connsiteX12" fmla="*/ 3271691 w 4374350"/>
              <a:gd name="connsiteY12" fmla="*/ 1809191 h 1809191"/>
              <a:gd name="connsiteX13" fmla="*/ 3204456 w 4374350"/>
              <a:gd name="connsiteY13" fmla="*/ 1809191 h 1809191"/>
              <a:gd name="connsiteX14" fmla="*/ 2182479 w 4374350"/>
              <a:gd name="connsiteY14" fmla="*/ 1694891 h 1809191"/>
              <a:gd name="connsiteX15" fmla="*/ 1321867 w 4374350"/>
              <a:gd name="connsiteY15" fmla="*/ 1607485 h 1809191"/>
              <a:gd name="connsiteX16" fmla="*/ 1073097 w 4374350"/>
              <a:gd name="connsiteY16" fmla="*/ 1573867 h 1809191"/>
              <a:gd name="connsiteX17" fmla="*/ 643926 w 4374350"/>
              <a:gd name="connsiteY17" fmla="*/ 1461969 h 1809191"/>
              <a:gd name="connsiteX18" fmla="*/ 125767 w 4374350"/>
              <a:gd name="connsiteY18" fmla="*/ 1029331 h 1809191"/>
              <a:gd name="connsiteX19" fmla="*/ 0 w 4374350"/>
              <a:gd name="connsiteY19" fmla="*/ 807981 h 1809191"/>
              <a:gd name="connsiteX20" fmla="*/ 20122 w 4374350"/>
              <a:gd name="connsiteY20" fmla="*/ 93626 h 1809191"/>
              <a:gd name="connsiteX21" fmla="*/ 315202 w 4374350"/>
              <a:gd name="connsiteY21" fmla="*/ 0 h 1809191"/>
              <a:gd name="connsiteX0" fmla="*/ 325263 w 4384411"/>
              <a:gd name="connsiteY0" fmla="*/ 0 h 1809191"/>
              <a:gd name="connsiteX1" fmla="*/ 352147 w 4384411"/>
              <a:gd name="connsiteY1" fmla="*/ 159023 h 1809191"/>
              <a:gd name="connsiteX2" fmla="*/ 462822 w 4384411"/>
              <a:gd name="connsiteY2" fmla="*/ 576569 h 1809191"/>
              <a:gd name="connsiteX3" fmla="*/ 764660 w 4384411"/>
              <a:gd name="connsiteY3" fmla="*/ 908596 h 1809191"/>
              <a:gd name="connsiteX4" fmla="*/ 1121840 w 4384411"/>
              <a:gd name="connsiteY4" fmla="*/ 1180251 h 1809191"/>
              <a:gd name="connsiteX5" fmla="*/ 1654658 w 4384411"/>
              <a:gd name="connsiteY5" fmla="*/ 1271308 h 1809191"/>
              <a:gd name="connsiteX6" fmla="*/ 2535440 w 4384411"/>
              <a:gd name="connsiteY6" fmla="*/ 928408 h 1809191"/>
              <a:gd name="connsiteX7" fmla="*/ 3510352 w 4384411"/>
              <a:gd name="connsiteY7" fmla="*/ 471208 h 1809191"/>
              <a:gd name="connsiteX8" fmla="*/ 3907040 w 4384411"/>
              <a:gd name="connsiteY8" fmla="*/ 309844 h 1809191"/>
              <a:gd name="connsiteX9" fmla="*/ 4384411 w 4384411"/>
              <a:gd name="connsiteY9" fmla="*/ 1520079 h 1809191"/>
              <a:gd name="connsiteX10" fmla="*/ 3994446 w 4384411"/>
              <a:gd name="connsiteY10" fmla="*/ 1526802 h 1809191"/>
              <a:gd name="connsiteX11" fmla="*/ 3564140 w 4384411"/>
              <a:gd name="connsiteY11" fmla="*/ 1681444 h 1809191"/>
              <a:gd name="connsiteX12" fmla="*/ 3281752 w 4384411"/>
              <a:gd name="connsiteY12" fmla="*/ 1809191 h 1809191"/>
              <a:gd name="connsiteX13" fmla="*/ 3214517 w 4384411"/>
              <a:gd name="connsiteY13" fmla="*/ 1809191 h 1809191"/>
              <a:gd name="connsiteX14" fmla="*/ 2192540 w 4384411"/>
              <a:gd name="connsiteY14" fmla="*/ 1694891 h 1809191"/>
              <a:gd name="connsiteX15" fmla="*/ 1331928 w 4384411"/>
              <a:gd name="connsiteY15" fmla="*/ 1607485 h 1809191"/>
              <a:gd name="connsiteX16" fmla="*/ 1083158 w 4384411"/>
              <a:gd name="connsiteY16" fmla="*/ 1573867 h 1809191"/>
              <a:gd name="connsiteX17" fmla="*/ 653987 w 4384411"/>
              <a:gd name="connsiteY17" fmla="*/ 1461969 h 1809191"/>
              <a:gd name="connsiteX18" fmla="*/ 135828 w 4384411"/>
              <a:gd name="connsiteY18" fmla="*/ 1029331 h 1809191"/>
              <a:gd name="connsiteX19" fmla="*/ 10061 w 4384411"/>
              <a:gd name="connsiteY19" fmla="*/ 807981 h 1809191"/>
              <a:gd name="connsiteX20" fmla="*/ 0 w 4384411"/>
              <a:gd name="connsiteY20" fmla="*/ 792889 h 1809191"/>
              <a:gd name="connsiteX21" fmla="*/ 30183 w 4384411"/>
              <a:gd name="connsiteY21" fmla="*/ 93626 h 1809191"/>
              <a:gd name="connsiteX22" fmla="*/ 325263 w 4384411"/>
              <a:gd name="connsiteY22" fmla="*/ 0 h 1809191"/>
              <a:gd name="connsiteX0" fmla="*/ 320231 w 4379379"/>
              <a:gd name="connsiteY0" fmla="*/ 0 h 1809191"/>
              <a:gd name="connsiteX1" fmla="*/ 347115 w 4379379"/>
              <a:gd name="connsiteY1" fmla="*/ 159023 h 1809191"/>
              <a:gd name="connsiteX2" fmla="*/ 457790 w 4379379"/>
              <a:gd name="connsiteY2" fmla="*/ 576569 h 1809191"/>
              <a:gd name="connsiteX3" fmla="*/ 759628 w 4379379"/>
              <a:gd name="connsiteY3" fmla="*/ 908596 h 1809191"/>
              <a:gd name="connsiteX4" fmla="*/ 1116808 w 4379379"/>
              <a:gd name="connsiteY4" fmla="*/ 1180251 h 1809191"/>
              <a:gd name="connsiteX5" fmla="*/ 1649626 w 4379379"/>
              <a:gd name="connsiteY5" fmla="*/ 1271308 h 1809191"/>
              <a:gd name="connsiteX6" fmla="*/ 2530408 w 4379379"/>
              <a:gd name="connsiteY6" fmla="*/ 928408 h 1809191"/>
              <a:gd name="connsiteX7" fmla="*/ 3505320 w 4379379"/>
              <a:gd name="connsiteY7" fmla="*/ 471208 h 1809191"/>
              <a:gd name="connsiteX8" fmla="*/ 3902008 w 4379379"/>
              <a:gd name="connsiteY8" fmla="*/ 309844 h 1809191"/>
              <a:gd name="connsiteX9" fmla="*/ 4379379 w 4379379"/>
              <a:gd name="connsiteY9" fmla="*/ 1520079 h 1809191"/>
              <a:gd name="connsiteX10" fmla="*/ 3989414 w 4379379"/>
              <a:gd name="connsiteY10" fmla="*/ 1526802 h 1809191"/>
              <a:gd name="connsiteX11" fmla="*/ 3559108 w 4379379"/>
              <a:gd name="connsiteY11" fmla="*/ 1681444 h 1809191"/>
              <a:gd name="connsiteX12" fmla="*/ 3276720 w 4379379"/>
              <a:gd name="connsiteY12" fmla="*/ 1809191 h 1809191"/>
              <a:gd name="connsiteX13" fmla="*/ 3209485 w 4379379"/>
              <a:gd name="connsiteY13" fmla="*/ 1809191 h 1809191"/>
              <a:gd name="connsiteX14" fmla="*/ 2187508 w 4379379"/>
              <a:gd name="connsiteY14" fmla="*/ 1694891 h 1809191"/>
              <a:gd name="connsiteX15" fmla="*/ 1326896 w 4379379"/>
              <a:gd name="connsiteY15" fmla="*/ 1607485 h 1809191"/>
              <a:gd name="connsiteX16" fmla="*/ 1078126 w 4379379"/>
              <a:gd name="connsiteY16" fmla="*/ 1573867 h 1809191"/>
              <a:gd name="connsiteX17" fmla="*/ 648955 w 4379379"/>
              <a:gd name="connsiteY17" fmla="*/ 1461969 h 1809191"/>
              <a:gd name="connsiteX18" fmla="*/ 130796 w 4379379"/>
              <a:gd name="connsiteY18" fmla="*/ 1029331 h 1809191"/>
              <a:gd name="connsiteX19" fmla="*/ 5029 w 4379379"/>
              <a:gd name="connsiteY19" fmla="*/ 807981 h 1809191"/>
              <a:gd name="connsiteX20" fmla="*/ 0 w 4379379"/>
              <a:gd name="connsiteY20" fmla="*/ 350188 h 1809191"/>
              <a:gd name="connsiteX21" fmla="*/ 25151 w 4379379"/>
              <a:gd name="connsiteY21" fmla="*/ 93626 h 1809191"/>
              <a:gd name="connsiteX22" fmla="*/ 320231 w 4379379"/>
              <a:gd name="connsiteY22" fmla="*/ 0 h 1809191"/>
              <a:gd name="connsiteX0" fmla="*/ 320231 w 4379379"/>
              <a:gd name="connsiteY0" fmla="*/ 0 h 1809191"/>
              <a:gd name="connsiteX1" fmla="*/ 347115 w 4379379"/>
              <a:gd name="connsiteY1" fmla="*/ 159023 h 1809191"/>
              <a:gd name="connsiteX2" fmla="*/ 457790 w 4379379"/>
              <a:gd name="connsiteY2" fmla="*/ 576569 h 1809191"/>
              <a:gd name="connsiteX3" fmla="*/ 759628 w 4379379"/>
              <a:gd name="connsiteY3" fmla="*/ 908596 h 1809191"/>
              <a:gd name="connsiteX4" fmla="*/ 1116808 w 4379379"/>
              <a:gd name="connsiteY4" fmla="*/ 1180251 h 1809191"/>
              <a:gd name="connsiteX5" fmla="*/ 1649626 w 4379379"/>
              <a:gd name="connsiteY5" fmla="*/ 1271308 h 1809191"/>
              <a:gd name="connsiteX6" fmla="*/ 2530408 w 4379379"/>
              <a:gd name="connsiteY6" fmla="*/ 928408 h 1809191"/>
              <a:gd name="connsiteX7" fmla="*/ 3505320 w 4379379"/>
              <a:gd name="connsiteY7" fmla="*/ 471208 h 1809191"/>
              <a:gd name="connsiteX8" fmla="*/ 3902008 w 4379379"/>
              <a:gd name="connsiteY8" fmla="*/ 309844 h 1809191"/>
              <a:gd name="connsiteX9" fmla="*/ 4379379 w 4379379"/>
              <a:gd name="connsiteY9" fmla="*/ 1520079 h 1809191"/>
              <a:gd name="connsiteX10" fmla="*/ 3989414 w 4379379"/>
              <a:gd name="connsiteY10" fmla="*/ 1526802 h 1809191"/>
              <a:gd name="connsiteX11" fmla="*/ 3559108 w 4379379"/>
              <a:gd name="connsiteY11" fmla="*/ 1681444 h 1809191"/>
              <a:gd name="connsiteX12" fmla="*/ 3276720 w 4379379"/>
              <a:gd name="connsiteY12" fmla="*/ 1809191 h 1809191"/>
              <a:gd name="connsiteX13" fmla="*/ 2600696 w 4379379"/>
              <a:gd name="connsiteY13" fmla="*/ 1738264 h 1809191"/>
              <a:gd name="connsiteX14" fmla="*/ 2187508 w 4379379"/>
              <a:gd name="connsiteY14" fmla="*/ 1694891 h 1809191"/>
              <a:gd name="connsiteX15" fmla="*/ 1326896 w 4379379"/>
              <a:gd name="connsiteY15" fmla="*/ 1607485 h 1809191"/>
              <a:gd name="connsiteX16" fmla="*/ 1078126 w 4379379"/>
              <a:gd name="connsiteY16" fmla="*/ 1573867 h 1809191"/>
              <a:gd name="connsiteX17" fmla="*/ 648955 w 4379379"/>
              <a:gd name="connsiteY17" fmla="*/ 1461969 h 1809191"/>
              <a:gd name="connsiteX18" fmla="*/ 130796 w 4379379"/>
              <a:gd name="connsiteY18" fmla="*/ 1029331 h 1809191"/>
              <a:gd name="connsiteX19" fmla="*/ 5029 w 4379379"/>
              <a:gd name="connsiteY19" fmla="*/ 807981 h 1809191"/>
              <a:gd name="connsiteX20" fmla="*/ 0 w 4379379"/>
              <a:gd name="connsiteY20" fmla="*/ 350188 h 1809191"/>
              <a:gd name="connsiteX21" fmla="*/ 25151 w 4379379"/>
              <a:gd name="connsiteY21" fmla="*/ 93626 h 1809191"/>
              <a:gd name="connsiteX22" fmla="*/ 320231 w 4379379"/>
              <a:gd name="connsiteY22" fmla="*/ 0 h 1809191"/>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3505320 w 4379379"/>
              <a:gd name="connsiteY7" fmla="*/ 471208 h 1738264"/>
              <a:gd name="connsiteX8" fmla="*/ 3902008 w 4379379"/>
              <a:gd name="connsiteY8" fmla="*/ 309844 h 1738264"/>
              <a:gd name="connsiteX9" fmla="*/ 4379379 w 4379379"/>
              <a:gd name="connsiteY9" fmla="*/ 1520079 h 1738264"/>
              <a:gd name="connsiteX10" fmla="*/ 3989414 w 4379379"/>
              <a:gd name="connsiteY10" fmla="*/ 1526802 h 1738264"/>
              <a:gd name="connsiteX11" fmla="*/ 3559108 w 4379379"/>
              <a:gd name="connsiteY11" fmla="*/ 1681444 h 1738264"/>
              <a:gd name="connsiteX12" fmla="*/ 2600696 w 4379379"/>
              <a:gd name="connsiteY12" fmla="*/ 1738264 h 1738264"/>
              <a:gd name="connsiteX13" fmla="*/ 2187508 w 4379379"/>
              <a:gd name="connsiteY13" fmla="*/ 1694891 h 1738264"/>
              <a:gd name="connsiteX14" fmla="*/ 1326896 w 4379379"/>
              <a:gd name="connsiteY14" fmla="*/ 1607485 h 1738264"/>
              <a:gd name="connsiteX15" fmla="*/ 1078126 w 4379379"/>
              <a:gd name="connsiteY15" fmla="*/ 1573867 h 1738264"/>
              <a:gd name="connsiteX16" fmla="*/ 648955 w 4379379"/>
              <a:gd name="connsiteY16" fmla="*/ 1461969 h 1738264"/>
              <a:gd name="connsiteX17" fmla="*/ 130796 w 4379379"/>
              <a:gd name="connsiteY17" fmla="*/ 1029331 h 1738264"/>
              <a:gd name="connsiteX18" fmla="*/ 5029 w 4379379"/>
              <a:gd name="connsiteY18" fmla="*/ 807981 h 1738264"/>
              <a:gd name="connsiteX19" fmla="*/ 0 w 4379379"/>
              <a:gd name="connsiteY19" fmla="*/ 350188 h 1738264"/>
              <a:gd name="connsiteX20" fmla="*/ 25151 w 4379379"/>
              <a:gd name="connsiteY20" fmla="*/ 93626 h 1738264"/>
              <a:gd name="connsiteX21" fmla="*/ 320231 w 4379379"/>
              <a:gd name="connsiteY21" fmla="*/ 0 h 1738264"/>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3505320 w 4379379"/>
              <a:gd name="connsiteY7" fmla="*/ 471208 h 1738264"/>
              <a:gd name="connsiteX8" fmla="*/ 3902008 w 4379379"/>
              <a:gd name="connsiteY8" fmla="*/ 309844 h 1738264"/>
              <a:gd name="connsiteX9" fmla="*/ 4379379 w 4379379"/>
              <a:gd name="connsiteY9" fmla="*/ 1520079 h 1738264"/>
              <a:gd name="connsiteX10" fmla="*/ 3989414 w 4379379"/>
              <a:gd name="connsiteY10" fmla="*/ 1526802 h 1738264"/>
              <a:gd name="connsiteX11" fmla="*/ 2600696 w 4379379"/>
              <a:gd name="connsiteY11" fmla="*/ 1738264 h 1738264"/>
              <a:gd name="connsiteX12" fmla="*/ 2187508 w 4379379"/>
              <a:gd name="connsiteY12" fmla="*/ 1694891 h 1738264"/>
              <a:gd name="connsiteX13" fmla="*/ 1326896 w 4379379"/>
              <a:gd name="connsiteY13" fmla="*/ 1607485 h 1738264"/>
              <a:gd name="connsiteX14" fmla="*/ 1078126 w 4379379"/>
              <a:gd name="connsiteY14" fmla="*/ 1573867 h 1738264"/>
              <a:gd name="connsiteX15" fmla="*/ 648955 w 4379379"/>
              <a:gd name="connsiteY15" fmla="*/ 1461969 h 1738264"/>
              <a:gd name="connsiteX16" fmla="*/ 130796 w 4379379"/>
              <a:gd name="connsiteY16" fmla="*/ 1029331 h 1738264"/>
              <a:gd name="connsiteX17" fmla="*/ 5029 w 4379379"/>
              <a:gd name="connsiteY17" fmla="*/ 807981 h 1738264"/>
              <a:gd name="connsiteX18" fmla="*/ 0 w 4379379"/>
              <a:gd name="connsiteY18" fmla="*/ 350188 h 1738264"/>
              <a:gd name="connsiteX19" fmla="*/ 25151 w 4379379"/>
              <a:gd name="connsiteY19" fmla="*/ 93626 h 1738264"/>
              <a:gd name="connsiteX20" fmla="*/ 320231 w 4379379"/>
              <a:gd name="connsiteY20" fmla="*/ 0 h 1738264"/>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3505320 w 4379379"/>
              <a:gd name="connsiteY7" fmla="*/ 471208 h 1738264"/>
              <a:gd name="connsiteX8" fmla="*/ 3902008 w 4379379"/>
              <a:gd name="connsiteY8" fmla="*/ 309844 h 1738264"/>
              <a:gd name="connsiteX9" fmla="*/ 4379379 w 4379379"/>
              <a:gd name="connsiteY9" fmla="*/ 1520079 h 1738264"/>
              <a:gd name="connsiteX10" fmla="*/ 2600696 w 4379379"/>
              <a:gd name="connsiteY10" fmla="*/ 1738264 h 1738264"/>
              <a:gd name="connsiteX11" fmla="*/ 2187508 w 4379379"/>
              <a:gd name="connsiteY11" fmla="*/ 1694891 h 1738264"/>
              <a:gd name="connsiteX12" fmla="*/ 1326896 w 4379379"/>
              <a:gd name="connsiteY12" fmla="*/ 1607485 h 1738264"/>
              <a:gd name="connsiteX13" fmla="*/ 1078126 w 4379379"/>
              <a:gd name="connsiteY13" fmla="*/ 1573867 h 1738264"/>
              <a:gd name="connsiteX14" fmla="*/ 648955 w 4379379"/>
              <a:gd name="connsiteY14" fmla="*/ 1461969 h 1738264"/>
              <a:gd name="connsiteX15" fmla="*/ 130796 w 4379379"/>
              <a:gd name="connsiteY15" fmla="*/ 1029331 h 1738264"/>
              <a:gd name="connsiteX16" fmla="*/ 5029 w 4379379"/>
              <a:gd name="connsiteY16" fmla="*/ 807981 h 1738264"/>
              <a:gd name="connsiteX17" fmla="*/ 0 w 4379379"/>
              <a:gd name="connsiteY17" fmla="*/ 350188 h 1738264"/>
              <a:gd name="connsiteX18" fmla="*/ 25151 w 4379379"/>
              <a:gd name="connsiteY18" fmla="*/ 93626 h 1738264"/>
              <a:gd name="connsiteX19" fmla="*/ 320231 w 4379379"/>
              <a:gd name="connsiteY19" fmla="*/ 0 h 1738264"/>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3505320 w 4379379"/>
              <a:gd name="connsiteY7" fmla="*/ 471208 h 1738264"/>
              <a:gd name="connsiteX8" fmla="*/ 4379379 w 4379379"/>
              <a:gd name="connsiteY8" fmla="*/ 1520079 h 1738264"/>
              <a:gd name="connsiteX9" fmla="*/ 2600696 w 4379379"/>
              <a:gd name="connsiteY9" fmla="*/ 1738264 h 1738264"/>
              <a:gd name="connsiteX10" fmla="*/ 2187508 w 4379379"/>
              <a:gd name="connsiteY10" fmla="*/ 1694891 h 1738264"/>
              <a:gd name="connsiteX11" fmla="*/ 1326896 w 4379379"/>
              <a:gd name="connsiteY11" fmla="*/ 1607485 h 1738264"/>
              <a:gd name="connsiteX12" fmla="*/ 1078126 w 4379379"/>
              <a:gd name="connsiteY12" fmla="*/ 1573867 h 1738264"/>
              <a:gd name="connsiteX13" fmla="*/ 648955 w 4379379"/>
              <a:gd name="connsiteY13" fmla="*/ 1461969 h 1738264"/>
              <a:gd name="connsiteX14" fmla="*/ 130796 w 4379379"/>
              <a:gd name="connsiteY14" fmla="*/ 1029331 h 1738264"/>
              <a:gd name="connsiteX15" fmla="*/ 5029 w 4379379"/>
              <a:gd name="connsiteY15" fmla="*/ 807981 h 1738264"/>
              <a:gd name="connsiteX16" fmla="*/ 0 w 4379379"/>
              <a:gd name="connsiteY16" fmla="*/ 350188 h 1738264"/>
              <a:gd name="connsiteX17" fmla="*/ 25151 w 4379379"/>
              <a:gd name="connsiteY17" fmla="*/ 93626 h 1738264"/>
              <a:gd name="connsiteX18" fmla="*/ 320231 w 4379379"/>
              <a:gd name="connsiteY18" fmla="*/ 0 h 1738264"/>
              <a:gd name="connsiteX0" fmla="*/ 320231 w 4379379"/>
              <a:gd name="connsiteY0" fmla="*/ 0 h 1738264"/>
              <a:gd name="connsiteX1" fmla="*/ 347115 w 4379379"/>
              <a:gd name="connsiteY1" fmla="*/ 159023 h 1738264"/>
              <a:gd name="connsiteX2" fmla="*/ 457790 w 4379379"/>
              <a:gd name="connsiteY2" fmla="*/ 576569 h 1738264"/>
              <a:gd name="connsiteX3" fmla="*/ 759628 w 4379379"/>
              <a:gd name="connsiteY3" fmla="*/ 908596 h 1738264"/>
              <a:gd name="connsiteX4" fmla="*/ 1116808 w 4379379"/>
              <a:gd name="connsiteY4" fmla="*/ 1180251 h 1738264"/>
              <a:gd name="connsiteX5" fmla="*/ 1649626 w 4379379"/>
              <a:gd name="connsiteY5" fmla="*/ 1271308 h 1738264"/>
              <a:gd name="connsiteX6" fmla="*/ 2530408 w 4379379"/>
              <a:gd name="connsiteY6" fmla="*/ 928408 h 1738264"/>
              <a:gd name="connsiteX7" fmla="*/ 4379379 w 4379379"/>
              <a:gd name="connsiteY7" fmla="*/ 1520079 h 1738264"/>
              <a:gd name="connsiteX8" fmla="*/ 2600696 w 4379379"/>
              <a:gd name="connsiteY8" fmla="*/ 1738264 h 1738264"/>
              <a:gd name="connsiteX9" fmla="*/ 2187508 w 4379379"/>
              <a:gd name="connsiteY9" fmla="*/ 1694891 h 1738264"/>
              <a:gd name="connsiteX10" fmla="*/ 1326896 w 4379379"/>
              <a:gd name="connsiteY10" fmla="*/ 1607485 h 1738264"/>
              <a:gd name="connsiteX11" fmla="*/ 1078126 w 4379379"/>
              <a:gd name="connsiteY11" fmla="*/ 1573867 h 1738264"/>
              <a:gd name="connsiteX12" fmla="*/ 648955 w 4379379"/>
              <a:gd name="connsiteY12" fmla="*/ 1461969 h 1738264"/>
              <a:gd name="connsiteX13" fmla="*/ 130796 w 4379379"/>
              <a:gd name="connsiteY13" fmla="*/ 1029331 h 1738264"/>
              <a:gd name="connsiteX14" fmla="*/ 5029 w 4379379"/>
              <a:gd name="connsiteY14" fmla="*/ 807981 h 1738264"/>
              <a:gd name="connsiteX15" fmla="*/ 0 w 4379379"/>
              <a:gd name="connsiteY15" fmla="*/ 350188 h 1738264"/>
              <a:gd name="connsiteX16" fmla="*/ 25151 w 4379379"/>
              <a:gd name="connsiteY16" fmla="*/ 93626 h 1738264"/>
              <a:gd name="connsiteX17" fmla="*/ 320231 w 4379379"/>
              <a:gd name="connsiteY17" fmla="*/ 0 h 1738264"/>
              <a:gd name="connsiteX0" fmla="*/ 320231 w 2600696"/>
              <a:gd name="connsiteY0" fmla="*/ 0 h 1738264"/>
              <a:gd name="connsiteX1" fmla="*/ 347115 w 2600696"/>
              <a:gd name="connsiteY1" fmla="*/ 159023 h 1738264"/>
              <a:gd name="connsiteX2" fmla="*/ 457790 w 2600696"/>
              <a:gd name="connsiteY2" fmla="*/ 576569 h 1738264"/>
              <a:gd name="connsiteX3" fmla="*/ 759628 w 2600696"/>
              <a:gd name="connsiteY3" fmla="*/ 908596 h 1738264"/>
              <a:gd name="connsiteX4" fmla="*/ 1116808 w 2600696"/>
              <a:gd name="connsiteY4" fmla="*/ 1180251 h 1738264"/>
              <a:gd name="connsiteX5" fmla="*/ 1649626 w 2600696"/>
              <a:gd name="connsiteY5" fmla="*/ 1271308 h 1738264"/>
              <a:gd name="connsiteX6" fmla="*/ 2530408 w 2600696"/>
              <a:gd name="connsiteY6" fmla="*/ 928408 h 1738264"/>
              <a:gd name="connsiteX7" fmla="*/ 2600696 w 2600696"/>
              <a:gd name="connsiteY7" fmla="*/ 1738264 h 1738264"/>
              <a:gd name="connsiteX8" fmla="*/ 2187508 w 2600696"/>
              <a:gd name="connsiteY8" fmla="*/ 1694891 h 1738264"/>
              <a:gd name="connsiteX9" fmla="*/ 1326896 w 2600696"/>
              <a:gd name="connsiteY9" fmla="*/ 1607485 h 1738264"/>
              <a:gd name="connsiteX10" fmla="*/ 1078126 w 2600696"/>
              <a:gd name="connsiteY10" fmla="*/ 1573867 h 1738264"/>
              <a:gd name="connsiteX11" fmla="*/ 648955 w 2600696"/>
              <a:gd name="connsiteY11" fmla="*/ 1461969 h 1738264"/>
              <a:gd name="connsiteX12" fmla="*/ 130796 w 2600696"/>
              <a:gd name="connsiteY12" fmla="*/ 1029331 h 1738264"/>
              <a:gd name="connsiteX13" fmla="*/ 5029 w 2600696"/>
              <a:gd name="connsiteY13" fmla="*/ 807981 h 1738264"/>
              <a:gd name="connsiteX14" fmla="*/ 0 w 2600696"/>
              <a:gd name="connsiteY14" fmla="*/ 350188 h 1738264"/>
              <a:gd name="connsiteX15" fmla="*/ 25151 w 2600696"/>
              <a:gd name="connsiteY15" fmla="*/ 93626 h 1738264"/>
              <a:gd name="connsiteX16" fmla="*/ 320231 w 2600696"/>
              <a:gd name="connsiteY16" fmla="*/ 0 h 173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0696" h="1738264">
                <a:moveTo>
                  <a:pt x="320231" y="0"/>
                </a:moveTo>
                <a:lnTo>
                  <a:pt x="347115" y="159023"/>
                </a:lnTo>
                <a:lnTo>
                  <a:pt x="457790" y="576569"/>
                </a:lnTo>
                <a:lnTo>
                  <a:pt x="759628" y="908596"/>
                </a:lnTo>
                <a:lnTo>
                  <a:pt x="1116808" y="1180251"/>
                </a:lnTo>
                <a:lnTo>
                  <a:pt x="1649626" y="1271308"/>
                </a:lnTo>
                <a:lnTo>
                  <a:pt x="2530408" y="928408"/>
                </a:lnTo>
                <a:lnTo>
                  <a:pt x="2600696" y="1738264"/>
                </a:lnTo>
                <a:lnTo>
                  <a:pt x="2187508" y="1694891"/>
                </a:lnTo>
                <a:lnTo>
                  <a:pt x="1326896" y="1607485"/>
                </a:lnTo>
                <a:lnTo>
                  <a:pt x="1078126" y="1573867"/>
                </a:lnTo>
                <a:lnTo>
                  <a:pt x="648955" y="1461969"/>
                </a:lnTo>
                <a:lnTo>
                  <a:pt x="130796" y="1029331"/>
                </a:lnTo>
                <a:lnTo>
                  <a:pt x="5029" y="807981"/>
                </a:lnTo>
                <a:cubicBezTo>
                  <a:pt x="3353" y="655383"/>
                  <a:pt x="1676" y="502786"/>
                  <a:pt x="0" y="350188"/>
                </a:cubicBezTo>
                <a:lnTo>
                  <a:pt x="25151" y="93626"/>
                </a:lnTo>
                <a:lnTo>
                  <a:pt x="320231" y="0"/>
                </a:lnTo>
                <a:close/>
              </a:path>
            </a:pathLst>
          </a:custGeom>
          <a:solidFill>
            <a:schemeClr val="accent6">
              <a:alpha val="51000"/>
            </a:schemeClr>
          </a:solidFill>
          <a:ln w="3175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256" name="Freeform: Shape 255">
            <a:extLst>
              <a:ext uri="{FF2B5EF4-FFF2-40B4-BE49-F238E27FC236}">
                <a16:creationId xmlns:a16="http://schemas.microsoft.com/office/drawing/2014/main" id="{0831808D-312B-2FF9-7729-7BE89A04F39C}"/>
              </a:ext>
              <a:ext uri="{C183D7F6-B498-43B3-948B-1728B52AA6E4}">
                <adec:decorative xmlns:adec="http://schemas.microsoft.com/office/drawing/2017/decorative" val="1"/>
              </a:ext>
            </a:extLst>
          </p:cNvPr>
          <p:cNvSpPr/>
          <p:nvPr/>
        </p:nvSpPr>
        <p:spPr>
          <a:xfrm>
            <a:off x="4289994" y="3578226"/>
            <a:ext cx="689924" cy="1323653"/>
          </a:xfrm>
          <a:custGeom>
            <a:avLst/>
            <a:gdLst>
              <a:gd name="connsiteX0" fmla="*/ 1284194 w 1284194"/>
              <a:gd name="connsiteY0" fmla="*/ 3133165 h 3583642"/>
              <a:gd name="connsiteX1" fmla="*/ 1264023 w 1284194"/>
              <a:gd name="connsiteY1" fmla="*/ 3583642 h 3583642"/>
              <a:gd name="connsiteX2" fmla="*/ 753035 w 1284194"/>
              <a:gd name="connsiteY2" fmla="*/ 3469342 h 3583642"/>
              <a:gd name="connsiteX3" fmla="*/ 268941 w 1284194"/>
              <a:gd name="connsiteY3" fmla="*/ 3119718 h 3583642"/>
              <a:gd name="connsiteX4" fmla="*/ 94129 w 1284194"/>
              <a:gd name="connsiteY4" fmla="*/ 2783542 h 3583642"/>
              <a:gd name="connsiteX5" fmla="*/ 80682 w 1284194"/>
              <a:gd name="connsiteY5" fmla="*/ 2474259 h 3583642"/>
              <a:gd name="connsiteX6" fmla="*/ 188258 w 1284194"/>
              <a:gd name="connsiteY6" fmla="*/ 1916206 h 3583642"/>
              <a:gd name="connsiteX7" fmla="*/ 100853 w 1284194"/>
              <a:gd name="connsiteY7" fmla="*/ 1082489 h 3583642"/>
              <a:gd name="connsiteX8" fmla="*/ 107576 w 1284194"/>
              <a:gd name="connsiteY8" fmla="*/ 504265 h 3583642"/>
              <a:gd name="connsiteX9" fmla="*/ 0 w 1284194"/>
              <a:gd name="connsiteY9" fmla="*/ 302559 h 3583642"/>
              <a:gd name="connsiteX10" fmla="*/ 228600 w 1284194"/>
              <a:gd name="connsiteY10" fmla="*/ 0 h 3583642"/>
              <a:gd name="connsiteX11" fmla="*/ 450476 w 1284194"/>
              <a:gd name="connsiteY11" fmla="*/ 517712 h 3583642"/>
              <a:gd name="connsiteX12" fmla="*/ 484094 w 1284194"/>
              <a:gd name="connsiteY12" fmla="*/ 1411942 h 3583642"/>
              <a:gd name="connsiteX13" fmla="*/ 510988 w 1284194"/>
              <a:gd name="connsiteY13" fmla="*/ 2124636 h 3583642"/>
              <a:gd name="connsiteX14" fmla="*/ 638735 w 1284194"/>
              <a:gd name="connsiteY14" fmla="*/ 2514600 h 3583642"/>
              <a:gd name="connsiteX15" fmla="*/ 1082488 w 1284194"/>
              <a:gd name="connsiteY15" fmla="*/ 2931459 h 3583642"/>
              <a:gd name="connsiteX16" fmla="*/ 1284194 w 1284194"/>
              <a:gd name="connsiteY16" fmla="*/ 3133165 h 3583642"/>
              <a:gd name="connsiteX0" fmla="*/ 1349593 w 1349593"/>
              <a:gd name="connsiteY0" fmla="*/ 3133165 h 3583642"/>
              <a:gd name="connsiteX1" fmla="*/ 1329422 w 1349593"/>
              <a:gd name="connsiteY1" fmla="*/ 3583642 h 3583642"/>
              <a:gd name="connsiteX2" fmla="*/ 818434 w 1349593"/>
              <a:gd name="connsiteY2" fmla="*/ 3469342 h 3583642"/>
              <a:gd name="connsiteX3" fmla="*/ 334340 w 1349593"/>
              <a:gd name="connsiteY3" fmla="*/ 3119718 h 3583642"/>
              <a:gd name="connsiteX4" fmla="*/ 159528 w 1349593"/>
              <a:gd name="connsiteY4" fmla="*/ 2783542 h 3583642"/>
              <a:gd name="connsiteX5" fmla="*/ 146081 w 1349593"/>
              <a:gd name="connsiteY5" fmla="*/ 2474259 h 3583642"/>
              <a:gd name="connsiteX6" fmla="*/ 253657 w 1349593"/>
              <a:gd name="connsiteY6" fmla="*/ 1916206 h 3583642"/>
              <a:gd name="connsiteX7" fmla="*/ 166252 w 1349593"/>
              <a:gd name="connsiteY7" fmla="*/ 1082489 h 3583642"/>
              <a:gd name="connsiteX8" fmla="*/ 172975 w 1349593"/>
              <a:gd name="connsiteY8" fmla="*/ 504265 h 3583642"/>
              <a:gd name="connsiteX9" fmla="*/ 0 w 1349593"/>
              <a:gd name="connsiteY9" fmla="*/ 126485 h 3583642"/>
              <a:gd name="connsiteX10" fmla="*/ 293999 w 1349593"/>
              <a:gd name="connsiteY10" fmla="*/ 0 h 3583642"/>
              <a:gd name="connsiteX11" fmla="*/ 515875 w 1349593"/>
              <a:gd name="connsiteY11" fmla="*/ 517712 h 3583642"/>
              <a:gd name="connsiteX12" fmla="*/ 549493 w 1349593"/>
              <a:gd name="connsiteY12" fmla="*/ 1411942 h 3583642"/>
              <a:gd name="connsiteX13" fmla="*/ 576387 w 1349593"/>
              <a:gd name="connsiteY13" fmla="*/ 2124636 h 3583642"/>
              <a:gd name="connsiteX14" fmla="*/ 704134 w 1349593"/>
              <a:gd name="connsiteY14" fmla="*/ 2514600 h 3583642"/>
              <a:gd name="connsiteX15" fmla="*/ 1147887 w 1349593"/>
              <a:gd name="connsiteY15" fmla="*/ 2931459 h 3583642"/>
              <a:gd name="connsiteX16" fmla="*/ 1349593 w 1349593"/>
              <a:gd name="connsiteY16" fmla="*/ 3133165 h 3583642"/>
              <a:gd name="connsiteX0" fmla="*/ 1349593 w 1349593"/>
              <a:gd name="connsiteY0" fmla="*/ 3208626 h 3659103"/>
              <a:gd name="connsiteX1" fmla="*/ 1329422 w 1349593"/>
              <a:gd name="connsiteY1" fmla="*/ 3659103 h 3659103"/>
              <a:gd name="connsiteX2" fmla="*/ 818434 w 1349593"/>
              <a:gd name="connsiteY2" fmla="*/ 3544803 h 3659103"/>
              <a:gd name="connsiteX3" fmla="*/ 334340 w 1349593"/>
              <a:gd name="connsiteY3" fmla="*/ 3195179 h 3659103"/>
              <a:gd name="connsiteX4" fmla="*/ 159528 w 1349593"/>
              <a:gd name="connsiteY4" fmla="*/ 2859003 h 3659103"/>
              <a:gd name="connsiteX5" fmla="*/ 146081 w 1349593"/>
              <a:gd name="connsiteY5" fmla="*/ 2549720 h 3659103"/>
              <a:gd name="connsiteX6" fmla="*/ 253657 w 1349593"/>
              <a:gd name="connsiteY6" fmla="*/ 1991667 h 3659103"/>
              <a:gd name="connsiteX7" fmla="*/ 166252 w 1349593"/>
              <a:gd name="connsiteY7" fmla="*/ 1157950 h 3659103"/>
              <a:gd name="connsiteX8" fmla="*/ 172975 w 1349593"/>
              <a:gd name="connsiteY8" fmla="*/ 579726 h 3659103"/>
              <a:gd name="connsiteX9" fmla="*/ 0 w 1349593"/>
              <a:gd name="connsiteY9" fmla="*/ 201946 h 3659103"/>
              <a:gd name="connsiteX10" fmla="*/ 238663 w 1349593"/>
              <a:gd name="connsiteY10" fmla="*/ 0 h 3659103"/>
              <a:gd name="connsiteX11" fmla="*/ 515875 w 1349593"/>
              <a:gd name="connsiteY11" fmla="*/ 593173 h 3659103"/>
              <a:gd name="connsiteX12" fmla="*/ 549493 w 1349593"/>
              <a:gd name="connsiteY12" fmla="*/ 1487403 h 3659103"/>
              <a:gd name="connsiteX13" fmla="*/ 576387 w 1349593"/>
              <a:gd name="connsiteY13" fmla="*/ 2200097 h 3659103"/>
              <a:gd name="connsiteX14" fmla="*/ 704134 w 1349593"/>
              <a:gd name="connsiteY14" fmla="*/ 2590061 h 3659103"/>
              <a:gd name="connsiteX15" fmla="*/ 1147887 w 1349593"/>
              <a:gd name="connsiteY15" fmla="*/ 3006920 h 3659103"/>
              <a:gd name="connsiteX16" fmla="*/ 1349593 w 1349593"/>
              <a:gd name="connsiteY16" fmla="*/ 3208626 h 3659103"/>
              <a:gd name="connsiteX0" fmla="*/ 1349593 w 1349593"/>
              <a:gd name="connsiteY0" fmla="*/ 3210323 h 3660800"/>
              <a:gd name="connsiteX1" fmla="*/ 1329422 w 1349593"/>
              <a:gd name="connsiteY1" fmla="*/ 3660800 h 3660800"/>
              <a:gd name="connsiteX2" fmla="*/ 818434 w 1349593"/>
              <a:gd name="connsiteY2" fmla="*/ 3546500 h 3660800"/>
              <a:gd name="connsiteX3" fmla="*/ 334340 w 1349593"/>
              <a:gd name="connsiteY3" fmla="*/ 3196876 h 3660800"/>
              <a:gd name="connsiteX4" fmla="*/ 159528 w 1349593"/>
              <a:gd name="connsiteY4" fmla="*/ 2860700 h 3660800"/>
              <a:gd name="connsiteX5" fmla="*/ 146081 w 1349593"/>
              <a:gd name="connsiteY5" fmla="*/ 2551417 h 3660800"/>
              <a:gd name="connsiteX6" fmla="*/ 253657 w 1349593"/>
              <a:gd name="connsiteY6" fmla="*/ 1993364 h 3660800"/>
              <a:gd name="connsiteX7" fmla="*/ 166252 w 1349593"/>
              <a:gd name="connsiteY7" fmla="*/ 1159647 h 3660800"/>
              <a:gd name="connsiteX8" fmla="*/ 172975 w 1349593"/>
              <a:gd name="connsiteY8" fmla="*/ 581423 h 3660800"/>
              <a:gd name="connsiteX9" fmla="*/ 0 w 1349593"/>
              <a:gd name="connsiteY9" fmla="*/ 203643 h 3660800"/>
              <a:gd name="connsiteX10" fmla="*/ 238663 w 1349593"/>
              <a:gd name="connsiteY10" fmla="*/ 1697 h 3660800"/>
              <a:gd name="connsiteX11" fmla="*/ 226989 w 1349593"/>
              <a:gd name="connsiteY11" fmla="*/ 0 h 3660800"/>
              <a:gd name="connsiteX12" fmla="*/ 515875 w 1349593"/>
              <a:gd name="connsiteY12" fmla="*/ 594870 h 3660800"/>
              <a:gd name="connsiteX13" fmla="*/ 549493 w 1349593"/>
              <a:gd name="connsiteY13" fmla="*/ 1489100 h 3660800"/>
              <a:gd name="connsiteX14" fmla="*/ 576387 w 1349593"/>
              <a:gd name="connsiteY14" fmla="*/ 2201794 h 3660800"/>
              <a:gd name="connsiteX15" fmla="*/ 704134 w 1349593"/>
              <a:gd name="connsiteY15" fmla="*/ 2591758 h 3660800"/>
              <a:gd name="connsiteX16" fmla="*/ 1147887 w 1349593"/>
              <a:gd name="connsiteY16" fmla="*/ 3008617 h 3660800"/>
              <a:gd name="connsiteX17" fmla="*/ 1349593 w 1349593"/>
              <a:gd name="connsiteY17" fmla="*/ 3210323 h 3660800"/>
              <a:gd name="connsiteX0" fmla="*/ 1349593 w 1349593"/>
              <a:gd name="connsiteY0" fmla="*/ 3210323 h 3660800"/>
              <a:gd name="connsiteX1" fmla="*/ 1329422 w 1349593"/>
              <a:gd name="connsiteY1" fmla="*/ 3660800 h 3660800"/>
              <a:gd name="connsiteX2" fmla="*/ 818434 w 1349593"/>
              <a:gd name="connsiteY2" fmla="*/ 3546500 h 3660800"/>
              <a:gd name="connsiteX3" fmla="*/ 334340 w 1349593"/>
              <a:gd name="connsiteY3" fmla="*/ 3196876 h 3660800"/>
              <a:gd name="connsiteX4" fmla="*/ 159528 w 1349593"/>
              <a:gd name="connsiteY4" fmla="*/ 2860700 h 3660800"/>
              <a:gd name="connsiteX5" fmla="*/ 146081 w 1349593"/>
              <a:gd name="connsiteY5" fmla="*/ 2551417 h 3660800"/>
              <a:gd name="connsiteX6" fmla="*/ 253657 w 1349593"/>
              <a:gd name="connsiteY6" fmla="*/ 1993364 h 3660800"/>
              <a:gd name="connsiteX7" fmla="*/ 166252 w 1349593"/>
              <a:gd name="connsiteY7" fmla="*/ 1159647 h 3660800"/>
              <a:gd name="connsiteX8" fmla="*/ 172975 w 1349593"/>
              <a:gd name="connsiteY8" fmla="*/ 581423 h 3660800"/>
              <a:gd name="connsiteX9" fmla="*/ 0 w 1349593"/>
              <a:gd name="connsiteY9" fmla="*/ 203643 h 3660800"/>
              <a:gd name="connsiteX10" fmla="*/ 238663 w 1349593"/>
              <a:gd name="connsiteY10" fmla="*/ 1697 h 3660800"/>
              <a:gd name="connsiteX11" fmla="*/ 423185 w 1349593"/>
              <a:gd name="connsiteY11" fmla="*/ 0 h 3660800"/>
              <a:gd name="connsiteX12" fmla="*/ 515875 w 1349593"/>
              <a:gd name="connsiteY12" fmla="*/ 594870 h 3660800"/>
              <a:gd name="connsiteX13" fmla="*/ 549493 w 1349593"/>
              <a:gd name="connsiteY13" fmla="*/ 1489100 h 3660800"/>
              <a:gd name="connsiteX14" fmla="*/ 576387 w 1349593"/>
              <a:gd name="connsiteY14" fmla="*/ 2201794 h 3660800"/>
              <a:gd name="connsiteX15" fmla="*/ 704134 w 1349593"/>
              <a:gd name="connsiteY15" fmla="*/ 2591758 h 3660800"/>
              <a:gd name="connsiteX16" fmla="*/ 1147887 w 1349593"/>
              <a:gd name="connsiteY16" fmla="*/ 3008617 h 3660800"/>
              <a:gd name="connsiteX17" fmla="*/ 1349593 w 1349593"/>
              <a:gd name="connsiteY17" fmla="*/ 3210323 h 3660800"/>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858633 w 1785041"/>
              <a:gd name="connsiteY11" fmla="*/ 58672 h 3719472"/>
              <a:gd name="connsiteX12" fmla="*/ 951323 w 1785041"/>
              <a:gd name="connsiteY12" fmla="*/ 653542 h 3719472"/>
              <a:gd name="connsiteX13" fmla="*/ 984941 w 1785041"/>
              <a:gd name="connsiteY13" fmla="*/ 1547772 h 3719472"/>
              <a:gd name="connsiteX14" fmla="*/ 1011835 w 1785041"/>
              <a:gd name="connsiteY14" fmla="*/ 2260466 h 3719472"/>
              <a:gd name="connsiteX15" fmla="*/ 1139582 w 1785041"/>
              <a:gd name="connsiteY15" fmla="*/ 2650430 h 3719472"/>
              <a:gd name="connsiteX16" fmla="*/ 1583335 w 1785041"/>
              <a:gd name="connsiteY16" fmla="*/ 3067289 h 3719472"/>
              <a:gd name="connsiteX17" fmla="*/ 1785041 w 1785041"/>
              <a:gd name="connsiteY17"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727835 w 1785041"/>
              <a:gd name="connsiteY11" fmla="*/ 73765 h 3719472"/>
              <a:gd name="connsiteX12" fmla="*/ 951323 w 1785041"/>
              <a:gd name="connsiteY12" fmla="*/ 653542 h 3719472"/>
              <a:gd name="connsiteX13" fmla="*/ 984941 w 1785041"/>
              <a:gd name="connsiteY13" fmla="*/ 1547772 h 3719472"/>
              <a:gd name="connsiteX14" fmla="*/ 1011835 w 1785041"/>
              <a:gd name="connsiteY14" fmla="*/ 2260466 h 3719472"/>
              <a:gd name="connsiteX15" fmla="*/ 1139582 w 1785041"/>
              <a:gd name="connsiteY15" fmla="*/ 2650430 h 3719472"/>
              <a:gd name="connsiteX16" fmla="*/ 1583335 w 1785041"/>
              <a:gd name="connsiteY16" fmla="*/ 3067289 h 3719472"/>
              <a:gd name="connsiteX17" fmla="*/ 1785041 w 1785041"/>
              <a:gd name="connsiteY17"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727835 w 1785041"/>
              <a:gd name="connsiteY11" fmla="*/ 73765 h 3719472"/>
              <a:gd name="connsiteX12" fmla="*/ 717776 w 1785041"/>
              <a:gd name="connsiteY12" fmla="*/ 78797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727835 w 1785041"/>
              <a:gd name="connsiteY11" fmla="*/ 73765 h 3719472"/>
              <a:gd name="connsiteX12" fmla="*/ 813360 w 1785041"/>
              <a:gd name="connsiteY12" fmla="*/ 164317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466239 w 1785041"/>
              <a:gd name="connsiteY11" fmla="*/ 28489 h 3719472"/>
              <a:gd name="connsiteX12" fmla="*/ 813360 w 1785041"/>
              <a:gd name="connsiteY12" fmla="*/ 164317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466239 w 1785041"/>
              <a:gd name="connsiteY11" fmla="*/ 28489 h 3719472"/>
              <a:gd name="connsiteX12" fmla="*/ 687592 w 1785041"/>
              <a:gd name="connsiteY12" fmla="*/ 119041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0 w 1785041"/>
              <a:gd name="connsiteY10" fmla="*/ 0 h 3719472"/>
              <a:gd name="connsiteX11" fmla="*/ 466239 w 1785041"/>
              <a:gd name="connsiteY11" fmla="*/ 28489 h 3719472"/>
              <a:gd name="connsiteX12" fmla="*/ 768082 w 1785041"/>
              <a:gd name="connsiteY12" fmla="*/ 124071 h 3719472"/>
              <a:gd name="connsiteX13" fmla="*/ 951323 w 1785041"/>
              <a:gd name="connsiteY13" fmla="*/ 653542 h 3719472"/>
              <a:gd name="connsiteX14" fmla="*/ 984941 w 1785041"/>
              <a:gd name="connsiteY14" fmla="*/ 1547772 h 3719472"/>
              <a:gd name="connsiteX15" fmla="*/ 1011835 w 1785041"/>
              <a:gd name="connsiteY15" fmla="*/ 2260466 h 3719472"/>
              <a:gd name="connsiteX16" fmla="*/ 1139582 w 1785041"/>
              <a:gd name="connsiteY16" fmla="*/ 2650430 h 3719472"/>
              <a:gd name="connsiteX17" fmla="*/ 1583335 w 1785041"/>
              <a:gd name="connsiteY17" fmla="*/ 3067289 h 3719472"/>
              <a:gd name="connsiteX18" fmla="*/ 1785041 w 1785041"/>
              <a:gd name="connsiteY18" fmla="*/ 3268995 h 3719472"/>
              <a:gd name="connsiteX0" fmla="*/ 1785041 w 1785041"/>
              <a:gd name="connsiteY0" fmla="*/ 3268995 h 3719472"/>
              <a:gd name="connsiteX1" fmla="*/ 1764870 w 1785041"/>
              <a:gd name="connsiteY1" fmla="*/ 3719472 h 3719472"/>
              <a:gd name="connsiteX2" fmla="*/ 1253882 w 1785041"/>
              <a:gd name="connsiteY2" fmla="*/ 3605172 h 3719472"/>
              <a:gd name="connsiteX3" fmla="*/ 769788 w 1785041"/>
              <a:gd name="connsiteY3" fmla="*/ 3255548 h 3719472"/>
              <a:gd name="connsiteX4" fmla="*/ 594976 w 1785041"/>
              <a:gd name="connsiteY4" fmla="*/ 2919372 h 3719472"/>
              <a:gd name="connsiteX5" fmla="*/ 581529 w 1785041"/>
              <a:gd name="connsiteY5" fmla="*/ 2610089 h 3719472"/>
              <a:gd name="connsiteX6" fmla="*/ 689105 w 1785041"/>
              <a:gd name="connsiteY6" fmla="*/ 2052036 h 3719472"/>
              <a:gd name="connsiteX7" fmla="*/ 601700 w 1785041"/>
              <a:gd name="connsiteY7" fmla="*/ 1218319 h 3719472"/>
              <a:gd name="connsiteX8" fmla="*/ 608423 w 1785041"/>
              <a:gd name="connsiteY8" fmla="*/ 640095 h 3719472"/>
              <a:gd name="connsiteX9" fmla="*/ 435448 w 1785041"/>
              <a:gd name="connsiteY9" fmla="*/ 262315 h 3719472"/>
              <a:gd name="connsiteX10" fmla="*/ 441089 w 1785041"/>
              <a:gd name="connsiteY10" fmla="*/ 254871 h 3719472"/>
              <a:gd name="connsiteX11" fmla="*/ 0 w 1785041"/>
              <a:gd name="connsiteY11" fmla="*/ 0 h 3719472"/>
              <a:gd name="connsiteX12" fmla="*/ 466239 w 1785041"/>
              <a:gd name="connsiteY12" fmla="*/ 28489 h 3719472"/>
              <a:gd name="connsiteX13" fmla="*/ 768082 w 1785041"/>
              <a:gd name="connsiteY13" fmla="*/ 124071 h 3719472"/>
              <a:gd name="connsiteX14" fmla="*/ 951323 w 1785041"/>
              <a:gd name="connsiteY14" fmla="*/ 653542 h 3719472"/>
              <a:gd name="connsiteX15" fmla="*/ 984941 w 1785041"/>
              <a:gd name="connsiteY15" fmla="*/ 1547772 h 3719472"/>
              <a:gd name="connsiteX16" fmla="*/ 1011835 w 1785041"/>
              <a:gd name="connsiteY16" fmla="*/ 2260466 h 3719472"/>
              <a:gd name="connsiteX17" fmla="*/ 1139582 w 1785041"/>
              <a:gd name="connsiteY17" fmla="*/ 2650430 h 3719472"/>
              <a:gd name="connsiteX18" fmla="*/ 1583335 w 1785041"/>
              <a:gd name="connsiteY18" fmla="*/ 3067289 h 3719472"/>
              <a:gd name="connsiteX19" fmla="*/ 1785041 w 1785041"/>
              <a:gd name="connsiteY19" fmla="*/ 3268995 h 3719472"/>
              <a:gd name="connsiteX0" fmla="*/ 1872173 w 1872173"/>
              <a:gd name="connsiteY0" fmla="*/ 3268995 h 3719472"/>
              <a:gd name="connsiteX1" fmla="*/ 1852002 w 1872173"/>
              <a:gd name="connsiteY1" fmla="*/ 3719472 h 3719472"/>
              <a:gd name="connsiteX2" fmla="*/ 1341014 w 1872173"/>
              <a:gd name="connsiteY2" fmla="*/ 3605172 h 3719472"/>
              <a:gd name="connsiteX3" fmla="*/ 856920 w 1872173"/>
              <a:gd name="connsiteY3" fmla="*/ 3255548 h 3719472"/>
              <a:gd name="connsiteX4" fmla="*/ 682108 w 1872173"/>
              <a:gd name="connsiteY4" fmla="*/ 2919372 h 3719472"/>
              <a:gd name="connsiteX5" fmla="*/ 668661 w 1872173"/>
              <a:gd name="connsiteY5" fmla="*/ 2610089 h 3719472"/>
              <a:gd name="connsiteX6" fmla="*/ 776237 w 1872173"/>
              <a:gd name="connsiteY6" fmla="*/ 2052036 h 3719472"/>
              <a:gd name="connsiteX7" fmla="*/ 688832 w 1872173"/>
              <a:gd name="connsiteY7" fmla="*/ 1218319 h 3719472"/>
              <a:gd name="connsiteX8" fmla="*/ 695555 w 1872173"/>
              <a:gd name="connsiteY8" fmla="*/ 640095 h 3719472"/>
              <a:gd name="connsiteX9" fmla="*/ 522580 w 1872173"/>
              <a:gd name="connsiteY9" fmla="*/ 262315 h 3719472"/>
              <a:gd name="connsiteX10" fmla="*/ 0 w 1872173"/>
              <a:gd name="connsiteY10" fmla="*/ 209595 h 3719472"/>
              <a:gd name="connsiteX11" fmla="*/ 87132 w 1872173"/>
              <a:gd name="connsiteY11" fmla="*/ 0 h 3719472"/>
              <a:gd name="connsiteX12" fmla="*/ 553371 w 1872173"/>
              <a:gd name="connsiteY12" fmla="*/ 28489 h 3719472"/>
              <a:gd name="connsiteX13" fmla="*/ 855214 w 1872173"/>
              <a:gd name="connsiteY13" fmla="*/ 124071 h 3719472"/>
              <a:gd name="connsiteX14" fmla="*/ 1038455 w 1872173"/>
              <a:gd name="connsiteY14" fmla="*/ 653542 h 3719472"/>
              <a:gd name="connsiteX15" fmla="*/ 1072073 w 1872173"/>
              <a:gd name="connsiteY15" fmla="*/ 1547772 h 3719472"/>
              <a:gd name="connsiteX16" fmla="*/ 1098967 w 1872173"/>
              <a:gd name="connsiteY16" fmla="*/ 2260466 h 3719472"/>
              <a:gd name="connsiteX17" fmla="*/ 1226714 w 1872173"/>
              <a:gd name="connsiteY17" fmla="*/ 2650430 h 3719472"/>
              <a:gd name="connsiteX18" fmla="*/ 1670467 w 1872173"/>
              <a:gd name="connsiteY18" fmla="*/ 3067289 h 3719472"/>
              <a:gd name="connsiteX19" fmla="*/ 1872173 w 1872173"/>
              <a:gd name="connsiteY19" fmla="*/ 3268995 h 3719472"/>
              <a:gd name="connsiteX0" fmla="*/ 1872173 w 1872173"/>
              <a:gd name="connsiteY0" fmla="*/ 3268995 h 3719472"/>
              <a:gd name="connsiteX1" fmla="*/ 1852002 w 1872173"/>
              <a:gd name="connsiteY1" fmla="*/ 3719472 h 3719472"/>
              <a:gd name="connsiteX2" fmla="*/ 1341014 w 1872173"/>
              <a:gd name="connsiteY2" fmla="*/ 3605172 h 3719472"/>
              <a:gd name="connsiteX3" fmla="*/ 856920 w 1872173"/>
              <a:gd name="connsiteY3" fmla="*/ 3255548 h 3719472"/>
              <a:gd name="connsiteX4" fmla="*/ 682108 w 1872173"/>
              <a:gd name="connsiteY4" fmla="*/ 2919372 h 3719472"/>
              <a:gd name="connsiteX5" fmla="*/ 668661 w 1872173"/>
              <a:gd name="connsiteY5" fmla="*/ 2610089 h 3719472"/>
              <a:gd name="connsiteX6" fmla="*/ 776237 w 1872173"/>
              <a:gd name="connsiteY6" fmla="*/ 2052036 h 3719472"/>
              <a:gd name="connsiteX7" fmla="*/ 688832 w 1872173"/>
              <a:gd name="connsiteY7" fmla="*/ 1218319 h 3719472"/>
              <a:gd name="connsiteX8" fmla="*/ 695555 w 1872173"/>
              <a:gd name="connsiteY8" fmla="*/ 640095 h 3719472"/>
              <a:gd name="connsiteX9" fmla="*/ 522580 w 1872173"/>
              <a:gd name="connsiteY9" fmla="*/ 262315 h 3719472"/>
              <a:gd name="connsiteX10" fmla="*/ 508098 w 1872173"/>
              <a:gd name="connsiteY10" fmla="*/ 264933 h 3719472"/>
              <a:gd name="connsiteX11" fmla="*/ 0 w 1872173"/>
              <a:gd name="connsiteY11" fmla="*/ 209595 h 3719472"/>
              <a:gd name="connsiteX12" fmla="*/ 87132 w 1872173"/>
              <a:gd name="connsiteY12" fmla="*/ 0 h 3719472"/>
              <a:gd name="connsiteX13" fmla="*/ 553371 w 1872173"/>
              <a:gd name="connsiteY13" fmla="*/ 28489 h 3719472"/>
              <a:gd name="connsiteX14" fmla="*/ 855214 w 1872173"/>
              <a:gd name="connsiteY14" fmla="*/ 124071 h 3719472"/>
              <a:gd name="connsiteX15" fmla="*/ 1038455 w 1872173"/>
              <a:gd name="connsiteY15" fmla="*/ 653542 h 3719472"/>
              <a:gd name="connsiteX16" fmla="*/ 1072073 w 1872173"/>
              <a:gd name="connsiteY16" fmla="*/ 1547772 h 3719472"/>
              <a:gd name="connsiteX17" fmla="*/ 1098967 w 1872173"/>
              <a:gd name="connsiteY17" fmla="*/ 2260466 h 3719472"/>
              <a:gd name="connsiteX18" fmla="*/ 1226714 w 1872173"/>
              <a:gd name="connsiteY18" fmla="*/ 2650430 h 3719472"/>
              <a:gd name="connsiteX19" fmla="*/ 1670467 w 1872173"/>
              <a:gd name="connsiteY19" fmla="*/ 3067289 h 3719472"/>
              <a:gd name="connsiteX20" fmla="*/ 1872173 w 1872173"/>
              <a:gd name="connsiteY20" fmla="*/ 3268995 h 3719472"/>
              <a:gd name="connsiteX0" fmla="*/ 1872173 w 1872173"/>
              <a:gd name="connsiteY0" fmla="*/ 3268995 h 3719472"/>
              <a:gd name="connsiteX1" fmla="*/ 1852002 w 1872173"/>
              <a:gd name="connsiteY1" fmla="*/ 3719472 h 3719472"/>
              <a:gd name="connsiteX2" fmla="*/ 1341014 w 1872173"/>
              <a:gd name="connsiteY2" fmla="*/ 3605172 h 3719472"/>
              <a:gd name="connsiteX3" fmla="*/ 856920 w 1872173"/>
              <a:gd name="connsiteY3" fmla="*/ 3255548 h 3719472"/>
              <a:gd name="connsiteX4" fmla="*/ 682108 w 1872173"/>
              <a:gd name="connsiteY4" fmla="*/ 2919372 h 3719472"/>
              <a:gd name="connsiteX5" fmla="*/ 668661 w 1872173"/>
              <a:gd name="connsiteY5" fmla="*/ 2610089 h 3719472"/>
              <a:gd name="connsiteX6" fmla="*/ 776237 w 1872173"/>
              <a:gd name="connsiteY6" fmla="*/ 2052036 h 3719472"/>
              <a:gd name="connsiteX7" fmla="*/ 688832 w 1872173"/>
              <a:gd name="connsiteY7" fmla="*/ 1218319 h 3719472"/>
              <a:gd name="connsiteX8" fmla="*/ 695555 w 1872173"/>
              <a:gd name="connsiteY8" fmla="*/ 640095 h 3719472"/>
              <a:gd name="connsiteX9" fmla="*/ 522580 w 1872173"/>
              <a:gd name="connsiteY9" fmla="*/ 262315 h 3719472"/>
              <a:gd name="connsiteX10" fmla="*/ 311902 w 1872173"/>
              <a:gd name="connsiteY10" fmla="*/ 280026 h 3719472"/>
              <a:gd name="connsiteX11" fmla="*/ 0 w 1872173"/>
              <a:gd name="connsiteY11" fmla="*/ 209595 h 3719472"/>
              <a:gd name="connsiteX12" fmla="*/ 87132 w 1872173"/>
              <a:gd name="connsiteY12" fmla="*/ 0 h 3719472"/>
              <a:gd name="connsiteX13" fmla="*/ 553371 w 1872173"/>
              <a:gd name="connsiteY13" fmla="*/ 28489 h 3719472"/>
              <a:gd name="connsiteX14" fmla="*/ 855214 w 1872173"/>
              <a:gd name="connsiteY14" fmla="*/ 124071 h 3719472"/>
              <a:gd name="connsiteX15" fmla="*/ 1038455 w 1872173"/>
              <a:gd name="connsiteY15" fmla="*/ 653542 h 3719472"/>
              <a:gd name="connsiteX16" fmla="*/ 1072073 w 1872173"/>
              <a:gd name="connsiteY16" fmla="*/ 1547772 h 3719472"/>
              <a:gd name="connsiteX17" fmla="*/ 1098967 w 1872173"/>
              <a:gd name="connsiteY17" fmla="*/ 2260466 h 3719472"/>
              <a:gd name="connsiteX18" fmla="*/ 1226714 w 1872173"/>
              <a:gd name="connsiteY18" fmla="*/ 2650430 h 3719472"/>
              <a:gd name="connsiteX19" fmla="*/ 1670467 w 1872173"/>
              <a:gd name="connsiteY19" fmla="*/ 3067289 h 3719472"/>
              <a:gd name="connsiteX20" fmla="*/ 1872173 w 1872173"/>
              <a:gd name="connsiteY20" fmla="*/ 3268995 h 3719472"/>
              <a:gd name="connsiteX0" fmla="*/ 1872173 w 1872173"/>
              <a:gd name="connsiteY0" fmla="*/ 3268995 h 3719472"/>
              <a:gd name="connsiteX1" fmla="*/ 1852002 w 1872173"/>
              <a:gd name="connsiteY1" fmla="*/ 3719472 h 3719472"/>
              <a:gd name="connsiteX2" fmla="*/ 1341014 w 1872173"/>
              <a:gd name="connsiteY2" fmla="*/ 3605172 h 3719472"/>
              <a:gd name="connsiteX3" fmla="*/ 856920 w 1872173"/>
              <a:gd name="connsiteY3" fmla="*/ 3255548 h 3719472"/>
              <a:gd name="connsiteX4" fmla="*/ 682108 w 1872173"/>
              <a:gd name="connsiteY4" fmla="*/ 2919372 h 3719472"/>
              <a:gd name="connsiteX5" fmla="*/ 668661 w 1872173"/>
              <a:gd name="connsiteY5" fmla="*/ 2610089 h 3719472"/>
              <a:gd name="connsiteX6" fmla="*/ 776237 w 1872173"/>
              <a:gd name="connsiteY6" fmla="*/ 2052036 h 3719472"/>
              <a:gd name="connsiteX7" fmla="*/ 688832 w 1872173"/>
              <a:gd name="connsiteY7" fmla="*/ 1218319 h 3719472"/>
              <a:gd name="connsiteX8" fmla="*/ 695555 w 1872173"/>
              <a:gd name="connsiteY8" fmla="*/ 640095 h 3719472"/>
              <a:gd name="connsiteX9" fmla="*/ 567856 w 1872173"/>
              <a:gd name="connsiteY9" fmla="*/ 347837 h 3719472"/>
              <a:gd name="connsiteX10" fmla="*/ 311902 w 1872173"/>
              <a:gd name="connsiteY10" fmla="*/ 280026 h 3719472"/>
              <a:gd name="connsiteX11" fmla="*/ 0 w 1872173"/>
              <a:gd name="connsiteY11" fmla="*/ 209595 h 3719472"/>
              <a:gd name="connsiteX12" fmla="*/ 87132 w 1872173"/>
              <a:gd name="connsiteY12" fmla="*/ 0 h 3719472"/>
              <a:gd name="connsiteX13" fmla="*/ 553371 w 1872173"/>
              <a:gd name="connsiteY13" fmla="*/ 28489 h 3719472"/>
              <a:gd name="connsiteX14" fmla="*/ 855214 w 1872173"/>
              <a:gd name="connsiteY14" fmla="*/ 124071 h 3719472"/>
              <a:gd name="connsiteX15" fmla="*/ 1038455 w 1872173"/>
              <a:gd name="connsiteY15" fmla="*/ 653542 h 3719472"/>
              <a:gd name="connsiteX16" fmla="*/ 1072073 w 1872173"/>
              <a:gd name="connsiteY16" fmla="*/ 1547772 h 3719472"/>
              <a:gd name="connsiteX17" fmla="*/ 1098967 w 1872173"/>
              <a:gd name="connsiteY17" fmla="*/ 2260466 h 3719472"/>
              <a:gd name="connsiteX18" fmla="*/ 1226714 w 1872173"/>
              <a:gd name="connsiteY18" fmla="*/ 2650430 h 3719472"/>
              <a:gd name="connsiteX19" fmla="*/ 1670467 w 1872173"/>
              <a:gd name="connsiteY19" fmla="*/ 3067289 h 3719472"/>
              <a:gd name="connsiteX20" fmla="*/ 1872173 w 1872173"/>
              <a:gd name="connsiteY20" fmla="*/ 3268995 h 3719472"/>
              <a:gd name="connsiteX0" fmla="*/ 1670467 w 1852002"/>
              <a:gd name="connsiteY0" fmla="*/ 3067289 h 3719472"/>
              <a:gd name="connsiteX1" fmla="*/ 1852002 w 1852002"/>
              <a:gd name="connsiteY1" fmla="*/ 3719472 h 3719472"/>
              <a:gd name="connsiteX2" fmla="*/ 1341014 w 1852002"/>
              <a:gd name="connsiteY2" fmla="*/ 3605172 h 3719472"/>
              <a:gd name="connsiteX3" fmla="*/ 856920 w 1852002"/>
              <a:gd name="connsiteY3" fmla="*/ 3255548 h 3719472"/>
              <a:gd name="connsiteX4" fmla="*/ 682108 w 1852002"/>
              <a:gd name="connsiteY4" fmla="*/ 2919372 h 3719472"/>
              <a:gd name="connsiteX5" fmla="*/ 668661 w 1852002"/>
              <a:gd name="connsiteY5" fmla="*/ 2610089 h 3719472"/>
              <a:gd name="connsiteX6" fmla="*/ 776237 w 1852002"/>
              <a:gd name="connsiteY6" fmla="*/ 2052036 h 3719472"/>
              <a:gd name="connsiteX7" fmla="*/ 688832 w 1852002"/>
              <a:gd name="connsiteY7" fmla="*/ 1218319 h 3719472"/>
              <a:gd name="connsiteX8" fmla="*/ 695555 w 1852002"/>
              <a:gd name="connsiteY8" fmla="*/ 640095 h 3719472"/>
              <a:gd name="connsiteX9" fmla="*/ 567856 w 1852002"/>
              <a:gd name="connsiteY9" fmla="*/ 347837 h 3719472"/>
              <a:gd name="connsiteX10" fmla="*/ 311902 w 1852002"/>
              <a:gd name="connsiteY10" fmla="*/ 280026 h 3719472"/>
              <a:gd name="connsiteX11" fmla="*/ 0 w 1852002"/>
              <a:gd name="connsiteY11" fmla="*/ 209595 h 3719472"/>
              <a:gd name="connsiteX12" fmla="*/ 87132 w 1852002"/>
              <a:gd name="connsiteY12" fmla="*/ 0 h 3719472"/>
              <a:gd name="connsiteX13" fmla="*/ 553371 w 1852002"/>
              <a:gd name="connsiteY13" fmla="*/ 28489 h 3719472"/>
              <a:gd name="connsiteX14" fmla="*/ 855214 w 1852002"/>
              <a:gd name="connsiteY14" fmla="*/ 124071 h 3719472"/>
              <a:gd name="connsiteX15" fmla="*/ 1038455 w 1852002"/>
              <a:gd name="connsiteY15" fmla="*/ 653542 h 3719472"/>
              <a:gd name="connsiteX16" fmla="*/ 1072073 w 1852002"/>
              <a:gd name="connsiteY16" fmla="*/ 1547772 h 3719472"/>
              <a:gd name="connsiteX17" fmla="*/ 1098967 w 1852002"/>
              <a:gd name="connsiteY17" fmla="*/ 2260466 h 3719472"/>
              <a:gd name="connsiteX18" fmla="*/ 1226714 w 1852002"/>
              <a:gd name="connsiteY18" fmla="*/ 2650430 h 3719472"/>
              <a:gd name="connsiteX19" fmla="*/ 1670467 w 1852002"/>
              <a:gd name="connsiteY19" fmla="*/ 3067289 h 3719472"/>
              <a:gd name="connsiteX0" fmla="*/ 1226714 w 1852002"/>
              <a:gd name="connsiteY0" fmla="*/ 2650430 h 3719472"/>
              <a:gd name="connsiteX1" fmla="*/ 1852002 w 1852002"/>
              <a:gd name="connsiteY1" fmla="*/ 3719472 h 3719472"/>
              <a:gd name="connsiteX2" fmla="*/ 1341014 w 1852002"/>
              <a:gd name="connsiteY2" fmla="*/ 3605172 h 3719472"/>
              <a:gd name="connsiteX3" fmla="*/ 856920 w 1852002"/>
              <a:gd name="connsiteY3" fmla="*/ 3255548 h 3719472"/>
              <a:gd name="connsiteX4" fmla="*/ 682108 w 1852002"/>
              <a:gd name="connsiteY4" fmla="*/ 2919372 h 3719472"/>
              <a:gd name="connsiteX5" fmla="*/ 668661 w 1852002"/>
              <a:gd name="connsiteY5" fmla="*/ 2610089 h 3719472"/>
              <a:gd name="connsiteX6" fmla="*/ 776237 w 1852002"/>
              <a:gd name="connsiteY6" fmla="*/ 2052036 h 3719472"/>
              <a:gd name="connsiteX7" fmla="*/ 688832 w 1852002"/>
              <a:gd name="connsiteY7" fmla="*/ 1218319 h 3719472"/>
              <a:gd name="connsiteX8" fmla="*/ 695555 w 1852002"/>
              <a:gd name="connsiteY8" fmla="*/ 640095 h 3719472"/>
              <a:gd name="connsiteX9" fmla="*/ 567856 w 1852002"/>
              <a:gd name="connsiteY9" fmla="*/ 347837 h 3719472"/>
              <a:gd name="connsiteX10" fmla="*/ 311902 w 1852002"/>
              <a:gd name="connsiteY10" fmla="*/ 280026 h 3719472"/>
              <a:gd name="connsiteX11" fmla="*/ 0 w 1852002"/>
              <a:gd name="connsiteY11" fmla="*/ 209595 h 3719472"/>
              <a:gd name="connsiteX12" fmla="*/ 87132 w 1852002"/>
              <a:gd name="connsiteY12" fmla="*/ 0 h 3719472"/>
              <a:gd name="connsiteX13" fmla="*/ 553371 w 1852002"/>
              <a:gd name="connsiteY13" fmla="*/ 28489 h 3719472"/>
              <a:gd name="connsiteX14" fmla="*/ 855214 w 1852002"/>
              <a:gd name="connsiteY14" fmla="*/ 124071 h 3719472"/>
              <a:gd name="connsiteX15" fmla="*/ 1038455 w 1852002"/>
              <a:gd name="connsiteY15" fmla="*/ 653542 h 3719472"/>
              <a:gd name="connsiteX16" fmla="*/ 1072073 w 1852002"/>
              <a:gd name="connsiteY16" fmla="*/ 1547772 h 3719472"/>
              <a:gd name="connsiteX17" fmla="*/ 1098967 w 1852002"/>
              <a:gd name="connsiteY17" fmla="*/ 2260466 h 3719472"/>
              <a:gd name="connsiteX18" fmla="*/ 1226714 w 1852002"/>
              <a:gd name="connsiteY18" fmla="*/ 2650430 h 3719472"/>
              <a:gd name="connsiteX0" fmla="*/ 1226714 w 1852002"/>
              <a:gd name="connsiteY0" fmla="*/ 2650430 h 3719472"/>
              <a:gd name="connsiteX1" fmla="*/ 1852002 w 1852002"/>
              <a:gd name="connsiteY1" fmla="*/ 3719472 h 3719472"/>
              <a:gd name="connsiteX2" fmla="*/ 856920 w 1852002"/>
              <a:gd name="connsiteY2" fmla="*/ 3255548 h 3719472"/>
              <a:gd name="connsiteX3" fmla="*/ 682108 w 1852002"/>
              <a:gd name="connsiteY3" fmla="*/ 2919372 h 3719472"/>
              <a:gd name="connsiteX4" fmla="*/ 668661 w 1852002"/>
              <a:gd name="connsiteY4" fmla="*/ 2610089 h 3719472"/>
              <a:gd name="connsiteX5" fmla="*/ 776237 w 1852002"/>
              <a:gd name="connsiteY5" fmla="*/ 2052036 h 3719472"/>
              <a:gd name="connsiteX6" fmla="*/ 688832 w 1852002"/>
              <a:gd name="connsiteY6" fmla="*/ 1218319 h 3719472"/>
              <a:gd name="connsiteX7" fmla="*/ 695555 w 1852002"/>
              <a:gd name="connsiteY7" fmla="*/ 640095 h 3719472"/>
              <a:gd name="connsiteX8" fmla="*/ 567856 w 1852002"/>
              <a:gd name="connsiteY8" fmla="*/ 347837 h 3719472"/>
              <a:gd name="connsiteX9" fmla="*/ 311902 w 1852002"/>
              <a:gd name="connsiteY9" fmla="*/ 280026 h 3719472"/>
              <a:gd name="connsiteX10" fmla="*/ 0 w 1852002"/>
              <a:gd name="connsiteY10" fmla="*/ 209595 h 3719472"/>
              <a:gd name="connsiteX11" fmla="*/ 87132 w 1852002"/>
              <a:gd name="connsiteY11" fmla="*/ 0 h 3719472"/>
              <a:gd name="connsiteX12" fmla="*/ 553371 w 1852002"/>
              <a:gd name="connsiteY12" fmla="*/ 28489 h 3719472"/>
              <a:gd name="connsiteX13" fmla="*/ 855214 w 1852002"/>
              <a:gd name="connsiteY13" fmla="*/ 124071 h 3719472"/>
              <a:gd name="connsiteX14" fmla="*/ 1038455 w 1852002"/>
              <a:gd name="connsiteY14" fmla="*/ 653542 h 3719472"/>
              <a:gd name="connsiteX15" fmla="*/ 1072073 w 1852002"/>
              <a:gd name="connsiteY15" fmla="*/ 1547772 h 3719472"/>
              <a:gd name="connsiteX16" fmla="*/ 1098967 w 1852002"/>
              <a:gd name="connsiteY16" fmla="*/ 2260466 h 3719472"/>
              <a:gd name="connsiteX17" fmla="*/ 1226714 w 1852002"/>
              <a:gd name="connsiteY17" fmla="*/ 2650430 h 3719472"/>
              <a:gd name="connsiteX0" fmla="*/ 1226714 w 1226715"/>
              <a:gd name="connsiteY0" fmla="*/ 2650430 h 3255547"/>
              <a:gd name="connsiteX1" fmla="*/ 856920 w 1226715"/>
              <a:gd name="connsiteY1" fmla="*/ 3255548 h 3255547"/>
              <a:gd name="connsiteX2" fmla="*/ 682108 w 1226715"/>
              <a:gd name="connsiteY2" fmla="*/ 2919372 h 3255547"/>
              <a:gd name="connsiteX3" fmla="*/ 668661 w 1226715"/>
              <a:gd name="connsiteY3" fmla="*/ 2610089 h 3255547"/>
              <a:gd name="connsiteX4" fmla="*/ 776237 w 1226715"/>
              <a:gd name="connsiteY4" fmla="*/ 2052036 h 3255547"/>
              <a:gd name="connsiteX5" fmla="*/ 688832 w 1226715"/>
              <a:gd name="connsiteY5" fmla="*/ 1218319 h 3255547"/>
              <a:gd name="connsiteX6" fmla="*/ 695555 w 1226715"/>
              <a:gd name="connsiteY6" fmla="*/ 640095 h 3255547"/>
              <a:gd name="connsiteX7" fmla="*/ 567856 w 1226715"/>
              <a:gd name="connsiteY7" fmla="*/ 347837 h 3255547"/>
              <a:gd name="connsiteX8" fmla="*/ 311902 w 1226715"/>
              <a:gd name="connsiteY8" fmla="*/ 280026 h 3255547"/>
              <a:gd name="connsiteX9" fmla="*/ 0 w 1226715"/>
              <a:gd name="connsiteY9" fmla="*/ 209595 h 3255547"/>
              <a:gd name="connsiteX10" fmla="*/ 87132 w 1226715"/>
              <a:gd name="connsiteY10" fmla="*/ 0 h 3255547"/>
              <a:gd name="connsiteX11" fmla="*/ 553371 w 1226715"/>
              <a:gd name="connsiteY11" fmla="*/ 28489 h 3255547"/>
              <a:gd name="connsiteX12" fmla="*/ 855214 w 1226715"/>
              <a:gd name="connsiteY12" fmla="*/ 124071 h 3255547"/>
              <a:gd name="connsiteX13" fmla="*/ 1038455 w 1226715"/>
              <a:gd name="connsiteY13" fmla="*/ 653542 h 3255547"/>
              <a:gd name="connsiteX14" fmla="*/ 1072073 w 1226715"/>
              <a:gd name="connsiteY14" fmla="*/ 1547772 h 3255547"/>
              <a:gd name="connsiteX15" fmla="*/ 1098967 w 1226715"/>
              <a:gd name="connsiteY15" fmla="*/ 2260466 h 3255547"/>
              <a:gd name="connsiteX16" fmla="*/ 1226714 w 1226715"/>
              <a:gd name="connsiteY16" fmla="*/ 2650430 h 3255547"/>
              <a:gd name="connsiteX0" fmla="*/ 1226714 w 1226713"/>
              <a:gd name="connsiteY0" fmla="*/ 2650430 h 3255549"/>
              <a:gd name="connsiteX1" fmla="*/ 856920 w 1226713"/>
              <a:gd name="connsiteY1" fmla="*/ 3255548 h 3255549"/>
              <a:gd name="connsiteX2" fmla="*/ 682108 w 1226713"/>
              <a:gd name="connsiteY2" fmla="*/ 2919372 h 3255549"/>
              <a:gd name="connsiteX3" fmla="*/ 744121 w 1226713"/>
              <a:gd name="connsiteY3" fmla="*/ 2262973 h 3255549"/>
              <a:gd name="connsiteX4" fmla="*/ 776237 w 1226713"/>
              <a:gd name="connsiteY4" fmla="*/ 2052036 h 3255549"/>
              <a:gd name="connsiteX5" fmla="*/ 688832 w 1226713"/>
              <a:gd name="connsiteY5" fmla="*/ 1218319 h 3255549"/>
              <a:gd name="connsiteX6" fmla="*/ 695555 w 1226713"/>
              <a:gd name="connsiteY6" fmla="*/ 640095 h 3255549"/>
              <a:gd name="connsiteX7" fmla="*/ 567856 w 1226713"/>
              <a:gd name="connsiteY7" fmla="*/ 347837 h 3255549"/>
              <a:gd name="connsiteX8" fmla="*/ 311902 w 1226713"/>
              <a:gd name="connsiteY8" fmla="*/ 280026 h 3255549"/>
              <a:gd name="connsiteX9" fmla="*/ 0 w 1226713"/>
              <a:gd name="connsiteY9" fmla="*/ 209595 h 3255549"/>
              <a:gd name="connsiteX10" fmla="*/ 87132 w 1226713"/>
              <a:gd name="connsiteY10" fmla="*/ 0 h 3255549"/>
              <a:gd name="connsiteX11" fmla="*/ 553371 w 1226713"/>
              <a:gd name="connsiteY11" fmla="*/ 28489 h 3255549"/>
              <a:gd name="connsiteX12" fmla="*/ 855214 w 1226713"/>
              <a:gd name="connsiteY12" fmla="*/ 124071 h 3255549"/>
              <a:gd name="connsiteX13" fmla="*/ 1038455 w 1226713"/>
              <a:gd name="connsiteY13" fmla="*/ 653542 h 3255549"/>
              <a:gd name="connsiteX14" fmla="*/ 1072073 w 1226713"/>
              <a:gd name="connsiteY14" fmla="*/ 1547772 h 3255549"/>
              <a:gd name="connsiteX15" fmla="*/ 1098967 w 1226713"/>
              <a:gd name="connsiteY15" fmla="*/ 2260466 h 3255549"/>
              <a:gd name="connsiteX16" fmla="*/ 1226714 w 1226713"/>
              <a:gd name="connsiteY16" fmla="*/ 2650430 h 3255549"/>
              <a:gd name="connsiteX0" fmla="*/ 1226714 w 1226715"/>
              <a:gd name="connsiteY0" fmla="*/ 2650430 h 3255547"/>
              <a:gd name="connsiteX1" fmla="*/ 856920 w 1226715"/>
              <a:gd name="connsiteY1" fmla="*/ 3255548 h 3255547"/>
              <a:gd name="connsiteX2" fmla="*/ 717323 w 1226715"/>
              <a:gd name="connsiteY2" fmla="*/ 2532009 h 3255547"/>
              <a:gd name="connsiteX3" fmla="*/ 744121 w 1226715"/>
              <a:gd name="connsiteY3" fmla="*/ 2262973 h 3255547"/>
              <a:gd name="connsiteX4" fmla="*/ 776237 w 1226715"/>
              <a:gd name="connsiteY4" fmla="*/ 2052036 h 3255547"/>
              <a:gd name="connsiteX5" fmla="*/ 688832 w 1226715"/>
              <a:gd name="connsiteY5" fmla="*/ 1218319 h 3255547"/>
              <a:gd name="connsiteX6" fmla="*/ 695555 w 1226715"/>
              <a:gd name="connsiteY6" fmla="*/ 640095 h 3255547"/>
              <a:gd name="connsiteX7" fmla="*/ 567856 w 1226715"/>
              <a:gd name="connsiteY7" fmla="*/ 347837 h 3255547"/>
              <a:gd name="connsiteX8" fmla="*/ 311902 w 1226715"/>
              <a:gd name="connsiteY8" fmla="*/ 280026 h 3255547"/>
              <a:gd name="connsiteX9" fmla="*/ 0 w 1226715"/>
              <a:gd name="connsiteY9" fmla="*/ 209595 h 3255547"/>
              <a:gd name="connsiteX10" fmla="*/ 87132 w 1226715"/>
              <a:gd name="connsiteY10" fmla="*/ 0 h 3255547"/>
              <a:gd name="connsiteX11" fmla="*/ 553371 w 1226715"/>
              <a:gd name="connsiteY11" fmla="*/ 28489 h 3255547"/>
              <a:gd name="connsiteX12" fmla="*/ 855214 w 1226715"/>
              <a:gd name="connsiteY12" fmla="*/ 124071 h 3255547"/>
              <a:gd name="connsiteX13" fmla="*/ 1038455 w 1226715"/>
              <a:gd name="connsiteY13" fmla="*/ 653542 h 3255547"/>
              <a:gd name="connsiteX14" fmla="*/ 1072073 w 1226715"/>
              <a:gd name="connsiteY14" fmla="*/ 1547772 h 3255547"/>
              <a:gd name="connsiteX15" fmla="*/ 1098967 w 1226715"/>
              <a:gd name="connsiteY15" fmla="*/ 2260466 h 3255547"/>
              <a:gd name="connsiteX16" fmla="*/ 1226714 w 1226715"/>
              <a:gd name="connsiteY16" fmla="*/ 2650430 h 3255547"/>
              <a:gd name="connsiteX0" fmla="*/ 1226714 w 1226713"/>
              <a:gd name="connsiteY0" fmla="*/ 2650430 h 2742419"/>
              <a:gd name="connsiteX1" fmla="*/ 746246 w 1226713"/>
              <a:gd name="connsiteY1" fmla="*/ 2742419 h 2742419"/>
              <a:gd name="connsiteX2" fmla="*/ 717323 w 1226713"/>
              <a:gd name="connsiteY2" fmla="*/ 2532009 h 2742419"/>
              <a:gd name="connsiteX3" fmla="*/ 744121 w 1226713"/>
              <a:gd name="connsiteY3" fmla="*/ 2262973 h 2742419"/>
              <a:gd name="connsiteX4" fmla="*/ 776237 w 1226713"/>
              <a:gd name="connsiteY4" fmla="*/ 2052036 h 2742419"/>
              <a:gd name="connsiteX5" fmla="*/ 688832 w 1226713"/>
              <a:gd name="connsiteY5" fmla="*/ 1218319 h 2742419"/>
              <a:gd name="connsiteX6" fmla="*/ 695555 w 1226713"/>
              <a:gd name="connsiteY6" fmla="*/ 640095 h 2742419"/>
              <a:gd name="connsiteX7" fmla="*/ 567856 w 1226713"/>
              <a:gd name="connsiteY7" fmla="*/ 347837 h 2742419"/>
              <a:gd name="connsiteX8" fmla="*/ 311902 w 1226713"/>
              <a:gd name="connsiteY8" fmla="*/ 280026 h 2742419"/>
              <a:gd name="connsiteX9" fmla="*/ 0 w 1226713"/>
              <a:gd name="connsiteY9" fmla="*/ 209595 h 2742419"/>
              <a:gd name="connsiteX10" fmla="*/ 87132 w 1226713"/>
              <a:gd name="connsiteY10" fmla="*/ 0 h 2742419"/>
              <a:gd name="connsiteX11" fmla="*/ 553371 w 1226713"/>
              <a:gd name="connsiteY11" fmla="*/ 28489 h 2742419"/>
              <a:gd name="connsiteX12" fmla="*/ 855214 w 1226713"/>
              <a:gd name="connsiteY12" fmla="*/ 124071 h 2742419"/>
              <a:gd name="connsiteX13" fmla="*/ 1038455 w 1226713"/>
              <a:gd name="connsiteY13" fmla="*/ 653542 h 2742419"/>
              <a:gd name="connsiteX14" fmla="*/ 1072073 w 1226713"/>
              <a:gd name="connsiteY14" fmla="*/ 1547772 h 2742419"/>
              <a:gd name="connsiteX15" fmla="*/ 1098967 w 1226713"/>
              <a:gd name="connsiteY15" fmla="*/ 2260466 h 2742419"/>
              <a:gd name="connsiteX16" fmla="*/ 1226714 w 1226713"/>
              <a:gd name="connsiteY16" fmla="*/ 2650430 h 2742419"/>
              <a:gd name="connsiteX0" fmla="*/ 1226714 w 1226715"/>
              <a:gd name="connsiteY0" fmla="*/ 2650430 h 2742419"/>
              <a:gd name="connsiteX1" fmla="*/ 746246 w 1226715"/>
              <a:gd name="connsiteY1" fmla="*/ 2742419 h 2742419"/>
              <a:gd name="connsiteX2" fmla="*/ 717323 w 1226715"/>
              <a:gd name="connsiteY2" fmla="*/ 2532009 h 2742419"/>
              <a:gd name="connsiteX3" fmla="*/ 744121 w 1226715"/>
              <a:gd name="connsiteY3" fmla="*/ 2262973 h 2742419"/>
              <a:gd name="connsiteX4" fmla="*/ 730961 w 1226715"/>
              <a:gd name="connsiteY4" fmla="*/ 1644551 h 2742419"/>
              <a:gd name="connsiteX5" fmla="*/ 688832 w 1226715"/>
              <a:gd name="connsiteY5" fmla="*/ 1218319 h 2742419"/>
              <a:gd name="connsiteX6" fmla="*/ 695555 w 1226715"/>
              <a:gd name="connsiteY6" fmla="*/ 640095 h 2742419"/>
              <a:gd name="connsiteX7" fmla="*/ 567856 w 1226715"/>
              <a:gd name="connsiteY7" fmla="*/ 347837 h 2742419"/>
              <a:gd name="connsiteX8" fmla="*/ 311902 w 1226715"/>
              <a:gd name="connsiteY8" fmla="*/ 280026 h 2742419"/>
              <a:gd name="connsiteX9" fmla="*/ 0 w 1226715"/>
              <a:gd name="connsiteY9" fmla="*/ 209595 h 2742419"/>
              <a:gd name="connsiteX10" fmla="*/ 87132 w 1226715"/>
              <a:gd name="connsiteY10" fmla="*/ 0 h 2742419"/>
              <a:gd name="connsiteX11" fmla="*/ 553371 w 1226715"/>
              <a:gd name="connsiteY11" fmla="*/ 28489 h 2742419"/>
              <a:gd name="connsiteX12" fmla="*/ 855214 w 1226715"/>
              <a:gd name="connsiteY12" fmla="*/ 124071 h 2742419"/>
              <a:gd name="connsiteX13" fmla="*/ 1038455 w 1226715"/>
              <a:gd name="connsiteY13" fmla="*/ 653542 h 2742419"/>
              <a:gd name="connsiteX14" fmla="*/ 1072073 w 1226715"/>
              <a:gd name="connsiteY14" fmla="*/ 1547772 h 2742419"/>
              <a:gd name="connsiteX15" fmla="*/ 1098967 w 1226715"/>
              <a:gd name="connsiteY15" fmla="*/ 2260466 h 2742419"/>
              <a:gd name="connsiteX16" fmla="*/ 1226714 w 1226715"/>
              <a:gd name="connsiteY16" fmla="*/ 2650430 h 2742419"/>
              <a:gd name="connsiteX0" fmla="*/ 1226714 w 1226713"/>
              <a:gd name="connsiteY0" fmla="*/ 2650430 h 2742419"/>
              <a:gd name="connsiteX1" fmla="*/ 746246 w 1226713"/>
              <a:gd name="connsiteY1" fmla="*/ 2742419 h 2742419"/>
              <a:gd name="connsiteX2" fmla="*/ 717323 w 1226713"/>
              <a:gd name="connsiteY2" fmla="*/ 2532009 h 2742419"/>
              <a:gd name="connsiteX3" fmla="*/ 804489 w 1226713"/>
              <a:gd name="connsiteY3" fmla="*/ 1976224 h 2742419"/>
              <a:gd name="connsiteX4" fmla="*/ 730961 w 1226713"/>
              <a:gd name="connsiteY4" fmla="*/ 1644551 h 2742419"/>
              <a:gd name="connsiteX5" fmla="*/ 688832 w 1226713"/>
              <a:gd name="connsiteY5" fmla="*/ 1218319 h 2742419"/>
              <a:gd name="connsiteX6" fmla="*/ 695555 w 1226713"/>
              <a:gd name="connsiteY6" fmla="*/ 640095 h 2742419"/>
              <a:gd name="connsiteX7" fmla="*/ 567856 w 1226713"/>
              <a:gd name="connsiteY7" fmla="*/ 347837 h 2742419"/>
              <a:gd name="connsiteX8" fmla="*/ 311902 w 1226713"/>
              <a:gd name="connsiteY8" fmla="*/ 280026 h 2742419"/>
              <a:gd name="connsiteX9" fmla="*/ 0 w 1226713"/>
              <a:gd name="connsiteY9" fmla="*/ 209595 h 2742419"/>
              <a:gd name="connsiteX10" fmla="*/ 87132 w 1226713"/>
              <a:gd name="connsiteY10" fmla="*/ 0 h 2742419"/>
              <a:gd name="connsiteX11" fmla="*/ 553371 w 1226713"/>
              <a:gd name="connsiteY11" fmla="*/ 28489 h 2742419"/>
              <a:gd name="connsiteX12" fmla="*/ 855214 w 1226713"/>
              <a:gd name="connsiteY12" fmla="*/ 124071 h 2742419"/>
              <a:gd name="connsiteX13" fmla="*/ 1038455 w 1226713"/>
              <a:gd name="connsiteY13" fmla="*/ 653542 h 2742419"/>
              <a:gd name="connsiteX14" fmla="*/ 1072073 w 1226713"/>
              <a:gd name="connsiteY14" fmla="*/ 1547772 h 2742419"/>
              <a:gd name="connsiteX15" fmla="*/ 1098967 w 1226713"/>
              <a:gd name="connsiteY15" fmla="*/ 2260466 h 2742419"/>
              <a:gd name="connsiteX16" fmla="*/ 1226714 w 1226713"/>
              <a:gd name="connsiteY16" fmla="*/ 2650430 h 2742419"/>
              <a:gd name="connsiteX0" fmla="*/ 1226714 w 1226715"/>
              <a:gd name="connsiteY0" fmla="*/ 2650430 h 2742419"/>
              <a:gd name="connsiteX1" fmla="*/ 746246 w 1226715"/>
              <a:gd name="connsiteY1" fmla="*/ 2742419 h 2742419"/>
              <a:gd name="connsiteX2" fmla="*/ 787754 w 1226715"/>
              <a:gd name="connsiteY2" fmla="*/ 2210045 h 2742419"/>
              <a:gd name="connsiteX3" fmla="*/ 804489 w 1226715"/>
              <a:gd name="connsiteY3" fmla="*/ 1976224 h 2742419"/>
              <a:gd name="connsiteX4" fmla="*/ 730961 w 1226715"/>
              <a:gd name="connsiteY4" fmla="*/ 1644551 h 2742419"/>
              <a:gd name="connsiteX5" fmla="*/ 688832 w 1226715"/>
              <a:gd name="connsiteY5" fmla="*/ 1218319 h 2742419"/>
              <a:gd name="connsiteX6" fmla="*/ 695555 w 1226715"/>
              <a:gd name="connsiteY6" fmla="*/ 640095 h 2742419"/>
              <a:gd name="connsiteX7" fmla="*/ 567856 w 1226715"/>
              <a:gd name="connsiteY7" fmla="*/ 347837 h 2742419"/>
              <a:gd name="connsiteX8" fmla="*/ 311902 w 1226715"/>
              <a:gd name="connsiteY8" fmla="*/ 280026 h 2742419"/>
              <a:gd name="connsiteX9" fmla="*/ 0 w 1226715"/>
              <a:gd name="connsiteY9" fmla="*/ 209595 h 2742419"/>
              <a:gd name="connsiteX10" fmla="*/ 87132 w 1226715"/>
              <a:gd name="connsiteY10" fmla="*/ 0 h 2742419"/>
              <a:gd name="connsiteX11" fmla="*/ 553371 w 1226715"/>
              <a:gd name="connsiteY11" fmla="*/ 28489 h 2742419"/>
              <a:gd name="connsiteX12" fmla="*/ 855214 w 1226715"/>
              <a:gd name="connsiteY12" fmla="*/ 124071 h 2742419"/>
              <a:gd name="connsiteX13" fmla="*/ 1038455 w 1226715"/>
              <a:gd name="connsiteY13" fmla="*/ 653542 h 2742419"/>
              <a:gd name="connsiteX14" fmla="*/ 1072073 w 1226715"/>
              <a:gd name="connsiteY14" fmla="*/ 1547772 h 2742419"/>
              <a:gd name="connsiteX15" fmla="*/ 1098967 w 1226715"/>
              <a:gd name="connsiteY15" fmla="*/ 2260466 h 2742419"/>
              <a:gd name="connsiteX16" fmla="*/ 1226714 w 1226715"/>
              <a:gd name="connsiteY16" fmla="*/ 2650430 h 2742419"/>
              <a:gd name="connsiteX0" fmla="*/ 1226714 w 1226713"/>
              <a:gd name="connsiteY0" fmla="*/ 2650430 h 2650430"/>
              <a:gd name="connsiteX1" fmla="*/ 776431 w 1226713"/>
              <a:gd name="connsiteY1" fmla="*/ 2400333 h 2650430"/>
              <a:gd name="connsiteX2" fmla="*/ 787754 w 1226713"/>
              <a:gd name="connsiteY2" fmla="*/ 2210045 h 2650430"/>
              <a:gd name="connsiteX3" fmla="*/ 804489 w 1226713"/>
              <a:gd name="connsiteY3" fmla="*/ 1976224 h 2650430"/>
              <a:gd name="connsiteX4" fmla="*/ 730961 w 1226713"/>
              <a:gd name="connsiteY4" fmla="*/ 1644551 h 2650430"/>
              <a:gd name="connsiteX5" fmla="*/ 688832 w 1226713"/>
              <a:gd name="connsiteY5" fmla="*/ 1218319 h 2650430"/>
              <a:gd name="connsiteX6" fmla="*/ 695555 w 1226713"/>
              <a:gd name="connsiteY6" fmla="*/ 640095 h 2650430"/>
              <a:gd name="connsiteX7" fmla="*/ 567856 w 1226713"/>
              <a:gd name="connsiteY7" fmla="*/ 347837 h 2650430"/>
              <a:gd name="connsiteX8" fmla="*/ 311902 w 1226713"/>
              <a:gd name="connsiteY8" fmla="*/ 280026 h 2650430"/>
              <a:gd name="connsiteX9" fmla="*/ 0 w 1226713"/>
              <a:gd name="connsiteY9" fmla="*/ 209595 h 2650430"/>
              <a:gd name="connsiteX10" fmla="*/ 87132 w 1226713"/>
              <a:gd name="connsiteY10" fmla="*/ 0 h 2650430"/>
              <a:gd name="connsiteX11" fmla="*/ 553371 w 1226713"/>
              <a:gd name="connsiteY11" fmla="*/ 28489 h 2650430"/>
              <a:gd name="connsiteX12" fmla="*/ 855214 w 1226713"/>
              <a:gd name="connsiteY12" fmla="*/ 124071 h 2650430"/>
              <a:gd name="connsiteX13" fmla="*/ 1038455 w 1226713"/>
              <a:gd name="connsiteY13" fmla="*/ 653542 h 2650430"/>
              <a:gd name="connsiteX14" fmla="*/ 1072073 w 1226713"/>
              <a:gd name="connsiteY14" fmla="*/ 1547772 h 2650430"/>
              <a:gd name="connsiteX15" fmla="*/ 1098967 w 1226713"/>
              <a:gd name="connsiteY15" fmla="*/ 2260466 h 2650430"/>
              <a:gd name="connsiteX16" fmla="*/ 1226714 w 1226713"/>
              <a:gd name="connsiteY16" fmla="*/ 2650430 h 2650430"/>
              <a:gd name="connsiteX0" fmla="*/ 965119 w 1098967"/>
              <a:gd name="connsiteY0" fmla="*/ 2328467 h 2400333"/>
              <a:gd name="connsiteX1" fmla="*/ 776431 w 1098967"/>
              <a:gd name="connsiteY1" fmla="*/ 2400333 h 2400333"/>
              <a:gd name="connsiteX2" fmla="*/ 787754 w 1098967"/>
              <a:gd name="connsiteY2" fmla="*/ 2210045 h 2400333"/>
              <a:gd name="connsiteX3" fmla="*/ 804489 w 1098967"/>
              <a:gd name="connsiteY3" fmla="*/ 1976224 h 2400333"/>
              <a:gd name="connsiteX4" fmla="*/ 730961 w 1098967"/>
              <a:gd name="connsiteY4" fmla="*/ 1644551 h 2400333"/>
              <a:gd name="connsiteX5" fmla="*/ 688832 w 1098967"/>
              <a:gd name="connsiteY5" fmla="*/ 1218319 h 2400333"/>
              <a:gd name="connsiteX6" fmla="*/ 695555 w 1098967"/>
              <a:gd name="connsiteY6" fmla="*/ 640095 h 2400333"/>
              <a:gd name="connsiteX7" fmla="*/ 567856 w 1098967"/>
              <a:gd name="connsiteY7" fmla="*/ 347837 h 2400333"/>
              <a:gd name="connsiteX8" fmla="*/ 311902 w 1098967"/>
              <a:gd name="connsiteY8" fmla="*/ 280026 h 2400333"/>
              <a:gd name="connsiteX9" fmla="*/ 0 w 1098967"/>
              <a:gd name="connsiteY9" fmla="*/ 209595 h 2400333"/>
              <a:gd name="connsiteX10" fmla="*/ 87132 w 1098967"/>
              <a:gd name="connsiteY10" fmla="*/ 0 h 2400333"/>
              <a:gd name="connsiteX11" fmla="*/ 553371 w 1098967"/>
              <a:gd name="connsiteY11" fmla="*/ 28489 h 2400333"/>
              <a:gd name="connsiteX12" fmla="*/ 855214 w 1098967"/>
              <a:gd name="connsiteY12" fmla="*/ 124071 h 2400333"/>
              <a:gd name="connsiteX13" fmla="*/ 1038455 w 1098967"/>
              <a:gd name="connsiteY13" fmla="*/ 653542 h 2400333"/>
              <a:gd name="connsiteX14" fmla="*/ 1072073 w 1098967"/>
              <a:gd name="connsiteY14" fmla="*/ 1547772 h 2400333"/>
              <a:gd name="connsiteX15" fmla="*/ 1098967 w 1098967"/>
              <a:gd name="connsiteY15" fmla="*/ 2260466 h 2400333"/>
              <a:gd name="connsiteX16" fmla="*/ 965119 w 1098967"/>
              <a:gd name="connsiteY16" fmla="*/ 2328467 h 2400333"/>
              <a:gd name="connsiteX0" fmla="*/ 965119 w 1078844"/>
              <a:gd name="connsiteY0" fmla="*/ 2328467 h 2400333"/>
              <a:gd name="connsiteX1" fmla="*/ 776431 w 1078844"/>
              <a:gd name="connsiteY1" fmla="*/ 2400333 h 2400333"/>
              <a:gd name="connsiteX2" fmla="*/ 787754 w 1078844"/>
              <a:gd name="connsiteY2" fmla="*/ 2210045 h 2400333"/>
              <a:gd name="connsiteX3" fmla="*/ 804489 w 1078844"/>
              <a:gd name="connsiteY3" fmla="*/ 1976224 h 2400333"/>
              <a:gd name="connsiteX4" fmla="*/ 730961 w 1078844"/>
              <a:gd name="connsiteY4" fmla="*/ 1644551 h 2400333"/>
              <a:gd name="connsiteX5" fmla="*/ 688832 w 1078844"/>
              <a:gd name="connsiteY5" fmla="*/ 1218319 h 2400333"/>
              <a:gd name="connsiteX6" fmla="*/ 695555 w 1078844"/>
              <a:gd name="connsiteY6" fmla="*/ 640095 h 2400333"/>
              <a:gd name="connsiteX7" fmla="*/ 567856 w 1078844"/>
              <a:gd name="connsiteY7" fmla="*/ 347837 h 2400333"/>
              <a:gd name="connsiteX8" fmla="*/ 311902 w 1078844"/>
              <a:gd name="connsiteY8" fmla="*/ 280026 h 2400333"/>
              <a:gd name="connsiteX9" fmla="*/ 0 w 1078844"/>
              <a:gd name="connsiteY9" fmla="*/ 209595 h 2400333"/>
              <a:gd name="connsiteX10" fmla="*/ 87132 w 1078844"/>
              <a:gd name="connsiteY10" fmla="*/ 0 h 2400333"/>
              <a:gd name="connsiteX11" fmla="*/ 553371 w 1078844"/>
              <a:gd name="connsiteY11" fmla="*/ 28489 h 2400333"/>
              <a:gd name="connsiteX12" fmla="*/ 855214 w 1078844"/>
              <a:gd name="connsiteY12" fmla="*/ 124071 h 2400333"/>
              <a:gd name="connsiteX13" fmla="*/ 1038455 w 1078844"/>
              <a:gd name="connsiteY13" fmla="*/ 653542 h 2400333"/>
              <a:gd name="connsiteX14" fmla="*/ 1072073 w 1078844"/>
              <a:gd name="connsiteY14" fmla="*/ 1547772 h 2400333"/>
              <a:gd name="connsiteX15" fmla="*/ 1078844 w 1078844"/>
              <a:gd name="connsiteY15" fmla="*/ 1832858 h 2400333"/>
              <a:gd name="connsiteX16" fmla="*/ 965119 w 1078844"/>
              <a:gd name="connsiteY16" fmla="*/ 2328467 h 2400333"/>
              <a:gd name="connsiteX0" fmla="*/ 1095917 w 1095917"/>
              <a:gd name="connsiteY0" fmla="*/ 2122210 h 2400333"/>
              <a:gd name="connsiteX1" fmla="*/ 776431 w 1095917"/>
              <a:gd name="connsiteY1" fmla="*/ 2400333 h 2400333"/>
              <a:gd name="connsiteX2" fmla="*/ 787754 w 1095917"/>
              <a:gd name="connsiteY2" fmla="*/ 2210045 h 2400333"/>
              <a:gd name="connsiteX3" fmla="*/ 804489 w 1095917"/>
              <a:gd name="connsiteY3" fmla="*/ 1976224 h 2400333"/>
              <a:gd name="connsiteX4" fmla="*/ 730961 w 1095917"/>
              <a:gd name="connsiteY4" fmla="*/ 1644551 h 2400333"/>
              <a:gd name="connsiteX5" fmla="*/ 688832 w 1095917"/>
              <a:gd name="connsiteY5" fmla="*/ 1218319 h 2400333"/>
              <a:gd name="connsiteX6" fmla="*/ 695555 w 1095917"/>
              <a:gd name="connsiteY6" fmla="*/ 640095 h 2400333"/>
              <a:gd name="connsiteX7" fmla="*/ 567856 w 1095917"/>
              <a:gd name="connsiteY7" fmla="*/ 347837 h 2400333"/>
              <a:gd name="connsiteX8" fmla="*/ 311902 w 1095917"/>
              <a:gd name="connsiteY8" fmla="*/ 280026 h 2400333"/>
              <a:gd name="connsiteX9" fmla="*/ 0 w 1095917"/>
              <a:gd name="connsiteY9" fmla="*/ 209595 h 2400333"/>
              <a:gd name="connsiteX10" fmla="*/ 87132 w 1095917"/>
              <a:gd name="connsiteY10" fmla="*/ 0 h 2400333"/>
              <a:gd name="connsiteX11" fmla="*/ 553371 w 1095917"/>
              <a:gd name="connsiteY11" fmla="*/ 28489 h 2400333"/>
              <a:gd name="connsiteX12" fmla="*/ 855214 w 1095917"/>
              <a:gd name="connsiteY12" fmla="*/ 124071 h 2400333"/>
              <a:gd name="connsiteX13" fmla="*/ 1038455 w 1095917"/>
              <a:gd name="connsiteY13" fmla="*/ 653542 h 2400333"/>
              <a:gd name="connsiteX14" fmla="*/ 1072073 w 1095917"/>
              <a:gd name="connsiteY14" fmla="*/ 1547772 h 2400333"/>
              <a:gd name="connsiteX15" fmla="*/ 1078844 w 1095917"/>
              <a:gd name="connsiteY15" fmla="*/ 1832858 h 2400333"/>
              <a:gd name="connsiteX16" fmla="*/ 1095917 w 1095917"/>
              <a:gd name="connsiteY16" fmla="*/ 2122210 h 2400333"/>
              <a:gd name="connsiteX0" fmla="*/ 1095917 w 1095917"/>
              <a:gd name="connsiteY0" fmla="*/ 2122210 h 2400333"/>
              <a:gd name="connsiteX1" fmla="*/ 776431 w 1095917"/>
              <a:gd name="connsiteY1" fmla="*/ 2400333 h 2400333"/>
              <a:gd name="connsiteX2" fmla="*/ 787754 w 1095917"/>
              <a:gd name="connsiteY2" fmla="*/ 2210045 h 2400333"/>
              <a:gd name="connsiteX3" fmla="*/ 789397 w 1095917"/>
              <a:gd name="connsiteY3" fmla="*/ 1850456 h 2400333"/>
              <a:gd name="connsiteX4" fmla="*/ 730961 w 1095917"/>
              <a:gd name="connsiteY4" fmla="*/ 1644551 h 2400333"/>
              <a:gd name="connsiteX5" fmla="*/ 688832 w 1095917"/>
              <a:gd name="connsiteY5" fmla="*/ 1218319 h 2400333"/>
              <a:gd name="connsiteX6" fmla="*/ 695555 w 1095917"/>
              <a:gd name="connsiteY6" fmla="*/ 640095 h 2400333"/>
              <a:gd name="connsiteX7" fmla="*/ 567856 w 1095917"/>
              <a:gd name="connsiteY7" fmla="*/ 347837 h 2400333"/>
              <a:gd name="connsiteX8" fmla="*/ 311902 w 1095917"/>
              <a:gd name="connsiteY8" fmla="*/ 280026 h 2400333"/>
              <a:gd name="connsiteX9" fmla="*/ 0 w 1095917"/>
              <a:gd name="connsiteY9" fmla="*/ 209595 h 2400333"/>
              <a:gd name="connsiteX10" fmla="*/ 87132 w 1095917"/>
              <a:gd name="connsiteY10" fmla="*/ 0 h 2400333"/>
              <a:gd name="connsiteX11" fmla="*/ 553371 w 1095917"/>
              <a:gd name="connsiteY11" fmla="*/ 28489 h 2400333"/>
              <a:gd name="connsiteX12" fmla="*/ 855214 w 1095917"/>
              <a:gd name="connsiteY12" fmla="*/ 124071 h 2400333"/>
              <a:gd name="connsiteX13" fmla="*/ 1038455 w 1095917"/>
              <a:gd name="connsiteY13" fmla="*/ 653542 h 2400333"/>
              <a:gd name="connsiteX14" fmla="*/ 1072073 w 1095917"/>
              <a:gd name="connsiteY14" fmla="*/ 1547772 h 2400333"/>
              <a:gd name="connsiteX15" fmla="*/ 1078844 w 1095917"/>
              <a:gd name="connsiteY15" fmla="*/ 1832858 h 2400333"/>
              <a:gd name="connsiteX16" fmla="*/ 1095917 w 1095917"/>
              <a:gd name="connsiteY16" fmla="*/ 2122210 h 2400333"/>
              <a:gd name="connsiteX0" fmla="*/ 1095917 w 1095917"/>
              <a:gd name="connsiteY0" fmla="*/ 2122210 h 2400333"/>
              <a:gd name="connsiteX1" fmla="*/ 776431 w 1095917"/>
              <a:gd name="connsiteY1" fmla="*/ 2400333 h 2400333"/>
              <a:gd name="connsiteX2" fmla="*/ 822970 w 1095917"/>
              <a:gd name="connsiteY2" fmla="*/ 2023911 h 2400333"/>
              <a:gd name="connsiteX3" fmla="*/ 789397 w 1095917"/>
              <a:gd name="connsiteY3" fmla="*/ 1850456 h 2400333"/>
              <a:gd name="connsiteX4" fmla="*/ 730961 w 1095917"/>
              <a:gd name="connsiteY4" fmla="*/ 1644551 h 2400333"/>
              <a:gd name="connsiteX5" fmla="*/ 688832 w 1095917"/>
              <a:gd name="connsiteY5" fmla="*/ 1218319 h 2400333"/>
              <a:gd name="connsiteX6" fmla="*/ 695555 w 1095917"/>
              <a:gd name="connsiteY6" fmla="*/ 640095 h 2400333"/>
              <a:gd name="connsiteX7" fmla="*/ 567856 w 1095917"/>
              <a:gd name="connsiteY7" fmla="*/ 347837 h 2400333"/>
              <a:gd name="connsiteX8" fmla="*/ 311902 w 1095917"/>
              <a:gd name="connsiteY8" fmla="*/ 280026 h 2400333"/>
              <a:gd name="connsiteX9" fmla="*/ 0 w 1095917"/>
              <a:gd name="connsiteY9" fmla="*/ 209595 h 2400333"/>
              <a:gd name="connsiteX10" fmla="*/ 87132 w 1095917"/>
              <a:gd name="connsiteY10" fmla="*/ 0 h 2400333"/>
              <a:gd name="connsiteX11" fmla="*/ 553371 w 1095917"/>
              <a:gd name="connsiteY11" fmla="*/ 28489 h 2400333"/>
              <a:gd name="connsiteX12" fmla="*/ 855214 w 1095917"/>
              <a:gd name="connsiteY12" fmla="*/ 124071 h 2400333"/>
              <a:gd name="connsiteX13" fmla="*/ 1038455 w 1095917"/>
              <a:gd name="connsiteY13" fmla="*/ 653542 h 2400333"/>
              <a:gd name="connsiteX14" fmla="*/ 1072073 w 1095917"/>
              <a:gd name="connsiteY14" fmla="*/ 1547772 h 2400333"/>
              <a:gd name="connsiteX15" fmla="*/ 1078844 w 1095917"/>
              <a:gd name="connsiteY15" fmla="*/ 1832858 h 2400333"/>
              <a:gd name="connsiteX16" fmla="*/ 1095917 w 1095917"/>
              <a:gd name="connsiteY16" fmla="*/ 2122210 h 2400333"/>
              <a:gd name="connsiteX0" fmla="*/ 1095917 w 1095917"/>
              <a:gd name="connsiteY0" fmla="*/ 2122210 h 2214197"/>
              <a:gd name="connsiteX1" fmla="*/ 806614 w 1095917"/>
              <a:gd name="connsiteY1" fmla="*/ 2214197 h 2214197"/>
              <a:gd name="connsiteX2" fmla="*/ 822970 w 1095917"/>
              <a:gd name="connsiteY2" fmla="*/ 2023911 h 2214197"/>
              <a:gd name="connsiteX3" fmla="*/ 789397 w 1095917"/>
              <a:gd name="connsiteY3" fmla="*/ 1850456 h 2214197"/>
              <a:gd name="connsiteX4" fmla="*/ 730961 w 1095917"/>
              <a:gd name="connsiteY4" fmla="*/ 1644551 h 2214197"/>
              <a:gd name="connsiteX5" fmla="*/ 688832 w 1095917"/>
              <a:gd name="connsiteY5" fmla="*/ 1218319 h 2214197"/>
              <a:gd name="connsiteX6" fmla="*/ 695555 w 1095917"/>
              <a:gd name="connsiteY6" fmla="*/ 640095 h 2214197"/>
              <a:gd name="connsiteX7" fmla="*/ 567856 w 1095917"/>
              <a:gd name="connsiteY7" fmla="*/ 347837 h 2214197"/>
              <a:gd name="connsiteX8" fmla="*/ 311902 w 1095917"/>
              <a:gd name="connsiteY8" fmla="*/ 280026 h 2214197"/>
              <a:gd name="connsiteX9" fmla="*/ 0 w 1095917"/>
              <a:gd name="connsiteY9" fmla="*/ 209595 h 2214197"/>
              <a:gd name="connsiteX10" fmla="*/ 87132 w 1095917"/>
              <a:gd name="connsiteY10" fmla="*/ 0 h 2214197"/>
              <a:gd name="connsiteX11" fmla="*/ 553371 w 1095917"/>
              <a:gd name="connsiteY11" fmla="*/ 28489 h 2214197"/>
              <a:gd name="connsiteX12" fmla="*/ 855214 w 1095917"/>
              <a:gd name="connsiteY12" fmla="*/ 124071 h 2214197"/>
              <a:gd name="connsiteX13" fmla="*/ 1038455 w 1095917"/>
              <a:gd name="connsiteY13" fmla="*/ 653542 h 2214197"/>
              <a:gd name="connsiteX14" fmla="*/ 1072073 w 1095917"/>
              <a:gd name="connsiteY14" fmla="*/ 1547772 h 2214197"/>
              <a:gd name="connsiteX15" fmla="*/ 1078844 w 1095917"/>
              <a:gd name="connsiteY15" fmla="*/ 1832858 h 2214197"/>
              <a:gd name="connsiteX16" fmla="*/ 1095917 w 1095917"/>
              <a:gd name="connsiteY16" fmla="*/ 2122210 h 2214197"/>
              <a:gd name="connsiteX0" fmla="*/ 1095917 w 1095917"/>
              <a:gd name="connsiteY0" fmla="*/ 2122210 h 2194074"/>
              <a:gd name="connsiteX1" fmla="*/ 877044 w 1095917"/>
              <a:gd name="connsiteY1" fmla="*/ 2194074 h 2194074"/>
              <a:gd name="connsiteX2" fmla="*/ 822970 w 1095917"/>
              <a:gd name="connsiteY2" fmla="*/ 2023911 h 2194074"/>
              <a:gd name="connsiteX3" fmla="*/ 789397 w 1095917"/>
              <a:gd name="connsiteY3" fmla="*/ 1850456 h 2194074"/>
              <a:gd name="connsiteX4" fmla="*/ 730961 w 1095917"/>
              <a:gd name="connsiteY4" fmla="*/ 1644551 h 2194074"/>
              <a:gd name="connsiteX5" fmla="*/ 688832 w 1095917"/>
              <a:gd name="connsiteY5" fmla="*/ 1218319 h 2194074"/>
              <a:gd name="connsiteX6" fmla="*/ 695555 w 1095917"/>
              <a:gd name="connsiteY6" fmla="*/ 640095 h 2194074"/>
              <a:gd name="connsiteX7" fmla="*/ 567856 w 1095917"/>
              <a:gd name="connsiteY7" fmla="*/ 347837 h 2194074"/>
              <a:gd name="connsiteX8" fmla="*/ 311902 w 1095917"/>
              <a:gd name="connsiteY8" fmla="*/ 280026 h 2194074"/>
              <a:gd name="connsiteX9" fmla="*/ 0 w 1095917"/>
              <a:gd name="connsiteY9" fmla="*/ 209595 h 2194074"/>
              <a:gd name="connsiteX10" fmla="*/ 87132 w 1095917"/>
              <a:gd name="connsiteY10" fmla="*/ 0 h 2194074"/>
              <a:gd name="connsiteX11" fmla="*/ 553371 w 1095917"/>
              <a:gd name="connsiteY11" fmla="*/ 28489 h 2194074"/>
              <a:gd name="connsiteX12" fmla="*/ 855214 w 1095917"/>
              <a:gd name="connsiteY12" fmla="*/ 124071 h 2194074"/>
              <a:gd name="connsiteX13" fmla="*/ 1038455 w 1095917"/>
              <a:gd name="connsiteY13" fmla="*/ 653542 h 2194074"/>
              <a:gd name="connsiteX14" fmla="*/ 1072073 w 1095917"/>
              <a:gd name="connsiteY14" fmla="*/ 1547772 h 2194074"/>
              <a:gd name="connsiteX15" fmla="*/ 1078844 w 1095917"/>
              <a:gd name="connsiteY15" fmla="*/ 1832858 h 2194074"/>
              <a:gd name="connsiteX16" fmla="*/ 1095917 w 1095917"/>
              <a:gd name="connsiteY16" fmla="*/ 2122210 h 2194074"/>
              <a:gd name="connsiteX0" fmla="*/ 1095917 w 1095917"/>
              <a:gd name="connsiteY0" fmla="*/ 2122210 h 2194074"/>
              <a:gd name="connsiteX1" fmla="*/ 877044 w 1095917"/>
              <a:gd name="connsiteY1" fmla="*/ 2194074 h 2194074"/>
              <a:gd name="connsiteX2" fmla="*/ 822970 w 1095917"/>
              <a:gd name="connsiteY2" fmla="*/ 2018881 h 2194074"/>
              <a:gd name="connsiteX3" fmla="*/ 789397 w 1095917"/>
              <a:gd name="connsiteY3" fmla="*/ 1850456 h 2194074"/>
              <a:gd name="connsiteX4" fmla="*/ 730961 w 1095917"/>
              <a:gd name="connsiteY4" fmla="*/ 1644551 h 2194074"/>
              <a:gd name="connsiteX5" fmla="*/ 688832 w 1095917"/>
              <a:gd name="connsiteY5" fmla="*/ 1218319 h 2194074"/>
              <a:gd name="connsiteX6" fmla="*/ 695555 w 1095917"/>
              <a:gd name="connsiteY6" fmla="*/ 640095 h 2194074"/>
              <a:gd name="connsiteX7" fmla="*/ 567856 w 1095917"/>
              <a:gd name="connsiteY7" fmla="*/ 347837 h 2194074"/>
              <a:gd name="connsiteX8" fmla="*/ 311902 w 1095917"/>
              <a:gd name="connsiteY8" fmla="*/ 280026 h 2194074"/>
              <a:gd name="connsiteX9" fmla="*/ 0 w 1095917"/>
              <a:gd name="connsiteY9" fmla="*/ 209595 h 2194074"/>
              <a:gd name="connsiteX10" fmla="*/ 87132 w 1095917"/>
              <a:gd name="connsiteY10" fmla="*/ 0 h 2194074"/>
              <a:gd name="connsiteX11" fmla="*/ 553371 w 1095917"/>
              <a:gd name="connsiteY11" fmla="*/ 28489 h 2194074"/>
              <a:gd name="connsiteX12" fmla="*/ 855214 w 1095917"/>
              <a:gd name="connsiteY12" fmla="*/ 124071 h 2194074"/>
              <a:gd name="connsiteX13" fmla="*/ 1038455 w 1095917"/>
              <a:gd name="connsiteY13" fmla="*/ 653542 h 2194074"/>
              <a:gd name="connsiteX14" fmla="*/ 1072073 w 1095917"/>
              <a:gd name="connsiteY14" fmla="*/ 1547772 h 2194074"/>
              <a:gd name="connsiteX15" fmla="*/ 1078844 w 1095917"/>
              <a:gd name="connsiteY15" fmla="*/ 1832858 h 2194074"/>
              <a:gd name="connsiteX16" fmla="*/ 1095917 w 1095917"/>
              <a:gd name="connsiteY16" fmla="*/ 2122210 h 2194074"/>
              <a:gd name="connsiteX0" fmla="*/ 1095917 w 1095917"/>
              <a:gd name="connsiteY0" fmla="*/ 2122210 h 2194074"/>
              <a:gd name="connsiteX1" fmla="*/ 806614 w 1095917"/>
              <a:gd name="connsiteY1" fmla="*/ 2194074 h 2194074"/>
              <a:gd name="connsiteX2" fmla="*/ 822970 w 1095917"/>
              <a:gd name="connsiteY2" fmla="*/ 2018881 h 2194074"/>
              <a:gd name="connsiteX3" fmla="*/ 789397 w 1095917"/>
              <a:gd name="connsiteY3" fmla="*/ 1850456 h 2194074"/>
              <a:gd name="connsiteX4" fmla="*/ 730961 w 1095917"/>
              <a:gd name="connsiteY4" fmla="*/ 1644551 h 2194074"/>
              <a:gd name="connsiteX5" fmla="*/ 688832 w 1095917"/>
              <a:gd name="connsiteY5" fmla="*/ 1218319 h 2194074"/>
              <a:gd name="connsiteX6" fmla="*/ 695555 w 1095917"/>
              <a:gd name="connsiteY6" fmla="*/ 640095 h 2194074"/>
              <a:gd name="connsiteX7" fmla="*/ 567856 w 1095917"/>
              <a:gd name="connsiteY7" fmla="*/ 347837 h 2194074"/>
              <a:gd name="connsiteX8" fmla="*/ 311902 w 1095917"/>
              <a:gd name="connsiteY8" fmla="*/ 280026 h 2194074"/>
              <a:gd name="connsiteX9" fmla="*/ 0 w 1095917"/>
              <a:gd name="connsiteY9" fmla="*/ 209595 h 2194074"/>
              <a:gd name="connsiteX10" fmla="*/ 87132 w 1095917"/>
              <a:gd name="connsiteY10" fmla="*/ 0 h 2194074"/>
              <a:gd name="connsiteX11" fmla="*/ 553371 w 1095917"/>
              <a:gd name="connsiteY11" fmla="*/ 28489 h 2194074"/>
              <a:gd name="connsiteX12" fmla="*/ 855214 w 1095917"/>
              <a:gd name="connsiteY12" fmla="*/ 124071 h 2194074"/>
              <a:gd name="connsiteX13" fmla="*/ 1038455 w 1095917"/>
              <a:gd name="connsiteY13" fmla="*/ 653542 h 2194074"/>
              <a:gd name="connsiteX14" fmla="*/ 1072073 w 1095917"/>
              <a:gd name="connsiteY14" fmla="*/ 1547772 h 2194074"/>
              <a:gd name="connsiteX15" fmla="*/ 1078844 w 1095917"/>
              <a:gd name="connsiteY15" fmla="*/ 1832858 h 2194074"/>
              <a:gd name="connsiteX16" fmla="*/ 1095917 w 1095917"/>
              <a:gd name="connsiteY16" fmla="*/ 2122210 h 2194074"/>
              <a:gd name="connsiteX0" fmla="*/ 1095917 w 1095917"/>
              <a:gd name="connsiteY0" fmla="*/ 2122210 h 2209167"/>
              <a:gd name="connsiteX1" fmla="*/ 806614 w 1095917"/>
              <a:gd name="connsiteY1" fmla="*/ 2209167 h 2209167"/>
              <a:gd name="connsiteX2" fmla="*/ 822970 w 1095917"/>
              <a:gd name="connsiteY2" fmla="*/ 2018881 h 2209167"/>
              <a:gd name="connsiteX3" fmla="*/ 789397 w 1095917"/>
              <a:gd name="connsiteY3" fmla="*/ 1850456 h 2209167"/>
              <a:gd name="connsiteX4" fmla="*/ 730961 w 1095917"/>
              <a:gd name="connsiteY4" fmla="*/ 1644551 h 2209167"/>
              <a:gd name="connsiteX5" fmla="*/ 688832 w 1095917"/>
              <a:gd name="connsiteY5" fmla="*/ 1218319 h 2209167"/>
              <a:gd name="connsiteX6" fmla="*/ 695555 w 1095917"/>
              <a:gd name="connsiteY6" fmla="*/ 640095 h 2209167"/>
              <a:gd name="connsiteX7" fmla="*/ 567856 w 1095917"/>
              <a:gd name="connsiteY7" fmla="*/ 347837 h 2209167"/>
              <a:gd name="connsiteX8" fmla="*/ 311902 w 1095917"/>
              <a:gd name="connsiteY8" fmla="*/ 280026 h 2209167"/>
              <a:gd name="connsiteX9" fmla="*/ 0 w 1095917"/>
              <a:gd name="connsiteY9" fmla="*/ 209595 h 2209167"/>
              <a:gd name="connsiteX10" fmla="*/ 87132 w 1095917"/>
              <a:gd name="connsiteY10" fmla="*/ 0 h 2209167"/>
              <a:gd name="connsiteX11" fmla="*/ 553371 w 1095917"/>
              <a:gd name="connsiteY11" fmla="*/ 28489 h 2209167"/>
              <a:gd name="connsiteX12" fmla="*/ 855214 w 1095917"/>
              <a:gd name="connsiteY12" fmla="*/ 124071 h 2209167"/>
              <a:gd name="connsiteX13" fmla="*/ 1038455 w 1095917"/>
              <a:gd name="connsiteY13" fmla="*/ 653542 h 2209167"/>
              <a:gd name="connsiteX14" fmla="*/ 1072073 w 1095917"/>
              <a:gd name="connsiteY14" fmla="*/ 1547772 h 2209167"/>
              <a:gd name="connsiteX15" fmla="*/ 1078844 w 1095917"/>
              <a:gd name="connsiteY15" fmla="*/ 1832858 h 2209167"/>
              <a:gd name="connsiteX16" fmla="*/ 1095917 w 1095917"/>
              <a:gd name="connsiteY16" fmla="*/ 2122210 h 2209167"/>
              <a:gd name="connsiteX0" fmla="*/ 1095917 w 1095917"/>
              <a:gd name="connsiteY0" fmla="*/ 2163253 h 2250210"/>
              <a:gd name="connsiteX1" fmla="*/ 806614 w 1095917"/>
              <a:gd name="connsiteY1" fmla="*/ 2250210 h 2250210"/>
              <a:gd name="connsiteX2" fmla="*/ 822970 w 1095917"/>
              <a:gd name="connsiteY2" fmla="*/ 2059924 h 2250210"/>
              <a:gd name="connsiteX3" fmla="*/ 789397 w 1095917"/>
              <a:gd name="connsiteY3" fmla="*/ 1891499 h 2250210"/>
              <a:gd name="connsiteX4" fmla="*/ 730961 w 1095917"/>
              <a:gd name="connsiteY4" fmla="*/ 1685594 h 2250210"/>
              <a:gd name="connsiteX5" fmla="*/ 688832 w 1095917"/>
              <a:gd name="connsiteY5" fmla="*/ 1259362 h 2250210"/>
              <a:gd name="connsiteX6" fmla="*/ 695555 w 1095917"/>
              <a:gd name="connsiteY6" fmla="*/ 681138 h 2250210"/>
              <a:gd name="connsiteX7" fmla="*/ 567856 w 1095917"/>
              <a:gd name="connsiteY7" fmla="*/ 388880 h 2250210"/>
              <a:gd name="connsiteX8" fmla="*/ 311902 w 1095917"/>
              <a:gd name="connsiteY8" fmla="*/ 321069 h 2250210"/>
              <a:gd name="connsiteX9" fmla="*/ 0 w 1095917"/>
              <a:gd name="connsiteY9" fmla="*/ 250638 h 2250210"/>
              <a:gd name="connsiteX10" fmla="*/ 76871 w 1095917"/>
              <a:gd name="connsiteY10" fmla="*/ 0 h 2250210"/>
              <a:gd name="connsiteX11" fmla="*/ 553371 w 1095917"/>
              <a:gd name="connsiteY11" fmla="*/ 69532 h 2250210"/>
              <a:gd name="connsiteX12" fmla="*/ 855214 w 1095917"/>
              <a:gd name="connsiteY12" fmla="*/ 165114 h 2250210"/>
              <a:gd name="connsiteX13" fmla="*/ 1038455 w 1095917"/>
              <a:gd name="connsiteY13" fmla="*/ 694585 h 2250210"/>
              <a:gd name="connsiteX14" fmla="*/ 1072073 w 1095917"/>
              <a:gd name="connsiteY14" fmla="*/ 1588815 h 2250210"/>
              <a:gd name="connsiteX15" fmla="*/ 1078844 w 1095917"/>
              <a:gd name="connsiteY15" fmla="*/ 1873901 h 2250210"/>
              <a:gd name="connsiteX16" fmla="*/ 1095917 w 1095917"/>
              <a:gd name="connsiteY16" fmla="*/ 2163253 h 2250210"/>
              <a:gd name="connsiteX0" fmla="*/ 1172871 w 1172871"/>
              <a:gd name="connsiteY0" fmla="*/ 2163253 h 2250210"/>
              <a:gd name="connsiteX1" fmla="*/ 883568 w 1172871"/>
              <a:gd name="connsiteY1" fmla="*/ 2250210 h 2250210"/>
              <a:gd name="connsiteX2" fmla="*/ 899924 w 1172871"/>
              <a:gd name="connsiteY2" fmla="*/ 2059924 h 2250210"/>
              <a:gd name="connsiteX3" fmla="*/ 866351 w 1172871"/>
              <a:gd name="connsiteY3" fmla="*/ 1891499 h 2250210"/>
              <a:gd name="connsiteX4" fmla="*/ 807915 w 1172871"/>
              <a:gd name="connsiteY4" fmla="*/ 1685594 h 2250210"/>
              <a:gd name="connsiteX5" fmla="*/ 765786 w 1172871"/>
              <a:gd name="connsiteY5" fmla="*/ 1259362 h 2250210"/>
              <a:gd name="connsiteX6" fmla="*/ 772509 w 1172871"/>
              <a:gd name="connsiteY6" fmla="*/ 681138 h 2250210"/>
              <a:gd name="connsiteX7" fmla="*/ 644810 w 1172871"/>
              <a:gd name="connsiteY7" fmla="*/ 388880 h 2250210"/>
              <a:gd name="connsiteX8" fmla="*/ 388856 w 1172871"/>
              <a:gd name="connsiteY8" fmla="*/ 321069 h 2250210"/>
              <a:gd name="connsiteX9" fmla="*/ 0 w 1172871"/>
              <a:gd name="connsiteY9" fmla="*/ 291679 h 2250210"/>
              <a:gd name="connsiteX10" fmla="*/ 153825 w 1172871"/>
              <a:gd name="connsiteY10" fmla="*/ 0 h 2250210"/>
              <a:gd name="connsiteX11" fmla="*/ 630325 w 1172871"/>
              <a:gd name="connsiteY11" fmla="*/ 69532 h 2250210"/>
              <a:gd name="connsiteX12" fmla="*/ 932168 w 1172871"/>
              <a:gd name="connsiteY12" fmla="*/ 165114 h 2250210"/>
              <a:gd name="connsiteX13" fmla="*/ 1115409 w 1172871"/>
              <a:gd name="connsiteY13" fmla="*/ 694585 h 2250210"/>
              <a:gd name="connsiteX14" fmla="*/ 1149027 w 1172871"/>
              <a:gd name="connsiteY14" fmla="*/ 1588815 h 2250210"/>
              <a:gd name="connsiteX15" fmla="*/ 1155798 w 1172871"/>
              <a:gd name="connsiteY15" fmla="*/ 1873901 h 2250210"/>
              <a:gd name="connsiteX16" fmla="*/ 1172871 w 1172871"/>
              <a:gd name="connsiteY16" fmla="*/ 2163253 h 22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2871" h="2250210">
                <a:moveTo>
                  <a:pt x="1172871" y="2163253"/>
                </a:moveTo>
                <a:lnTo>
                  <a:pt x="883568" y="2250210"/>
                </a:lnTo>
                <a:lnTo>
                  <a:pt x="899924" y="2059924"/>
                </a:lnTo>
                <a:cubicBezTo>
                  <a:pt x="900472" y="1940061"/>
                  <a:pt x="865803" y="2011362"/>
                  <a:pt x="866351" y="1891499"/>
                </a:cubicBezTo>
                <a:lnTo>
                  <a:pt x="807915" y="1685594"/>
                </a:lnTo>
                <a:lnTo>
                  <a:pt x="765786" y="1259362"/>
                </a:lnTo>
                <a:lnTo>
                  <a:pt x="772509" y="681138"/>
                </a:lnTo>
                <a:lnTo>
                  <a:pt x="644810" y="388880"/>
                </a:lnTo>
                <a:lnTo>
                  <a:pt x="388856" y="321069"/>
                </a:lnTo>
                <a:lnTo>
                  <a:pt x="0" y="291679"/>
                </a:lnTo>
                <a:lnTo>
                  <a:pt x="153825" y="0"/>
                </a:lnTo>
                <a:lnTo>
                  <a:pt x="630325" y="69532"/>
                </a:lnTo>
                <a:lnTo>
                  <a:pt x="932168" y="165114"/>
                </a:lnTo>
                <a:lnTo>
                  <a:pt x="1115409" y="694585"/>
                </a:lnTo>
                <a:lnTo>
                  <a:pt x="1149027" y="1588815"/>
                </a:lnTo>
                <a:lnTo>
                  <a:pt x="1155798" y="1873901"/>
                </a:lnTo>
                <a:lnTo>
                  <a:pt x="1172871" y="2163253"/>
                </a:lnTo>
                <a:close/>
              </a:path>
            </a:pathLst>
          </a:custGeom>
          <a:solidFill>
            <a:srgbClr val="0E699C">
              <a:alpha val="51000"/>
            </a:srgbClr>
          </a:solidFill>
          <a:ln w="31750">
            <a:solidFill>
              <a:srgbClr val="0E699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dirty="0">
              <a:solidFill>
                <a:prstClr val="white"/>
              </a:solidFill>
              <a:latin typeface="Calibri"/>
            </a:endParaRPr>
          </a:p>
        </p:txBody>
      </p:sp>
      <p:sp>
        <p:nvSpPr>
          <p:cNvPr id="176" name="Freeform: Shape 175">
            <a:extLst>
              <a:ext uri="{FF2B5EF4-FFF2-40B4-BE49-F238E27FC236}">
                <a16:creationId xmlns:a16="http://schemas.microsoft.com/office/drawing/2014/main" id="{5D48EE08-610A-D679-F55C-01CF1CB21911}"/>
              </a:ext>
              <a:ext uri="{C183D7F6-B498-43B3-948B-1728B52AA6E4}">
                <adec:decorative xmlns:adec="http://schemas.microsoft.com/office/drawing/2017/decorative" val="1"/>
              </a:ext>
            </a:extLst>
          </p:cNvPr>
          <p:cNvSpPr/>
          <p:nvPr/>
        </p:nvSpPr>
        <p:spPr>
          <a:xfrm>
            <a:off x="2376823" y="3006033"/>
            <a:ext cx="2001725" cy="1378208"/>
          </a:xfrm>
          <a:custGeom>
            <a:avLst/>
            <a:gdLst>
              <a:gd name="connsiteX0" fmla="*/ 2440641 w 2440641"/>
              <a:gd name="connsiteY0" fmla="*/ 1062318 h 1485900"/>
              <a:gd name="connsiteX1" fmla="*/ 2164976 w 2440641"/>
              <a:gd name="connsiteY1" fmla="*/ 1485900 h 1485900"/>
              <a:gd name="connsiteX2" fmla="*/ 1761564 w 2440641"/>
              <a:gd name="connsiteY2" fmla="*/ 1405218 h 1485900"/>
              <a:gd name="connsiteX3" fmla="*/ 1257300 w 2440641"/>
              <a:gd name="connsiteY3" fmla="*/ 1203512 h 1485900"/>
              <a:gd name="connsiteX4" fmla="*/ 1042147 w 2440641"/>
              <a:gd name="connsiteY4" fmla="*/ 927847 h 1485900"/>
              <a:gd name="connsiteX5" fmla="*/ 1001806 w 2440641"/>
              <a:gd name="connsiteY5" fmla="*/ 537882 h 1485900"/>
              <a:gd name="connsiteX6" fmla="*/ 793376 w 2440641"/>
              <a:gd name="connsiteY6" fmla="*/ 389965 h 1485900"/>
              <a:gd name="connsiteX7" fmla="*/ 551329 w 2440641"/>
              <a:gd name="connsiteY7" fmla="*/ 584947 h 1485900"/>
              <a:gd name="connsiteX8" fmla="*/ 0 w 2440641"/>
              <a:gd name="connsiteY8" fmla="*/ 275665 h 1485900"/>
              <a:gd name="connsiteX9" fmla="*/ 356347 w 2440641"/>
              <a:gd name="connsiteY9" fmla="*/ 0 h 1485900"/>
              <a:gd name="connsiteX10" fmla="*/ 793376 w 2440641"/>
              <a:gd name="connsiteY10" fmla="*/ 20171 h 1485900"/>
              <a:gd name="connsiteX11" fmla="*/ 1116106 w 2440641"/>
              <a:gd name="connsiteY11" fmla="*/ 228600 h 1485900"/>
              <a:gd name="connsiteX12" fmla="*/ 1405217 w 2440641"/>
              <a:gd name="connsiteY12" fmla="*/ 591671 h 1485900"/>
              <a:gd name="connsiteX13" fmla="*/ 1640541 w 2440641"/>
              <a:gd name="connsiteY13" fmla="*/ 934571 h 1485900"/>
              <a:gd name="connsiteX14" fmla="*/ 1996888 w 2440641"/>
              <a:gd name="connsiteY14" fmla="*/ 974912 h 1485900"/>
              <a:gd name="connsiteX15" fmla="*/ 2333064 w 2440641"/>
              <a:gd name="connsiteY15" fmla="*/ 968188 h 1485900"/>
              <a:gd name="connsiteX16" fmla="*/ 2440641 w 2440641"/>
              <a:gd name="connsiteY16" fmla="*/ 1062318 h 1485900"/>
              <a:gd name="connsiteX0" fmla="*/ 2518647 w 2518647"/>
              <a:gd name="connsiteY0" fmla="*/ 1062318 h 1485900"/>
              <a:gd name="connsiteX1" fmla="*/ 2242982 w 2518647"/>
              <a:gd name="connsiteY1" fmla="*/ 1485900 h 1485900"/>
              <a:gd name="connsiteX2" fmla="*/ 1839570 w 2518647"/>
              <a:gd name="connsiteY2" fmla="*/ 1405218 h 1485900"/>
              <a:gd name="connsiteX3" fmla="*/ 1335306 w 2518647"/>
              <a:gd name="connsiteY3" fmla="*/ 1203512 h 1485900"/>
              <a:gd name="connsiteX4" fmla="*/ 1120153 w 2518647"/>
              <a:gd name="connsiteY4" fmla="*/ 927847 h 1485900"/>
              <a:gd name="connsiteX5" fmla="*/ 1079812 w 2518647"/>
              <a:gd name="connsiteY5" fmla="*/ 537882 h 1485900"/>
              <a:gd name="connsiteX6" fmla="*/ 871382 w 2518647"/>
              <a:gd name="connsiteY6" fmla="*/ 389965 h 1485900"/>
              <a:gd name="connsiteX7" fmla="*/ 629335 w 2518647"/>
              <a:gd name="connsiteY7" fmla="*/ 584947 h 1485900"/>
              <a:gd name="connsiteX8" fmla="*/ 0 w 2518647"/>
              <a:gd name="connsiteY8" fmla="*/ 657027 h 1485900"/>
              <a:gd name="connsiteX9" fmla="*/ 434353 w 2518647"/>
              <a:gd name="connsiteY9" fmla="*/ 0 h 1485900"/>
              <a:gd name="connsiteX10" fmla="*/ 871382 w 2518647"/>
              <a:gd name="connsiteY10" fmla="*/ 20171 h 1485900"/>
              <a:gd name="connsiteX11" fmla="*/ 1194112 w 2518647"/>
              <a:gd name="connsiteY11" fmla="*/ 228600 h 1485900"/>
              <a:gd name="connsiteX12" fmla="*/ 1483223 w 2518647"/>
              <a:gd name="connsiteY12" fmla="*/ 591671 h 1485900"/>
              <a:gd name="connsiteX13" fmla="*/ 1718547 w 2518647"/>
              <a:gd name="connsiteY13" fmla="*/ 934571 h 1485900"/>
              <a:gd name="connsiteX14" fmla="*/ 2074894 w 2518647"/>
              <a:gd name="connsiteY14" fmla="*/ 974912 h 1485900"/>
              <a:gd name="connsiteX15" fmla="*/ 2411070 w 2518647"/>
              <a:gd name="connsiteY15" fmla="*/ 968188 h 1485900"/>
              <a:gd name="connsiteX16" fmla="*/ 2518647 w 2518647"/>
              <a:gd name="connsiteY16" fmla="*/ 1062318 h 1485900"/>
              <a:gd name="connsiteX0" fmla="*/ 2518647 w 2518647"/>
              <a:gd name="connsiteY0" fmla="*/ 1042147 h 1465729"/>
              <a:gd name="connsiteX1" fmla="*/ 2242982 w 2518647"/>
              <a:gd name="connsiteY1" fmla="*/ 1465729 h 1465729"/>
              <a:gd name="connsiteX2" fmla="*/ 1839570 w 2518647"/>
              <a:gd name="connsiteY2" fmla="*/ 1385047 h 1465729"/>
              <a:gd name="connsiteX3" fmla="*/ 1335306 w 2518647"/>
              <a:gd name="connsiteY3" fmla="*/ 1183341 h 1465729"/>
              <a:gd name="connsiteX4" fmla="*/ 1120153 w 2518647"/>
              <a:gd name="connsiteY4" fmla="*/ 907676 h 1465729"/>
              <a:gd name="connsiteX5" fmla="*/ 1079812 w 2518647"/>
              <a:gd name="connsiteY5" fmla="*/ 517711 h 1465729"/>
              <a:gd name="connsiteX6" fmla="*/ 871382 w 2518647"/>
              <a:gd name="connsiteY6" fmla="*/ 369794 h 1465729"/>
              <a:gd name="connsiteX7" fmla="*/ 629335 w 2518647"/>
              <a:gd name="connsiteY7" fmla="*/ 564776 h 1465729"/>
              <a:gd name="connsiteX8" fmla="*/ 0 w 2518647"/>
              <a:gd name="connsiteY8" fmla="*/ 636856 h 1465729"/>
              <a:gd name="connsiteX9" fmla="*/ 44324 w 2518647"/>
              <a:gd name="connsiteY9" fmla="*/ 283185 h 1465729"/>
              <a:gd name="connsiteX10" fmla="*/ 871382 w 2518647"/>
              <a:gd name="connsiteY10" fmla="*/ 0 h 1465729"/>
              <a:gd name="connsiteX11" fmla="*/ 1194112 w 2518647"/>
              <a:gd name="connsiteY11" fmla="*/ 208429 h 1465729"/>
              <a:gd name="connsiteX12" fmla="*/ 1483223 w 2518647"/>
              <a:gd name="connsiteY12" fmla="*/ 571500 h 1465729"/>
              <a:gd name="connsiteX13" fmla="*/ 1718547 w 2518647"/>
              <a:gd name="connsiteY13" fmla="*/ 914400 h 1465729"/>
              <a:gd name="connsiteX14" fmla="*/ 2074894 w 2518647"/>
              <a:gd name="connsiteY14" fmla="*/ 954741 h 1465729"/>
              <a:gd name="connsiteX15" fmla="*/ 2411070 w 2518647"/>
              <a:gd name="connsiteY15" fmla="*/ 948017 h 1465729"/>
              <a:gd name="connsiteX16" fmla="*/ 2518647 w 2518647"/>
              <a:gd name="connsiteY16" fmla="*/ 1042147 h 1465729"/>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79812 w 2518647"/>
              <a:gd name="connsiteY5" fmla="*/ 543713 h 1491731"/>
              <a:gd name="connsiteX6" fmla="*/ 871382 w 2518647"/>
              <a:gd name="connsiteY6" fmla="*/ 395796 h 1491731"/>
              <a:gd name="connsiteX7" fmla="*/ 629335 w 2518647"/>
              <a:gd name="connsiteY7" fmla="*/ 590778 h 1491731"/>
              <a:gd name="connsiteX8" fmla="*/ 0 w 2518647"/>
              <a:gd name="connsiteY8" fmla="*/ 662858 h 1491731"/>
              <a:gd name="connsiteX9" fmla="*/ 44324 w 2518647"/>
              <a:gd name="connsiteY9" fmla="*/ 309187 h 1491731"/>
              <a:gd name="connsiteX10" fmla="*/ 507355 w 2518647"/>
              <a:gd name="connsiteY10" fmla="*/ 0 h 1491731"/>
              <a:gd name="connsiteX11" fmla="*/ 1194112 w 2518647"/>
              <a:gd name="connsiteY11" fmla="*/ 234431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79812 w 2518647"/>
              <a:gd name="connsiteY5" fmla="*/ 543713 h 1491731"/>
              <a:gd name="connsiteX6" fmla="*/ 871382 w 2518647"/>
              <a:gd name="connsiteY6" fmla="*/ 395796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1194112 w 2518647"/>
              <a:gd name="connsiteY11" fmla="*/ 234431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79812 w 2518647"/>
              <a:gd name="connsiteY5" fmla="*/ 543713 h 1491731"/>
              <a:gd name="connsiteX6" fmla="*/ 754373 w 2518647"/>
              <a:gd name="connsiteY6" fmla="*/ 421798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1194112 w 2518647"/>
              <a:gd name="connsiteY11" fmla="*/ 234431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79812 w 2518647"/>
              <a:gd name="connsiteY5" fmla="*/ 543713 h 1491731"/>
              <a:gd name="connsiteX6" fmla="*/ 754373 w 2518647"/>
              <a:gd name="connsiteY6" fmla="*/ 421798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10474 w 2518647"/>
              <a:gd name="connsiteY5" fmla="*/ 422370 h 1491731"/>
              <a:gd name="connsiteX6" fmla="*/ 754373 w 2518647"/>
              <a:gd name="connsiteY6" fmla="*/ 421798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1010474 w 2518647"/>
              <a:gd name="connsiteY5" fmla="*/ 422370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120153 w 2518647"/>
              <a:gd name="connsiteY4" fmla="*/ 933678 h 1491731"/>
              <a:gd name="connsiteX5" fmla="*/ 819793 w 2518647"/>
              <a:gd name="connsiteY5" fmla="*/ 409369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335306 w 2518647"/>
              <a:gd name="connsiteY3" fmla="*/ 1209343 h 1491731"/>
              <a:gd name="connsiteX4" fmla="*/ 1033480 w 2518647"/>
              <a:gd name="connsiteY4" fmla="*/ 530649 h 1491731"/>
              <a:gd name="connsiteX5" fmla="*/ 819793 w 2518647"/>
              <a:gd name="connsiteY5" fmla="*/ 409369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839570 w 2518647"/>
              <a:gd name="connsiteY2" fmla="*/ 1411049 h 1491731"/>
              <a:gd name="connsiteX3" fmla="*/ 1192296 w 2518647"/>
              <a:gd name="connsiteY3" fmla="*/ 1044664 h 1491731"/>
              <a:gd name="connsiteX4" fmla="*/ 1033480 w 2518647"/>
              <a:gd name="connsiteY4" fmla="*/ 530649 h 1491731"/>
              <a:gd name="connsiteX5" fmla="*/ 819793 w 2518647"/>
              <a:gd name="connsiteY5" fmla="*/ 409369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491731"/>
              <a:gd name="connsiteX1" fmla="*/ 2242982 w 2518647"/>
              <a:gd name="connsiteY1" fmla="*/ 1491731 h 1491731"/>
              <a:gd name="connsiteX2" fmla="*/ 1442146 w 2518647"/>
              <a:gd name="connsiteY2" fmla="*/ 1194729 h 1491731"/>
              <a:gd name="connsiteX3" fmla="*/ 1192296 w 2518647"/>
              <a:gd name="connsiteY3" fmla="*/ 1044664 h 1491731"/>
              <a:gd name="connsiteX4" fmla="*/ 1033480 w 2518647"/>
              <a:gd name="connsiteY4" fmla="*/ 530649 h 1491731"/>
              <a:gd name="connsiteX5" fmla="*/ 819793 w 2518647"/>
              <a:gd name="connsiteY5" fmla="*/ 409369 h 1491731"/>
              <a:gd name="connsiteX6" fmla="*/ 620030 w 2518647"/>
              <a:gd name="connsiteY6" fmla="*/ 608145 h 1491731"/>
              <a:gd name="connsiteX7" fmla="*/ 455989 w 2518647"/>
              <a:gd name="connsiteY7" fmla="*/ 439101 h 1491731"/>
              <a:gd name="connsiteX8" fmla="*/ 0 w 2518647"/>
              <a:gd name="connsiteY8" fmla="*/ 662858 h 1491731"/>
              <a:gd name="connsiteX9" fmla="*/ 44324 w 2518647"/>
              <a:gd name="connsiteY9" fmla="*/ 309187 h 1491731"/>
              <a:gd name="connsiteX10" fmla="*/ 507355 w 2518647"/>
              <a:gd name="connsiteY10" fmla="*/ 0 h 1491731"/>
              <a:gd name="connsiteX11" fmla="*/ 994764 w 2518647"/>
              <a:gd name="connsiteY11" fmla="*/ 91420 h 1491731"/>
              <a:gd name="connsiteX12" fmla="*/ 1483223 w 2518647"/>
              <a:gd name="connsiteY12" fmla="*/ 597502 h 1491731"/>
              <a:gd name="connsiteX13" fmla="*/ 1718547 w 2518647"/>
              <a:gd name="connsiteY13" fmla="*/ 940402 h 1491731"/>
              <a:gd name="connsiteX14" fmla="*/ 2074894 w 2518647"/>
              <a:gd name="connsiteY14" fmla="*/ 980743 h 1491731"/>
              <a:gd name="connsiteX15" fmla="*/ 2411070 w 2518647"/>
              <a:gd name="connsiteY15" fmla="*/ 974019 h 1491731"/>
              <a:gd name="connsiteX16" fmla="*/ 2518647 w 2518647"/>
              <a:gd name="connsiteY16" fmla="*/ 1068149 h 1491731"/>
              <a:gd name="connsiteX0" fmla="*/ 2518647 w 2518647"/>
              <a:gd name="connsiteY0" fmla="*/ 1068149 h 1250258"/>
              <a:gd name="connsiteX1" fmla="*/ 1604086 w 2518647"/>
              <a:gd name="connsiteY1" fmla="*/ 1250258 h 1250258"/>
              <a:gd name="connsiteX2" fmla="*/ 1442146 w 2518647"/>
              <a:gd name="connsiteY2" fmla="*/ 1194729 h 1250258"/>
              <a:gd name="connsiteX3" fmla="*/ 1192296 w 2518647"/>
              <a:gd name="connsiteY3" fmla="*/ 1044664 h 1250258"/>
              <a:gd name="connsiteX4" fmla="*/ 1033480 w 2518647"/>
              <a:gd name="connsiteY4" fmla="*/ 530649 h 1250258"/>
              <a:gd name="connsiteX5" fmla="*/ 819793 w 2518647"/>
              <a:gd name="connsiteY5" fmla="*/ 409369 h 1250258"/>
              <a:gd name="connsiteX6" fmla="*/ 620030 w 2518647"/>
              <a:gd name="connsiteY6" fmla="*/ 608145 h 1250258"/>
              <a:gd name="connsiteX7" fmla="*/ 455989 w 2518647"/>
              <a:gd name="connsiteY7" fmla="*/ 439101 h 1250258"/>
              <a:gd name="connsiteX8" fmla="*/ 0 w 2518647"/>
              <a:gd name="connsiteY8" fmla="*/ 662858 h 1250258"/>
              <a:gd name="connsiteX9" fmla="*/ 44324 w 2518647"/>
              <a:gd name="connsiteY9" fmla="*/ 309187 h 1250258"/>
              <a:gd name="connsiteX10" fmla="*/ 507355 w 2518647"/>
              <a:gd name="connsiteY10" fmla="*/ 0 h 1250258"/>
              <a:gd name="connsiteX11" fmla="*/ 994764 w 2518647"/>
              <a:gd name="connsiteY11" fmla="*/ 91420 h 1250258"/>
              <a:gd name="connsiteX12" fmla="*/ 1483223 w 2518647"/>
              <a:gd name="connsiteY12" fmla="*/ 597502 h 1250258"/>
              <a:gd name="connsiteX13" fmla="*/ 1718547 w 2518647"/>
              <a:gd name="connsiteY13" fmla="*/ 940402 h 1250258"/>
              <a:gd name="connsiteX14" fmla="*/ 2074894 w 2518647"/>
              <a:gd name="connsiteY14" fmla="*/ 980743 h 1250258"/>
              <a:gd name="connsiteX15" fmla="*/ 2411070 w 2518647"/>
              <a:gd name="connsiteY15" fmla="*/ 974019 h 1250258"/>
              <a:gd name="connsiteX16" fmla="*/ 2518647 w 2518647"/>
              <a:gd name="connsiteY16" fmla="*/ 1068149 h 1250258"/>
              <a:gd name="connsiteX0" fmla="*/ 1834475 w 2411069"/>
              <a:gd name="connsiteY0" fmla="*/ 982627 h 1250258"/>
              <a:gd name="connsiteX1" fmla="*/ 1604086 w 2411069"/>
              <a:gd name="connsiteY1" fmla="*/ 1250258 h 1250258"/>
              <a:gd name="connsiteX2" fmla="*/ 1442146 w 2411069"/>
              <a:gd name="connsiteY2" fmla="*/ 1194729 h 1250258"/>
              <a:gd name="connsiteX3" fmla="*/ 1192296 w 2411069"/>
              <a:gd name="connsiteY3" fmla="*/ 1044664 h 1250258"/>
              <a:gd name="connsiteX4" fmla="*/ 1033480 w 2411069"/>
              <a:gd name="connsiteY4" fmla="*/ 530649 h 1250258"/>
              <a:gd name="connsiteX5" fmla="*/ 819793 w 2411069"/>
              <a:gd name="connsiteY5" fmla="*/ 409369 h 1250258"/>
              <a:gd name="connsiteX6" fmla="*/ 620030 w 2411069"/>
              <a:gd name="connsiteY6" fmla="*/ 608145 h 1250258"/>
              <a:gd name="connsiteX7" fmla="*/ 455989 w 2411069"/>
              <a:gd name="connsiteY7" fmla="*/ 439101 h 1250258"/>
              <a:gd name="connsiteX8" fmla="*/ 0 w 2411069"/>
              <a:gd name="connsiteY8" fmla="*/ 662858 h 1250258"/>
              <a:gd name="connsiteX9" fmla="*/ 44324 w 2411069"/>
              <a:gd name="connsiteY9" fmla="*/ 309187 h 1250258"/>
              <a:gd name="connsiteX10" fmla="*/ 507355 w 2411069"/>
              <a:gd name="connsiteY10" fmla="*/ 0 h 1250258"/>
              <a:gd name="connsiteX11" fmla="*/ 994764 w 2411069"/>
              <a:gd name="connsiteY11" fmla="*/ 91420 h 1250258"/>
              <a:gd name="connsiteX12" fmla="*/ 1483223 w 2411069"/>
              <a:gd name="connsiteY12" fmla="*/ 597502 h 1250258"/>
              <a:gd name="connsiteX13" fmla="*/ 1718547 w 2411069"/>
              <a:gd name="connsiteY13" fmla="*/ 940402 h 1250258"/>
              <a:gd name="connsiteX14" fmla="*/ 2074894 w 2411069"/>
              <a:gd name="connsiteY14" fmla="*/ 980743 h 1250258"/>
              <a:gd name="connsiteX15" fmla="*/ 2411070 w 2411069"/>
              <a:gd name="connsiteY15" fmla="*/ 974019 h 1250258"/>
              <a:gd name="connsiteX16" fmla="*/ 1834475 w 2411069"/>
              <a:gd name="connsiteY16" fmla="*/ 982627 h 1250258"/>
              <a:gd name="connsiteX0" fmla="*/ 1834475 w 2411071"/>
              <a:gd name="connsiteY0" fmla="*/ 982627 h 1250258"/>
              <a:gd name="connsiteX1" fmla="*/ 1604086 w 2411071"/>
              <a:gd name="connsiteY1" fmla="*/ 1250258 h 1250258"/>
              <a:gd name="connsiteX2" fmla="*/ 1442146 w 2411071"/>
              <a:gd name="connsiteY2" fmla="*/ 1194729 h 1250258"/>
              <a:gd name="connsiteX3" fmla="*/ 1192296 w 2411071"/>
              <a:gd name="connsiteY3" fmla="*/ 1044664 h 1250258"/>
              <a:gd name="connsiteX4" fmla="*/ 1033480 w 2411071"/>
              <a:gd name="connsiteY4" fmla="*/ 530649 h 1250258"/>
              <a:gd name="connsiteX5" fmla="*/ 819793 w 2411071"/>
              <a:gd name="connsiteY5" fmla="*/ 409369 h 1250258"/>
              <a:gd name="connsiteX6" fmla="*/ 620030 w 2411071"/>
              <a:gd name="connsiteY6" fmla="*/ 608145 h 1250258"/>
              <a:gd name="connsiteX7" fmla="*/ 455989 w 2411071"/>
              <a:gd name="connsiteY7" fmla="*/ 439101 h 1250258"/>
              <a:gd name="connsiteX8" fmla="*/ 0 w 2411071"/>
              <a:gd name="connsiteY8" fmla="*/ 662858 h 1250258"/>
              <a:gd name="connsiteX9" fmla="*/ 44324 w 2411071"/>
              <a:gd name="connsiteY9" fmla="*/ 309187 h 1250258"/>
              <a:gd name="connsiteX10" fmla="*/ 507355 w 2411071"/>
              <a:gd name="connsiteY10" fmla="*/ 0 h 1250258"/>
              <a:gd name="connsiteX11" fmla="*/ 994764 w 2411071"/>
              <a:gd name="connsiteY11" fmla="*/ 91420 h 1250258"/>
              <a:gd name="connsiteX12" fmla="*/ 1483223 w 2411071"/>
              <a:gd name="connsiteY12" fmla="*/ 597502 h 1250258"/>
              <a:gd name="connsiteX13" fmla="*/ 1562596 w 2411071"/>
              <a:gd name="connsiteY13" fmla="*/ 714022 h 1250258"/>
              <a:gd name="connsiteX14" fmla="*/ 2074894 w 2411071"/>
              <a:gd name="connsiteY14" fmla="*/ 980743 h 1250258"/>
              <a:gd name="connsiteX15" fmla="*/ 2411070 w 2411071"/>
              <a:gd name="connsiteY15" fmla="*/ 974019 h 1250258"/>
              <a:gd name="connsiteX16" fmla="*/ 1834475 w 2411071"/>
              <a:gd name="connsiteY16" fmla="*/ 982627 h 1250258"/>
              <a:gd name="connsiteX0" fmla="*/ 1834475 w 2411069"/>
              <a:gd name="connsiteY0" fmla="*/ 982627 h 1250258"/>
              <a:gd name="connsiteX1" fmla="*/ 1604086 w 2411069"/>
              <a:gd name="connsiteY1" fmla="*/ 1250258 h 1250258"/>
              <a:gd name="connsiteX2" fmla="*/ 1442146 w 2411069"/>
              <a:gd name="connsiteY2" fmla="*/ 1194729 h 1250258"/>
              <a:gd name="connsiteX3" fmla="*/ 1192296 w 2411069"/>
              <a:gd name="connsiteY3" fmla="*/ 1044664 h 1250258"/>
              <a:gd name="connsiteX4" fmla="*/ 1033480 w 2411069"/>
              <a:gd name="connsiteY4" fmla="*/ 530649 h 1250258"/>
              <a:gd name="connsiteX5" fmla="*/ 819793 w 2411069"/>
              <a:gd name="connsiteY5" fmla="*/ 409369 h 1250258"/>
              <a:gd name="connsiteX6" fmla="*/ 620030 w 2411069"/>
              <a:gd name="connsiteY6" fmla="*/ 608145 h 1250258"/>
              <a:gd name="connsiteX7" fmla="*/ 455989 w 2411069"/>
              <a:gd name="connsiteY7" fmla="*/ 439101 h 1250258"/>
              <a:gd name="connsiteX8" fmla="*/ 0 w 2411069"/>
              <a:gd name="connsiteY8" fmla="*/ 662858 h 1250258"/>
              <a:gd name="connsiteX9" fmla="*/ 44324 w 2411069"/>
              <a:gd name="connsiteY9" fmla="*/ 309187 h 1250258"/>
              <a:gd name="connsiteX10" fmla="*/ 507355 w 2411069"/>
              <a:gd name="connsiteY10" fmla="*/ 0 h 1250258"/>
              <a:gd name="connsiteX11" fmla="*/ 994764 w 2411069"/>
              <a:gd name="connsiteY11" fmla="*/ 91420 h 1250258"/>
              <a:gd name="connsiteX12" fmla="*/ 1483223 w 2411069"/>
              <a:gd name="connsiteY12" fmla="*/ 597502 h 1250258"/>
              <a:gd name="connsiteX13" fmla="*/ 1562596 w 2411069"/>
              <a:gd name="connsiteY13" fmla="*/ 714022 h 1250258"/>
              <a:gd name="connsiteX14" fmla="*/ 1702623 w 2411069"/>
              <a:gd name="connsiteY14" fmla="*/ 915344 h 1250258"/>
              <a:gd name="connsiteX15" fmla="*/ 2411070 w 2411069"/>
              <a:gd name="connsiteY15" fmla="*/ 974019 h 1250258"/>
              <a:gd name="connsiteX16" fmla="*/ 1834475 w 2411069"/>
              <a:gd name="connsiteY16" fmla="*/ 982627 h 1250258"/>
              <a:gd name="connsiteX0" fmla="*/ 1834475 w 1834475"/>
              <a:gd name="connsiteY0" fmla="*/ 982627 h 1250258"/>
              <a:gd name="connsiteX1" fmla="*/ 1604086 w 1834475"/>
              <a:gd name="connsiteY1" fmla="*/ 1250258 h 1250258"/>
              <a:gd name="connsiteX2" fmla="*/ 1442146 w 1834475"/>
              <a:gd name="connsiteY2" fmla="*/ 1194729 h 1250258"/>
              <a:gd name="connsiteX3" fmla="*/ 1192296 w 1834475"/>
              <a:gd name="connsiteY3" fmla="*/ 1044664 h 1250258"/>
              <a:gd name="connsiteX4" fmla="*/ 1033480 w 1834475"/>
              <a:gd name="connsiteY4" fmla="*/ 530649 h 1250258"/>
              <a:gd name="connsiteX5" fmla="*/ 819793 w 1834475"/>
              <a:gd name="connsiteY5" fmla="*/ 409369 h 1250258"/>
              <a:gd name="connsiteX6" fmla="*/ 620030 w 1834475"/>
              <a:gd name="connsiteY6" fmla="*/ 608145 h 1250258"/>
              <a:gd name="connsiteX7" fmla="*/ 455989 w 1834475"/>
              <a:gd name="connsiteY7" fmla="*/ 439101 h 1250258"/>
              <a:gd name="connsiteX8" fmla="*/ 0 w 1834475"/>
              <a:gd name="connsiteY8" fmla="*/ 662858 h 1250258"/>
              <a:gd name="connsiteX9" fmla="*/ 44324 w 1834475"/>
              <a:gd name="connsiteY9" fmla="*/ 309187 h 1250258"/>
              <a:gd name="connsiteX10" fmla="*/ 507355 w 1834475"/>
              <a:gd name="connsiteY10" fmla="*/ 0 h 1250258"/>
              <a:gd name="connsiteX11" fmla="*/ 994764 w 1834475"/>
              <a:gd name="connsiteY11" fmla="*/ 91420 h 1250258"/>
              <a:gd name="connsiteX12" fmla="*/ 1483223 w 1834475"/>
              <a:gd name="connsiteY12" fmla="*/ 597502 h 1250258"/>
              <a:gd name="connsiteX13" fmla="*/ 1562596 w 1834475"/>
              <a:gd name="connsiteY13" fmla="*/ 714022 h 1250258"/>
              <a:gd name="connsiteX14" fmla="*/ 1702623 w 1834475"/>
              <a:gd name="connsiteY14" fmla="*/ 915344 h 1250258"/>
              <a:gd name="connsiteX15" fmla="*/ 1777205 w 1834475"/>
              <a:gd name="connsiteY15" fmla="*/ 958926 h 1250258"/>
              <a:gd name="connsiteX16" fmla="*/ 1834475 w 1834475"/>
              <a:gd name="connsiteY16" fmla="*/ 982627 h 1250258"/>
              <a:gd name="connsiteX0" fmla="*/ 1834475 w 1834475"/>
              <a:gd name="connsiteY0" fmla="*/ 982627 h 1265648"/>
              <a:gd name="connsiteX1" fmla="*/ 1670780 w 1834475"/>
              <a:gd name="connsiteY1" fmla="*/ 1265648 h 1265648"/>
              <a:gd name="connsiteX2" fmla="*/ 1442146 w 1834475"/>
              <a:gd name="connsiteY2" fmla="*/ 1194729 h 1265648"/>
              <a:gd name="connsiteX3" fmla="*/ 1192296 w 1834475"/>
              <a:gd name="connsiteY3" fmla="*/ 1044664 h 1265648"/>
              <a:gd name="connsiteX4" fmla="*/ 1033480 w 1834475"/>
              <a:gd name="connsiteY4" fmla="*/ 530649 h 1265648"/>
              <a:gd name="connsiteX5" fmla="*/ 819793 w 1834475"/>
              <a:gd name="connsiteY5" fmla="*/ 409369 h 1265648"/>
              <a:gd name="connsiteX6" fmla="*/ 620030 w 1834475"/>
              <a:gd name="connsiteY6" fmla="*/ 608145 h 1265648"/>
              <a:gd name="connsiteX7" fmla="*/ 455989 w 1834475"/>
              <a:gd name="connsiteY7" fmla="*/ 439101 h 1265648"/>
              <a:gd name="connsiteX8" fmla="*/ 0 w 1834475"/>
              <a:gd name="connsiteY8" fmla="*/ 662858 h 1265648"/>
              <a:gd name="connsiteX9" fmla="*/ 44324 w 1834475"/>
              <a:gd name="connsiteY9" fmla="*/ 309187 h 1265648"/>
              <a:gd name="connsiteX10" fmla="*/ 507355 w 1834475"/>
              <a:gd name="connsiteY10" fmla="*/ 0 h 1265648"/>
              <a:gd name="connsiteX11" fmla="*/ 994764 w 1834475"/>
              <a:gd name="connsiteY11" fmla="*/ 91420 h 1265648"/>
              <a:gd name="connsiteX12" fmla="*/ 1483223 w 1834475"/>
              <a:gd name="connsiteY12" fmla="*/ 597502 h 1265648"/>
              <a:gd name="connsiteX13" fmla="*/ 1562596 w 1834475"/>
              <a:gd name="connsiteY13" fmla="*/ 714022 h 1265648"/>
              <a:gd name="connsiteX14" fmla="*/ 1702623 w 1834475"/>
              <a:gd name="connsiteY14" fmla="*/ 915344 h 1265648"/>
              <a:gd name="connsiteX15" fmla="*/ 1777205 w 1834475"/>
              <a:gd name="connsiteY15" fmla="*/ 958926 h 1265648"/>
              <a:gd name="connsiteX16" fmla="*/ 1834475 w 1834475"/>
              <a:gd name="connsiteY16" fmla="*/ 982627 h 1265648"/>
              <a:gd name="connsiteX0" fmla="*/ 1848454 w 1848454"/>
              <a:gd name="connsiteY0" fmla="*/ 982627 h 1265648"/>
              <a:gd name="connsiteX1" fmla="*/ 1684759 w 1848454"/>
              <a:gd name="connsiteY1" fmla="*/ 1265648 h 1265648"/>
              <a:gd name="connsiteX2" fmla="*/ 1456125 w 1848454"/>
              <a:gd name="connsiteY2" fmla="*/ 1194729 h 1265648"/>
              <a:gd name="connsiteX3" fmla="*/ 1206275 w 1848454"/>
              <a:gd name="connsiteY3" fmla="*/ 1044664 h 1265648"/>
              <a:gd name="connsiteX4" fmla="*/ 1047459 w 1848454"/>
              <a:gd name="connsiteY4" fmla="*/ 530649 h 1265648"/>
              <a:gd name="connsiteX5" fmla="*/ 833772 w 1848454"/>
              <a:gd name="connsiteY5" fmla="*/ 409369 h 1265648"/>
              <a:gd name="connsiteX6" fmla="*/ 634009 w 1848454"/>
              <a:gd name="connsiteY6" fmla="*/ 608145 h 1265648"/>
              <a:gd name="connsiteX7" fmla="*/ 469968 w 1848454"/>
              <a:gd name="connsiteY7" fmla="*/ 439101 h 1265648"/>
              <a:gd name="connsiteX8" fmla="*/ 13979 w 1848454"/>
              <a:gd name="connsiteY8" fmla="*/ 662858 h 1265648"/>
              <a:gd name="connsiteX9" fmla="*/ 0 w 1848454"/>
              <a:gd name="connsiteY9" fmla="*/ 657548 h 1265648"/>
              <a:gd name="connsiteX10" fmla="*/ 58303 w 1848454"/>
              <a:gd name="connsiteY10" fmla="*/ 309187 h 1265648"/>
              <a:gd name="connsiteX11" fmla="*/ 521334 w 1848454"/>
              <a:gd name="connsiteY11" fmla="*/ 0 h 1265648"/>
              <a:gd name="connsiteX12" fmla="*/ 1008743 w 1848454"/>
              <a:gd name="connsiteY12" fmla="*/ 91420 h 1265648"/>
              <a:gd name="connsiteX13" fmla="*/ 1497202 w 1848454"/>
              <a:gd name="connsiteY13" fmla="*/ 597502 h 1265648"/>
              <a:gd name="connsiteX14" fmla="*/ 1576575 w 1848454"/>
              <a:gd name="connsiteY14" fmla="*/ 714022 h 1265648"/>
              <a:gd name="connsiteX15" fmla="*/ 1716602 w 1848454"/>
              <a:gd name="connsiteY15" fmla="*/ 915344 h 1265648"/>
              <a:gd name="connsiteX16" fmla="*/ 1791184 w 1848454"/>
              <a:gd name="connsiteY16" fmla="*/ 958926 h 1265648"/>
              <a:gd name="connsiteX17" fmla="*/ 1848454 w 1848454"/>
              <a:gd name="connsiteY17" fmla="*/ 982627 h 1265648"/>
              <a:gd name="connsiteX0" fmla="*/ 2136322 w 2136322"/>
              <a:gd name="connsiteY0" fmla="*/ 982627 h 1421703"/>
              <a:gd name="connsiteX1" fmla="*/ 1972627 w 2136322"/>
              <a:gd name="connsiteY1" fmla="*/ 1265648 h 1421703"/>
              <a:gd name="connsiteX2" fmla="*/ 1743993 w 2136322"/>
              <a:gd name="connsiteY2" fmla="*/ 1194729 h 1421703"/>
              <a:gd name="connsiteX3" fmla="*/ 1494143 w 2136322"/>
              <a:gd name="connsiteY3" fmla="*/ 1044664 h 1421703"/>
              <a:gd name="connsiteX4" fmla="*/ 1335327 w 2136322"/>
              <a:gd name="connsiteY4" fmla="*/ 530649 h 1421703"/>
              <a:gd name="connsiteX5" fmla="*/ 1121640 w 2136322"/>
              <a:gd name="connsiteY5" fmla="*/ 409369 h 1421703"/>
              <a:gd name="connsiteX6" fmla="*/ 921877 w 2136322"/>
              <a:gd name="connsiteY6" fmla="*/ 608145 h 1421703"/>
              <a:gd name="connsiteX7" fmla="*/ 757836 w 2136322"/>
              <a:gd name="connsiteY7" fmla="*/ 439101 h 1421703"/>
              <a:gd name="connsiteX8" fmla="*/ 301847 w 2136322"/>
              <a:gd name="connsiteY8" fmla="*/ 662858 h 1421703"/>
              <a:gd name="connsiteX9" fmla="*/ 0 w 2136322"/>
              <a:gd name="connsiteY9" fmla="*/ 1421703 h 1421703"/>
              <a:gd name="connsiteX10" fmla="*/ 346171 w 2136322"/>
              <a:gd name="connsiteY10" fmla="*/ 309187 h 1421703"/>
              <a:gd name="connsiteX11" fmla="*/ 809202 w 2136322"/>
              <a:gd name="connsiteY11" fmla="*/ 0 h 1421703"/>
              <a:gd name="connsiteX12" fmla="*/ 1296611 w 2136322"/>
              <a:gd name="connsiteY12" fmla="*/ 91420 h 1421703"/>
              <a:gd name="connsiteX13" fmla="*/ 1785070 w 2136322"/>
              <a:gd name="connsiteY13" fmla="*/ 597502 h 1421703"/>
              <a:gd name="connsiteX14" fmla="*/ 1864443 w 2136322"/>
              <a:gd name="connsiteY14" fmla="*/ 714022 h 1421703"/>
              <a:gd name="connsiteX15" fmla="*/ 2004470 w 2136322"/>
              <a:gd name="connsiteY15" fmla="*/ 915344 h 1421703"/>
              <a:gd name="connsiteX16" fmla="*/ 2079052 w 2136322"/>
              <a:gd name="connsiteY16" fmla="*/ 958926 h 1421703"/>
              <a:gd name="connsiteX17" fmla="*/ 2136322 w 2136322"/>
              <a:gd name="connsiteY17" fmla="*/ 982627 h 1421703"/>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00997 w 2415442"/>
              <a:gd name="connsiteY6" fmla="*/ 608145 h 2149298"/>
              <a:gd name="connsiteX7" fmla="*/ 1036956 w 2415442"/>
              <a:gd name="connsiteY7" fmla="*/ 439101 h 2149298"/>
              <a:gd name="connsiteX8" fmla="*/ 0 w 2415442"/>
              <a:gd name="connsiteY8" fmla="*/ 2149298 h 2149298"/>
              <a:gd name="connsiteX9" fmla="*/ 279120 w 2415442"/>
              <a:gd name="connsiteY9" fmla="*/ 1421703 h 2149298"/>
              <a:gd name="connsiteX10" fmla="*/ 625291 w 2415442"/>
              <a:gd name="connsiteY10" fmla="*/ 309187 h 2149298"/>
              <a:gd name="connsiteX11" fmla="*/ 1088322 w 2415442"/>
              <a:gd name="connsiteY11" fmla="*/ 0 h 2149298"/>
              <a:gd name="connsiteX12" fmla="*/ 1575731 w 2415442"/>
              <a:gd name="connsiteY12" fmla="*/ 91420 h 2149298"/>
              <a:gd name="connsiteX13" fmla="*/ 2064190 w 2415442"/>
              <a:gd name="connsiteY13" fmla="*/ 597502 h 2149298"/>
              <a:gd name="connsiteX14" fmla="*/ 2143563 w 2415442"/>
              <a:gd name="connsiteY14" fmla="*/ 714022 h 2149298"/>
              <a:gd name="connsiteX15" fmla="*/ 2283590 w 2415442"/>
              <a:gd name="connsiteY15" fmla="*/ 915344 h 2149298"/>
              <a:gd name="connsiteX16" fmla="*/ 2358172 w 2415442"/>
              <a:gd name="connsiteY16" fmla="*/ 958926 h 2149298"/>
              <a:gd name="connsiteX17" fmla="*/ 2415442 w 2415442"/>
              <a:gd name="connsiteY17"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00997 w 2415442"/>
              <a:gd name="connsiteY6" fmla="*/ 608145 h 2149298"/>
              <a:gd name="connsiteX7" fmla="*/ 879939 w 2415442"/>
              <a:gd name="connsiteY7" fmla="*/ 1653376 h 2149298"/>
              <a:gd name="connsiteX8" fmla="*/ 0 w 2415442"/>
              <a:gd name="connsiteY8" fmla="*/ 2149298 h 2149298"/>
              <a:gd name="connsiteX9" fmla="*/ 279120 w 2415442"/>
              <a:gd name="connsiteY9" fmla="*/ 1421703 h 2149298"/>
              <a:gd name="connsiteX10" fmla="*/ 625291 w 2415442"/>
              <a:gd name="connsiteY10" fmla="*/ 309187 h 2149298"/>
              <a:gd name="connsiteX11" fmla="*/ 1088322 w 2415442"/>
              <a:gd name="connsiteY11" fmla="*/ 0 h 2149298"/>
              <a:gd name="connsiteX12" fmla="*/ 1575731 w 2415442"/>
              <a:gd name="connsiteY12" fmla="*/ 91420 h 2149298"/>
              <a:gd name="connsiteX13" fmla="*/ 2064190 w 2415442"/>
              <a:gd name="connsiteY13" fmla="*/ 597502 h 2149298"/>
              <a:gd name="connsiteX14" fmla="*/ 2143563 w 2415442"/>
              <a:gd name="connsiteY14" fmla="*/ 714022 h 2149298"/>
              <a:gd name="connsiteX15" fmla="*/ 2283590 w 2415442"/>
              <a:gd name="connsiteY15" fmla="*/ 915344 h 2149298"/>
              <a:gd name="connsiteX16" fmla="*/ 2358172 w 2415442"/>
              <a:gd name="connsiteY16" fmla="*/ 958926 h 2149298"/>
              <a:gd name="connsiteX17" fmla="*/ 2415442 w 2415442"/>
              <a:gd name="connsiteY17"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00997 w 2415442"/>
              <a:gd name="connsiteY6" fmla="*/ 608145 h 2149298"/>
              <a:gd name="connsiteX7" fmla="*/ 1210762 w 2415442"/>
              <a:gd name="connsiteY7" fmla="*/ 589506 h 2149298"/>
              <a:gd name="connsiteX8" fmla="*/ 879939 w 2415442"/>
              <a:gd name="connsiteY8" fmla="*/ 1653376 h 2149298"/>
              <a:gd name="connsiteX9" fmla="*/ 0 w 2415442"/>
              <a:gd name="connsiteY9" fmla="*/ 2149298 h 2149298"/>
              <a:gd name="connsiteX10" fmla="*/ 279120 w 2415442"/>
              <a:gd name="connsiteY10" fmla="*/ 1421703 h 2149298"/>
              <a:gd name="connsiteX11" fmla="*/ 625291 w 2415442"/>
              <a:gd name="connsiteY11" fmla="*/ 309187 h 2149298"/>
              <a:gd name="connsiteX12" fmla="*/ 1088322 w 2415442"/>
              <a:gd name="connsiteY12" fmla="*/ 0 h 2149298"/>
              <a:gd name="connsiteX13" fmla="*/ 1575731 w 2415442"/>
              <a:gd name="connsiteY13" fmla="*/ 91420 h 2149298"/>
              <a:gd name="connsiteX14" fmla="*/ 2064190 w 2415442"/>
              <a:gd name="connsiteY14" fmla="*/ 597502 h 2149298"/>
              <a:gd name="connsiteX15" fmla="*/ 2143563 w 2415442"/>
              <a:gd name="connsiteY15" fmla="*/ 714022 h 2149298"/>
              <a:gd name="connsiteX16" fmla="*/ 2283590 w 2415442"/>
              <a:gd name="connsiteY16" fmla="*/ 915344 h 2149298"/>
              <a:gd name="connsiteX17" fmla="*/ 2358172 w 2415442"/>
              <a:gd name="connsiteY17" fmla="*/ 958926 h 2149298"/>
              <a:gd name="connsiteX18" fmla="*/ 2415442 w 2415442"/>
              <a:gd name="connsiteY18"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00997 w 2415442"/>
              <a:gd name="connsiteY6" fmla="*/ 608145 h 2149298"/>
              <a:gd name="connsiteX7" fmla="*/ 1252633 w 2415442"/>
              <a:gd name="connsiteY7" fmla="*/ 929711 h 2149298"/>
              <a:gd name="connsiteX8" fmla="*/ 879939 w 2415442"/>
              <a:gd name="connsiteY8" fmla="*/ 1653376 h 2149298"/>
              <a:gd name="connsiteX9" fmla="*/ 0 w 2415442"/>
              <a:gd name="connsiteY9" fmla="*/ 2149298 h 2149298"/>
              <a:gd name="connsiteX10" fmla="*/ 279120 w 2415442"/>
              <a:gd name="connsiteY10" fmla="*/ 1421703 h 2149298"/>
              <a:gd name="connsiteX11" fmla="*/ 625291 w 2415442"/>
              <a:gd name="connsiteY11" fmla="*/ 309187 h 2149298"/>
              <a:gd name="connsiteX12" fmla="*/ 1088322 w 2415442"/>
              <a:gd name="connsiteY12" fmla="*/ 0 h 2149298"/>
              <a:gd name="connsiteX13" fmla="*/ 1575731 w 2415442"/>
              <a:gd name="connsiteY13" fmla="*/ 91420 h 2149298"/>
              <a:gd name="connsiteX14" fmla="*/ 2064190 w 2415442"/>
              <a:gd name="connsiteY14" fmla="*/ 597502 h 2149298"/>
              <a:gd name="connsiteX15" fmla="*/ 2143563 w 2415442"/>
              <a:gd name="connsiteY15" fmla="*/ 714022 h 2149298"/>
              <a:gd name="connsiteX16" fmla="*/ 2283590 w 2415442"/>
              <a:gd name="connsiteY16" fmla="*/ 915344 h 2149298"/>
              <a:gd name="connsiteX17" fmla="*/ 2358172 w 2415442"/>
              <a:gd name="connsiteY17" fmla="*/ 958926 h 2149298"/>
              <a:gd name="connsiteX18" fmla="*/ 2415442 w 2415442"/>
              <a:gd name="connsiteY18"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16699 w 2415442"/>
              <a:gd name="connsiteY6" fmla="*/ 608144 h 2149298"/>
              <a:gd name="connsiteX7" fmla="*/ 1252633 w 2415442"/>
              <a:gd name="connsiteY7" fmla="*/ 929711 h 2149298"/>
              <a:gd name="connsiteX8" fmla="*/ 879939 w 2415442"/>
              <a:gd name="connsiteY8" fmla="*/ 1653376 h 2149298"/>
              <a:gd name="connsiteX9" fmla="*/ 0 w 2415442"/>
              <a:gd name="connsiteY9" fmla="*/ 2149298 h 2149298"/>
              <a:gd name="connsiteX10" fmla="*/ 279120 w 2415442"/>
              <a:gd name="connsiteY10" fmla="*/ 1421703 h 2149298"/>
              <a:gd name="connsiteX11" fmla="*/ 625291 w 2415442"/>
              <a:gd name="connsiteY11" fmla="*/ 309187 h 2149298"/>
              <a:gd name="connsiteX12" fmla="*/ 1088322 w 2415442"/>
              <a:gd name="connsiteY12" fmla="*/ 0 h 2149298"/>
              <a:gd name="connsiteX13" fmla="*/ 1575731 w 2415442"/>
              <a:gd name="connsiteY13" fmla="*/ 91420 h 2149298"/>
              <a:gd name="connsiteX14" fmla="*/ 2064190 w 2415442"/>
              <a:gd name="connsiteY14" fmla="*/ 597502 h 2149298"/>
              <a:gd name="connsiteX15" fmla="*/ 2143563 w 2415442"/>
              <a:gd name="connsiteY15" fmla="*/ 714022 h 2149298"/>
              <a:gd name="connsiteX16" fmla="*/ 2283590 w 2415442"/>
              <a:gd name="connsiteY16" fmla="*/ 915344 h 2149298"/>
              <a:gd name="connsiteX17" fmla="*/ 2358172 w 2415442"/>
              <a:gd name="connsiteY17" fmla="*/ 958926 h 2149298"/>
              <a:gd name="connsiteX18" fmla="*/ 2415442 w 2415442"/>
              <a:gd name="connsiteY18"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16699 w 2415442"/>
              <a:gd name="connsiteY6" fmla="*/ 608144 h 2149298"/>
              <a:gd name="connsiteX7" fmla="*/ 1252633 w 2415442"/>
              <a:gd name="connsiteY7" fmla="*/ 929711 h 2149298"/>
              <a:gd name="connsiteX8" fmla="*/ 1252633 w 2415442"/>
              <a:gd name="connsiteY8" fmla="*/ 940178 h 2149298"/>
              <a:gd name="connsiteX9" fmla="*/ 879939 w 2415442"/>
              <a:gd name="connsiteY9" fmla="*/ 1653376 h 2149298"/>
              <a:gd name="connsiteX10" fmla="*/ 0 w 2415442"/>
              <a:gd name="connsiteY10" fmla="*/ 2149298 h 2149298"/>
              <a:gd name="connsiteX11" fmla="*/ 279120 w 2415442"/>
              <a:gd name="connsiteY11" fmla="*/ 1421703 h 2149298"/>
              <a:gd name="connsiteX12" fmla="*/ 625291 w 2415442"/>
              <a:gd name="connsiteY12" fmla="*/ 309187 h 2149298"/>
              <a:gd name="connsiteX13" fmla="*/ 1088322 w 2415442"/>
              <a:gd name="connsiteY13" fmla="*/ 0 h 2149298"/>
              <a:gd name="connsiteX14" fmla="*/ 1575731 w 2415442"/>
              <a:gd name="connsiteY14" fmla="*/ 91420 h 2149298"/>
              <a:gd name="connsiteX15" fmla="*/ 2064190 w 2415442"/>
              <a:gd name="connsiteY15" fmla="*/ 597502 h 2149298"/>
              <a:gd name="connsiteX16" fmla="*/ 2143563 w 2415442"/>
              <a:gd name="connsiteY16" fmla="*/ 714022 h 2149298"/>
              <a:gd name="connsiteX17" fmla="*/ 2283590 w 2415442"/>
              <a:gd name="connsiteY17" fmla="*/ 915344 h 2149298"/>
              <a:gd name="connsiteX18" fmla="*/ 2358172 w 2415442"/>
              <a:gd name="connsiteY18" fmla="*/ 958926 h 2149298"/>
              <a:gd name="connsiteX19" fmla="*/ 2415442 w 2415442"/>
              <a:gd name="connsiteY19"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16699 w 2415442"/>
              <a:gd name="connsiteY6" fmla="*/ 608144 h 2149298"/>
              <a:gd name="connsiteX7" fmla="*/ 1252633 w 2415442"/>
              <a:gd name="connsiteY7" fmla="*/ 929711 h 2149298"/>
              <a:gd name="connsiteX8" fmla="*/ 1158423 w 2415442"/>
              <a:gd name="connsiteY8" fmla="*/ 1332723 h 2149298"/>
              <a:gd name="connsiteX9" fmla="*/ 879939 w 2415442"/>
              <a:gd name="connsiteY9" fmla="*/ 1653376 h 2149298"/>
              <a:gd name="connsiteX10" fmla="*/ 0 w 2415442"/>
              <a:gd name="connsiteY10" fmla="*/ 2149298 h 2149298"/>
              <a:gd name="connsiteX11" fmla="*/ 279120 w 2415442"/>
              <a:gd name="connsiteY11" fmla="*/ 1421703 h 2149298"/>
              <a:gd name="connsiteX12" fmla="*/ 625291 w 2415442"/>
              <a:gd name="connsiteY12" fmla="*/ 309187 h 2149298"/>
              <a:gd name="connsiteX13" fmla="*/ 1088322 w 2415442"/>
              <a:gd name="connsiteY13" fmla="*/ 0 h 2149298"/>
              <a:gd name="connsiteX14" fmla="*/ 1575731 w 2415442"/>
              <a:gd name="connsiteY14" fmla="*/ 91420 h 2149298"/>
              <a:gd name="connsiteX15" fmla="*/ 2064190 w 2415442"/>
              <a:gd name="connsiteY15" fmla="*/ 597502 h 2149298"/>
              <a:gd name="connsiteX16" fmla="*/ 2143563 w 2415442"/>
              <a:gd name="connsiteY16" fmla="*/ 714022 h 2149298"/>
              <a:gd name="connsiteX17" fmla="*/ 2283590 w 2415442"/>
              <a:gd name="connsiteY17" fmla="*/ 915344 h 2149298"/>
              <a:gd name="connsiteX18" fmla="*/ 2358172 w 2415442"/>
              <a:gd name="connsiteY18" fmla="*/ 958926 h 2149298"/>
              <a:gd name="connsiteX19" fmla="*/ 2415442 w 2415442"/>
              <a:gd name="connsiteY19"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158423 w 2415442"/>
              <a:gd name="connsiteY8" fmla="*/ 1332723 h 2149298"/>
              <a:gd name="connsiteX9" fmla="*/ 879939 w 2415442"/>
              <a:gd name="connsiteY9" fmla="*/ 1653376 h 2149298"/>
              <a:gd name="connsiteX10" fmla="*/ 0 w 2415442"/>
              <a:gd name="connsiteY10" fmla="*/ 2149298 h 2149298"/>
              <a:gd name="connsiteX11" fmla="*/ 279120 w 2415442"/>
              <a:gd name="connsiteY11" fmla="*/ 1421703 h 2149298"/>
              <a:gd name="connsiteX12" fmla="*/ 625291 w 2415442"/>
              <a:gd name="connsiteY12" fmla="*/ 309187 h 2149298"/>
              <a:gd name="connsiteX13" fmla="*/ 1088322 w 2415442"/>
              <a:gd name="connsiteY13" fmla="*/ 0 h 2149298"/>
              <a:gd name="connsiteX14" fmla="*/ 1575731 w 2415442"/>
              <a:gd name="connsiteY14" fmla="*/ 91420 h 2149298"/>
              <a:gd name="connsiteX15" fmla="*/ 2064190 w 2415442"/>
              <a:gd name="connsiteY15" fmla="*/ 597502 h 2149298"/>
              <a:gd name="connsiteX16" fmla="*/ 2143563 w 2415442"/>
              <a:gd name="connsiteY16" fmla="*/ 714022 h 2149298"/>
              <a:gd name="connsiteX17" fmla="*/ 2283590 w 2415442"/>
              <a:gd name="connsiteY17" fmla="*/ 915344 h 2149298"/>
              <a:gd name="connsiteX18" fmla="*/ 2358172 w 2415442"/>
              <a:gd name="connsiteY18" fmla="*/ 958926 h 2149298"/>
              <a:gd name="connsiteX19" fmla="*/ 2415442 w 2415442"/>
              <a:gd name="connsiteY19"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47401 w 2415442"/>
              <a:gd name="connsiteY8" fmla="*/ 929711 h 2149298"/>
              <a:gd name="connsiteX9" fmla="*/ 1158423 w 2415442"/>
              <a:gd name="connsiteY9" fmla="*/ 1332723 h 2149298"/>
              <a:gd name="connsiteX10" fmla="*/ 879939 w 2415442"/>
              <a:gd name="connsiteY10" fmla="*/ 1653376 h 2149298"/>
              <a:gd name="connsiteX11" fmla="*/ 0 w 2415442"/>
              <a:gd name="connsiteY11" fmla="*/ 2149298 h 2149298"/>
              <a:gd name="connsiteX12" fmla="*/ 279120 w 2415442"/>
              <a:gd name="connsiteY12" fmla="*/ 1421703 h 2149298"/>
              <a:gd name="connsiteX13" fmla="*/ 625291 w 2415442"/>
              <a:gd name="connsiteY13" fmla="*/ 309187 h 2149298"/>
              <a:gd name="connsiteX14" fmla="*/ 1088322 w 2415442"/>
              <a:gd name="connsiteY14" fmla="*/ 0 h 2149298"/>
              <a:gd name="connsiteX15" fmla="*/ 1575731 w 2415442"/>
              <a:gd name="connsiteY15" fmla="*/ 91420 h 2149298"/>
              <a:gd name="connsiteX16" fmla="*/ 2064190 w 2415442"/>
              <a:gd name="connsiteY16" fmla="*/ 597502 h 2149298"/>
              <a:gd name="connsiteX17" fmla="*/ 2143563 w 2415442"/>
              <a:gd name="connsiteY17" fmla="*/ 714022 h 2149298"/>
              <a:gd name="connsiteX18" fmla="*/ 2283590 w 2415442"/>
              <a:gd name="connsiteY18" fmla="*/ 915344 h 2149298"/>
              <a:gd name="connsiteX19" fmla="*/ 2358172 w 2415442"/>
              <a:gd name="connsiteY19" fmla="*/ 958926 h 2149298"/>
              <a:gd name="connsiteX20" fmla="*/ 2415442 w 2415442"/>
              <a:gd name="connsiteY20"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879939 w 2415442"/>
              <a:gd name="connsiteY10" fmla="*/ 1653376 h 2149298"/>
              <a:gd name="connsiteX11" fmla="*/ 0 w 2415442"/>
              <a:gd name="connsiteY11" fmla="*/ 2149298 h 2149298"/>
              <a:gd name="connsiteX12" fmla="*/ 279120 w 2415442"/>
              <a:gd name="connsiteY12" fmla="*/ 1421703 h 2149298"/>
              <a:gd name="connsiteX13" fmla="*/ 625291 w 2415442"/>
              <a:gd name="connsiteY13" fmla="*/ 309187 h 2149298"/>
              <a:gd name="connsiteX14" fmla="*/ 1088322 w 2415442"/>
              <a:gd name="connsiteY14" fmla="*/ 0 h 2149298"/>
              <a:gd name="connsiteX15" fmla="*/ 1575731 w 2415442"/>
              <a:gd name="connsiteY15" fmla="*/ 91420 h 2149298"/>
              <a:gd name="connsiteX16" fmla="*/ 2064190 w 2415442"/>
              <a:gd name="connsiteY16" fmla="*/ 597502 h 2149298"/>
              <a:gd name="connsiteX17" fmla="*/ 2143563 w 2415442"/>
              <a:gd name="connsiteY17" fmla="*/ 714022 h 2149298"/>
              <a:gd name="connsiteX18" fmla="*/ 2283590 w 2415442"/>
              <a:gd name="connsiteY18" fmla="*/ 915344 h 2149298"/>
              <a:gd name="connsiteX19" fmla="*/ 2358172 w 2415442"/>
              <a:gd name="connsiteY19" fmla="*/ 958926 h 2149298"/>
              <a:gd name="connsiteX20" fmla="*/ 2415442 w 2415442"/>
              <a:gd name="connsiteY20"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168891 w 2415442"/>
              <a:gd name="connsiteY10" fmla="*/ 1332725 h 2149298"/>
              <a:gd name="connsiteX11" fmla="*/ 879939 w 2415442"/>
              <a:gd name="connsiteY11" fmla="*/ 1653376 h 2149298"/>
              <a:gd name="connsiteX12" fmla="*/ 0 w 2415442"/>
              <a:gd name="connsiteY12" fmla="*/ 2149298 h 2149298"/>
              <a:gd name="connsiteX13" fmla="*/ 279120 w 2415442"/>
              <a:gd name="connsiteY13" fmla="*/ 1421703 h 2149298"/>
              <a:gd name="connsiteX14" fmla="*/ 625291 w 2415442"/>
              <a:gd name="connsiteY14" fmla="*/ 309187 h 2149298"/>
              <a:gd name="connsiteX15" fmla="*/ 1088322 w 2415442"/>
              <a:gd name="connsiteY15" fmla="*/ 0 h 2149298"/>
              <a:gd name="connsiteX16" fmla="*/ 1575731 w 2415442"/>
              <a:gd name="connsiteY16" fmla="*/ 91420 h 2149298"/>
              <a:gd name="connsiteX17" fmla="*/ 2064190 w 2415442"/>
              <a:gd name="connsiteY17" fmla="*/ 597502 h 2149298"/>
              <a:gd name="connsiteX18" fmla="*/ 2143563 w 2415442"/>
              <a:gd name="connsiteY18" fmla="*/ 714022 h 2149298"/>
              <a:gd name="connsiteX19" fmla="*/ 2283590 w 2415442"/>
              <a:gd name="connsiteY19" fmla="*/ 915344 h 2149298"/>
              <a:gd name="connsiteX20" fmla="*/ 2358172 w 2415442"/>
              <a:gd name="connsiteY20" fmla="*/ 958926 h 2149298"/>
              <a:gd name="connsiteX21" fmla="*/ 2415442 w 2415442"/>
              <a:gd name="connsiteY21"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79939 w 2415442"/>
              <a:gd name="connsiteY11" fmla="*/ 1653376 h 2149298"/>
              <a:gd name="connsiteX12" fmla="*/ 0 w 2415442"/>
              <a:gd name="connsiteY12" fmla="*/ 2149298 h 2149298"/>
              <a:gd name="connsiteX13" fmla="*/ 279120 w 2415442"/>
              <a:gd name="connsiteY13" fmla="*/ 1421703 h 2149298"/>
              <a:gd name="connsiteX14" fmla="*/ 625291 w 2415442"/>
              <a:gd name="connsiteY14" fmla="*/ 309187 h 2149298"/>
              <a:gd name="connsiteX15" fmla="*/ 1088322 w 2415442"/>
              <a:gd name="connsiteY15" fmla="*/ 0 h 2149298"/>
              <a:gd name="connsiteX16" fmla="*/ 1575731 w 2415442"/>
              <a:gd name="connsiteY16" fmla="*/ 91420 h 2149298"/>
              <a:gd name="connsiteX17" fmla="*/ 2064190 w 2415442"/>
              <a:gd name="connsiteY17" fmla="*/ 597502 h 2149298"/>
              <a:gd name="connsiteX18" fmla="*/ 2143563 w 2415442"/>
              <a:gd name="connsiteY18" fmla="*/ 714022 h 2149298"/>
              <a:gd name="connsiteX19" fmla="*/ 2283590 w 2415442"/>
              <a:gd name="connsiteY19" fmla="*/ 915344 h 2149298"/>
              <a:gd name="connsiteX20" fmla="*/ 2358172 w 2415442"/>
              <a:gd name="connsiteY20" fmla="*/ 958926 h 2149298"/>
              <a:gd name="connsiteX21" fmla="*/ 2415442 w 2415442"/>
              <a:gd name="connsiteY21"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79939 w 2415442"/>
              <a:gd name="connsiteY11" fmla="*/ 1653376 h 2149298"/>
              <a:gd name="connsiteX12" fmla="*/ 891492 w 2415442"/>
              <a:gd name="connsiteY12" fmla="*/ 1646761 h 2149298"/>
              <a:gd name="connsiteX13" fmla="*/ 0 w 2415442"/>
              <a:gd name="connsiteY13" fmla="*/ 2149298 h 2149298"/>
              <a:gd name="connsiteX14" fmla="*/ 279120 w 2415442"/>
              <a:gd name="connsiteY14" fmla="*/ 1421703 h 2149298"/>
              <a:gd name="connsiteX15" fmla="*/ 625291 w 2415442"/>
              <a:gd name="connsiteY15" fmla="*/ 309187 h 2149298"/>
              <a:gd name="connsiteX16" fmla="*/ 1088322 w 2415442"/>
              <a:gd name="connsiteY16" fmla="*/ 0 h 2149298"/>
              <a:gd name="connsiteX17" fmla="*/ 1575731 w 2415442"/>
              <a:gd name="connsiteY17" fmla="*/ 91420 h 2149298"/>
              <a:gd name="connsiteX18" fmla="*/ 2064190 w 2415442"/>
              <a:gd name="connsiteY18" fmla="*/ 597502 h 2149298"/>
              <a:gd name="connsiteX19" fmla="*/ 2143563 w 2415442"/>
              <a:gd name="connsiteY19" fmla="*/ 714022 h 2149298"/>
              <a:gd name="connsiteX20" fmla="*/ 2283590 w 2415442"/>
              <a:gd name="connsiteY20" fmla="*/ 915344 h 2149298"/>
              <a:gd name="connsiteX21" fmla="*/ 2358172 w 2415442"/>
              <a:gd name="connsiteY21" fmla="*/ 958926 h 2149298"/>
              <a:gd name="connsiteX22" fmla="*/ 2415442 w 2415442"/>
              <a:gd name="connsiteY22"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79939 w 2415442"/>
              <a:gd name="connsiteY11" fmla="*/ 1653376 h 2149298"/>
              <a:gd name="connsiteX12" fmla="*/ 703069 w 2415442"/>
              <a:gd name="connsiteY12" fmla="*/ 1850883 h 2149298"/>
              <a:gd name="connsiteX13" fmla="*/ 0 w 2415442"/>
              <a:gd name="connsiteY13" fmla="*/ 2149298 h 2149298"/>
              <a:gd name="connsiteX14" fmla="*/ 279120 w 2415442"/>
              <a:gd name="connsiteY14" fmla="*/ 1421703 h 2149298"/>
              <a:gd name="connsiteX15" fmla="*/ 625291 w 2415442"/>
              <a:gd name="connsiteY15" fmla="*/ 309187 h 2149298"/>
              <a:gd name="connsiteX16" fmla="*/ 1088322 w 2415442"/>
              <a:gd name="connsiteY16" fmla="*/ 0 h 2149298"/>
              <a:gd name="connsiteX17" fmla="*/ 1575731 w 2415442"/>
              <a:gd name="connsiteY17" fmla="*/ 91420 h 2149298"/>
              <a:gd name="connsiteX18" fmla="*/ 2064190 w 2415442"/>
              <a:gd name="connsiteY18" fmla="*/ 597502 h 2149298"/>
              <a:gd name="connsiteX19" fmla="*/ 2143563 w 2415442"/>
              <a:gd name="connsiteY19" fmla="*/ 714022 h 2149298"/>
              <a:gd name="connsiteX20" fmla="*/ 2283590 w 2415442"/>
              <a:gd name="connsiteY20" fmla="*/ 915344 h 2149298"/>
              <a:gd name="connsiteX21" fmla="*/ 2358172 w 2415442"/>
              <a:gd name="connsiteY21" fmla="*/ 958926 h 2149298"/>
              <a:gd name="connsiteX22" fmla="*/ 2415442 w 2415442"/>
              <a:gd name="connsiteY22"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79939 w 2415442"/>
              <a:gd name="connsiteY11" fmla="*/ 1653376 h 2149298"/>
              <a:gd name="connsiteX12" fmla="*/ 661198 w 2415442"/>
              <a:gd name="connsiteY12" fmla="*/ 1845649 h 2149298"/>
              <a:gd name="connsiteX13" fmla="*/ 0 w 2415442"/>
              <a:gd name="connsiteY13" fmla="*/ 2149298 h 2149298"/>
              <a:gd name="connsiteX14" fmla="*/ 279120 w 2415442"/>
              <a:gd name="connsiteY14" fmla="*/ 1421703 h 2149298"/>
              <a:gd name="connsiteX15" fmla="*/ 625291 w 2415442"/>
              <a:gd name="connsiteY15" fmla="*/ 309187 h 2149298"/>
              <a:gd name="connsiteX16" fmla="*/ 1088322 w 2415442"/>
              <a:gd name="connsiteY16" fmla="*/ 0 h 2149298"/>
              <a:gd name="connsiteX17" fmla="*/ 1575731 w 2415442"/>
              <a:gd name="connsiteY17" fmla="*/ 91420 h 2149298"/>
              <a:gd name="connsiteX18" fmla="*/ 2064190 w 2415442"/>
              <a:gd name="connsiteY18" fmla="*/ 597502 h 2149298"/>
              <a:gd name="connsiteX19" fmla="*/ 2143563 w 2415442"/>
              <a:gd name="connsiteY19" fmla="*/ 714022 h 2149298"/>
              <a:gd name="connsiteX20" fmla="*/ 2283590 w 2415442"/>
              <a:gd name="connsiteY20" fmla="*/ 915344 h 2149298"/>
              <a:gd name="connsiteX21" fmla="*/ 2358172 w 2415442"/>
              <a:gd name="connsiteY21" fmla="*/ 958926 h 2149298"/>
              <a:gd name="connsiteX22" fmla="*/ 2415442 w 2415442"/>
              <a:gd name="connsiteY22"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43302 w 2415442"/>
              <a:gd name="connsiteY11" fmla="*/ 1705714 h 2149298"/>
              <a:gd name="connsiteX12" fmla="*/ 661198 w 2415442"/>
              <a:gd name="connsiteY12" fmla="*/ 1845649 h 2149298"/>
              <a:gd name="connsiteX13" fmla="*/ 0 w 2415442"/>
              <a:gd name="connsiteY13" fmla="*/ 2149298 h 2149298"/>
              <a:gd name="connsiteX14" fmla="*/ 279120 w 2415442"/>
              <a:gd name="connsiteY14" fmla="*/ 1421703 h 2149298"/>
              <a:gd name="connsiteX15" fmla="*/ 625291 w 2415442"/>
              <a:gd name="connsiteY15" fmla="*/ 309187 h 2149298"/>
              <a:gd name="connsiteX16" fmla="*/ 1088322 w 2415442"/>
              <a:gd name="connsiteY16" fmla="*/ 0 h 2149298"/>
              <a:gd name="connsiteX17" fmla="*/ 1575731 w 2415442"/>
              <a:gd name="connsiteY17" fmla="*/ 91420 h 2149298"/>
              <a:gd name="connsiteX18" fmla="*/ 2064190 w 2415442"/>
              <a:gd name="connsiteY18" fmla="*/ 597502 h 2149298"/>
              <a:gd name="connsiteX19" fmla="*/ 2143563 w 2415442"/>
              <a:gd name="connsiteY19" fmla="*/ 714022 h 2149298"/>
              <a:gd name="connsiteX20" fmla="*/ 2283590 w 2415442"/>
              <a:gd name="connsiteY20" fmla="*/ 915344 h 2149298"/>
              <a:gd name="connsiteX21" fmla="*/ 2358172 w 2415442"/>
              <a:gd name="connsiteY21" fmla="*/ 958926 h 2149298"/>
              <a:gd name="connsiteX22" fmla="*/ 2415442 w 2415442"/>
              <a:gd name="connsiteY22"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43302 w 2415442"/>
              <a:gd name="connsiteY11" fmla="*/ 1705714 h 2149298"/>
              <a:gd name="connsiteX12" fmla="*/ 661198 w 2415442"/>
              <a:gd name="connsiteY12" fmla="*/ 1845649 h 2149298"/>
              <a:gd name="connsiteX13" fmla="*/ 661198 w 2415442"/>
              <a:gd name="connsiteY13" fmla="*/ 1845651 h 2149298"/>
              <a:gd name="connsiteX14" fmla="*/ 0 w 2415442"/>
              <a:gd name="connsiteY14" fmla="*/ 2149298 h 2149298"/>
              <a:gd name="connsiteX15" fmla="*/ 279120 w 2415442"/>
              <a:gd name="connsiteY15" fmla="*/ 1421703 h 2149298"/>
              <a:gd name="connsiteX16" fmla="*/ 625291 w 2415442"/>
              <a:gd name="connsiteY16" fmla="*/ 309187 h 2149298"/>
              <a:gd name="connsiteX17" fmla="*/ 1088322 w 2415442"/>
              <a:gd name="connsiteY17" fmla="*/ 0 h 2149298"/>
              <a:gd name="connsiteX18" fmla="*/ 1575731 w 2415442"/>
              <a:gd name="connsiteY18" fmla="*/ 91420 h 2149298"/>
              <a:gd name="connsiteX19" fmla="*/ 2064190 w 2415442"/>
              <a:gd name="connsiteY19" fmla="*/ 597502 h 2149298"/>
              <a:gd name="connsiteX20" fmla="*/ 2143563 w 2415442"/>
              <a:gd name="connsiteY20" fmla="*/ 714022 h 2149298"/>
              <a:gd name="connsiteX21" fmla="*/ 2283590 w 2415442"/>
              <a:gd name="connsiteY21" fmla="*/ 915344 h 2149298"/>
              <a:gd name="connsiteX22" fmla="*/ 2358172 w 2415442"/>
              <a:gd name="connsiteY22" fmla="*/ 958926 h 2149298"/>
              <a:gd name="connsiteX23" fmla="*/ 2415442 w 2415442"/>
              <a:gd name="connsiteY23" fmla="*/ 982627 h 2149298"/>
              <a:gd name="connsiteX0" fmla="*/ 2415442 w 2415442"/>
              <a:gd name="connsiteY0" fmla="*/ 982627 h 2149298"/>
              <a:gd name="connsiteX1" fmla="*/ 2251747 w 2415442"/>
              <a:gd name="connsiteY1" fmla="*/ 1265648 h 2149298"/>
              <a:gd name="connsiteX2" fmla="*/ 2023113 w 2415442"/>
              <a:gd name="connsiteY2" fmla="*/ 1194729 h 2149298"/>
              <a:gd name="connsiteX3" fmla="*/ 1773263 w 2415442"/>
              <a:gd name="connsiteY3" fmla="*/ 1044664 h 2149298"/>
              <a:gd name="connsiteX4" fmla="*/ 1614447 w 2415442"/>
              <a:gd name="connsiteY4" fmla="*/ 530649 h 2149298"/>
              <a:gd name="connsiteX5" fmla="*/ 1400760 w 2415442"/>
              <a:gd name="connsiteY5" fmla="*/ 409369 h 2149298"/>
              <a:gd name="connsiteX6" fmla="*/ 1242867 w 2415442"/>
              <a:gd name="connsiteY6" fmla="*/ 618613 h 2149298"/>
              <a:gd name="connsiteX7" fmla="*/ 1252633 w 2415442"/>
              <a:gd name="connsiteY7" fmla="*/ 929711 h 2149298"/>
              <a:gd name="connsiteX8" fmla="*/ 1231698 w 2415442"/>
              <a:gd name="connsiteY8" fmla="*/ 1139068 h 2149298"/>
              <a:gd name="connsiteX9" fmla="*/ 1158423 w 2415442"/>
              <a:gd name="connsiteY9" fmla="*/ 1332723 h 2149298"/>
              <a:gd name="connsiteX10" fmla="*/ 1017107 w 2415442"/>
              <a:gd name="connsiteY10" fmla="*/ 1531615 h 2149298"/>
              <a:gd name="connsiteX11" fmla="*/ 843302 w 2415442"/>
              <a:gd name="connsiteY11" fmla="*/ 1705714 h 2149298"/>
              <a:gd name="connsiteX12" fmla="*/ 661198 w 2415442"/>
              <a:gd name="connsiteY12" fmla="*/ 1845649 h 2149298"/>
              <a:gd name="connsiteX13" fmla="*/ 331459 w 2415442"/>
              <a:gd name="connsiteY13" fmla="*/ 2023605 h 2149298"/>
              <a:gd name="connsiteX14" fmla="*/ 0 w 2415442"/>
              <a:gd name="connsiteY14" fmla="*/ 2149298 h 2149298"/>
              <a:gd name="connsiteX15" fmla="*/ 279120 w 2415442"/>
              <a:gd name="connsiteY15" fmla="*/ 1421703 h 2149298"/>
              <a:gd name="connsiteX16" fmla="*/ 625291 w 2415442"/>
              <a:gd name="connsiteY16" fmla="*/ 309187 h 2149298"/>
              <a:gd name="connsiteX17" fmla="*/ 1088322 w 2415442"/>
              <a:gd name="connsiteY17" fmla="*/ 0 h 2149298"/>
              <a:gd name="connsiteX18" fmla="*/ 1575731 w 2415442"/>
              <a:gd name="connsiteY18" fmla="*/ 91420 h 2149298"/>
              <a:gd name="connsiteX19" fmla="*/ 2064190 w 2415442"/>
              <a:gd name="connsiteY19" fmla="*/ 597502 h 2149298"/>
              <a:gd name="connsiteX20" fmla="*/ 2143563 w 2415442"/>
              <a:gd name="connsiteY20" fmla="*/ 714022 h 2149298"/>
              <a:gd name="connsiteX21" fmla="*/ 2283590 w 2415442"/>
              <a:gd name="connsiteY21" fmla="*/ 915344 h 2149298"/>
              <a:gd name="connsiteX22" fmla="*/ 2358172 w 2415442"/>
              <a:gd name="connsiteY22" fmla="*/ 958926 h 2149298"/>
              <a:gd name="connsiteX23" fmla="*/ 2415442 w 2415442"/>
              <a:gd name="connsiteY23" fmla="*/ 982627 h 2149298"/>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1043275 w 3127258"/>
              <a:gd name="connsiteY13" fmla="*/ 2023605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990936 w 3127258"/>
              <a:gd name="connsiteY15" fmla="*/ 1421703 h 2311549"/>
              <a:gd name="connsiteX16" fmla="*/ 1337107 w 3127258"/>
              <a:gd name="connsiteY16" fmla="*/ 309187 h 2311549"/>
              <a:gd name="connsiteX17" fmla="*/ 1800138 w 3127258"/>
              <a:gd name="connsiteY17" fmla="*/ 0 h 2311549"/>
              <a:gd name="connsiteX18" fmla="*/ 2287547 w 3127258"/>
              <a:gd name="connsiteY18" fmla="*/ 91420 h 2311549"/>
              <a:gd name="connsiteX19" fmla="*/ 2776006 w 3127258"/>
              <a:gd name="connsiteY19" fmla="*/ 597502 h 2311549"/>
              <a:gd name="connsiteX20" fmla="*/ 2855379 w 3127258"/>
              <a:gd name="connsiteY20" fmla="*/ 714022 h 2311549"/>
              <a:gd name="connsiteX21" fmla="*/ 2995406 w 3127258"/>
              <a:gd name="connsiteY21" fmla="*/ 915344 h 2311549"/>
              <a:gd name="connsiteX22" fmla="*/ 3069988 w 3127258"/>
              <a:gd name="connsiteY22" fmla="*/ 958926 h 2311549"/>
              <a:gd name="connsiteX23" fmla="*/ 3127258 w 3127258"/>
              <a:gd name="connsiteY23" fmla="*/ 982627 h 2311549"/>
              <a:gd name="connsiteX0" fmla="*/ 3127258 w 3127258"/>
              <a:gd name="connsiteY0" fmla="*/ 982627 h 2311549"/>
              <a:gd name="connsiteX1" fmla="*/ 2963563 w 3127258"/>
              <a:gd name="connsiteY1" fmla="*/ 1265648 h 2311549"/>
              <a:gd name="connsiteX2" fmla="*/ 2734929 w 3127258"/>
              <a:gd name="connsiteY2" fmla="*/ 1194729 h 2311549"/>
              <a:gd name="connsiteX3" fmla="*/ 2485079 w 3127258"/>
              <a:gd name="connsiteY3" fmla="*/ 1044664 h 2311549"/>
              <a:gd name="connsiteX4" fmla="*/ 2326263 w 3127258"/>
              <a:gd name="connsiteY4" fmla="*/ 530649 h 2311549"/>
              <a:gd name="connsiteX5" fmla="*/ 2112576 w 3127258"/>
              <a:gd name="connsiteY5" fmla="*/ 409369 h 2311549"/>
              <a:gd name="connsiteX6" fmla="*/ 1954683 w 3127258"/>
              <a:gd name="connsiteY6" fmla="*/ 618613 h 2311549"/>
              <a:gd name="connsiteX7" fmla="*/ 1964449 w 3127258"/>
              <a:gd name="connsiteY7" fmla="*/ 929711 h 2311549"/>
              <a:gd name="connsiteX8" fmla="*/ 1943514 w 3127258"/>
              <a:gd name="connsiteY8" fmla="*/ 1139068 h 2311549"/>
              <a:gd name="connsiteX9" fmla="*/ 1870239 w 3127258"/>
              <a:gd name="connsiteY9" fmla="*/ 1332723 h 2311549"/>
              <a:gd name="connsiteX10" fmla="*/ 1728923 w 3127258"/>
              <a:gd name="connsiteY10" fmla="*/ 1531615 h 2311549"/>
              <a:gd name="connsiteX11" fmla="*/ 1555118 w 3127258"/>
              <a:gd name="connsiteY11" fmla="*/ 1705714 h 2311549"/>
              <a:gd name="connsiteX12" fmla="*/ 1373014 w 3127258"/>
              <a:gd name="connsiteY12" fmla="*/ 1845649 h 2311549"/>
              <a:gd name="connsiteX13" fmla="*/ 593156 w 3127258"/>
              <a:gd name="connsiteY13" fmla="*/ 2185856 h 2311549"/>
              <a:gd name="connsiteX14" fmla="*/ 0 w 3127258"/>
              <a:gd name="connsiteY14" fmla="*/ 2311549 h 2311549"/>
              <a:gd name="connsiteX15" fmla="*/ 6958 w 3127258"/>
              <a:gd name="connsiteY15" fmla="*/ 2301002 h 2311549"/>
              <a:gd name="connsiteX16" fmla="*/ 990936 w 3127258"/>
              <a:gd name="connsiteY16" fmla="*/ 1421703 h 2311549"/>
              <a:gd name="connsiteX17" fmla="*/ 1337107 w 3127258"/>
              <a:gd name="connsiteY17" fmla="*/ 309187 h 2311549"/>
              <a:gd name="connsiteX18" fmla="*/ 1800138 w 3127258"/>
              <a:gd name="connsiteY18" fmla="*/ 0 h 2311549"/>
              <a:gd name="connsiteX19" fmla="*/ 2287547 w 3127258"/>
              <a:gd name="connsiteY19" fmla="*/ 91420 h 2311549"/>
              <a:gd name="connsiteX20" fmla="*/ 2776006 w 3127258"/>
              <a:gd name="connsiteY20" fmla="*/ 597502 h 2311549"/>
              <a:gd name="connsiteX21" fmla="*/ 2855379 w 3127258"/>
              <a:gd name="connsiteY21" fmla="*/ 714022 h 2311549"/>
              <a:gd name="connsiteX22" fmla="*/ 2995406 w 3127258"/>
              <a:gd name="connsiteY22" fmla="*/ 915344 h 2311549"/>
              <a:gd name="connsiteX23" fmla="*/ 3069988 w 3127258"/>
              <a:gd name="connsiteY23" fmla="*/ 958926 h 2311549"/>
              <a:gd name="connsiteX24" fmla="*/ 3127258 w 3127258"/>
              <a:gd name="connsiteY24" fmla="*/ 982627 h 2311549"/>
              <a:gd name="connsiteX0" fmla="*/ 3397699 w 3397699"/>
              <a:gd name="connsiteY0" fmla="*/ 982627 h 2311549"/>
              <a:gd name="connsiteX1" fmla="*/ 3234004 w 3397699"/>
              <a:gd name="connsiteY1" fmla="*/ 1265648 h 2311549"/>
              <a:gd name="connsiteX2" fmla="*/ 3005370 w 3397699"/>
              <a:gd name="connsiteY2" fmla="*/ 1194729 h 2311549"/>
              <a:gd name="connsiteX3" fmla="*/ 2755520 w 3397699"/>
              <a:gd name="connsiteY3" fmla="*/ 1044664 h 2311549"/>
              <a:gd name="connsiteX4" fmla="*/ 2596704 w 3397699"/>
              <a:gd name="connsiteY4" fmla="*/ 530649 h 2311549"/>
              <a:gd name="connsiteX5" fmla="*/ 2383017 w 3397699"/>
              <a:gd name="connsiteY5" fmla="*/ 409369 h 2311549"/>
              <a:gd name="connsiteX6" fmla="*/ 2225124 w 3397699"/>
              <a:gd name="connsiteY6" fmla="*/ 618613 h 2311549"/>
              <a:gd name="connsiteX7" fmla="*/ 2234890 w 3397699"/>
              <a:gd name="connsiteY7" fmla="*/ 929711 h 2311549"/>
              <a:gd name="connsiteX8" fmla="*/ 2213955 w 3397699"/>
              <a:gd name="connsiteY8" fmla="*/ 1139068 h 2311549"/>
              <a:gd name="connsiteX9" fmla="*/ 2140680 w 3397699"/>
              <a:gd name="connsiteY9" fmla="*/ 1332723 h 2311549"/>
              <a:gd name="connsiteX10" fmla="*/ 1999364 w 3397699"/>
              <a:gd name="connsiteY10" fmla="*/ 1531615 h 2311549"/>
              <a:gd name="connsiteX11" fmla="*/ 1825559 w 3397699"/>
              <a:gd name="connsiteY11" fmla="*/ 1705714 h 2311549"/>
              <a:gd name="connsiteX12" fmla="*/ 1643455 w 3397699"/>
              <a:gd name="connsiteY12" fmla="*/ 1845649 h 2311549"/>
              <a:gd name="connsiteX13" fmla="*/ 863597 w 3397699"/>
              <a:gd name="connsiteY13" fmla="*/ 2185856 h 2311549"/>
              <a:gd name="connsiteX14" fmla="*/ 270441 w 3397699"/>
              <a:gd name="connsiteY14" fmla="*/ 2311549 h 2311549"/>
              <a:gd name="connsiteX15" fmla="*/ 0 w 3397699"/>
              <a:gd name="connsiteY15" fmla="*/ 2070708 h 2311549"/>
              <a:gd name="connsiteX16" fmla="*/ 1261377 w 3397699"/>
              <a:gd name="connsiteY16" fmla="*/ 1421703 h 2311549"/>
              <a:gd name="connsiteX17" fmla="*/ 1607548 w 3397699"/>
              <a:gd name="connsiteY17" fmla="*/ 309187 h 2311549"/>
              <a:gd name="connsiteX18" fmla="*/ 2070579 w 3397699"/>
              <a:gd name="connsiteY18" fmla="*/ 0 h 2311549"/>
              <a:gd name="connsiteX19" fmla="*/ 2557988 w 3397699"/>
              <a:gd name="connsiteY19" fmla="*/ 91420 h 2311549"/>
              <a:gd name="connsiteX20" fmla="*/ 3046447 w 3397699"/>
              <a:gd name="connsiteY20" fmla="*/ 597502 h 2311549"/>
              <a:gd name="connsiteX21" fmla="*/ 3125820 w 3397699"/>
              <a:gd name="connsiteY21" fmla="*/ 714022 h 2311549"/>
              <a:gd name="connsiteX22" fmla="*/ 3265847 w 3397699"/>
              <a:gd name="connsiteY22" fmla="*/ 915344 h 2311549"/>
              <a:gd name="connsiteX23" fmla="*/ 3340429 w 3397699"/>
              <a:gd name="connsiteY23" fmla="*/ 958926 h 2311549"/>
              <a:gd name="connsiteX24" fmla="*/ 3397699 w 3397699"/>
              <a:gd name="connsiteY24" fmla="*/ 982627 h 2311549"/>
              <a:gd name="connsiteX0" fmla="*/ 3397699 w 3397699"/>
              <a:gd name="connsiteY0" fmla="*/ 982627 h 2358654"/>
              <a:gd name="connsiteX1" fmla="*/ 3234004 w 3397699"/>
              <a:gd name="connsiteY1" fmla="*/ 1265648 h 2358654"/>
              <a:gd name="connsiteX2" fmla="*/ 3005370 w 3397699"/>
              <a:gd name="connsiteY2" fmla="*/ 1194729 h 2358654"/>
              <a:gd name="connsiteX3" fmla="*/ 2755520 w 3397699"/>
              <a:gd name="connsiteY3" fmla="*/ 1044664 h 2358654"/>
              <a:gd name="connsiteX4" fmla="*/ 2596704 w 3397699"/>
              <a:gd name="connsiteY4" fmla="*/ 530649 h 2358654"/>
              <a:gd name="connsiteX5" fmla="*/ 2383017 w 3397699"/>
              <a:gd name="connsiteY5" fmla="*/ 409369 h 2358654"/>
              <a:gd name="connsiteX6" fmla="*/ 2225124 w 3397699"/>
              <a:gd name="connsiteY6" fmla="*/ 618613 h 2358654"/>
              <a:gd name="connsiteX7" fmla="*/ 2234890 w 3397699"/>
              <a:gd name="connsiteY7" fmla="*/ 929711 h 2358654"/>
              <a:gd name="connsiteX8" fmla="*/ 2213955 w 3397699"/>
              <a:gd name="connsiteY8" fmla="*/ 1139068 h 2358654"/>
              <a:gd name="connsiteX9" fmla="*/ 2140680 w 3397699"/>
              <a:gd name="connsiteY9" fmla="*/ 1332723 h 2358654"/>
              <a:gd name="connsiteX10" fmla="*/ 1999364 w 3397699"/>
              <a:gd name="connsiteY10" fmla="*/ 1531615 h 2358654"/>
              <a:gd name="connsiteX11" fmla="*/ 1825559 w 3397699"/>
              <a:gd name="connsiteY11" fmla="*/ 1705714 h 2358654"/>
              <a:gd name="connsiteX12" fmla="*/ 1643455 w 3397699"/>
              <a:gd name="connsiteY12" fmla="*/ 1845649 h 2358654"/>
              <a:gd name="connsiteX13" fmla="*/ 863597 w 3397699"/>
              <a:gd name="connsiteY13" fmla="*/ 2185856 h 2358654"/>
              <a:gd name="connsiteX14" fmla="*/ 139592 w 3397699"/>
              <a:gd name="connsiteY14" fmla="*/ 2358654 h 2358654"/>
              <a:gd name="connsiteX15" fmla="*/ 0 w 3397699"/>
              <a:gd name="connsiteY15" fmla="*/ 2070708 h 2358654"/>
              <a:gd name="connsiteX16" fmla="*/ 1261377 w 3397699"/>
              <a:gd name="connsiteY16" fmla="*/ 1421703 h 2358654"/>
              <a:gd name="connsiteX17" fmla="*/ 1607548 w 3397699"/>
              <a:gd name="connsiteY17" fmla="*/ 309187 h 2358654"/>
              <a:gd name="connsiteX18" fmla="*/ 2070579 w 3397699"/>
              <a:gd name="connsiteY18" fmla="*/ 0 h 2358654"/>
              <a:gd name="connsiteX19" fmla="*/ 2557988 w 3397699"/>
              <a:gd name="connsiteY19" fmla="*/ 91420 h 2358654"/>
              <a:gd name="connsiteX20" fmla="*/ 3046447 w 3397699"/>
              <a:gd name="connsiteY20" fmla="*/ 597502 h 2358654"/>
              <a:gd name="connsiteX21" fmla="*/ 3125820 w 3397699"/>
              <a:gd name="connsiteY21" fmla="*/ 714022 h 2358654"/>
              <a:gd name="connsiteX22" fmla="*/ 3265847 w 3397699"/>
              <a:gd name="connsiteY22" fmla="*/ 915344 h 2358654"/>
              <a:gd name="connsiteX23" fmla="*/ 3340429 w 3397699"/>
              <a:gd name="connsiteY23" fmla="*/ 958926 h 2358654"/>
              <a:gd name="connsiteX24" fmla="*/ 3397699 w 3397699"/>
              <a:gd name="connsiteY24"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612782 w 3402933"/>
              <a:gd name="connsiteY17" fmla="*/ 309187 h 2358654"/>
              <a:gd name="connsiteX18" fmla="*/ 2075813 w 3402933"/>
              <a:gd name="connsiteY18" fmla="*/ 0 h 2358654"/>
              <a:gd name="connsiteX19" fmla="*/ 2563222 w 3402933"/>
              <a:gd name="connsiteY19" fmla="*/ 91420 h 2358654"/>
              <a:gd name="connsiteX20" fmla="*/ 3051681 w 3402933"/>
              <a:gd name="connsiteY20" fmla="*/ 597502 h 2358654"/>
              <a:gd name="connsiteX21" fmla="*/ 3131054 w 3402933"/>
              <a:gd name="connsiteY21" fmla="*/ 714022 h 2358654"/>
              <a:gd name="connsiteX22" fmla="*/ 3271081 w 3402933"/>
              <a:gd name="connsiteY22" fmla="*/ 915344 h 2358654"/>
              <a:gd name="connsiteX23" fmla="*/ 3345663 w 3402933"/>
              <a:gd name="connsiteY23" fmla="*/ 958926 h 2358654"/>
              <a:gd name="connsiteX24" fmla="*/ 3402933 w 3402933"/>
              <a:gd name="connsiteY24"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261381 w 3402933"/>
              <a:gd name="connsiteY17" fmla="*/ 1426934 h 2358654"/>
              <a:gd name="connsiteX18" fmla="*/ 1612782 w 3402933"/>
              <a:gd name="connsiteY18" fmla="*/ 309187 h 2358654"/>
              <a:gd name="connsiteX19" fmla="*/ 2075813 w 3402933"/>
              <a:gd name="connsiteY19" fmla="*/ 0 h 2358654"/>
              <a:gd name="connsiteX20" fmla="*/ 2563222 w 3402933"/>
              <a:gd name="connsiteY20" fmla="*/ 91420 h 2358654"/>
              <a:gd name="connsiteX21" fmla="*/ 3051681 w 3402933"/>
              <a:gd name="connsiteY21" fmla="*/ 597502 h 2358654"/>
              <a:gd name="connsiteX22" fmla="*/ 3131054 w 3402933"/>
              <a:gd name="connsiteY22" fmla="*/ 714022 h 2358654"/>
              <a:gd name="connsiteX23" fmla="*/ 3271081 w 3402933"/>
              <a:gd name="connsiteY23" fmla="*/ 915344 h 2358654"/>
              <a:gd name="connsiteX24" fmla="*/ 3345663 w 3402933"/>
              <a:gd name="connsiteY24" fmla="*/ 958926 h 2358654"/>
              <a:gd name="connsiteX25" fmla="*/ 3402933 w 3402933"/>
              <a:gd name="connsiteY25"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983982 w 3402933"/>
              <a:gd name="connsiteY17" fmla="*/ 1824713 h 2358654"/>
              <a:gd name="connsiteX18" fmla="*/ 1612782 w 3402933"/>
              <a:gd name="connsiteY18" fmla="*/ 309187 h 2358654"/>
              <a:gd name="connsiteX19" fmla="*/ 2075813 w 3402933"/>
              <a:gd name="connsiteY19" fmla="*/ 0 h 2358654"/>
              <a:gd name="connsiteX20" fmla="*/ 2563222 w 3402933"/>
              <a:gd name="connsiteY20" fmla="*/ 91420 h 2358654"/>
              <a:gd name="connsiteX21" fmla="*/ 3051681 w 3402933"/>
              <a:gd name="connsiteY21" fmla="*/ 597502 h 2358654"/>
              <a:gd name="connsiteX22" fmla="*/ 3131054 w 3402933"/>
              <a:gd name="connsiteY22" fmla="*/ 714022 h 2358654"/>
              <a:gd name="connsiteX23" fmla="*/ 3271081 w 3402933"/>
              <a:gd name="connsiteY23" fmla="*/ 915344 h 2358654"/>
              <a:gd name="connsiteX24" fmla="*/ 3345663 w 3402933"/>
              <a:gd name="connsiteY24" fmla="*/ 958926 h 2358654"/>
              <a:gd name="connsiteX25" fmla="*/ 3402933 w 3402933"/>
              <a:gd name="connsiteY25"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413164 w 3402933"/>
              <a:gd name="connsiteY17" fmla="*/ 1238512 h 2358654"/>
              <a:gd name="connsiteX18" fmla="*/ 1612782 w 3402933"/>
              <a:gd name="connsiteY18" fmla="*/ 309187 h 2358654"/>
              <a:gd name="connsiteX19" fmla="*/ 2075813 w 3402933"/>
              <a:gd name="connsiteY19" fmla="*/ 0 h 2358654"/>
              <a:gd name="connsiteX20" fmla="*/ 2563222 w 3402933"/>
              <a:gd name="connsiteY20" fmla="*/ 91420 h 2358654"/>
              <a:gd name="connsiteX21" fmla="*/ 3051681 w 3402933"/>
              <a:gd name="connsiteY21" fmla="*/ 597502 h 2358654"/>
              <a:gd name="connsiteX22" fmla="*/ 3131054 w 3402933"/>
              <a:gd name="connsiteY22" fmla="*/ 714022 h 2358654"/>
              <a:gd name="connsiteX23" fmla="*/ 3271081 w 3402933"/>
              <a:gd name="connsiteY23" fmla="*/ 915344 h 2358654"/>
              <a:gd name="connsiteX24" fmla="*/ 3345663 w 3402933"/>
              <a:gd name="connsiteY24" fmla="*/ 958926 h 2358654"/>
              <a:gd name="connsiteX25" fmla="*/ 3402933 w 3402933"/>
              <a:gd name="connsiteY25"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591119 w 3402933"/>
              <a:gd name="connsiteY17" fmla="*/ 1248981 h 2358654"/>
              <a:gd name="connsiteX18" fmla="*/ 1612782 w 3402933"/>
              <a:gd name="connsiteY18" fmla="*/ 309187 h 2358654"/>
              <a:gd name="connsiteX19" fmla="*/ 2075813 w 3402933"/>
              <a:gd name="connsiteY19" fmla="*/ 0 h 2358654"/>
              <a:gd name="connsiteX20" fmla="*/ 2563222 w 3402933"/>
              <a:gd name="connsiteY20" fmla="*/ 91420 h 2358654"/>
              <a:gd name="connsiteX21" fmla="*/ 3051681 w 3402933"/>
              <a:gd name="connsiteY21" fmla="*/ 597502 h 2358654"/>
              <a:gd name="connsiteX22" fmla="*/ 3131054 w 3402933"/>
              <a:gd name="connsiteY22" fmla="*/ 714022 h 2358654"/>
              <a:gd name="connsiteX23" fmla="*/ 3271081 w 3402933"/>
              <a:gd name="connsiteY23" fmla="*/ 915344 h 2358654"/>
              <a:gd name="connsiteX24" fmla="*/ 3345663 w 3402933"/>
              <a:gd name="connsiteY24" fmla="*/ 958926 h 2358654"/>
              <a:gd name="connsiteX25" fmla="*/ 3402933 w 3402933"/>
              <a:gd name="connsiteY25"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271850 w 3402933"/>
              <a:gd name="connsiteY17" fmla="*/ 1416465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303254 w 3402933"/>
              <a:gd name="connsiteY17" fmla="*/ 1458336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266611 w 3402933"/>
              <a:gd name="connsiteY16" fmla="*/ 1421703 h 2358654"/>
              <a:gd name="connsiteX17" fmla="*/ 1004921 w 3402933"/>
              <a:gd name="connsiteY17" fmla="*/ 1866582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1004921 w 3402933"/>
              <a:gd name="connsiteY17" fmla="*/ 1866582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1209045 w 3402933"/>
              <a:gd name="connsiteY17" fmla="*/ 1604884 h 2358654"/>
              <a:gd name="connsiteX18" fmla="*/ 1591119 w 3402933"/>
              <a:gd name="connsiteY18" fmla="*/ 1248981 h 2358654"/>
              <a:gd name="connsiteX19" fmla="*/ 1612782 w 3402933"/>
              <a:gd name="connsiteY19" fmla="*/ 309187 h 2358654"/>
              <a:gd name="connsiteX20" fmla="*/ 2075813 w 3402933"/>
              <a:gd name="connsiteY20" fmla="*/ 0 h 2358654"/>
              <a:gd name="connsiteX21" fmla="*/ 2563222 w 3402933"/>
              <a:gd name="connsiteY21" fmla="*/ 91420 h 2358654"/>
              <a:gd name="connsiteX22" fmla="*/ 3051681 w 3402933"/>
              <a:gd name="connsiteY22" fmla="*/ 597502 h 2358654"/>
              <a:gd name="connsiteX23" fmla="*/ 3131054 w 3402933"/>
              <a:gd name="connsiteY23" fmla="*/ 714022 h 2358654"/>
              <a:gd name="connsiteX24" fmla="*/ 3271081 w 3402933"/>
              <a:gd name="connsiteY24" fmla="*/ 915344 h 2358654"/>
              <a:gd name="connsiteX25" fmla="*/ 3345663 w 3402933"/>
              <a:gd name="connsiteY25" fmla="*/ 958926 h 2358654"/>
              <a:gd name="connsiteX26" fmla="*/ 3402933 w 3402933"/>
              <a:gd name="connsiteY26"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837432 w 3402933"/>
              <a:gd name="connsiteY17" fmla="*/ 1971263 h 2358654"/>
              <a:gd name="connsiteX18" fmla="*/ 1209045 w 3402933"/>
              <a:gd name="connsiteY18" fmla="*/ 1604884 h 2358654"/>
              <a:gd name="connsiteX19" fmla="*/ 1591119 w 3402933"/>
              <a:gd name="connsiteY19" fmla="*/ 1248981 h 2358654"/>
              <a:gd name="connsiteX20" fmla="*/ 1612782 w 3402933"/>
              <a:gd name="connsiteY20" fmla="*/ 309187 h 2358654"/>
              <a:gd name="connsiteX21" fmla="*/ 2075813 w 3402933"/>
              <a:gd name="connsiteY21" fmla="*/ 0 h 2358654"/>
              <a:gd name="connsiteX22" fmla="*/ 2563222 w 3402933"/>
              <a:gd name="connsiteY22" fmla="*/ 91420 h 2358654"/>
              <a:gd name="connsiteX23" fmla="*/ 3051681 w 3402933"/>
              <a:gd name="connsiteY23" fmla="*/ 597502 h 2358654"/>
              <a:gd name="connsiteX24" fmla="*/ 3131054 w 3402933"/>
              <a:gd name="connsiteY24" fmla="*/ 714022 h 2358654"/>
              <a:gd name="connsiteX25" fmla="*/ 3271081 w 3402933"/>
              <a:gd name="connsiteY25" fmla="*/ 915344 h 2358654"/>
              <a:gd name="connsiteX26" fmla="*/ 3345663 w 3402933"/>
              <a:gd name="connsiteY26" fmla="*/ 958926 h 2358654"/>
              <a:gd name="connsiteX27" fmla="*/ 3402933 w 3402933"/>
              <a:gd name="connsiteY27"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1004918 w 3402933"/>
              <a:gd name="connsiteY17" fmla="*/ 1829947 h 2358654"/>
              <a:gd name="connsiteX18" fmla="*/ 1209045 w 3402933"/>
              <a:gd name="connsiteY18" fmla="*/ 1604884 h 2358654"/>
              <a:gd name="connsiteX19" fmla="*/ 1591119 w 3402933"/>
              <a:gd name="connsiteY19" fmla="*/ 1248981 h 2358654"/>
              <a:gd name="connsiteX20" fmla="*/ 1612782 w 3402933"/>
              <a:gd name="connsiteY20" fmla="*/ 309187 h 2358654"/>
              <a:gd name="connsiteX21" fmla="*/ 2075813 w 3402933"/>
              <a:gd name="connsiteY21" fmla="*/ 0 h 2358654"/>
              <a:gd name="connsiteX22" fmla="*/ 2563222 w 3402933"/>
              <a:gd name="connsiteY22" fmla="*/ 91420 h 2358654"/>
              <a:gd name="connsiteX23" fmla="*/ 3051681 w 3402933"/>
              <a:gd name="connsiteY23" fmla="*/ 597502 h 2358654"/>
              <a:gd name="connsiteX24" fmla="*/ 3131054 w 3402933"/>
              <a:gd name="connsiteY24" fmla="*/ 714022 h 2358654"/>
              <a:gd name="connsiteX25" fmla="*/ 3271081 w 3402933"/>
              <a:gd name="connsiteY25" fmla="*/ 915344 h 2358654"/>
              <a:gd name="connsiteX26" fmla="*/ 3345663 w 3402933"/>
              <a:gd name="connsiteY26" fmla="*/ 958926 h 2358654"/>
              <a:gd name="connsiteX27" fmla="*/ 3402933 w 3402933"/>
              <a:gd name="connsiteY27"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837432 w 3402933"/>
              <a:gd name="connsiteY17" fmla="*/ 1971263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837427 w 3402933"/>
              <a:gd name="connsiteY16" fmla="*/ 1976499 h 2358654"/>
              <a:gd name="connsiteX17" fmla="*/ 1146235 w 3402933"/>
              <a:gd name="connsiteY17" fmla="*/ 2002667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1146235 w 3402933"/>
              <a:gd name="connsiteY17" fmla="*/ 2002667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790327 w 3402933"/>
              <a:gd name="connsiteY17" fmla="*/ 1950328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737987 w 3402933"/>
              <a:gd name="connsiteY17" fmla="*/ 1976496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737987 w 3402933"/>
              <a:gd name="connsiteY17" fmla="*/ 1976496 h 2358654"/>
              <a:gd name="connsiteX18" fmla="*/ 1004918 w 3402933"/>
              <a:gd name="connsiteY18" fmla="*/ 1829947 h 2358654"/>
              <a:gd name="connsiteX19" fmla="*/ 1209045 w 3402933"/>
              <a:gd name="connsiteY19" fmla="*/ 1604884 h 2358654"/>
              <a:gd name="connsiteX20" fmla="*/ 1591119 w 3402933"/>
              <a:gd name="connsiteY20" fmla="*/ 1248981 h 2358654"/>
              <a:gd name="connsiteX21" fmla="*/ 1612782 w 3402933"/>
              <a:gd name="connsiteY21" fmla="*/ 309187 h 2358654"/>
              <a:gd name="connsiteX22" fmla="*/ 2075813 w 3402933"/>
              <a:gd name="connsiteY22" fmla="*/ 0 h 2358654"/>
              <a:gd name="connsiteX23" fmla="*/ 2563222 w 3402933"/>
              <a:gd name="connsiteY23" fmla="*/ 91420 h 2358654"/>
              <a:gd name="connsiteX24" fmla="*/ 3051681 w 3402933"/>
              <a:gd name="connsiteY24" fmla="*/ 597502 h 2358654"/>
              <a:gd name="connsiteX25" fmla="*/ 3131054 w 3402933"/>
              <a:gd name="connsiteY25" fmla="*/ 714022 h 2358654"/>
              <a:gd name="connsiteX26" fmla="*/ 3271081 w 3402933"/>
              <a:gd name="connsiteY26" fmla="*/ 915344 h 2358654"/>
              <a:gd name="connsiteX27" fmla="*/ 3345663 w 3402933"/>
              <a:gd name="connsiteY27" fmla="*/ 958926 h 2358654"/>
              <a:gd name="connsiteX28" fmla="*/ 3402933 w 3402933"/>
              <a:gd name="connsiteY28"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230296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2075813 w 3402933"/>
              <a:gd name="connsiteY23" fmla="*/ 0 h 2358654"/>
              <a:gd name="connsiteX24" fmla="*/ 2563222 w 3402933"/>
              <a:gd name="connsiteY24" fmla="*/ 91420 h 2358654"/>
              <a:gd name="connsiteX25" fmla="*/ 3051681 w 3402933"/>
              <a:gd name="connsiteY25" fmla="*/ 597502 h 2358654"/>
              <a:gd name="connsiteX26" fmla="*/ 3131054 w 3402933"/>
              <a:gd name="connsiteY26" fmla="*/ 714022 h 2358654"/>
              <a:gd name="connsiteX27" fmla="*/ 3271081 w 3402933"/>
              <a:gd name="connsiteY27" fmla="*/ 915344 h 2358654"/>
              <a:gd name="connsiteX28" fmla="*/ 3345663 w 3402933"/>
              <a:gd name="connsiteY28" fmla="*/ 958926 h 2358654"/>
              <a:gd name="connsiteX29" fmla="*/ 3402933 w 3402933"/>
              <a:gd name="connsiteY29"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214588 w 3402933"/>
              <a:gd name="connsiteY16" fmla="*/ 1882289 h 2358654"/>
              <a:gd name="connsiteX17" fmla="*/ 361145 w 3402933"/>
              <a:gd name="connsiteY17" fmla="*/ 1913689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2075813 w 3402933"/>
              <a:gd name="connsiteY23" fmla="*/ 0 h 2358654"/>
              <a:gd name="connsiteX24" fmla="*/ 2563222 w 3402933"/>
              <a:gd name="connsiteY24" fmla="*/ 91420 h 2358654"/>
              <a:gd name="connsiteX25" fmla="*/ 3051681 w 3402933"/>
              <a:gd name="connsiteY25" fmla="*/ 597502 h 2358654"/>
              <a:gd name="connsiteX26" fmla="*/ 3131054 w 3402933"/>
              <a:gd name="connsiteY26" fmla="*/ 714022 h 2358654"/>
              <a:gd name="connsiteX27" fmla="*/ 3271081 w 3402933"/>
              <a:gd name="connsiteY27" fmla="*/ 915344 h 2358654"/>
              <a:gd name="connsiteX28" fmla="*/ 3345663 w 3402933"/>
              <a:gd name="connsiteY28" fmla="*/ 958926 h 2358654"/>
              <a:gd name="connsiteX29" fmla="*/ 3402933 w 3402933"/>
              <a:gd name="connsiteY29"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61145 w 3402933"/>
              <a:gd name="connsiteY17" fmla="*/ 1913689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2075813 w 3402933"/>
              <a:gd name="connsiteY23" fmla="*/ 0 h 2358654"/>
              <a:gd name="connsiteX24" fmla="*/ 2563222 w 3402933"/>
              <a:gd name="connsiteY24" fmla="*/ 91420 h 2358654"/>
              <a:gd name="connsiteX25" fmla="*/ 3051681 w 3402933"/>
              <a:gd name="connsiteY25" fmla="*/ 597502 h 2358654"/>
              <a:gd name="connsiteX26" fmla="*/ 3131054 w 3402933"/>
              <a:gd name="connsiteY26" fmla="*/ 714022 h 2358654"/>
              <a:gd name="connsiteX27" fmla="*/ 3271081 w 3402933"/>
              <a:gd name="connsiteY27" fmla="*/ 915344 h 2358654"/>
              <a:gd name="connsiteX28" fmla="*/ 3345663 w 3402933"/>
              <a:gd name="connsiteY28" fmla="*/ 958926 h 2358654"/>
              <a:gd name="connsiteX29" fmla="*/ 3402933 w 3402933"/>
              <a:gd name="connsiteY29"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2075813 w 3402933"/>
              <a:gd name="connsiteY23" fmla="*/ 0 h 2358654"/>
              <a:gd name="connsiteX24" fmla="*/ 2563222 w 3402933"/>
              <a:gd name="connsiteY24" fmla="*/ 91420 h 2358654"/>
              <a:gd name="connsiteX25" fmla="*/ 3051681 w 3402933"/>
              <a:gd name="connsiteY25" fmla="*/ 597502 h 2358654"/>
              <a:gd name="connsiteX26" fmla="*/ 3131054 w 3402933"/>
              <a:gd name="connsiteY26" fmla="*/ 714022 h 2358654"/>
              <a:gd name="connsiteX27" fmla="*/ 3271081 w 3402933"/>
              <a:gd name="connsiteY27" fmla="*/ 915344 h 2358654"/>
              <a:gd name="connsiteX28" fmla="*/ 3345663 w 3402933"/>
              <a:gd name="connsiteY28" fmla="*/ 958926 h 2358654"/>
              <a:gd name="connsiteX29" fmla="*/ 3402933 w 3402933"/>
              <a:gd name="connsiteY29"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1606822 w 3402933"/>
              <a:gd name="connsiteY23" fmla="*/ 317339 h 2358654"/>
              <a:gd name="connsiteX24" fmla="*/ 2075813 w 3402933"/>
              <a:gd name="connsiteY24" fmla="*/ 0 h 2358654"/>
              <a:gd name="connsiteX25" fmla="*/ 2563222 w 3402933"/>
              <a:gd name="connsiteY25" fmla="*/ 91420 h 2358654"/>
              <a:gd name="connsiteX26" fmla="*/ 3051681 w 3402933"/>
              <a:gd name="connsiteY26" fmla="*/ 597502 h 2358654"/>
              <a:gd name="connsiteX27" fmla="*/ 3131054 w 3402933"/>
              <a:gd name="connsiteY27" fmla="*/ 714022 h 2358654"/>
              <a:gd name="connsiteX28" fmla="*/ 3271081 w 3402933"/>
              <a:gd name="connsiteY28" fmla="*/ 915344 h 2358654"/>
              <a:gd name="connsiteX29" fmla="*/ 3345663 w 3402933"/>
              <a:gd name="connsiteY29" fmla="*/ 958926 h 2358654"/>
              <a:gd name="connsiteX30" fmla="*/ 3402933 w 3402933"/>
              <a:gd name="connsiteY30"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612782 w 3402933"/>
              <a:gd name="connsiteY22" fmla="*/ 309187 h 2358654"/>
              <a:gd name="connsiteX23" fmla="*/ 1795243 w 3402933"/>
              <a:gd name="connsiteY23" fmla="*/ 165556 h 2358654"/>
              <a:gd name="connsiteX24" fmla="*/ 2075813 w 3402933"/>
              <a:gd name="connsiteY24" fmla="*/ 0 h 2358654"/>
              <a:gd name="connsiteX25" fmla="*/ 2563222 w 3402933"/>
              <a:gd name="connsiteY25" fmla="*/ 91420 h 2358654"/>
              <a:gd name="connsiteX26" fmla="*/ 3051681 w 3402933"/>
              <a:gd name="connsiteY26" fmla="*/ 597502 h 2358654"/>
              <a:gd name="connsiteX27" fmla="*/ 3131054 w 3402933"/>
              <a:gd name="connsiteY27" fmla="*/ 714022 h 2358654"/>
              <a:gd name="connsiteX28" fmla="*/ 3271081 w 3402933"/>
              <a:gd name="connsiteY28" fmla="*/ 915344 h 2358654"/>
              <a:gd name="connsiteX29" fmla="*/ 3345663 w 3402933"/>
              <a:gd name="connsiteY29" fmla="*/ 958926 h 2358654"/>
              <a:gd name="connsiteX30" fmla="*/ 3402933 w 3402933"/>
              <a:gd name="connsiteY30"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785502 w 3402933"/>
              <a:gd name="connsiteY22" fmla="*/ 408632 h 2358654"/>
              <a:gd name="connsiteX23" fmla="*/ 1795243 w 3402933"/>
              <a:gd name="connsiteY23" fmla="*/ 165556 h 2358654"/>
              <a:gd name="connsiteX24" fmla="*/ 2075813 w 3402933"/>
              <a:gd name="connsiteY24" fmla="*/ 0 h 2358654"/>
              <a:gd name="connsiteX25" fmla="*/ 2563222 w 3402933"/>
              <a:gd name="connsiteY25" fmla="*/ 91420 h 2358654"/>
              <a:gd name="connsiteX26" fmla="*/ 3051681 w 3402933"/>
              <a:gd name="connsiteY26" fmla="*/ 597502 h 2358654"/>
              <a:gd name="connsiteX27" fmla="*/ 3131054 w 3402933"/>
              <a:gd name="connsiteY27" fmla="*/ 714022 h 2358654"/>
              <a:gd name="connsiteX28" fmla="*/ 3271081 w 3402933"/>
              <a:gd name="connsiteY28" fmla="*/ 915344 h 2358654"/>
              <a:gd name="connsiteX29" fmla="*/ 3345663 w 3402933"/>
              <a:gd name="connsiteY29" fmla="*/ 958926 h 2358654"/>
              <a:gd name="connsiteX30" fmla="*/ 3402933 w 3402933"/>
              <a:gd name="connsiteY30"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591120 w 3402933"/>
              <a:gd name="connsiteY22" fmla="*/ 1254214 h 2358654"/>
              <a:gd name="connsiteX23" fmla="*/ 1785502 w 3402933"/>
              <a:gd name="connsiteY23" fmla="*/ 408632 h 2358654"/>
              <a:gd name="connsiteX24" fmla="*/ 1795243 w 3402933"/>
              <a:gd name="connsiteY24" fmla="*/ 165556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920857 w 3402933"/>
              <a:gd name="connsiteY22" fmla="*/ 940178 h 2358654"/>
              <a:gd name="connsiteX23" fmla="*/ 1785502 w 3402933"/>
              <a:gd name="connsiteY23" fmla="*/ 408632 h 2358654"/>
              <a:gd name="connsiteX24" fmla="*/ 1795243 w 3402933"/>
              <a:gd name="connsiteY24" fmla="*/ 165556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701032 w 3402933"/>
              <a:gd name="connsiteY22" fmla="*/ 934944 h 2358654"/>
              <a:gd name="connsiteX23" fmla="*/ 1785502 w 3402933"/>
              <a:gd name="connsiteY23" fmla="*/ 408632 h 2358654"/>
              <a:gd name="connsiteX24" fmla="*/ 1795243 w 3402933"/>
              <a:gd name="connsiteY24" fmla="*/ 165556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701032 w 3402933"/>
              <a:gd name="connsiteY22" fmla="*/ 934944 h 2358654"/>
              <a:gd name="connsiteX23" fmla="*/ 1722694 w 3402933"/>
              <a:gd name="connsiteY23" fmla="*/ 518544 h 2358654"/>
              <a:gd name="connsiteX24" fmla="*/ 1795243 w 3402933"/>
              <a:gd name="connsiteY24" fmla="*/ 165556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82627 h 2358654"/>
              <a:gd name="connsiteX1" fmla="*/ 3239238 w 3402933"/>
              <a:gd name="connsiteY1" fmla="*/ 1265648 h 2358654"/>
              <a:gd name="connsiteX2" fmla="*/ 3010604 w 3402933"/>
              <a:gd name="connsiteY2" fmla="*/ 1194729 h 2358654"/>
              <a:gd name="connsiteX3" fmla="*/ 2760754 w 3402933"/>
              <a:gd name="connsiteY3" fmla="*/ 1044664 h 2358654"/>
              <a:gd name="connsiteX4" fmla="*/ 2601938 w 3402933"/>
              <a:gd name="connsiteY4" fmla="*/ 530649 h 2358654"/>
              <a:gd name="connsiteX5" fmla="*/ 2388251 w 3402933"/>
              <a:gd name="connsiteY5" fmla="*/ 409369 h 2358654"/>
              <a:gd name="connsiteX6" fmla="*/ 2230358 w 3402933"/>
              <a:gd name="connsiteY6" fmla="*/ 618613 h 2358654"/>
              <a:gd name="connsiteX7" fmla="*/ 2240124 w 3402933"/>
              <a:gd name="connsiteY7" fmla="*/ 929711 h 2358654"/>
              <a:gd name="connsiteX8" fmla="*/ 2219189 w 3402933"/>
              <a:gd name="connsiteY8" fmla="*/ 1139068 h 2358654"/>
              <a:gd name="connsiteX9" fmla="*/ 2145914 w 3402933"/>
              <a:gd name="connsiteY9" fmla="*/ 1332723 h 2358654"/>
              <a:gd name="connsiteX10" fmla="*/ 2004598 w 3402933"/>
              <a:gd name="connsiteY10" fmla="*/ 1531615 h 2358654"/>
              <a:gd name="connsiteX11" fmla="*/ 1830793 w 3402933"/>
              <a:gd name="connsiteY11" fmla="*/ 1705714 h 2358654"/>
              <a:gd name="connsiteX12" fmla="*/ 1648689 w 3402933"/>
              <a:gd name="connsiteY12" fmla="*/ 1845649 h 2358654"/>
              <a:gd name="connsiteX13" fmla="*/ 868831 w 3402933"/>
              <a:gd name="connsiteY13" fmla="*/ 2185856 h 2358654"/>
              <a:gd name="connsiteX14" fmla="*/ 144826 w 3402933"/>
              <a:gd name="connsiteY14" fmla="*/ 2358654 h 2358654"/>
              <a:gd name="connsiteX15" fmla="*/ 0 w 3402933"/>
              <a:gd name="connsiteY15" fmla="*/ 2028837 h 2358654"/>
              <a:gd name="connsiteX16" fmla="*/ 109908 w 3402933"/>
              <a:gd name="connsiteY16" fmla="*/ 1934628 h 2358654"/>
              <a:gd name="connsiteX17" fmla="*/ 340209 w 3402933"/>
              <a:gd name="connsiteY17" fmla="*/ 1887520 h 2358654"/>
              <a:gd name="connsiteX18" fmla="*/ 737987 w 3402933"/>
              <a:gd name="connsiteY18" fmla="*/ 1976496 h 2358654"/>
              <a:gd name="connsiteX19" fmla="*/ 1004918 w 3402933"/>
              <a:gd name="connsiteY19" fmla="*/ 1829947 h 2358654"/>
              <a:gd name="connsiteX20" fmla="*/ 1209045 w 3402933"/>
              <a:gd name="connsiteY20" fmla="*/ 1604884 h 2358654"/>
              <a:gd name="connsiteX21" fmla="*/ 1591119 w 3402933"/>
              <a:gd name="connsiteY21" fmla="*/ 1248981 h 2358654"/>
              <a:gd name="connsiteX22" fmla="*/ 1701032 w 3402933"/>
              <a:gd name="connsiteY22" fmla="*/ 934944 h 2358654"/>
              <a:gd name="connsiteX23" fmla="*/ 1722694 w 3402933"/>
              <a:gd name="connsiteY23" fmla="*/ 518544 h 2358654"/>
              <a:gd name="connsiteX24" fmla="*/ 1790010 w 3402933"/>
              <a:gd name="connsiteY24" fmla="*/ 223128 h 2358654"/>
              <a:gd name="connsiteX25" fmla="*/ 2075813 w 3402933"/>
              <a:gd name="connsiteY25" fmla="*/ 0 h 2358654"/>
              <a:gd name="connsiteX26" fmla="*/ 2563222 w 3402933"/>
              <a:gd name="connsiteY26" fmla="*/ 91420 h 2358654"/>
              <a:gd name="connsiteX27" fmla="*/ 3051681 w 3402933"/>
              <a:gd name="connsiteY27" fmla="*/ 597502 h 2358654"/>
              <a:gd name="connsiteX28" fmla="*/ 3131054 w 3402933"/>
              <a:gd name="connsiteY28" fmla="*/ 714022 h 2358654"/>
              <a:gd name="connsiteX29" fmla="*/ 3271081 w 3402933"/>
              <a:gd name="connsiteY29" fmla="*/ 915344 h 2358654"/>
              <a:gd name="connsiteX30" fmla="*/ 3345663 w 3402933"/>
              <a:gd name="connsiteY30" fmla="*/ 958926 h 2358654"/>
              <a:gd name="connsiteX31" fmla="*/ 3402933 w 3402933"/>
              <a:gd name="connsiteY31" fmla="*/ 982627 h 2358654"/>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563222 w 3402933"/>
              <a:gd name="connsiteY26" fmla="*/ 75719 h 2342953"/>
              <a:gd name="connsiteX27" fmla="*/ 3051681 w 3402933"/>
              <a:gd name="connsiteY27" fmla="*/ 581801 h 2342953"/>
              <a:gd name="connsiteX28" fmla="*/ 3131054 w 3402933"/>
              <a:gd name="connsiteY28" fmla="*/ 698321 h 2342953"/>
              <a:gd name="connsiteX29" fmla="*/ 3271081 w 3402933"/>
              <a:gd name="connsiteY29" fmla="*/ 899643 h 2342953"/>
              <a:gd name="connsiteX30" fmla="*/ 3345663 w 3402933"/>
              <a:gd name="connsiteY30" fmla="*/ 943225 h 2342953"/>
              <a:gd name="connsiteX31" fmla="*/ 3402933 w 3402933"/>
              <a:gd name="connsiteY31"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563222 w 3402933"/>
              <a:gd name="connsiteY26" fmla="*/ 75719 h 2342953"/>
              <a:gd name="connsiteX27" fmla="*/ 2564632 w 3402933"/>
              <a:gd name="connsiteY27" fmla="*/ 76578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563222 w 3402933"/>
              <a:gd name="connsiteY26" fmla="*/ 75719 h 2342953"/>
              <a:gd name="connsiteX27" fmla="*/ 2637907 w 3402933"/>
              <a:gd name="connsiteY27" fmla="*/ 165556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374798 w 3402933"/>
              <a:gd name="connsiteY26" fmla="*/ 28614 h 2342953"/>
              <a:gd name="connsiteX27" fmla="*/ 2637907 w 3402933"/>
              <a:gd name="connsiteY27" fmla="*/ 165556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374798 w 3402933"/>
              <a:gd name="connsiteY26" fmla="*/ 28614 h 2342953"/>
              <a:gd name="connsiteX27" fmla="*/ 2637907 w 3402933"/>
              <a:gd name="connsiteY27" fmla="*/ 165556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230358 w 3402933"/>
              <a:gd name="connsiteY6" fmla="*/ 602912 h 2342953"/>
              <a:gd name="connsiteX7" fmla="*/ 2240124 w 3402933"/>
              <a:gd name="connsiteY7" fmla="*/ 914010 h 2342953"/>
              <a:gd name="connsiteX8" fmla="*/ 2219189 w 3402933"/>
              <a:gd name="connsiteY8" fmla="*/ 1123367 h 2342953"/>
              <a:gd name="connsiteX9" fmla="*/ 2145914 w 3402933"/>
              <a:gd name="connsiteY9" fmla="*/ 1317022 h 2342953"/>
              <a:gd name="connsiteX10" fmla="*/ 2004598 w 3402933"/>
              <a:gd name="connsiteY10" fmla="*/ 1515914 h 2342953"/>
              <a:gd name="connsiteX11" fmla="*/ 1830793 w 3402933"/>
              <a:gd name="connsiteY11" fmla="*/ 1690013 h 2342953"/>
              <a:gd name="connsiteX12" fmla="*/ 1648689 w 3402933"/>
              <a:gd name="connsiteY12" fmla="*/ 1829948 h 2342953"/>
              <a:gd name="connsiteX13" fmla="*/ 868831 w 3402933"/>
              <a:gd name="connsiteY13" fmla="*/ 2170155 h 2342953"/>
              <a:gd name="connsiteX14" fmla="*/ 144826 w 3402933"/>
              <a:gd name="connsiteY14" fmla="*/ 2342953 h 2342953"/>
              <a:gd name="connsiteX15" fmla="*/ 0 w 3402933"/>
              <a:gd name="connsiteY15" fmla="*/ 2013136 h 2342953"/>
              <a:gd name="connsiteX16" fmla="*/ 109908 w 3402933"/>
              <a:gd name="connsiteY16" fmla="*/ 1918927 h 2342953"/>
              <a:gd name="connsiteX17" fmla="*/ 340209 w 3402933"/>
              <a:gd name="connsiteY17" fmla="*/ 1871819 h 2342953"/>
              <a:gd name="connsiteX18" fmla="*/ 737987 w 3402933"/>
              <a:gd name="connsiteY18" fmla="*/ 1960795 h 2342953"/>
              <a:gd name="connsiteX19" fmla="*/ 1004918 w 3402933"/>
              <a:gd name="connsiteY19" fmla="*/ 1814246 h 2342953"/>
              <a:gd name="connsiteX20" fmla="*/ 1209045 w 3402933"/>
              <a:gd name="connsiteY20" fmla="*/ 1589183 h 2342953"/>
              <a:gd name="connsiteX21" fmla="*/ 1591119 w 3402933"/>
              <a:gd name="connsiteY21" fmla="*/ 1233280 h 2342953"/>
              <a:gd name="connsiteX22" fmla="*/ 1701032 w 3402933"/>
              <a:gd name="connsiteY22" fmla="*/ 919243 h 2342953"/>
              <a:gd name="connsiteX23" fmla="*/ 1722694 w 3402933"/>
              <a:gd name="connsiteY23" fmla="*/ 502843 h 2342953"/>
              <a:gd name="connsiteX24" fmla="*/ 1790010 w 3402933"/>
              <a:gd name="connsiteY24" fmla="*/ 207427 h 2342953"/>
              <a:gd name="connsiteX25" fmla="*/ 2112449 w 3402933"/>
              <a:gd name="connsiteY25" fmla="*/ 0 h 2342953"/>
              <a:gd name="connsiteX26" fmla="*/ 2374798 w 3402933"/>
              <a:gd name="connsiteY26" fmla="*/ 28614 h 2342953"/>
              <a:gd name="connsiteX27" fmla="*/ 2711182 w 3402933"/>
              <a:gd name="connsiteY27" fmla="*/ 202193 h 2342953"/>
              <a:gd name="connsiteX28" fmla="*/ 3051681 w 3402933"/>
              <a:gd name="connsiteY28" fmla="*/ 581801 h 2342953"/>
              <a:gd name="connsiteX29" fmla="*/ 3131054 w 3402933"/>
              <a:gd name="connsiteY29" fmla="*/ 698321 h 2342953"/>
              <a:gd name="connsiteX30" fmla="*/ 3271081 w 3402933"/>
              <a:gd name="connsiteY30" fmla="*/ 899643 h 2342953"/>
              <a:gd name="connsiteX31" fmla="*/ 3345663 w 3402933"/>
              <a:gd name="connsiteY31" fmla="*/ 943225 h 2342953"/>
              <a:gd name="connsiteX32" fmla="*/ 3402933 w 3402933"/>
              <a:gd name="connsiteY32"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402381 w 3402933"/>
              <a:gd name="connsiteY6" fmla="*/ 39584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388251 w 3402933"/>
              <a:gd name="connsiteY5" fmla="*/ 393668 h 2342953"/>
              <a:gd name="connsiteX6" fmla="*/ 2151151 w 3402933"/>
              <a:gd name="connsiteY6" fmla="*/ 39584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7228 w 3402933"/>
              <a:gd name="connsiteY5" fmla="*/ 430306 h 2342953"/>
              <a:gd name="connsiteX6" fmla="*/ 2151151 w 3402933"/>
              <a:gd name="connsiteY6" fmla="*/ 39584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7228 w 3402933"/>
              <a:gd name="connsiteY5" fmla="*/ 430306 h 2342953"/>
              <a:gd name="connsiteX6" fmla="*/ 2292467 w 3402933"/>
              <a:gd name="connsiteY6" fmla="*/ 44818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49947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1994 w 3402933"/>
              <a:gd name="connsiteY5" fmla="*/ 409370 h 2342953"/>
              <a:gd name="connsiteX6" fmla="*/ 2292467 w 3402933"/>
              <a:gd name="connsiteY6" fmla="*/ 44818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54939 w 3402933"/>
              <a:gd name="connsiteY1" fmla="*/ 1281351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1994 w 3402933"/>
              <a:gd name="connsiteY5" fmla="*/ 409370 h 2342953"/>
              <a:gd name="connsiteX6" fmla="*/ 2292467 w 3402933"/>
              <a:gd name="connsiteY6" fmla="*/ 44818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 name="connsiteX0" fmla="*/ 3402933 w 3402933"/>
              <a:gd name="connsiteY0" fmla="*/ 966926 h 2342953"/>
              <a:gd name="connsiteX1" fmla="*/ 3239238 w 3402933"/>
              <a:gd name="connsiteY1" fmla="*/ 1270884 h 2342953"/>
              <a:gd name="connsiteX2" fmla="*/ 3010604 w 3402933"/>
              <a:gd name="connsiteY2" fmla="*/ 1179028 h 2342953"/>
              <a:gd name="connsiteX3" fmla="*/ 2760754 w 3402933"/>
              <a:gd name="connsiteY3" fmla="*/ 1028963 h 2342953"/>
              <a:gd name="connsiteX4" fmla="*/ 2601938 w 3402933"/>
              <a:gd name="connsiteY4" fmla="*/ 514948 h 2342953"/>
              <a:gd name="connsiteX5" fmla="*/ 2471994 w 3402933"/>
              <a:gd name="connsiteY5" fmla="*/ 409370 h 2342953"/>
              <a:gd name="connsiteX6" fmla="*/ 2292467 w 3402933"/>
              <a:gd name="connsiteY6" fmla="*/ 448188 h 2342953"/>
              <a:gd name="connsiteX7" fmla="*/ 2230358 w 3402933"/>
              <a:gd name="connsiteY7" fmla="*/ 602912 h 2342953"/>
              <a:gd name="connsiteX8" fmla="*/ 2240124 w 3402933"/>
              <a:gd name="connsiteY8" fmla="*/ 914010 h 2342953"/>
              <a:gd name="connsiteX9" fmla="*/ 2219189 w 3402933"/>
              <a:gd name="connsiteY9" fmla="*/ 1123367 h 2342953"/>
              <a:gd name="connsiteX10" fmla="*/ 2145914 w 3402933"/>
              <a:gd name="connsiteY10" fmla="*/ 1317022 h 2342953"/>
              <a:gd name="connsiteX11" fmla="*/ 2004598 w 3402933"/>
              <a:gd name="connsiteY11" fmla="*/ 1515914 h 2342953"/>
              <a:gd name="connsiteX12" fmla="*/ 1830793 w 3402933"/>
              <a:gd name="connsiteY12" fmla="*/ 1690013 h 2342953"/>
              <a:gd name="connsiteX13" fmla="*/ 1648689 w 3402933"/>
              <a:gd name="connsiteY13" fmla="*/ 1829948 h 2342953"/>
              <a:gd name="connsiteX14" fmla="*/ 868831 w 3402933"/>
              <a:gd name="connsiteY14" fmla="*/ 2170155 h 2342953"/>
              <a:gd name="connsiteX15" fmla="*/ 144826 w 3402933"/>
              <a:gd name="connsiteY15" fmla="*/ 2342953 h 2342953"/>
              <a:gd name="connsiteX16" fmla="*/ 0 w 3402933"/>
              <a:gd name="connsiteY16" fmla="*/ 2013136 h 2342953"/>
              <a:gd name="connsiteX17" fmla="*/ 109908 w 3402933"/>
              <a:gd name="connsiteY17" fmla="*/ 1918927 h 2342953"/>
              <a:gd name="connsiteX18" fmla="*/ 340209 w 3402933"/>
              <a:gd name="connsiteY18" fmla="*/ 1871819 h 2342953"/>
              <a:gd name="connsiteX19" fmla="*/ 737987 w 3402933"/>
              <a:gd name="connsiteY19" fmla="*/ 1960795 h 2342953"/>
              <a:gd name="connsiteX20" fmla="*/ 1004918 w 3402933"/>
              <a:gd name="connsiteY20" fmla="*/ 1814246 h 2342953"/>
              <a:gd name="connsiteX21" fmla="*/ 1209045 w 3402933"/>
              <a:gd name="connsiteY21" fmla="*/ 1589183 h 2342953"/>
              <a:gd name="connsiteX22" fmla="*/ 1591119 w 3402933"/>
              <a:gd name="connsiteY22" fmla="*/ 1233280 h 2342953"/>
              <a:gd name="connsiteX23" fmla="*/ 1701032 w 3402933"/>
              <a:gd name="connsiteY23" fmla="*/ 919243 h 2342953"/>
              <a:gd name="connsiteX24" fmla="*/ 1722694 w 3402933"/>
              <a:gd name="connsiteY24" fmla="*/ 502843 h 2342953"/>
              <a:gd name="connsiteX25" fmla="*/ 1790010 w 3402933"/>
              <a:gd name="connsiteY25" fmla="*/ 207427 h 2342953"/>
              <a:gd name="connsiteX26" fmla="*/ 2112449 w 3402933"/>
              <a:gd name="connsiteY26" fmla="*/ 0 h 2342953"/>
              <a:gd name="connsiteX27" fmla="*/ 2374798 w 3402933"/>
              <a:gd name="connsiteY27" fmla="*/ 28614 h 2342953"/>
              <a:gd name="connsiteX28" fmla="*/ 2711182 w 3402933"/>
              <a:gd name="connsiteY28" fmla="*/ 202193 h 2342953"/>
              <a:gd name="connsiteX29" fmla="*/ 3051681 w 3402933"/>
              <a:gd name="connsiteY29" fmla="*/ 581801 h 2342953"/>
              <a:gd name="connsiteX30" fmla="*/ 3131054 w 3402933"/>
              <a:gd name="connsiteY30" fmla="*/ 698321 h 2342953"/>
              <a:gd name="connsiteX31" fmla="*/ 3271081 w 3402933"/>
              <a:gd name="connsiteY31" fmla="*/ 899643 h 2342953"/>
              <a:gd name="connsiteX32" fmla="*/ 3345663 w 3402933"/>
              <a:gd name="connsiteY32" fmla="*/ 943225 h 2342953"/>
              <a:gd name="connsiteX33" fmla="*/ 3402933 w 3402933"/>
              <a:gd name="connsiteY33" fmla="*/ 966926 h 234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02933" h="2342953">
                <a:moveTo>
                  <a:pt x="3402933" y="966926"/>
                </a:moveTo>
                <a:lnTo>
                  <a:pt x="3239238" y="1270884"/>
                </a:lnTo>
                <a:lnTo>
                  <a:pt x="3010604" y="1179028"/>
                </a:lnTo>
                <a:lnTo>
                  <a:pt x="2760754" y="1028963"/>
                </a:lnTo>
                <a:lnTo>
                  <a:pt x="2601938" y="514948"/>
                </a:lnTo>
                <a:lnTo>
                  <a:pt x="2471994" y="409370"/>
                </a:lnTo>
                <a:lnTo>
                  <a:pt x="2292467" y="448188"/>
                </a:lnTo>
                <a:lnTo>
                  <a:pt x="2230358" y="602912"/>
                </a:lnTo>
                <a:lnTo>
                  <a:pt x="2240124" y="914010"/>
                </a:lnTo>
                <a:lnTo>
                  <a:pt x="2219189" y="1123367"/>
                </a:lnTo>
                <a:lnTo>
                  <a:pt x="2145914" y="1317022"/>
                </a:lnTo>
                <a:lnTo>
                  <a:pt x="2004598" y="1515914"/>
                </a:lnTo>
                <a:lnTo>
                  <a:pt x="1830793" y="1690013"/>
                </a:lnTo>
                <a:lnTo>
                  <a:pt x="1648689" y="1829948"/>
                </a:lnTo>
                <a:cubicBezTo>
                  <a:pt x="1393971" y="1995689"/>
                  <a:pt x="1212528" y="2077690"/>
                  <a:pt x="868831" y="2170155"/>
                </a:cubicBezTo>
                <a:lnTo>
                  <a:pt x="144826" y="2342953"/>
                </a:lnTo>
                <a:lnTo>
                  <a:pt x="0" y="2013136"/>
                </a:lnTo>
                <a:lnTo>
                  <a:pt x="109908" y="1918927"/>
                </a:lnTo>
                <a:cubicBezTo>
                  <a:pt x="148291" y="1895374"/>
                  <a:pt x="252976" y="1856118"/>
                  <a:pt x="340209" y="1871819"/>
                </a:cubicBezTo>
                <a:cubicBezTo>
                  <a:pt x="427442" y="1887520"/>
                  <a:pt x="608883" y="1970390"/>
                  <a:pt x="737987" y="1960795"/>
                </a:cubicBezTo>
                <a:cubicBezTo>
                  <a:pt x="765902" y="1936370"/>
                  <a:pt x="942983" y="1875309"/>
                  <a:pt x="1004918" y="1814246"/>
                </a:cubicBezTo>
                <a:lnTo>
                  <a:pt x="1209045" y="1589183"/>
                </a:lnTo>
                <a:lnTo>
                  <a:pt x="1591119" y="1233280"/>
                </a:lnTo>
                <a:cubicBezTo>
                  <a:pt x="1591119" y="1235024"/>
                  <a:pt x="1701032" y="917499"/>
                  <a:pt x="1701032" y="919243"/>
                </a:cubicBezTo>
                <a:lnTo>
                  <a:pt x="1722694" y="502843"/>
                </a:lnTo>
                <a:lnTo>
                  <a:pt x="1790010" y="207427"/>
                </a:lnTo>
                <a:lnTo>
                  <a:pt x="2112449" y="0"/>
                </a:lnTo>
                <a:lnTo>
                  <a:pt x="2374798" y="28614"/>
                </a:lnTo>
                <a:cubicBezTo>
                  <a:pt x="2541011" y="48091"/>
                  <a:pt x="2623479" y="156546"/>
                  <a:pt x="2711182" y="202193"/>
                </a:cubicBezTo>
                <a:lnTo>
                  <a:pt x="3051681" y="581801"/>
                </a:lnTo>
                <a:lnTo>
                  <a:pt x="3131054" y="698321"/>
                </a:lnTo>
                <a:lnTo>
                  <a:pt x="3271081" y="899643"/>
                </a:lnTo>
                <a:lnTo>
                  <a:pt x="3345663" y="943225"/>
                </a:lnTo>
                <a:lnTo>
                  <a:pt x="3402933" y="966926"/>
                </a:lnTo>
                <a:close/>
              </a:path>
            </a:pathLst>
          </a:custGeom>
          <a:solidFill>
            <a:srgbClr val="DCC5ED">
              <a:alpha val="51000"/>
            </a:srgbClr>
          </a:solidFill>
          <a:ln w="31750" cmpd="sng">
            <a:solidFill>
              <a:srgbClr val="B400A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dirty="0">
              <a:solidFill>
                <a:prstClr val="white"/>
              </a:solidFill>
              <a:latin typeface="Calibri"/>
            </a:endParaRPr>
          </a:p>
        </p:txBody>
      </p:sp>
      <p:sp>
        <p:nvSpPr>
          <p:cNvPr id="10" name="Rectangle: Rounded Corners 9">
            <a:extLst>
              <a:ext uri="{FF2B5EF4-FFF2-40B4-BE49-F238E27FC236}">
                <a16:creationId xmlns:a16="http://schemas.microsoft.com/office/drawing/2014/main" id="{6E4C551C-90B2-56BE-180B-1459BD74DEAA}"/>
              </a:ext>
              <a:ext uri="{C183D7F6-B498-43B3-948B-1728B52AA6E4}">
                <adec:decorative xmlns:adec="http://schemas.microsoft.com/office/drawing/2017/decorative" val="1"/>
              </a:ext>
            </a:extLst>
          </p:cNvPr>
          <p:cNvSpPr/>
          <p:nvPr/>
        </p:nvSpPr>
        <p:spPr>
          <a:xfrm>
            <a:off x="4516341" y="3357513"/>
            <a:ext cx="421452" cy="188473"/>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4B5435C-6ED1-5DCB-CC8D-E53D4815E612}"/>
              </a:ext>
              <a:ext uri="{C183D7F6-B498-43B3-948B-1728B52AA6E4}">
                <adec:decorative xmlns:adec="http://schemas.microsoft.com/office/drawing/2017/decorative" val="1"/>
              </a:ext>
            </a:extLst>
          </p:cNvPr>
          <p:cNvSpPr/>
          <p:nvPr/>
        </p:nvSpPr>
        <p:spPr>
          <a:xfrm rot="18456077">
            <a:off x="4481734" y="3762124"/>
            <a:ext cx="436957" cy="100445"/>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B56A02D9-C09A-6F01-5FB6-565E472B4DA1}"/>
              </a:ext>
              <a:ext uri="{C183D7F6-B498-43B3-948B-1728B52AA6E4}">
                <adec:decorative xmlns:adec="http://schemas.microsoft.com/office/drawing/2017/decorative" val="1"/>
              </a:ext>
            </a:extLst>
          </p:cNvPr>
          <p:cNvSpPr/>
          <p:nvPr/>
        </p:nvSpPr>
        <p:spPr>
          <a:xfrm rot="19851676">
            <a:off x="3409386" y="3239014"/>
            <a:ext cx="348996" cy="74510"/>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409AEF31-760B-6EAB-24DB-55FE500A2A97}"/>
              </a:ext>
              <a:ext uri="{C183D7F6-B498-43B3-948B-1728B52AA6E4}">
                <adec:decorative xmlns:adec="http://schemas.microsoft.com/office/drawing/2017/decorative" val="1"/>
              </a:ext>
            </a:extLst>
          </p:cNvPr>
          <p:cNvSpPr/>
          <p:nvPr/>
        </p:nvSpPr>
        <p:spPr>
          <a:xfrm rot="186898">
            <a:off x="8255164" y="4538234"/>
            <a:ext cx="525312" cy="10615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21E4CE0-FE87-7464-34E2-AADE82E2C4AD}"/>
              </a:ext>
              <a:ext uri="{C183D7F6-B498-43B3-948B-1728B52AA6E4}">
                <adec:decorative xmlns:adec="http://schemas.microsoft.com/office/drawing/2017/decorative" val="1"/>
              </a:ext>
            </a:extLst>
          </p:cNvPr>
          <p:cNvSpPr/>
          <p:nvPr/>
        </p:nvSpPr>
        <p:spPr>
          <a:xfrm rot="15168447">
            <a:off x="6868501" y="5366706"/>
            <a:ext cx="485910" cy="99254"/>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34F7AE6-1FBA-EFEC-80DC-504ECC336598}"/>
              </a:ext>
              <a:ext uri="{C183D7F6-B498-43B3-948B-1728B52AA6E4}">
                <adec:decorative xmlns:adec="http://schemas.microsoft.com/office/drawing/2017/decorative" val="1"/>
              </a:ext>
            </a:extLst>
          </p:cNvPr>
          <p:cNvSpPr/>
          <p:nvPr/>
        </p:nvSpPr>
        <p:spPr>
          <a:xfrm>
            <a:off x="6387827" y="5004259"/>
            <a:ext cx="435608" cy="196372"/>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36CEA1B-1BAC-B182-ACC8-F9D4F875B86C}"/>
              </a:ext>
              <a:ext uri="{C183D7F6-B498-43B3-948B-1728B52AA6E4}">
                <adec:decorative xmlns:adec="http://schemas.microsoft.com/office/drawing/2017/decorative" val="1"/>
              </a:ext>
            </a:extLst>
          </p:cNvPr>
          <p:cNvSpPr/>
          <p:nvPr/>
        </p:nvSpPr>
        <p:spPr>
          <a:xfrm rot="20341947">
            <a:off x="4560713" y="4591917"/>
            <a:ext cx="565035" cy="98260"/>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AEE9DB1-7EDD-2943-3143-230112F40ECB}"/>
              </a:ext>
              <a:ext uri="{C183D7F6-B498-43B3-948B-1728B52AA6E4}">
                <adec:decorative xmlns:adec="http://schemas.microsoft.com/office/drawing/2017/decorative" val="1"/>
              </a:ext>
            </a:extLst>
          </p:cNvPr>
          <p:cNvSpPr/>
          <p:nvPr/>
        </p:nvSpPr>
        <p:spPr>
          <a:xfrm rot="21275601">
            <a:off x="4474747" y="4201827"/>
            <a:ext cx="649204" cy="10615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546452F-90F7-C877-2E19-D6DE27DE370E}"/>
              </a:ext>
              <a:ext uri="{C183D7F6-B498-43B3-948B-1728B52AA6E4}">
                <adec:decorative xmlns:adec="http://schemas.microsoft.com/office/drawing/2017/decorative" val="1"/>
              </a:ext>
            </a:extLst>
          </p:cNvPr>
          <p:cNvSpPr/>
          <p:nvPr/>
        </p:nvSpPr>
        <p:spPr>
          <a:xfrm rot="16588004">
            <a:off x="5279056" y="5632859"/>
            <a:ext cx="314593" cy="10615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427FCE3-B2C1-8B31-00E3-9572C4445B8E}"/>
              </a:ext>
              <a:ext uri="{C183D7F6-B498-43B3-948B-1728B52AA6E4}">
                <adec:decorative xmlns:adec="http://schemas.microsoft.com/office/drawing/2017/decorative" val="1"/>
              </a:ext>
            </a:extLst>
          </p:cNvPr>
          <p:cNvSpPr/>
          <p:nvPr/>
        </p:nvSpPr>
        <p:spPr>
          <a:xfrm>
            <a:off x="5631192" y="5244743"/>
            <a:ext cx="434468" cy="20947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7DE779C-B8A4-C740-BF83-5DC46FAF664B}"/>
              </a:ext>
              <a:ext uri="{C183D7F6-B498-43B3-948B-1728B52AA6E4}">
                <adec:decorative xmlns:adec="http://schemas.microsoft.com/office/drawing/2017/decorative" val="1"/>
              </a:ext>
            </a:extLst>
          </p:cNvPr>
          <p:cNvSpPr/>
          <p:nvPr/>
        </p:nvSpPr>
        <p:spPr>
          <a:xfrm>
            <a:off x="3004600" y="2892600"/>
            <a:ext cx="426273" cy="196292"/>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8E98407-774E-466D-5BA4-6ABCB981A159}"/>
              </a:ext>
              <a:ext uri="{C183D7F6-B498-43B3-948B-1728B52AA6E4}">
                <adec:decorative xmlns:adec="http://schemas.microsoft.com/office/drawing/2017/decorative" val="1"/>
              </a:ext>
            </a:extLst>
          </p:cNvPr>
          <p:cNvSpPr/>
          <p:nvPr/>
        </p:nvSpPr>
        <p:spPr>
          <a:xfrm>
            <a:off x="2815361" y="3786038"/>
            <a:ext cx="209002" cy="85633"/>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73FB72F-4D82-1031-EE19-39522900780B}"/>
              </a:ext>
              <a:ext uri="{C183D7F6-B498-43B3-948B-1728B52AA6E4}">
                <adec:decorative xmlns:adec="http://schemas.microsoft.com/office/drawing/2017/decorative" val="1"/>
              </a:ext>
            </a:extLst>
          </p:cNvPr>
          <p:cNvSpPr/>
          <p:nvPr/>
        </p:nvSpPr>
        <p:spPr>
          <a:xfrm>
            <a:off x="3688625" y="3731658"/>
            <a:ext cx="435720" cy="196140"/>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D3E4718-022E-F9E7-2D56-DA5DACEBABFF}"/>
              </a:ext>
              <a:ext uri="{C183D7F6-B498-43B3-948B-1728B52AA6E4}">
                <adec:decorative xmlns:adec="http://schemas.microsoft.com/office/drawing/2017/decorative" val="1"/>
              </a:ext>
            </a:extLst>
          </p:cNvPr>
          <p:cNvSpPr/>
          <p:nvPr/>
        </p:nvSpPr>
        <p:spPr>
          <a:xfrm>
            <a:off x="2588197" y="4369967"/>
            <a:ext cx="533914" cy="22099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D9913F7-AF2D-5FCF-7D77-08C9B10637D6}"/>
              </a:ext>
              <a:ext uri="{C183D7F6-B498-43B3-948B-1728B52AA6E4}">
                <adec:decorative xmlns:adec="http://schemas.microsoft.com/office/drawing/2017/decorative" val="1"/>
              </a:ext>
            </a:extLst>
          </p:cNvPr>
          <p:cNvSpPr/>
          <p:nvPr/>
        </p:nvSpPr>
        <p:spPr>
          <a:xfrm rot="620615">
            <a:off x="1858010" y="4488458"/>
            <a:ext cx="649204" cy="106151"/>
          </a:xfrm>
          <a:prstGeom prst="round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bject 2">
            <a:extLst>
              <a:ext uri="{FF2B5EF4-FFF2-40B4-BE49-F238E27FC236}">
                <a16:creationId xmlns:a16="http://schemas.microsoft.com/office/drawing/2014/main" id="{8C63FCB7-1170-014B-D63F-AFE1F11345AA}"/>
              </a:ext>
            </a:extLst>
          </p:cNvPr>
          <p:cNvSpPr txBox="1"/>
          <p:nvPr/>
        </p:nvSpPr>
        <p:spPr>
          <a:xfrm rot="2160000">
            <a:off x="4912385" y="5354610"/>
            <a:ext cx="394664" cy="64120"/>
          </a:xfrm>
          <a:prstGeom prst="rect">
            <a:avLst/>
          </a:prstGeom>
        </p:spPr>
        <p:txBody>
          <a:bodyPr vert="horz" wrap="square" lIns="0" tIns="0" rIns="0" bIns="0" rtlCol="0">
            <a:spAutoFit/>
          </a:bodyPr>
          <a:lstStyle/>
          <a:p>
            <a:pPr defTabSz="537850">
              <a:lnSpc>
                <a:spcPts val="456"/>
              </a:lnSpc>
            </a:pPr>
            <a:r>
              <a:rPr sz="662" kern="0" baseline="3703" dirty="0">
                <a:solidFill>
                  <a:srgbClr val="FFFFFF"/>
                </a:solidFill>
                <a:latin typeface="Franklin Gothic Medium Cond"/>
                <a:cs typeface="Franklin Gothic Medium Cond"/>
              </a:rPr>
              <a:t>MAGAZINE</a:t>
            </a:r>
            <a:r>
              <a:rPr sz="662" kern="0" spc="31" baseline="3703" dirty="0">
                <a:solidFill>
                  <a:srgbClr val="FFFFFF"/>
                </a:solidFill>
                <a:latin typeface="Franklin Gothic Medium Cond"/>
                <a:cs typeface="Franklin Gothic Medium Cond"/>
              </a:rPr>
              <a:t> </a:t>
            </a:r>
            <a:r>
              <a:rPr sz="441" kern="0" spc="-6" dirty="0">
                <a:solidFill>
                  <a:srgbClr val="FFFFFF"/>
                </a:solidFill>
                <a:latin typeface="Franklin Gothic Medium Cond"/>
                <a:cs typeface="Franklin Gothic Medium Cond"/>
              </a:rPr>
              <a:t>BEACH</a:t>
            </a:r>
            <a:endParaRPr sz="441" kern="0" dirty="0">
              <a:solidFill>
                <a:sysClr val="windowText" lastClr="000000"/>
              </a:solidFill>
              <a:latin typeface="Franklin Gothic Medium Cond"/>
              <a:cs typeface="Franklin Gothic Medium Cond"/>
            </a:endParaRPr>
          </a:p>
        </p:txBody>
      </p:sp>
      <p:sp>
        <p:nvSpPr>
          <p:cNvPr id="180" name="object 3">
            <a:extLst>
              <a:ext uri="{FF2B5EF4-FFF2-40B4-BE49-F238E27FC236}">
                <a16:creationId xmlns:a16="http://schemas.microsoft.com/office/drawing/2014/main" id="{74AC7B3C-38D3-FB1E-255F-B991F4E27A76}"/>
              </a:ext>
            </a:extLst>
          </p:cNvPr>
          <p:cNvSpPr txBox="1"/>
          <p:nvPr/>
        </p:nvSpPr>
        <p:spPr>
          <a:xfrm rot="19500000">
            <a:off x="3124162" y="3991564"/>
            <a:ext cx="302985" cy="64120"/>
          </a:xfrm>
          <a:prstGeom prst="rect">
            <a:avLst/>
          </a:prstGeom>
        </p:spPr>
        <p:txBody>
          <a:bodyPr vert="horz" wrap="square" lIns="0" tIns="0" rIns="0" bIns="0" rtlCol="0">
            <a:spAutoFit/>
          </a:bodyPr>
          <a:lstStyle/>
          <a:p>
            <a:pPr defTabSz="537850">
              <a:lnSpc>
                <a:spcPts val="456"/>
              </a:lnSpc>
            </a:pPr>
            <a:r>
              <a:rPr sz="441" kern="0">
                <a:solidFill>
                  <a:srgbClr val="FFFFFF"/>
                </a:solidFill>
                <a:latin typeface="Franklin Gothic Medium Cond"/>
                <a:cs typeface="Franklin Gothic Medium Cond"/>
              </a:rPr>
              <a:t>HERTER</a:t>
            </a:r>
            <a:r>
              <a:rPr sz="441" kern="0" spc="29">
                <a:solidFill>
                  <a:srgbClr val="FFFFFF"/>
                </a:solidFill>
                <a:latin typeface="Franklin Gothic Medium Cond"/>
                <a:cs typeface="Franklin Gothic Medium Cond"/>
              </a:rPr>
              <a:t> </a:t>
            </a:r>
            <a:r>
              <a:rPr sz="662" kern="0" spc="-18" baseline="3703">
                <a:solidFill>
                  <a:srgbClr val="FFFFFF"/>
                </a:solidFill>
                <a:latin typeface="Franklin Gothic Medium Cond"/>
                <a:cs typeface="Franklin Gothic Medium Cond"/>
              </a:rPr>
              <a:t>PARK</a:t>
            </a:r>
            <a:endParaRPr sz="662" kern="0" baseline="3703">
              <a:solidFill>
                <a:sysClr val="windowText" lastClr="000000"/>
              </a:solidFill>
              <a:latin typeface="Franklin Gothic Medium Cond"/>
              <a:cs typeface="Franklin Gothic Medium Cond"/>
            </a:endParaRPr>
          </a:p>
        </p:txBody>
      </p:sp>
      <p:sp>
        <p:nvSpPr>
          <p:cNvPr id="181" name="object 4">
            <a:extLst>
              <a:ext uri="{FF2B5EF4-FFF2-40B4-BE49-F238E27FC236}">
                <a16:creationId xmlns:a16="http://schemas.microsoft.com/office/drawing/2014/main" id="{A15AF441-FE3C-827C-4ED2-0178B245E8F4}"/>
              </a:ext>
            </a:extLst>
          </p:cNvPr>
          <p:cNvSpPr txBox="1"/>
          <p:nvPr/>
        </p:nvSpPr>
        <p:spPr>
          <a:xfrm rot="159297">
            <a:off x="8253354" y="4516788"/>
            <a:ext cx="664974" cy="105609"/>
          </a:xfrm>
          <a:prstGeom prst="rect">
            <a:avLst/>
          </a:prstGeom>
        </p:spPr>
        <p:txBody>
          <a:bodyPr vert="horz" wrap="square" lIns="0" tIns="15688" rIns="0" bIns="0" rtlCol="0">
            <a:spAutoFit/>
          </a:bodyPr>
          <a:lstStyle/>
          <a:p>
            <a:pPr marL="64617" marR="2988" indent="-57520" defTabSz="537850">
              <a:lnSpc>
                <a:spcPts val="653"/>
              </a:lnSpc>
              <a:spcBef>
                <a:spcPts val="124"/>
              </a:spcBef>
            </a:pPr>
            <a:r>
              <a:rPr sz="588" kern="0" spc="-6" dirty="0">
                <a:solidFill>
                  <a:srgbClr val="231F20"/>
                </a:solidFill>
                <a:latin typeface="Franklin Gothic Medium Cond"/>
                <a:cs typeface="Franklin Gothic Medium Cond"/>
              </a:rPr>
              <a:t>Longfellow</a:t>
            </a:r>
            <a:r>
              <a:rPr sz="588" kern="0" spc="294" dirty="0">
                <a:solidFill>
                  <a:srgbClr val="231F20"/>
                </a:solidFill>
                <a:latin typeface="Franklin Gothic Medium Cond"/>
                <a:cs typeface="Franklin Gothic Medium Cond"/>
              </a:rPr>
              <a:t> </a:t>
            </a:r>
            <a:r>
              <a:rPr sz="588" kern="0" spc="-6" dirty="0">
                <a:solidFill>
                  <a:srgbClr val="231F20"/>
                </a:solidFill>
                <a:latin typeface="Franklin Gothic Medium Cond"/>
                <a:cs typeface="Franklin Gothic Medium Cond"/>
              </a:rPr>
              <a:t>Bridge</a:t>
            </a:r>
            <a:endParaRPr sz="588" kern="0" dirty="0">
              <a:solidFill>
                <a:sysClr val="windowText" lastClr="000000"/>
              </a:solidFill>
              <a:latin typeface="Franklin Gothic Medium Cond"/>
              <a:cs typeface="Franklin Gothic Medium Cond"/>
            </a:endParaRPr>
          </a:p>
        </p:txBody>
      </p:sp>
      <p:sp>
        <p:nvSpPr>
          <p:cNvPr id="183" name="object 7">
            <a:extLst>
              <a:ext uri="{FF2B5EF4-FFF2-40B4-BE49-F238E27FC236}">
                <a16:creationId xmlns:a16="http://schemas.microsoft.com/office/drawing/2014/main" id="{E8241B9C-6A85-6BB6-5819-E4A5035FC6F2}"/>
              </a:ext>
            </a:extLst>
          </p:cNvPr>
          <p:cNvSpPr txBox="1"/>
          <p:nvPr/>
        </p:nvSpPr>
        <p:spPr>
          <a:xfrm rot="4283579">
            <a:off x="6870103" y="5408283"/>
            <a:ext cx="550042" cy="105609"/>
          </a:xfrm>
          <a:prstGeom prst="rect">
            <a:avLst/>
          </a:prstGeom>
        </p:spPr>
        <p:txBody>
          <a:bodyPr vert="horz" wrap="square" lIns="0" tIns="15688" rIns="0" bIns="0" rtlCol="0">
            <a:spAutoFit/>
          </a:bodyPr>
          <a:lstStyle/>
          <a:p>
            <a:pPr marL="7470" marR="2988" defTabSz="537850">
              <a:lnSpc>
                <a:spcPts val="653"/>
              </a:lnSpc>
              <a:spcBef>
                <a:spcPts val="124"/>
              </a:spcBef>
            </a:pPr>
            <a:r>
              <a:rPr sz="588" kern="0" spc="-6" dirty="0">
                <a:solidFill>
                  <a:srgbClr val="231F20"/>
                </a:solidFill>
                <a:latin typeface="Franklin Gothic Medium Cond"/>
                <a:cs typeface="Franklin Gothic Medium Cond"/>
              </a:rPr>
              <a:t>Harvard</a:t>
            </a:r>
            <a:r>
              <a:rPr sz="588" kern="0" spc="294" dirty="0">
                <a:solidFill>
                  <a:srgbClr val="231F20"/>
                </a:solidFill>
                <a:latin typeface="Franklin Gothic Medium Cond"/>
                <a:cs typeface="Franklin Gothic Medium Cond"/>
              </a:rPr>
              <a:t> </a:t>
            </a:r>
            <a:r>
              <a:rPr sz="588" kern="0" spc="-6" dirty="0">
                <a:solidFill>
                  <a:srgbClr val="231F20"/>
                </a:solidFill>
                <a:latin typeface="Franklin Gothic Medium Cond"/>
                <a:cs typeface="Franklin Gothic Medium Cond"/>
              </a:rPr>
              <a:t>Bridge</a:t>
            </a:r>
            <a:endParaRPr sz="588" kern="0" dirty="0">
              <a:solidFill>
                <a:sysClr val="windowText" lastClr="000000"/>
              </a:solidFill>
              <a:latin typeface="Franklin Gothic Medium Cond"/>
              <a:cs typeface="Franklin Gothic Medium Cond"/>
            </a:endParaRPr>
          </a:p>
        </p:txBody>
      </p:sp>
      <p:sp>
        <p:nvSpPr>
          <p:cNvPr id="184" name="object 8">
            <a:extLst>
              <a:ext uri="{FF2B5EF4-FFF2-40B4-BE49-F238E27FC236}">
                <a16:creationId xmlns:a16="http://schemas.microsoft.com/office/drawing/2014/main" id="{DCFA33DB-11E2-487B-8627-0756583415E1}"/>
              </a:ext>
            </a:extLst>
          </p:cNvPr>
          <p:cNvSpPr txBox="1"/>
          <p:nvPr/>
        </p:nvSpPr>
        <p:spPr>
          <a:xfrm rot="596293">
            <a:off x="1895255" y="4481617"/>
            <a:ext cx="594658" cy="98018"/>
          </a:xfrm>
          <a:prstGeom prst="rect">
            <a:avLst/>
          </a:prstGeom>
        </p:spPr>
        <p:txBody>
          <a:bodyPr vert="horz" wrap="square" lIns="0" tIns="7471" rIns="0" bIns="0" rtlCol="0">
            <a:spAutoFit/>
          </a:bodyPr>
          <a:lstStyle/>
          <a:p>
            <a:pPr marL="7470" defTabSz="537850">
              <a:spcBef>
                <a:spcPts val="59"/>
              </a:spcBef>
            </a:pPr>
            <a:r>
              <a:rPr sz="588" kern="0" dirty="0">
                <a:solidFill>
                  <a:srgbClr val="231F20"/>
                </a:solidFill>
                <a:latin typeface="Franklin Gothic Medium Cond"/>
                <a:cs typeface="Franklin Gothic Medium Cond"/>
              </a:rPr>
              <a:t>Arsenal</a:t>
            </a:r>
            <a:r>
              <a:rPr sz="588" kern="0" spc="-6" dirty="0">
                <a:solidFill>
                  <a:srgbClr val="231F20"/>
                </a:solidFill>
                <a:latin typeface="Franklin Gothic Medium Cond"/>
                <a:cs typeface="Franklin Gothic Medium Cond"/>
              </a:rPr>
              <a:t> </a:t>
            </a:r>
            <a:r>
              <a:rPr sz="588" kern="0" dirty="0">
                <a:solidFill>
                  <a:srgbClr val="231F20"/>
                </a:solidFill>
                <a:latin typeface="Franklin Gothic Medium Cond"/>
                <a:cs typeface="Franklin Gothic Medium Cond"/>
              </a:rPr>
              <a:t>Street</a:t>
            </a:r>
            <a:r>
              <a:rPr sz="588" kern="0" spc="-6" dirty="0">
                <a:solidFill>
                  <a:srgbClr val="231F20"/>
                </a:solidFill>
                <a:latin typeface="Franklin Gothic Medium Cond"/>
                <a:cs typeface="Franklin Gothic Medium Cond"/>
              </a:rPr>
              <a:t> Bridge</a:t>
            </a:r>
            <a:endParaRPr sz="588" kern="0" dirty="0">
              <a:solidFill>
                <a:sysClr val="windowText" lastClr="000000"/>
              </a:solidFill>
              <a:latin typeface="Franklin Gothic Medium Cond"/>
              <a:cs typeface="Franklin Gothic Medium Cond"/>
            </a:endParaRPr>
          </a:p>
        </p:txBody>
      </p:sp>
      <p:sp>
        <p:nvSpPr>
          <p:cNvPr id="185" name="object 9">
            <a:extLst>
              <a:ext uri="{FF2B5EF4-FFF2-40B4-BE49-F238E27FC236}">
                <a16:creationId xmlns:a16="http://schemas.microsoft.com/office/drawing/2014/main" id="{3126B381-5ABD-90B0-322B-1C35B412B3A0}"/>
              </a:ext>
            </a:extLst>
          </p:cNvPr>
          <p:cNvSpPr txBox="1"/>
          <p:nvPr/>
        </p:nvSpPr>
        <p:spPr>
          <a:xfrm rot="16714698">
            <a:off x="5280802" y="5631775"/>
            <a:ext cx="289588" cy="105609"/>
          </a:xfrm>
          <a:prstGeom prst="rect">
            <a:avLst/>
          </a:prstGeom>
        </p:spPr>
        <p:txBody>
          <a:bodyPr vert="horz" wrap="square" lIns="0" tIns="15688" rIns="0" bIns="0" rtlCol="0">
            <a:spAutoFit/>
          </a:bodyPr>
          <a:lstStyle/>
          <a:p>
            <a:pPr marL="155005" marR="2988" indent="-147909" defTabSz="537850">
              <a:lnSpc>
                <a:spcPts val="653"/>
              </a:lnSpc>
              <a:spcBef>
                <a:spcPts val="124"/>
              </a:spcBef>
            </a:pPr>
            <a:r>
              <a:rPr lang="en-US" sz="588" kern="0" dirty="0">
                <a:solidFill>
                  <a:srgbClr val="231F20"/>
                </a:solidFill>
                <a:latin typeface="Franklin Gothic Medium Cond"/>
                <a:cs typeface="Franklin Gothic Medium Cond"/>
              </a:rPr>
              <a:t>BU </a:t>
            </a:r>
            <a:r>
              <a:rPr lang="en-US" sz="588" kern="0" spc="-6" dirty="0">
                <a:solidFill>
                  <a:srgbClr val="231F20"/>
                </a:solidFill>
                <a:latin typeface="Franklin Gothic Medium Cond"/>
                <a:cs typeface="Franklin Gothic Medium Cond"/>
              </a:rPr>
              <a:t>Br</a:t>
            </a:r>
            <a:r>
              <a:rPr sz="588" kern="0" spc="-6" dirty="0">
                <a:solidFill>
                  <a:srgbClr val="231F20"/>
                </a:solidFill>
                <a:latin typeface="Franklin Gothic Medium Cond"/>
                <a:cs typeface="Franklin Gothic Medium Cond"/>
              </a:rPr>
              <a:t>idge</a:t>
            </a:r>
            <a:endParaRPr sz="588" kern="0" dirty="0">
              <a:solidFill>
                <a:sysClr val="windowText" lastClr="000000"/>
              </a:solidFill>
              <a:latin typeface="Franklin Gothic Medium Cond"/>
              <a:cs typeface="Franklin Gothic Medium Cond"/>
            </a:endParaRPr>
          </a:p>
        </p:txBody>
      </p:sp>
      <p:sp>
        <p:nvSpPr>
          <p:cNvPr id="186" name="object 10">
            <a:extLst>
              <a:ext uri="{FF2B5EF4-FFF2-40B4-BE49-F238E27FC236}">
                <a16:creationId xmlns:a16="http://schemas.microsoft.com/office/drawing/2014/main" id="{57D86C6A-A55E-3587-083A-3E0A39FEE893}"/>
              </a:ext>
            </a:extLst>
          </p:cNvPr>
          <p:cNvSpPr txBox="1"/>
          <p:nvPr/>
        </p:nvSpPr>
        <p:spPr>
          <a:xfrm rot="19774513">
            <a:off x="3408682" y="3226412"/>
            <a:ext cx="330947" cy="98018"/>
          </a:xfrm>
          <a:prstGeom prst="rect">
            <a:avLst/>
          </a:prstGeom>
        </p:spPr>
        <p:txBody>
          <a:bodyPr vert="horz" wrap="square" lIns="0" tIns="7471" rIns="0" bIns="0" rtlCol="0">
            <a:spAutoFit/>
          </a:bodyPr>
          <a:lstStyle/>
          <a:p>
            <a:pPr marL="7470" defTabSz="537850">
              <a:spcBef>
                <a:spcPts val="59"/>
              </a:spcBef>
            </a:pPr>
            <a:r>
              <a:rPr sz="588" kern="0" dirty="0">
                <a:solidFill>
                  <a:srgbClr val="231F20"/>
                </a:solidFill>
                <a:latin typeface="Franklin Gothic Medium Cond"/>
                <a:cs typeface="Franklin Gothic Medium Cond"/>
              </a:rPr>
              <a:t>Eliot </a:t>
            </a:r>
            <a:r>
              <a:rPr sz="588" kern="0" spc="-6" dirty="0">
                <a:solidFill>
                  <a:srgbClr val="231F20"/>
                </a:solidFill>
                <a:latin typeface="Franklin Gothic Medium Cond"/>
                <a:cs typeface="Franklin Gothic Medium Cond"/>
              </a:rPr>
              <a:t>Bridge</a:t>
            </a:r>
            <a:endParaRPr sz="588" kern="0" dirty="0">
              <a:solidFill>
                <a:sysClr val="windowText" lastClr="000000"/>
              </a:solidFill>
              <a:latin typeface="Franklin Gothic Medium Cond"/>
              <a:cs typeface="Franklin Gothic Medium Cond"/>
            </a:endParaRPr>
          </a:p>
        </p:txBody>
      </p:sp>
      <p:sp>
        <p:nvSpPr>
          <p:cNvPr id="187" name="object 11">
            <a:extLst>
              <a:ext uri="{FF2B5EF4-FFF2-40B4-BE49-F238E27FC236}">
                <a16:creationId xmlns:a16="http://schemas.microsoft.com/office/drawing/2014/main" id="{86B111AF-91DF-DC77-B210-310631F9510C}"/>
              </a:ext>
            </a:extLst>
          </p:cNvPr>
          <p:cNvSpPr txBox="1"/>
          <p:nvPr/>
        </p:nvSpPr>
        <p:spPr>
          <a:xfrm rot="21211044">
            <a:off x="4477555" y="4198677"/>
            <a:ext cx="643591" cy="98018"/>
          </a:xfrm>
          <a:prstGeom prst="rect">
            <a:avLst/>
          </a:prstGeom>
        </p:spPr>
        <p:txBody>
          <a:bodyPr vert="horz" wrap="square" lIns="0" tIns="7471" rIns="0" bIns="0" rtlCol="0">
            <a:spAutoFit/>
          </a:bodyPr>
          <a:lstStyle/>
          <a:p>
            <a:pPr marL="7470" defTabSz="537850">
              <a:spcBef>
                <a:spcPts val="59"/>
              </a:spcBef>
            </a:pPr>
            <a:r>
              <a:rPr sz="588" kern="0" dirty="0">
                <a:solidFill>
                  <a:srgbClr val="231F20"/>
                </a:solidFill>
                <a:latin typeface="Franklin Gothic Medium Cond"/>
                <a:cs typeface="Franklin Gothic Medium Cond"/>
              </a:rPr>
              <a:t>Western</a:t>
            </a:r>
            <a:r>
              <a:rPr sz="588" kern="0" spc="-6" dirty="0">
                <a:solidFill>
                  <a:srgbClr val="231F20"/>
                </a:solidFill>
                <a:latin typeface="Franklin Gothic Medium Cond"/>
                <a:cs typeface="Franklin Gothic Medium Cond"/>
              </a:rPr>
              <a:t> </a:t>
            </a:r>
            <a:r>
              <a:rPr sz="588" kern="0" dirty="0">
                <a:solidFill>
                  <a:srgbClr val="231F20"/>
                </a:solidFill>
                <a:latin typeface="Franklin Gothic Medium Cond"/>
                <a:cs typeface="Franklin Gothic Medium Cond"/>
              </a:rPr>
              <a:t>Avenue</a:t>
            </a:r>
            <a:r>
              <a:rPr sz="588" kern="0" spc="-6" dirty="0">
                <a:solidFill>
                  <a:srgbClr val="231F20"/>
                </a:solidFill>
                <a:latin typeface="Franklin Gothic Medium Cond"/>
                <a:cs typeface="Franklin Gothic Medium Cond"/>
              </a:rPr>
              <a:t> Bridge</a:t>
            </a:r>
            <a:endParaRPr sz="588" kern="0" dirty="0">
              <a:solidFill>
                <a:sysClr val="windowText" lastClr="000000"/>
              </a:solidFill>
              <a:latin typeface="Franklin Gothic Medium Cond"/>
              <a:cs typeface="Franklin Gothic Medium Cond"/>
            </a:endParaRPr>
          </a:p>
        </p:txBody>
      </p:sp>
      <p:sp>
        <p:nvSpPr>
          <p:cNvPr id="188" name="object 12">
            <a:extLst>
              <a:ext uri="{FF2B5EF4-FFF2-40B4-BE49-F238E27FC236}">
                <a16:creationId xmlns:a16="http://schemas.microsoft.com/office/drawing/2014/main" id="{83C6B8C5-E002-9925-472E-43F8F5FE2E34}"/>
              </a:ext>
            </a:extLst>
          </p:cNvPr>
          <p:cNvSpPr txBox="1"/>
          <p:nvPr/>
        </p:nvSpPr>
        <p:spPr>
          <a:xfrm rot="20453068">
            <a:off x="4590345" y="4575480"/>
            <a:ext cx="524062" cy="98018"/>
          </a:xfrm>
          <a:prstGeom prst="rect">
            <a:avLst/>
          </a:prstGeom>
        </p:spPr>
        <p:txBody>
          <a:bodyPr vert="horz" wrap="square" lIns="0" tIns="7471" rIns="0" bIns="0" rtlCol="0">
            <a:spAutoFit/>
          </a:bodyPr>
          <a:lstStyle/>
          <a:p>
            <a:pPr marL="7470" defTabSz="537850">
              <a:spcBef>
                <a:spcPts val="59"/>
              </a:spcBef>
            </a:pPr>
            <a:r>
              <a:rPr sz="588" kern="0" dirty="0">
                <a:solidFill>
                  <a:srgbClr val="231F20"/>
                </a:solidFill>
                <a:latin typeface="Franklin Gothic Medium Cond"/>
                <a:cs typeface="Franklin Gothic Medium Cond"/>
              </a:rPr>
              <a:t>River</a:t>
            </a:r>
            <a:r>
              <a:rPr sz="588" kern="0" spc="-6" dirty="0">
                <a:solidFill>
                  <a:srgbClr val="231F20"/>
                </a:solidFill>
                <a:latin typeface="Franklin Gothic Medium Cond"/>
                <a:cs typeface="Franklin Gothic Medium Cond"/>
              </a:rPr>
              <a:t> </a:t>
            </a:r>
            <a:r>
              <a:rPr sz="588" kern="0" dirty="0">
                <a:solidFill>
                  <a:srgbClr val="231F20"/>
                </a:solidFill>
                <a:latin typeface="Franklin Gothic Medium Cond"/>
                <a:cs typeface="Franklin Gothic Medium Cond"/>
              </a:rPr>
              <a:t>Street</a:t>
            </a:r>
            <a:r>
              <a:rPr sz="588" kern="0" spc="-6" dirty="0">
                <a:solidFill>
                  <a:srgbClr val="231F20"/>
                </a:solidFill>
                <a:latin typeface="Franklin Gothic Medium Cond"/>
                <a:cs typeface="Franklin Gothic Medium Cond"/>
              </a:rPr>
              <a:t> Bridge</a:t>
            </a:r>
            <a:endParaRPr sz="588" kern="0" dirty="0">
              <a:solidFill>
                <a:sysClr val="windowText" lastClr="000000"/>
              </a:solidFill>
              <a:latin typeface="Franklin Gothic Medium Cond"/>
              <a:cs typeface="Franklin Gothic Medium Cond"/>
            </a:endParaRPr>
          </a:p>
        </p:txBody>
      </p:sp>
      <p:sp>
        <p:nvSpPr>
          <p:cNvPr id="189" name="object 99">
            <a:extLst>
              <a:ext uri="{FF2B5EF4-FFF2-40B4-BE49-F238E27FC236}">
                <a16:creationId xmlns:a16="http://schemas.microsoft.com/office/drawing/2014/main" id="{BA3CEF50-C4F2-60D8-EB7A-91606D5C92FF}"/>
              </a:ext>
            </a:extLst>
          </p:cNvPr>
          <p:cNvSpPr txBox="1"/>
          <p:nvPr/>
        </p:nvSpPr>
        <p:spPr>
          <a:xfrm>
            <a:off x="5888981" y="5575209"/>
            <a:ext cx="186765" cy="98018"/>
          </a:xfrm>
          <a:prstGeom prst="rect">
            <a:avLst/>
          </a:prstGeom>
        </p:spPr>
        <p:txBody>
          <a:bodyPr vert="horz" wrap="square" lIns="0" tIns="7471" rIns="0" bIns="0" rtlCol="0">
            <a:spAutoFit/>
          </a:bodyPr>
          <a:lstStyle/>
          <a:p>
            <a:pPr marL="7470" defTabSz="537850">
              <a:spcBef>
                <a:spcPts val="59"/>
              </a:spcBef>
            </a:pPr>
            <a:r>
              <a:rPr sz="588" kern="0" spc="-6">
                <a:solidFill>
                  <a:srgbClr val="231F20"/>
                </a:solidFill>
                <a:latin typeface="Franklin Gothic Medium Cond"/>
                <a:cs typeface="Franklin Gothic Medium Cond"/>
              </a:rPr>
              <a:t>START</a:t>
            </a:r>
            <a:endParaRPr sz="588" kern="0">
              <a:solidFill>
                <a:sysClr val="windowText" lastClr="000000"/>
              </a:solidFill>
              <a:latin typeface="Franklin Gothic Medium Cond"/>
              <a:cs typeface="Franklin Gothic Medium Cond"/>
            </a:endParaRPr>
          </a:p>
        </p:txBody>
      </p:sp>
      <p:grpSp>
        <p:nvGrpSpPr>
          <p:cNvPr id="190" name="object 100" descr="Start icon">
            <a:extLst>
              <a:ext uri="{FF2B5EF4-FFF2-40B4-BE49-F238E27FC236}">
                <a16:creationId xmlns:a16="http://schemas.microsoft.com/office/drawing/2014/main" id="{A79ED6D1-332F-6995-1F23-4191E1B56D6F}"/>
              </a:ext>
            </a:extLst>
          </p:cNvPr>
          <p:cNvGrpSpPr/>
          <p:nvPr/>
        </p:nvGrpSpPr>
        <p:grpSpPr>
          <a:xfrm>
            <a:off x="5648139" y="5603777"/>
            <a:ext cx="262965" cy="203200"/>
            <a:chOff x="9436582" y="8019458"/>
            <a:chExt cx="447040" cy="345440"/>
          </a:xfrm>
        </p:grpSpPr>
        <p:pic>
          <p:nvPicPr>
            <p:cNvPr id="271" name="object 101">
              <a:extLst>
                <a:ext uri="{FF2B5EF4-FFF2-40B4-BE49-F238E27FC236}">
                  <a16:creationId xmlns:a16="http://schemas.microsoft.com/office/drawing/2014/main" id="{66B24A89-0E39-7BF8-B190-81E03D8FA924}"/>
                </a:ext>
              </a:extLst>
            </p:cNvPr>
            <p:cNvPicPr/>
            <p:nvPr/>
          </p:nvPicPr>
          <p:blipFill>
            <a:blip r:embed="rId3" cstate="screen">
              <a:extLst>
                <a:ext uri="{28A0092B-C50C-407E-A947-70E740481C1C}">
                  <a14:useLocalDpi xmlns:a14="http://schemas.microsoft.com/office/drawing/2010/main"/>
                </a:ext>
              </a:extLst>
            </a:blip>
            <a:stretch>
              <a:fillRect/>
            </a:stretch>
          </p:blipFill>
          <p:spPr>
            <a:xfrm>
              <a:off x="9562170" y="8020507"/>
              <a:ext cx="195657" cy="271284"/>
            </a:xfrm>
            <a:prstGeom prst="rect">
              <a:avLst/>
            </a:prstGeom>
          </p:spPr>
        </p:pic>
        <p:sp>
          <p:nvSpPr>
            <p:cNvPr id="272" name="object 102">
              <a:extLst>
                <a:ext uri="{FF2B5EF4-FFF2-40B4-BE49-F238E27FC236}">
                  <a16:creationId xmlns:a16="http://schemas.microsoft.com/office/drawing/2014/main" id="{64AC9937-D647-EDEA-0F66-4ADA1938419F}"/>
                </a:ext>
              </a:extLst>
            </p:cNvPr>
            <p:cNvSpPr/>
            <p:nvPr/>
          </p:nvSpPr>
          <p:spPr>
            <a:xfrm>
              <a:off x="9561123" y="8019458"/>
              <a:ext cx="198120" cy="273685"/>
            </a:xfrm>
            <a:custGeom>
              <a:avLst/>
              <a:gdLst/>
              <a:ahLst/>
              <a:cxnLst/>
              <a:rect l="l" t="t" r="r" b="b"/>
              <a:pathLst>
                <a:path w="198120" h="273684">
                  <a:moveTo>
                    <a:pt x="99216" y="0"/>
                  </a:moveTo>
                  <a:lnTo>
                    <a:pt x="98860" y="0"/>
                  </a:lnTo>
                  <a:lnTo>
                    <a:pt x="60493" y="7758"/>
                  </a:lnTo>
                  <a:lnTo>
                    <a:pt x="29066" y="28905"/>
                  </a:lnTo>
                  <a:lnTo>
                    <a:pt x="7790" y="60243"/>
                  </a:lnTo>
                  <a:lnTo>
                    <a:pt x="91" y="97536"/>
                  </a:lnTo>
                  <a:lnTo>
                    <a:pt x="0" y="101295"/>
                  </a:lnTo>
                  <a:lnTo>
                    <a:pt x="332" y="108639"/>
                  </a:lnTo>
                  <a:lnTo>
                    <a:pt x="29958" y="182928"/>
                  </a:lnTo>
                  <a:lnTo>
                    <a:pt x="58011" y="225088"/>
                  </a:lnTo>
                  <a:lnTo>
                    <a:pt x="83101" y="257199"/>
                  </a:lnTo>
                  <a:lnTo>
                    <a:pt x="97984" y="273380"/>
                  </a:lnTo>
                  <a:lnTo>
                    <a:pt x="99736" y="273380"/>
                  </a:lnTo>
                  <a:lnTo>
                    <a:pt x="100576" y="273037"/>
                  </a:lnTo>
                  <a:lnTo>
                    <a:pt x="101244" y="272415"/>
                  </a:lnTo>
                  <a:lnTo>
                    <a:pt x="102284" y="271284"/>
                  </a:lnTo>
                  <a:lnTo>
                    <a:pt x="98543" y="271284"/>
                  </a:lnTo>
                  <a:lnTo>
                    <a:pt x="98212" y="271157"/>
                  </a:lnTo>
                  <a:lnTo>
                    <a:pt x="58736" y="222521"/>
                  </a:lnTo>
                  <a:lnTo>
                    <a:pt x="31239" y="180919"/>
                  </a:lnTo>
                  <a:lnTo>
                    <a:pt x="9592" y="136753"/>
                  </a:lnTo>
                  <a:lnTo>
                    <a:pt x="1962" y="98577"/>
                  </a:lnTo>
                  <a:lnTo>
                    <a:pt x="9717" y="61068"/>
                  </a:lnTo>
                  <a:lnTo>
                    <a:pt x="30560" y="30392"/>
                  </a:lnTo>
                  <a:lnTo>
                    <a:pt x="61327" y="9691"/>
                  </a:lnTo>
                  <a:lnTo>
                    <a:pt x="98860" y="2095"/>
                  </a:lnTo>
                  <a:lnTo>
                    <a:pt x="109767" y="2095"/>
                  </a:lnTo>
                  <a:lnTo>
                    <a:pt x="99216" y="0"/>
                  </a:lnTo>
                  <a:close/>
                </a:path>
                <a:path w="198120" h="273684">
                  <a:moveTo>
                    <a:pt x="109767" y="2095"/>
                  </a:moveTo>
                  <a:lnTo>
                    <a:pt x="99203" y="2095"/>
                  </a:lnTo>
                  <a:lnTo>
                    <a:pt x="135927" y="9439"/>
                  </a:lnTo>
                  <a:lnTo>
                    <a:pt x="166157" y="29287"/>
                  </a:lnTo>
                  <a:lnTo>
                    <a:pt x="187025" y="58768"/>
                  </a:lnTo>
                  <a:lnTo>
                    <a:pt x="195635" y="94907"/>
                  </a:lnTo>
                  <a:lnTo>
                    <a:pt x="195640" y="103670"/>
                  </a:lnTo>
                  <a:lnTo>
                    <a:pt x="195101" y="111023"/>
                  </a:lnTo>
                  <a:lnTo>
                    <a:pt x="172734" y="172636"/>
                  </a:lnTo>
                  <a:lnTo>
                    <a:pt x="143625" y="218346"/>
                  </a:lnTo>
                  <a:lnTo>
                    <a:pt x="115787" y="253542"/>
                  </a:lnTo>
                  <a:lnTo>
                    <a:pt x="99203" y="271284"/>
                  </a:lnTo>
                  <a:lnTo>
                    <a:pt x="102284" y="271284"/>
                  </a:lnTo>
                  <a:lnTo>
                    <a:pt x="145495" y="219290"/>
                  </a:lnTo>
                  <a:lnTo>
                    <a:pt x="174710" y="173328"/>
                  </a:lnTo>
                  <a:lnTo>
                    <a:pt x="194593" y="124206"/>
                  </a:lnTo>
                  <a:lnTo>
                    <a:pt x="197755" y="94907"/>
                  </a:lnTo>
                  <a:lnTo>
                    <a:pt x="188922" y="57734"/>
                  </a:lnTo>
                  <a:lnTo>
                    <a:pt x="167597" y="27636"/>
                  </a:lnTo>
                  <a:lnTo>
                    <a:pt x="136717" y="7447"/>
                  </a:lnTo>
                  <a:lnTo>
                    <a:pt x="109767" y="2095"/>
                  </a:lnTo>
                  <a:close/>
                </a:path>
                <a:path w="198120" h="273684">
                  <a:moveTo>
                    <a:pt x="98860" y="48768"/>
                  </a:moveTo>
                  <a:lnTo>
                    <a:pt x="79303" y="52715"/>
                  </a:lnTo>
                  <a:lnTo>
                    <a:pt x="63334" y="63482"/>
                  </a:lnTo>
                  <a:lnTo>
                    <a:pt x="52567" y="79452"/>
                  </a:lnTo>
                  <a:lnTo>
                    <a:pt x="48619" y="99009"/>
                  </a:lnTo>
                  <a:lnTo>
                    <a:pt x="52567" y="118566"/>
                  </a:lnTo>
                  <a:lnTo>
                    <a:pt x="63334" y="134535"/>
                  </a:lnTo>
                  <a:lnTo>
                    <a:pt x="79303" y="145302"/>
                  </a:lnTo>
                  <a:lnTo>
                    <a:pt x="98860" y="149250"/>
                  </a:lnTo>
                  <a:lnTo>
                    <a:pt x="109241" y="147154"/>
                  </a:lnTo>
                  <a:lnTo>
                    <a:pt x="98860" y="147154"/>
                  </a:lnTo>
                  <a:lnTo>
                    <a:pt x="80140" y="143364"/>
                  </a:lnTo>
                  <a:lnTo>
                    <a:pt x="64834" y="133035"/>
                  </a:lnTo>
                  <a:lnTo>
                    <a:pt x="54505" y="117729"/>
                  </a:lnTo>
                  <a:lnTo>
                    <a:pt x="50714" y="99009"/>
                  </a:lnTo>
                  <a:lnTo>
                    <a:pt x="54505" y="80288"/>
                  </a:lnTo>
                  <a:lnTo>
                    <a:pt x="64834" y="64982"/>
                  </a:lnTo>
                  <a:lnTo>
                    <a:pt x="80140" y="54653"/>
                  </a:lnTo>
                  <a:lnTo>
                    <a:pt x="98860" y="50863"/>
                  </a:lnTo>
                  <a:lnTo>
                    <a:pt x="109241" y="50863"/>
                  </a:lnTo>
                  <a:lnTo>
                    <a:pt x="98860" y="48768"/>
                  </a:lnTo>
                  <a:close/>
                </a:path>
                <a:path w="198120" h="273684">
                  <a:moveTo>
                    <a:pt x="109241" y="50863"/>
                  </a:moveTo>
                  <a:lnTo>
                    <a:pt x="98860" y="50863"/>
                  </a:lnTo>
                  <a:lnTo>
                    <a:pt x="117581" y="54653"/>
                  </a:lnTo>
                  <a:lnTo>
                    <a:pt x="132887" y="64982"/>
                  </a:lnTo>
                  <a:lnTo>
                    <a:pt x="143216" y="80288"/>
                  </a:lnTo>
                  <a:lnTo>
                    <a:pt x="147006" y="99009"/>
                  </a:lnTo>
                  <a:lnTo>
                    <a:pt x="143216" y="117729"/>
                  </a:lnTo>
                  <a:lnTo>
                    <a:pt x="132887" y="133035"/>
                  </a:lnTo>
                  <a:lnTo>
                    <a:pt x="117581" y="143364"/>
                  </a:lnTo>
                  <a:lnTo>
                    <a:pt x="98860" y="147154"/>
                  </a:lnTo>
                  <a:lnTo>
                    <a:pt x="109241" y="147154"/>
                  </a:lnTo>
                  <a:lnTo>
                    <a:pt x="118417" y="145302"/>
                  </a:lnTo>
                  <a:lnTo>
                    <a:pt x="134387" y="134535"/>
                  </a:lnTo>
                  <a:lnTo>
                    <a:pt x="145153" y="118566"/>
                  </a:lnTo>
                  <a:lnTo>
                    <a:pt x="149101" y="99009"/>
                  </a:lnTo>
                  <a:lnTo>
                    <a:pt x="145153" y="79452"/>
                  </a:lnTo>
                  <a:lnTo>
                    <a:pt x="134387" y="63482"/>
                  </a:lnTo>
                  <a:lnTo>
                    <a:pt x="118417" y="52715"/>
                  </a:lnTo>
                  <a:lnTo>
                    <a:pt x="109241" y="50863"/>
                  </a:lnTo>
                  <a:close/>
                </a:path>
              </a:pathLst>
            </a:custGeom>
            <a:solidFill>
              <a:srgbClr val="FFFFFF"/>
            </a:solidFill>
          </p:spPr>
          <p:txBody>
            <a:bodyPr wrap="square" lIns="0" tIns="0" rIns="0" bIns="0" rtlCol="0"/>
            <a:lstStyle/>
            <a:p>
              <a:pPr defTabSz="537850"/>
              <a:endParaRPr sz="1059" kern="0">
                <a:solidFill>
                  <a:sysClr val="windowText" lastClr="000000"/>
                </a:solidFill>
              </a:endParaRPr>
            </a:p>
          </p:txBody>
        </p:sp>
        <p:pic>
          <p:nvPicPr>
            <p:cNvPr id="273" name="object 103">
              <a:extLst>
                <a:ext uri="{FF2B5EF4-FFF2-40B4-BE49-F238E27FC236}">
                  <a16:creationId xmlns:a16="http://schemas.microsoft.com/office/drawing/2014/main" id="{98DCD315-CA2C-16F0-CCD0-74F9043B2966}"/>
                </a:ext>
              </a:extLst>
            </p:cNvPr>
            <p:cNvPicPr/>
            <p:nvPr/>
          </p:nvPicPr>
          <p:blipFill>
            <a:blip r:embed="rId4" cstate="screen">
              <a:extLst>
                <a:ext uri="{28A0092B-C50C-407E-A947-70E740481C1C}">
                  <a14:useLocalDpi xmlns:a14="http://schemas.microsoft.com/office/drawing/2010/main"/>
                </a:ext>
              </a:extLst>
            </a:blip>
            <a:stretch>
              <a:fillRect/>
            </a:stretch>
          </p:blipFill>
          <p:spPr>
            <a:xfrm>
              <a:off x="9592843" y="8021548"/>
              <a:ext cx="134251" cy="161632"/>
            </a:xfrm>
            <a:prstGeom prst="rect">
              <a:avLst/>
            </a:prstGeom>
          </p:spPr>
        </p:pic>
        <p:pic>
          <p:nvPicPr>
            <p:cNvPr id="274" name="object 104">
              <a:extLst>
                <a:ext uri="{FF2B5EF4-FFF2-40B4-BE49-F238E27FC236}">
                  <a16:creationId xmlns:a16="http://schemas.microsoft.com/office/drawing/2014/main" id="{5E530A9E-0D5C-DEAA-681E-A7158D4ED4F2}"/>
                </a:ext>
              </a:extLst>
            </p:cNvPr>
            <p:cNvPicPr/>
            <p:nvPr/>
          </p:nvPicPr>
          <p:blipFill>
            <a:blip r:embed="rId5" cstate="screen">
              <a:extLst>
                <a:ext uri="{28A0092B-C50C-407E-A947-70E740481C1C}">
                  <a14:useLocalDpi xmlns:a14="http://schemas.microsoft.com/office/drawing/2010/main"/>
                </a:ext>
              </a:extLst>
            </a:blip>
            <a:stretch>
              <a:fillRect/>
            </a:stretch>
          </p:blipFill>
          <p:spPr>
            <a:xfrm>
              <a:off x="9595472" y="8052740"/>
              <a:ext cx="129057" cy="131311"/>
            </a:xfrm>
            <a:prstGeom prst="rect">
              <a:avLst/>
            </a:prstGeom>
          </p:spPr>
        </p:pic>
        <p:pic>
          <p:nvPicPr>
            <p:cNvPr id="275" name="object 105">
              <a:extLst>
                <a:ext uri="{FF2B5EF4-FFF2-40B4-BE49-F238E27FC236}">
                  <a16:creationId xmlns:a16="http://schemas.microsoft.com/office/drawing/2014/main" id="{76D1201D-52E8-37A7-E8BD-7C7A9D213E65}"/>
                </a:ext>
              </a:extLst>
            </p:cNvPr>
            <p:cNvPicPr/>
            <p:nvPr/>
          </p:nvPicPr>
          <p:blipFill>
            <a:blip r:embed="rId6" cstate="screen">
              <a:extLst>
                <a:ext uri="{28A0092B-C50C-407E-A947-70E740481C1C}">
                  <a14:useLocalDpi xmlns:a14="http://schemas.microsoft.com/office/drawing/2010/main"/>
                </a:ext>
              </a:extLst>
            </a:blip>
            <a:stretch>
              <a:fillRect/>
            </a:stretch>
          </p:blipFill>
          <p:spPr>
            <a:xfrm>
              <a:off x="9436582" y="8259750"/>
              <a:ext cx="446810" cy="104698"/>
            </a:xfrm>
            <a:prstGeom prst="rect">
              <a:avLst/>
            </a:prstGeom>
          </p:spPr>
        </p:pic>
      </p:grpSp>
      <p:sp>
        <p:nvSpPr>
          <p:cNvPr id="202" name="object 106">
            <a:extLst>
              <a:ext uri="{FF2B5EF4-FFF2-40B4-BE49-F238E27FC236}">
                <a16:creationId xmlns:a16="http://schemas.microsoft.com/office/drawing/2014/main" id="{F083B610-48F1-7B0F-C5CC-942DE51ECC02}"/>
              </a:ext>
            </a:extLst>
          </p:cNvPr>
          <p:cNvSpPr txBox="1"/>
          <p:nvPr/>
        </p:nvSpPr>
        <p:spPr>
          <a:xfrm>
            <a:off x="2821968" y="3773653"/>
            <a:ext cx="203574" cy="98018"/>
          </a:xfrm>
          <a:prstGeom prst="rect">
            <a:avLst/>
          </a:prstGeom>
        </p:spPr>
        <p:txBody>
          <a:bodyPr vert="horz" wrap="square" lIns="0" tIns="7471" rIns="0" bIns="0" rtlCol="0">
            <a:spAutoFit/>
          </a:bodyPr>
          <a:lstStyle/>
          <a:p>
            <a:pPr marL="7470" defTabSz="537850">
              <a:spcBef>
                <a:spcPts val="59"/>
              </a:spcBef>
            </a:pPr>
            <a:r>
              <a:rPr sz="588" kern="0" spc="-6">
                <a:solidFill>
                  <a:srgbClr val="231F20"/>
                </a:solidFill>
                <a:latin typeface="Franklin Gothic Medium Cond"/>
                <a:cs typeface="Franklin Gothic Medium Cond"/>
              </a:rPr>
              <a:t>FINISH</a:t>
            </a:r>
            <a:endParaRPr sz="588" kern="0">
              <a:solidFill>
                <a:sysClr val="windowText" lastClr="000000"/>
              </a:solidFill>
              <a:latin typeface="Franklin Gothic Medium Cond"/>
              <a:cs typeface="Franklin Gothic Medium Cond"/>
            </a:endParaRPr>
          </a:p>
        </p:txBody>
      </p:sp>
      <p:grpSp>
        <p:nvGrpSpPr>
          <p:cNvPr id="227" name="object 138">
            <a:extLst>
              <a:ext uri="{FF2B5EF4-FFF2-40B4-BE49-F238E27FC236}">
                <a16:creationId xmlns:a16="http://schemas.microsoft.com/office/drawing/2014/main" id="{74DFC27C-0665-EBAA-047C-94D3FEA9C441}"/>
              </a:ext>
              <a:ext uri="{C183D7F6-B498-43B3-948B-1728B52AA6E4}">
                <adec:decorative xmlns:adec="http://schemas.microsoft.com/office/drawing/2017/decorative" val="1"/>
              </a:ext>
            </a:extLst>
          </p:cNvPr>
          <p:cNvGrpSpPr/>
          <p:nvPr/>
        </p:nvGrpSpPr>
        <p:grpSpPr>
          <a:xfrm>
            <a:off x="420584" y="4786854"/>
            <a:ext cx="267074" cy="203574"/>
            <a:chOff x="677384" y="6785965"/>
            <a:chExt cx="454025" cy="346075"/>
          </a:xfrm>
        </p:grpSpPr>
        <p:pic>
          <p:nvPicPr>
            <p:cNvPr id="268" name="object 139">
              <a:extLst>
                <a:ext uri="{FF2B5EF4-FFF2-40B4-BE49-F238E27FC236}">
                  <a16:creationId xmlns:a16="http://schemas.microsoft.com/office/drawing/2014/main" id="{B2B47DE7-38FE-0045-3A05-EFD681297F44}"/>
                </a:ext>
              </a:extLst>
            </p:cNvPr>
            <p:cNvPicPr/>
            <p:nvPr/>
          </p:nvPicPr>
          <p:blipFill>
            <a:blip r:embed="rId7" cstate="screen">
              <a:extLst>
                <a:ext uri="{28A0092B-C50C-407E-A947-70E740481C1C}">
                  <a14:useLocalDpi xmlns:a14="http://schemas.microsoft.com/office/drawing/2010/main"/>
                </a:ext>
              </a:extLst>
            </a:blip>
            <a:stretch>
              <a:fillRect/>
            </a:stretch>
          </p:blipFill>
          <p:spPr>
            <a:xfrm>
              <a:off x="677384" y="7025259"/>
              <a:ext cx="453931" cy="106362"/>
            </a:xfrm>
            <a:prstGeom prst="rect">
              <a:avLst/>
            </a:prstGeom>
          </p:spPr>
        </p:pic>
        <p:pic>
          <p:nvPicPr>
            <p:cNvPr id="269" name="object 140">
              <a:extLst>
                <a:ext uri="{FF2B5EF4-FFF2-40B4-BE49-F238E27FC236}">
                  <a16:creationId xmlns:a16="http://schemas.microsoft.com/office/drawing/2014/main" id="{8B79024C-A7B6-B58D-11D2-59A2624C7D17}"/>
                </a:ext>
              </a:extLst>
            </p:cNvPr>
            <p:cNvPicPr/>
            <p:nvPr/>
          </p:nvPicPr>
          <p:blipFill>
            <a:blip r:embed="rId8" cstate="screen">
              <a:extLst>
                <a:ext uri="{28A0092B-C50C-407E-A947-70E740481C1C}">
                  <a14:useLocalDpi xmlns:a14="http://schemas.microsoft.com/office/drawing/2010/main"/>
                </a:ext>
              </a:extLst>
            </a:blip>
            <a:stretch>
              <a:fillRect/>
            </a:stretch>
          </p:blipFill>
          <p:spPr>
            <a:xfrm>
              <a:off x="771613" y="6785965"/>
              <a:ext cx="265036" cy="265036"/>
            </a:xfrm>
            <a:prstGeom prst="rect">
              <a:avLst/>
            </a:prstGeom>
          </p:spPr>
        </p:pic>
        <p:pic>
          <p:nvPicPr>
            <p:cNvPr id="270" name="object 141">
              <a:extLst>
                <a:ext uri="{FF2B5EF4-FFF2-40B4-BE49-F238E27FC236}">
                  <a16:creationId xmlns:a16="http://schemas.microsoft.com/office/drawing/2014/main" id="{B5A17E93-DB27-AE58-6D88-522D2601386B}"/>
                </a:ext>
              </a:extLst>
            </p:cNvPr>
            <p:cNvPicPr/>
            <p:nvPr/>
          </p:nvPicPr>
          <p:blipFill>
            <a:blip r:embed="rId9" cstate="screen">
              <a:extLst>
                <a:ext uri="{28A0092B-C50C-407E-A947-70E740481C1C}">
                  <a14:useLocalDpi xmlns:a14="http://schemas.microsoft.com/office/drawing/2010/main"/>
                </a:ext>
              </a:extLst>
            </a:blip>
            <a:stretch>
              <a:fillRect/>
            </a:stretch>
          </p:blipFill>
          <p:spPr>
            <a:xfrm>
              <a:off x="796415" y="6825884"/>
              <a:ext cx="215549" cy="177744"/>
            </a:xfrm>
            <a:prstGeom prst="rect">
              <a:avLst/>
            </a:prstGeom>
          </p:spPr>
        </p:pic>
      </p:grpSp>
      <p:sp>
        <p:nvSpPr>
          <p:cNvPr id="235" name="object 142">
            <a:extLst>
              <a:ext uri="{FF2B5EF4-FFF2-40B4-BE49-F238E27FC236}">
                <a16:creationId xmlns:a16="http://schemas.microsoft.com/office/drawing/2014/main" id="{F7126779-8541-506F-4FDF-6D7DF7281D89}"/>
              </a:ext>
            </a:extLst>
          </p:cNvPr>
          <p:cNvSpPr txBox="1"/>
          <p:nvPr/>
        </p:nvSpPr>
        <p:spPr>
          <a:xfrm>
            <a:off x="389969" y="4523966"/>
            <a:ext cx="328706" cy="264024"/>
          </a:xfrm>
          <a:prstGeom prst="rect">
            <a:avLst/>
          </a:prstGeom>
        </p:spPr>
        <p:txBody>
          <a:bodyPr vert="horz" wrap="square" lIns="0" tIns="7471" rIns="0" bIns="0" rtlCol="0">
            <a:spAutoFit/>
          </a:bodyPr>
          <a:lstStyle/>
          <a:p>
            <a:pPr algn="ctr" defTabSz="537850">
              <a:lnSpc>
                <a:spcPts val="662"/>
              </a:lnSpc>
              <a:spcBef>
                <a:spcPts val="59"/>
              </a:spcBef>
            </a:pPr>
            <a:r>
              <a:rPr sz="588" kern="0" spc="-15">
                <a:solidFill>
                  <a:srgbClr val="231F20"/>
                </a:solidFill>
                <a:latin typeface="Franklin Gothic Medium Cond"/>
                <a:cs typeface="Franklin Gothic Medium Cond"/>
              </a:rPr>
              <a:t>CRI</a:t>
            </a:r>
            <a:endParaRPr sz="588" kern="0">
              <a:solidFill>
                <a:sysClr val="windowText" lastClr="000000"/>
              </a:solidFill>
              <a:latin typeface="Franklin Gothic Medium Cond"/>
              <a:cs typeface="Franklin Gothic Medium Cond"/>
            </a:endParaRPr>
          </a:p>
          <a:p>
            <a:pPr marL="7470" marR="2988" algn="ctr" defTabSz="537850">
              <a:lnSpc>
                <a:spcPts val="618"/>
              </a:lnSpc>
              <a:spcBef>
                <a:spcPts val="50"/>
              </a:spcBef>
            </a:pPr>
            <a:r>
              <a:rPr sz="588" kern="0" spc="-6">
                <a:solidFill>
                  <a:srgbClr val="231F20"/>
                </a:solidFill>
                <a:latin typeface="Franklin Gothic Medium Cond"/>
                <a:cs typeface="Franklin Gothic Medium Cond"/>
              </a:rPr>
              <a:t>Community</a:t>
            </a:r>
            <a:r>
              <a:rPr sz="588" kern="0" spc="294">
                <a:solidFill>
                  <a:srgbClr val="231F20"/>
                </a:solidFill>
                <a:latin typeface="Franklin Gothic Medium Cond"/>
                <a:cs typeface="Franklin Gothic Medium Cond"/>
              </a:rPr>
              <a:t> </a:t>
            </a:r>
            <a:r>
              <a:rPr sz="588" kern="0">
                <a:solidFill>
                  <a:srgbClr val="231F20"/>
                </a:solidFill>
                <a:latin typeface="Franklin Gothic Medium Cond"/>
                <a:cs typeface="Franklin Gothic Medium Cond"/>
              </a:rPr>
              <a:t>Rowing,</a:t>
            </a:r>
            <a:r>
              <a:rPr sz="588" kern="0" spc="-9">
                <a:solidFill>
                  <a:srgbClr val="231F20"/>
                </a:solidFill>
                <a:latin typeface="Franklin Gothic Medium Cond"/>
                <a:cs typeface="Franklin Gothic Medium Cond"/>
              </a:rPr>
              <a:t> </a:t>
            </a:r>
            <a:r>
              <a:rPr sz="588" kern="0" spc="-15">
                <a:solidFill>
                  <a:srgbClr val="231F20"/>
                </a:solidFill>
                <a:latin typeface="Franklin Gothic Medium Cond"/>
                <a:cs typeface="Franklin Gothic Medium Cond"/>
              </a:rPr>
              <a:t>Inc</a:t>
            </a:r>
            <a:endParaRPr sz="588" kern="0">
              <a:solidFill>
                <a:sysClr val="windowText" lastClr="000000"/>
              </a:solidFill>
              <a:latin typeface="Franklin Gothic Medium Cond"/>
              <a:cs typeface="Franklin Gothic Medium Cond"/>
            </a:endParaRPr>
          </a:p>
        </p:txBody>
      </p:sp>
      <p:sp>
        <p:nvSpPr>
          <p:cNvPr id="238" name="object 191">
            <a:extLst>
              <a:ext uri="{FF2B5EF4-FFF2-40B4-BE49-F238E27FC236}">
                <a16:creationId xmlns:a16="http://schemas.microsoft.com/office/drawing/2014/main" id="{F0BF2A27-6E4A-F000-88D0-E165CACD44FF}"/>
              </a:ext>
            </a:extLst>
          </p:cNvPr>
          <p:cNvSpPr txBox="1"/>
          <p:nvPr/>
        </p:nvSpPr>
        <p:spPr>
          <a:xfrm>
            <a:off x="7708125" y="3999883"/>
            <a:ext cx="318994" cy="199663"/>
          </a:xfrm>
          <a:prstGeom prst="rect">
            <a:avLst/>
          </a:prstGeom>
        </p:spPr>
        <p:txBody>
          <a:bodyPr vert="horz" wrap="square" lIns="0" tIns="32124" rIns="0" bIns="0" rtlCol="0">
            <a:spAutoFit/>
          </a:bodyPr>
          <a:lstStyle/>
          <a:p>
            <a:pPr marL="20543" marR="2988" indent="-13446" defTabSz="537850">
              <a:lnSpc>
                <a:spcPct val="77100"/>
              </a:lnSpc>
              <a:spcBef>
                <a:spcPts val="253"/>
              </a:spcBef>
            </a:pPr>
            <a:r>
              <a:rPr sz="706" kern="0" spc="-6">
                <a:solidFill>
                  <a:srgbClr val="808285"/>
                </a:solidFill>
                <a:latin typeface="Franklin Gothic Medium Cond"/>
                <a:cs typeface="Franklin Gothic Medium Cond"/>
              </a:rPr>
              <a:t>KENDALL SQUARE</a:t>
            </a:r>
            <a:endParaRPr sz="706" kern="0">
              <a:solidFill>
                <a:sysClr val="windowText" lastClr="000000"/>
              </a:solidFill>
              <a:latin typeface="Franklin Gothic Medium Cond"/>
              <a:cs typeface="Franklin Gothic Medium Cond"/>
            </a:endParaRPr>
          </a:p>
        </p:txBody>
      </p:sp>
      <p:sp>
        <p:nvSpPr>
          <p:cNvPr id="239" name="object 192">
            <a:extLst>
              <a:ext uri="{FF2B5EF4-FFF2-40B4-BE49-F238E27FC236}">
                <a16:creationId xmlns:a16="http://schemas.microsoft.com/office/drawing/2014/main" id="{129A2B24-79EC-7DF3-4E0C-5D0D5EA64F48}"/>
              </a:ext>
            </a:extLst>
          </p:cNvPr>
          <p:cNvSpPr txBox="1"/>
          <p:nvPr/>
        </p:nvSpPr>
        <p:spPr>
          <a:xfrm>
            <a:off x="1914594" y="3332819"/>
            <a:ext cx="566644" cy="199663"/>
          </a:xfrm>
          <a:prstGeom prst="rect">
            <a:avLst/>
          </a:prstGeom>
        </p:spPr>
        <p:txBody>
          <a:bodyPr vert="horz" wrap="square" lIns="0" tIns="32124" rIns="0" bIns="0" rtlCol="0">
            <a:spAutoFit/>
          </a:bodyPr>
          <a:lstStyle/>
          <a:p>
            <a:pPr marL="106823" marR="2988" indent="-99726" defTabSz="537850">
              <a:lnSpc>
                <a:spcPct val="77100"/>
              </a:lnSpc>
              <a:spcBef>
                <a:spcPts val="253"/>
              </a:spcBef>
            </a:pPr>
            <a:r>
              <a:rPr sz="706" kern="0">
                <a:solidFill>
                  <a:srgbClr val="808285"/>
                </a:solidFill>
                <a:latin typeface="Franklin Gothic Medium Cond"/>
                <a:cs typeface="Franklin Gothic Medium Cond"/>
              </a:rPr>
              <a:t>MOUNT</a:t>
            </a:r>
            <a:r>
              <a:rPr sz="706" kern="0" spc="-15">
                <a:solidFill>
                  <a:srgbClr val="808285"/>
                </a:solidFill>
                <a:latin typeface="Franklin Gothic Medium Cond"/>
                <a:cs typeface="Franklin Gothic Medium Cond"/>
              </a:rPr>
              <a:t> </a:t>
            </a:r>
            <a:r>
              <a:rPr sz="706" kern="0" spc="-6">
                <a:solidFill>
                  <a:srgbClr val="808285"/>
                </a:solidFill>
                <a:latin typeface="Franklin Gothic Medium Cond"/>
                <a:cs typeface="Franklin Gothic Medium Cond"/>
              </a:rPr>
              <a:t>AUBURN CEMETERY</a:t>
            </a:r>
            <a:endParaRPr sz="706" kern="0">
              <a:solidFill>
                <a:sysClr val="windowText" lastClr="000000"/>
              </a:solidFill>
              <a:latin typeface="Franklin Gothic Medium Cond"/>
              <a:cs typeface="Franklin Gothic Medium Cond"/>
            </a:endParaRPr>
          </a:p>
        </p:txBody>
      </p:sp>
      <p:sp>
        <p:nvSpPr>
          <p:cNvPr id="240" name="object 193">
            <a:extLst>
              <a:ext uri="{FF2B5EF4-FFF2-40B4-BE49-F238E27FC236}">
                <a16:creationId xmlns:a16="http://schemas.microsoft.com/office/drawing/2014/main" id="{C6FCBA69-2B36-7B78-714C-FDDCAA63C035}"/>
              </a:ext>
            </a:extLst>
          </p:cNvPr>
          <p:cNvSpPr txBox="1"/>
          <p:nvPr/>
        </p:nvSpPr>
        <p:spPr>
          <a:xfrm>
            <a:off x="8003332" y="5751229"/>
            <a:ext cx="527797" cy="116163"/>
          </a:xfrm>
          <a:prstGeom prst="rect">
            <a:avLst/>
          </a:prstGeom>
        </p:spPr>
        <p:txBody>
          <a:bodyPr vert="horz" wrap="square" lIns="0" tIns="7471" rIns="0" bIns="0" rtlCol="0">
            <a:spAutoFit/>
          </a:bodyPr>
          <a:lstStyle/>
          <a:p>
            <a:pPr marL="7470" defTabSz="537850">
              <a:spcBef>
                <a:spcPts val="59"/>
              </a:spcBef>
            </a:pPr>
            <a:r>
              <a:rPr sz="706" kern="0">
                <a:solidFill>
                  <a:srgbClr val="808285"/>
                </a:solidFill>
                <a:latin typeface="Franklin Gothic Medium Cond"/>
                <a:cs typeface="Franklin Gothic Medium Cond"/>
              </a:rPr>
              <a:t>BACK</a:t>
            </a:r>
            <a:r>
              <a:rPr sz="706" kern="0" spc="-21">
                <a:solidFill>
                  <a:srgbClr val="808285"/>
                </a:solidFill>
                <a:latin typeface="Franklin Gothic Medium Cond"/>
                <a:cs typeface="Franklin Gothic Medium Cond"/>
              </a:rPr>
              <a:t> </a:t>
            </a:r>
            <a:r>
              <a:rPr sz="706" kern="0">
                <a:solidFill>
                  <a:srgbClr val="808285"/>
                </a:solidFill>
                <a:latin typeface="Franklin Gothic Medium Cond"/>
                <a:cs typeface="Franklin Gothic Medium Cond"/>
              </a:rPr>
              <a:t>BAY</a:t>
            </a:r>
            <a:r>
              <a:rPr sz="706" kern="0" spc="-15">
                <a:solidFill>
                  <a:srgbClr val="808285"/>
                </a:solidFill>
                <a:latin typeface="Franklin Gothic Medium Cond"/>
                <a:cs typeface="Franklin Gothic Medium Cond"/>
              </a:rPr>
              <a:t> </a:t>
            </a:r>
            <a:r>
              <a:rPr sz="706" kern="0" spc="-12">
                <a:solidFill>
                  <a:srgbClr val="808285"/>
                </a:solidFill>
                <a:latin typeface="Franklin Gothic Medium Cond"/>
                <a:cs typeface="Franklin Gothic Medium Cond"/>
              </a:rPr>
              <a:t>EAST</a:t>
            </a:r>
            <a:endParaRPr sz="706" kern="0">
              <a:solidFill>
                <a:sysClr val="windowText" lastClr="000000"/>
              </a:solidFill>
              <a:latin typeface="Franklin Gothic Medium Cond"/>
              <a:cs typeface="Franklin Gothic Medium Cond"/>
            </a:endParaRPr>
          </a:p>
        </p:txBody>
      </p:sp>
      <p:sp>
        <p:nvSpPr>
          <p:cNvPr id="241" name="object 194">
            <a:extLst>
              <a:ext uri="{FF2B5EF4-FFF2-40B4-BE49-F238E27FC236}">
                <a16:creationId xmlns:a16="http://schemas.microsoft.com/office/drawing/2014/main" id="{9EE42EE7-F675-AB85-6959-FD3612001530}"/>
              </a:ext>
            </a:extLst>
          </p:cNvPr>
          <p:cNvSpPr txBox="1"/>
          <p:nvPr/>
        </p:nvSpPr>
        <p:spPr>
          <a:xfrm>
            <a:off x="6564350" y="4252153"/>
            <a:ext cx="506879" cy="285146"/>
          </a:xfrm>
          <a:prstGeom prst="rect">
            <a:avLst/>
          </a:prstGeom>
        </p:spPr>
        <p:txBody>
          <a:bodyPr vert="horz" wrap="square" lIns="0" tIns="15688" rIns="0" bIns="0" rtlCol="0">
            <a:spAutoFit/>
          </a:bodyPr>
          <a:lstStyle/>
          <a:p>
            <a:pPr marL="67605" marR="2988" indent="-60508" defTabSz="537850">
              <a:lnSpc>
                <a:spcPts val="653"/>
              </a:lnSpc>
              <a:spcBef>
                <a:spcPts val="124"/>
              </a:spcBef>
            </a:pPr>
            <a:r>
              <a:rPr sz="588" kern="0" spc="-6">
                <a:solidFill>
                  <a:srgbClr val="808285"/>
                </a:solidFill>
                <a:latin typeface="Franklin Gothic Medium Cond"/>
                <a:cs typeface="Franklin Gothic Medium Cond"/>
              </a:rPr>
              <a:t>MASSACHUSETTS</a:t>
            </a:r>
            <a:r>
              <a:rPr sz="588" kern="0" spc="294">
                <a:solidFill>
                  <a:srgbClr val="808285"/>
                </a:solidFill>
                <a:latin typeface="Franklin Gothic Medium Cond"/>
                <a:cs typeface="Franklin Gothic Medium Cond"/>
              </a:rPr>
              <a:t> </a:t>
            </a:r>
            <a:r>
              <a:rPr sz="588" kern="0">
                <a:solidFill>
                  <a:srgbClr val="808285"/>
                </a:solidFill>
                <a:latin typeface="Franklin Gothic Medium Cond"/>
                <a:cs typeface="Franklin Gothic Medium Cond"/>
              </a:rPr>
              <a:t>INSTITUTE </a:t>
            </a:r>
            <a:r>
              <a:rPr sz="588" kern="0" spc="-15">
                <a:solidFill>
                  <a:srgbClr val="808285"/>
                </a:solidFill>
                <a:latin typeface="Franklin Gothic Medium Cond"/>
                <a:cs typeface="Franklin Gothic Medium Cond"/>
              </a:rPr>
              <a:t>OF</a:t>
            </a:r>
            <a:r>
              <a:rPr sz="588" kern="0" spc="294">
                <a:solidFill>
                  <a:srgbClr val="808285"/>
                </a:solidFill>
                <a:latin typeface="Franklin Gothic Medium Cond"/>
                <a:cs typeface="Franklin Gothic Medium Cond"/>
              </a:rPr>
              <a:t> </a:t>
            </a:r>
            <a:r>
              <a:rPr sz="588" kern="0" spc="-6">
                <a:solidFill>
                  <a:srgbClr val="808285"/>
                </a:solidFill>
                <a:latin typeface="Franklin Gothic Medium Cond"/>
                <a:cs typeface="Franklin Gothic Medium Cond"/>
              </a:rPr>
              <a:t>TECHNOLOGY</a:t>
            </a:r>
            <a:endParaRPr sz="588" kern="0">
              <a:solidFill>
                <a:sysClr val="windowText" lastClr="000000"/>
              </a:solidFill>
              <a:latin typeface="Franklin Gothic Medium Cond"/>
              <a:cs typeface="Franklin Gothic Medium Cond"/>
            </a:endParaRPr>
          </a:p>
        </p:txBody>
      </p:sp>
      <p:grpSp>
        <p:nvGrpSpPr>
          <p:cNvPr id="242" name="object 195">
            <a:extLst>
              <a:ext uri="{FF2B5EF4-FFF2-40B4-BE49-F238E27FC236}">
                <a16:creationId xmlns:a16="http://schemas.microsoft.com/office/drawing/2014/main" id="{C471FC30-00ED-CBC0-E60D-6BCE82D51DCA}"/>
              </a:ext>
              <a:ext uri="{C183D7F6-B498-43B3-948B-1728B52AA6E4}">
                <adec:decorative xmlns:adec="http://schemas.microsoft.com/office/drawing/2017/decorative" val="1"/>
              </a:ext>
            </a:extLst>
          </p:cNvPr>
          <p:cNvGrpSpPr/>
          <p:nvPr/>
        </p:nvGrpSpPr>
        <p:grpSpPr>
          <a:xfrm>
            <a:off x="6705011" y="4541699"/>
            <a:ext cx="225612" cy="173318"/>
            <a:chOff x="11360911" y="6369202"/>
            <a:chExt cx="383540" cy="294640"/>
          </a:xfrm>
        </p:grpSpPr>
        <p:pic>
          <p:nvPicPr>
            <p:cNvPr id="266" name="object 196">
              <a:extLst>
                <a:ext uri="{FF2B5EF4-FFF2-40B4-BE49-F238E27FC236}">
                  <a16:creationId xmlns:a16="http://schemas.microsoft.com/office/drawing/2014/main" id="{20820DF0-14A3-AF3F-D117-4607F18D2253}"/>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1360911" y="6369202"/>
              <a:ext cx="383184" cy="294385"/>
            </a:xfrm>
            <a:prstGeom prst="rect">
              <a:avLst/>
            </a:prstGeom>
          </p:spPr>
        </p:pic>
        <p:pic>
          <p:nvPicPr>
            <p:cNvPr id="267" name="object 197">
              <a:extLst>
                <a:ext uri="{FF2B5EF4-FFF2-40B4-BE49-F238E27FC236}">
                  <a16:creationId xmlns:a16="http://schemas.microsoft.com/office/drawing/2014/main" id="{1C1EE86F-F96C-25F2-C0C3-C2D95EE28A3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1444604" y="6374728"/>
              <a:ext cx="215379" cy="215770"/>
            </a:xfrm>
            <a:prstGeom prst="rect">
              <a:avLst/>
            </a:prstGeom>
          </p:spPr>
        </p:pic>
      </p:grpSp>
      <p:sp>
        <p:nvSpPr>
          <p:cNvPr id="243" name="object 198">
            <a:extLst>
              <a:ext uri="{FF2B5EF4-FFF2-40B4-BE49-F238E27FC236}">
                <a16:creationId xmlns:a16="http://schemas.microsoft.com/office/drawing/2014/main" id="{92BF0350-4C8F-FCA5-5020-B9A95A938C2D}"/>
              </a:ext>
            </a:extLst>
          </p:cNvPr>
          <p:cNvSpPr txBox="1"/>
          <p:nvPr/>
        </p:nvSpPr>
        <p:spPr>
          <a:xfrm>
            <a:off x="5732703" y="6069149"/>
            <a:ext cx="343274" cy="195378"/>
          </a:xfrm>
          <a:prstGeom prst="rect">
            <a:avLst/>
          </a:prstGeom>
        </p:spPr>
        <p:txBody>
          <a:bodyPr vert="horz" wrap="square" lIns="0" tIns="15688" rIns="0" bIns="0" rtlCol="0">
            <a:spAutoFit/>
          </a:bodyPr>
          <a:lstStyle/>
          <a:p>
            <a:pPr marL="7470" marR="2988" indent="47062" defTabSz="537850">
              <a:lnSpc>
                <a:spcPts val="653"/>
              </a:lnSpc>
              <a:spcBef>
                <a:spcPts val="124"/>
              </a:spcBef>
            </a:pPr>
            <a:r>
              <a:rPr sz="588" kern="0" spc="-6">
                <a:solidFill>
                  <a:srgbClr val="808285"/>
                </a:solidFill>
                <a:latin typeface="Franklin Gothic Medium Cond"/>
                <a:cs typeface="Franklin Gothic Medium Cond"/>
              </a:rPr>
              <a:t>BOSTON</a:t>
            </a:r>
            <a:r>
              <a:rPr sz="588" kern="0" spc="294">
                <a:solidFill>
                  <a:srgbClr val="808285"/>
                </a:solidFill>
                <a:latin typeface="Franklin Gothic Medium Cond"/>
                <a:cs typeface="Franklin Gothic Medium Cond"/>
              </a:rPr>
              <a:t> </a:t>
            </a:r>
            <a:r>
              <a:rPr sz="588" kern="0" spc="-6">
                <a:solidFill>
                  <a:srgbClr val="808285"/>
                </a:solidFill>
                <a:latin typeface="Franklin Gothic Medium Cond"/>
                <a:cs typeface="Franklin Gothic Medium Cond"/>
              </a:rPr>
              <a:t>UNIVERSITY</a:t>
            </a:r>
            <a:endParaRPr sz="588" kern="0">
              <a:solidFill>
                <a:sysClr val="windowText" lastClr="000000"/>
              </a:solidFill>
              <a:latin typeface="Franklin Gothic Medium Cond"/>
              <a:cs typeface="Franklin Gothic Medium Cond"/>
            </a:endParaRPr>
          </a:p>
        </p:txBody>
      </p:sp>
      <p:grpSp>
        <p:nvGrpSpPr>
          <p:cNvPr id="244" name="object 199">
            <a:extLst>
              <a:ext uri="{FF2B5EF4-FFF2-40B4-BE49-F238E27FC236}">
                <a16:creationId xmlns:a16="http://schemas.microsoft.com/office/drawing/2014/main" id="{5D6651BE-8F11-E9BC-4270-FDD96BD618EC}"/>
              </a:ext>
              <a:ext uri="{C183D7F6-B498-43B3-948B-1728B52AA6E4}">
                <adec:decorative xmlns:adec="http://schemas.microsoft.com/office/drawing/2017/decorative" val="1"/>
              </a:ext>
            </a:extLst>
          </p:cNvPr>
          <p:cNvGrpSpPr/>
          <p:nvPr/>
        </p:nvGrpSpPr>
        <p:grpSpPr>
          <a:xfrm>
            <a:off x="5792673" y="5923430"/>
            <a:ext cx="225612" cy="173318"/>
            <a:chOff x="9809936" y="8718143"/>
            <a:chExt cx="383540" cy="294640"/>
          </a:xfrm>
        </p:grpSpPr>
        <p:pic>
          <p:nvPicPr>
            <p:cNvPr id="264" name="object 200">
              <a:extLst>
                <a:ext uri="{FF2B5EF4-FFF2-40B4-BE49-F238E27FC236}">
                  <a16:creationId xmlns:a16="http://schemas.microsoft.com/office/drawing/2014/main" id="{9935A5F7-3E38-4D78-B23C-3F172CB0CA5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809936" y="8718143"/>
              <a:ext cx="383184" cy="294384"/>
            </a:xfrm>
            <a:prstGeom prst="rect">
              <a:avLst/>
            </a:prstGeom>
          </p:spPr>
        </p:pic>
        <p:pic>
          <p:nvPicPr>
            <p:cNvPr id="265" name="object 201">
              <a:extLst>
                <a:ext uri="{FF2B5EF4-FFF2-40B4-BE49-F238E27FC236}">
                  <a16:creationId xmlns:a16="http://schemas.microsoft.com/office/drawing/2014/main" id="{25BD86F8-463F-7D86-27F9-9676511F4B9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9893631" y="8723665"/>
              <a:ext cx="215379" cy="215770"/>
            </a:xfrm>
            <a:prstGeom prst="rect">
              <a:avLst/>
            </a:prstGeom>
          </p:spPr>
        </p:pic>
      </p:grpSp>
      <p:sp>
        <p:nvSpPr>
          <p:cNvPr id="245" name="Oval 244">
            <a:extLst>
              <a:ext uri="{FF2B5EF4-FFF2-40B4-BE49-F238E27FC236}">
                <a16:creationId xmlns:a16="http://schemas.microsoft.com/office/drawing/2014/main" id="{8EA0B007-0248-A151-4C3C-D6AD4E4B86F7}"/>
              </a:ext>
              <a:ext uri="{C183D7F6-B498-43B3-948B-1728B52AA6E4}">
                <adec:decorative xmlns:adec="http://schemas.microsoft.com/office/drawing/2017/decorative" val="1"/>
              </a:ext>
            </a:extLst>
          </p:cNvPr>
          <p:cNvSpPr/>
          <p:nvPr/>
        </p:nvSpPr>
        <p:spPr>
          <a:xfrm>
            <a:off x="2638036" y="4252153"/>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246" name="Oval 245">
            <a:extLst>
              <a:ext uri="{FF2B5EF4-FFF2-40B4-BE49-F238E27FC236}">
                <a16:creationId xmlns:a16="http://schemas.microsoft.com/office/drawing/2014/main" id="{3680D107-3AF5-5ACF-25BD-91A394F4C8FE}"/>
              </a:ext>
              <a:ext uri="{C183D7F6-B498-43B3-948B-1728B52AA6E4}">
                <adec:decorative xmlns:adec="http://schemas.microsoft.com/office/drawing/2017/decorative" val="1"/>
              </a:ext>
            </a:extLst>
          </p:cNvPr>
          <p:cNvSpPr/>
          <p:nvPr/>
        </p:nvSpPr>
        <p:spPr>
          <a:xfrm>
            <a:off x="5868201" y="5501479"/>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247" name="Oval 246">
            <a:extLst>
              <a:ext uri="{FF2B5EF4-FFF2-40B4-BE49-F238E27FC236}">
                <a16:creationId xmlns:a16="http://schemas.microsoft.com/office/drawing/2014/main" id="{E8E207CC-249D-D103-AEB2-267465DF6555}"/>
              </a:ext>
              <a:ext uri="{C183D7F6-B498-43B3-948B-1728B52AA6E4}">
                <adec:decorative xmlns:adec="http://schemas.microsoft.com/office/drawing/2017/decorative" val="1"/>
              </a:ext>
            </a:extLst>
          </p:cNvPr>
          <p:cNvSpPr/>
          <p:nvPr/>
        </p:nvSpPr>
        <p:spPr>
          <a:xfrm>
            <a:off x="6568306" y="5230814"/>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248" name="Oval 247">
            <a:extLst>
              <a:ext uri="{FF2B5EF4-FFF2-40B4-BE49-F238E27FC236}">
                <a16:creationId xmlns:a16="http://schemas.microsoft.com/office/drawing/2014/main" id="{E4C6C418-6D16-F53F-7816-B802EED2192D}"/>
              </a:ext>
              <a:ext uri="{C183D7F6-B498-43B3-948B-1728B52AA6E4}">
                <adec:decorative xmlns:adec="http://schemas.microsoft.com/office/drawing/2017/decorative" val="1"/>
              </a:ext>
            </a:extLst>
          </p:cNvPr>
          <p:cNvSpPr/>
          <p:nvPr/>
        </p:nvSpPr>
        <p:spPr>
          <a:xfrm>
            <a:off x="4933056" y="4962093"/>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252" name="Oval 251">
            <a:extLst>
              <a:ext uri="{FF2B5EF4-FFF2-40B4-BE49-F238E27FC236}">
                <a16:creationId xmlns:a16="http://schemas.microsoft.com/office/drawing/2014/main" id="{D79760BE-101C-A7DD-6A5E-F286EED88D51}"/>
              </a:ext>
              <a:ext uri="{C183D7F6-B498-43B3-948B-1728B52AA6E4}">
                <adec:decorative xmlns:adec="http://schemas.microsoft.com/office/drawing/2017/decorative" val="1"/>
              </a:ext>
            </a:extLst>
          </p:cNvPr>
          <p:cNvSpPr/>
          <p:nvPr/>
        </p:nvSpPr>
        <p:spPr>
          <a:xfrm>
            <a:off x="4054120" y="3596007"/>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253" name="Oval 252">
            <a:extLst>
              <a:ext uri="{FF2B5EF4-FFF2-40B4-BE49-F238E27FC236}">
                <a16:creationId xmlns:a16="http://schemas.microsoft.com/office/drawing/2014/main" id="{DCACF4E8-51A6-1A9C-353A-813879C1A279}"/>
              </a:ext>
              <a:ext uri="{C183D7F6-B498-43B3-948B-1728B52AA6E4}">
                <adec:decorative xmlns:adec="http://schemas.microsoft.com/office/drawing/2017/decorative" val="1"/>
              </a:ext>
            </a:extLst>
          </p:cNvPr>
          <p:cNvSpPr/>
          <p:nvPr/>
        </p:nvSpPr>
        <p:spPr>
          <a:xfrm>
            <a:off x="3365443" y="3125789"/>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grpSp>
        <p:nvGrpSpPr>
          <p:cNvPr id="255" name="object 100">
            <a:extLst>
              <a:ext uri="{FF2B5EF4-FFF2-40B4-BE49-F238E27FC236}">
                <a16:creationId xmlns:a16="http://schemas.microsoft.com/office/drawing/2014/main" id="{275625DB-8DF2-3F17-27A1-D04CCAEF0CAF}"/>
              </a:ext>
              <a:ext uri="{C183D7F6-B498-43B3-948B-1728B52AA6E4}">
                <adec:decorative xmlns:adec="http://schemas.microsoft.com/office/drawing/2017/decorative" val="1"/>
              </a:ext>
            </a:extLst>
          </p:cNvPr>
          <p:cNvGrpSpPr/>
          <p:nvPr/>
        </p:nvGrpSpPr>
        <p:grpSpPr>
          <a:xfrm>
            <a:off x="3004601" y="3777304"/>
            <a:ext cx="262965" cy="203200"/>
            <a:chOff x="9436582" y="8019458"/>
            <a:chExt cx="447040" cy="345440"/>
          </a:xfrm>
        </p:grpSpPr>
        <p:pic>
          <p:nvPicPr>
            <p:cNvPr id="259" name="object 101">
              <a:extLst>
                <a:ext uri="{FF2B5EF4-FFF2-40B4-BE49-F238E27FC236}">
                  <a16:creationId xmlns:a16="http://schemas.microsoft.com/office/drawing/2014/main" id="{E5BD0532-6715-F877-BE19-1D894C7BF9C6}"/>
                </a:ext>
              </a:extLst>
            </p:cNvPr>
            <p:cNvPicPr/>
            <p:nvPr/>
          </p:nvPicPr>
          <p:blipFill>
            <a:blip r:embed="rId3" cstate="screen">
              <a:extLst>
                <a:ext uri="{28A0092B-C50C-407E-A947-70E740481C1C}">
                  <a14:useLocalDpi xmlns:a14="http://schemas.microsoft.com/office/drawing/2010/main"/>
                </a:ext>
              </a:extLst>
            </a:blip>
            <a:stretch>
              <a:fillRect/>
            </a:stretch>
          </p:blipFill>
          <p:spPr>
            <a:xfrm>
              <a:off x="9562170" y="8020507"/>
              <a:ext cx="195657" cy="271284"/>
            </a:xfrm>
            <a:prstGeom prst="rect">
              <a:avLst/>
            </a:prstGeom>
          </p:spPr>
        </p:pic>
        <p:sp>
          <p:nvSpPr>
            <p:cNvPr id="260" name="object 102">
              <a:extLst>
                <a:ext uri="{FF2B5EF4-FFF2-40B4-BE49-F238E27FC236}">
                  <a16:creationId xmlns:a16="http://schemas.microsoft.com/office/drawing/2014/main" id="{8E588202-E0CC-806D-F97B-E4A77452161D}"/>
                </a:ext>
              </a:extLst>
            </p:cNvPr>
            <p:cNvSpPr/>
            <p:nvPr/>
          </p:nvSpPr>
          <p:spPr>
            <a:xfrm>
              <a:off x="9561123" y="8019458"/>
              <a:ext cx="198120" cy="273685"/>
            </a:xfrm>
            <a:custGeom>
              <a:avLst/>
              <a:gdLst/>
              <a:ahLst/>
              <a:cxnLst/>
              <a:rect l="l" t="t" r="r" b="b"/>
              <a:pathLst>
                <a:path w="198120" h="273684">
                  <a:moveTo>
                    <a:pt x="99216" y="0"/>
                  </a:moveTo>
                  <a:lnTo>
                    <a:pt x="98860" y="0"/>
                  </a:lnTo>
                  <a:lnTo>
                    <a:pt x="60493" y="7758"/>
                  </a:lnTo>
                  <a:lnTo>
                    <a:pt x="29066" y="28905"/>
                  </a:lnTo>
                  <a:lnTo>
                    <a:pt x="7790" y="60243"/>
                  </a:lnTo>
                  <a:lnTo>
                    <a:pt x="91" y="97536"/>
                  </a:lnTo>
                  <a:lnTo>
                    <a:pt x="0" y="101295"/>
                  </a:lnTo>
                  <a:lnTo>
                    <a:pt x="332" y="108639"/>
                  </a:lnTo>
                  <a:lnTo>
                    <a:pt x="29958" y="182928"/>
                  </a:lnTo>
                  <a:lnTo>
                    <a:pt x="58011" y="225088"/>
                  </a:lnTo>
                  <a:lnTo>
                    <a:pt x="83101" y="257199"/>
                  </a:lnTo>
                  <a:lnTo>
                    <a:pt x="97984" y="273380"/>
                  </a:lnTo>
                  <a:lnTo>
                    <a:pt x="99736" y="273380"/>
                  </a:lnTo>
                  <a:lnTo>
                    <a:pt x="100576" y="273037"/>
                  </a:lnTo>
                  <a:lnTo>
                    <a:pt x="101244" y="272415"/>
                  </a:lnTo>
                  <a:lnTo>
                    <a:pt x="102284" y="271284"/>
                  </a:lnTo>
                  <a:lnTo>
                    <a:pt x="98543" y="271284"/>
                  </a:lnTo>
                  <a:lnTo>
                    <a:pt x="98212" y="271157"/>
                  </a:lnTo>
                  <a:lnTo>
                    <a:pt x="58736" y="222521"/>
                  </a:lnTo>
                  <a:lnTo>
                    <a:pt x="31239" y="180919"/>
                  </a:lnTo>
                  <a:lnTo>
                    <a:pt x="9592" y="136753"/>
                  </a:lnTo>
                  <a:lnTo>
                    <a:pt x="1962" y="98577"/>
                  </a:lnTo>
                  <a:lnTo>
                    <a:pt x="9717" y="61068"/>
                  </a:lnTo>
                  <a:lnTo>
                    <a:pt x="30560" y="30392"/>
                  </a:lnTo>
                  <a:lnTo>
                    <a:pt x="61327" y="9691"/>
                  </a:lnTo>
                  <a:lnTo>
                    <a:pt x="98860" y="2095"/>
                  </a:lnTo>
                  <a:lnTo>
                    <a:pt x="109767" y="2095"/>
                  </a:lnTo>
                  <a:lnTo>
                    <a:pt x="99216" y="0"/>
                  </a:lnTo>
                  <a:close/>
                </a:path>
                <a:path w="198120" h="273684">
                  <a:moveTo>
                    <a:pt x="109767" y="2095"/>
                  </a:moveTo>
                  <a:lnTo>
                    <a:pt x="99203" y="2095"/>
                  </a:lnTo>
                  <a:lnTo>
                    <a:pt x="135927" y="9439"/>
                  </a:lnTo>
                  <a:lnTo>
                    <a:pt x="166157" y="29287"/>
                  </a:lnTo>
                  <a:lnTo>
                    <a:pt x="187025" y="58768"/>
                  </a:lnTo>
                  <a:lnTo>
                    <a:pt x="195635" y="94907"/>
                  </a:lnTo>
                  <a:lnTo>
                    <a:pt x="195640" y="103670"/>
                  </a:lnTo>
                  <a:lnTo>
                    <a:pt x="195101" y="111023"/>
                  </a:lnTo>
                  <a:lnTo>
                    <a:pt x="172734" y="172636"/>
                  </a:lnTo>
                  <a:lnTo>
                    <a:pt x="143625" y="218346"/>
                  </a:lnTo>
                  <a:lnTo>
                    <a:pt x="115787" y="253542"/>
                  </a:lnTo>
                  <a:lnTo>
                    <a:pt x="99203" y="271284"/>
                  </a:lnTo>
                  <a:lnTo>
                    <a:pt x="102284" y="271284"/>
                  </a:lnTo>
                  <a:lnTo>
                    <a:pt x="145495" y="219290"/>
                  </a:lnTo>
                  <a:lnTo>
                    <a:pt x="174710" y="173328"/>
                  </a:lnTo>
                  <a:lnTo>
                    <a:pt x="194593" y="124206"/>
                  </a:lnTo>
                  <a:lnTo>
                    <a:pt x="197755" y="94907"/>
                  </a:lnTo>
                  <a:lnTo>
                    <a:pt x="188922" y="57734"/>
                  </a:lnTo>
                  <a:lnTo>
                    <a:pt x="167597" y="27636"/>
                  </a:lnTo>
                  <a:lnTo>
                    <a:pt x="136717" y="7447"/>
                  </a:lnTo>
                  <a:lnTo>
                    <a:pt x="109767" y="2095"/>
                  </a:lnTo>
                  <a:close/>
                </a:path>
                <a:path w="198120" h="273684">
                  <a:moveTo>
                    <a:pt x="98860" y="48768"/>
                  </a:moveTo>
                  <a:lnTo>
                    <a:pt x="79303" y="52715"/>
                  </a:lnTo>
                  <a:lnTo>
                    <a:pt x="63334" y="63482"/>
                  </a:lnTo>
                  <a:lnTo>
                    <a:pt x="52567" y="79452"/>
                  </a:lnTo>
                  <a:lnTo>
                    <a:pt x="48619" y="99009"/>
                  </a:lnTo>
                  <a:lnTo>
                    <a:pt x="52567" y="118566"/>
                  </a:lnTo>
                  <a:lnTo>
                    <a:pt x="63334" y="134535"/>
                  </a:lnTo>
                  <a:lnTo>
                    <a:pt x="79303" y="145302"/>
                  </a:lnTo>
                  <a:lnTo>
                    <a:pt x="98860" y="149250"/>
                  </a:lnTo>
                  <a:lnTo>
                    <a:pt x="109241" y="147154"/>
                  </a:lnTo>
                  <a:lnTo>
                    <a:pt x="98860" y="147154"/>
                  </a:lnTo>
                  <a:lnTo>
                    <a:pt x="80140" y="143364"/>
                  </a:lnTo>
                  <a:lnTo>
                    <a:pt x="64834" y="133035"/>
                  </a:lnTo>
                  <a:lnTo>
                    <a:pt x="54505" y="117729"/>
                  </a:lnTo>
                  <a:lnTo>
                    <a:pt x="50714" y="99009"/>
                  </a:lnTo>
                  <a:lnTo>
                    <a:pt x="54505" y="80288"/>
                  </a:lnTo>
                  <a:lnTo>
                    <a:pt x="64834" y="64982"/>
                  </a:lnTo>
                  <a:lnTo>
                    <a:pt x="80140" y="54653"/>
                  </a:lnTo>
                  <a:lnTo>
                    <a:pt x="98860" y="50863"/>
                  </a:lnTo>
                  <a:lnTo>
                    <a:pt x="109241" y="50863"/>
                  </a:lnTo>
                  <a:lnTo>
                    <a:pt x="98860" y="48768"/>
                  </a:lnTo>
                  <a:close/>
                </a:path>
                <a:path w="198120" h="273684">
                  <a:moveTo>
                    <a:pt x="109241" y="50863"/>
                  </a:moveTo>
                  <a:lnTo>
                    <a:pt x="98860" y="50863"/>
                  </a:lnTo>
                  <a:lnTo>
                    <a:pt x="117581" y="54653"/>
                  </a:lnTo>
                  <a:lnTo>
                    <a:pt x="132887" y="64982"/>
                  </a:lnTo>
                  <a:lnTo>
                    <a:pt x="143216" y="80288"/>
                  </a:lnTo>
                  <a:lnTo>
                    <a:pt x="147006" y="99009"/>
                  </a:lnTo>
                  <a:lnTo>
                    <a:pt x="143216" y="117729"/>
                  </a:lnTo>
                  <a:lnTo>
                    <a:pt x="132887" y="133035"/>
                  </a:lnTo>
                  <a:lnTo>
                    <a:pt x="117581" y="143364"/>
                  </a:lnTo>
                  <a:lnTo>
                    <a:pt x="98860" y="147154"/>
                  </a:lnTo>
                  <a:lnTo>
                    <a:pt x="109241" y="147154"/>
                  </a:lnTo>
                  <a:lnTo>
                    <a:pt x="118417" y="145302"/>
                  </a:lnTo>
                  <a:lnTo>
                    <a:pt x="134387" y="134535"/>
                  </a:lnTo>
                  <a:lnTo>
                    <a:pt x="145153" y="118566"/>
                  </a:lnTo>
                  <a:lnTo>
                    <a:pt x="149101" y="99009"/>
                  </a:lnTo>
                  <a:lnTo>
                    <a:pt x="145153" y="79452"/>
                  </a:lnTo>
                  <a:lnTo>
                    <a:pt x="134387" y="63482"/>
                  </a:lnTo>
                  <a:lnTo>
                    <a:pt x="118417" y="52715"/>
                  </a:lnTo>
                  <a:lnTo>
                    <a:pt x="109241" y="50863"/>
                  </a:lnTo>
                  <a:close/>
                </a:path>
              </a:pathLst>
            </a:custGeom>
            <a:solidFill>
              <a:srgbClr val="FFFFFF"/>
            </a:solidFill>
          </p:spPr>
          <p:txBody>
            <a:bodyPr wrap="square" lIns="0" tIns="0" rIns="0" bIns="0" rtlCol="0"/>
            <a:lstStyle/>
            <a:p>
              <a:pPr defTabSz="537850"/>
              <a:endParaRPr sz="1059" kern="0">
                <a:solidFill>
                  <a:sysClr val="windowText" lastClr="000000"/>
                </a:solidFill>
              </a:endParaRPr>
            </a:p>
          </p:txBody>
        </p:sp>
        <p:pic>
          <p:nvPicPr>
            <p:cNvPr id="261" name="object 103">
              <a:extLst>
                <a:ext uri="{FF2B5EF4-FFF2-40B4-BE49-F238E27FC236}">
                  <a16:creationId xmlns:a16="http://schemas.microsoft.com/office/drawing/2014/main" id="{E3A86C2A-D2A9-9CD9-0AC3-9A8042043DA3}"/>
                </a:ext>
              </a:extLst>
            </p:cNvPr>
            <p:cNvPicPr/>
            <p:nvPr/>
          </p:nvPicPr>
          <p:blipFill>
            <a:blip r:embed="rId4" cstate="screen">
              <a:extLst>
                <a:ext uri="{28A0092B-C50C-407E-A947-70E740481C1C}">
                  <a14:useLocalDpi xmlns:a14="http://schemas.microsoft.com/office/drawing/2010/main"/>
                </a:ext>
              </a:extLst>
            </a:blip>
            <a:stretch>
              <a:fillRect/>
            </a:stretch>
          </p:blipFill>
          <p:spPr>
            <a:xfrm>
              <a:off x="9592843" y="8021548"/>
              <a:ext cx="134251" cy="161632"/>
            </a:xfrm>
            <a:prstGeom prst="rect">
              <a:avLst/>
            </a:prstGeom>
          </p:spPr>
        </p:pic>
        <p:pic>
          <p:nvPicPr>
            <p:cNvPr id="262" name="object 104">
              <a:extLst>
                <a:ext uri="{FF2B5EF4-FFF2-40B4-BE49-F238E27FC236}">
                  <a16:creationId xmlns:a16="http://schemas.microsoft.com/office/drawing/2014/main" id="{0973BD5F-5B1E-5EBF-3D00-9636CDF8C200}"/>
                </a:ext>
              </a:extLst>
            </p:cNvPr>
            <p:cNvPicPr/>
            <p:nvPr/>
          </p:nvPicPr>
          <p:blipFill>
            <a:blip r:embed="rId5" cstate="screen">
              <a:extLst>
                <a:ext uri="{28A0092B-C50C-407E-A947-70E740481C1C}">
                  <a14:useLocalDpi xmlns:a14="http://schemas.microsoft.com/office/drawing/2010/main"/>
                </a:ext>
              </a:extLst>
            </a:blip>
            <a:stretch>
              <a:fillRect/>
            </a:stretch>
          </p:blipFill>
          <p:spPr>
            <a:xfrm>
              <a:off x="9595472" y="8052740"/>
              <a:ext cx="129057" cy="131311"/>
            </a:xfrm>
            <a:prstGeom prst="rect">
              <a:avLst/>
            </a:prstGeom>
          </p:spPr>
        </p:pic>
        <p:pic>
          <p:nvPicPr>
            <p:cNvPr id="263" name="object 105">
              <a:extLst>
                <a:ext uri="{FF2B5EF4-FFF2-40B4-BE49-F238E27FC236}">
                  <a16:creationId xmlns:a16="http://schemas.microsoft.com/office/drawing/2014/main" id="{0D2FBDAD-0E7B-00DF-C644-F6C420618762}"/>
                </a:ext>
              </a:extLst>
            </p:cNvPr>
            <p:cNvPicPr/>
            <p:nvPr/>
          </p:nvPicPr>
          <p:blipFill>
            <a:blip r:embed="rId6" cstate="screen">
              <a:extLst>
                <a:ext uri="{28A0092B-C50C-407E-A947-70E740481C1C}">
                  <a14:useLocalDpi xmlns:a14="http://schemas.microsoft.com/office/drawing/2010/main"/>
                </a:ext>
              </a:extLst>
            </a:blip>
            <a:stretch>
              <a:fillRect/>
            </a:stretch>
          </p:blipFill>
          <p:spPr>
            <a:xfrm>
              <a:off x="9436582" y="8259750"/>
              <a:ext cx="446810" cy="104698"/>
            </a:xfrm>
            <a:prstGeom prst="rect">
              <a:avLst/>
            </a:prstGeom>
          </p:spPr>
        </p:pic>
      </p:grpSp>
      <p:sp>
        <p:nvSpPr>
          <p:cNvPr id="257" name="Oval 256">
            <a:extLst>
              <a:ext uri="{FF2B5EF4-FFF2-40B4-BE49-F238E27FC236}">
                <a16:creationId xmlns:a16="http://schemas.microsoft.com/office/drawing/2014/main" id="{BDAA1FAB-F3AE-C315-8CCF-470F790A3904}"/>
              </a:ext>
              <a:ext uri="{C183D7F6-B498-43B3-948B-1728B52AA6E4}">
                <adec:decorative xmlns:adec="http://schemas.microsoft.com/office/drawing/2017/decorative" val="1"/>
              </a:ext>
            </a:extLst>
          </p:cNvPr>
          <p:cNvSpPr/>
          <p:nvPr/>
        </p:nvSpPr>
        <p:spPr>
          <a:xfrm>
            <a:off x="4408022" y="3578976"/>
            <a:ext cx="82415" cy="84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7850"/>
            <a:endParaRPr lang="en-US" sz="1059" kern="0">
              <a:solidFill>
                <a:prstClr val="white"/>
              </a:solidFill>
              <a:latin typeface="Calibri"/>
            </a:endParaRPr>
          </a:p>
        </p:txBody>
      </p:sp>
      <p:sp>
        <p:nvSpPr>
          <p:cNvPr id="258" name="object 5">
            <a:extLst>
              <a:ext uri="{FF2B5EF4-FFF2-40B4-BE49-F238E27FC236}">
                <a16:creationId xmlns:a16="http://schemas.microsoft.com/office/drawing/2014/main" id="{D7BFCFF2-5CE2-B1E3-3872-F42B64919C4E}"/>
              </a:ext>
            </a:extLst>
          </p:cNvPr>
          <p:cNvSpPr txBox="1"/>
          <p:nvPr/>
        </p:nvSpPr>
        <p:spPr>
          <a:xfrm rot="18356029">
            <a:off x="4425885" y="3726123"/>
            <a:ext cx="564539" cy="105609"/>
          </a:xfrm>
          <a:prstGeom prst="rect">
            <a:avLst/>
          </a:prstGeom>
        </p:spPr>
        <p:txBody>
          <a:bodyPr vert="horz" wrap="square" lIns="0" tIns="15688" rIns="0" bIns="0" rtlCol="0">
            <a:spAutoFit/>
          </a:bodyPr>
          <a:lstStyle/>
          <a:p>
            <a:pPr marL="7470" marR="2988" defTabSz="537850">
              <a:lnSpc>
                <a:spcPts val="653"/>
              </a:lnSpc>
              <a:spcBef>
                <a:spcPts val="124"/>
              </a:spcBef>
            </a:pPr>
            <a:r>
              <a:rPr sz="600" kern="0" spc="-6" dirty="0">
                <a:solidFill>
                  <a:srgbClr val="231F20"/>
                </a:solidFill>
                <a:latin typeface="Franklin Gothic Medium Cond"/>
                <a:cs typeface="Franklin Gothic Medium Cond"/>
              </a:rPr>
              <a:t>Weeks</a:t>
            </a:r>
            <a:r>
              <a:rPr lang="en-US" sz="600" kern="0" spc="-6" dirty="0">
                <a:solidFill>
                  <a:srgbClr val="231F20"/>
                </a:solidFill>
                <a:latin typeface="Franklin Gothic Medium Cond"/>
                <a:cs typeface="Franklin Gothic Medium Cond"/>
              </a:rPr>
              <a:t> </a:t>
            </a:r>
            <a:r>
              <a:rPr sz="600" kern="0" spc="-6" dirty="0">
                <a:solidFill>
                  <a:srgbClr val="231F20"/>
                </a:solidFill>
                <a:latin typeface="Franklin Gothic Medium Cond"/>
                <a:cs typeface="Franklin Gothic Medium Cond"/>
              </a:rPr>
              <a:t>Footbridge</a:t>
            </a:r>
            <a:endParaRPr sz="600" kern="0" dirty="0">
              <a:solidFill>
                <a:sysClr val="windowText" lastClr="000000"/>
              </a:solidFill>
              <a:latin typeface="Franklin Gothic Medium Cond"/>
              <a:cs typeface="Franklin Gothic Medium Cond"/>
            </a:endParaRPr>
          </a:p>
        </p:txBody>
      </p:sp>
      <p:sp>
        <p:nvSpPr>
          <p:cNvPr id="280" name="Title 1">
            <a:extLst>
              <a:ext uri="{FF2B5EF4-FFF2-40B4-BE49-F238E27FC236}">
                <a16:creationId xmlns:a16="http://schemas.microsoft.com/office/drawing/2014/main" id="{1F37B303-512C-62F4-50AD-6EFE87DDC926}"/>
              </a:ext>
            </a:extLst>
          </p:cNvPr>
          <p:cNvSpPr>
            <a:spLocks noGrp="1"/>
          </p:cNvSpPr>
          <p:nvPr>
            <p:ph type="title"/>
          </p:nvPr>
        </p:nvSpPr>
        <p:spPr>
          <a:xfrm>
            <a:off x="338634" y="165639"/>
            <a:ext cx="7886700" cy="1325563"/>
          </a:xfrm>
        </p:spPr>
        <p:txBody>
          <a:bodyPr>
            <a:normAutofit/>
          </a:bodyPr>
          <a:lstStyle/>
          <a:p>
            <a:r>
              <a:rPr lang="en-US" sz="3600" dirty="0">
                <a:latin typeface="Aptos Display" panose="020B0004020202020204" pitchFamily="34" charset="0"/>
              </a:rPr>
              <a:t>Study Area</a:t>
            </a:r>
            <a:br>
              <a:rPr lang="en-US" sz="3200" dirty="0">
                <a:latin typeface="Aptos Display" panose="020B0004020202020204" pitchFamily="34" charset="0"/>
              </a:rPr>
            </a:br>
            <a:endParaRPr lang="en-US" sz="3200" i="1" dirty="0">
              <a:latin typeface="Aptos Display" panose="020B0004020202020204" pitchFamily="34" charset="0"/>
            </a:endParaRPr>
          </a:p>
        </p:txBody>
      </p:sp>
      <p:grpSp>
        <p:nvGrpSpPr>
          <p:cNvPr id="41" name="Group 40">
            <a:extLst>
              <a:ext uri="{FF2B5EF4-FFF2-40B4-BE49-F238E27FC236}">
                <a16:creationId xmlns:a16="http://schemas.microsoft.com/office/drawing/2014/main" id="{2AD3C879-84D3-810C-9B01-245108A1DB24}"/>
              </a:ext>
              <a:ext uri="{C183D7F6-B498-43B3-948B-1728B52AA6E4}">
                <adec:decorative xmlns:adec="http://schemas.microsoft.com/office/drawing/2017/decorative" val="1"/>
              </a:ext>
            </a:extLst>
          </p:cNvPr>
          <p:cNvGrpSpPr/>
          <p:nvPr/>
        </p:nvGrpSpPr>
        <p:grpSpPr>
          <a:xfrm>
            <a:off x="5407842" y="1029113"/>
            <a:ext cx="3305907" cy="2039816"/>
            <a:chOff x="5474699" y="1049076"/>
            <a:chExt cx="3305907" cy="2039816"/>
          </a:xfrm>
        </p:grpSpPr>
        <p:sp>
          <p:nvSpPr>
            <p:cNvPr id="14" name="Rectangle 13">
              <a:extLst>
                <a:ext uri="{FF2B5EF4-FFF2-40B4-BE49-F238E27FC236}">
                  <a16:creationId xmlns:a16="http://schemas.microsoft.com/office/drawing/2014/main" id="{37FE82D3-C77C-32EB-D324-C70D72CC1FF9}"/>
                </a:ext>
              </a:extLst>
            </p:cNvPr>
            <p:cNvSpPr/>
            <p:nvPr/>
          </p:nvSpPr>
          <p:spPr>
            <a:xfrm>
              <a:off x="5474699" y="1049076"/>
              <a:ext cx="3305907" cy="2039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4F40860-A5B6-6CBF-1DA8-CEC5528FBFC1}"/>
                </a:ext>
              </a:extLst>
            </p:cNvPr>
            <p:cNvPicPr>
              <a:picLocks noChangeAspect="1"/>
            </p:cNvPicPr>
            <p:nvPr/>
          </p:nvPicPr>
          <p:blipFill>
            <a:blip r:embed="rId14"/>
            <a:stretch>
              <a:fillRect/>
            </a:stretch>
          </p:blipFill>
          <p:spPr>
            <a:xfrm>
              <a:off x="5549068" y="1491202"/>
              <a:ext cx="3171250" cy="1477864"/>
            </a:xfrm>
            <a:prstGeom prst="rect">
              <a:avLst/>
            </a:prstGeom>
          </p:spPr>
        </p:pic>
        <p:pic>
          <p:nvPicPr>
            <p:cNvPr id="18" name="Picture 17">
              <a:extLst>
                <a:ext uri="{FF2B5EF4-FFF2-40B4-BE49-F238E27FC236}">
                  <a16:creationId xmlns:a16="http://schemas.microsoft.com/office/drawing/2014/main" id="{91F06F3C-C2DB-E8BE-BAE9-5C9874F058B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549068" y="1196279"/>
              <a:ext cx="1101288" cy="209574"/>
            </a:xfrm>
            <a:prstGeom prst="rect">
              <a:avLst/>
            </a:prstGeom>
          </p:spPr>
        </p:pic>
        <p:grpSp>
          <p:nvGrpSpPr>
            <p:cNvPr id="285" name="Group 284">
              <a:extLst>
                <a:ext uri="{FF2B5EF4-FFF2-40B4-BE49-F238E27FC236}">
                  <a16:creationId xmlns:a16="http://schemas.microsoft.com/office/drawing/2014/main" id="{59D87427-B355-8D1D-ED35-B18F393505BB}"/>
                </a:ext>
              </a:extLst>
            </p:cNvPr>
            <p:cNvGrpSpPr/>
            <p:nvPr/>
          </p:nvGrpSpPr>
          <p:grpSpPr>
            <a:xfrm>
              <a:off x="5573291" y="1514131"/>
              <a:ext cx="492369" cy="400110"/>
              <a:chOff x="296146" y="960195"/>
              <a:chExt cx="492369" cy="400110"/>
            </a:xfrm>
          </p:grpSpPr>
          <p:sp>
            <p:nvSpPr>
              <p:cNvPr id="286" name="Rectangle: Rounded Corners 285">
                <a:extLst>
                  <a:ext uri="{FF2B5EF4-FFF2-40B4-BE49-F238E27FC236}">
                    <a16:creationId xmlns:a16="http://schemas.microsoft.com/office/drawing/2014/main" id="{D0D325B7-AF23-90D3-B336-6048C248F198}"/>
                  </a:ext>
                </a:extLst>
              </p:cNvPr>
              <p:cNvSpPr/>
              <p:nvPr/>
            </p:nvSpPr>
            <p:spPr>
              <a:xfrm>
                <a:off x="338634" y="1003010"/>
                <a:ext cx="272821" cy="333713"/>
              </a:xfrm>
              <a:prstGeom prst="roundRect">
                <a:avLst/>
              </a:prstGeom>
              <a:solidFill>
                <a:srgbClr val="B400A7"/>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extBox 286">
                <a:extLst>
                  <a:ext uri="{FF2B5EF4-FFF2-40B4-BE49-F238E27FC236}">
                    <a16:creationId xmlns:a16="http://schemas.microsoft.com/office/drawing/2014/main" id="{E20BB588-9A26-2BB2-A13F-DB79DA9C5AC0}"/>
                  </a:ext>
                </a:extLst>
              </p:cNvPr>
              <p:cNvSpPr txBox="1"/>
              <p:nvPr/>
            </p:nvSpPr>
            <p:spPr>
              <a:xfrm>
                <a:off x="296146" y="960195"/>
                <a:ext cx="492369"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A</a:t>
                </a:r>
              </a:p>
            </p:txBody>
          </p:sp>
        </p:grpSp>
        <p:grpSp>
          <p:nvGrpSpPr>
            <p:cNvPr id="291" name="Group 290">
              <a:extLst>
                <a:ext uri="{FF2B5EF4-FFF2-40B4-BE49-F238E27FC236}">
                  <a16:creationId xmlns:a16="http://schemas.microsoft.com/office/drawing/2014/main" id="{55A7FDC8-E1E6-4BC1-6F2D-AC97CC3BBE5B}"/>
                </a:ext>
              </a:extLst>
            </p:cNvPr>
            <p:cNvGrpSpPr/>
            <p:nvPr/>
          </p:nvGrpSpPr>
          <p:grpSpPr>
            <a:xfrm>
              <a:off x="5596296" y="2003866"/>
              <a:ext cx="492369" cy="400110"/>
              <a:chOff x="319151" y="972898"/>
              <a:chExt cx="492369" cy="400110"/>
            </a:xfrm>
          </p:grpSpPr>
          <p:sp>
            <p:nvSpPr>
              <p:cNvPr id="292" name="Rectangle: Rounded Corners 291">
                <a:extLst>
                  <a:ext uri="{FF2B5EF4-FFF2-40B4-BE49-F238E27FC236}">
                    <a16:creationId xmlns:a16="http://schemas.microsoft.com/office/drawing/2014/main" id="{7A477F8C-D5EE-3CF1-9E3B-4BEC84E25738}"/>
                  </a:ext>
                </a:extLst>
              </p:cNvPr>
              <p:cNvSpPr/>
              <p:nvPr/>
            </p:nvSpPr>
            <p:spPr>
              <a:xfrm>
                <a:off x="338634" y="1003010"/>
                <a:ext cx="272821" cy="333713"/>
              </a:xfrm>
              <a:prstGeom prst="roundRect">
                <a:avLst/>
              </a:prstGeom>
              <a:solidFill>
                <a:srgbClr val="0E699C"/>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extBox 292">
                <a:extLst>
                  <a:ext uri="{FF2B5EF4-FFF2-40B4-BE49-F238E27FC236}">
                    <a16:creationId xmlns:a16="http://schemas.microsoft.com/office/drawing/2014/main" id="{6AEB1F4F-0E2D-B493-E66A-706E9E3AA505}"/>
                  </a:ext>
                </a:extLst>
              </p:cNvPr>
              <p:cNvSpPr txBox="1"/>
              <p:nvPr/>
            </p:nvSpPr>
            <p:spPr>
              <a:xfrm>
                <a:off x="319151" y="972898"/>
                <a:ext cx="492369"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B</a:t>
                </a:r>
              </a:p>
            </p:txBody>
          </p:sp>
        </p:grpSp>
        <p:grpSp>
          <p:nvGrpSpPr>
            <p:cNvPr id="294" name="Group 293">
              <a:extLst>
                <a:ext uri="{FF2B5EF4-FFF2-40B4-BE49-F238E27FC236}">
                  <a16:creationId xmlns:a16="http://schemas.microsoft.com/office/drawing/2014/main" id="{9AE852CA-CD7D-9566-9A7E-A0245B875CC0}"/>
                </a:ext>
              </a:extLst>
            </p:cNvPr>
            <p:cNvGrpSpPr/>
            <p:nvPr/>
          </p:nvGrpSpPr>
          <p:grpSpPr>
            <a:xfrm>
              <a:off x="5573292" y="2482558"/>
              <a:ext cx="492369" cy="400110"/>
              <a:chOff x="295199" y="989942"/>
              <a:chExt cx="492369" cy="400110"/>
            </a:xfrm>
          </p:grpSpPr>
          <p:sp>
            <p:nvSpPr>
              <p:cNvPr id="295" name="Rectangle: Rounded Corners 294">
                <a:extLst>
                  <a:ext uri="{FF2B5EF4-FFF2-40B4-BE49-F238E27FC236}">
                    <a16:creationId xmlns:a16="http://schemas.microsoft.com/office/drawing/2014/main" id="{FC998730-A63C-BE64-44FD-C1C5479B902A}"/>
                  </a:ext>
                </a:extLst>
              </p:cNvPr>
              <p:cNvSpPr/>
              <p:nvPr/>
            </p:nvSpPr>
            <p:spPr>
              <a:xfrm>
                <a:off x="338634" y="1003010"/>
                <a:ext cx="272821" cy="333713"/>
              </a:xfrm>
              <a:prstGeom prst="roundRect">
                <a:avLst/>
              </a:prstGeom>
              <a:solidFill>
                <a:schemeClr val="accent6">
                  <a:lumMod val="75000"/>
                </a:schemeClr>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extBox 295">
                <a:extLst>
                  <a:ext uri="{FF2B5EF4-FFF2-40B4-BE49-F238E27FC236}">
                    <a16:creationId xmlns:a16="http://schemas.microsoft.com/office/drawing/2014/main" id="{58CC2F70-152D-85F3-85E6-F6524FD82F6C}"/>
                  </a:ext>
                </a:extLst>
              </p:cNvPr>
              <p:cNvSpPr txBox="1"/>
              <p:nvPr/>
            </p:nvSpPr>
            <p:spPr>
              <a:xfrm>
                <a:off x="295199" y="989942"/>
                <a:ext cx="492369"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C</a:t>
                </a:r>
              </a:p>
            </p:txBody>
          </p:sp>
        </p:grpSp>
      </p:grpSp>
      <p:sp>
        <p:nvSpPr>
          <p:cNvPr id="2" name="object 137">
            <a:extLst>
              <a:ext uri="{FF2B5EF4-FFF2-40B4-BE49-F238E27FC236}">
                <a16:creationId xmlns:a16="http://schemas.microsoft.com/office/drawing/2014/main" id="{2678026D-800B-6A23-7349-D85B0779EB54}"/>
              </a:ext>
            </a:extLst>
          </p:cNvPr>
          <p:cNvSpPr txBox="1"/>
          <p:nvPr/>
        </p:nvSpPr>
        <p:spPr>
          <a:xfrm>
            <a:off x="2613155" y="4382650"/>
            <a:ext cx="496803" cy="199150"/>
          </a:xfrm>
          <a:prstGeom prst="rect">
            <a:avLst/>
          </a:prstGeom>
        </p:spPr>
        <p:txBody>
          <a:bodyPr vert="horz" wrap="square" lIns="0" tIns="19424" rIns="0" bIns="0" rtlCol="0">
            <a:spAutoFit/>
          </a:bodyPr>
          <a:lstStyle/>
          <a:p>
            <a:pPr marL="39218" marR="2988" indent="-31748" defTabSz="537850">
              <a:lnSpc>
                <a:spcPts val="618"/>
              </a:lnSpc>
              <a:spcBef>
                <a:spcPts val="153"/>
              </a:spcBef>
            </a:pPr>
            <a:r>
              <a:rPr sz="600" b="1" kern="0" spc="-6" dirty="0">
                <a:solidFill>
                  <a:srgbClr val="231F20"/>
                </a:solidFill>
                <a:latin typeface="Arial" panose="020B0604020202020204" pitchFamily="34" charset="0"/>
                <a:cs typeface="Arial" panose="020B0604020202020204" pitchFamily="34" charset="0"/>
              </a:rPr>
              <a:t>Northeaster</a:t>
            </a:r>
            <a:r>
              <a:rPr lang="en-US" sz="600" b="1" kern="0" spc="-6" dirty="0">
                <a:solidFill>
                  <a:srgbClr val="231F20"/>
                </a:solidFill>
                <a:latin typeface="Arial" panose="020B0604020202020204" pitchFamily="34" charset="0"/>
                <a:cs typeface="Arial" panose="020B0604020202020204" pitchFamily="34" charset="0"/>
              </a:rPr>
              <a:t>n</a:t>
            </a:r>
          </a:p>
          <a:p>
            <a:pPr marL="39218" marR="2988" indent="-31748" defTabSz="537850">
              <a:lnSpc>
                <a:spcPts val="618"/>
              </a:lnSpc>
              <a:spcBef>
                <a:spcPts val="153"/>
              </a:spcBef>
            </a:pPr>
            <a:r>
              <a:rPr sz="600" b="1" kern="0" spc="-6" dirty="0">
                <a:solidFill>
                  <a:srgbClr val="231F20"/>
                </a:solidFill>
                <a:latin typeface="Arial" panose="020B0604020202020204" pitchFamily="34" charset="0"/>
                <a:cs typeface="Arial" panose="020B0604020202020204" pitchFamily="34" charset="0"/>
              </a:rPr>
              <a:t>Boatho</a:t>
            </a:r>
            <a:r>
              <a:rPr lang="en-US" sz="600" b="1" kern="0" spc="-6" dirty="0">
                <a:solidFill>
                  <a:srgbClr val="231F20"/>
                </a:solidFill>
                <a:latin typeface="Arial" panose="020B0604020202020204" pitchFamily="34" charset="0"/>
                <a:cs typeface="Arial" panose="020B0604020202020204" pitchFamily="34" charset="0"/>
              </a:rPr>
              <a:t>use</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3" name="object 177">
            <a:extLst>
              <a:ext uri="{FF2B5EF4-FFF2-40B4-BE49-F238E27FC236}">
                <a16:creationId xmlns:a16="http://schemas.microsoft.com/office/drawing/2014/main" id="{950C24A9-D866-B407-D5CF-5D13832DD660}"/>
              </a:ext>
            </a:extLst>
          </p:cNvPr>
          <p:cNvSpPr txBox="1"/>
          <p:nvPr/>
        </p:nvSpPr>
        <p:spPr>
          <a:xfrm>
            <a:off x="5288207" y="5255013"/>
            <a:ext cx="882106" cy="199149"/>
          </a:xfrm>
          <a:prstGeom prst="rect">
            <a:avLst/>
          </a:prstGeom>
        </p:spPr>
        <p:txBody>
          <a:bodyPr vert="horz" wrap="square" lIns="0" tIns="19423" rIns="0" bIns="0" rtlCol="0">
            <a:spAutoFit/>
          </a:bodyPr>
          <a:lstStyle/>
          <a:p>
            <a:pPr marL="378736" marR="2988" indent="-122884" algn="ct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BU</a:t>
            </a:r>
            <a:endParaRPr lang="en-US" sz="600" b="1" kern="0" spc="294" dirty="0">
              <a:solidFill>
                <a:srgbClr val="231F20"/>
              </a:solidFill>
              <a:latin typeface="Arial" panose="020B0604020202020204" pitchFamily="34" charset="0"/>
              <a:cs typeface="Arial" panose="020B0604020202020204" pitchFamily="34" charset="0"/>
            </a:endParaRPr>
          </a:p>
          <a:p>
            <a:pPr marL="378736" marR="2988" indent="-122884" algn="ctr" defTabSz="537850">
              <a:lnSpc>
                <a:spcPts val="618"/>
              </a:lnSpc>
              <a:spcBef>
                <a:spcPts val="152"/>
              </a:spcBef>
            </a:pPr>
            <a:r>
              <a:rPr sz="600" b="1" kern="0" spc="-6" dirty="0">
                <a:solidFill>
                  <a:srgbClr val="231F20"/>
                </a:solidFill>
                <a:latin typeface="Arial" panose="020B0604020202020204" pitchFamily="34" charset="0"/>
                <a:cs typeface="Arial" panose="020B0604020202020204" pitchFamily="34" charset="0"/>
              </a:rPr>
              <a:t>Boathouse</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4" name="object 182">
            <a:extLst>
              <a:ext uri="{FF2B5EF4-FFF2-40B4-BE49-F238E27FC236}">
                <a16:creationId xmlns:a16="http://schemas.microsoft.com/office/drawing/2014/main" id="{CA95EA68-0766-F80E-D337-0E4428802325}"/>
              </a:ext>
            </a:extLst>
          </p:cNvPr>
          <p:cNvSpPr txBox="1"/>
          <p:nvPr/>
        </p:nvSpPr>
        <p:spPr>
          <a:xfrm>
            <a:off x="6383566" y="5004100"/>
            <a:ext cx="445458" cy="187080"/>
          </a:xfrm>
          <a:prstGeom prst="rect">
            <a:avLst/>
          </a:prstGeom>
        </p:spPr>
        <p:txBody>
          <a:bodyPr vert="horz" wrap="square" lIns="0" tIns="7471" rIns="0" bIns="0" rtlCol="0">
            <a:spAutoFit/>
          </a:bodyPr>
          <a:lstStyle/>
          <a:p>
            <a:pPr marR="9338" algn="ctr" defTabSz="537850">
              <a:lnSpc>
                <a:spcPts val="662"/>
              </a:lnSpc>
              <a:spcBef>
                <a:spcPts val="59"/>
              </a:spcBef>
            </a:pPr>
            <a:r>
              <a:rPr sz="600" b="1" kern="0" spc="-15" dirty="0">
                <a:solidFill>
                  <a:srgbClr val="231F20"/>
                </a:solidFill>
                <a:latin typeface="Arial" panose="020B0604020202020204" pitchFamily="34" charset="0"/>
                <a:cs typeface="Arial" panose="020B0604020202020204" pitchFamily="34" charset="0"/>
              </a:rPr>
              <a:t>MIT</a:t>
            </a:r>
            <a:endParaRPr sz="600" b="1" kern="0" dirty="0">
              <a:solidFill>
                <a:sysClr val="windowText" lastClr="000000"/>
              </a:solidFill>
              <a:latin typeface="Arial" panose="020B0604020202020204" pitchFamily="34" charset="0"/>
              <a:cs typeface="Arial" panose="020B0604020202020204" pitchFamily="34" charset="0"/>
            </a:endParaRPr>
          </a:p>
          <a:p>
            <a:pPr algn="ctr" defTabSz="537850">
              <a:lnSpc>
                <a:spcPts val="662"/>
              </a:lnSpc>
            </a:pPr>
            <a:r>
              <a:rPr sz="600" b="1" kern="0" spc="-6" dirty="0">
                <a:solidFill>
                  <a:srgbClr val="231F20"/>
                </a:solidFill>
                <a:latin typeface="Arial" panose="020B0604020202020204" pitchFamily="34" charset="0"/>
                <a:cs typeface="Arial" panose="020B0604020202020204" pitchFamily="34" charset="0"/>
              </a:rPr>
              <a:t>Boathouse</a:t>
            </a:r>
            <a:endParaRPr sz="471" b="1" kern="0" dirty="0">
              <a:solidFill>
                <a:sysClr val="windowText" lastClr="000000"/>
              </a:solidFill>
              <a:latin typeface="Arial" panose="020B0604020202020204" pitchFamily="34" charset="0"/>
              <a:cs typeface="Arial" panose="020B0604020202020204" pitchFamily="34" charset="0"/>
            </a:endParaRPr>
          </a:p>
        </p:txBody>
      </p:sp>
      <p:sp>
        <p:nvSpPr>
          <p:cNvPr id="6" name="object 177">
            <a:extLst>
              <a:ext uri="{FF2B5EF4-FFF2-40B4-BE49-F238E27FC236}">
                <a16:creationId xmlns:a16="http://schemas.microsoft.com/office/drawing/2014/main" id="{DCCAFFE1-49BF-0532-530F-DD04F2FD8E10}"/>
              </a:ext>
            </a:extLst>
          </p:cNvPr>
          <p:cNvSpPr txBox="1"/>
          <p:nvPr/>
        </p:nvSpPr>
        <p:spPr>
          <a:xfrm>
            <a:off x="4289994" y="3339394"/>
            <a:ext cx="1195307" cy="199149"/>
          </a:xfrm>
          <a:prstGeom prst="rect">
            <a:avLst/>
          </a:prstGeom>
        </p:spPr>
        <p:txBody>
          <a:bodyPr vert="horz" wrap="square" lIns="0" tIns="19423" rIns="0" bIns="0" rtlCol="0">
            <a:spAutoFit/>
          </a:bodyPr>
          <a:lstStyle/>
          <a:p>
            <a:pPr marL="378736" marR="2988" indent="-122884"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Weld </a:t>
            </a:r>
          </a:p>
          <a:p>
            <a:pPr marL="378736" marR="2988" indent="-122884"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Boathouse</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7" name="object 177">
            <a:extLst>
              <a:ext uri="{FF2B5EF4-FFF2-40B4-BE49-F238E27FC236}">
                <a16:creationId xmlns:a16="http://schemas.microsoft.com/office/drawing/2014/main" id="{243AA8E8-E6DE-BA36-0F62-DC7C978D3E27}"/>
              </a:ext>
            </a:extLst>
          </p:cNvPr>
          <p:cNvSpPr txBox="1"/>
          <p:nvPr/>
        </p:nvSpPr>
        <p:spPr>
          <a:xfrm>
            <a:off x="3415998" y="3726497"/>
            <a:ext cx="691314" cy="199149"/>
          </a:xfrm>
          <a:prstGeom prst="rect">
            <a:avLst/>
          </a:prstGeom>
        </p:spPr>
        <p:txBody>
          <a:bodyPr vert="horz" wrap="square" lIns="0" tIns="19423" rIns="0" bIns="0" rtlCol="0">
            <a:spAutoFit/>
          </a:bodyPr>
          <a:lstStyle/>
          <a:p>
            <a:pPr marL="378736" marR="2988" indent="-122884" algn="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Newell </a:t>
            </a:r>
          </a:p>
          <a:p>
            <a:pPr marL="378736" marR="2988" indent="-122884" algn="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Boathouse</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8" name="object 177">
            <a:extLst>
              <a:ext uri="{FF2B5EF4-FFF2-40B4-BE49-F238E27FC236}">
                <a16:creationId xmlns:a16="http://schemas.microsoft.com/office/drawing/2014/main" id="{5FA2810F-501C-5250-5B49-F371B2D0809E}"/>
              </a:ext>
            </a:extLst>
          </p:cNvPr>
          <p:cNvSpPr txBox="1"/>
          <p:nvPr/>
        </p:nvSpPr>
        <p:spPr>
          <a:xfrm>
            <a:off x="2679243" y="2899540"/>
            <a:ext cx="722475" cy="199149"/>
          </a:xfrm>
          <a:prstGeom prst="rect">
            <a:avLst/>
          </a:prstGeom>
        </p:spPr>
        <p:txBody>
          <a:bodyPr vert="horz" wrap="square" lIns="0" tIns="19423" rIns="0" bIns="0" rtlCol="0">
            <a:spAutoFit/>
          </a:bodyPr>
          <a:lstStyle/>
          <a:p>
            <a:pPr marL="378736" marR="2988" indent="-122884" algn="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Cambridge</a:t>
            </a:r>
          </a:p>
          <a:p>
            <a:pPr marL="378736" marR="2988" indent="-122884" algn="r"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Boat Club</a:t>
            </a:r>
            <a:endParaRPr sz="600" b="1" kern="0" dirty="0">
              <a:solidFill>
                <a:sysClr val="windowText" lastClr="000000"/>
              </a:solidFill>
              <a:latin typeface="Arial" panose="020B0604020202020204" pitchFamily="34" charset="0"/>
              <a:cs typeface="Arial" panose="020B0604020202020204" pitchFamily="34" charset="0"/>
            </a:endParaRPr>
          </a:p>
        </p:txBody>
      </p:sp>
      <p:sp>
        <p:nvSpPr>
          <p:cNvPr id="31" name="object 177">
            <a:extLst>
              <a:ext uri="{FF2B5EF4-FFF2-40B4-BE49-F238E27FC236}">
                <a16:creationId xmlns:a16="http://schemas.microsoft.com/office/drawing/2014/main" id="{344649AE-0AB4-AEA8-E963-C854EE9D91A3}"/>
              </a:ext>
            </a:extLst>
          </p:cNvPr>
          <p:cNvSpPr txBox="1"/>
          <p:nvPr/>
        </p:nvSpPr>
        <p:spPr>
          <a:xfrm>
            <a:off x="4901755" y="4848881"/>
            <a:ext cx="689924" cy="199149"/>
          </a:xfrm>
          <a:prstGeom prst="rect">
            <a:avLst/>
          </a:prstGeom>
        </p:spPr>
        <p:txBody>
          <a:bodyPr vert="horz" wrap="square" lIns="0" tIns="19423" rIns="0" bIns="0" rtlCol="0">
            <a:spAutoFit/>
          </a:bodyPr>
          <a:lstStyle/>
          <a:p>
            <a:pPr marL="378736" marR="2988" indent="-122884"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Riverside</a:t>
            </a:r>
          </a:p>
          <a:p>
            <a:pPr marL="378736" marR="2988" indent="-122884" defTabSz="537850">
              <a:lnSpc>
                <a:spcPts val="618"/>
              </a:lnSpc>
              <a:spcBef>
                <a:spcPts val="152"/>
              </a:spcBef>
            </a:pPr>
            <a:r>
              <a:rPr lang="en-US" sz="600" b="1" kern="0" dirty="0">
                <a:solidFill>
                  <a:srgbClr val="231F20"/>
                </a:solidFill>
                <a:latin typeface="Arial" panose="020B0604020202020204" pitchFamily="34" charset="0"/>
                <a:cs typeface="Arial" panose="020B0604020202020204" pitchFamily="34" charset="0"/>
              </a:rPr>
              <a:t>Boat Club</a:t>
            </a:r>
            <a:endParaRPr sz="600" b="1" kern="0" dirty="0">
              <a:solidFill>
                <a:sysClr val="windowText" lastClr="000000"/>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D41EDA72-349B-5149-88BE-C3561A30B95E}"/>
              </a:ext>
              <a:ext uri="{C183D7F6-B498-43B3-948B-1728B52AA6E4}">
                <adec:decorative xmlns:adec="http://schemas.microsoft.com/office/drawing/2017/decorative" val="1"/>
              </a:ext>
            </a:extLst>
          </p:cNvPr>
          <p:cNvGrpSpPr/>
          <p:nvPr/>
        </p:nvGrpSpPr>
        <p:grpSpPr>
          <a:xfrm>
            <a:off x="2738262" y="3175984"/>
            <a:ext cx="492369" cy="400110"/>
            <a:chOff x="296146" y="960195"/>
            <a:chExt cx="492369" cy="400110"/>
          </a:xfrm>
        </p:grpSpPr>
        <p:sp>
          <p:nvSpPr>
            <p:cNvPr id="33" name="Rectangle: Rounded Corners 32">
              <a:extLst>
                <a:ext uri="{FF2B5EF4-FFF2-40B4-BE49-F238E27FC236}">
                  <a16:creationId xmlns:a16="http://schemas.microsoft.com/office/drawing/2014/main" id="{B24BE442-D81A-7008-8007-4FC6122941BE}"/>
                </a:ext>
              </a:extLst>
            </p:cNvPr>
            <p:cNvSpPr/>
            <p:nvPr/>
          </p:nvSpPr>
          <p:spPr>
            <a:xfrm>
              <a:off x="338634" y="1003010"/>
              <a:ext cx="272821" cy="333713"/>
            </a:xfrm>
            <a:prstGeom prst="roundRect">
              <a:avLst/>
            </a:prstGeom>
            <a:solidFill>
              <a:srgbClr val="B400A7"/>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FC2944E-48B6-3426-4F42-712569ED0443}"/>
                </a:ext>
              </a:extLst>
            </p:cNvPr>
            <p:cNvSpPr txBox="1"/>
            <p:nvPr/>
          </p:nvSpPr>
          <p:spPr>
            <a:xfrm>
              <a:off x="296146" y="960195"/>
              <a:ext cx="492369"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A</a:t>
              </a:r>
            </a:p>
          </p:txBody>
        </p:sp>
      </p:grpSp>
      <p:grpSp>
        <p:nvGrpSpPr>
          <p:cNvPr id="35" name="Group 34">
            <a:extLst>
              <a:ext uri="{FF2B5EF4-FFF2-40B4-BE49-F238E27FC236}">
                <a16:creationId xmlns:a16="http://schemas.microsoft.com/office/drawing/2014/main" id="{B095E697-4C11-9872-0AD3-D3EA80B30E1F}"/>
              </a:ext>
              <a:ext uri="{C183D7F6-B498-43B3-948B-1728B52AA6E4}">
                <adec:decorative xmlns:adec="http://schemas.microsoft.com/office/drawing/2017/decorative" val="1"/>
              </a:ext>
            </a:extLst>
          </p:cNvPr>
          <p:cNvGrpSpPr/>
          <p:nvPr/>
        </p:nvGrpSpPr>
        <p:grpSpPr>
          <a:xfrm>
            <a:off x="5072920" y="3726497"/>
            <a:ext cx="492369" cy="400110"/>
            <a:chOff x="319151" y="972898"/>
            <a:chExt cx="492369" cy="400110"/>
          </a:xfrm>
        </p:grpSpPr>
        <p:sp>
          <p:nvSpPr>
            <p:cNvPr id="36" name="Rectangle: Rounded Corners 35">
              <a:extLst>
                <a:ext uri="{FF2B5EF4-FFF2-40B4-BE49-F238E27FC236}">
                  <a16:creationId xmlns:a16="http://schemas.microsoft.com/office/drawing/2014/main" id="{5B89757B-FACE-57DC-37E9-9993344207EF}"/>
                </a:ext>
              </a:extLst>
            </p:cNvPr>
            <p:cNvSpPr/>
            <p:nvPr/>
          </p:nvSpPr>
          <p:spPr>
            <a:xfrm>
              <a:off x="338634" y="1003010"/>
              <a:ext cx="272821" cy="333713"/>
            </a:xfrm>
            <a:prstGeom prst="roundRect">
              <a:avLst/>
            </a:prstGeom>
            <a:solidFill>
              <a:srgbClr val="0E699C"/>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B9431816-8117-0749-02B6-DB525C86777B}"/>
                </a:ext>
              </a:extLst>
            </p:cNvPr>
            <p:cNvSpPr txBox="1"/>
            <p:nvPr/>
          </p:nvSpPr>
          <p:spPr>
            <a:xfrm>
              <a:off x="319151" y="972898"/>
              <a:ext cx="492369"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B</a:t>
              </a:r>
            </a:p>
          </p:txBody>
        </p:sp>
      </p:grpSp>
      <p:grpSp>
        <p:nvGrpSpPr>
          <p:cNvPr id="38" name="Group 37">
            <a:extLst>
              <a:ext uri="{FF2B5EF4-FFF2-40B4-BE49-F238E27FC236}">
                <a16:creationId xmlns:a16="http://schemas.microsoft.com/office/drawing/2014/main" id="{2430F877-02CF-E531-6D73-BACE82D4AD02}"/>
              </a:ext>
              <a:ext uri="{C183D7F6-B498-43B3-948B-1728B52AA6E4}">
                <adec:decorative xmlns:adec="http://schemas.microsoft.com/office/drawing/2017/decorative" val="1"/>
              </a:ext>
            </a:extLst>
          </p:cNvPr>
          <p:cNvGrpSpPr/>
          <p:nvPr/>
        </p:nvGrpSpPr>
        <p:grpSpPr>
          <a:xfrm>
            <a:off x="4561839" y="5578458"/>
            <a:ext cx="492369" cy="400110"/>
            <a:chOff x="295199" y="989942"/>
            <a:chExt cx="492369" cy="400110"/>
          </a:xfrm>
        </p:grpSpPr>
        <p:sp>
          <p:nvSpPr>
            <p:cNvPr id="39" name="Rectangle: Rounded Corners 38">
              <a:extLst>
                <a:ext uri="{FF2B5EF4-FFF2-40B4-BE49-F238E27FC236}">
                  <a16:creationId xmlns:a16="http://schemas.microsoft.com/office/drawing/2014/main" id="{4475D599-6810-2B0B-511B-47B87FB18953}"/>
                </a:ext>
              </a:extLst>
            </p:cNvPr>
            <p:cNvSpPr/>
            <p:nvPr/>
          </p:nvSpPr>
          <p:spPr>
            <a:xfrm>
              <a:off x="338634" y="1003010"/>
              <a:ext cx="272821" cy="333713"/>
            </a:xfrm>
            <a:prstGeom prst="roundRect">
              <a:avLst/>
            </a:prstGeom>
            <a:solidFill>
              <a:schemeClr val="accent6">
                <a:lumMod val="75000"/>
              </a:schemeClr>
            </a:solidFill>
            <a:ln w="412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605D9EC-3CD7-538E-9506-0EEB1E506C92}"/>
                </a:ext>
              </a:extLst>
            </p:cNvPr>
            <p:cNvSpPr txBox="1"/>
            <p:nvPr/>
          </p:nvSpPr>
          <p:spPr>
            <a:xfrm>
              <a:off x="295199" y="989942"/>
              <a:ext cx="492369" cy="400110"/>
            </a:xfrm>
            <a:prstGeom prst="rect">
              <a:avLst/>
            </a:prstGeom>
            <a:noFill/>
          </p:spPr>
          <p:txBody>
            <a:bodyPr wrap="square" rtlCol="0">
              <a:spAutoFit/>
            </a:bodyPr>
            <a:lstStyle/>
            <a:p>
              <a:r>
                <a:rPr lang="en-US" sz="2000" b="1" dirty="0">
                  <a:solidFill>
                    <a:schemeClr val="bg1"/>
                  </a:solidFill>
                  <a:latin typeface="Aptos Display" panose="020B0004020202020204" pitchFamily="34" charset="0"/>
                </a:rPr>
                <a:t>C</a:t>
              </a:r>
            </a:p>
          </p:txBody>
        </p:sp>
      </p:grpSp>
    </p:spTree>
    <p:extLst>
      <p:ext uri="{BB962C8B-B14F-4D97-AF65-F5344CB8AC3E}">
        <p14:creationId xmlns:p14="http://schemas.microsoft.com/office/powerpoint/2010/main" val="17510389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EE56034D3CA945A5FFD95781B53B2C" ma:contentTypeVersion="31" ma:contentTypeDescription="Create a new document." ma:contentTypeScope="" ma:versionID="3cc4328e5222629773aab5e169c5e27e">
  <xsd:schema xmlns:xsd="http://www.w3.org/2001/XMLSchema" xmlns:xs="http://www.w3.org/2001/XMLSchema" xmlns:p="http://schemas.microsoft.com/office/2006/metadata/properties" xmlns:ns1="http://schemas.microsoft.com/sharepoint/v3" xmlns:ns2="acfa83a0-7927-4308-9e91-0277336069bb" xmlns:ns3="e1069b33-620d-4470-b8b6-5a0f5ce2f049" targetNamespace="http://schemas.microsoft.com/office/2006/metadata/properties" ma:root="true" ma:fieldsID="db00550b03e80aa8f97d448dd18c00eb" ns1:_="" ns2:_="" ns3:_="">
    <xsd:import namespace="http://schemas.microsoft.com/sharepoint/v3"/>
    <xsd:import namespace="acfa83a0-7927-4308-9e91-0277336069bb"/>
    <xsd:import namespace="e1069b33-620d-4470-b8b6-5a0f5ce2f049"/>
    <xsd:element name="properties">
      <xsd:complexType>
        <xsd:sequence>
          <xsd:element name="documentManagement">
            <xsd:complexType>
              <xsd:all>
                <xsd:element ref="ns1:URL" minOccurs="0"/>
                <xsd:element ref="ns2:UploadedBy" minOccurs="0"/>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ocation" minOccurs="0"/>
                <xsd:element ref="ns2:86eb39be-585f-4bc9-a2ce-53fda9955d07CountryOrRegion" minOccurs="0"/>
                <xsd:element ref="ns2:86eb39be-585f-4bc9-a2ce-53fda9955d07State" minOccurs="0"/>
                <xsd:element ref="ns2:86eb39be-585f-4bc9-a2ce-53fda9955d07City" minOccurs="0"/>
                <xsd:element ref="ns2:86eb39be-585f-4bc9-a2ce-53fda9955d07PostalCode" minOccurs="0"/>
                <xsd:element ref="ns2:86eb39be-585f-4bc9-a2ce-53fda9955d07Street" minOccurs="0"/>
                <xsd:element ref="ns2:86eb39be-585f-4bc9-a2ce-53fda9955d07GeoLoc" minOccurs="0"/>
                <xsd:element ref="ns2:86eb39be-585f-4bc9-a2ce-53fda9955d07DispName" minOccurs="0"/>
                <xsd:element ref="ns2:Photo" minOccurs="0"/>
                <xsd:element ref="ns2:lcf76f155ced4ddcb4097134ff3c332f" minOccurs="0"/>
                <xsd:element ref="ns3:TaxCatchAll" minOccurs="0"/>
                <xsd:element ref="ns2:MediaServiceLocation" minOccurs="0"/>
                <xsd:element ref="ns2:MediaServiceOCR" minOccurs="0"/>
                <xsd:element ref="ns3:SharedWithUsers" minOccurs="0"/>
                <xsd:element ref="ns3:SharedWithDetails" minOccurs="0"/>
                <xsd:element ref="ns2:MediaServiceSearchProperties" minOccurs="0"/>
                <xsd:element ref="ns2:modified0"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2" nillable="true" ma:displayName="URL"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fa83a0-7927-4308-9e91-0277336069bb" elementFormDefault="qualified">
    <xsd:import namespace="http://schemas.microsoft.com/office/2006/documentManagement/types"/>
    <xsd:import namespace="http://schemas.microsoft.com/office/infopath/2007/PartnerControls"/>
    <xsd:element name="UploadedBy" ma:index="3" nillable="true" ma:displayName="Uploaded By" ma:format="Dropdown" ma:list="UserInfo" ma:SharePointGroup="0" ma:internalName="Upload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ocation" ma:index="17" nillable="true" ma:displayName="Location" ma:format="Dropdown" ma:hidden="true" ma:internalName="Location" ma:readOnly="false">
      <xsd:simpleType>
        <xsd:restriction base="dms:Unknown"/>
      </xsd:simpleType>
    </xsd:element>
    <xsd:element name="86eb39be-585f-4bc9-a2ce-53fda9955d07CountryOrRegion" ma:index="18" nillable="true" ma:displayName="Location: Country/Region" ma:hidden="true" ma:internalName="CountryOrRegion" ma:readOnly="true">
      <xsd:simpleType>
        <xsd:restriction base="dms:Text"/>
      </xsd:simpleType>
    </xsd:element>
    <xsd:element name="86eb39be-585f-4bc9-a2ce-53fda9955d07State" ma:index="19" nillable="true" ma:displayName="Location: State" ma:hidden="true" ma:internalName="State" ma:readOnly="true">
      <xsd:simpleType>
        <xsd:restriction base="dms:Text"/>
      </xsd:simpleType>
    </xsd:element>
    <xsd:element name="86eb39be-585f-4bc9-a2ce-53fda9955d07City" ma:index="20" nillable="true" ma:displayName="Location: City" ma:hidden="true" ma:internalName="City" ma:readOnly="true">
      <xsd:simpleType>
        <xsd:restriction base="dms:Text"/>
      </xsd:simpleType>
    </xsd:element>
    <xsd:element name="86eb39be-585f-4bc9-a2ce-53fda9955d07PostalCode" ma:index="21" nillable="true" ma:displayName="Location: Postal Code" ma:hidden="true" ma:internalName="PostalCode" ma:readOnly="true">
      <xsd:simpleType>
        <xsd:restriction base="dms:Text"/>
      </xsd:simpleType>
    </xsd:element>
    <xsd:element name="86eb39be-585f-4bc9-a2ce-53fda9955d07Street" ma:index="22" nillable="true" ma:displayName="Location: Street" ma:hidden="true" ma:internalName="Street" ma:readOnly="true">
      <xsd:simpleType>
        <xsd:restriction base="dms:Text"/>
      </xsd:simpleType>
    </xsd:element>
    <xsd:element name="86eb39be-585f-4bc9-a2ce-53fda9955d07GeoLoc" ma:index="23" nillable="true" ma:displayName="Location: Coordinates" ma:hidden="true" ma:internalName="GeoLoc" ma:readOnly="true">
      <xsd:simpleType>
        <xsd:restriction base="dms:Unknown"/>
      </xsd:simpleType>
    </xsd:element>
    <xsd:element name="86eb39be-585f-4bc9-a2ce-53fda9955d07DispName" ma:index="24" nillable="true" ma:displayName="Location: Name" ma:hidden="true" ma:internalName="DispName" ma:readOnly="true">
      <xsd:simpleType>
        <xsd:restriction base="dms:Text"/>
      </xsd:simpleType>
    </xsd:element>
    <xsd:element name="Photo" ma:index="25" nillable="true" ma:displayName="Photo" ma:format="Thumbnail" ma:hidden="true" ma:internalName="Photo" ma:readOnly="fals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ServiceLocation" ma:index="29" nillable="true" ma:displayName="Location" ma:indexed="true" ma:internalName="MediaServiceLocation"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odified0" ma:index="34" nillable="true" ma:displayName="modified" ma:format="DateOnly" ma:internalName="modified0">
      <xsd:simpleType>
        <xsd:restriction base="dms:DateTime"/>
      </xsd:simpleType>
    </xsd:element>
    <xsd:element name="Date" ma:index="35" nillable="true" ma:displayName="Date" ma:format="DateOnly" ma:internalName="Date">
      <xsd:simpleType>
        <xsd:restriction base="dms:DateTime"/>
      </xsd:simpleType>
    </xsd:element>
    <xsd:element name="MediaServiceBillingMetadata" ma:index="3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069b33-620d-4470-b8b6-5a0f5ce2f049"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0ce6c5e0-d733-4e99-a8e5-60f2ea2702b0}" ma:internalName="TaxCatchAll" ma:showField="CatchAllData" ma:web="e1069b33-620d-4470-b8b6-5a0f5ce2f049">
      <xsd:complexType>
        <xsd:complexContent>
          <xsd:extension base="dms:MultiChoiceLookup">
            <xsd:sequence>
              <xsd:element name="Value" type="dms:Lookup" maxOccurs="unbounded" minOccurs="0" nillable="true"/>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606235e-91c4-4d12-9c80-f587e44289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4D27C2-8451-4994-9F13-23A6CE66F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fa83a0-7927-4308-9e91-0277336069bb"/>
    <ds:schemaRef ds:uri="e1069b33-620d-4470-b8b6-5a0f5ce2f0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B8C838-0C7E-4EE1-9D1F-CAEB676B7552}">
  <ds:schemaRefs>
    <ds:schemaRef ds:uri="http://schemas.microsoft.com/office/2006/metadata/properties"/>
    <ds:schemaRef ds:uri="http://purl.org/dc/dcmitype/"/>
    <ds:schemaRef ds:uri="http://purl.org/dc/elements/1.1/"/>
    <ds:schemaRef ds:uri="28a4b2d4-15cf-4822-8614-8634c6fd9748"/>
    <ds:schemaRef ds:uri="http://schemas.openxmlformats.org/package/2006/metadata/core-properties"/>
    <ds:schemaRef ds:uri="http://schemas.microsoft.com/office/infopath/2007/PartnerControls"/>
    <ds:schemaRef ds:uri="http://schemas.microsoft.com/office/2006/documentManagement/types"/>
    <ds:schemaRef ds:uri="c606235e-91c4-4d12-9c80-f587e4428948"/>
    <ds:schemaRef ds:uri="http://www.w3.org/XML/1998/namespace"/>
    <ds:schemaRef ds:uri="http://purl.org/dc/terms/"/>
  </ds:schemaRefs>
</ds:datastoreItem>
</file>

<file path=customXml/itemProps3.xml><?xml version="1.0" encoding="utf-8"?>
<ds:datastoreItem xmlns:ds="http://schemas.openxmlformats.org/officeDocument/2006/customXml" ds:itemID="{9431D63A-33DA-4D07-A41C-3A79E25570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19731</TotalTime>
  <Words>2844</Words>
  <Application>Microsoft Office PowerPoint</Application>
  <PresentationFormat>On-screen Show (4:3)</PresentationFormat>
  <Paragraphs>517</Paragraphs>
  <Slides>62</Slides>
  <Notes>3</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2_Office Theme</vt:lpstr>
      <vt:lpstr>Introduction to Project</vt:lpstr>
      <vt:lpstr>Acknowledgements</vt:lpstr>
      <vt:lpstr>DCR MISSION</vt:lpstr>
      <vt:lpstr>Agenda </vt:lpstr>
      <vt:lpstr>Meeting Logistics </vt:lpstr>
      <vt:lpstr>Meeting Logistics, part 1 </vt:lpstr>
      <vt:lpstr>Stakeholder Groups </vt:lpstr>
      <vt:lpstr>Project Goals </vt:lpstr>
      <vt:lpstr>Study Area </vt:lpstr>
      <vt:lpstr>Pipeline Projects </vt:lpstr>
      <vt:lpstr>Recap: Existing Operations &amp; Conditions </vt:lpstr>
      <vt:lpstr>Recap: Existing Operations &amp; Conditions, prt. 2 </vt:lpstr>
      <vt:lpstr>What is the Strategic Plan? </vt:lpstr>
      <vt:lpstr>Landscape Plan  </vt:lpstr>
      <vt:lpstr>Landscape Assessments</vt:lpstr>
      <vt:lpstr>Charles River Shoreline Vegetation Management Plan (CRVMP) </vt:lpstr>
      <vt:lpstr>Landscape Typologies Expanded: Charles River Strategic Plan </vt:lpstr>
      <vt:lpstr>Landscape Typologies: Lawn </vt:lpstr>
      <vt:lpstr>Sample Area East of Herter Park Amphitheater </vt:lpstr>
      <vt:lpstr>Landscape Typologies: Lawn Delineation </vt:lpstr>
      <vt:lpstr>Landscape Typologies: Lawn (Turf) </vt:lpstr>
      <vt:lpstr>Landscape Typologies: Meadow </vt:lpstr>
      <vt:lpstr>Landscape Typologies: Low Vegetation </vt:lpstr>
      <vt:lpstr>Landscape Typologies: Tall Vegetation (Thicket) </vt:lpstr>
      <vt:lpstr>Landscape Typologies: Dense Canopy </vt:lpstr>
      <vt:lpstr>Landscape Typologies: Green Stormwater Infrastructure </vt:lpstr>
      <vt:lpstr>Future Landscape Vision Area A | Before &amp; After </vt:lpstr>
      <vt:lpstr>Future Landscape Vision  </vt:lpstr>
      <vt:lpstr>Future Landscape Vision, Area A Typologies    </vt:lpstr>
      <vt:lpstr>Herter Park Master Plan, 2022</vt:lpstr>
      <vt:lpstr>Future Landscape Vision Area B | Before &amp; After </vt:lpstr>
      <vt:lpstr>Future Landscape Vision Area B | Improved Circulation &amp; River Access   </vt:lpstr>
      <vt:lpstr>Future Landscape Vision, Area B: Typologies </vt:lpstr>
      <vt:lpstr>Overview of Riverbend Rendered Plan</vt:lpstr>
      <vt:lpstr>Future Landscape Vision Area C | Before &amp; After </vt:lpstr>
      <vt:lpstr>Future Landscape Vision Area C | Improved Circulation &amp; River Access </vt:lpstr>
      <vt:lpstr>Future Landscape Vision, Area C: Typologies  </vt:lpstr>
      <vt:lpstr>Overview of Magazine Beach</vt:lpstr>
      <vt:lpstr>Events and Year-around Use </vt:lpstr>
      <vt:lpstr>Shaping the Regatta Experience </vt:lpstr>
      <vt:lpstr>Shaping the Regatta Experience Sense of Arrival </vt:lpstr>
      <vt:lpstr>Shaping the Regatta Experience Rooms &amp; Lawns Along the Water’s Edge </vt:lpstr>
      <vt:lpstr>Shaping the Regatta Experience Reinforcing the Pedestrian Spine </vt:lpstr>
      <vt:lpstr>Shaping the Regatta Experience Expanding Areas for Trailer Capacity </vt:lpstr>
      <vt:lpstr>Shaping the Regatta Experience Integrating Greenough Boulevard  </vt:lpstr>
      <vt:lpstr>Partnership </vt:lpstr>
      <vt:lpstr>Benefits for People &amp; Place </vt:lpstr>
      <vt:lpstr>Stakeholder Groups Participation </vt:lpstr>
      <vt:lpstr>Positive Contributions to the Charles River today </vt:lpstr>
      <vt:lpstr>Citizen science initiatives</vt:lpstr>
      <vt:lpstr>Enhance pre- and post-event management with new tools</vt:lpstr>
      <vt:lpstr>Enhance pre- and post-event management with new tools: Herter Park Example</vt:lpstr>
      <vt:lpstr>Testing the Ideas: Dock 5 Pilot Project   </vt:lpstr>
      <vt:lpstr>Testing the Ideas: Dock 5 Pilot Project Site Assessment   </vt:lpstr>
      <vt:lpstr>Testing the Ideas: Dock 5 Pilot Project Dock 5 During HOCR   </vt:lpstr>
      <vt:lpstr>Testing the Ideas: Existing Conditions Year-Around  </vt:lpstr>
      <vt:lpstr>Testing the Ideas: Existing Conditions HOCR   </vt:lpstr>
      <vt:lpstr>Testing the Ideas: Proposed Redesign Year-Around   </vt:lpstr>
      <vt:lpstr>Testing the Ideas: Proposed Redesign During Event   </vt:lpstr>
      <vt:lpstr>Dock 5 Pilot Project Site: Rendering &amp; Design Development   </vt:lpstr>
      <vt:lpstr>Discussion: 10-15 mins per each topic area</vt:lpstr>
      <vt:lpstr>Additional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Morrison-Logan, Geoffrey</dc:creator>
  <cp:lastModifiedBy>Peterson, Ellie</cp:lastModifiedBy>
  <cp:revision>17</cp:revision>
  <dcterms:created xsi:type="dcterms:W3CDTF">2024-05-14T14:17:20Z</dcterms:created>
  <dcterms:modified xsi:type="dcterms:W3CDTF">2025-08-08T13:54:09Z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0x01010050EE56034D3CA945A5FFD95781B53B2C</vt:lpwstr>
  </property>
</Properties>
</file>