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notesSlides/notesSlide19.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0" r:id="rId2"/>
    <p:sldMasterId id="2147483690" r:id="rId3"/>
    <p:sldMasterId id="2147483700" r:id="rId4"/>
  </p:sldMasterIdLst>
  <p:notesMasterIdLst>
    <p:notesMasterId r:id="rId39"/>
  </p:notesMasterIdLst>
  <p:sldIdLst>
    <p:sldId id="4256" r:id="rId5"/>
    <p:sldId id="4257" r:id="rId6"/>
    <p:sldId id="4253" r:id="rId7"/>
    <p:sldId id="4252" r:id="rId8"/>
    <p:sldId id="4303" r:id="rId9"/>
    <p:sldId id="4304" r:id="rId10"/>
    <p:sldId id="4266" r:id="rId11"/>
    <p:sldId id="4265" r:id="rId12"/>
    <p:sldId id="4264" r:id="rId13"/>
    <p:sldId id="4270" r:id="rId14"/>
    <p:sldId id="4261" r:id="rId15"/>
    <p:sldId id="4259" r:id="rId16"/>
    <p:sldId id="4310" r:id="rId17"/>
    <p:sldId id="4312" r:id="rId18"/>
    <p:sldId id="4307" r:id="rId19"/>
    <p:sldId id="4298" r:id="rId20"/>
    <p:sldId id="4297" r:id="rId21"/>
    <p:sldId id="4311" r:id="rId22"/>
    <p:sldId id="4308" r:id="rId23"/>
    <p:sldId id="4309" r:id="rId24"/>
    <p:sldId id="4295" r:id="rId25"/>
    <p:sldId id="4291" r:id="rId26"/>
    <p:sldId id="4290" r:id="rId27"/>
    <p:sldId id="4289" r:id="rId28"/>
    <p:sldId id="4288" r:id="rId29"/>
    <p:sldId id="4287" r:id="rId30"/>
    <p:sldId id="375" r:id="rId31"/>
    <p:sldId id="4294" r:id="rId32"/>
    <p:sldId id="4293" r:id="rId33"/>
    <p:sldId id="4292" r:id="rId34"/>
    <p:sldId id="4214" r:id="rId35"/>
    <p:sldId id="4313" r:id="rId36"/>
    <p:sldId id="4314" r:id="rId37"/>
    <p:sldId id="4271" r:id="rId3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999410B-6ED7-B87E-0F1B-1B738324D9C1}" name="Kevin Mullen" initials="KM" userId="753ead9f9934ebc9" providerId="Windows Live"/>
  <p188:author id="{11FAE98F-AE8F-D363-19C7-C49B99E9BC9E}" name="Peters, Lauren B (EHS)" initials="PLB(" userId="S::Lauren.B.Peters@mass.gov::be4330cd-2bbd-4b83-9aca-67a4c9934d9e" providerId="AD"/>
  <p188:author id="{378B47B4-8436-DF1C-464B-98A9365C444E}" name="Julie Creamer" initials="JC" userId="99526d72a0e34f50"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Boutin-Coviello, Pam (EHS)" initials="BCP(" lastIdx="2" clrIdx="6">
    <p:extLst>
      <p:ext uri="{19B8F6BF-5375-455C-9EA6-DF929625EA0E}">
        <p15:presenceInfo xmlns:p15="http://schemas.microsoft.com/office/powerpoint/2012/main" userId="S::Pam.Boutin-Coviello@mass.gov::e32a9cbb-46bb-4251-9696-e8cf78a2db98" providerId="AD"/>
      </p:ext>
    </p:extLst>
  </p:cmAuthor>
  <p:cmAuthor id="1" name="Peters, Lauren B (EHS)" initials="PLB(" lastIdx="19" clrIdx="0"/>
  <p:cmAuthor id="8" name="Julie Creamer" initials="JC" lastIdx="1" clrIdx="7">
    <p:extLst>
      <p:ext uri="{19B8F6BF-5375-455C-9EA6-DF929625EA0E}">
        <p15:presenceInfo xmlns:p15="http://schemas.microsoft.com/office/powerpoint/2012/main" userId="99526d72a0e34f50" providerId="Windows Live"/>
      </p:ext>
    </p:extLst>
  </p:cmAuthor>
  <p:cmAuthor id="2" name="David Bowditch" initials="DB" lastIdx="1" clrIdx="1"/>
  <p:cmAuthor id="3" name="Audrey Stuck-Girard" initials="AS" lastIdx="5" clrIdx="2"/>
  <p:cmAuthor id="4" name="Stuck-Girard, Christophe (EHS)" initials="SGC(" lastIdx="5" clrIdx="3"/>
  <p:cmAuthor id="5" name="Ng, Karbert S (EHS)" initials="NKS(" lastIdx="2" clrIdx="4">
    <p:extLst>
      <p:ext uri="{19B8F6BF-5375-455C-9EA6-DF929625EA0E}">
        <p15:presenceInfo xmlns:p15="http://schemas.microsoft.com/office/powerpoint/2012/main" userId="S::Karbert.S.Ng@mass.gov::b06eb2c7-e5ba-4374-b66d-e1a21c4cebde" providerId="AD"/>
      </p:ext>
    </p:extLst>
  </p:cmAuthor>
  <p:cmAuthor id="6" name="Kevin Mullen" initials="KM" lastIdx="1" clrIdx="5">
    <p:extLst>
      <p:ext uri="{19B8F6BF-5375-455C-9EA6-DF929625EA0E}">
        <p15:presenceInfo xmlns:p15="http://schemas.microsoft.com/office/powerpoint/2012/main" userId="753ead9f9934ebc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83A9"/>
    <a:srgbClr val="7AB8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65" autoAdjust="0"/>
    <p:restoredTop sz="92520" autoAdjust="0"/>
  </p:normalViewPr>
  <p:slideViewPr>
    <p:cSldViewPr snapToGrid="0">
      <p:cViewPr varScale="1">
        <p:scale>
          <a:sx n="44" d="100"/>
          <a:sy n="44" d="100"/>
        </p:scale>
        <p:origin x="48" y="328"/>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commentAuthors" Target="commentAuthors.xml"/><Relationship Id="rId45"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mtc.mtpc.org\BostonUsers\reardon\My%20Documents\Webmail%20User%20Outreach\Inactive%20Webmail%20Outreach%20-%20Tracking%20Summary%20(10.20.22).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mtc.mtpc.org\BostonUsers\reardon\My%20Documents\Accounts\C3\Analyzing%20first%20two%20months%20of%20transactions%20for%20CTC%201.30.23.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0.23281217778778499"/>
          <c:y val="7.1777505257599988E-2"/>
          <c:w val="0.56097419671736359"/>
          <c:h val="0.58159886264216976"/>
        </c:manualLayout>
      </c:layout>
      <c:barChart>
        <c:barDir val="col"/>
        <c:grouping val="stacked"/>
        <c:varyColors val="0"/>
        <c:ser>
          <c:idx val="0"/>
          <c:order val="0"/>
          <c:tx>
            <c:v>User Review Required</c:v>
          </c:tx>
          <c:spPr>
            <a:solidFill>
              <a:schemeClr val="accent1">
                <a:lumMod val="50000"/>
              </a:schemeClr>
            </a:solidFill>
            <a:ln>
              <a:noFill/>
            </a:ln>
            <a:effectLst/>
          </c:spPr>
          <c:invertIfNegative val="0"/>
          <c:dLbls>
            <c:dLbl>
              <c:idx val="3"/>
              <c:layout>
                <c:manualLayout>
                  <c:x val="0"/>
                  <c:y val="-8.4210544928425453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5D9-4D20-A06C-AEF21BAB9E4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('Outcome Summary (HITC)'!$C$1:$D$1,'Outcome Summary (HITC)'!$E$1:$F$1)</c:f>
              <c:strCache>
                <c:ptCount val="4"/>
                <c:pt idx="0">
                  <c:v>Contacted Organizations</c:v>
                </c:pt>
                <c:pt idx="1">
                  <c:v>Responses</c:v>
                </c:pt>
                <c:pt idx="2">
                  <c:v>Accounts Requesting Updates</c:v>
                </c:pt>
                <c:pt idx="3">
                  <c:v>Accounts Deactivated</c:v>
                </c:pt>
              </c:strCache>
            </c:strRef>
          </c:cat>
          <c:val>
            <c:numRef>
              <c:f>('Outcome Summary (HITC)'!$C$2:$D$2,'Outcome Summary (HITC)'!$E$2:$F$2)</c:f>
              <c:numCache>
                <c:formatCode>General</c:formatCode>
                <c:ptCount val="4"/>
                <c:pt idx="0">
                  <c:v>60</c:v>
                </c:pt>
                <c:pt idx="1">
                  <c:v>43</c:v>
                </c:pt>
                <c:pt idx="2" formatCode="0">
                  <c:v>16</c:v>
                </c:pt>
                <c:pt idx="3">
                  <c:v>4</c:v>
                </c:pt>
              </c:numCache>
            </c:numRef>
          </c:val>
          <c:extLst>
            <c:ext xmlns:c16="http://schemas.microsoft.com/office/drawing/2014/chart" uri="{C3380CC4-5D6E-409C-BE32-E72D297353CC}">
              <c16:uniqueId val="{00000001-A5D9-4D20-A06C-AEF21BAB9E4D}"/>
            </c:ext>
          </c:extLst>
        </c:ser>
        <c:ser>
          <c:idx val="1"/>
          <c:order val="1"/>
          <c:tx>
            <c:v>No Active Users</c:v>
          </c:tx>
          <c:spPr>
            <a:solidFill>
              <a:schemeClr val="accent1">
                <a:lumMod val="40000"/>
                <a:lumOff val="60000"/>
              </a:schemeClr>
            </a:solidFill>
            <a:ln>
              <a:noFill/>
            </a:ln>
            <a:effectLst/>
          </c:spPr>
          <c:invertIfNegative val="0"/>
          <c:dLbls>
            <c:dLbl>
              <c:idx val="2"/>
              <c:layout>
                <c:manualLayout>
                  <c:x val="-1.458264587601213E-16"/>
                  <c:y val="-1.5987210231814607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5D9-4D20-A06C-AEF21BAB9E4D}"/>
                </c:ext>
              </c:extLst>
            </c:dLbl>
            <c:dLbl>
              <c:idx val="3"/>
              <c:layout>
                <c:manualLayout>
                  <c:x val="0"/>
                  <c:y val="-1.5987210231814607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5D9-4D20-A06C-AEF21BAB9E4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alpha val="5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('Outcome Summary (HITC)'!$C$1:$D$1,'Outcome Summary (HITC)'!$E$1:$F$1)</c:f>
              <c:strCache>
                <c:ptCount val="4"/>
                <c:pt idx="0">
                  <c:v>Contacted Organizations</c:v>
                </c:pt>
                <c:pt idx="1">
                  <c:v>Responses</c:v>
                </c:pt>
                <c:pt idx="2">
                  <c:v>Accounts Requesting Updates</c:v>
                </c:pt>
                <c:pt idx="3">
                  <c:v>Accounts Deactivated</c:v>
                </c:pt>
              </c:strCache>
            </c:strRef>
          </c:cat>
          <c:val>
            <c:numRef>
              <c:f>('Outcome Summary (HITC)'!$C$3:$D$3,'Outcome Summary (HITC)'!$E$3:$F$3)</c:f>
              <c:numCache>
                <c:formatCode>General</c:formatCode>
                <c:ptCount val="4"/>
                <c:pt idx="0">
                  <c:v>92</c:v>
                </c:pt>
                <c:pt idx="1">
                  <c:v>49</c:v>
                </c:pt>
                <c:pt idx="2" formatCode="0">
                  <c:v>41</c:v>
                </c:pt>
                <c:pt idx="3">
                  <c:v>29</c:v>
                </c:pt>
              </c:numCache>
            </c:numRef>
          </c:val>
          <c:extLst>
            <c:ext xmlns:c16="http://schemas.microsoft.com/office/drawing/2014/chart" uri="{C3380CC4-5D6E-409C-BE32-E72D297353CC}">
              <c16:uniqueId val="{00000004-A5D9-4D20-A06C-AEF21BAB9E4D}"/>
            </c:ext>
          </c:extLst>
        </c:ser>
        <c:dLbls>
          <c:dLblPos val="ctr"/>
          <c:showLegendKey val="0"/>
          <c:showVal val="1"/>
          <c:showCatName val="0"/>
          <c:showSerName val="0"/>
          <c:showPercent val="0"/>
          <c:showBubbleSize val="0"/>
        </c:dLbls>
        <c:gapWidth val="150"/>
        <c:overlap val="100"/>
        <c:axId val="407522856"/>
        <c:axId val="407518312"/>
      </c:barChart>
      <c:catAx>
        <c:axId val="407522856"/>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407518312"/>
        <c:crosses val="autoZero"/>
        <c:auto val="1"/>
        <c:lblAlgn val="ctr"/>
        <c:lblOffset val="100"/>
        <c:noMultiLvlLbl val="0"/>
      </c:catAx>
      <c:valAx>
        <c:axId val="407518312"/>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407522856"/>
        <c:crosses val="autoZero"/>
        <c:crossBetween val="between"/>
      </c:valAx>
      <c:dTable>
        <c:showHorzBorder val="1"/>
        <c:showVertBorder val="1"/>
        <c:showOutline val="1"/>
        <c:showKeys val="1"/>
        <c:spPr>
          <a:noFill/>
          <a:ln w="9525">
            <a:solidFill>
              <a:schemeClr val="tx2">
                <a:lumMod val="15000"/>
                <a:lumOff val="85000"/>
              </a:schemeClr>
            </a:solidFill>
          </a:ln>
          <a:effectLst/>
        </c:spPr>
        <c:txPr>
          <a:bodyPr rot="0" spcFirstLastPara="1" vertOverflow="ellipsis" vert="horz" wrap="square" anchor="ctr" anchorCtr="1"/>
          <a:lstStyle/>
          <a:p>
            <a:pPr rtl="0">
              <a:defRPr sz="900" b="0" i="0" u="none" strike="noStrike" kern="1200" baseline="0">
                <a:solidFill>
                  <a:schemeClr val="accent1">
                    <a:lumMod val="50000"/>
                  </a:schemeClr>
                </a:solidFill>
                <a:latin typeface="+mn-lt"/>
                <a:ea typeface="+mn-ea"/>
                <a:cs typeface="+mn-cs"/>
              </a:defRPr>
            </a:pPr>
            <a:endParaRPr lang="en-US"/>
          </a:p>
        </c:txPr>
      </c:dTable>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a:t>Breakdown of Received Messages</a:t>
            </a:r>
          </a:p>
        </c:rich>
      </c:tx>
      <c:layout>
        <c:manualLayout>
          <c:xMode val="edge"/>
          <c:yMode val="edge"/>
          <c:x val="0.21097550558033648"/>
          <c:y val="9.4329532422620082E-3"/>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6369782520885975"/>
          <c:y val="0.18342835610116484"/>
          <c:w val="0.66127394356788682"/>
          <c:h val="0.73404444431239957"/>
        </c:manualLayout>
      </c:layout>
      <c:pieChart>
        <c:varyColors val="1"/>
        <c:ser>
          <c:idx val="0"/>
          <c:order val="0"/>
          <c:dPt>
            <c:idx val="0"/>
            <c:bubble3D val="0"/>
            <c:spPr>
              <a:solidFill>
                <a:schemeClr val="accent1">
                  <a:shade val="65000"/>
                </a:schemeClr>
              </a:solidFill>
              <a:ln w="19050">
                <a:solidFill>
                  <a:schemeClr val="lt1"/>
                </a:solidFill>
              </a:ln>
              <a:effectLst/>
            </c:spPr>
            <c:extLst>
              <c:ext xmlns:c16="http://schemas.microsoft.com/office/drawing/2014/chart" uri="{C3380CC4-5D6E-409C-BE32-E72D297353CC}">
                <c16:uniqueId val="{00000001-EEDF-4AD1-8D29-4CD484F63C91}"/>
              </c:ext>
            </c:extLst>
          </c:dPt>
          <c:dPt>
            <c:idx val="1"/>
            <c:bubble3D val="0"/>
            <c:spPr>
              <a:solidFill>
                <a:schemeClr val="accent1"/>
              </a:solidFill>
              <a:ln w="19050">
                <a:solidFill>
                  <a:schemeClr val="lt1"/>
                </a:solidFill>
              </a:ln>
              <a:effectLst/>
            </c:spPr>
            <c:extLst>
              <c:ext xmlns:c16="http://schemas.microsoft.com/office/drawing/2014/chart" uri="{C3380CC4-5D6E-409C-BE32-E72D297353CC}">
                <c16:uniqueId val="{00000003-EEDF-4AD1-8D29-4CD484F63C91}"/>
              </c:ext>
            </c:extLst>
          </c:dPt>
          <c:dPt>
            <c:idx val="2"/>
            <c:bubble3D val="0"/>
            <c:spPr>
              <a:solidFill>
                <a:schemeClr val="accent1">
                  <a:tint val="65000"/>
                </a:schemeClr>
              </a:solidFill>
              <a:ln w="19050">
                <a:solidFill>
                  <a:schemeClr val="lt1"/>
                </a:solidFill>
              </a:ln>
              <a:effectLst/>
            </c:spPr>
            <c:extLst>
              <c:ext xmlns:c16="http://schemas.microsoft.com/office/drawing/2014/chart" uri="{C3380CC4-5D6E-409C-BE32-E72D297353CC}">
                <c16:uniqueId val="{00000005-EEDF-4AD1-8D29-4CD484F63C91}"/>
              </c:ext>
            </c:extLst>
          </c:dPt>
          <c:dLbls>
            <c:numFmt formatCode="0.0%" sourceLinked="0"/>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en-US"/>
              </a:p>
            </c:txPr>
            <c:dLblPos val="bestFit"/>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(Summary!$C$11,Summary!$E$11,Summary!$G$11,Summary!$I$11)</c:f>
              <c:strCache>
                <c:ptCount val="3"/>
                <c:pt idx="0">
                  <c:v>Pharmacy Alerts</c:v>
                </c:pt>
                <c:pt idx="1">
                  <c:v>ENS Alerts</c:v>
                </c:pt>
                <c:pt idx="2">
                  <c:v>Care Coordination</c:v>
                </c:pt>
              </c:strCache>
              <c:extLst/>
            </c:strRef>
          </c:cat>
          <c:val>
            <c:numRef>
              <c:f>(Summary!$C$12,Summary!$E$12,Summary!$G$12,Summary!$I$12)</c:f>
              <c:numCache>
                <c:formatCode>General</c:formatCode>
                <c:ptCount val="3"/>
                <c:pt idx="0">
                  <c:v>568</c:v>
                </c:pt>
                <c:pt idx="1">
                  <c:v>3371</c:v>
                </c:pt>
                <c:pt idx="2">
                  <c:v>9</c:v>
                </c:pt>
              </c:numCache>
              <c:extLst/>
            </c:numRef>
          </c:val>
          <c:extLst>
            <c:ext xmlns:c16="http://schemas.microsoft.com/office/drawing/2014/chart" uri="{C3380CC4-5D6E-409C-BE32-E72D297353CC}">
              <c16:uniqueId val="{00000006-EEDF-4AD1-8D29-4CD484F63C91}"/>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4">
  <a:schemeClr val="accent1"/>
</cs:colorStyle>
</file>

<file path=ppt/charts/colors2.xml><?xml version="1.0" encoding="utf-8"?>
<cs:colorStyle xmlns:cs="http://schemas.microsoft.com/office/drawing/2012/chartStyle" xmlns:a="http://schemas.openxmlformats.org/drawingml/2006/main" meth="withinLinear" id="14">
  <a:schemeClr val="accent1"/>
</cs:colorStyle>
</file>

<file path=ppt/charts/style1.xml><?xml version="1.0" encoding="utf-8"?>
<cs:chartStyle xmlns:cs="http://schemas.microsoft.com/office/drawing/2012/chartStyle" xmlns:a="http://schemas.openxmlformats.org/drawingml/2006/main" id="302">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836C7F6-6EFA-4EFA-AE3B-49DB31E7FA78}" type="datetimeFigureOut">
              <a:rPr lang="en-US" smtClean="0"/>
              <a:t>5/17/2023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BDBBA73B-8FFE-4B8C-ABDD-5F5FE68DA5F5}" type="slidenum">
              <a:rPr lang="en-US" smtClean="0"/>
              <a:t>‹#›</a:t>
            </a:fld>
            <a:endParaRPr lang="en-US"/>
          </a:p>
        </p:txBody>
      </p:sp>
    </p:spTree>
    <p:extLst>
      <p:ext uri="{BB962C8B-B14F-4D97-AF65-F5344CB8AC3E}">
        <p14:creationId xmlns:p14="http://schemas.microsoft.com/office/powerpoint/2010/main" val="33538812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DBBA73B-8FFE-4B8C-ABDD-5F5FE68DA5F5}" type="slidenum">
              <a:rPr lang="en-US" smtClean="0"/>
              <a:t>1</a:t>
            </a:fld>
            <a:endParaRPr lang="en-US"/>
          </a:p>
        </p:txBody>
      </p:sp>
    </p:spTree>
    <p:extLst>
      <p:ext uri="{BB962C8B-B14F-4D97-AF65-F5344CB8AC3E}">
        <p14:creationId xmlns:p14="http://schemas.microsoft.com/office/powerpoint/2010/main" val="14268766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10"/>
          </p:nvPr>
        </p:nvSpPr>
        <p:spPr/>
        <p:txBody>
          <a:bodyPr/>
          <a:lstStyle/>
          <a:p>
            <a:fld id="{203D733E-9ACC-9641-A10E-C75D8B9EFDF9}" type="slidenum">
              <a:rPr lang="en-US" smtClean="0"/>
              <a:t>10</a:t>
            </a:fld>
            <a:endParaRPr lang="en-US"/>
          </a:p>
        </p:txBody>
      </p:sp>
    </p:spTree>
    <p:extLst>
      <p:ext uri="{BB962C8B-B14F-4D97-AF65-F5344CB8AC3E}">
        <p14:creationId xmlns:p14="http://schemas.microsoft.com/office/powerpoint/2010/main" val="15595524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sz="1200" i="1">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26507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sz="1200" i="1">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403591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D733E-9ACC-9641-A10E-C75D8B9EFDF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214290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D733E-9ACC-9641-A10E-C75D8B9EFDF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072852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D733E-9ACC-9641-A10E-C75D8B9EFDF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970695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D733E-9ACC-9641-A10E-C75D8B9EFDF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339202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BBA73B-8FFE-4B8C-ABDD-5F5FE68DA5F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896205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sz="1200" i="1">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086927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solidFill>
                  <a:prstClr val="black"/>
                </a:solidFill>
              </a:rPr>
              <a:pPr/>
              <a:t>26</a:t>
            </a:fld>
            <a:endParaRPr lang="en-US">
              <a:solidFill>
                <a:prstClr val="black"/>
              </a:solidFill>
            </a:endParaRPr>
          </a:p>
        </p:txBody>
      </p:sp>
    </p:spTree>
    <p:extLst>
      <p:ext uri="{BB962C8B-B14F-4D97-AF65-F5344CB8AC3E}">
        <p14:creationId xmlns:p14="http://schemas.microsoft.com/office/powerpoint/2010/main" val="277427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DBBA73B-8FFE-4B8C-ABDD-5F5FE68DA5F5}" type="slidenum">
              <a:rPr lang="en-US" smtClean="0"/>
              <a:t>2</a:t>
            </a:fld>
            <a:endParaRPr lang="en-US"/>
          </a:p>
        </p:txBody>
      </p:sp>
    </p:spTree>
    <p:extLst>
      <p:ext uri="{BB962C8B-B14F-4D97-AF65-F5344CB8AC3E}">
        <p14:creationId xmlns:p14="http://schemas.microsoft.com/office/powerpoint/2010/main" val="35969262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b="1" dirty="0"/>
              <a:t>Slide Title: Next HITC meeting</a:t>
            </a:r>
          </a:p>
          <a:p>
            <a:endParaRPr lang="en-US" dirty="0"/>
          </a:p>
          <a:p>
            <a:r>
              <a:rPr lang="en-US" b="0" dirty="0"/>
              <a:t>Next HITC meeting</a:t>
            </a:r>
          </a:p>
          <a:p>
            <a:r>
              <a:rPr lang="en-US" b="0" dirty="0"/>
              <a:t>August 2, 2021 </a:t>
            </a:r>
          </a:p>
          <a:p>
            <a:r>
              <a:rPr lang="en-US" dirty="0"/>
              <a:t>3:30 – 5 p.m.</a:t>
            </a:r>
          </a:p>
        </p:txBody>
      </p:sp>
      <p:sp>
        <p:nvSpPr>
          <p:cNvPr id="4" name="Slide Number Placeholder 3"/>
          <p:cNvSpPr>
            <a:spLocks noGrp="1"/>
          </p:cNvSpPr>
          <p:nvPr>
            <p:ph type="sldNum" sz="quarter" idx="10"/>
          </p:nvPr>
        </p:nvSpPr>
        <p:spPr/>
        <p:txBody>
          <a:bodyPr/>
          <a:lstStyle/>
          <a:p>
            <a:pPr>
              <a:defRPr/>
            </a:pPr>
            <a:fld id="{3D14B4CF-26F1-4216-A3BA-935853D48355}" type="slidenum">
              <a:rPr lang="en-US" smtClean="0"/>
              <a:pPr>
                <a:defRPr/>
              </a:pPr>
              <a:t>27</a:t>
            </a:fld>
            <a:endParaRPr lang="en-US" dirty="0"/>
          </a:p>
        </p:txBody>
      </p:sp>
    </p:spTree>
    <p:extLst>
      <p:ext uri="{BB962C8B-B14F-4D97-AF65-F5344CB8AC3E}">
        <p14:creationId xmlns:p14="http://schemas.microsoft.com/office/powerpoint/2010/main" val="6907934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800" b="0" i="0" u="none" strike="noStrike" kern="0" cap="none" spc="0" normalizeH="0" baseline="0" noProof="0">
              <a:ln>
                <a:noFill/>
              </a:ln>
              <a:solidFill>
                <a:sysClr val="windowText" lastClr="000000"/>
              </a:solidFill>
              <a:effectLst/>
              <a:uLnTx/>
              <a:uFillTx/>
              <a:latin typeface="Calibri"/>
              <a:ea typeface="+mn-ea"/>
              <a:cs typeface="+mn-cs"/>
            </a:endParaRPr>
          </a:p>
        </p:txBody>
      </p:sp>
    </p:spTree>
    <p:extLst>
      <p:ext uri="{BB962C8B-B14F-4D97-AF65-F5344CB8AC3E}">
        <p14:creationId xmlns:p14="http://schemas.microsoft.com/office/powerpoint/2010/main" val="30985434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28658259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5050249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92500"/>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Slide title: HIway transactions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HIway transaction volume update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0" baseline="0" dirty="0"/>
              <a:t>The Mass HIway processed a record 25.1 million production transactions during the April 2021 reporting period (March 21 through April 20) with the significant increase due to the COVID-19 queries to the MIIS. From May 2020 through April 2021, the average was 15.1 million production transactions per month for a total of 181 million over the past year.</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0" baseline="0" dirty="0"/>
              <a:t>In April, Public Health Reporting accounted for 24.6 million transactions, or 98% of total production volume. This included 8.5 million Syndromic Surveillance transactions and 16.1 million Immunization transactions.</a:t>
            </a:r>
          </a:p>
          <a:p>
            <a:pPr marL="742806" marR="0" lvl="1"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0" baseline="0" dirty="0"/>
              <a:t>Note: Immunization queries from commercial insurance companies for COVID-19 vaccination updates that processed through the new, high-volume “MIIS QBP” Clinical Gateway node are included in the Immunization total.</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0" baseline="0" dirty="0"/>
              <a:t>Provider-to-provider transactions now average over 250,000 per month for the past year, with new use cases added regularly. For April, the total was 290,608.</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aseline="0" dirty="0"/>
              <a:t>The Mass HIway team continuously monitors transaction levels, both to support operations and to identify data that provide additional insight into HIway trends </a:t>
            </a:r>
            <a:br>
              <a:rPr lang="en-US" baseline="0" dirty="0"/>
            </a:br>
            <a:r>
              <a:rPr lang="en-US" baseline="0" dirty="0"/>
              <a:t>and progress.</a:t>
            </a:r>
          </a:p>
        </p:txBody>
      </p:sp>
    </p:spTree>
    <p:extLst>
      <p:ext uri="{BB962C8B-B14F-4D97-AF65-F5344CB8AC3E}">
        <p14:creationId xmlns:p14="http://schemas.microsoft.com/office/powerpoint/2010/main" val="13690560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D14B4CF-26F1-4216-A3BA-935853D48355}" type="slidenum">
              <a:rPr lang="en-US" smtClean="0"/>
              <a:pPr>
                <a:defRPr/>
              </a:pPr>
              <a:t>34</a:t>
            </a:fld>
            <a:endParaRPr lang="en-US"/>
          </a:p>
        </p:txBody>
      </p:sp>
    </p:spTree>
    <p:extLst>
      <p:ext uri="{BB962C8B-B14F-4D97-AF65-F5344CB8AC3E}">
        <p14:creationId xmlns:p14="http://schemas.microsoft.com/office/powerpoint/2010/main" val="37340287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707156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marL="0" indent="0">
              <a:buNone/>
            </a:pPr>
            <a:endParaRPr lang="en-US" sz="1200"/>
          </a:p>
          <a:p>
            <a:pPr marL="0" indent="0">
              <a:buNone/>
            </a:pPr>
            <a:r>
              <a:rPr lang="en-US" sz="1200"/>
              <a:t>MOTION: </a:t>
            </a:r>
            <a:r>
              <a:rPr lang="en-US" sz="1200" b="0"/>
              <a:t>That the Health Information Technology Council hereby approves the minutes of the council meeting held on February 1, 2021 as presented/amended</a:t>
            </a:r>
          </a:p>
          <a:p>
            <a:pPr marL="0" indent="0">
              <a:buNone/>
            </a:pPr>
            <a:endParaRPr lang="en-US" sz="1200" b="0"/>
          </a:p>
          <a:p>
            <a:pPr marL="0" indent="0">
              <a:buNone/>
            </a:pPr>
            <a:endParaRPr lang="en-US" sz="1200" b="0"/>
          </a:p>
          <a:p>
            <a:pPr marL="0" indent="0">
              <a:buNone/>
            </a:pPr>
            <a:endParaRPr lang="en-US" sz="1200" b="0"/>
          </a:p>
          <a:p>
            <a:pPr marL="0" indent="0">
              <a:buNone/>
            </a:pPr>
            <a:endParaRPr lang="en-US" sz="1200" b="0"/>
          </a:p>
          <a:p>
            <a:pPr marL="0" indent="0">
              <a:buNone/>
            </a:pPr>
            <a:endParaRPr lang="en-US" sz="1200" b="0"/>
          </a:p>
          <a:p>
            <a:pPr marL="0" indent="0">
              <a:buNone/>
            </a:pPr>
            <a:endParaRPr lang="en-US" sz="1200"/>
          </a:p>
          <a:p>
            <a:endParaRPr lang="en-US"/>
          </a:p>
        </p:txBody>
      </p:sp>
      <p:sp>
        <p:nvSpPr>
          <p:cNvPr id="4" name="Slide Number Placeholder 3"/>
          <p:cNvSpPr>
            <a:spLocks noGrp="1"/>
          </p:cNvSpPr>
          <p:nvPr>
            <p:ph type="sldNum" sz="quarter" idx="5"/>
          </p:nvPr>
        </p:nvSpPr>
        <p:spPr/>
        <p:txBody>
          <a:bodyPr/>
          <a:lstStyle/>
          <a:p>
            <a:fld id="{BDBBA73B-8FFE-4B8C-ABDD-5F5FE68DA5F5}" type="slidenum">
              <a:rPr lang="en-US" smtClean="0"/>
              <a:t>4</a:t>
            </a:fld>
            <a:endParaRPr lang="en-US"/>
          </a:p>
        </p:txBody>
      </p:sp>
    </p:spTree>
    <p:extLst>
      <p:ext uri="{BB962C8B-B14F-4D97-AF65-F5344CB8AC3E}">
        <p14:creationId xmlns:p14="http://schemas.microsoft.com/office/powerpoint/2010/main" val="38472768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marL="0" indent="0">
              <a:buNone/>
            </a:pPr>
            <a:endParaRPr lang="en-US" sz="1200" dirty="0"/>
          </a:p>
          <a:p>
            <a:pPr marL="0" indent="0">
              <a:buNone/>
            </a:pPr>
            <a:r>
              <a:rPr lang="en-US" sz="1200" dirty="0"/>
              <a:t>MOTION: </a:t>
            </a:r>
            <a:r>
              <a:rPr lang="en-US" sz="1200" b="0" dirty="0"/>
              <a:t>That the Health Information Technology Council hereby approves the minutes of the council meeting held on February 1, 2021 as presented/amended</a:t>
            </a:r>
          </a:p>
          <a:p>
            <a:pPr marL="0" indent="0">
              <a:buNone/>
            </a:pPr>
            <a:endParaRPr lang="en-US" sz="1200" b="0" dirty="0"/>
          </a:p>
          <a:p>
            <a:pPr marL="0" indent="0">
              <a:buNone/>
            </a:pPr>
            <a:endParaRPr lang="en-US" sz="1200" b="0" dirty="0"/>
          </a:p>
          <a:p>
            <a:pPr marL="0" indent="0">
              <a:buNone/>
            </a:pPr>
            <a:endParaRPr lang="en-US" sz="1200" b="0" dirty="0"/>
          </a:p>
          <a:p>
            <a:pPr marL="0" indent="0">
              <a:buNone/>
            </a:pPr>
            <a:endParaRPr lang="en-US" sz="1200" b="0" dirty="0"/>
          </a:p>
          <a:p>
            <a:pPr marL="0" indent="0">
              <a:buNone/>
            </a:pPr>
            <a:endParaRPr lang="en-US" sz="1200" b="0" dirty="0"/>
          </a:p>
          <a:p>
            <a:pPr marL="0" indent="0">
              <a:buNone/>
            </a:pPr>
            <a:endParaRPr lang="en-US" sz="1200"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5</a:t>
            </a:fld>
            <a:endParaRPr lang="en-US"/>
          </a:p>
        </p:txBody>
      </p:sp>
    </p:spTree>
    <p:extLst>
      <p:ext uri="{BB962C8B-B14F-4D97-AF65-F5344CB8AC3E}">
        <p14:creationId xmlns:p14="http://schemas.microsoft.com/office/powerpoint/2010/main" val="1382596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marL="0" indent="0">
              <a:buNone/>
            </a:pPr>
            <a:endParaRPr lang="en-US" sz="1200" dirty="0"/>
          </a:p>
          <a:p>
            <a:pPr marL="0" indent="0">
              <a:buNone/>
            </a:pPr>
            <a:r>
              <a:rPr lang="en-US" sz="1200" dirty="0"/>
              <a:t>MOTION: </a:t>
            </a:r>
            <a:r>
              <a:rPr lang="en-US" sz="1200" b="0" dirty="0"/>
              <a:t>That the Health Information Technology Council hereby approves the minutes of the council meeting held on February 1, 2021 as presented/amended</a:t>
            </a:r>
          </a:p>
          <a:p>
            <a:pPr marL="0" indent="0">
              <a:buNone/>
            </a:pPr>
            <a:endParaRPr lang="en-US" sz="1200" b="0" dirty="0"/>
          </a:p>
          <a:p>
            <a:pPr marL="0" indent="0">
              <a:buNone/>
            </a:pPr>
            <a:endParaRPr lang="en-US" sz="1200" b="0" dirty="0"/>
          </a:p>
          <a:p>
            <a:pPr marL="0" indent="0">
              <a:buNone/>
            </a:pPr>
            <a:endParaRPr lang="en-US" sz="1200" b="0" dirty="0"/>
          </a:p>
          <a:p>
            <a:pPr marL="0" indent="0">
              <a:buNone/>
            </a:pPr>
            <a:endParaRPr lang="en-US" sz="1200" b="0" dirty="0"/>
          </a:p>
          <a:p>
            <a:pPr marL="0" indent="0">
              <a:buNone/>
            </a:pPr>
            <a:endParaRPr lang="en-US" sz="1200" b="0" dirty="0"/>
          </a:p>
          <a:p>
            <a:pPr marL="0" indent="0">
              <a:buNone/>
            </a:pPr>
            <a:endParaRPr lang="en-US" sz="1200"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6</a:t>
            </a:fld>
            <a:endParaRPr lang="en-US"/>
          </a:p>
        </p:txBody>
      </p:sp>
    </p:spTree>
    <p:extLst>
      <p:ext uri="{BB962C8B-B14F-4D97-AF65-F5344CB8AC3E}">
        <p14:creationId xmlns:p14="http://schemas.microsoft.com/office/powerpoint/2010/main" val="3498317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sz="1200" i="1">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336141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DBBA73B-8FFE-4B8C-ABDD-5F5FE68DA5F5}" type="slidenum">
              <a:rPr lang="en-US" smtClean="0"/>
              <a:t>8</a:t>
            </a:fld>
            <a:endParaRPr lang="en-US"/>
          </a:p>
        </p:txBody>
      </p:sp>
    </p:spTree>
    <p:extLst>
      <p:ext uri="{BB962C8B-B14F-4D97-AF65-F5344CB8AC3E}">
        <p14:creationId xmlns:p14="http://schemas.microsoft.com/office/powerpoint/2010/main" val="13110246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10"/>
          </p:nvPr>
        </p:nvSpPr>
        <p:spPr/>
        <p:txBody>
          <a:bodyPr/>
          <a:lstStyle/>
          <a:p>
            <a:fld id="{203D733E-9ACC-9641-A10E-C75D8B9EFDF9}" type="slidenum">
              <a:rPr lang="en-US" smtClean="0"/>
              <a:t>9</a:t>
            </a:fld>
            <a:endParaRPr lang="en-US"/>
          </a:p>
        </p:txBody>
      </p:sp>
    </p:spTree>
    <p:extLst>
      <p:ext uri="{BB962C8B-B14F-4D97-AF65-F5344CB8AC3E}">
        <p14:creationId xmlns:p14="http://schemas.microsoft.com/office/powerpoint/2010/main" val="289941756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2.xml"/><Relationship Id="rId7" Type="http://schemas.openxmlformats.org/officeDocument/2006/relationships/oleObject" Target="../embeddings/oleObject3.bin"/><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image" Target="../media/image8.png"/><Relationship Id="rId5" Type="http://schemas.openxmlformats.org/officeDocument/2006/relationships/image" Target="../media/image7.emf"/><Relationship Id="rId4" Type="http://schemas.openxmlformats.org/officeDocument/2006/relationships/oleObject" Target="../embeddings/oleObject2.bin"/></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3.xml"/><Relationship Id="rId1" Type="http://schemas.openxmlformats.org/officeDocument/2006/relationships/tags" Target="../tags/tag35.xml"/><Relationship Id="rId5" Type="http://schemas.openxmlformats.org/officeDocument/2006/relationships/image" Target="../media/image8.png"/><Relationship Id="rId4" Type="http://schemas.openxmlformats.org/officeDocument/2006/relationships/image" Target="../media/image7.emf"/></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slideMaster" Target="../slideMasters/slideMaster4.xml"/><Relationship Id="rId7" Type="http://schemas.openxmlformats.org/officeDocument/2006/relationships/oleObject" Target="../embeddings/oleObject8.bin"/><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image" Target="../media/image8.png"/><Relationship Id="rId5" Type="http://schemas.openxmlformats.org/officeDocument/2006/relationships/image" Target="../media/image7.emf"/><Relationship Id="rId4" Type="http://schemas.openxmlformats.org/officeDocument/2006/relationships/oleObject" Target="../embeddings/oleObject7.bin"/></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descr="MasterBackground"/>
          <p:cNvPicPr>
            <a:picLocks noChangeAspect="1" noChangeArrowheads="1"/>
          </p:cNvPicPr>
          <p:nvPr/>
        </p:nvPicPr>
        <p:blipFill>
          <a:blip r:embed="rId2" cstate="print"/>
          <a:srcRect/>
          <a:stretch>
            <a:fillRect/>
          </a:stretch>
        </p:blipFill>
        <p:spPr bwMode="auto">
          <a:xfrm>
            <a:off x="-31750" y="2"/>
            <a:ext cx="9175750" cy="6881813"/>
          </a:xfrm>
          <a:prstGeom prst="rect">
            <a:avLst/>
          </a:prstGeom>
          <a:noFill/>
          <a:ln w="9525">
            <a:noFill/>
            <a:miter lim="800000"/>
            <a:headEnd/>
            <a:tailEnd/>
          </a:ln>
        </p:spPr>
      </p:pic>
      <p:sp>
        <p:nvSpPr>
          <p:cNvPr id="5" name="Rectangle 8"/>
          <p:cNvSpPr>
            <a:spLocks noChangeArrowheads="1"/>
          </p:cNvSpPr>
          <p:nvPr/>
        </p:nvSpPr>
        <p:spPr bwMode="white">
          <a:xfrm>
            <a:off x="152404" y="1143000"/>
            <a:ext cx="4959350" cy="990600"/>
          </a:xfrm>
          <a:prstGeom prst="rect">
            <a:avLst/>
          </a:prstGeom>
          <a:noFill/>
          <a:ln>
            <a:noFill/>
          </a:ln>
        </p:spPr>
        <p:txBody>
          <a:bodyPr lIns="91398" tIns="45698" rIns="91398" bIns="45698" anchor="b"/>
          <a:lstStyle/>
          <a:p>
            <a:pPr eaLnBrk="0" hangingPunct="0">
              <a:spcBef>
                <a:spcPct val="20000"/>
              </a:spcBef>
              <a:tabLst>
                <a:tab pos="914109" algn="l"/>
              </a:tabLst>
              <a:defRPr/>
            </a:pPr>
            <a:r>
              <a:rPr lang="en-US" altLang="en-US" sz="1800" b="1">
                <a:solidFill>
                  <a:srgbClr val="F8F8F8"/>
                </a:solidFill>
                <a:cs typeface="Arial" charset="0"/>
              </a:rPr>
              <a:t>Commonwealth of Massachusetts</a:t>
            </a:r>
            <a:br>
              <a:rPr lang="en-US" altLang="en-US" sz="1800" b="1">
                <a:solidFill>
                  <a:srgbClr val="F8F8F8"/>
                </a:solidFill>
                <a:cs typeface="Arial" charset="0"/>
              </a:rPr>
            </a:br>
            <a:r>
              <a:rPr lang="en-US" altLang="en-US" sz="1300" b="1">
                <a:solidFill>
                  <a:srgbClr val="F8F8F8"/>
                </a:solidFill>
                <a:cs typeface="Arial" charset="0"/>
              </a:rPr>
              <a:t>Executive Office of Health and Human Services</a:t>
            </a:r>
            <a:br>
              <a:rPr lang="en-US" altLang="en-US" sz="1300" b="1">
                <a:solidFill>
                  <a:srgbClr val="F8F8F8"/>
                </a:solidFill>
                <a:cs typeface="Arial" charset="0"/>
              </a:rPr>
            </a:br>
            <a:br>
              <a:rPr lang="en-US" altLang="en-US" sz="1300" b="1">
                <a:solidFill>
                  <a:srgbClr val="F8F8F8"/>
                </a:solidFill>
                <a:cs typeface="Arial" charset="0"/>
              </a:rPr>
            </a:br>
            <a:endParaRPr lang="en-US" sz="1800" b="1">
              <a:solidFill>
                <a:srgbClr val="F8F8F8"/>
              </a:solidFill>
              <a:cs typeface="Arial" charset="0"/>
            </a:endParaRPr>
          </a:p>
        </p:txBody>
      </p:sp>
      <p:pic>
        <p:nvPicPr>
          <p:cNvPr id="6" name="Picture 2"/>
          <p:cNvPicPr>
            <a:picLocks noChangeAspect="1" noChangeArrowheads="1"/>
          </p:cNvPicPr>
          <p:nvPr userDrawn="1"/>
        </p:nvPicPr>
        <p:blipFill>
          <a:blip r:embed="rId3" cstate="print"/>
          <a:srcRect/>
          <a:stretch>
            <a:fillRect/>
          </a:stretch>
        </p:blipFill>
        <p:spPr bwMode="auto">
          <a:xfrm>
            <a:off x="6248400" y="1212851"/>
            <a:ext cx="2287588" cy="1149350"/>
          </a:xfrm>
          <a:prstGeom prst="rect">
            <a:avLst/>
          </a:prstGeom>
          <a:noFill/>
          <a:ln w="9525">
            <a:noFill/>
            <a:miter lim="800000"/>
            <a:headEnd/>
            <a:tailEnd/>
          </a:ln>
        </p:spPr>
      </p:pic>
      <p:sp>
        <p:nvSpPr>
          <p:cNvPr id="2" name="Title 1"/>
          <p:cNvSpPr>
            <a:spLocks noGrp="1"/>
          </p:cNvSpPr>
          <p:nvPr>
            <p:ph type="ctrTitle"/>
          </p:nvPr>
        </p:nvSpPr>
        <p:spPr>
          <a:xfrm>
            <a:off x="4876803" y="2130438"/>
            <a:ext cx="3886200" cy="1470025"/>
          </a:xfrm>
          <a:prstGeom prst="rect">
            <a:avLst/>
          </a:prstGeom>
        </p:spPr>
        <p:txBody>
          <a:bodyPr>
            <a:normAutofit/>
          </a:bodyPr>
          <a:lstStyle>
            <a:lvl1pPr>
              <a:defRPr sz="1800"/>
            </a:lvl1pPr>
          </a:lstStyle>
          <a:p>
            <a:r>
              <a:rPr lang="en-US"/>
              <a:t>Click to edit Master title style</a:t>
            </a:r>
          </a:p>
        </p:txBody>
      </p:sp>
      <p:sp>
        <p:nvSpPr>
          <p:cNvPr id="3" name="Subtitle 2"/>
          <p:cNvSpPr>
            <a:spLocks noGrp="1"/>
          </p:cNvSpPr>
          <p:nvPr>
            <p:ph type="subTitle" idx="1"/>
          </p:nvPr>
        </p:nvSpPr>
        <p:spPr>
          <a:xfrm>
            <a:off x="3276600" y="4114800"/>
            <a:ext cx="4495800" cy="1524000"/>
          </a:xfrm>
        </p:spPr>
        <p:txBody>
          <a:bodyPr>
            <a:normAutofit/>
          </a:bodyPr>
          <a:lstStyle>
            <a:lvl1pPr marL="0" indent="0" algn="ctr">
              <a:buNone/>
              <a:defRPr sz="1800">
                <a:solidFill>
                  <a:schemeClr val="tx1">
                    <a:tint val="75000"/>
                  </a:schemeClr>
                </a:solidFill>
              </a:defRPr>
            </a:lvl1pPr>
            <a:lvl2pPr marL="457056" indent="0" algn="ctr">
              <a:buNone/>
              <a:defRPr>
                <a:solidFill>
                  <a:schemeClr val="tx1">
                    <a:tint val="75000"/>
                  </a:schemeClr>
                </a:solidFill>
              </a:defRPr>
            </a:lvl2pPr>
            <a:lvl3pPr marL="914109" indent="0" algn="ctr">
              <a:buNone/>
              <a:defRPr>
                <a:solidFill>
                  <a:schemeClr val="tx1">
                    <a:tint val="75000"/>
                  </a:schemeClr>
                </a:solidFill>
              </a:defRPr>
            </a:lvl3pPr>
            <a:lvl4pPr marL="1371165" indent="0" algn="ctr">
              <a:buNone/>
              <a:defRPr>
                <a:solidFill>
                  <a:schemeClr val="tx1">
                    <a:tint val="75000"/>
                  </a:schemeClr>
                </a:solidFill>
              </a:defRPr>
            </a:lvl4pPr>
            <a:lvl5pPr marL="1828218" indent="0" algn="ctr">
              <a:buNone/>
              <a:defRPr>
                <a:solidFill>
                  <a:schemeClr val="tx1">
                    <a:tint val="75000"/>
                  </a:schemeClr>
                </a:solidFill>
              </a:defRPr>
            </a:lvl5pPr>
            <a:lvl6pPr marL="2285274" indent="0" algn="ctr">
              <a:buNone/>
              <a:defRPr>
                <a:solidFill>
                  <a:schemeClr val="tx1">
                    <a:tint val="75000"/>
                  </a:schemeClr>
                </a:solidFill>
              </a:defRPr>
            </a:lvl6pPr>
            <a:lvl7pPr marL="2742328" indent="0" algn="ctr">
              <a:buNone/>
              <a:defRPr>
                <a:solidFill>
                  <a:schemeClr val="tx1">
                    <a:tint val="75000"/>
                  </a:schemeClr>
                </a:solidFill>
              </a:defRPr>
            </a:lvl7pPr>
            <a:lvl8pPr marL="3199383" indent="0" algn="ctr">
              <a:buNone/>
              <a:defRPr>
                <a:solidFill>
                  <a:schemeClr val="tx1">
                    <a:tint val="75000"/>
                  </a:schemeClr>
                </a:solidFill>
              </a:defRPr>
            </a:lvl8pPr>
            <a:lvl9pPr marL="3656438" indent="0" algn="ctr">
              <a:buNone/>
              <a:defRPr>
                <a:solidFill>
                  <a:schemeClr val="tx1">
                    <a:tint val="75000"/>
                  </a:schemeClr>
                </a:solidFill>
              </a:defRPr>
            </a:lvl9pPr>
          </a:lstStyle>
          <a:p>
            <a:r>
              <a:rPr lang="en-US"/>
              <a:t>Click to edit Master subtitle style</a:t>
            </a:r>
          </a:p>
        </p:txBody>
      </p:sp>
      <p:sp>
        <p:nvSpPr>
          <p:cNvPr id="9" name="Slide Number Placeholder 5">
            <a:extLst>
              <a:ext uri="{FF2B5EF4-FFF2-40B4-BE49-F238E27FC236}">
                <a16:creationId xmlns:a16="http://schemas.microsoft.com/office/drawing/2014/main" id="{EFDC38AF-5109-484C-9376-3398BFB57A2F}"/>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a:p>
        </p:txBody>
      </p:sp>
    </p:spTree>
    <p:extLst>
      <p:ext uri="{BB962C8B-B14F-4D97-AF65-F5344CB8AC3E}">
        <p14:creationId xmlns:p14="http://schemas.microsoft.com/office/powerpoint/2010/main" val="3599986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62001" y="0"/>
            <a:ext cx="7620000" cy="792162"/>
          </a:xfrm>
        </p:spPr>
        <p:txBody>
          <a:bodyPr/>
          <a:lstStyle/>
          <a:p>
            <a:r>
              <a:rPr lang="en-US"/>
              <a:t>Click to edit Master title style</a:t>
            </a:r>
          </a:p>
        </p:txBody>
      </p:sp>
      <p:sp>
        <p:nvSpPr>
          <p:cNvPr id="3" name="Date Placeholder 2"/>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9731F10C-93AD-4B9D-A591-F642E72C9802}" type="datetime1">
              <a:rPr lang="en-US" smtClean="0">
                <a:solidFill>
                  <a:prstClr val="black"/>
                </a:solidFill>
              </a:rPr>
              <a:pPr>
                <a:defRPr/>
              </a:pPr>
              <a:t>5/17/2023</a:t>
            </a:fld>
            <a:endParaRPr lang="en-US">
              <a:solidFill>
                <a:prstClr val="black"/>
              </a:solidFill>
            </a:endParaRPr>
          </a:p>
        </p:txBody>
      </p:sp>
      <p:sp>
        <p:nvSpPr>
          <p:cNvPr id="4" name="Slide Number Placeholder 4"/>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C368D18A-47D3-417B-8049-0A96DF46771A}" type="slidenum">
              <a:rPr lang="en-US" smtClean="0">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668566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nvPr>
        </p:nvGraphicFramePr>
        <p:xfrm>
          <a:off x="1625" y="1629"/>
          <a:ext cx="1619" cy="1619"/>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625" y="1629"/>
                        <a:ext cx="1619" cy="1619"/>
                      </a:xfrm>
                      <a:prstGeom prst="rect">
                        <a:avLst/>
                      </a:prstGeom>
                    </p:spPr>
                  </p:pic>
                </p:oleObj>
              </mc:Fallback>
            </mc:AlternateContent>
          </a:graphicData>
        </a:graphic>
      </p:graphicFrame>
      <p:sp>
        <p:nvSpPr>
          <p:cNvPr id="13314" name="Rectangle 1026"/>
          <p:cNvSpPr>
            <a:spLocks noGrp="1" noChangeArrowheads="1"/>
          </p:cNvSpPr>
          <p:nvPr>
            <p:ph type="ctrTitle"/>
          </p:nvPr>
        </p:nvSpPr>
        <p:spPr bwMode="auto">
          <a:xfrm>
            <a:off x="2693798" y="2682867"/>
            <a:ext cx="5539245" cy="473206"/>
          </a:xfrm>
          <a:prstGeom prst="rect">
            <a:avLst/>
          </a:prstGeom>
        </p:spPr>
        <p:txBody>
          <a:bodyPr anchor="b">
            <a:spAutoFit/>
          </a:bodyPr>
          <a:lstStyle>
            <a:lvl1pPr>
              <a:defRPr sz="2475" b="0" baseline="0">
                <a:latin typeface="Calibri" panose="020F0502020204030204" pitchFamily="34" charset="0"/>
                <a:ea typeface="+mj-ea"/>
                <a:cs typeface="Calibri" panose="020F0502020204030204" pitchFamily="34" charset="0"/>
              </a:defRPr>
            </a:lvl1pPr>
          </a:lstStyle>
          <a:p>
            <a:pPr lvl="0"/>
            <a:r>
              <a:rPr lang="en-US" noProof="0"/>
              <a:t>Click to edit Master title style</a:t>
            </a:r>
          </a:p>
        </p:txBody>
      </p:sp>
      <p:sp>
        <p:nvSpPr>
          <p:cNvPr id="13315" name="Rectangle 1027"/>
          <p:cNvSpPr>
            <a:spLocks noGrp="1" noChangeArrowheads="1"/>
          </p:cNvSpPr>
          <p:nvPr>
            <p:ph type="subTitle" idx="1"/>
          </p:nvPr>
        </p:nvSpPr>
        <p:spPr bwMode="auto">
          <a:xfrm>
            <a:off x="2693798" y="3770664"/>
            <a:ext cx="5539245" cy="253916"/>
          </a:xfrm>
          <a:prstGeom prst="rect">
            <a:avLst/>
          </a:prstGeom>
        </p:spPr>
        <p:txBody>
          <a:bodyPr>
            <a:spAutoFit/>
          </a:bodyPr>
          <a:lstStyle>
            <a:lvl1pPr>
              <a:defRPr sz="1050" baseline="0">
                <a:latin typeface="Calibri" panose="020F0502020204030204" pitchFamily="34" charset="0"/>
                <a:ea typeface="+mn-ea"/>
                <a:cs typeface="Calibri" panose="020F0502020204030204" pitchFamily="34" charset="0"/>
              </a:defRPr>
            </a:lvl1pPr>
          </a:lstStyle>
          <a:p>
            <a:pPr lvl="0"/>
            <a:r>
              <a:rPr lang="en-US" noProof="0"/>
              <a:t>Click to edit Master subtitle style</a:t>
            </a:r>
          </a:p>
        </p:txBody>
      </p:sp>
      <p:sp>
        <p:nvSpPr>
          <p:cNvPr id="12" name="TitleTopPlaceholder"/>
          <p:cNvSpPr>
            <a:spLocks noChangeArrowheads="1"/>
          </p:cNvSpPr>
          <p:nvPr/>
        </p:nvSpPr>
        <p:spPr bwMode="ltGray">
          <a:xfrm>
            <a:off x="2125655" y="3245971"/>
            <a:ext cx="2125653" cy="436455"/>
          </a:xfrm>
          <a:prstGeom prst="rect">
            <a:avLst/>
          </a:prstGeom>
          <a:solidFill>
            <a:schemeClr val="accent4">
              <a:alpha val="77000"/>
            </a:scheme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endParaRPr>
          </a:p>
        </p:txBody>
      </p:sp>
      <p:sp>
        <p:nvSpPr>
          <p:cNvPr id="13" name="TitleTopPlaceholder"/>
          <p:cNvSpPr>
            <a:spLocks noChangeArrowheads="1"/>
          </p:cNvSpPr>
          <p:nvPr/>
        </p:nvSpPr>
        <p:spPr bwMode="ltGray">
          <a:xfrm>
            <a:off x="2" y="3245971"/>
            <a:ext cx="2125653" cy="436455"/>
          </a:xfrm>
          <a:prstGeom prst="rect">
            <a:avLst/>
          </a:prstGeom>
          <a:solidFill>
            <a:srgbClr val="FFC000">
              <a:alpha val="80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endParaRPr>
          </a:p>
        </p:txBody>
      </p:sp>
      <p:sp>
        <p:nvSpPr>
          <p:cNvPr id="14" name="TitleTopPlaceholder"/>
          <p:cNvSpPr>
            <a:spLocks noChangeArrowheads="1"/>
          </p:cNvSpPr>
          <p:nvPr/>
        </p:nvSpPr>
        <p:spPr bwMode="ltGray">
          <a:xfrm>
            <a:off x="3886006" y="3246847"/>
            <a:ext cx="5257994" cy="436455"/>
          </a:xfrm>
          <a:prstGeom prst="rect">
            <a:avLst/>
          </a:prstGeom>
          <a:solidFill>
            <a:srgbClr val="009900">
              <a:alpha val="69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endParaRPr>
          </a:p>
        </p:txBody>
      </p:sp>
      <p:pic>
        <p:nvPicPr>
          <p:cNvPr id="15" name="Picture 4" descr="http://upload.wikimedia.org/wikipedia/commons/thumb/8/82/Seal_of_Massachusetts.svg/2000px-Seal_of_Massachusetts.svg.png"/>
          <p:cNvPicPr>
            <a:picLocks noChangeArrowheads="1"/>
          </p:cNvPicPr>
          <p:nvPr/>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00050" y="1307808"/>
            <a:ext cx="2075338" cy="2770632"/>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graphicFrame>
        <p:nvGraphicFramePr>
          <p:cNvPr id="9" name="Object 8" hidden="1">
            <a:extLst>
              <a:ext uri="{FF2B5EF4-FFF2-40B4-BE49-F238E27FC236}">
                <a16:creationId xmlns:a16="http://schemas.microsoft.com/office/drawing/2014/main" id="{1CEE6D3A-F6AC-4C06-855A-51ECC0E78CA1}"/>
              </a:ext>
            </a:extLst>
          </p:cNvPr>
          <p:cNvGraphicFramePr>
            <a:graphicFrameLocks noChangeAspect="1"/>
          </p:cNvGraphicFramePr>
          <p:nvPr userDrawn="1">
            <p:custDataLst>
              <p:tags r:id="rId2"/>
            </p:custDataLst>
          </p:nvPr>
        </p:nvGraphicFramePr>
        <p:xfrm>
          <a:off x="1625" y="1629"/>
          <a:ext cx="1619" cy="1619"/>
        </p:xfrm>
        <a:graphic>
          <a:graphicData uri="http://schemas.openxmlformats.org/presentationml/2006/ole">
            <mc:AlternateContent xmlns:mc="http://schemas.openxmlformats.org/markup-compatibility/2006">
              <mc:Choice xmlns:v="urn:schemas-microsoft-com:vml" Requires="v">
                <p:oleObj name="think-cell Slide" r:id="rId7" imgW="270" imgH="270" progId="TCLayout.ActiveDocument.1">
                  <p:embed/>
                </p:oleObj>
              </mc:Choice>
              <mc:Fallback>
                <p:oleObj name="think-cell Slide" r:id="rId7" imgW="270" imgH="270" progId="TCLayout.ActiveDocument.1">
                  <p:embed/>
                  <p:pic>
                    <p:nvPicPr>
                      <p:cNvPr id="9" name="Object 8" hidden="1">
                        <a:extLst>
                          <a:ext uri="{FF2B5EF4-FFF2-40B4-BE49-F238E27FC236}">
                            <a16:creationId xmlns:a16="http://schemas.microsoft.com/office/drawing/2014/main" id="{1CEE6D3A-F6AC-4C06-855A-51ECC0E78CA1}"/>
                          </a:ext>
                        </a:extLst>
                      </p:cNvPr>
                      <p:cNvPicPr/>
                      <p:nvPr/>
                    </p:nvPicPr>
                    <p:blipFill>
                      <a:blip r:embed="rId5"/>
                      <a:stretch>
                        <a:fillRect/>
                      </a:stretch>
                    </p:blipFill>
                    <p:spPr>
                      <a:xfrm>
                        <a:off x="1625" y="1629"/>
                        <a:ext cx="1619" cy="1619"/>
                      </a:xfrm>
                      <a:prstGeom prst="rect">
                        <a:avLst/>
                      </a:prstGeom>
                    </p:spPr>
                  </p:pic>
                </p:oleObj>
              </mc:Fallback>
            </mc:AlternateContent>
          </a:graphicData>
        </a:graphic>
      </p:graphicFrame>
    </p:spTree>
    <p:extLst>
      <p:ext uri="{BB962C8B-B14F-4D97-AF65-F5344CB8AC3E}">
        <p14:creationId xmlns:p14="http://schemas.microsoft.com/office/powerpoint/2010/main" val="40078637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Agenda - Bullete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214313" indent="-214313">
              <a:lnSpc>
                <a:spcPct val="100000"/>
              </a:lnSpc>
              <a:spcBef>
                <a:spcPts val="900"/>
              </a:spcBef>
              <a:spcAft>
                <a:spcPts val="450"/>
              </a:spcAft>
              <a:buClrTx/>
              <a:buFont typeface="Arial" panose="020B0604020202020204" pitchFamily="34" charset="0"/>
              <a:buChar char="•"/>
              <a:defRPr sz="1350" b="1">
                <a:solidFill>
                  <a:schemeClr val="tx1"/>
                </a:solidFill>
                <a:latin typeface="Calibri" panose="020F0502020204030204" pitchFamily="34" charset="0"/>
              </a:defRPr>
            </a:lvl1pPr>
            <a:lvl2pPr marL="342900" indent="-171450">
              <a:spcBef>
                <a:spcPts val="0"/>
              </a:spcBef>
              <a:buSzPct val="100000"/>
              <a:buFont typeface="+mj-lt"/>
              <a:buAutoNum type="alphaUcPeriod"/>
              <a:tabLst>
                <a:tab pos="471488" algn="l"/>
              </a:tabLst>
              <a:defRPr b="0">
                <a:latin typeface="Calibri" panose="020F0502020204030204" pitchFamily="34" charset="0"/>
              </a:defRPr>
            </a:lvl2pPr>
            <a:lvl3pPr marL="514350" indent="-171450">
              <a:lnSpc>
                <a:spcPct val="100000"/>
              </a:lnSpc>
              <a:buSzPct val="100000"/>
              <a:buFont typeface="+mj-lt"/>
              <a:buAutoNum type="arabicPeriod"/>
              <a:defRPr sz="1050">
                <a:latin typeface="Calibri" panose="020F0502020204030204" pitchFamily="34" charset="0"/>
              </a:defRPr>
            </a:lvl3pPr>
            <a:lvl4pPr marL="685800" indent="-171450">
              <a:buSzPct val="100000"/>
              <a:buFont typeface="+mj-lt"/>
              <a:buAutoNum type="alphaLcPeriod"/>
              <a:tabLst>
                <a:tab pos="1113235" algn="l"/>
              </a:tabLst>
              <a:defRPr sz="900">
                <a:latin typeface="Calibri" panose="020F0502020204030204" pitchFamily="34" charset="0"/>
              </a:defRPr>
            </a:lvl4pPr>
            <a:lvl5pPr marL="857250" indent="-171450">
              <a:buSzPct val="100000"/>
              <a:buFont typeface="+mj-lt"/>
              <a:buAutoNum type="romanLcPeriod"/>
              <a:tabLst>
                <a:tab pos="597694" algn="l"/>
                <a:tab pos="900113" algn="l"/>
              </a:tabLst>
              <a:defRPr sz="900">
                <a:latin typeface="Calibri" panose="020F0502020204030204" pitchFamily="34" charset="0"/>
              </a:defRPr>
            </a:lvl5pPr>
            <a:lvl6pPr marL="1028700" indent="-171450">
              <a:defRPr sz="900"/>
            </a:lvl6pPr>
            <a:lvl9pPr marL="857250" indent="0">
              <a:buSzPct val="100000"/>
              <a:buFont typeface="Arial" panose="020B0604020202020204" pitchFamily="34" charset="0"/>
              <a:buNone/>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p:txBody>
      </p:sp>
      <p:sp>
        <p:nvSpPr>
          <p:cNvPr id="2" name="Title 1">
            <a:extLst>
              <a:ext uri="{FF2B5EF4-FFF2-40B4-BE49-F238E27FC236}">
                <a16:creationId xmlns:a16="http://schemas.microsoft.com/office/drawing/2014/main" id="{180765AA-1F93-4774-A511-87F7EF373072}"/>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55620209"/>
      </p:ext>
    </p:extLst>
  </p:cSld>
  <p:clrMapOvr>
    <a:masterClrMapping/>
  </p:clrMapOvr>
  <p:hf sldNum="0"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umbered Outline -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171450" indent="-171450">
              <a:lnSpc>
                <a:spcPct val="100000"/>
              </a:lnSpc>
              <a:spcBef>
                <a:spcPts val="900"/>
              </a:spcBef>
              <a:spcAft>
                <a:spcPts val="450"/>
              </a:spcAft>
              <a:buClrTx/>
              <a:buFont typeface="+mj-lt"/>
              <a:buAutoNum type="arabicPeriod"/>
              <a:defRPr sz="1350" b="1">
                <a:solidFill>
                  <a:schemeClr val="tx1"/>
                </a:solidFill>
                <a:latin typeface="Calibri" panose="020F0502020204030204" pitchFamily="34" charset="0"/>
              </a:defRPr>
            </a:lvl1pPr>
            <a:lvl2pPr marL="342900" indent="-171450">
              <a:spcBef>
                <a:spcPts val="0"/>
              </a:spcBef>
              <a:buSzPct val="100000"/>
              <a:buFont typeface="+mj-lt"/>
              <a:buAutoNum type="alphaUcPeriod"/>
              <a:tabLst>
                <a:tab pos="471488" algn="l"/>
              </a:tabLst>
              <a:defRPr b="0">
                <a:latin typeface="Calibri" panose="020F0502020204030204" pitchFamily="34" charset="0"/>
              </a:defRPr>
            </a:lvl2pPr>
            <a:lvl3pPr marL="514350" indent="-171450">
              <a:lnSpc>
                <a:spcPct val="100000"/>
              </a:lnSpc>
              <a:buSzPct val="100000"/>
              <a:buFont typeface="+mj-lt"/>
              <a:buAutoNum type="arabicPeriod"/>
              <a:defRPr sz="1050">
                <a:latin typeface="Calibri" panose="020F0502020204030204" pitchFamily="34" charset="0"/>
              </a:defRPr>
            </a:lvl3pPr>
            <a:lvl4pPr marL="685800" indent="-171450">
              <a:buSzPct val="100000"/>
              <a:buFont typeface="+mj-lt"/>
              <a:buAutoNum type="alphaLcPeriod"/>
              <a:tabLst>
                <a:tab pos="1113235" algn="l"/>
              </a:tabLst>
              <a:defRPr sz="900">
                <a:latin typeface="Calibri" panose="020F0502020204030204" pitchFamily="34" charset="0"/>
              </a:defRPr>
            </a:lvl4pPr>
            <a:lvl5pPr marL="857250" indent="-171450">
              <a:buSzPct val="100000"/>
              <a:buFont typeface="+mj-lt"/>
              <a:buAutoNum type="romanLcPeriod"/>
              <a:tabLst>
                <a:tab pos="597694" algn="l"/>
                <a:tab pos="900113" algn="l"/>
              </a:tabLst>
              <a:defRPr sz="900">
                <a:latin typeface="Calibri" panose="020F0502020204030204" pitchFamily="34" charset="0"/>
              </a:defRPr>
            </a:lvl5pPr>
            <a:lvl6pPr marL="1028700" indent="-171450">
              <a:defRPr sz="900"/>
            </a:lvl6pPr>
            <a:lvl9pPr marL="857250" indent="0">
              <a:buSzPct val="100000"/>
              <a:buFont typeface="Arial" panose="020B0604020202020204" pitchFamily="34" charset="0"/>
              <a:buNone/>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180765AA-1F93-4774-A511-87F7EF373072}"/>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165097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Numbered Outline - 2">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171450" indent="-171450">
              <a:lnSpc>
                <a:spcPct val="100000"/>
              </a:lnSpc>
              <a:spcBef>
                <a:spcPts val="450"/>
              </a:spcBef>
              <a:spcAft>
                <a:spcPts val="450"/>
              </a:spcAft>
              <a:buClr>
                <a:srgbClr val="000066"/>
              </a:buClr>
              <a:buFont typeface="+mj-lt"/>
              <a:buAutoNum type="alphaUcPeriod"/>
              <a:defRPr sz="1350" b="1">
                <a:solidFill>
                  <a:schemeClr val="tx1"/>
                </a:solidFill>
                <a:latin typeface="Calibri" panose="020F0502020204030204" pitchFamily="34" charset="0"/>
              </a:defRPr>
            </a:lvl1pPr>
            <a:lvl2pPr marL="342900" indent="-171450">
              <a:spcBef>
                <a:spcPts val="0"/>
              </a:spcBef>
              <a:buSzPct val="100000"/>
              <a:buFont typeface="+mj-lt"/>
              <a:buAutoNum type="arabicPeriod"/>
              <a:tabLst>
                <a:tab pos="471488" algn="l"/>
              </a:tabLst>
              <a:defRPr b="0">
                <a:latin typeface="Calibri" panose="020F0502020204030204" pitchFamily="34" charset="0"/>
              </a:defRPr>
            </a:lvl2pPr>
            <a:lvl3pPr marL="514350" indent="-171450">
              <a:lnSpc>
                <a:spcPct val="100000"/>
              </a:lnSpc>
              <a:buSzPct val="100000"/>
              <a:buFont typeface="+mj-lt"/>
              <a:buAutoNum type="alphaLcPeriod"/>
              <a:defRPr sz="1050">
                <a:latin typeface="Calibri" panose="020F0502020204030204" pitchFamily="34" charset="0"/>
              </a:defRPr>
            </a:lvl3pPr>
            <a:lvl4pPr marL="685800" indent="-171450">
              <a:buSzPct val="100000"/>
              <a:buFont typeface="+mj-lt"/>
              <a:buAutoNum type="arabicPeriod"/>
              <a:tabLst>
                <a:tab pos="1113235" algn="l"/>
              </a:tabLst>
              <a:defRPr sz="900">
                <a:latin typeface="Calibri" panose="020F0502020204030204" pitchFamily="34" charset="0"/>
              </a:defRPr>
            </a:lvl4pPr>
            <a:lvl5pPr marL="857250" indent="-171450">
              <a:buSzPct val="100000"/>
              <a:buFont typeface="+mj-lt"/>
              <a:buAutoNum type="romanLcPeriod"/>
              <a:tabLst>
                <a:tab pos="597694" algn="l"/>
                <a:tab pos="900113" algn="l"/>
              </a:tabLst>
              <a:defRPr sz="900">
                <a:latin typeface="Calibri" panose="020F0502020204030204" pitchFamily="34" charset="0"/>
              </a:defRPr>
            </a:lvl5pPr>
            <a:lvl6pPr marL="1028700" indent="-171450">
              <a:defRPr sz="900"/>
            </a:lvl6pPr>
            <a:lvl9pPr marL="857250" indent="0">
              <a:buSzPct val="100000"/>
              <a:buFont typeface="Arial" panose="020B0604020202020204" pitchFamily="34" charset="0"/>
              <a:buNone/>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E7430A5E-A828-4795-93A2-D90C9481777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50452464"/>
      </p:ext>
    </p:extLst>
  </p:cSld>
  <p:clrMapOvr>
    <a:masterClrMapping/>
  </p:clrMapOvr>
  <p:hf sldNum="0" hdr="0" ft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ulleted Lis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1BCB4D3-7624-4AB3-BD8E-C387F820EFF0}"/>
              </a:ext>
            </a:extLst>
          </p:cNvPr>
          <p:cNvSpPr>
            <a:spLocks noGrp="1"/>
          </p:cNvSpPr>
          <p:nvPr>
            <p:ph sz="quarter" idx="11"/>
          </p:nvPr>
        </p:nvSpPr>
        <p:spPr>
          <a:xfrm>
            <a:off x="457200" y="841248"/>
            <a:ext cx="8229600" cy="5715000"/>
          </a:xfrm>
          <a:prstGeom prst="rect">
            <a:avLst/>
          </a:prstGeom>
        </p:spPr>
        <p:txBody>
          <a:bodyPr/>
          <a:lstStyle>
            <a:lvl1pPr>
              <a:defRPr sz="1350" b="1">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sz="1050">
                <a:latin typeface="Calibri" panose="020F0502020204030204" pitchFamily="34" charset="0"/>
                <a:cs typeface="Calibri" panose="020F0502020204030204" pitchFamily="34" charset="0"/>
              </a:defRPr>
            </a:lvl3pPr>
            <a:lvl4pPr>
              <a:defRPr sz="900">
                <a:latin typeface="Calibri" panose="020F0502020204030204" pitchFamily="34" charset="0"/>
                <a:cs typeface="Calibri" panose="020F0502020204030204" pitchFamily="34" charset="0"/>
              </a:defRPr>
            </a:lvl4pPr>
            <a:lvl5pPr>
              <a:defRPr sz="900">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87F11CBD-DF17-439A-A174-33CAC71E4DA8}"/>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181183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Numbered + Bullet Outline">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257175" indent="-257175">
              <a:buFont typeface="+mj-lt"/>
              <a:buAutoNum type="arabicPeriod"/>
              <a:defRPr sz="1350" b="1">
                <a:latin typeface="Calibri" panose="020F0502020204030204" pitchFamily="34" charset="0"/>
              </a:defRPr>
            </a:lvl1pPr>
            <a:lvl2pPr marL="427435" indent="-146447">
              <a:tabLst>
                <a:tab pos="471488" algn="l"/>
              </a:tabLst>
              <a:defRPr>
                <a:latin typeface="Calibri" panose="020F0502020204030204" pitchFamily="34" charset="0"/>
              </a:defRPr>
            </a:lvl2pPr>
            <a:lvl3pPr marL="641747" indent="-200025">
              <a:defRPr sz="1050">
                <a:latin typeface="Calibri" panose="020F0502020204030204" pitchFamily="34" charset="0"/>
              </a:defRPr>
            </a:lvl3pPr>
            <a:lvl4pPr marL="773906" indent="-117872">
              <a:defRPr sz="900">
                <a:latin typeface="Calibri" panose="020F0502020204030204" pitchFamily="34" charset="0"/>
              </a:defRPr>
            </a:lvl4pPr>
            <a:lvl5pPr marL="900113" indent="-98822">
              <a:tabLst>
                <a:tab pos="597694" algn="l"/>
                <a:tab pos="900113" algn="l"/>
              </a:tabLst>
              <a:defRPr sz="900">
                <a:latin typeface="Calibri" panose="020F0502020204030204" pitchFamily="34" charset="0"/>
              </a:defRPr>
            </a:lvl5pPr>
            <a:lvl9pPr marL="988219" indent="-98822">
              <a:buFont typeface="Arial" panose="020B0604020202020204" pitchFamily="34" charset="0"/>
              <a:buChar char="•"/>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B7354C9A-62F8-4B5F-9FDA-3DBB32944D9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745707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mp;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7"/>
            <a:ext cx="8229600" cy="5715000"/>
          </a:xfrm>
          <a:prstGeom prst="rect">
            <a:avLst/>
          </a:prstGeom>
        </p:spPr>
        <p:txBody>
          <a:bodyPr/>
          <a:lstStyle>
            <a:lvl1pPr marL="257175" indent="-257175">
              <a:buFont typeface="+mj-lt"/>
              <a:buNone/>
              <a:defRPr sz="1350" b="1">
                <a:latin typeface="Calibri" panose="020F0502020204030204" pitchFamily="34" charset="0"/>
              </a:defRPr>
            </a:lvl1pPr>
            <a:lvl2pPr marL="427435" indent="-146447">
              <a:tabLst>
                <a:tab pos="471488" algn="l"/>
              </a:tabLst>
              <a:defRPr>
                <a:latin typeface="Calibri" panose="020F0502020204030204" pitchFamily="34" charset="0"/>
              </a:defRPr>
            </a:lvl2pPr>
            <a:lvl3pPr marL="641747" indent="-200025">
              <a:defRPr>
                <a:latin typeface="Calibri" panose="020F0502020204030204" pitchFamily="34" charset="0"/>
              </a:defRPr>
            </a:lvl3pPr>
            <a:lvl4pPr marL="773906" indent="-117872">
              <a:defRPr>
                <a:latin typeface="Calibri" panose="020F0502020204030204" pitchFamily="34" charset="0"/>
              </a:defRPr>
            </a:lvl4pPr>
            <a:lvl5pPr marL="900113" indent="-98822">
              <a:tabLst>
                <a:tab pos="597694" algn="l"/>
                <a:tab pos="900113" algn="l"/>
              </a:tabLst>
              <a:defRPr>
                <a:latin typeface="Calibri" panose="020F0502020204030204" pitchFamily="34" charset="0"/>
              </a:defRPr>
            </a:lvl5pPr>
            <a:lvl9pPr marL="988219" indent="-98822">
              <a:buFont typeface="Arial" panose="020B0604020202020204" pitchFamily="34" charset="0"/>
              <a:buChar char="•"/>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p:txBody>
      </p:sp>
      <p:sp>
        <p:nvSpPr>
          <p:cNvPr id="2" name="Title 1">
            <a:extLst>
              <a:ext uri="{FF2B5EF4-FFF2-40B4-BE49-F238E27FC236}">
                <a16:creationId xmlns:a16="http://schemas.microsoft.com/office/drawing/2014/main" id="{F11D9AB7-27C5-4BC1-BBD0-81482F43AE1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365424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nd 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13001-B35C-498E-BCCE-3F4E04E02F68}"/>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6599824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433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
        <p:nvSpPr>
          <p:cNvPr id="5" name="Slide Number Placeholder 5"/>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a:p>
        </p:txBody>
      </p:sp>
    </p:spTree>
    <p:extLst>
      <p:ext uri="{BB962C8B-B14F-4D97-AF65-F5344CB8AC3E}">
        <p14:creationId xmlns:p14="http://schemas.microsoft.com/office/powerpoint/2010/main" val="15298587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626" y="1631"/>
          <a:ext cx="161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626" y="1631"/>
                        <a:ext cx="1619" cy="1619"/>
                      </a:xfrm>
                      <a:prstGeom prst="rect">
                        <a:avLst/>
                      </a:prstGeom>
                    </p:spPr>
                  </p:pic>
                </p:oleObj>
              </mc:Fallback>
            </mc:AlternateContent>
          </a:graphicData>
        </a:graphic>
      </p:graphicFrame>
      <p:sp>
        <p:nvSpPr>
          <p:cNvPr id="13314" name="Rectangle 1026"/>
          <p:cNvSpPr>
            <a:spLocks noGrp="1" noChangeArrowheads="1"/>
          </p:cNvSpPr>
          <p:nvPr>
            <p:ph type="ctrTitle"/>
          </p:nvPr>
        </p:nvSpPr>
        <p:spPr bwMode="auto">
          <a:xfrm>
            <a:off x="2693798" y="2778149"/>
            <a:ext cx="5539245" cy="377924"/>
          </a:xfrm>
          <a:prstGeom prst="rect">
            <a:avLst/>
          </a:prstGeom>
        </p:spPr>
        <p:txBody>
          <a:bodyPr anchor="b">
            <a:spAutoFit/>
          </a:bodyPr>
          <a:lstStyle>
            <a:lvl1pPr>
              <a:defRPr sz="1856" b="0" baseline="0">
                <a:latin typeface="Calibri" panose="020F0502020204030204" pitchFamily="34" charset="0"/>
                <a:ea typeface="+mj-ea"/>
                <a:cs typeface="Calibri" panose="020F0502020204030204" pitchFamily="34" charset="0"/>
              </a:defRPr>
            </a:lvl1pPr>
          </a:lstStyle>
          <a:p>
            <a:pPr lvl="0"/>
            <a:r>
              <a:rPr lang="en-US" noProof="0"/>
              <a:t>Click to edit Master title style</a:t>
            </a:r>
          </a:p>
        </p:txBody>
      </p:sp>
      <p:sp>
        <p:nvSpPr>
          <p:cNvPr id="13315" name="Rectangle 1027"/>
          <p:cNvSpPr>
            <a:spLocks noGrp="1" noChangeArrowheads="1"/>
          </p:cNvSpPr>
          <p:nvPr>
            <p:ph type="subTitle" idx="1"/>
          </p:nvPr>
        </p:nvSpPr>
        <p:spPr bwMode="auto">
          <a:xfrm>
            <a:off x="2693798" y="3770668"/>
            <a:ext cx="5539245" cy="213585"/>
          </a:xfrm>
          <a:prstGeom prst="rect">
            <a:avLst/>
          </a:prstGeom>
        </p:spPr>
        <p:txBody>
          <a:bodyPr>
            <a:spAutoFit/>
          </a:bodyPr>
          <a:lstStyle>
            <a:lvl1pPr>
              <a:defRPr sz="788" baseline="0">
                <a:latin typeface="Calibri" panose="020F0502020204030204" pitchFamily="34" charset="0"/>
                <a:ea typeface="+mn-ea"/>
                <a:cs typeface="Calibri" panose="020F0502020204030204" pitchFamily="34" charset="0"/>
              </a:defRPr>
            </a:lvl1pPr>
          </a:lstStyle>
          <a:p>
            <a:pPr lvl="0"/>
            <a:r>
              <a:rPr lang="en-US" noProof="0"/>
              <a:t>Click to edit Master subtitle style</a:t>
            </a:r>
          </a:p>
        </p:txBody>
      </p:sp>
      <p:sp>
        <p:nvSpPr>
          <p:cNvPr id="12" name="TitleTopPlaceholder"/>
          <p:cNvSpPr>
            <a:spLocks noChangeArrowheads="1"/>
          </p:cNvSpPr>
          <p:nvPr/>
        </p:nvSpPr>
        <p:spPr bwMode="ltGray">
          <a:xfrm>
            <a:off x="2125655" y="3245971"/>
            <a:ext cx="2125653" cy="436455"/>
          </a:xfrm>
          <a:prstGeom prst="rect">
            <a:avLst/>
          </a:prstGeom>
          <a:solidFill>
            <a:schemeClr val="accent4">
              <a:alpha val="77000"/>
            </a:schemeClr>
          </a:solidFill>
          <a:ln w="9525">
            <a:noFill/>
            <a:miter lim="800000"/>
            <a:headEnd/>
            <a:tailEnd/>
          </a:ln>
          <a:effectLst/>
        </p:spPr>
        <p:txBody>
          <a:bodyPr wrap="none" lIns="52479" tIns="26240" rIns="52479" bIns="26240" anchor="ctr"/>
          <a:lstStyle/>
          <a:p>
            <a:pPr fontAlgn="base">
              <a:spcBef>
                <a:spcPct val="0"/>
              </a:spcBef>
              <a:spcAft>
                <a:spcPct val="0"/>
              </a:spcAft>
            </a:pPr>
            <a:endParaRPr lang="en-US" sz="900">
              <a:solidFill>
                <a:srgbClr val="000000"/>
              </a:solidFill>
            </a:endParaRPr>
          </a:p>
        </p:txBody>
      </p:sp>
      <p:sp>
        <p:nvSpPr>
          <p:cNvPr id="13" name="TitleTopPlaceholder"/>
          <p:cNvSpPr>
            <a:spLocks noChangeArrowheads="1"/>
          </p:cNvSpPr>
          <p:nvPr/>
        </p:nvSpPr>
        <p:spPr bwMode="ltGray">
          <a:xfrm>
            <a:off x="2" y="3245971"/>
            <a:ext cx="2125653" cy="436455"/>
          </a:xfrm>
          <a:prstGeom prst="rect">
            <a:avLst/>
          </a:prstGeom>
          <a:solidFill>
            <a:srgbClr val="FFC000">
              <a:alpha val="80000"/>
            </a:srgbClr>
          </a:solidFill>
          <a:ln w="9525">
            <a:noFill/>
            <a:miter lim="800000"/>
            <a:headEnd/>
            <a:tailEnd/>
          </a:ln>
          <a:effectLst/>
        </p:spPr>
        <p:txBody>
          <a:bodyPr wrap="none" lIns="52479" tIns="26240" rIns="52479" bIns="26240" anchor="ctr"/>
          <a:lstStyle/>
          <a:p>
            <a:pPr fontAlgn="base">
              <a:spcBef>
                <a:spcPct val="0"/>
              </a:spcBef>
              <a:spcAft>
                <a:spcPct val="0"/>
              </a:spcAft>
            </a:pPr>
            <a:endParaRPr lang="en-US" sz="900">
              <a:solidFill>
                <a:srgbClr val="000000"/>
              </a:solidFill>
            </a:endParaRPr>
          </a:p>
        </p:txBody>
      </p:sp>
      <p:sp>
        <p:nvSpPr>
          <p:cNvPr id="14" name="TitleTopPlaceholder"/>
          <p:cNvSpPr>
            <a:spLocks noChangeArrowheads="1"/>
          </p:cNvSpPr>
          <p:nvPr/>
        </p:nvSpPr>
        <p:spPr bwMode="ltGray">
          <a:xfrm>
            <a:off x="3886006" y="3246847"/>
            <a:ext cx="5257994" cy="436455"/>
          </a:xfrm>
          <a:prstGeom prst="rect">
            <a:avLst/>
          </a:prstGeom>
          <a:solidFill>
            <a:srgbClr val="009900">
              <a:alpha val="69000"/>
            </a:srgbClr>
          </a:solidFill>
          <a:ln w="9525">
            <a:noFill/>
            <a:miter lim="800000"/>
            <a:headEnd/>
            <a:tailEnd/>
          </a:ln>
          <a:effectLst/>
        </p:spPr>
        <p:txBody>
          <a:bodyPr wrap="none" lIns="52479" tIns="26240" rIns="52479" bIns="26240" anchor="ctr"/>
          <a:lstStyle/>
          <a:p>
            <a:pPr fontAlgn="base">
              <a:spcBef>
                <a:spcPct val="0"/>
              </a:spcBef>
              <a:spcAft>
                <a:spcPct val="0"/>
              </a:spcAft>
            </a:pPr>
            <a:endParaRPr lang="en-US" sz="900">
              <a:solidFill>
                <a:srgbClr val="000000"/>
              </a:solidFill>
            </a:endParaRPr>
          </a:p>
        </p:txBody>
      </p:sp>
      <p:pic>
        <p:nvPicPr>
          <p:cNvPr id="15" name="Picture 4" descr="http://upload.wikimedia.org/wikipedia/commons/thumb/8/82/Seal_of_Massachusetts.svg/2000px-Seal_of_Massachusetts.svg.png"/>
          <p:cNvPicPr>
            <a:picLocks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8" y="2029605"/>
            <a:ext cx="2077974" cy="2770632"/>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5373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Numbered Outline -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128588" indent="-128588">
              <a:lnSpc>
                <a:spcPct val="100000"/>
              </a:lnSpc>
              <a:spcBef>
                <a:spcPts val="675"/>
              </a:spcBef>
              <a:spcAft>
                <a:spcPts val="338"/>
              </a:spcAft>
              <a:buClrTx/>
              <a:buFont typeface="+mj-lt"/>
              <a:buAutoNum type="arabicPeriod"/>
              <a:defRPr sz="1013" b="1">
                <a:solidFill>
                  <a:schemeClr val="tx1"/>
                </a:solidFill>
                <a:latin typeface="Calibri" panose="020F0502020204030204" pitchFamily="34" charset="0"/>
              </a:defRPr>
            </a:lvl1pPr>
            <a:lvl2pPr marL="257175" indent="-128588">
              <a:spcBef>
                <a:spcPts val="0"/>
              </a:spcBef>
              <a:buSzPct val="100000"/>
              <a:buFont typeface="+mj-lt"/>
              <a:buAutoNum type="alphaUcPeriod"/>
              <a:tabLst>
                <a:tab pos="353616" algn="l"/>
              </a:tabLst>
              <a:defRPr b="0">
                <a:latin typeface="Calibri" panose="020F0502020204030204" pitchFamily="34" charset="0"/>
              </a:defRPr>
            </a:lvl2pPr>
            <a:lvl3pPr marL="385763" indent="-128588">
              <a:lnSpc>
                <a:spcPct val="100000"/>
              </a:lnSpc>
              <a:buSzPct val="100000"/>
              <a:buFont typeface="+mj-lt"/>
              <a:buAutoNum type="arabicPeriod"/>
              <a:defRPr sz="788">
                <a:latin typeface="Calibri" panose="020F0502020204030204" pitchFamily="34" charset="0"/>
              </a:defRPr>
            </a:lvl3pPr>
            <a:lvl4pPr marL="514350" indent="-128588">
              <a:buSzPct val="100000"/>
              <a:buFont typeface="+mj-lt"/>
              <a:buAutoNum type="alphaLcPeriod"/>
              <a:tabLst>
                <a:tab pos="834926" algn="l"/>
              </a:tabLst>
              <a:defRPr sz="675">
                <a:latin typeface="Calibri" panose="020F0502020204030204" pitchFamily="34" charset="0"/>
              </a:defRPr>
            </a:lvl4pPr>
            <a:lvl5pPr marL="642938" indent="-128588">
              <a:buSzPct val="100000"/>
              <a:buFont typeface="+mj-lt"/>
              <a:buAutoNum type="romanLcPeriod"/>
              <a:tabLst>
                <a:tab pos="448271" algn="l"/>
                <a:tab pos="675085" algn="l"/>
              </a:tabLst>
              <a:defRPr sz="675">
                <a:latin typeface="Calibri" panose="020F0502020204030204" pitchFamily="34" charset="0"/>
              </a:defRPr>
            </a:lvl5pPr>
            <a:lvl6pPr marL="771525" indent="-128588">
              <a:defRPr sz="675"/>
            </a:lvl6pPr>
            <a:lvl9pPr marL="642938" indent="0">
              <a:buSzPct val="100000"/>
              <a:buFont typeface="Arial" panose="020B0604020202020204" pitchFamily="34" charset="0"/>
              <a:buNone/>
              <a:tabLst>
                <a:tab pos="514350" algn="l"/>
                <a:tab pos="801886"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180765AA-1F93-4774-A511-87F7EF373072}"/>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106372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Numbered Outline -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128588" indent="-128588">
              <a:lnSpc>
                <a:spcPct val="100000"/>
              </a:lnSpc>
              <a:spcBef>
                <a:spcPts val="338"/>
              </a:spcBef>
              <a:spcAft>
                <a:spcPts val="338"/>
              </a:spcAft>
              <a:buClr>
                <a:srgbClr val="000066"/>
              </a:buClr>
              <a:buFont typeface="+mj-lt"/>
              <a:buAutoNum type="alphaUcPeriod"/>
              <a:defRPr sz="1013" b="1">
                <a:solidFill>
                  <a:schemeClr val="tx1"/>
                </a:solidFill>
                <a:latin typeface="Calibri" panose="020F0502020204030204" pitchFamily="34" charset="0"/>
              </a:defRPr>
            </a:lvl1pPr>
            <a:lvl2pPr marL="257175" indent="-128588">
              <a:spcBef>
                <a:spcPts val="0"/>
              </a:spcBef>
              <a:buSzPct val="100000"/>
              <a:buFont typeface="+mj-lt"/>
              <a:buAutoNum type="arabicPeriod"/>
              <a:tabLst>
                <a:tab pos="353616" algn="l"/>
              </a:tabLst>
              <a:defRPr b="0">
                <a:latin typeface="Calibri" panose="020F0502020204030204" pitchFamily="34" charset="0"/>
              </a:defRPr>
            </a:lvl2pPr>
            <a:lvl3pPr marL="385763" indent="-128588">
              <a:lnSpc>
                <a:spcPct val="100000"/>
              </a:lnSpc>
              <a:buSzPct val="100000"/>
              <a:buFont typeface="+mj-lt"/>
              <a:buAutoNum type="alphaLcPeriod"/>
              <a:defRPr sz="788">
                <a:latin typeface="Calibri" panose="020F0502020204030204" pitchFamily="34" charset="0"/>
              </a:defRPr>
            </a:lvl3pPr>
            <a:lvl4pPr marL="514350" indent="-128588">
              <a:buSzPct val="100000"/>
              <a:buFont typeface="+mj-lt"/>
              <a:buAutoNum type="arabicPeriod"/>
              <a:tabLst>
                <a:tab pos="834926" algn="l"/>
              </a:tabLst>
              <a:defRPr sz="675">
                <a:latin typeface="Calibri" panose="020F0502020204030204" pitchFamily="34" charset="0"/>
              </a:defRPr>
            </a:lvl4pPr>
            <a:lvl5pPr marL="642938" indent="-128588">
              <a:buSzPct val="100000"/>
              <a:buFont typeface="+mj-lt"/>
              <a:buAutoNum type="romanLcPeriod"/>
              <a:tabLst>
                <a:tab pos="448271" algn="l"/>
                <a:tab pos="675085" algn="l"/>
              </a:tabLst>
              <a:defRPr sz="675">
                <a:latin typeface="Calibri" panose="020F0502020204030204" pitchFamily="34" charset="0"/>
              </a:defRPr>
            </a:lvl5pPr>
            <a:lvl6pPr marL="771525" indent="-128588">
              <a:defRPr sz="675"/>
            </a:lvl6pPr>
            <a:lvl9pPr marL="642938" indent="0">
              <a:buSzPct val="100000"/>
              <a:buFont typeface="Arial" panose="020B0604020202020204" pitchFamily="34" charset="0"/>
              <a:buNone/>
              <a:tabLst>
                <a:tab pos="514350" algn="l"/>
                <a:tab pos="801886"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E7430A5E-A828-4795-93A2-D90C9481777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633429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ulleted Lis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1BCB4D3-7624-4AB3-BD8E-C387F820EFF0}"/>
              </a:ext>
            </a:extLst>
          </p:cNvPr>
          <p:cNvSpPr>
            <a:spLocks noGrp="1"/>
          </p:cNvSpPr>
          <p:nvPr>
            <p:ph sz="quarter" idx="11"/>
          </p:nvPr>
        </p:nvSpPr>
        <p:spPr>
          <a:xfrm>
            <a:off x="457200" y="841248"/>
            <a:ext cx="8229600" cy="5715000"/>
          </a:xfrm>
          <a:prstGeom prst="rect">
            <a:avLst/>
          </a:prstGeom>
        </p:spPr>
        <p:txBody>
          <a:bodyPr/>
          <a:lstStyle>
            <a:lvl1pPr>
              <a:defRPr sz="1013" b="1">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sz="788">
                <a:latin typeface="Calibri" panose="020F0502020204030204" pitchFamily="34" charset="0"/>
                <a:cs typeface="Calibri" panose="020F0502020204030204" pitchFamily="34" charset="0"/>
              </a:defRPr>
            </a:lvl3pPr>
            <a:lvl4pPr>
              <a:defRPr sz="675">
                <a:latin typeface="Calibri" panose="020F0502020204030204" pitchFamily="34" charset="0"/>
                <a:cs typeface="Calibri" panose="020F0502020204030204" pitchFamily="34" charset="0"/>
              </a:defRPr>
            </a:lvl4pPr>
            <a:lvl5pPr>
              <a:defRPr sz="675">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87F11CBD-DF17-439A-A174-33CAC71E4DA8}"/>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2737645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Numbered + Bullet Outline">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192881" indent="-192881">
              <a:buFont typeface="+mj-lt"/>
              <a:buAutoNum type="arabicPeriod"/>
              <a:defRPr sz="1013" b="1">
                <a:latin typeface="Calibri" panose="020F0502020204030204" pitchFamily="34" charset="0"/>
              </a:defRPr>
            </a:lvl1pPr>
            <a:lvl2pPr marL="320576" indent="-109835">
              <a:tabLst>
                <a:tab pos="353616" algn="l"/>
              </a:tabLst>
              <a:defRPr>
                <a:latin typeface="Calibri" panose="020F0502020204030204" pitchFamily="34" charset="0"/>
              </a:defRPr>
            </a:lvl2pPr>
            <a:lvl3pPr marL="481310" indent="-150019">
              <a:defRPr sz="788">
                <a:latin typeface="Calibri" panose="020F0502020204030204" pitchFamily="34" charset="0"/>
              </a:defRPr>
            </a:lvl3pPr>
            <a:lvl4pPr marL="580430" indent="-88404">
              <a:defRPr sz="675">
                <a:latin typeface="Calibri" panose="020F0502020204030204" pitchFamily="34" charset="0"/>
              </a:defRPr>
            </a:lvl4pPr>
            <a:lvl5pPr marL="675085" indent="-74117">
              <a:tabLst>
                <a:tab pos="448271" algn="l"/>
                <a:tab pos="675085" algn="l"/>
              </a:tabLst>
              <a:defRPr sz="675">
                <a:latin typeface="Calibri" panose="020F0502020204030204" pitchFamily="34" charset="0"/>
              </a:defRPr>
            </a:lvl5pPr>
            <a:lvl9pPr marL="741164" indent="-74117">
              <a:buFont typeface="Arial" panose="020B0604020202020204" pitchFamily="34" charset="0"/>
              <a:buChar char="•"/>
              <a:tabLst>
                <a:tab pos="514350" algn="l"/>
                <a:tab pos="801886"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B7354C9A-62F8-4B5F-9FDA-3DBB32944D9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399544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7"/>
            <a:ext cx="8229600" cy="5715000"/>
          </a:xfrm>
          <a:prstGeom prst="rect">
            <a:avLst/>
          </a:prstGeom>
        </p:spPr>
        <p:txBody>
          <a:bodyPr/>
          <a:lstStyle>
            <a:lvl1pPr marL="192881" indent="-192881">
              <a:buFont typeface="+mj-lt"/>
              <a:buNone/>
              <a:defRPr sz="1013" b="1">
                <a:latin typeface="Calibri" panose="020F0502020204030204" pitchFamily="34" charset="0"/>
              </a:defRPr>
            </a:lvl1pPr>
            <a:lvl2pPr marL="320576" indent="-109835">
              <a:tabLst>
                <a:tab pos="353616" algn="l"/>
              </a:tabLst>
              <a:defRPr>
                <a:latin typeface="Calibri" panose="020F0502020204030204" pitchFamily="34" charset="0"/>
              </a:defRPr>
            </a:lvl2pPr>
            <a:lvl3pPr marL="481310" indent="-150019">
              <a:defRPr>
                <a:latin typeface="Calibri" panose="020F0502020204030204" pitchFamily="34" charset="0"/>
              </a:defRPr>
            </a:lvl3pPr>
            <a:lvl4pPr marL="580430" indent="-88404">
              <a:defRPr>
                <a:latin typeface="Calibri" panose="020F0502020204030204" pitchFamily="34" charset="0"/>
              </a:defRPr>
            </a:lvl4pPr>
            <a:lvl5pPr marL="675085" indent="-74117">
              <a:tabLst>
                <a:tab pos="448271" algn="l"/>
                <a:tab pos="675085" algn="l"/>
              </a:tabLst>
              <a:defRPr>
                <a:latin typeface="Calibri" panose="020F0502020204030204" pitchFamily="34" charset="0"/>
              </a:defRPr>
            </a:lvl5pPr>
            <a:lvl9pPr marL="741164" indent="-74117">
              <a:buFont typeface="Arial" panose="020B0604020202020204" pitchFamily="34" charset="0"/>
              <a:buChar char="•"/>
              <a:tabLst>
                <a:tab pos="514350" algn="l"/>
                <a:tab pos="801886" algn="l"/>
              </a:tabLst>
              <a:defRPr>
                <a:latin typeface="Calibri" panose="020F0502020204030204" pitchFamily="34" charset="0"/>
                <a:cs typeface="Calibri" panose="020F0502020204030204" pitchFamily="34" charset="0"/>
              </a:defRPr>
            </a:lvl9pPr>
          </a:lstStyle>
          <a:p>
            <a:pPr lvl="0"/>
            <a:r>
              <a:rPr lang="en-US"/>
              <a:t>Click to edit Master text styles</a:t>
            </a:r>
          </a:p>
        </p:txBody>
      </p:sp>
      <p:sp>
        <p:nvSpPr>
          <p:cNvPr id="2" name="Title 1">
            <a:extLst>
              <a:ext uri="{FF2B5EF4-FFF2-40B4-BE49-F238E27FC236}">
                <a16:creationId xmlns:a16="http://schemas.microsoft.com/office/drawing/2014/main" id="{F11D9AB7-27C5-4BC1-BBD0-81482F43AE1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566846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13001-B35C-498E-BCCE-3F4E04E02F68}"/>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1169048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extLst>
              <p:ext uri="{D42A27DB-BD31-4B8C-83A1-F6EECF244321}">
                <p14:modId xmlns:p14="http://schemas.microsoft.com/office/powerpoint/2010/main" val="4013043967"/>
              </p:ext>
            </p:extLst>
          </p:nvPr>
        </p:nvGraphicFramePr>
        <p:xfrm>
          <a:off x="1624" y="1627"/>
          <a:ext cx="1619" cy="1619"/>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624" y="1627"/>
                        <a:ext cx="1619" cy="1619"/>
                      </a:xfrm>
                      <a:prstGeom prst="rect">
                        <a:avLst/>
                      </a:prstGeom>
                    </p:spPr>
                  </p:pic>
                </p:oleObj>
              </mc:Fallback>
            </mc:AlternateContent>
          </a:graphicData>
        </a:graphic>
      </p:graphicFrame>
      <p:sp>
        <p:nvSpPr>
          <p:cNvPr id="13314" name="Rectangle 1026"/>
          <p:cNvSpPr>
            <a:spLocks noGrp="1" noChangeArrowheads="1"/>
          </p:cNvSpPr>
          <p:nvPr>
            <p:ph type="ctrTitle"/>
          </p:nvPr>
        </p:nvSpPr>
        <p:spPr bwMode="auto">
          <a:xfrm>
            <a:off x="2693798" y="2682867"/>
            <a:ext cx="5539245" cy="473206"/>
          </a:xfrm>
          <a:prstGeom prst="rect">
            <a:avLst/>
          </a:prstGeom>
        </p:spPr>
        <p:txBody>
          <a:bodyPr anchor="b">
            <a:spAutoFit/>
          </a:bodyPr>
          <a:lstStyle>
            <a:lvl1pPr>
              <a:defRPr sz="2475" b="0" baseline="0">
                <a:latin typeface="Calibri" panose="020F0502020204030204" pitchFamily="34" charset="0"/>
                <a:ea typeface="+mj-ea"/>
                <a:cs typeface="Calibri" panose="020F0502020204030204" pitchFamily="34" charset="0"/>
              </a:defRPr>
            </a:lvl1pPr>
          </a:lstStyle>
          <a:p>
            <a:pPr lvl="0"/>
            <a:r>
              <a:rPr lang="en-US" noProof="0"/>
              <a:t>Click to edit Master title style</a:t>
            </a:r>
          </a:p>
        </p:txBody>
      </p:sp>
      <p:sp>
        <p:nvSpPr>
          <p:cNvPr id="13315" name="Rectangle 1027"/>
          <p:cNvSpPr>
            <a:spLocks noGrp="1" noChangeArrowheads="1"/>
          </p:cNvSpPr>
          <p:nvPr>
            <p:ph type="subTitle" idx="1"/>
          </p:nvPr>
        </p:nvSpPr>
        <p:spPr bwMode="auto">
          <a:xfrm>
            <a:off x="2693798" y="3770664"/>
            <a:ext cx="5539245" cy="253916"/>
          </a:xfrm>
          <a:prstGeom prst="rect">
            <a:avLst/>
          </a:prstGeom>
        </p:spPr>
        <p:txBody>
          <a:bodyPr>
            <a:spAutoFit/>
          </a:bodyPr>
          <a:lstStyle>
            <a:lvl1pPr>
              <a:defRPr sz="1050" baseline="0">
                <a:latin typeface="Calibri" panose="020F0502020204030204" pitchFamily="34" charset="0"/>
                <a:ea typeface="+mn-ea"/>
                <a:cs typeface="Calibri" panose="020F0502020204030204" pitchFamily="34" charset="0"/>
              </a:defRPr>
            </a:lvl1pPr>
          </a:lstStyle>
          <a:p>
            <a:pPr lvl="0"/>
            <a:r>
              <a:rPr lang="en-US" noProof="0"/>
              <a:t>Click to edit Master subtitle style</a:t>
            </a:r>
          </a:p>
        </p:txBody>
      </p:sp>
      <p:sp>
        <p:nvSpPr>
          <p:cNvPr id="12" name="TitleTopPlaceholder"/>
          <p:cNvSpPr>
            <a:spLocks noChangeArrowheads="1"/>
          </p:cNvSpPr>
          <p:nvPr/>
        </p:nvSpPr>
        <p:spPr bwMode="ltGray">
          <a:xfrm>
            <a:off x="2125655" y="3245971"/>
            <a:ext cx="2125653" cy="436455"/>
          </a:xfrm>
          <a:prstGeom prst="rect">
            <a:avLst/>
          </a:prstGeom>
          <a:solidFill>
            <a:schemeClr val="accent4">
              <a:alpha val="77000"/>
            </a:scheme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endParaRPr>
          </a:p>
        </p:txBody>
      </p:sp>
      <p:sp>
        <p:nvSpPr>
          <p:cNvPr id="13" name="TitleTopPlaceholder"/>
          <p:cNvSpPr>
            <a:spLocks noChangeArrowheads="1"/>
          </p:cNvSpPr>
          <p:nvPr/>
        </p:nvSpPr>
        <p:spPr bwMode="ltGray">
          <a:xfrm>
            <a:off x="2" y="3245971"/>
            <a:ext cx="2125653" cy="436455"/>
          </a:xfrm>
          <a:prstGeom prst="rect">
            <a:avLst/>
          </a:prstGeom>
          <a:solidFill>
            <a:srgbClr val="FFC000">
              <a:alpha val="80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endParaRPr>
          </a:p>
        </p:txBody>
      </p:sp>
      <p:sp>
        <p:nvSpPr>
          <p:cNvPr id="14" name="TitleTopPlaceholder"/>
          <p:cNvSpPr>
            <a:spLocks noChangeArrowheads="1"/>
          </p:cNvSpPr>
          <p:nvPr/>
        </p:nvSpPr>
        <p:spPr bwMode="ltGray">
          <a:xfrm>
            <a:off x="3886006" y="3246847"/>
            <a:ext cx="5257994" cy="436455"/>
          </a:xfrm>
          <a:prstGeom prst="rect">
            <a:avLst/>
          </a:prstGeom>
          <a:solidFill>
            <a:srgbClr val="009900">
              <a:alpha val="69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endParaRPr>
          </a:p>
        </p:txBody>
      </p:sp>
      <p:pic>
        <p:nvPicPr>
          <p:cNvPr id="15" name="Picture 4" descr="http://upload.wikimedia.org/wikipedia/commons/thumb/8/82/Seal_of_Massachusetts.svg/2000px-Seal_of_Massachusetts.svg.png"/>
          <p:cNvPicPr>
            <a:picLocks noChangeArrowheads="1"/>
          </p:cNvPicPr>
          <p:nvPr/>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00050" y="1307808"/>
            <a:ext cx="2075338" cy="2770632"/>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graphicFrame>
        <p:nvGraphicFramePr>
          <p:cNvPr id="9" name="Object 8" hidden="1">
            <a:extLst>
              <a:ext uri="{FF2B5EF4-FFF2-40B4-BE49-F238E27FC236}">
                <a16:creationId xmlns:a16="http://schemas.microsoft.com/office/drawing/2014/main" id="{1CEE6D3A-F6AC-4C06-855A-51ECC0E78CA1}"/>
              </a:ext>
            </a:extLst>
          </p:cNvPr>
          <p:cNvGraphicFramePr>
            <a:graphicFrameLocks noChangeAspect="1"/>
          </p:cNvGraphicFramePr>
          <p:nvPr userDrawn="1">
            <p:custDataLst>
              <p:tags r:id="rId2"/>
            </p:custDataLst>
            <p:extLst>
              <p:ext uri="{D42A27DB-BD31-4B8C-83A1-F6EECF244321}">
                <p14:modId xmlns:p14="http://schemas.microsoft.com/office/powerpoint/2010/main" val="4215699240"/>
              </p:ext>
            </p:extLst>
          </p:nvPr>
        </p:nvGraphicFramePr>
        <p:xfrm>
          <a:off x="1624" y="1627"/>
          <a:ext cx="1619" cy="1619"/>
        </p:xfrm>
        <a:graphic>
          <a:graphicData uri="http://schemas.openxmlformats.org/presentationml/2006/ole">
            <mc:AlternateContent xmlns:mc="http://schemas.openxmlformats.org/markup-compatibility/2006">
              <mc:Choice xmlns:v="urn:schemas-microsoft-com:vml" Requires="v">
                <p:oleObj name="think-cell Slide" r:id="rId7" imgW="270" imgH="270" progId="TCLayout.ActiveDocument.1">
                  <p:embed/>
                </p:oleObj>
              </mc:Choice>
              <mc:Fallback>
                <p:oleObj name="think-cell Slide" r:id="rId7" imgW="270" imgH="270" progId="TCLayout.ActiveDocument.1">
                  <p:embed/>
                  <p:pic>
                    <p:nvPicPr>
                      <p:cNvPr id="9" name="Object 8" hidden="1">
                        <a:extLst>
                          <a:ext uri="{FF2B5EF4-FFF2-40B4-BE49-F238E27FC236}">
                            <a16:creationId xmlns:a16="http://schemas.microsoft.com/office/drawing/2014/main" id="{1CEE6D3A-F6AC-4C06-855A-51ECC0E78CA1}"/>
                          </a:ext>
                        </a:extLst>
                      </p:cNvPr>
                      <p:cNvPicPr/>
                      <p:nvPr/>
                    </p:nvPicPr>
                    <p:blipFill>
                      <a:blip r:embed="rId5"/>
                      <a:stretch>
                        <a:fillRect/>
                      </a:stretch>
                    </p:blipFill>
                    <p:spPr>
                      <a:xfrm>
                        <a:off x="1624" y="1627"/>
                        <a:ext cx="1619" cy="1619"/>
                      </a:xfrm>
                      <a:prstGeom prst="rect">
                        <a:avLst/>
                      </a:prstGeom>
                    </p:spPr>
                  </p:pic>
                </p:oleObj>
              </mc:Fallback>
            </mc:AlternateContent>
          </a:graphicData>
        </a:graphic>
      </p:graphicFrame>
    </p:spTree>
    <p:extLst>
      <p:ext uri="{BB962C8B-B14F-4D97-AF65-F5344CB8AC3E}">
        <p14:creationId xmlns:p14="http://schemas.microsoft.com/office/powerpoint/2010/main" val="82808330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Agenda - Bullete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214313" indent="-214313">
              <a:lnSpc>
                <a:spcPct val="100000"/>
              </a:lnSpc>
              <a:spcBef>
                <a:spcPts val="900"/>
              </a:spcBef>
              <a:spcAft>
                <a:spcPts val="450"/>
              </a:spcAft>
              <a:buClrTx/>
              <a:buFont typeface="Arial" panose="020B0604020202020204" pitchFamily="34" charset="0"/>
              <a:buChar char="•"/>
              <a:defRPr sz="1350" b="1">
                <a:solidFill>
                  <a:schemeClr val="tx1"/>
                </a:solidFill>
                <a:latin typeface="Calibri" panose="020F0502020204030204" pitchFamily="34" charset="0"/>
              </a:defRPr>
            </a:lvl1pPr>
            <a:lvl2pPr marL="342900" indent="-171450">
              <a:spcBef>
                <a:spcPts val="0"/>
              </a:spcBef>
              <a:buSzPct val="100000"/>
              <a:buFont typeface="+mj-lt"/>
              <a:buAutoNum type="alphaUcPeriod"/>
              <a:tabLst>
                <a:tab pos="471488" algn="l"/>
              </a:tabLst>
              <a:defRPr b="0">
                <a:latin typeface="Calibri" panose="020F0502020204030204" pitchFamily="34" charset="0"/>
              </a:defRPr>
            </a:lvl2pPr>
            <a:lvl3pPr marL="514350" indent="-171450">
              <a:lnSpc>
                <a:spcPct val="100000"/>
              </a:lnSpc>
              <a:buSzPct val="100000"/>
              <a:buFont typeface="+mj-lt"/>
              <a:buAutoNum type="arabicPeriod"/>
              <a:defRPr sz="1050">
                <a:latin typeface="Calibri" panose="020F0502020204030204" pitchFamily="34" charset="0"/>
              </a:defRPr>
            </a:lvl3pPr>
            <a:lvl4pPr marL="685800" indent="-171450">
              <a:buSzPct val="100000"/>
              <a:buFont typeface="+mj-lt"/>
              <a:buAutoNum type="alphaLcPeriod"/>
              <a:tabLst>
                <a:tab pos="1113235" algn="l"/>
              </a:tabLst>
              <a:defRPr sz="900">
                <a:latin typeface="Calibri" panose="020F0502020204030204" pitchFamily="34" charset="0"/>
              </a:defRPr>
            </a:lvl4pPr>
            <a:lvl5pPr marL="857250" indent="-171450">
              <a:buSzPct val="100000"/>
              <a:buFont typeface="+mj-lt"/>
              <a:buAutoNum type="romanLcPeriod"/>
              <a:tabLst>
                <a:tab pos="597694" algn="l"/>
                <a:tab pos="900113" algn="l"/>
              </a:tabLst>
              <a:defRPr sz="900">
                <a:latin typeface="Calibri" panose="020F0502020204030204" pitchFamily="34" charset="0"/>
              </a:defRPr>
            </a:lvl5pPr>
            <a:lvl6pPr marL="1028700" indent="-171450">
              <a:defRPr sz="900"/>
            </a:lvl6pPr>
            <a:lvl9pPr marL="857250" indent="0">
              <a:buSzPct val="100000"/>
              <a:buFont typeface="Arial" panose="020B0604020202020204" pitchFamily="34" charset="0"/>
              <a:buNone/>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p:txBody>
      </p:sp>
      <p:sp>
        <p:nvSpPr>
          <p:cNvPr id="2" name="Title 1">
            <a:extLst>
              <a:ext uri="{FF2B5EF4-FFF2-40B4-BE49-F238E27FC236}">
                <a16:creationId xmlns:a16="http://schemas.microsoft.com/office/drawing/2014/main" id="{180765AA-1F93-4774-A511-87F7EF373072}"/>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860661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Numbered Outline -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171450" indent="-171450">
              <a:lnSpc>
                <a:spcPct val="100000"/>
              </a:lnSpc>
              <a:spcBef>
                <a:spcPts val="900"/>
              </a:spcBef>
              <a:spcAft>
                <a:spcPts val="450"/>
              </a:spcAft>
              <a:buClrTx/>
              <a:buFont typeface="+mj-lt"/>
              <a:buAutoNum type="arabicPeriod"/>
              <a:defRPr sz="1350" b="1">
                <a:solidFill>
                  <a:schemeClr val="tx1"/>
                </a:solidFill>
                <a:latin typeface="Calibri" panose="020F0502020204030204" pitchFamily="34" charset="0"/>
              </a:defRPr>
            </a:lvl1pPr>
            <a:lvl2pPr marL="342900" indent="-171450">
              <a:spcBef>
                <a:spcPts val="0"/>
              </a:spcBef>
              <a:buSzPct val="100000"/>
              <a:buFont typeface="+mj-lt"/>
              <a:buAutoNum type="alphaUcPeriod"/>
              <a:tabLst>
                <a:tab pos="471488" algn="l"/>
              </a:tabLst>
              <a:defRPr b="0">
                <a:latin typeface="Calibri" panose="020F0502020204030204" pitchFamily="34" charset="0"/>
              </a:defRPr>
            </a:lvl2pPr>
            <a:lvl3pPr marL="514350" indent="-171450">
              <a:lnSpc>
                <a:spcPct val="100000"/>
              </a:lnSpc>
              <a:buSzPct val="100000"/>
              <a:buFont typeface="+mj-lt"/>
              <a:buAutoNum type="arabicPeriod"/>
              <a:defRPr sz="1050">
                <a:latin typeface="Calibri" panose="020F0502020204030204" pitchFamily="34" charset="0"/>
              </a:defRPr>
            </a:lvl3pPr>
            <a:lvl4pPr marL="685800" indent="-171450">
              <a:buSzPct val="100000"/>
              <a:buFont typeface="+mj-lt"/>
              <a:buAutoNum type="alphaLcPeriod"/>
              <a:tabLst>
                <a:tab pos="1113235" algn="l"/>
              </a:tabLst>
              <a:defRPr sz="900">
                <a:latin typeface="Calibri" panose="020F0502020204030204" pitchFamily="34" charset="0"/>
              </a:defRPr>
            </a:lvl4pPr>
            <a:lvl5pPr marL="857250" indent="-171450">
              <a:buSzPct val="100000"/>
              <a:buFont typeface="+mj-lt"/>
              <a:buAutoNum type="romanLcPeriod"/>
              <a:tabLst>
                <a:tab pos="597694" algn="l"/>
                <a:tab pos="900113" algn="l"/>
              </a:tabLst>
              <a:defRPr sz="900">
                <a:latin typeface="Calibri" panose="020F0502020204030204" pitchFamily="34" charset="0"/>
              </a:defRPr>
            </a:lvl5pPr>
            <a:lvl6pPr marL="1028700" indent="-171450">
              <a:defRPr sz="900"/>
            </a:lvl6pPr>
            <a:lvl9pPr marL="857250" indent="0">
              <a:buSzPct val="100000"/>
              <a:buFont typeface="Arial" panose="020B0604020202020204" pitchFamily="34" charset="0"/>
              <a:buNone/>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180765AA-1F93-4774-A511-87F7EF373072}"/>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88925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056" indent="0">
              <a:buNone/>
              <a:defRPr sz="1800">
                <a:solidFill>
                  <a:schemeClr val="tx1">
                    <a:tint val="75000"/>
                  </a:schemeClr>
                </a:solidFill>
              </a:defRPr>
            </a:lvl2pPr>
            <a:lvl3pPr marL="914109" indent="0">
              <a:buNone/>
              <a:defRPr sz="1600">
                <a:solidFill>
                  <a:schemeClr val="tx1">
                    <a:tint val="75000"/>
                  </a:schemeClr>
                </a:solidFill>
              </a:defRPr>
            </a:lvl3pPr>
            <a:lvl4pPr marL="1371165" indent="0">
              <a:buNone/>
              <a:defRPr sz="1400">
                <a:solidFill>
                  <a:schemeClr val="tx1">
                    <a:tint val="75000"/>
                  </a:schemeClr>
                </a:solidFill>
              </a:defRPr>
            </a:lvl4pPr>
            <a:lvl5pPr marL="1828218" indent="0">
              <a:buNone/>
              <a:defRPr sz="1400">
                <a:solidFill>
                  <a:schemeClr val="tx1">
                    <a:tint val="75000"/>
                  </a:schemeClr>
                </a:solidFill>
              </a:defRPr>
            </a:lvl5pPr>
            <a:lvl6pPr marL="2285274" indent="0">
              <a:buNone/>
              <a:defRPr sz="1400">
                <a:solidFill>
                  <a:schemeClr val="tx1">
                    <a:tint val="75000"/>
                  </a:schemeClr>
                </a:solidFill>
              </a:defRPr>
            </a:lvl6pPr>
            <a:lvl7pPr marL="2742328" indent="0">
              <a:buNone/>
              <a:defRPr sz="1400">
                <a:solidFill>
                  <a:schemeClr val="tx1">
                    <a:tint val="75000"/>
                  </a:schemeClr>
                </a:solidFill>
              </a:defRPr>
            </a:lvl7pPr>
            <a:lvl8pPr marL="3199383" indent="0">
              <a:buNone/>
              <a:defRPr sz="1400">
                <a:solidFill>
                  <a:schemeClr val="tx1">
                    <a:tint val="75000"/>
                  </a:schemeClr>
                </a:solidFill>
              </a:defRPr>
            </a:lvl8pPr>
            <a:lvl9pPr marL="3656438" indent="0">
              <a:buNone/>
              <a:defRPr sz="14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1879454B-BAED-48CD-8D73-DD6D65B9A49D}"/>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a:p>
        </p:txBody>
      </p:sp>
      <p:sp>
        <p:nvSpPr>
          <p:cNvPr id="7" name="Title Placeholder 15">
            <a:extLst>
              <a:ext uri="{FF2B5EF4-FFF2-40B4-BE49-F238E27FC236}">
                <a16:creationId xmlns:a16="http://schemas.microsoft.com/office/drawing/2014/main" id="{4A17DBC8-88A3-4E52-A20F-2D18774C7622}"/>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66431184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1_Numbered Outline - 2">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171450" indent="-171450">
              <a:lnSpc>
                <a:spcPct val="100000"/>
              </a:lnSpc>
              <a:spcBef>
                <a:spcPts val="450"/>
              </a:spcBef>
              <a:spcAft>
                <a:spcPts val="450"/>
              </a:spcAft>
              <a:buClr>
                <a:srgbClr val="000066"/>
              </a:buClr>
              <a:buFont typeface="+mj-lt"/>
              <a:buAutoNum type="alphaUcPeriod"/>
              <a:defRPr sz="1350" b="1">
                <a:solidFill>
                  <a:schemeClr val="tx1"/>
                </a:solidFill>
                <a:latin typeface="Calibri" panose="020F0502020204030204" pitchFamily="34" charset="0"/>
              </a:defRPr>
            </a:lvl1pPr>
            <a:lvl2pPr marL="342900" indent="-171450">
              <a:spcBef>
                <a:spcPts val="0"/>
              </a:spcBef>
              <a:buSzPct val="100000"/>
              <a:buFont typeface="+mj-lt"/>
              <a:buAutoNum type="arabicPeriod"/>
              <a:tabLst>
                <a:tab pos="471488" algn="l"/>
              </a:tabLst>
              <a:defRPr b="0">
                <a:latin typeface="Calibri" panose="020F0502020204030204" pitchFamily="34" charset="0"/>
              </a:defRPr>
            </a:lvl2pPr>
            <a:lvl3pPr marL="514350" indent="-171450">
              <a:lnSpc>
                <a:spcPct val="100000"/>
              </a:lnSpc>
              <a:buSzPct val="100000"/>
              <a:buFont typeface="+mj-lt"/>
              <a:buAutoNum type="alphaLcPeriod"/>
              <a:defRPr sz="1050">
                <a:latin typeface="Calibri" panose="020F0502020204030204" pitchFamily="34" charset="0"/>
              </a:defRPr>
            </a:lvl3pPr>
            <a:lvl4pPr marL="685800" indent="-171450">
              <a:buSzPct val="100000"/>
              <a:buFont typeface="+mj-lt"/>
              <a:buAutoNum type="arabicPeriod"/>
              <a:tabLst>
                <a:tab pos="1113235" algn="l"/>
              </a:tabLst>
              <a:defRPr sz="900">
                <a:latin typeface="Calibri" panose="020F0502020204030204" pitchFamily="34" charset="0"/>
              </a:defRPr>
            </a:lvl4pPr>
            <a:lvl5pPr marL="857250" indent="-171450">
              <a:buSzPct val="100000"/>
              <a:buFont typeface="+mj-lt"/>
              <a:buAutoNum type="romanLcPeriod"/>
              <a:tabLst>
                <a:tab pos="597694" algn="l"/>
                <a:tab pos="900113" algn="l"/>
              </a:tabLst>
              <a:defRPr sz="900">
                <a:latin typeface="Calibri" panose="020F0502020204030204" pitchFamily="34" charset="0"/>
              </a:defRPr>
            </a:lvl5pPr>
            <a:lvl6pPr marL="1028700" indent="-171450">
              <a:defRPr sz="900"/>
            </a:lvl6pPr>
            <a:lvl9pPr marL="857250" indent="0">
              <a:buSzPct val="100000"/>
              <a:buFont typeface="Arial" panose="020B0604020202020204" pitchFamily="34" charset="0"/>
              <a:buNone/>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E7430A5E-A828-4795-93A2-D90C9481777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19015998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Bulleted Lis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1BCB4D3-7624-4AB3-BD8E-C387F820EFF0}"/>
              </a:ext>
            </a:extLst>
          </p:cNvPr>
          <p:cNvSpPr>
            <a:spLocks noGrp="1"/>
          </p:cNvSpPr>
          <p:nvPr>
            <p:ph sz="quarter" idx="11"/>
          </p:nvPr>
        </p:nvSpPr>
        <p:spPr>
          <a:xfrm>
            <a:off x="457200" y="841248"/>
            <a:ext cx="8229600" cy="5715000"/>
          </a:xfrm>
          <a:prstGeom prst="rect">
            <a:avLst/>
          </a:prstGeom>
        </p:spPr>
        <p:txBody>
          <a:bodyPr/>
          <a:lstStyle>
            <a:lvl1pPr>
              <a:defRPr sz="1350" b="1">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sz="1050">
                <a:latin typeface="Calibri" panose="020F0502020204030204" pitchFamily="34" charset="0"/>
                <a:cs typeface="Calibri" panose="020F0502020204030204" pitchFamily="34" charset="0"/>
              </a:defRPr>
            </a:lvl3pPr>
            <a:lvl4pPr>
              <a:defRPr sz="900">
                <a:latin typeface="Calibri" panose="020F0502020204030204" pitchFamily="34" charset="0"/>
                <a:cs typeface="Calibri" panose="020F0502020204030204" pitchFamily="34" charset="0"/>
              </a:defRPr>
            </a:lvl4pPr>
            <a:lvl5pPr>
              <a:defRPr sz="900">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87F11CBD-DF17-439A-A174-33CAC71E4DA8}"/>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896725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Numbered + Bullet Outline">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257175" indent="-257175">
              <a:buFont typeface="+mj-lt"/>
              <a:buAutoNum type="arabicPeriod"/>
              <a:defRPr sz="1350" b="1">
                <a:latin typeface="Calibri" panose="020F0502020204030204" pitchFamily="34" charset="0"/>
              </a:defRPr>
            </a:lvl1pPr>
            <a:lvl2pPr marL="427435" indent="-146447">
              <a:tabLst>
                <a:tab pos="471488" algn="l"/>
              </a:tabLst>
              <a:defRPr>
                <a:latin typeface="Calibri" panose="020F0502020204030204" pitchFamily="34" charset="0"/>
              </a:defRPr>
            </a:lvl2pPr>
            <a:lvl3pPr marL="641747" indent="-200025">
              <a:defRPr sz="1050">
                <a:latin typeface="Calibri" panose="020F0502020204030204" pitchFamily="34" charset="0"/>
              </a:defRPr>
            </a:lvl3pPr>
            <a:lvl4pPr marL="773906" indent="-117872">
              <a:defRPr sz="900">
                <a:latin typeface="Calibri" panose="020F0502020204030204" pitchFamily="34" charset="0"/>
              </a:defRPr>
            </a:lvl4pPr>
            <a:lvl5pPr marL="900113" indent="-98822">
              <a:tabLst>
                <a:tab pos="597694" algn="l"/>
                <a:tab pos="900113" algn="l"/>
              </a:tabLst>
              <a:defRPr sz="900">
                <a:latin typeface="Calibri" panose="020F0502020204030204" pitchFamily="34" charset="0"/>
              </a:defRPr>
            </a:lvl5pPr>
            <a:lvl9pPr marL="988219" indent="-98822">
              <a:buFont typeface="Arial" panose="020B0604020202020204" pitchFamily="34" charset="0"/>
              <a:buChar char="•"/>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B7354C9A-62F8-4B5F-9FDA-3DBB32944D9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408414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amp;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7"/>
            <a:ext cx="8229600" cy="5715000"/>
          </a:xfrm>
          <a:prstGeom prst="rect">
            <a:avLst/>
          </a:prstGeom>
        </p:spPr>
        <p:txBody>
          <a:bodyPr/>
          <a:lstStyle>
            <a:lvl1pPr marL="257175" indent="-257175">
              <a:buFont typeface="+mj-lt"/>
              <a:buNone/>
              <a:defRPr sz="1350" b="1">
                <a:latin typeface="Calibri" panose="020F0502020204030204" pitchFamily="34" charset="0"/>
              </a:defRPr>
            </a:lvl1pPr>
            <a:lvl2pPr marL="427435" indent="-146447">
              <a:tabLst>
                <a:tab pos="471488" algn="l"/>
              </a:tabLst>
              <a:defRPr>
                <a:latin typeface="Calibri" panose="020F0502020204030204" pitchFamily="34" charset="0"/>
              </a:defRPr>
            </a:lvl2pPr>
            <a:lvl3pPr marL="641747" indent="-200025">
              <a:defRPr>
                <a:latin typeface="Calibri" panose="020F0502020204030204" pitchFamily="34" charset="0"/>
              </a:defRPr>
            </a:lvl3pPr>
            <a:lvl4pPr marL="773906" indent="-117872">
              <a:defRPr>
                <a:latin typeface="Calibri" panose="020F0502020204030204" pitchFamily="34" charset="0"/>
              </a:defRPr>
            </a:lvl4pPr>
            <a:lvl5pPr marL="900113" indent="-98822">
              <a:tabLst>
                <a:tab pos="597694" algn="l"/>
                <a:tab pos="900113" algn="l"/>
              </a:tabLst>
              <a:defRPr>
                <a:latin typeface="Calibri" panose="020F0502020204030204" pitchFamily="34" charset="0"/>
              </a:defRPr>
            </a:lvl5pPr>
            <a:lvl9pPr marL="988219" indent="-98822">
              <a:buFont typeface="Arial" panose="020B0604020202020204" pitchFamily="34" charset="0"/>
              <a:buChar char="•"/>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p:txBody>
      </p:sp>
      <p:sp>
        <p:nvSpPr>
          <p:cNvPr id="2" name="Title 1">
            <a:extLst>
              <a:ext uri="{FF2B5EF4-FFF2-40B4-BE49-F238E27FC236}">
                <a16:creationId xmlns:a16="http://schemas.microsoft.com/office/drawing/2014/main" id="{F11D9AB7-27C5-4BC1-BBD0-81482F43AE1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105958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and 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13001-B35C-498E-BCCE-3F4E04E02F68}"/>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7364478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6305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648200" y="1600206"/>
            <a:ext cx="4038600" cy="45259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Content Placeholder 2"/>
          <p:cNvSpPr>
            <a:spLocks noGrp="1"/>
          </p:cNvSpPr>
          <p:nvPr>
            <p:ph sz="half" idx="1"/>
          </p:nvPr>
        </p:nvSpPr>
        <p:spPr>
          <a:xfrm>
            <a:off x="457200" y="1600206"/>
            <a:ext cx="4038600" cy="45259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93917559-D0BD-41E2-ACDC-4DA5696AF21E}"/>
              </a:ext>
            </a:extLst>
          </p:cNvPr>
          <p:cNvSpPr txBox="1">
            <a:spLocks/>
          </p:cNvSpPr>
          <p:nvPr userDrawn="1"/>
        </p:nvSpPr>
        <p:spPr>
          <a:xfrm>
            <a:off x="8458200" y="6553200"/>
            <a:ext cx="685800" cy="287338"/>
          </a:xfrm>
          <a:prstGeom prst="rect">
            <a:avLst/>
          </a:prstGeom>
        </p:spPr>
        <p:txBody>
          <a:bodyPr vert="horz" lIns="91411" tIns="45706" rIns="91411" bIns="45706" rtlCol="0" anchor="ctr"/>
          <a:lstStyle>
            <a:defPPr>
              <a:defRPr lang="en-US"/>
            </a:defPPr>
            <a:lvl1pPr marL="0" algn="ctr" defTabSz="914400" rtl="0" eaLnBrk="1" fontAlgn="base" latinLnBrk="0" hangingPunct="1">
              <a:spcBef>
                <a:spcPct val="0"/>
              </a:spcBef>
              <a:spcAft>
                <a:spcPct val="0"/>
              </a:spcAft>
              <a:defRPr sz="1200" kern="1200">
                <a:solidFill>
                  <a:prstClr val="black">
                    <a:tint val="75000"/>
                  </a:prstClr>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949C2E20-F250-44B9-B926-B8B94A013B34}" type="slidenum">
              <a:rPr lang="en-US" sz="1200" smtClean="0"/>
              <a:pPr>
                <a:defRPr/>
              </a:pPr>
              <a:t>‹#›</a:t>
            </a:fld>
            <a:endParaRPr lang="en-US" sz="1200"/>
          </a:p>
        </p:txBody>
      </p:sp>
      <p:sp>
        <p:nvSpPr>
          <p:cNvPr id="8" name="Title Placeholder 15">
            <a:extLst>
              <a:ext uri="{FF2B5EF4-FFF2-40B4-BE49-F238E27FC236}">
                <a16:creationId xmlns:a16="http://schemas.microsoft.com/office/drawing/2014/main" id="{6E578095-915B-4D4C-B1A2-FCA723877A78}"/>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4196046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056" indent="0">
              <a:buNone/>
              <a:defRPr sz="2000" b="1"/>
            </a:lvl2pPr>
            <a:lvl3pPr marL="914109" indent="0">
              <a:buNone/>
              <a:defRPr sz="1800" b="1"/>
            </a:lvl3pPr>
            <a:lvl4pPr marL="1371165" indent="0">
              <a:buNone/>
              <a:defRPr sz="1600" b="1"/>
            </a:lvl4pPr>
            <a:lvl5pPr marL="1828218" indent="0">
              <a:buNone/>
              <a:defRPr sz="1600" b="1"/>
            </a:lvl5pPr>
            <a:lvl6pPr marL="2285274" indent="0">
              <a:buNone/>
              <a:defRPr sz="1600" b="1"/>
            </a:lvl6pPr>
            <a:lvl7pPr marL="2742328" indent="0">
              <a:buNone/>
              <a:defRPr sz="1600" b="1"/>
            </a:lvl7pPr>
            <a:lvl8pPr marL="3199383" indent="0">
              <a:buNone/>
              <a:defRPr sz="1600" b="1"/>
            </a:lvl8pPr>
            <a:lvl9pPr marL="3656438"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3" y="2174875"/>
            <a:ext cx="4040188" cy="3951288"/>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2" y="1535113"/>
            <a:ext cx="4041775" cy="639762"/>
          </a:xfrm>
        </p:spPr>
        <p:txBody>
          <a:bodyPr anchor="b"/>
          <a:lstStyle>
            <a:lvl1pPr marL="0" indent="0">
              <a:buNone/>
              <a:defRPr sz="2400" b="1"/>
            </a:lvl1pPr>
            <a:lvl2pPr marL="457056" indent="0">
              <a:buNone/>
              <a:defRPr sz="2000" b="1"/>
            </a:lvl2pPr>
            <a:lvl3pPr marL="914109" indent="0">
              <a:buNone/>
              <a:defRPr sz="1800" b="1"/>
            </a:lvl3pPr>
            <a:lvl4pPr marL="1371165" indent="0">
              <a:buNone/>
              <a:defRPr sz="1600" b="1"/>
            </a:lvl4pPr>
            <a:lvl5pPr marL="1828218" indent="0">
              <a:buNone/>
              <a:defRPr sz="1600" b="1"/>
            </a:lvl5pPr>
            <a:lvl6pPr marL="2285274" indent="0">
              <a:buNone/>
              <a:defRPr sz="1600" b="1"/>
            </a:lvl6pPr>
            <a:lvl7pPr marL="2742328" indent="0">
              <a:buNone/>
              <a:defRPr sz="1600" b="1"/>
            </a:lvl7pPr>
            <a:lvl8pPr marL="3199383" indent="0">
              <a:buNone/>
              <a:defRPr sz="1600" b="1"/>
            </a:lvl8pPr>
            <a:lvl9pPr marL="365643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2" y="2174875"/>
            <a:ext cx="4041775" cy="3951288"/>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5">
            <a:extLst>
              <a:ext uri="{FF2B5EF4-FFF2-40B4-BE49-F238E27FC236}">
                <a16:creationId xmlns:a16="http://schemas.microsoft.com/office/drawing/2014/main" id="{BFAC1898-CFDB-4390-95DE-C076E60AF726}"/>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a:p>
        </p:txBody>
      </p:sp>
      <p:sp>
        <p:nvSpPr>
          <p:cNvPr id="10" name="Title Placeholder 15">
            <a:extLst>
              <a:ext uri="{FF2B5EF4-FFF2-40B4-BE49-F238E27FC236}">
                <a16:creationId xmlns:a16="http://schemas.microsoft.com/office/drawing/2014/main" id="{EF004171-FBC0-4543-B910-9531BB23AC09}"/>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3221799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B3903F51-2748-48B0-9018-C173EA698384}"/>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18275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Blank">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93617BEF-64B9-4E49-BAF7-D9F9F81CDEC8}"/>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a:p>
        </p:txBody>
      </p:sp>
      <p:sp>
        <p:nvSpPr>
          <p:cNvPr id="4" name="Title Placeholder 15">
            <a:extLst>
              <a:ext uri="{FF2B5EF4-FFF2-40B4-BE49-F238E27FC236}">
                <a16:creationId xmlns:a16="http://schemas.microsoft.com/office/drawing/2014/main" id="{03873FFF-398F-4497-9667-937C898E1198}"/>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903696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4E80F8AA-D340-477A-A266-A2AD05230CE9}"/>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a:p>
        </p:txBody>
      </p:sp>
      <p:sp>
        <p:nvSpPr>
          <p:cNvPr id="4" name="Title Placeholder 15">
            <a:extLst>
              <a:ext uri="{FF2B5EF4-FFF2-40B4-BE49-F238E27FC236}">
                <a16:creationId xmlns:a16="http://schemas.microsoft.com/office/drawing/2014/main" id="{19D4FDF8-F0AF-48CC-9B40-B293283050BA}"/>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1525998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3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6728659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tags" Target="../tags/tag3.xml"/><Relationship Id="rId18" Type="http://schemas.openxmlformats.org/officeDocument/2006/relationships/tags" Target="../tags/tag8.xml"/><Relationship Id="rId26" Type="http://schemas.openxmlformats.org/officeDocument/2006/relationships/tags" Target="../tags/tag16.xml"/><Relationship Id="rId3" Type="http://schemas.openxmlformats.org/officeDocument/2006/relationships/slideLayout" Target="../slideLayouts/slideLayout13.xml"/><Relationship Id="rId21" Type="http://schemas.openxmlformats.org/officeDocument/2006/relationships/tags" Target="../tags/tag11.xml"/><Relationship Id="rId7" Type="http://schemas.openxmlformats.org/officeDocument/2006/relationships/slideLayout" Target="../slideLayouts/slideLayout17.xml"/><Relationship Id="rId12" Type="http://schemas.openxmlformats.org/officeDocument/2006/relationships/tags" Target="../tags/tag2.xml"/><Relationship Id="rId17" Type="http://schemas.openxmlformats.org/officeDocument/2006/relationships/tags" Target="../tags/tag7.xml"/><Relationship Id="rId25" Type="http://schemas.openxmlformats.org/officeDocument/2006/relationships/tags" Target="../tags/tag15.xml"/><Relationship Id="rId2" Type="http://schemas.openxmlformats.org/officeDocument/2006/relationships/slideLayout" Target="../slideLayouts/slideLayout12.xml"/><Relationship Id="rId16" Type="http://schemas.openxmlformats.org/officeDocument/2006/relationships/tags" Target="../tags/tag6.xml"/><Relationship Id="rId20" Type="http://schemas.openxmlformats.org/officeDocument/2006/relationships/tags" Target="../tags/tag10.xml"/><Relationship Id="rId29" Type="http://schemas.openxmlformats.org/officeDocument/2006/relationships/image" Target="../media/image6.png"/><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ags" Target="../tags/tag1.xml"/><Relationship Id="rId24" Type="http://schemas.openxmlformats.org/officeDocument/2006/relationships/tags" Target="../tags/tag14.xml"/><Relationship Id="rId5" Type="http://schemas.openxmlformats.org/officeDocument/2006/relationships/slideLayout" Target="../slideLayouts/slideLayout15.xml"/><Relationship Id="rId15" Type="http://schemas.openxmlformats.org/officeDocument/2006/relationships/tags" Target="../tags/tag5.xml"/><Relationship Id="rId23" Type="http://schemas.openxmlformats.org/officeDocument/2006/relationships/tags" Target="../tags/tag13.xml"/><Relationship Id="rId28" Type="http://schemas.openxmlformats.org/officeDocument/2006/relationships/image" Target="../media/image5.emf"/><Relationship Id="rId10" Type="http://schemas.openxmlformats.org/officeDocument/2006/relationships/theme" Target="../theme/theme2.xml"/><Relationship Id="rId19" Type="http://schemas.openxmlformats.org/officeDocument/2006/relationships/tags" Target="../tags/tag9.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tags" Target="../tags/tag4.xml"/><Relationship Id="rId22" Type="http://schemas.openxmlformats.org/officeDocument/2006/relationships/tags" Target="../tags/tag12.xml"/><Relationship Id="rId27" Type="http://schemas.openxmlformats.org/officeDocument/2006/relationships/oleObject" Target="../embeddings/oleObject1.bin"/></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13" Type="http://schemas.openxmlformats.org/officeDocument/2006/relationships/tags" Target="../tags/tag23.xml"/><Relationship Id="rId18" Type="http://schemas.openxmlformats.org/officeDocument/2006/relationships/tags" Target="../tags/tag28.xml"/><Relationship Id="rId26" Type="http://schemas.openxmlformats.org/officeDocument/2006/relationships/image" Target="../media/image5.emf"/><Relationship Id="rId3" Type="http://schemas.openxmlformats.org/officeDocument/2006/relationships/slideLayout" Target="../slideLayouts/slideLayout22.xml"/><Relationship Id="rId21" Type="http://schemas.openxmlformats.org/officeDocument/2006/relationships/tags" Target="../tags/tag31.xml"/><Relationship Id="rId7" Type="http://schemas.openxmlformats.org/officeDocument/2006/relationships/slideLayout" Target="../slideLayouts/slideLayout26.xml"/><Relationship Id="rId12" Type="http://schemas.openxmlformats.org/officeDocument/2006/relationships/tags" Target="../tags/tag22.xml"/><Relationship Id="rId17" Type="http://schemas.openxmlformats.org/officeDocument/2006/relationships/tags" Target="../tags/tag27.xml"/><Relationship Id="rId25" Type="http://schemas.openxmlformats.org/officeDocument/2006/relationships/oleObject" Target="../embeddings/oleObject4.bin"/><Relationship Id="rId2" Type="http://schemas.openxmlformats.org/officeDocument/2006/relationships/slideLayout" Target="../slideLayouts/slideLayout21.xml"/><Relationship Id="rId16" Type="http://schemas.openxmlformats.org/officeDocument/2006/relationships/tags" Target="../tags/tag26.xml"/><Relationship Id="rId20" Type="http://schemas.openxmlformats.org/officeDocument/2006/relationships/tags" Target="../tags/tag30.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tags" Target="../tags/tag21.xml"/><Relationship Id="rId24" Type="http://schemas.openxmlformats.org/officeDocument/2006/relationships/tags" Target="../tags/tag34.xml"/><Relationship Id="rId5" Type="http://schemas.openxmlformats.org/officeDocument/2006/relationships/slideLayout" Target="../slideLayouts/slideLayout24.xml"/><Relationship Id="rId15" Type="http://schemas.openxmlformats.org/officeDocument/2006/relationships/tags" Target="../tags/tag25.xml"/><Relationship Id="rId23" Type="http://schemas.openxmlformats.org/officeDocument/2006/relationships/tags" Target="../tags/tag33.xml"/><Relationship Id="rId10" Type="http://schemas.openxmlformats.org/officeDocument/2006/relationships/tags" Target="../tags/tag20.xml"/><Relationship Id="rId19" Type="http://schemas.openxmlformats.org/officeDocument/2006/relationships/tags" Target="../tags/tag29.xml"/><Relationship Id="rId4" Type="http://schemas.openxmlformats.org/officeDocument/2006/relationships/slideLayout" Target="../slideLayouts/slideLayout23.xml"/><Relationship Id="rId9" Type="http://schemas.openxmlformats.org/officeDocument/2006/relationships/tags" Target="../tags/tag19.xml"/><Relationship Id="rId14" Type="http://schemas.openxmlformats.org/officeDocument/2006/relationships/tags" Target="../tags/tag24.xml"/><Relationship Id="rId22" Type="http://schemas.openxmlformats.org/officeDocument/2006/relationships/tags" Target="../tags/tag32.xml"/><Relationship Id="rId27" Type="http://schemas.openxmlformats.org/officeDocument/2006/relationships/image" Target="../media/image6.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tags" Target="../tags/tag38.xml"/><Relationship Id="rId18" Type="http://schemas.openxmlformats.org/officeDocument/2006/relationships/tags" Target="../tags/tag43.xml"/><Relationship Id="rId26" Type="http://schemas.openxmlformats.org/officeDocument/2006/relationships/tags" Target="../tags/tag51.xml"/><Relationship Id="rId3" Type="http://schemas.openxmlformats.org/officeDocument/2006/relationships/slideLayout" Target="../slideLayouts/slideLayout29.xml"/><Relationship Id="rId21" Type="http://schemas.openxmlformats.org/officeDocument/2006/relationships/tags" Target="../tags/tag46.xml"/><Relationship Id="rId7" Type="http://schemas.openxmlformats.org/officeDocument/2006/relationships/slideLayout" Target="../slideLayouts/slideLayout33.xml"/><Relationship Id="rId12" Type="http://schemas.openxmlformats.org/officeDocument/2006/relationships/tags" Target="../tags/tag37.xml"/><Relationship Id="rId17" Type="http://schemas.openxmlformats.org/officeDocument/2006/relationships/tags" Target="../tags/tag42.xml"/><Relationship Id="rId25" Type="http://schemas.openxmlformats.org/officeDocument/2006/relationships/tags" Target="../tags/tag50.xml"/><Relationship Id="rId2" Type="http://schemas.openxmlformats.org/officeDocument/2006/relationships/slideLayout" Target="../slideLayouts/slideLayout28.xml"/><Relationship Id="rId16" Type="http://schemas.openxmlformats.org/officeDocument/2006/relationships/tags" Target="../tags/tag41.xml"/><Relationship Id="rId20" Type="http://schemas.openxmlformats.org/officeDocument/2006/relationships/tags" Target="../tags/tag45.xml"/><Relationship Id="rId29" Type="http://schemas.openxmlformats.org/officeDocument/2006/relationships/image" Target="../media/image6.png"/><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tags" Target="../tags/tag36.xml"/><Relationship Id="rId24" Type="http://schemas.openxmlformats.org/officeDocument/2006/relationships/tags" Target="../tags/tag49.xml"/><Relationship Id="rId5" Type="http://schemas.openxmlformats.org/officeDocument/2006/relationships/slideLayout" Target="../slideLayouts/slideLayout31.xml"/><Relationship Id="rId15" Type="http://schemas.openxmlformats.org/officeDocument/2006/relationships/tags" Target="../tags/tag40.xml"/><Relationship Id="rId23" Type="http://schemas.openxmlformats.org/officeDocument/2006/relationships/tags" Target="../tags/tag48.xml"/><Relationship Id="rId28" Type="http://schemas.openxmlformats.org/officeDocument/2006/relationships/image" Target="../media/image5.emf"/><Relationship Id="rId10" Type="http://schemas.openxmlformats.org/officeDocument/2006/relationships/theme" Target="../theme/theme4.xml"/><Relationship Id="rId19" Type="http://schemas.openxmlformats.org/officeDocument/2006/relationships/tags" Target="../tags/tag44.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tags" Target="../tags/tag39.xml"/><Relationship Id="rId22" Type="http://schemas.openxmlformats.org/officeDocument/2006/relationships/tags" Target="../tags/tag47.xml"/><Relationship Id="rId27" Type="http://schemas.openxmlformats.org/officeDocument/2006/relationships/oleObject" Target="../embeddings/oleObject6.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0" y="3"/>
            <a:ext cx="9144000" cy="882650"/>
          </a:xfrm>
          <a:prstGeom prst="rect">
            <a:avLst/>
          </a:prstGeom>
          <a:solidFill>
            <a:srgbClr val="142C5C"/>
          </a:solidFill>
          <a:ln>
            <a:noFill/>
          </a:ln>
        </p:spPr>
        <p:style>
          <a:lnRef idx="2">
            <a:schemeClr val="accent1">
              <a:shade val="50000"/>
            </a:schemeClr>
          </a:lnRef>
          <a:fillRef idx="1003">
            <a:schemeClr val="dk2"/>
          </a:fillRef>
          <a:effectRef idx="0">
            <a:schemeClr val="accent1"/>
          </a:effectRef>
          <a:fontRef idx="minor">
            <a:schemeClr val="lt1"/>
          </a:fontRef>
        </p:style>
        <p:txBody>
          <a:bodyPr lIns="91411" tIns="45706" rIns="91411" bIns="45706" anchor="ctr"/>
          <a:lstStyle/>
          <a:p>
            <a:pPr algn="ctr">
              <a:defRPr/>
            </a:pPr>
            <a:endParaRPr lang="en-US" sz="1800">
              <a:solidFill>
                <a:prstClr val="white"/>
              </a:solidFill>
            </a:endParaRPr>
          </a:p>
        </p:txBody>
      </p:sp>
      <p:sp>
        <p:nvSpPr>
          <p:cNvPr id="1027" name="Text Placeholder 2"/>
          <p:cNvSpPr>
            <a:spLocks noGrp="1"/>
          </p:cNvSpPr>
          <p:nvPr>
            <p:ph type="body" idx="1"/>
          </p:nvPr>
        </p:nvSpPr>
        <p:spPr bwMode="auto">
          <a:xfrm>
            <a:off x="457200" y="1600206"/>
            <a:ext cx="8229600" cy="4525963"/>
          </a:xfrm>
          <a:prstGeom prst="rect">
            <a:avLst/>
          </a:prstGeom>
          <a:noFill/>
          <a:ln w="9525">
            <a:noFill/>
            <a:miter lim="800000"/>
            <a:headEnd/>
            <a:tailEnd/>
          </a:ln>
        </p:spPr>
        <p:txBody>
          <a:bodyPr vert="horz" wrap="square" lIns="91411" tIns="45706" rIns="91411" bIns="4570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30" name="Picture 6" descr="best ver2b seal"/>
          <p:cNvPicPr>
            <a:picLocks noChangeAspect="1" noChangeArrowheads="1"/>
          </p:cNvPicPr>
          <p:nvPr/>
        </p:nvPicPr>
        <p:blipFill>
          <a:blip r:embed="rId12" cstate="print">
            <a:clrChange>
              <a:clrFrom>
                <a:srgbClr val="003264"/>
              </a:clrFrom>
              <a:clrTo>
                <a:srgbClr val="003264">
                  <a:alpha val="0"/>
                </a:srgbClr>
              </a:clrTo>
            </a:clrChange>
          </a:blip>
          <a:srcRect/>
          <a:stretch>
            <a:fillRect/>
          </a:stretch>
        </p:blipFill>
        <p:spPr bwMode="auto">
          <a:xfrm>
            <a:off x="31757" y="76204"/>
            <a:ext cx="746125" cy="715963"/>
          </a:xfrm>
          <a:prstGeom prst="rect">
            <a:avLst/>
          </a:prstGeom>
          <a:noFill/>
          <a:ln w="9525">
            <a:noFill/>
            <a:miter lim="800000"/>
            <a:headEnd/>
            <a:tailEnd/>
          </a:ln>
        </p:spPr>
      </p:pic>
      <p:sp>
        <p:nvSpPr>
          <p:cNvPr id="1031" name="Title Placeholder 15"/>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pic>
        <p:nvPicPr>
          <p:cNvPr id="1032" name="Picture 1"/>
          <p:cNvPicPr>
            <a:picLocks noChangeAspect="1" noChangeArrowheads="1"/>
          </p:cNvPicPr>
          <p:nvPr userDrawn="1"/>
        </p:nvPicPr>
        <p:blipFill>
          <a:blip r:embed="rId13" cstate="print"/>
          <a:srcRect/>
          <a:stretch>
            <a:fillRect/>
          </a:stretch>
        </p:blipFill>
        <p:spPr bwMode="auto">
          <a:xfrm>
            <a:off x="6999288" y="3"/>
            <a:ext cx="2144712" cy="882650"/>
          </a:xfrm>
          <a:prstGeom prst="rect">
            <a:avLst/>
          </a:prstGeom>
          <a:noFill/>
          <a:ln w="9525">
            <a:noFill/>
            <a:miter lim="800000"/>
            <a:headEnd/>
            <a:tailEnd/>
          </a:ln>
        </p:spPr>
      </p:pic>
      <p:sp>
        <p:nvSpPr>
          <p:cNvPr id="9" name="Slide Number Placeholder 5">
            <a:extLst>
              <a:ext uri="{FF2B5EF4-FFF2-40B4-BE49-F238E27FC236}">
                <a16:creationId xmlns:a16="http://schemas.microsoft.com/office/drawing/2014/main" id="{D9F68169-D8C9-4F33-8658-95EA08930AF6}"/>
              </a:ext>
            </a:extLst>
          </p:cNvPr>
          <p:cNvSpPr>
            <a:spLocks noGrp="1"/>
          </p:cNvSpPr>
          <p:nvPr>
            <p:ph type="sldNum" sz="quarter" idx="4"/>
          </p:nvPr>
        </p:nvSpPr>
        <p:spPr>
          <a:xfrm>
            <a:off x="8458200" y="6553200"/>
            <a:ext cx="685800" cy="287338"/>
          </a:xfrm>
          <a:prstGeom prst="rect">
            <a:avLst/>
          </a:prstGeom>
        </p:spPr>
        <p:txBody>
          <a:bodyPr/>
          <a:lstStyle>
            <a:lvl1pPr algn="ctr" fontAlgn="base">
              <a:spcBef>
                <a:spcPct val="0"/>
              </a:spcBef>
              <a:spcAft>
                <a:spcPct val="0"/>
              </a:spcAft>
              <a:defRPr sz="1000">
                <a:latin typeface="Arial" charset="0"/>
              </a:defRPr>
            </a:lvl1pPr>
          </a:lstStyle>
          <a:p>
            <a:pPr>
              <a:defRPr/>
            </a:pPr>
            <a:fld id="{949C2E20-F250-44B9-B926-B8B94A013B34}" type="slidenum">
              <a:rPr lang="en-US" smtClean="0"/>
              <a:pPr>
                <a:defRPr/>
              </a:pPr>
              <a:t>‹#›</a:t>
            </a:fld>
            <a:endParaRPr lang="en-US"/>
          </a:p>
        </p:txBody>
      </p:sp>
    </p:spTree>
    <p:extLst>
      <p:ext uri="{BB962C8B-B14F-4D97-AF65-F5344CB8AC3E}">
        <p14:creationId xmlns:p14="http://schemas.microsoft.com/office/powerpoint/2010/main" val="472755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7" r:id="rId6"/>
    <p:sldLayoutId id="2147483671" r:id="rId7"/>
    <p:sldLayoutId id="2147483672" r:id="rId8"/>
    <p:sldLayoutId id="2147483698" r:id="rId9"/>
    <p:sldLayoutId id="2147483699" r:id="rId10"/>
  </p:sldLayoutIdLst>
  <p:hf hdr="0" dt="0"/>
  <p:txStyles>
    <p:titleStyle>
      <a:lvl1pPr algn="l" rtl="0" eaLnBrk="1" fontAlgn="base" hangingPunct="1">
        <a:spcBef>
          <a:spcPct val="0"/>
        </a:spcBef>
        <a:spcAft>
          <a:spcPct val="0"/>
        </a:spcAft>
        <a:defRPr sz="2800" kern="1200">
          <a:solidFill>
            <a:schemeClr val="bg1"/>
          </a:solidFill>
          <a:latin typeface="+mj-lt"/>
          <a:ea typeface="+mj-ea"/>
          <a:cs typeface="+mj-cs"/>
        </a:defRPr>
      </a:lvl1pPr>
      <a:lvl2pPr algn="l" rtl="0" eaLnBrk="1" fontAlgn="base" hangingPunct="1">
        <a:spcBef>
          <a:spcPct val="0"/>
        </a:spcBef>
        <a:spcAft>
          <a:spcPct val="0"/>
        </a:spcAft>
        <a:defRPr sz="2800">
          <a:solidFill>
            <a:schemeClr val="bg1"/>
          </a:solidFill>
          <a:latin typeface="Calibri" pitchFamily="34" charset="0"/>
        </a:defRPr>
      </a:lvl2pPr>
      <a:lvl3pPr algn="l" rtl="0" eaLnBrk="1" fontAlgn="base" hangingPunct="1">
        <a:spcBef>
          <a:spcPct val="0"/>
        </a:spcBef>
        <a:spcAft>
          <a:spcPct val="0"/>
        </a:spcAft>
        <a:defRPr sz="2800">
          <a:solidFill>
            <a:schemeClr val="bg1"/>
          </a:solidFill>
          <a:latin typeface="Calibri" pitchFamily="34" charset="0"/>
        </a:defRPr>
      </a:lvl3pPr>
      <a:lvl4pPr algn="l" rtl="0" eaLnBrk="1" fontAlgn="base" hangingPunct="1">
        <a:spcBef>
          <a:spcPct val="0"/>
        </a:spcBef>
        <a:spcAft>
          <a:spcPct val="0"/>
        </a:spcAft>
        <a:defRPr sz="2800">
          <a:solidFill>
            <a:schemeClr val="bg1"/>
          </a:solidFill>
          <a:latin typeface="Calibri" pitchFamily="34" charset="0"/>
        </a:defRPr>
      </a:lvl4pPr>
      <a:lvl5pPr algn="l" rtl="0" eaLnBrk="1" fontAlgn="base" hangingPunct="1">
        <a:spcBef>
          <a:spcPct val="0"/>
        </a:spcBef>
        <a:spcAft>
          <a:spcPct val="0"/>
        </a:spcAft>
        <a:defRPr sz="2800">
          <a:solidFill>
            <a:schemeClr val="bg1"/>
          </a:solidFill>
          <a:latin typeface="Calibri" pitchFamily="34" charset="0"/>
        </a:defRPr>
      </a:lvl5pPr>
      <a:lvl6pPr marL="457056" algn="l" rtl="0" eaLnBrk="1" fontAlgn="base" hangingPunct="1">
        <a:spcBef>
          <a:spcPct val="0"/>
        </a:spcBef>
        <a:spcAft>
          <a:spcPct val="0"/>
        </a:spcAft>
        <a:defRPr sz="2800">
          <a:solidFill>
            <a:schemeClr val="bg1"/>
          </a:solidFill>
          <a:latin typeface="Calibri" pitchFamily="34" charset="0"/>
        </a:defRPr>
      </a:lvl6pPr>
      <a:lvl7pPr marL="914109" algn="l" rtl="0" eaLnBrk="1" fontAlgn="base" hangingPunct="1">
        <a:spcBef>
          <a:spcPct val="0"/>
        </a:spcBef>
        <a:spcAft>
          <a:spcPct val="0"/>
        </a:spcAft>
        <a:defRPr sz="2800">
          <a:solidFill>
            <a:schemeClr val="bg1"/>
          </a:solidFill>
          <a:latin typeface="Calibri" pitchFamily="34" charset="0"/>
        </a:defRPr>
      </a:lvl7pPr>
      <a:lvl8pPr marL="1371165" algn="l" rtl="0" eaLnBrk="1" fontAlgn="base" hangingPunct="1">
        <a:spcBef>
          <a:spcPct val="0"/>
        </a:spcBef>
        <a:spcAft>
          <a:spcPct val="0"/>
        </a:spcAft>
        <a:defRPr sz="2800">
          <a:solidFill>
            <a:schemeClr val="bg1"/>
          </a:solidFill>
          <a:latin typeface="Calibri" pitchFamily="34" charset="0"/>
        </a:defRPr>
      </a:lvl8pPr>
      <a:lvl9pPr marL="1828218" algn="l" rtl="0" eaLnBrk="1" fontAlgn="base" hangingPunct="1">
        <a:spcBef>
          <a:spcPct val="0"/>
        </a:spcBef>
        <a:spcAft>
          <a:spcPct val="0"/>
        </a:spcAft>
        <a:defRPr sz="2800">
          <a:solidFill>
            <a:schemeClr val="bg1"/>
          </a:solidFill>
          <a:latin typeface="Calibri" pitchFamily="34" charset="0"/>
        </a:defRPr>
      </a:lvl9pPr>
    </p:titleStyle>
    <p:bodyStyle>
      <a:lvl1pPr marL="342791" indent="-342791" algn="l" rtl="0" eaLnBrk="1" fontAlgn="base" hangingPunct="1">
        <a:spcBef>
          <a:spcPct val="20000"/>
        </a:spcBef>
        <a:spcAft>
          <a:spcPct val="0"/>
        </a:spcAft>
        <a:buFont typeface="Arial" charset="0"/>
        <a:buChar char="•"/>
        <a:defRPr b="1" kern="1200">
          <a:solidFill>
            <a:schemeClr val="tx1"/>
          </a:solidFill>
          <a:latin typeface="+mn-lt"/>
          <a:ea typeface="+mn-ea"/>
          <a:cs typeface="+mn-cs"/>
        </a:defRPr>
      </a:lvl1pPr>
      <a:lvl2pPr marL="742714" indent="-285660" algn="l" rtl="0" eaLnBrk="1" fontAlgn="base" hangingPunct="1">
        <a:spcBef>
          <a:spcPct val="20000"/>
        </a:spcBef>
        <a:spcAft>
          <a:spcPct val="0"/>
        </a:spcAft>
        <a:buFont typeface="Arial" charset="0"/>
        <a:buChar char="–"/>
        <a:defRPr kern="1200">
          <a:solidFill>
            <a:schemeClr val="tx1"/>
          </a:solidFill>
          <a:latin typeface="+mn-lt"/>
          <a:ea typeface="+mn-ea"/>
          <a:cs typeface="+mn-cs"/>
        </a:defRPr>
      </a:lvl2pPr>
      <a:lvl3pPr marL="1142636"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3pPr>
      <a:lvl4pPr marL="1599691"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4pPr>
      <a:lvl5pPr marL="2056746"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5pPr>
      <a:lvl6pPr marL="2513800"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855"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910"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964"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09" rtl="0" eaLnBrk="1" latinLnBrk="0" hangingPunct="1">
        <a:defRPr sz="1800" kern="1200">
          <a:solidFill>
            <a:schemeClr val="tx1"/>
          </a:solidFill>
          <a:latin typeface="+mn-lt"/>
          <a:ea typeface="+mn-ea"/>
          <a:cs typeface="+mn-cs"/>
        </a:defRPr>
      </a:lvl1pPr>
      <a:lvl2pPr marL="457056" algn="l" defTabSz="914109" rtl="0" eaLnBrk="1" latinLnBrk="0" hangingPunct="1">
        <a:defRPr sz="1800" kern="1200">
          <a:solidFill>
            <a:schemeClr val="tx1"/>
          </a:solidFill>
          <a:latin typeface="+mn-lt"/>
          <a:ea typeface="+mn-ea"/>
          <a:cs typeface="+mn-cs"/>
        </a:defRPr>
      </a:lvl2pPr>
      <a:lvl3pPr marL="914109" algn="l" defTabSz="914109" rtl="0" eaLnBrk="1" latinLnBrk="0" hangingPunct="1">
        <a:defRPr sz="1800" kern="1200">
          <a:solidFill>
            <a:schemeClr val="tx1"/>
          </a:solidFill>
          <a:latin typeface="+mn-lt"/>
          <a:ea typeface="+mn-ea"/>
          <a:cs typeface="+mn-cs"/>
        </a:defRPr>
      </a:lvl3pPr>
      <a:lvl4pPr marL="1371165" algn="l" defTabSz="914109" rtl="0" eaLnBrk="1" latinLnBrk="0" hangingPunct="1">
        <a:defRPr sz="1800" kern="1200">
          <a:solidFill>
            <a:schemeClr val="tx1"/>
          </a:solidFill>
          <a:latin typeface="+mn-lt"/>
          <a:ea typeface="+mn-ea"/>
          <a:cs typeface="+mn-cs"/>
        </a:defRPr>
      </a:lvl4pPr>
      <a:lvl5pPr marL="1828218" algn="l" defTabSz="914109" rtl="0" eaLnBrk="1" latinLnBrk="0" hangingPunct="1">
        <a:defRPr sz="1800" kern="1200">
          <a:solidFill>
            <a:schemeClr val="tx1"/>
          </a:solidFill>
          <a:latin typeface="+mn-lt"/>
          <a:ea typeface="+mn-ea"/>
          <a:cs typeface="+mn-cs"/>
        </a:defRPr>
      </a:lvl5pPr>
      <a:lvl6pPr marL="2285274" algn="l" defTabSz="914109" rtl="0" eaLnBrk="1" latinLnBrk="0" hangingPunct="1">
        <a:defRPr sz="1800" kern="1200">
          <a:solidFill>
            <a:schemeClr val="tx1"/>
          </a:solidFill>
          <a:latin typeface="+mn-lt"/>
          <a:ea typeface="+mn-ea"/>
          <a:cs typeface="+mn-cs"/>
        </a:defRPr>
      </a:lvl6pPr>
      <a:lvl7pPr marL="2742328" algn="l" defTabSz="914109" rtl="0" eaLnBrk="1" latinLnBrk="0" hangingPunct="1">
        <a:defRPr sz="1800" kern="1200">
          <a:solidFill>
            <a:schemeClr val="tx1"/>
          </a:solidFill>
          <a:latin typeface="+mn-lt"/>
          <a:ea typeface="+mn-ea"/>
          <a:cs typeface="+mn-cs"/>
        </a:defRPr>
      </a:lvl7pPr>
      <a:lvl8pPr marL="3199383" algn="l" defTabSz="914109" rtl="0" eaLnBrk="1" latinLnBrk="0" hangingPunct="1">
        <a:defRPr sz="1800" kern="1200">
          <a:solidFill>
            <a:schemeClr val="tx1"/>
          </a:solidFill>
          <a:latin typeface="+mn-lt"/>
          <a:ea typeface="+mn-ea"/>
          <a:cs typeface="+mn-cs"/>
        </a:defRPr>
      </a:lvl8pPr>
      <a:lvl9pPr marL="3656438" algn="l" defTabSz="914109"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1"/>
            </p:custData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name="think-cell Slide" r:id="rId27" imgW="270" imgH="270" progId="TCLayout.ActiveDocument.1">
                  <p:embed/>
                </p:oleObj>
              </mc:Choice>
              <mc:Fallback>
                <p:oleObj name="think-cell Slide" r:id="rId27" imgW="270" imgH="270" progId="TCLayout.ActiveDocument.1">
                  <p:embed/>
                  <p:pic>
                    <p:nvPicPr>
                      <p:cNvPr id="2" name="Object 1" hidden="1"/>
                      <p:cNvPicPr/>
                      <p:nvPr/>
                    </p:nvPicPr>
                    <p:blipFill>
                      <a:blip r:embed="rId28"/>
                      <a:stretch>
                        <a:fillRect/>
                      </a:stretch>
                    </p:blipFill>
                    <p:spPr>
                      <a:xfrm>
                        <a:off x="0" y="0"/>
                        <a:ext cx="161984" cy="161974"/>
                      </a:xfrm>
                      <a:prstGeom prst="rect">
                        <a:avLst/>
                      </a:prstGeom>
                    </p:spPr>
                  </p:pic>
                </p:oleObj>
              </mc:Fallback>
            </mc:AlternateContent>
          </a:graphicData>
        </a:graphic>
      </p:graphicFrame>
      <p:grpSp>
        <p:nvGrpSpPr>
          <p:cNvPr id="58" name="Group 57"/>
          <p:cNvGrpSpPr/>
          <p:nvPr/>
        </p:nvGrpSpPr>
        <p:grpSpPr bwMode="ltGray">
          <a:xfrm>
            <a:off x="3" y="6574668"/>
            <a:ext cx="9143998" cy="291729"/>
            <a:chOff x="-476250" y="1079180"/>
            <a:chExt cx="9437687" cy="474348"/>
          </a:xfrm>
        </p:grpSpPr>
        <p:sp>
          <p:nvSpPr>
            <p:cNvPr id="59" name="TitleTopPlaceholder"/>
            <p:cNvSpPr>
              <a:spLocks noChangeArrowheads="1"/>
            </p:cNvSpPr>
            <p:nvPr/>
          </p:nvSpPr>
          <p:spPr bwMode="ltGray">
            <a:xfrm>
              <a:off x="1717675" y="1079183"/>
              <a:ext cx="2193925" cy="474345"/>
            </a:xfrm>
            <a:prstGeom prst="rect">
              <a:avLst/>
            </a:prstGeom>
            <a:solidFill>
              <a:schemeClr val="accent4">
                <a:alpha val="77000"/>
              </a:schemeClr>
            </a:solidFill>
            <a:ln w="9525">
              <a:noFill/>
              <a:miter lim="800000"/>
              <a:headEnd/>
              <a:tailEnd/>
            </a:ln>
            <a:effectLst/>
          </p:spPr>
          <p:txBody>
            <a:bodyPr wrap="none" anchor="ctr"/>
            <a:lstStyle/>
            <a:p>
              <a:pPr algn="ctr" fontAlgn="base">
                <a:spcBef>
                  <a:spcPct val="0"/>
                </a:spcBef>
                <a:spcAft>
                  <a:spcPct val="0"/>
                </a:spcAft>
              </a:pPr>
              <a:endParaRPr lang="en-US" sz="1200" b="1" i="1">
                <a:solidFill>
                  <a:srgbClr val="FF0000"/>
                </a:solidFill>
              </a:endParaRPr>
            </a:p>
          </p:txBody>
        </p:sp>
        <p:sp>
          <p:nvSpPr>
            <p:cNvPr id="60" name="TitleTopPlaceholder"/>
            <p:cNvSpPr>
              <a:spLocks noChangeArrowheads="1"/>
            </p:cNvSpPr>
            <p:nvPr/>
          </p:nvSpPr>
          <p:spPr bwMode="ltGray">
            <a:xfrm>
              <a:off x="-476250" y="1079180"/>
              <a:ext cx="2193925" cy="474346"/>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fld id="{A00F59A2-104D-40A4-9027-BF229CD98FC8}" type="datetime1">
                <a:rPr lang="en-US" sz="750" smtClean="0">
                  <a:solidFill>
                    <a:srgbClr val="000000"/>
                  </a:solidFill>
                  <a:latin typeface="Calibri" panose="020F0502020204030204" pitchFamily="34" charset="0"/>
                  <a:cs typeface="Calibri" panose="020F0502020204030204" pitchFamily="34" charset="0"/>
                </a:rPr>
                <a:pPr fontAlgn="base">
                  <a:spcBef>
                    <a:spcPct val="0"/>
                  </a:spcBef>
                  <a:spcAft>
                    <a:spcPct val="0"/>
                  </a:spcAft>
                </a:pPr>
                <a:t>5/17/2023</a:t>
              </a:fld>
              <a:endParaRPr lang="en-US" sz="750">
                <a:solidFill>
                  <a:srgbClr val="000000"/>
                </a:solidFill>
                <a:latin typeface="Calibri" panose="020F0502020204030204" pitchFamily="34" charset="0"/>
                <a:cs typeface="Calibri" panose="020F0502020204030204" pitchFamily="34" charset="0"/>
              </a:endParaRPr>
            </a:p>
          </p:txBody>
        </p:sp>
        <p:sp>
          <p:nvSpPr>
            <p:cNvPr id="61" name="TitleTopPlaceholder"/>
            <p:cNvSpPr>
              <a:spLocks noChangeArrowheads="1"/>
            </p:cNvSpPr>
            <p:nvPr/>
          </p:nvSpPr>
          <p:spPr bwMode="ltGray">
            <a:xfrm>
              <a:off x="3534566" y="1079183"/>
              <a:ext cx="5426871" cy="474345"/>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1200">
                <a:solidFill>
                  <a:srgbClr val="000000"/>
                </a:solidFill>
              </a:endParaRPr>
            </a:p>
          </p:txBody>
        </p:sp>
      </p:grpSp>
      <p:sp>
        <p:nvSpPr>
          <p:cNvPr id="10" name="McK 1. On-page tracker" hidden="1"/>
          <p:cNvSpPr>
            <a:spLocks noChangeArrowheads="1"/>
          </p:cNvSpPr>
          <p:nvPr/>
        </p:nvSpPr>
        <p:spPr bwMode="auto">
          <a:xfrm>
            <a:off x="174947" y="27541"/>
            <a:ext cx="644407" cy="161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050">
                <a:solidFill>
                  <a:srgbClr val="808080"/>
                </a:solidFill>
              </a:rPr>
              <a:t>TRACKER</a:t>
            </a:r>
          </a:p>
        </p:txBody>
      </p:sp>
      <p:sp>
        <p:nvSpPr>
          <p:cNvPr id="11" name="McK 3. Unit of measure" hidden="1"/>
          <p:cNvSpPr txBox="1">
            <a:spLocks noChangeArrowheads="1"/>
          </p:cNvSpPr>
          <p:nvPr/>
        </p:nvSpPr>
        <p:spPr bwMode="auto">
          <a:xfrm>
            <a:off x="174948" y="542617"/>
            <a:ext cx="805367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200">
                <a:solidFill>
                  <a:srgbClr val="808080"/>
                </a:solidFill>
                <a:latin typeface="Arial"/>
              </a:rPr>
              <a:t>Unit of measure</a:t>
            </a:r>
          </a:p>
        </p:txBody>
      </p:sp>
      <p:grpSp>
        <p:nvGrpSpPr>
          <p:cNvPr id="12" name="McK Slide Elements" hidden="1"/>
          <p:cNvGrpSpPr>
            <a:grpSpLocks/>
          </p:cNvGrpSpPr>
          <p:nvPr/>
        </p:nvGrpSpPr>
        <p:grpSpPr bwMode="auto">
          <a:xfrm>
            <a:off x="174944" y="6128514"/>
            <a:ext cx="8799129" cy="370922"/>
            <a:chOff x="75" y="3921"/>
            <a:chExt cx="689" cy="229"/>
          </a:xfrm>
        </p:grpSpPr>
        <p:sp>
          <p:nvSpPr>
            <p:cNvPr id="13" name="McK 4. Footnote"/>
            <p:cNvSpPr txBox="1">
              <a:spLocks noChangeArrowheads="1"/>
            </p:cNvSpPr>
            <p:nvPr/>
          </p:nvSpPr>
          <p:spPr bwMode="auto">
            <a:xfrm>
              <a:off x="75" y="3921"/>
              <a:ext cx="689"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750">
                  <a:solidFill>
                    <a:srgbClr val="000000"/>
                  </a:solidFill>
                  <a:latin typeface="Arial"/>
                </a:rPr>
                <a:t>1 Footnote</a:t>
              </a:r>
            </a:p>
          </p:txBody>
        </p:sp>
        <p:sp>
          <p:nvSpPr>
            <p:cNvPr id="14" name="McK 5. Source"/>
            <p:cNvSpPr>
              <a:spLocks noChangeArrowheads="1"/>
            </p:cNvSpPr>
            <p:nvPr/>
          </p:nvSpPr>
          <p:spPr bwMode="auto">
            <a:xfrm>
              <a:off x="75" y="4079"/>
              <a:ext cx="689"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466433" indent="-466433" defTabSz="685072" fontAlgn="base">
                <a:spcBef>
                  <a:spcPct val="0"/>
                </a:spcBef>
                <a:spcAft>
                  <a:spcPct val="0"/>
                </a:spcAft>
                <a:tabLst>
                  <a:tab pos="468861" algn="l"/>
                </a:tabLst>
              </a:pPr>
              <a:r>
                <a:rPr lang="en-US" sz="750">
                  <a:solidFill>
                    <a:srgbClr val="000000"/>
                  </a:solidFill>
                </a:rPr>
                <a:t>SOURCE: Source</a:t>
              </a:r>
            </a:p>
          </p:txBody>
        </p:sp>
      </p:grpSp>
      <p:grpSp>
        <p:nvGrpSpPr>
          <p:cNvPr id="15" name="ACET" hidden="1"/>
          <p:cNvGrpSpPr>
            <a:grpSpLocks/>
          </p:cNvGrpSpPr>
          <p:nvPr/>
        </p:nvGrpSpPr>
        <p:grpSpPr bwMode="auto">
          <a:xfrm>
            <a:off x="1482156" y="1281224"/>
            <a:ext cx="4350892" cy="387119"/>
            <a:chOff x="915" y="791"/>
            <a:chExt cx="2686" cy="239"/>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91"/>
              <a:ext cx="2686" cy="239"/>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200" b="1">
                  <a:solidFill>
                    <a:srgbClr val="000000"/>
                  </a:solidFill>
                </a:rPr>
                <a:t>Title</a:t>
              </a:r>
            </a:p>
            <a:p>
              <a:pPr fontAlgn="base">
                <a:spcBef>
                  <a:spcPct val="0"/>
                </a:spcBef>
                <a:spcAft>
                  <a:spcPct val="0"/>
                </a:spcAft>
              </a:pPr>
              <a:r>
                <a:rPr lang="en-US" sz="1200">
                  <a:solidFill>
                    <a:srgbClr val="808080"/>
                  </a:solidFill>
                </a:rPr>
                <a:t>Unit of measure</a:t>
              </a:r>
            </a:p>
          </p:txBody>
        </p:sp>
      </p:grpSp>
      <p:grpSp>
        <p:nvGrpSpPr>
          <p:cNvPr id="63" name="LegendBoxes" hidden="1"/>
          <p:cNvGrpSpPr>
            <a:grpSpLocks/>
          </p:cNvGrpSpPr>
          <p:nvPr/>
        </p:nvGrpSpPr>
        <p:grpSpPr bwMode="auto">
          <a:xfrm>
            <a:off x="7449492" y="275440"/>
            <a:ext cx="644699" cy="1004244"/>
            <a:chOff x="4936" y="176"/>
            <a:chExt cx="398" cy="620"/>
          </a:xfrm>
        </p:grpSpPr>
        <p:sp>
          <p:nvSpPr>
            <p:cNvPr id="64" name="Legend1"/>
            <p:cNvSpPr>
              <a:spLocks noChangeArrowheads="1"/>
            </p:cNvSpPr>
            <p:nvPr/>
          </p:nvSpPr>
          <p:spPr bwMode="auto">
            <a:xfrm>
              <a:off x="5096" y="17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66" name="Legend2"/>
            <p:cNvSpPr>
              <a:spLocks noChangeArrowheads="1"/>
            </p:cNvSpPr>
            <p:nvPr/>
          </p:nvSpPr>
          <p:spPr bwMode="auto">
            <a:xfrm>
              <a:off x="5096" y="34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68" name="Legend3"/>
            <p:cNvSpPr>
              <a:spLocks noChangeArrowheads="1"/>
            </p:cNvSpPr>
            <p:nvPr/>
          </p:nvSpPr>
          <p:spPr bwMode="auto">
            <a:xfrm>
              <a:off x="5096" y="517"/>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70" name="Legend4"/>
            <p:cNvSpPr>
              <a:spLocks noChangeArrowheads="1"/>
            </p:cNvSpPr>
            <p:nvPr/>
          </p:nvSpPr>
          <p:spPr bwMode="auto">
            <a:xfrm>
              <a:off x="5096" y="688"/>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nvGrpSpPr>
          <p:cNvPr id="72" name="LegendLines" hidden="1"/>
          <p:cNvGrpSpPr>
            <a:grpSpLocks/>
          </p:cNvGrpSpPr>
          <p:nvPr/>
        </p:nvGrpSpPr>
        <p:grpSpPr bwMode="auto">
          <a:xfrm>
            <a:off x="7135219" y="275441"/>
            <a:ext cx="958945" cy="696492"/>
            <a:chOff x="4750" y="176"/>
            <a:chExt cx="592" cy="43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a:solidFill>
                  <a:srgbClr val="000000"/>
                </a:solidFill>
              </a:endParaRPr>
            </a:p>
          </p:txBody>
        </p:sp>
        <p:sp>
          <p:nvSpPr>
            <p:cNvPr id="76" name="Legend1"/>
            <p:cNvSpPr>
              <a:spLocks noChangeArrowheads="1"/>
            </p:cNvSpPr>
            <p:nvPr/>
          </p:nvSpPr>
          <p:spPr bwMode="auto">
            <a:xfrm>
              <a:off x="5104" y="17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77" name="Legend2"/>
            <p:cNvSpPr>
              <a:spLocks noChangeArrowheads="1"/>
            </p:cNvSpPr>
            <p:nvPr/>
          </p:nvSpPr>
          <p:spPr bwMode="auto">
            <a:xfrm>
              <a:off x="5104" y="344"/>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78" name="Legend3"/>
            <p:cNvSpPr>
              <a:spLocks noChangeArrowheads="1"/>
            </p:cNvSpPr>
            <p:nvPr/>
          </p:nvSpPr>
          <p:spPr bwMode="auto">
            <a:xfrm>
              <a:off x="5104" y="520"/>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grpSp>
      <p:grpSp>
        <p:nvGrpSpPr>
          <p:cNvPr id="79" name="McKSticker" hidden="1"/>
          <p:cNvGrpSpPr/>
          <p:nvPr/>
        </p:nvGrpSpPr>
        <p:grpSpPr bwMode="auto">
          <a:xfrm>
            <a:off x="7418656" y="275443"/>
            <a:ext cx="809966" cy="166199"/>
            <a:chOff x="7946982" y="285750"/>
            <a:chExt cx="793793" cy="162890"/>
          </a:xfrm>
        </p:grpSpPr>
        <p:sp>
          <p:nvSpPr>
            <p:cNvPr id="80" name="StickerRectangle"/>
            <p:cNvSpPr>
              <a:spLocks noChangeArrowheads="1"/>
            </p:cNvSpPr>
            <p:nvPr/>
          </p:nvSpPr>
          <p:spPr bwMode="auto">
            <a:xfrm>
              <a:off x="7946982" y="285750"/>
              <a:ext cx="793793" cy="16289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685145" fontAlgn="base">
                <a:spcBef>
                  <a:spcPct val="0"/>
                </a:spcBef>
                <a:spcAft>
                  <a:spcPct val="0"/>
                </a:spcAft>
                <a:buClr>
                  <a:srgbClr val="000000"/>
                </a:buClr>
              </a:pPr>
              <a:r>
                <a:rPr lang="en-US" sz="900">
                  <a:solidFill>
                    <a:srgbClr val="808080"/>
                  </a:solidFill>
                </a:rPr>
                <a:t>PRELIMINARY</a:t>
              </a:r>
            </a:p>
          </p:txBody>
        </p:sp>
        <p:cxnSp>
          <p:nvCxnSpPr>
            <p:cNvPr id="81" name="AutoShape 31"/>
            <p:cNvCxnSpPr>
              <a:cxnSpLocks noChangeShapeType="1"/>
              <a:stCxn id="80" idx="2"/>
              <a:endCxn id="80" idx="4"/>
            </p:cNvCxnSpPr>
            <p:nvPr/>
          </p:nvCxnSpPr>
          <p:spPr bwMode="auto">
            <a:xfrm>
              <a:off x="7946982" y="285750"/>
              <a:ext cx="0" cy="162890"/>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946982" y="448640"/>
              <a:ext cx="793793"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711928" cy="1333054"/>
            <a:chOff x="6655594" y="273840"/>
            <a:chExt cx="697715" cy="1306516"/>
          </a:xfrm>
        </p:grpSpPr>
        <p:grpSp>
          <p:nvGrpSpPr>
            <p:cNvPr id="84" name="MoonLegend1"/>
            <p:cNvGrpSpPr>
              <a:grpSpLocks noChangeAspect="1"/>
            </p:cNvGrpSpPr>
            <p:nvPr>
              <p:custDataLst>
                <p:tags r:id="rId12"/>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5"/>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103" name="Arc 39"/>
              <p:cNvSpPr>
                <a:spLocks noChangeAspect="1"/>
              </p:cNvSpPr>
              <p:nvPr>
                <p:custDataLst>
                  <p:tags r:id="rId26"/>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nvGrpSpPr>
            <p:cNvPr id="85" name="MoonLegend2"/>
            <p:cNvGrpSpPr>
              <a:grpSpLocks noChangeAspect="1"/>
            </p:cNvGrpSpPr>
            <p:nvPr>
              <p:custDataLst>
                <p:tags r:id="rId13"/>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3"/>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101" name="Arc 42"/>
              <p:cNvSpPr>
                <a:spLocks noChangeAspect="1"/>
              </p:cNvSpPr>
              <p:nvPr>
                <p:custDataLst>
                  <p:tags r:id="rId24"/>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nvGrpSpPr>
            <p:cNvPr id="86" name="MoonLegend4"/>
            <p:cNvGrpSpPr>
              <a:grpSpLocks noChangeAspect="1"/>
            </p:cNvGrpSpPr>
            <p:nvPr>
              <p:custDataLst>
                <p:tags r:id="rId14"/>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21"/>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99" name="Arc 48"/>
              <p:cNvSpPr>
                <a:spLocks noChangeAspect="1"/>
              </p:cNvSpPr>
              <p:nvPr>
                <p:custDataLst>
                  <p:tags r:id="rId22"/>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nvGrpSpPr>
            <p:cNvPr id="87" name="MoonLegend5"/>
            <p:cNvGrpSpPr>
              <a:grpSpLocks noChangeAspect="1"/>
            </p:cNvGrpSpPr>
            <p:nvPr>
              <p:custDataLst>
                <p:tags r:id="rId15"/>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9"/>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97" name="Oval 51"/>
              <p:cNvSpPr>
                <a:spLocks noChangeAspect="1" noChangeArrowheads="1"/>
              </p:cNvSpPr>
              <p:nvPr>
                <p:custDataLst>
                  <p:tags r:id="rId20"/>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sp>
          <p:nvSpPr>
            <p:cNvPr id="88" name="Legend1"/>
            <p:cNvSpPr>
              <a:spLocks noChangeArrowheads="1"/>
            </p:cNvSpPr>
            <p:nvPr/>
          </p:nvSpPr>
          <p:spPr bwMode="auto">
            <a:xfrm>
              <a:off x="6976269" y="286540"/>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89" name="Legend2"/>
            <p:cNvSpPr>
              <a:spLocks noChangeArrowheads="1"/>
            </p:cNvSpPr>
            <p:nvPr/>
          </p:nvSpPr>
          <p:spPr bwMode="auto">
            <a:xfrm>
              <a:off x="6976269" y="561178"/>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90" name="Legend3"/>
            <p:cNvSpPr>
              <a:spLocks noChangeArrowheads="1"/>
            </p:cNvSpPr>
            <p:nvPr/>
          </p:nvSpPr>
          <p:spPr bwMode="auto">
            <a:xfrm>
              <a:off x="6976269" y="835817"/>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91" name="Legend4"/>
            <p:cNvSpPr>
              <a:spLocks noChangeArrowheads="1"/>
            </p:cNvSpPr>
            <p:nvPr/>
          </p:nvSpPr>
          <p:spPr bwMode="auto">
            <a:xfrm>
              <a:off x="6976269" y="1107280"/>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92" name="Legend5"/>
            <p:cNvSpPr>
              <a:spLocks noChangeArrowheads="1"/>
            </p:cNvSpPr>
            <p:nvPr/>
          </p:nvSpPr>
          <p:spPr bwMode="auto">
            <a:xfrm>
              <a:off x="6976269" y="1383505"/>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grpSp>
          <p:nvGrpSpPr>
            <p:cNvPr id="93" name="MoonLegend3"/>
            <p:cNvGrpSpPr>
              <a:grpSpLocks noChangeAspect="1"/>
            </p:cNvGrpSpPr>
            <p:nvPr>
              <p:custDataLst>
                <p:tags r:id="rId16"/>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7"/>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95" name="Arc 48"/>
              <p:cNvSpPr>
                <a:spLocks noChangeAspect="1"/>
              </p:cNvSpPr>
              <p:nvPr>
                <p:custDataLst>
                  <p:tags r:id="rId18"/>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sp>
        <p:nvSpPr>
          <p:cNvPr id="104" name="Slide Number"/>
          <p:cNvSpPr txBox="1">
            <a:spLocks/>
          </p:cNvSpPr>
          <p:nvPr/>
        </p:nvSpPr>
        <p:spPr bwMode="auto">
          <a:xfrm>
            <a:off x="8856850" y="6654135"/>
            <a:ext cx="112211" cy="115416"/>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750" smtClean="0">
                <a:solidFill>
                  <a:srgbClr val="000000"/>
                </a:solidFill>
                <a:latin typeface="Calibri" panose="020F0502020204030204" pitchFamily="34" charset="0"/>
                <a:cs typeface="Calibri" panose="020F0502020204030204" pitchFamily="34" charset="0"/>
              </a:rPr>
              <a:pPr algn="r" fontAlgn="base">
                <a:spcBef>
                  <a:spcPct val="0"/>
                </a:spcBef>
                <a:spcAft>
                  <a:spcPct val="0"/>
                </a:spcAft>
              </a:pPr>
              <a:t>‹#›</a:t>
            </a:fld>
            <a:endParaRPr lang="en-US" sz="750">
              <a:solidFill>
                <a:srgbClr val="000000"/>
              </a:solidFill>
              <a:latin typeface="Calibri" panose="020F0502020204030204" pitchFamily="34" charset="0"/>
              <a:cs typeface="Calibri" panose="020F0502020204030204" pitchFamily="34" charset="0"/>
            </a:endParaRPr>
          </a:p>
        </p:txBody>
      </p:sp>
      <p:pic>
        <p:nvPicPr>
          <p:cNvPr id="62" name="Picture 4" descr="http://upload.wikimedia.org/wikipedia/commons/thumb/8/82/Seal_of_Massachusetts.svg/2000px-Seal_of_Massachusetts.svg.png"/>
          <p:cNvPicPr>
            <a:picLocks noChangeArrowheads="1"/>
          </p:cNvPicPr>
          <p:nvPr/>
        </p:nvPicPr>
        <p:blipFill>
          <a:blip r:embed="rId29"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6" y="135845"/>
            <a:ext cx="47320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05" name="TextBox 104"/>
          <p:cNvSpPr txBox="1"/>
          <p:nvPr/>
        </p:nvSpPr>
        <p:spPr>
          <a:xfrm>
            <a:off x="4037844" y="5678699"/>
            <a:ext cx="4302125" cy="12695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825">
                <a:solidFill>
                  <a:srgbClr val="FFFFFF"/>
                </a:solidFill>
              </a:rPr>
              <a:t>Confidential – Proprietary and predecisional</a:t>
            </a:r>
          </a:p>
        </p:txBody>
      </p:sp>
      <p:sp>
        <p:nvSpPr>
          <p:cNvPr id="107" name="Content Placeholder 2">
            <a:extLst>
              <a:ext uri="{FF2B5EF4-FFF2-40B4-BE49-F238E27FC236}">
                <a16:creationId xmlns:a16="http://schemas.microsoft.com/office/drawing/2014/main" id="{FAB0BE2B-F6D2-4D96-99C4-7EA152BBD4BE}"/>
              </a:ext>
            </a:extLst>
          </p:cNvPr>
          <p:cNvSpPr txBox="1">
            <a:spLocks/>
          </p:cNvSpPr>
          <p:nvPr/>
        </p:nvSpPr>
        <p:spPr>
          <a:xfrm>
            <a:off x="457200" y="1600206"/>
            <a:ext cx="8229600" cy="4525963"/>
          </a:xfrm>
          <a:prstGeom prst="rect">
            <a:avLst/>
          </a:prstGeom>
        </p:spPr>
        <p:txBody>
          <a:bodyPr/>
          <a:lstStyle>
            <a:lvl1pPr marL="0" indent="0" algn="l" defTabSz="913429" rtl="0" eaLnBrk="1" fontAlgn="base" hangingPunct="1">
              <a:spcBef>
                <a:spcPct val="0"/>
              </a:spcBef>
              <a:spcAft>
                <a:spcPct val="0"/>
              </a:spcAft>
              <a:buClr>
                <a:schemeClr val="tx2"/>
              </a:buClr>
              <a:defRPr sz="1600" baseline="0">
                <a:solidFill>
                  <a:schemeClr val="tx1"/>
                </a:solidFill>
                <a:latin typeface="Calibri" panose="020F0502020204030204" pitchFamily="34" charset="0"/>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Calibri" panose="020F0502020204030204" pitchFamily="34" charset="0"/>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Calibri" panose="020F0502020204030204" pitchFamily="34" charset="0"/>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buClr>
                <a:srgbClr val="000000"/>
              </a:buClr>
            </a:pPr>
            <a:endParaRPr lang="en-US" sz="1200" kern="0">
              <a:solidFill>
                <a:srgbClr val="000000"/>
              </a:solidFill>
            </a:endParaRPr>
          </a:p>
          <a:p>
            <a:pPr lvl="1">
              <a:buClr>
                <a:srgbClr val="000000"/>
              </a:buClr>
            </a:pPr>
            <a:endParaRPr lang="en-US" sz="1200" kern="0">
              <a:solidFill>
                <a:srgbClr val="000000"/>
              </a:solidFill>
            </a:endParaRPr>
          </a:p>
          <a:p>
            <a:pPr lvl="2">
              <a:buClr>
                <a:srgbClr val="000000"/>
              </a:buClr>
            </a:pPr>
            <a:endParaRPr lang="en-US" sz="1200" kern="0">
              <a:solidFill>
                <a:srgbClr val="000000"/>
              </a:solidFill>
            </a:endParaRPr>
          </a:p>
          <a:p>
            <a:pPr lvl="3">
              <a:buClr>
                <a:srgbClr val="000000"/>
              </a:buClr>
            </a:pPr>
            <a:endParaRPr lang="en-US" sz="1200" kern="0">
              <a:solidFill>
                <a:srgbClr val="000000"/>
              </a:solidFill>
            </a:endParaRPr>
          </a:p>
          <a:p>
            <a:pPr lvl="4">
              <a:buClr>
                <a:srgbClr val="000000"/>
              </a:buClr>
            </a:pPr>
            <a:endParaRPr lang="en-US" sz="1200" kern="0">
              <a:solidFill>
                <a:srgbClr val="000000"/>
              </a:solidFill>
            </a:endParaRPr>
          </a:p>
        </p:txBody>
      </p:sp>
      <p:cxnSp>
        <p:nvCxnSpPr>
          <p:cNvPr id="109" name="Straight Connector 108">
            <a:extLst>
              <a:ext uri="{FF2B5EF4-FFF2-40B4-BE49-F238E27FC236}">
                <a16:creationId xmlns:a16="http://schemas.microsoft.com/office/drawing/2014/main" id="{6A4B27DA-A6E5-4745-804D-1F233F6C5C68}"/>
              </a:ext>
            </a:extLst>
          </p:cNvPr>
          <p:cNvCxnSpPr/>
          <p:nvPr/>
        </p:nvCxnSpPr>
        <p:spPr>
          <a:xfrm>
            <a:off x="152400" y="600075"/>
            <a:ext cx="8077200" cy="0"/>
          </a:xfrm>
          <a:prstGeom prst="line">
            <a:avLst/>
          </a:prstGeom>
          <a:ln w="381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5" name="Title Placeholder 4">
            <a:extLst>
              <a:ext uri="{FF2B5EF4-FFF2-40B4-BE49-F238E27FC236}">
                <a16:creationId xmlns:a16="http://schemas.microsoft.com/office/drawing/2014/main" id="{E90CA157-77DA-48E0-B8B2-1702D4DA1CE2}"/>
              </a:ext>
            </a:extLst>
          </p:cNvPr>
          <p:cNvSpPr>
            <a:spLocks noGrp="1"/>
          </p:cNvSpPr>
          <p:nvPr>
            <p:ph type="title"/>
          </p:nvPr>
        </p:nvSpPr>
        <p:spPr>
          <a:xfrm>
            <a:off x="174944" y="77941"/>
            <a:ext cx="8053677" cy="449246"/>
          </a:xfrm>
          <a:prstGeom prst="rect">
            <a:avLst/>
          </a:prstGeom>
        </p:spPr>
        <p:txBody>
          <a:bodyPr vert="horz" lIns="91440" tIns="45720" rIns="91440" bIns="45720" rtlCol="0" anchor="ctr">
            <a:normAutofit/>
          </a:bodyPr>
          <a:lstStyle/>
          <a:p>
            <a:r>
              <a:rPr lang="en-US"/>
              <a:t>Click to edit Master title style</a:t>
            </a:r>
          </a:p>
        </p:txBody>
      </p:sp>
      <p:sp>
        <p:nvSpPr>
          <p:cNvPr id="106" name="Content Placeholder 2">
            <a:extLst>
              <a:ext uri="{FF2B5EF4-FFF2-40B4-BE49-F238E27FC236}">
                <a16:creationId xmlns:a16="http://schemas.microsoft.com/office/drawing/2014/main" id="{B17FC353-C8BF-421C-BD43-FB6CD2A5DC6C}"/>
              </a:ext>
            </a:extLst>
          </p:cNvPr>
          <p:cNvSpPr txBox="1">
            <a:spLocks/>
          </p:cNvSpPr>
          <p:nvPr userDrawn="1"/>
        </p:nvSpPr>
        <p:spPr>
          <a:xfrm>
            <a:off x="457200" y="1600206"/>
            <a:ext cx="8229600" cy="4525963"/>
          </a:xfrm>
          <a:prstGeom prst="rect">
            <a:avLst/>
          </a:prstGeom>
        </p:spPr>
        <p:txBody>
          <a:bodyPr/>
          <a:lstStyle>
            <a:lvl1pPr marL="0" indent="0" algn="l" defTabSz="913429" rtl="0" eaLnBrk="1" fontAlgn="base" hangingPunct="1">
              <a:spcBef>
                <a:spcPct val="0"/>
              </a:spcBef>
              <a:spcAft>
                <a:spcPct val="0"/>
              </a:spcAft>
              <a:buClr>
                <a:schemeClr val="tx2"/>
              </a:buClr>
              <a:defRPr sz="1600" baseline="0">
                <a:solidFill>
                  <a:schemeClr val="tx1"/>
                </a:solidFill>
                <a:latin typeface="Calibri" panose="020F0502020204030204" pitchFamily="34" charset="0"/>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Calibri" panose="020F0502020204030204" pitchFamily="34" charset="0"/>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Calibri" panose="020F0502020204030204" pitchFamily="34" charset="0"/>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buClr>
                <a:srgbClr val="000000"/>
              </a:buClr>
            </a:pPr>
            <a:endParaRPr lang="en-US" sz="1200" kern="0">
              <a:solidFill>
                <a:srgbClr val="000000"/>
              </a:solidFill>
            </a:endParaRPr>
          </a:p>
          <a:p>
            <a:pPr lvl="1">
              <a:buClr>
                <a:srgbClr val="000000"/>
              </a:buClr>
            </a:pPr>
            <a:endParaRPr lang="en-US" sz="1200" kern="0">
              <a:solidFill>
                <a:srgbClr val="000000"/>
              </a:solidFill>
            </a:endParaRPr>
          </a:p>
          <a:p>
            <a:pPr lvl="2">
              <a:buClr>
                <a:srgbClr val="000000"/>
              </a:buClr>
            </a:pPr>
            <a:endParaRPr lang="en-US" sz="1200" kern="0">
              <a:solidFill>
                <a:srgbClr val="000000"/>
              </a:solidFill>
            </a:endParaRPr>
          </a:p>
          <a:p>
            <a:pPr lvl="3">
              <a:buClr>
                <a:srgbClr val="000000"/>
              </a:buClr>
            </a:pPr>
            <a:endParaRPr lang="en-US" sz="1200" kern="0">
              <a:solidFill>
                <a:srgbClr val="000000"/>
              </a:solidFill>
            </a:endParaRPr>
          </a:p>
          <a:p>
            <a:pPr lvl="4">
              <a:buClr>
                <a:srgbClr val="000000"/>
              </a:buClr>
            </a:pPr>
            <a:endParaRPr lang="en-US" sz="1200" kern="0">
              <a:solidFill>
                <a:srgbClr val="000000"/>
              </a:solidFill>
            </a:endParaRPr>
          </a:p>
        </p:txBody>
      </p:sp>
      <p:cxnSp>
        <p:nvCxnSpPr>
          <p:cNvPr id="108" name="Straight Connector 107">
            <a:extLst>
              <a:ext uri="{FF2B5EF4-FFF2-40B4-BE49-F238E27FC236}">
                <a16:creationId xmlns:a16="http://schemas.microsoft.com/office/drawing/2014/main" id="{7970D58A-F52E-4718-B06B-29B6297558FD}"/>
              </a:ext>
            </a:extLst>
          </p:cNvPr>
          <p:cNvCxnSpPr/>
          <p:nvPr userDrawn="1"/>
        </p:nvCxnSpPr>
        <p:spPr>
          <a:xfrm>
            <a:off x="152400" y="600075"/>
            <a:ext cx="8077200" cy="0"/>
          </a:xfrm>
          <a:prstGeom prst="line">
            <a:avLst/>
          </a:prstGeom>
          <a:ln w="381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7565963"/>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Lst>
  <p:hf sldNum="0" hdr="0" ftr="0"/>
  <p:txStyles>
    <p:titleStyle>
      <a:lvl1pPr algn="l" defTabSz="685072" rtl="0" eaLnBrk="1" fontAlgn="base" hangingPunct="1">
        <a:spcBef>
          <a:spcPct val="0"/>
        </a:spcBef>
        <a:spcAft>
          <a:spcPct val="0"/>
        </a:spcAft>
        <a:tabLst>
          <a:tab pos="206493" algn="l"/>
        </a:tabLst>
        <a:defRPr sz="1500" b="1" baseline="0">
          <a:solidFill>
            <a:schemeClr val="tx2"/>
          </a:solidFill>
          <a:latin typeface="Calibri" panose="020F0502020204030204" pitchFamily="34" charset="0"/>
          <a:ea typeface="+mj-ea"/>
          <a:cs typeface="Calibri" panose="020F0502020204030204" pitchFamily="34" charset="0"/>
        </a:defRPr>
      </a:lvl1pPr>
      <a:lvl2pPr algn="l" defTabSz="685072" rtl="0" eaLnBrk="1" fontAlgn="base" hangingPunct="1">
        <a:spcBef>
          <a:spcPct val="0"/>
        </a:spcBef>
        <a:spcAft>
          <a:spcPct val="0"/>
        </a:spcAft>
        <a:defRPr sz="1425" b="1">
          <a:solidFill>
            <a:schemeClr val="tx2"/>
          </a:solidFill>
          <a:latin typeface="Arial" charset="0"/>
        </a:defRPr>
      </a:lvl2pPr>
      <a:lvl3pPr algn="l" defTabSz="685072" rtl="0" eaLnBrk="1" fontAlgn="base" hangingPunct="1">
        <a:spcBef>
          <a:spcPct val="0"/>
        </a:spcBef>
        <a:spcAft>
          <a:spcPct val="0"/>
        </a:spcAft>
        <a:defRPr sz="1425" b="1">
          <a:solidFill>
            <a:schemeClr val="tx2"/>
          </a:solidFill>
          <a:latin typeface="Arial" charset="0"/>
        </a:defRPr>
      </a:lvl3pPr>
      <a:lvl4pPr algn="l" defTabSz="685072" rtl="0" eaLnBrk="1" fontAlgn="base" hangingPunct="1">
        <a:spcBef>
          <a:spcPct val="0"/>
        </a:spcBef>
        <a:spcAft>
          <a:spcPct val="0"/>
        </a:spcAft>
        <a:defRPr sz="1425" b="1">
          <a:solidFill>
            <a:schemeClr val="tx2"/>
          </a:solidFill>
          <a:latin typeface="Arial" charset="0"/>
        </a:defRPr>
      </a:lvl4pPr>
      <a:lvl5pPr algn="l" defTabSz="685072" rtl="0" eaLnBrk="1" fontAlgn="base" hangingPunct="1">
        <a:spcBef>
          <a:spcPct val="0"/>
        </a:spcBef>
        <a:spcAft>
          <a:spcPct val="0"/>
        </a:spcAft>
        <a:defRPr sz="1425" b="1">
          <a:solidFill>
            <a:schemeClr val="tx2"/>
          </a:solidFill>
          <a:latin typeface="Arial" charset="0"/>
        </a:defRPr>
      </a:lvl5pPr>
      <a:lvl6pPr marL="349823" algn="l" defTabSz="685072" rtl="0" eaLnBrk="1" fontAlgn="base" hangingPunct="1">
        <a:spcBef>
          <a:spcPct val="0"/>
        </a:spcBef>
        <a:spcAft>
          <a:spcPct val="0"/>
        </a:spcAft>
        <a:defRPr sz="1425" b="1">
          <a:solidFill>
            <a:schemeClr val="tx2"/>
          </a:solidFill>
          <a:latin typeface="Arial" charset="0"/>
        </a:defRPr>
      </a:lvl6pPr>
      <a:lvl7pPr marL="699647" algn="l" defTabSz="685072" rtl="0" eaLnBrk="1" fontAlgn="base" hangingPunct="1">
        <a:spcBef>
          <a:spcPct val="0"/>
        </a:spcBef>
        <a:spcAft>
          <a:spcPct val="0"/>
        </a:spcAft>
        <a:defRPr sz="1425" b="1">
          <a:solidFill>
            <a:schemeClr val="tx2"/>
          </a:solidFill>
          <a:latin typeface="Arial" charset="0"/>
        </a:defRPr>
      </a:lvl7pPr>
      <a:lvl8pPr marL="1049471" algn="l" defTabSz="685072" rtl="0" eaLnBrk="1" fontAlgn="base" hangingPunct="1">
        <a:spcBef>
          <a:spcPct val="0"/>
        </a:spcBef>
        <a:spcAft>
          <a:spcPct val="0"/>
        </a:spcAft>
        <a:defRPr sz="1425" b="1">
          <a:solidFill>
            <a:schemeClr val="tx2"/>
          </a:solidFill>
          <a:latin typeface="Arial" charset="0"/>
        </a:defRPr>
      </a:lvl8pPr>
      <a:lvl9pPr marL="1399296" algn="l" defTabSz="685072" rtl="0" eaLnBrk="1" fontAlgn="base" hangingPunct="1">
        <a:spcBef>
          <a:spcPct val="0"/>
        </a:spcBef>
        <a:spcAft>
          <a:spcPct val="0"/>
        </a:spcAft>
        <a:defRPr sz="1425" b="1">
          <a:solidFill>
            <a:schemeClr val="tx2"/>
          </a:solidFill>
          <a:latin typeface="Arial" charset="0"/>
        </a:defRPr>
      </a:lvl9pPr>
    </p:titleStyle>
    <p:bodyStyle>
      <a:lvl1pPr marL="0" indent="0" algn="l" defTabSz="685072" rtl="0" eaLnBrk="1" fontAlgn="base" hangingPunct="1">
        <a:spcBef>
          <a:spcPct val="0"/>
        </a:spcBef>
        <a:spcAft>
          <a:spcPct val="0"/>
        </a:spcAft>
        <a:buClr>
          <a:schemeClr val="tx2"/>
        </a:buClr>
        <a:defRPr sz="1200" baseline="0">
          <a:solidFill>
            <a:schemeClr val="tx1"/>
          </a:solidFill>
          <a:latin typeface="+mn-lt"/>
          <a:ea typeface="+mn-ea"/>
          <a:cs typeface="+mn-cs"/>
        </a:defRPr>
      </a:lvl1pPr>
      <a:lvl2pPr marL="148190" indent="-146975" algn="l" defTabSz="685072" rtl="0" eaLnBrk="1" fontAlgn="base" hangingPunct="1">
        <a:spcBef>
          <a:spcPct val="0"/>
        </a:spcBef>
        <a:spcAft>
          <a:spcPct val="0"/>
        </a:spcAft>
        <a:buClr>
          <a:schemeClr val="tx2"/>
        </a:buClr>
        <a:buSzPct val="125000"/>
        <a:buFont typeface="Arial" charset="0"/>
        <a:buChar char="▪"/>
        <a:defRPr sz="1200" baseline="0">
          <a:solidFill>
            <a:schemeClr val="tx1"/>
          </a:solidFill>
          <a:latin typeface="+mn-lt"/>
        </a:defRPr>
      </a:lvl2pPr>
      <a:lvl3pPr marL="349823" indent="-200420" algn="l" defTabSz="685072" rtl="0" eaLnBrk="1" fontAlgn="base" hangingPunct="1">
        <a:spcBef>
          <a:spcPct val="0"/>
        </a:spcBef>
        <a:spcAft>
          <a:spcPct val="0"/>
        </a:spcAft>
        <a:buClr>
          <a:schemeClr val="tx2"/>
        </a:buClr>
        <a:buSzPct val="120000"/>
        <a:buFont typeface="Arial" charset="0"/>
        <a:buChar char="–"/>
        <a:defRPr sz="1200" baseline="0">
          <a:solidFill>
            <a:schemeClr val="tx1"/>
          </a:solidFill>
          <a:latin typeface="+mn-lt"/>
        </a:defRPr>
      </a:lvl3pPr>
      <a:lvl4pPr marL="470076" indent="-119037" algn="l" defTabSz="685072" rtl="0" eaLnBrk="1" fontAlgn="base" hangingPunct="1">
        <a:spcBef>
          <a:spcPct val="0"/>
        </a:spcBef>
        <a:spcAft>
          <a:spcPct val="0"/>
        </a:spcAft>
        <a:buClr>
          <a:schemeClr val="tx2"/>
        </a:buClr>
        <a:buSzPct val="120000"/>
        <a:buFont typeface="Arial" charset="0"/>
        <a:buChar char="▫"/>
        <a:defRPr sz="1200" baseline="0">
          <a:solidFill>
            <a:schemeClr val="tx1"/>
          </a:solidFill>
          <a:latin typeface="+mn-lt"/>
        </a:defRPr>
      </a:lvl4pPr>
      <a:lvl5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5pPr>
      <a:lvl6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6pPr>
      <a:lvl7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7pPr>
      <a:lvl8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8pPr>
      <a:lvl9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9pPr>
    </p:bodyStyle>
    <p:otherStyle>
      <a:defPPr>
        <a:defRPr lang="en-US"/>
      </a:defPPr>
      <a:lvl1pPr marL="0" algn="l" defTabSz="699647" rtl="0" eaLnBrk="1" latinLnBrk="0" hangingPunct="1">
        <a:defRPr sz="1350" kern="1200">
          <a:solidFill>
            <a:schemeClr val="tx1"/>
          </a:solidFill>
          <a:latin typeface="+mn-lt"/>
          <a:ea typeface="+mn-ea"/>
          <a:cs typeface="+mn-cs"/>
        </a:defRPr>
      </a:lvl1pPr>
      <a:lvl2pPr marL="349823" algn="l" defTabSz="699647" rtl="0" eaLnBrk="1" latinLnBrk="0" hangingPunct="1">
        <a:defRPr sz="1350" kern="1200">
          <a:solidFill>
            <a:schemeClr val="tx1"/>
          </a:solidFill>
          <a:latin typeface="+mn-lt"/>
          <a:ea typeface="+mn-ea"/>
          <a:cs typeface="+mn-cs"/>
        </a:defRPr>
      </a:lvl2pPr>
      <a:lvl3pPr marL="699647" algn="l" defTabSz="699647" rtl="0" eaLnBrk="1" latinLnBrk="0" hangingPunct="1">
        <a:defRPr sz="1350" kern="1200">
          <a:solidFill>
            <a:schemeClr val="tx1"/>
          </a:solidFill>
          <a:latin typeface="+mn-lt"/>
          <a:ea typeface="+mn-ea"/>
          <a:cs typeface="+mn-cs"/>
        </a:defRPr>
      </a:lvl3pPr>
      <a:lvl4pPr marL="1049471" algn="l" defTabSz="699647" rtl="0" eaLnBrk="1" latinLnBrk="0" hangingPunct="1">
        <a:defRPr sz="1350" kern="1200">
          <a:solidFill>
            <a:schemeClr val="tx1"/>
          </a:solidFill>
          <a:latin typeface="+mn-lt"/>
          <a:ea typeface="+mn-ea"/>
          <a:cs typeface="+mn-cs"/>
        </a:defRPr>
      </a:lvl4pPr>
      <a:lvl5pPr marL="1399296" algn="l" defTabSz="699647" rtl="0" eaLnBrk="1" latinLnBrk="0" hangingPunct="1">
        <a:defRPr sz="1350" kern="1200">
          <a:solidFill>
            <a:schemeClr val="tx1"/>
          </a:solidFill>
          <a:latin typeface="+mn-lt"/>
          <a:ea typeface="+mn-ea"/>
          <a:cs typeface="+mn-cs"/>
        </a:defRPr>
      </a:lvl5pPr>
      <a:lvl6pPr marL="1749119" algn="l" defTabSz="699647" rtl="0" eaLnBrk="1" latinLnBrk="0" hangingPunct="1">
        <a:defRPr sz="1350" kern="1200">
          <a:solidFill>
            <a:schemeClr val="tx1"/>
          </a:solidFill>
          <a:latin typeface="+mn-lt"/>
          <a:ea typeface="+mn-ea"/>
          <a:cs typeface="+mn-cs"/>
        </a:defRPr>
      </a:lvl6pPr>
      <a:lvl7pPr marL="2098943" algn="l" defTabSz="699647" rtl="0" eaLnBrk="1" latinLnBrk="0" hangingPunct="1">
        <a:defRPr sz="1350" kern="1200">
          <a:solidFill>
            <a:schemeClr val="tx1"/>
          </a:solidFill>
          <a:latin typeface="+mn-lt"/>
          <a:ea typeface="+mn-ea"/>
          <a:cs typeface="+mn-cs"/>
        </a:defRPr>
      </a:lvl7pPr>
      <a:lvl8pPr marL="2448767" algn="l" defTabSz="699647" rtl="0" eaLnBrk="1" latinLnBrk="0" hangingPunct="1">
        <a:defRPr sz="1350" kern="1200">
          <a:solidFill>
            <a:schemeClr val="tx1"/>
          </a:solidFill>
          <a:latin typeface="+mn-lt"/>
          <a:ea typeface="+mn-ea"/>
          <a:cs typeface="+mn-cs"/>
        </a:defRPr>
      </a:lvl8pPr>
      <a:lvl9pPr marL="2798590" algn="l" defTabSz="699647"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9"/>
            </p:custData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name="think-cell Slide" r:id="rId25" imgW="270" imgH="270" progId="TCLayout.ActiveDocument.1">
                  <p:embed/>
                </p:oleObj>
              </mc:Choice>
              <mc:Fallback>
                <p:oleObj name="think-cell Slide" r:id="rId25" imgW="270" imgH="270" progId="TCLayout.ActiveDocument.1">
                  <p:embed/>
                  <p:pic>
                    <p:nvPicPr>
                      <p:cNvPr id="2" name="Object 1" hidden="1"/>
                      <p:cNvPicPr/>
                      <p:nvPr/>
                    </p:nvPicPr>
                    <p:blipFill>
                      <a:blip r:embed="rId26"/>
                      <a:stretch>
                        <a:fillRect/>
                      </a:stretch>
                    </p:blipFill>
                    <p:spPr>
                      <a:xfrm>
                        <a:off x="0" y="0"/>
                        <a:ext cx="161984" cy="161974"/>
                      </a:xfrm>
                      <a:prstGeom prst="rect">
                        <a:avLst/>
                      </a:prstGeom>
                    </p:spPr>
                  </p:pic>
                </p:oleObj>
              </mc:Fallback>
            </mc:AlternateContent>
          </a:graphicData>
        </a:graphic>
      </p:graphicFrame>
      <p:grpSp>
        <p:nvGrpSpPr>
          <p:cNvPr id="58" name="Group 57"/>
          <p:cNvGrpSpPr/>
          <p:nvPr/>
        </p:nvGrpSpPr>
        <p:grpSpPr bwMode="ltGray">
          <a:xfrm>
            <a:off x="3" y="6574670"/>
            <a:ext cx="9143998" cy="291729"/>
            <a:chOff x="-476250" y="1079180"/>
            <a:chExt cx="9437687" cy="474348"/>
          </a:xfrm>
        </p:grpSpPr>
        <p:sp>
          <p:nvSpPr>
            <p:cNvPr id="59" name="TitleTopPlaceholder"/>
            <p:cNvSpPr>
              <a:spLocks noChangeArrowheads="1"/>
            </p:cNvSpPr>
            <p:nvPr/>
          </p:nvSpPr>
          <p:spPr bwMode="ltGray">
            <a:xfrm>
              <a:off x="1717675" y="1079183"/>
              <a:ext cx="2193925" cy="474345"/>
            </a:xfrm>
            <a:prstGeom prst="rect">
              <a:avLst/>
            </a:prstGeom>
            <a:solidFill>
              <a:schemeClr val="accent4">
                <a:alpha val="77000"/>
              </a:schemeClr>
            </a:solidFill>
            <a:ln w="9525">
              <a:noFill/>
              <a:miter lim="800000"/>
              <a:headEnd/>
              <a:tailEnd/>
            </a:ln>
            <a:effectLst/>
          </p:spPr>
          <p:txBody>
            <a:bodyPr wrap="none" anchor="ctr"/>
            <a:lstStyle/>
            <a:p>
              <a:pPr algn="ctr" fontAlgn="base">
                <a:spcBef>
                  <a:spcPct val="0"/>
                </a:spcBef>
                <a:spcAft>
                  <a:spcPct val="0"/>
                </a:spcAft>
              </a:pPr>
              <a:endParaRPr lang="en-US" sz="900" b="1" i="1">
                <a:solidFill>
                  <a:srgbClr val="FF0000"/>
                </a:solidFill>
              </a:endParaRPr>
            </a:p>
          </p:txBody>
        </p:sp>
        <p:sp>
          <p:nvSpPr>
            <p:cNvPr id="60" name="TitleTopPlaceholder"/>
            <p:cNvSpPr>
              <a:spLocks noChangeArrowheads="1"/>
            </p:cNvSpPr>
            <p:nvPr/>
          </p:nvSpPr>
          <p:spPr bwMode="ltGray">
            <a:xfrm>
              <a:off x="-476250" y="1079180"/>
              <a:ext cx="2193925" cy="474346"/>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fld id="{A00F59A2-104D-40A4-9027-BF229CD98FC8}" type="datetime1">
                <a:rPr lang="en-US" sz="563" smtClean="0">
                  <a:solidFill>
                    <a:srgbClr val="000000"/>
                  </a:solidFill>
                  <a:latin typeface="Calibri" panose="020F0502020204030204" pitchFamily="34" charset="0"/>
                  <a:cs typeface="Calibri" panose="020F0502020204030204" pitchFamily="34" charset="0"/>
                </a:rPr>
                <a:pPr fontAlgn="base">
                  <a:spcBef>
                    <a:spcPct val="0"/>
                  </a:spcBef>
                  <a:spcAft>
                    <a:spcPct val="0"/>
                  </a:spcAft>
                </a:pPr>
                <a:t>5/17/2023</a:t>
              </a:fld>
              <a:endParaRPr lang="en-US" sz="563">
                <a:solidFill>
                  <a:srgbClr val="000000"/>
                </a:solidFill>
                <a:latin typeface="Calibri" panose="020F0502020204030204" pitchFamily="34" charset="0"/>
                <a:cs typeface="Calibri" panose="020F0502020204030204" pitchFamily="34" charset="0"/>
              </a:endParaRPr>
            </a:p>
          </p:txBody>
        </p:sp>
        <p:sp>
          <p:nvSpPr>
            <p:cNvPr id="61" name="TitleTopPlaceholder"/>
            <p:cNvSpPr>
              <a:spLocks noChangeArrowheads="1"/>
            </p:cNvSpPr>
            <p:nvPr/>
          </p:nvSpPr>
          <p:spPr bwMode="ltGray">
            <a:xfrm>
              <a:off x="3534566" y="1079183"/>
              <a:ext cx="5426871" cy="474345"/>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900">
                <a:solidFill>
                  <a:srgbClr val="000000"/>
                </a:solidFill>
              </a:endParaRPr>
            </a:p>
          </p:txBody>
        </p:sp>
      </p:grpSp>
      <p:sp>
        <p:nvSpPr>
          <p:cNvPr id="10" name="McK 1. On-page tracker" hidden="1"/>
          <p:cNvSpPr>
            <a:spLocks noChangeArrowheads="1"/>
          </p:cNvSpPr>
          <p:nvPr/>
        </p:nvSpPr>
        <p:spPr bwMode="auto">
          <a:xfrm>
            <a:off x="174946" y="27538"/>
            <a:ext cx="485710" cy="121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788">
                <a:solidFill>
                  <a:srgbClr val="808080"/>
                </a:solidFill>
              </a:rPr>
              <a:t>TRACKER</a:t>
            </a:r>
          </a:p>
        </p:txBody>
      </p:sp>
      <p:sp>
        <p:nvSpPr>
          <p:cNvPr id="11" name="McK 3. Unit of measure" hidden="1"/>
          <p:cNvSpPr txBox="1">
            <a:spLocks noChangeArrowheads="1"/>
          </p:cNvSpPr>
          <p:nvPr/>
        </p:nvSpPr>
        <p:spPr bwMode="auto">
          <a:xfrm>
            <a:off x="174949" y="542622"/>
            <a:ext cx="8053675" cy="138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900">
                <a:solidFill>
                  <a:srgbClr val="808080"/>
                </a:solidFill>
                <a:latin typeface="Arial"/>
              </a:rPr>
              <a:t>Unit of measure</a:t>
            </a:r>
          </a:p>
        </p:txBody>
      </p:sp>
      <p:grpSp>
        <p:nvGrpSpPr>
          <p:cNvPr id="12" name="McK Slide Elements" hidden="1"/>
          <p:cNvGrpSpPr>
            <a:grpSpLocks/>
          </p:cNvGrpSpPr>
          <p:nvPr/>
        </p:nvGrpSpPr>
        <p:grpSpPr bwMode="auto">
          <a:xfrm>
            <a:off x="174944" y="6157683"/>
            <a:ext cx="8799129" cy="341767"/>
            <a:chOff x="75" y="3939"/>
            <a:chExt cx="689" cy="211"/>
          </a:xfrm>
        </p:grpSpPr>
        <p:sp>
          <p:nvSpPr>
            <p:cNvPr id="13" name="McK 4. Footnote"/>
            <p:cNvSpPr txBox="1">
              <a:spLocks noChangeArrowheads="1"/>
            </p:cNvSpPr>
            <p:nvPr/>
          </p:nvSpPr>
          <p:spPr bwMode="auto">
            <a:xfrm>
              <a:off x="75" y="3939"/>
              <a:ext cx="689" cy="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563">
                  <a:solidFill>
                    <a:srgbClr val="000000"/>
                  </a:solidFill>
                  <a:latin typeface="Arial"/>
                </a:rPr>
                <a:t>1 Footnote</a:t>
              </a:r>
            </a:p>
          </p:txBody>
        </p:sp>
        <p:sp>
          <p:nvSpPr>
            <p:cNvPr id="14" name="McK 5. Source"/>
            <p:cNvSpPr>
              <a:spLocks noChangeArrowheads="1"/>
            </p:cNvSpPr>
            <p:nvPr/>
          </p:nvSpPr>
          <p:spPr bwMode="auto">
            <a:xfrm>
              <a:off x="75" y="4097"/>
              <a:ext cx="689" cy="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349825" indent="-349825" defTabSz="513804" fontAlgn="base">
                <a:spcBef>
                  <a:spcPct val="0"/>
                </a:spcBef>
                <a:spcAft>
                  <a:spcPct val="0"/>
                </a:spcAft>
                <a:tabLst>
                  <a:tab pos="351646" algn="l"/>
                </a:tabLst>
              </a:pPr>
              <a:r>
                <a:rPr lang="en-US" sz="563">
                  <a:solidFill>
                    <a:srgbClr val="000000"/>
                  </a:solidFill>
                </a:rPr>
                <a:t>SOURCE: Source</a:t>
              </a:r>
            </a:p>
          </p:txBody>
        </p:sp>
      </p:grpSp>
      <p:grpSp>
        <p:nvGrpSpPr>
          <p:cNvPr id="15" name="ACET" hidden="1"/>
          <p:cNvGrpSpPr>
            <a:grpSpLocks/>
          </p:cNvGrpSpPr>
          <p:nvPr/>
        </p:nvGrpSpPr>
        <p:grpSpPr bwMode="auto">
          <a:xfrm>
            <a:off x="1482156" y="1373549"/>
            <a:ext cx="4350892" cy="294794"/>
            <a:chOff x="915" y="848"/>
            <a:chExt cx="2686" cy="182"/>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848"/>
              <a:ext cx="2686" cy="182"/>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900" b="1">
                  <a:solidFill>
                    <a:srgbClr val="000000"/>
                  </a:solidFill>
                </a:rPr>
                <a:t>Title</a:t>
              </a:r>
            </a:p>
            <a:p>
              <a:pPr fontAlgn="base">
                <a:spcBef>
                  <a:spcPct val="0"/>
                </a:spcBef>
                <a:spcAft>
                  <a:spcPct val="0"/>
                </a:spcAft>
              </a:pPr>
              <a:r>
                <a:rPr lang="en-US" sz="900">
                  <a:solidFill>
                    <a:srgbClr val="808080"/>
                  </a:solidFill>
                </a:rPr>
                <a:t>Unit of measure</a:t>
              </a:r>
            </a:p>
          </p:txBody>
        </p:sp>
      </p:grpSp>
      <p:grpSp>
        <p:nvGrpSpPr>
          <p:cNvPr id="63" name="LegendBoxes" hidden="1"/>
          <p:cNvGrpSpPr>
            <a:grpSpLocks/>
          </p:cNvGrpSpPr>
          <p:nvPr/>
        </p:nvGrpSpPr>
        <p:grpSpPr bwMode="auto">
          <a:xfrm>
            <a:off x="7449476" y="275440"/>
            <a:ext cx="547507" cy="1004244"/>
            <a:chOff x="4936" y="176"/>
            <a:chExt cx="338" cy="620"/>
          </a:xfrm>
        </p:grpSpPr>
        <p:sp>
          <p:nvSpPr>
            <p:cNvPr id="64" name="Legend1"/>
            <p:cNvSpPr>
              <a:spLocks noChangeArrowheads="1"/>
            </p:cNvSpPr>
            <p:nvPr/>
          </p:nvSpPr>
          <p:spPr bwMode="auto">
            <a:xfrm>
              <a:off x="5096" y="176"/>
              <a:ext cx="178" cy="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a:solidFill>
                  <a:srgbClr val="000000"/>
                </a:solidFill>
              </a:endParaRPr>
            </a:p>
          </p:txBody>
        </p:sp>
        <p:sp>
          <p:nvSpPr>
            <p:cNvPr id="66" name="Legend2"/>
            <p:cNvSpPr>
              <a:spLocks noChangeArrowheads="1"/>
            </p:cNvSpPr>
            <p:nvPr/>
          </p:nvSpPr>
          <p:spPr bwMode="auto">
            <a:xfrm>
              <a:off x="5096" y="346"/>
              <a:ext cx="178" cy="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a:solidFill>
                  <a:srgbClr val="000000"/>
                </a:solidFill>
              </a:endParaRPr>
            </a:p>
          </p:txBody>
        </p:sp>
        <p:sp>
          <p:nvSpPr>
            <p:cNvPr id="68" name="Legend3"/>
            <p:cNvSpPr>
              <a:spLocks noChangeArrowheads="1"/>
            </p:cNvSpPr>
            <p:nvPr/>
          </p:nvSpPr>
          <p:spPr bwMode="auto">
            <a:xfrm>
              <a:off x="5096" y="517"/>
              <a:ext cx="178" cy="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a:solidFill>
                  <a:srgbClr val="000000"/>
                </a:solidFill>
              </a:endParaRPr>
            </a:p>
          </p:txBody>
        </p:sp>
        <p:sp>
          <p:nvSpPr>
            <p:cNvPr id="70" name="Legend4"/>
            <p:cNvSpPr>
              <a:spLocks noChangeArrowheads="1"/>
            </p:cNvSpPr>
            <p:nvPr/>
          </p:nvSpPr>
          <p:spPr bwMode="auto">
            <a:xfrm>
              <a:off x="5096" y="688"/>
              <a:ext cx="178" cy="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a:solidFill>
                  <a:srgbClr val="000000"/>
                </a:solidFill>
              </a:endParaRPr>
            </a:p>
          </p:txBody>
        </p:sp>
      </p:grpSp>
      <p:grpSp>
        <p:nvGrpSpPr>
          <p:cNvPr id="72" name="LegendLines" hidden="1"/>
          <p:cNvGrpSpPr>
            <a:grpSpLocks/>
          </p:cNvGrpSpPr>
          <p:nvPr/>
        </p:nvGrpSpPr>
        <p:grpSpPr bwMode="auto">
          <a:xfrm>
            <a:off x="7135234" y="275441"/>
            <a:ext cx="861754" cy="660858"/>
            <a:chOff x="4750" y="176"/>
            <a:chExt cx="532" cy="408"/>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675">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675">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675">
                <a:solidFill>
                  <a:srgbClr val="000000"/>
                </a:solidFill>
              </a:endParaRPr>
            </a:p>
          </p:txBody>
        </p:sp>
        <p:sp>
          <p:nvSpPr>
            <p:cNvPr id="76" name="Legend1"/>
            <p:cNvSpPr>
              <a:spLocks noChangeArrowheads="1"/>
            </p:cNvSpPr>
            <p:nvPr/>
          </p:nvSpPr>
          <p:spPr bwMode="auto">
            <a:xfrm>
              <a:off x="5104" y="176"/>
              <a:ext cx="178" cy="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a:solidFill>
                    <a:srgbClr val="000000"/>
                  </a:solidFill>
                </a:rPr>
                <a:t>Legend</a:t>
              </a:r>
            </a:p>
          </p:txBody>
        </p:sp>
        <p:sp>
          <p:nvSpPr>
            <p:cNvPr id="77" name="Legend2"/>
            <p:cNvSpPr>
              <a:spLocks noChangeArrowheads="1"/>
            </p:cNvSpPr>
            <p:nvPr/>
          </p:nvSpPr>
          <p:spPr bwMode="auto">
            <a:xfrm>
              <a:off x="5104" y="344"/>
              <a:ext cx="178" cy="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a:solidFill>
                    <a:srgbClr val="000000"/>
                  </a:solidFill>
                </a:rPr>
                <a:t>Legend</a:t>
              </a:r>
            </a:p>
          </p:txBody>
        </p:sp>
        <p:sp>
          <p:nvSpPr>
            <p:cNvPr id="78" name="Legend3"/>
            <p:cNvSpPr>
              <a:spLocks noChangeArrowheads="1"/>
            </p:cNvSpPr>
            <p:nvPr/>
          </p:nvSpPr>
          <p:spPr bwMode="auto">
            <a:xfrm>
              <a:off x="5104" y="520"/>
              <a:ext cx="178" cy="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a:solidFill>
                    <a:srgbClr val="000000"/>
                  </a:solidFill>
                </a:rPr>
                <a:t>Legend</a:t>
              </a:r>
            </a:p>
          </p:txBody>
        </p:sp>
      </p:grpSp>
      <p:grpSp>
        <p:nvGrpSpPr>
          <p:cNvPr id="79" name="McKSticker" hidden="1"/>
          <p:cNvGrpSpPr/>
          <p:nvPr/>
        </p:nvGrpSpPr>
        <p:grpSpPr bwMode="auto">
          <a:xfrm>
            <a:off x="7614232" y="275441"/>
            <a:ext cx="614399" cy="131574"/>
            <a:chOff x="8138644" y="285750"/>
            <a:chExt cx="602131" cy="128954"/>
          </a:xfrm>
        </p:grpSpPr>
        <p:sp>
          <p:nvSpPr>
            <p:cNvPr id="80" name="StickerRectangle"/>
            <p:cNvSpPr>
              <a:spLocks noChangeArrowheads="1"/>
            </p:cNvSpPr>
            <p:nvPr/>
          </p:nvSpPr>
          <p:spPr bwMode="auto">
            <a:xfrm>
              <a:off x="8138644" y="285750"/>
              <a:ext cx="602131" cy="128954"/>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513859" fontAlgn="base">
                <a:spcBef>
                  <a:spcPct val="0"/>
                </a:spcBef>
                <a:spcAft>
                  <a:spcPct val="0"/>
                </a:spcAft>
                <a:buClr>
                  <a:srgbClr val="000000"/>
                </a:buClr>
              </a:pPr>
              <a:r>
                <a:rPr lang="en-US" sz="675">
                  <a:solidFill>
                    <a:srgbClr val="808080"/>
                  </a:solidFill>
                </a:rPr>
                <a:t>PRELIMINARY</a:t>
              </a:r>
            </a:p>
          </p:txBody>
        </p:sp>
        <p:cxnSp>
          <p:nvCxnSpPr>
            <p:cNvPr id="81" name="AutoShape 31"/>
            <p:cNvCxnSpPr>
              <a:cxnSpLocks noChangeShapeType="1"/>
              <a:stCxn id="80" idx="2"/>
              <a:endCxn id="80" idx="4"/>
            </p:cNvCxnSpPr>
            <p:nvPr/>
          </p:nvCxnSpPr>
          <p:spPr bwMode="auto">
            <a:xfrm>
              <a:off x="8138644" y="285750"/>
              <a:ext cx="0" cy="128954"/>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8138644" y="414704"/>
              <a:ext cx="602131"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5" y="275438"/>
            <a:ext cx="615748" cy="1333054"/>
            <a:chOff x="6655594" y="273840"/>
            <a:chExt cx="603455" cy="1306516"/>
          </a:xfrm>
        </p:grpSpPr>
        <p:grpSp>
          <p:nvGrpSpPr>
            <p:cNvPr id="84" name="MoonLegend1"/>
            <p:cNvGrpSpPr>
              <a:grpSpLocks noChangeAspect="1"/>
            </p:cNvGrpSpPr>
            <p:nvPr>
              <p:custDataLst>
                <p:tags r:id="rId10"/>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3"/>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a:solidFill>
                    <a:srgbClr val="000000"/>
                  </a:solidFill>
                </a:endParaRPr>
              </a:p>
            </p:txBody>
          </p:sp>
          <p:sp>
            <p:nvSpPr>
              <p:cNvPr id="103" name="Arc 39"/>
              <p:cNvSpPr>
                <a:spLocks noChangeAspect="1"/>
              </p:cNvSpPr>
              <p:nvPr>
                <p:custDataLst>
                  <p:tags r:id="rId24"/>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a:solidFill>
                    <a:srgbClr val="000000"/>
                  </a:solidFill>
                </a:endParaRPr>
              </a:p>
            </p:txBody>
          </p:sp>
        </p:grpSp>
        <p:grpSp>
          <p:nvGrpSpPr>
            <p:cNvPr id="85" name="MoonLegend2"/>
            <p:cNvGrpSpPr>
              <a:grpSpLocks noChangeAspect="1"/>
            </p:cNvGrpSpPr>
            <p:nvPr>
              <p:custDataLst>
                <p:tags r:id="rId11"/>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1"/>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a:solidFill>
                    <a:srgbClr val="000000"/>
                  </a:solidFill>
                </a:endParaRPr>
              </a:p>
            </p:txBody>
          </p:sp>
          <p:sp>
            <p:nvSpPr>
              <p:cNvPr id="101" name="Arc 42"/>
              <p:cNvSpPr>
                <a:spLocks noChangeAspect="1"/>
              </p:cNvSpPr>
              <p:nvPr>
                <p:custDataLst>
                  <p:tags r:id="rId22"/>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a:solidFill>
                    <a:srgbClr val="000000"/>
                  </a:solidFill>
                </a:endParaRPr>
              </a:p>
            </p:txBody>
          </p:sp>
        </p:grpSp>
        <p:grpSp>
          <p:nvGrpSpPr>
            <p:cNvPr id="86" name="MoonLegend4"/>
            <p:cNvGrpSpPr>
              <a:grpSpLocks noChangeAspect="1"/>
            </p:cNvGrpSpPr>
            <p:nvPr>
              <p:custDataLst>
                <p:tags r:id="rId12"/>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19"/>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a:solidFill>
                    <a:srgbClr val="000000"/>
                  </a:solidFill>
                </a:endParaRPr>
              </a:p>
            </p:txBody>
          </p:sp>
          <p:sp>
            <p:nvSpPr>
              <p:cNvPr id="99" name="Arc 48"/>
              <p:cNvSpPr>
                <a:spLocks noChangeAspect="1"/>
              </p:cNvSpPr>
              <p:nvPr>
                <p:custDataLst>
                  <p:tags r:id="rId20"/>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a:solidFill>
                    <a:srgbClr val="000000"/>
                  </a:solidFill>
                </a:endParaRPr>
              </a:p>
            </p:txBody>
          </p:sp>
        </p:grpSp>
        <p:grpSp>
          <p:nvGrpSpPr>
            <p:cNvPr id="87" name="MoonLegend5"/>
            <p:cNvGrpSpPr>
              <a:grpSpLocks noChangeAspect="1"/>
            </p:cNvGrpSpPr>
            <p:nvPr>
              <p:custDataLst>
                <p:tags r:id="rId13"/>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7"/>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a:solidFill>
                    <a:srgbClr val="000000"/>
                  </a:solidFill>
                </a:endParaRPr>
              </a:p>
            </p:txBody>
          </p:sp>
          <p:sp>
            <p:nvSpPr>
              <p:cNvPr id="97" name="Oval 51"/>
              <p:cNvSpPr>
                <a:spLocks noChangeAspect="1" noChangeArrowheads="1"/>
              </p:cNvSpPr>
              <p:nvPr>
                <p:custDataLst>
                  <p:tags r:id="rId18"/>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a:solidFill>
                    <a:srgbClr val="000000"/>
                  </a:solidFill>
                </a:endParaRPr>
              </a:p>
            </p:txBody>
          </p:sp>
        </p:grpSp>
        <p:sp>
          <p:nvSpPr>
            <p:cNvPr id="88" name="Legend1"/>
            <p:cNvSpPr>
              <a:spLocks noChangeArrowheads="1"/>
            </p:cNvSpPr>
            <p:nvPr/>
          </p:nvSpPr>
          <p:spPr bwMode="auto">
            <a:xfrm>
              <a:off x="6976269" y="286540"/>
              <a:ext cx="282780" cy="101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a:solidFill>
                    <a:srgbClr val="000000"/>
                  </a:solidFill>
                </a:rPr>
                <a:t>Legend</a:t>
              </a:r>
            </a:p>
          </p:txBody>
        </p:sp>
        <p:sp>
          <p:nvSpPr>
            <p:cNvPr id="89" name="Legend2"/>
            <p:cNvSpPr>
              <a:spLocks noChangeArrowheads="1"/>
            </p:cNvSpPr>
            <p:nvPr/>
          </p:nvSpPr>
          <p:spPr bwMode="auto">
            <a:xfrm>
              <a:off x="6976269" y="561178"/>
              <a:ext cx="282780" cy="101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a:solidFill>
                    <a:srgbClr val="000000"/>
                  </a:solidFill>
                </a:rPr>
                <a:t>Legend</a:t>
              </a:r>
            </a:p>
          </p:txBody>
        </p:sp>
        <p:sp>
          <p:nvSpPr>
            <p:cNvPr id="90" name="Legend3"/>
            <p:cNvSpPr>
              <a:spLocks noChangeArrowheads="1"/>
            </p:cNvSpPr>
            <p:nvPr/>
          </p:nvSpPr>
          <p:spPr bwMode="auto">
            <a:xfrm>
              <a:off x="6976269" y="835817"/>
              <a:ext cx="282780" cy="101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a:solidFill>
                    <a:srgbClr val="000000"/>
                  </a:solidFill>
                </a:rPr>
                <a:t>Legend</a:t>
              </a:r>
            </a:p>
          </p:txBody>
        </p:sp>
        <p:sp>
          <p:nvSpPr>
            <p:cNvPr id="91" name="Legend4"/>
            <p:cNvSpPr>
              <a:spLocks noChangeArrowheads="1"/>
            </p:cNvSpPr>
            <p:nvPr/>
          </p:nvSpPr>
          <p:spPr bwMode="auto">
            <a:xfrm>
              <a:off x="6976269" y="1107280"/>
              <a:ext cx="282780" cy="101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a:solidFill>
                    <a:srgbClr val="000000"/>
                  </a:solidFill>
                </a:rPr>
                <a:t>Legend</a:t>
              </a:r>
            </a:p>
          </p:txBody>
        </p:sp>
        <p:sp>
          <p:nvSpPr>
            <p:cNvPr id="92" name="Legend5"/>
            <p:cNvSpPr>
              <a:spLocks noChangeArrowheads="1"/>
            </p:cNvSpPr>
            <p:nvPr/>
          </p:nvSpPr>
          <p:spPr bwMode="auto">
            <a:xfrm>
              <a:off x="6976269" y="1383505"/>
              <a:ext cx="282780" cy="101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a:solidFill>
                    <a:srgbClr val="000000"/>
                  </a:solidFill>
                </a:rPr>
                <a:t>Legend</a:t>
              </a:r>
            </a:p>
          </p:txBody>
        </p:sp>
        <p:grpSp>
          <p:nvGrpSpPr>
            <p:cNvPr id="93" name="MoonLegend3"/>
            <p:cNvGrpSpPr>
              <a:grpSpLocks noChangeAspect="1"/>
            </p:cNvGrpSpPr>
            <p:nvPr>
              <p:custDataLst>
                <p:tags r:id="rId14"/>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5"/>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a:solidFill>
                    <a:srgbClr val="000000"/>
                  </a:solidFill>
                </a:endParaRPr>
              </a:p>
            </p:txBody>
          </p:sp>
          <p:sp>
            <p:nvSpPr>
              <p:cNvPr id="95" name="Arc 48"/>
              <p:cNvSpPr>
                <a:spLocks noChangeAspect="1"/>
              </p:cNvSpPr>
              <p:nvPr>
                <p:custDataLst>
                  <p:tags r:id="rId16"/>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a:solidFill>
                    <a:srgbClr val="000000"/>
                  </a:solidFill>
                </a:endParaRPr>
              </a:p>
            </p:txBody>
          </p:sp>
        </p:grpSp>
      </p:grpSp>
      <p:sp>
        <p:nvSpPr>
          <p:cNvPr id="104" name="Slide Number"/>
          <p:cNvSpPr txBox="1">
            <a:spLocks/>
          </p:cNvSpPr>
          <p:nvPr/>
        </p:nvSpPr>
        <p:spPr bwMode="auto">
          <a:xfrm>
            <a:off x="8885705" y="6668534"/>
            <a:ext cx="83357" cy="86627"/>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563" smtClean="0">
                <a:solidFill>
                  <a:srgbClr val="000000"/>
                </a:solidFill>
                <a:latin typeface="Calibri" panose="020F0502020204030204" pitchFamily="34" charset="0"/>
                <a:cs typeface="Calibri" panose="020F0502020204030204" pitchFamily="34" charset="0"/>
              </a:rPr>
              <a:pPr algn="r" fontAlgn="base">
                <a:spcBef>
                  <a:spcPct val="0"/>
                </a:spcBef>
                <a:spcAft>
                  <a:spcPct val="0"/>
                </a:spcAft>
              </a:pPr>
              <a:t>‹#›</a:t>
            </a:fld>
            <a:endParaRPr lang="en-US" sz="563">
              <a:solidFill>
                <a:srgbClr val="000000"/>
              </a:solidFill>
              <a:latin typeface="Calibri" panose="020F0502020204030204" pitchFamily="34" charset="0"/>
              <a:cs typeface="Calibri" panose="020F0502020204030204" pitchFamily="34" charset="0"/>
            </a:endParaRPr>
          </a:p>
        </p:txBody>
      </p:sp>
      <p:pic>
        <p:nvPicPr>
          <p:cNvPr id="62" name="Picture 4" descr="http://upload.wikimedia.org/wikipedia/commons/thumb/8/82/Seal_of_Massachusetts.svg/2000px-Seal_of_Massachusetts.svg.png"/>
          <p:cNvPicPr>
            <a:picLocks noChangeArrowheads="1"/>
          </p:cNvPicPr>
          <p:nvPr/>
        </p:nvPicPr>
        <p:blipFill>
          <a:blip r:embed="rId27"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7" y="135844"/>
            <a:ext cx="629092" cy="841248"/>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05" name="TextBox 104"/>
          <p:cNvSpPr txBox="1"/>
          <p:nvPr/>
        </p:nvSpPr>
        <p:spPr>
          <a:xfrm>
            <a:off x="4037845" y="5678699"/>
            <a:ext cx="4302125" cy="9528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619">
                <a:solidFill>
                  <a:srgbClr val="FFFFFF"/>
                </a:solidFill>
              </a:rPr>
              <a:t>Confidential – Proprietary and predecisional</a:t>
            </a:r>
          </a:p>
        </p:txBody>
      </p:sp>
      <p:sp>
        <p:nvSpPr>
          <p:cNvPr id="107" name="Content Placeholder 2">
            <a:extLst>
              <a:ext uri="{FF2B5EF4-FFF2-40B4-BE49-F238E27FC236}">
                <a16:creationId xmlns:a16="http://schemas.microsoft.com/office/drawing/2014/main" id="{FAB0BE2B-F6D2-4D96-99C4-7EA152BBD4BE}"/>
              </a:ext>
            </a:extLst>
          </p:cNvPr>
          <p:cNvSpPr txBox="1">
            <a:spLocks/>
          </p:cNvSpPr>
          <p:nvPr userDrawn="1"/>
        </p:nvSpPr>
        <p:spPr>
          <a:xfrm>
            <a:off x="457200" y="1600206"/>
            <a:ext cx="8229600" cy="4525963"/>
          </a:xfrm>
          <a:prstGeom prst="rect">
            <a:avLst/>
          </a:prstGeom>
        </p:spPr>
        <p:txBody>
          <a:bodyPr/>
          <a:lstStyle>
            <a:lvl1pPr marL="0" indent="0" algn="l" defTabSz="913429" rtl="0" eaLnBrk="1" fontAlgn="base" hangingPunct="1">
              <a:spcBef>
                <a:spcPct val="0"/>
              </a:spcBef>
              <a:spcAft>
                <a:spcPct val="0"/>
              </a:spcAft>
              <a:buClr>
                <a:schemeClr val="tx2"/>
              </a:buClr>
              <a:defRPr sz="1600" baseline="0">
                <a:solidFill>
                  <a:schemeClr val="tx1"/>
                </a:solidFill>
                <a:latin typeface="Calibri" panose="020F0502020204030204" pitchFamily="34" charset="0"/>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Calibri" panose="020F0502020204030204" pitchFamily="34" charset="0"/>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Calibri" panose="020F0502020204030204" pitchFamily="34" charset="0"/>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buClr>
                <a:srgbClr val="000000"/>
              </a:buClr>
            </a:pPr>
            <a:endParaRPr lang="en-US" sz="900" kern="0">
              <a:solidFill>
                <a:srgbClr val="000000"/>
              </a:solidFill>
            </a:endParaRPr>
          </a:p>
          <a:p>
            <a:pPr lvl="1">
              <a:buClr>
                <a:srgbClr val="000000"/>
              </a:buClr>
            </a:pPr>
            <a:endParaRPr lang="en-US" sz="900" kern="0">
              <a:solidFill>
                <a:srgbClr val="000000"/>
              </a:solidFill>
            </a:endParaRPr>
          </a:p>
          <a:p>
            <a:pPr lvl="2">
              <a:buClr>
                <a:srgbClr val="000000"/>
              </a:buClr>
            </a:pPr>
            <a:endParaRPr lang="en-US" sz="900" kern="0">
              <a:solidFill>
                <a:srgbClr val="000000"/>
              </a:solidFill>
            </a:endParaRPr>
          </a:p>
          <a:p>
            <a:pPr lvl="3">
              <a:buClr>
                <a:srgbClr val="000000"/>
              </a:buClr>
            </a:pPr>
            <a:endParaRPr lang="en-US" sz="900" kern="0">
              <a:solidFill>
                <a:srgbClr val="000000"/>
              </a:solidFill>
            </a:endParaRPr>
          </a:p>
          <a:p>
            <a:pPr lvl="4">
              <a:buClr>
                <a:srgbClr val="000000"/>
              </a:buClr>
            </a:pPr>
            <a:endParaRPr lang="en-US" sz="900" kern="0">
              <a:solidFill>
                <a:srgbClr val="000000"/>
              </a:solidFill>
            </a:endParaRPr>
          </a:p>
        </p:txBody>
      </p:sp>
      <p:cxnSp>
        <p:nvCxnSpPr>
          <p:cNvPr id="109" name="Straight Connector 108">
            <a:extLst>
              <a:ext uri="{FF2B5EF4-FFF2-40B4-BE49-F238E27FC236}">
                <a16:creationId xmlns:a16="http://schemas.microsoft.com/office/drawing/2014/main" id="{6A4B27DA-A6E5-4745-804D-1F233F6C5C68}"/>
              </a:ext>
            </a:extLst>
          </p:cNvPr>
          <p:cNvCxnSpPr/>
          <p:nvPr userDrawn="1"/>
        </p:nvCxnSpPr>
        <p:spPr>
          <a:xfrm>
            <a:off x="152400" y="600075"/>
            <a:ext cx="8077200" cy="0"/>
          </a:xfrm>
          <a:prstGeom prst="line">
            <a:avLst/>
          </a:prstGeom>
          <a:ln w="381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5" name="Title Placeholder 4">
            <a:extLst>
              <a:ext uri="{FF2B5EF4-FFF2-40B4-BE49-F238E27FC236}">
                <a16:creationId xmlns:a16="http://schemas.microsoft.com/office/drawing/2014/main" id="{E90CA157-77DA-48E0-B8B2-1702D4DA1CE2}"/>
              </a:ext>
            </a:extLst>
          </p:cNvPr>
          <p:cNvSpPr>
            <a:spLocks noGrp="1"/>
          </p:cNvSpPr>
          <p:nvPr>
            <p:ph type="title"/>
          </p:nvPr>
        </p:nvSpPr>
        <p:spPr>
          <a:xfrm>
            <a:off x="174944" y="77941"/>
            <a:ext cx="8053677" cy="449246"/>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868667960"/>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Lst>
  <p:hf sldNum="0" hdr="0" ftr="0"/>
  <p:txStyles>
    <p:titleStyle>
      <a:lvl1pPr algn="l" defTabSz="513804" rtl="0" eaLnBrk="1" fontAlgn="base" hangingPunct="1">
        <a:spcBef>
          <a:spcPct val="0"/>
        </a:spcBef>
        <a:spcAft>
          <a:spcPct val="0"/>
        </a:spcAft>
        <a:tabLst>
          <a:tab pos="154870" algn="l"/>
        </a:tabLst>
        <a:defRPr sz="1125" b="1" baseline="0">
          <a:solidFill>
            <a:schemeClr val="tx2"/>
          </a:solidFill>
          <a:latin typeface="Calibri" panose="020F0502020204030204" pitchFamily="34" charset="0"/>
          <a:ea typeface="+mj-ea"/>
          <a:cs typeface="Calibri" panose="020F0502020204030204" pitchFamily="34" charset="0"/>
        </a:defRPr>
      </a:lvl1pPr>
      <a:lvl2pPr algn="l" defTabSz="513804" rtl="0" eaLnBrk="1" fontAlgn="base" hangingPunct="1">
        <a:spcBef>
          <a:spcPct val="0"/>
        </a:spcBef>
        <a:spcAft>
          <a:spcPct val="0"/>
        </a:spcAft>
        <a:defRPr sz="1069" b="1">
          <a:solidFill>
            <a:schemeClr val="tx2"/>
          </a:solidFill>
          <a:latin typeface="Arial" charset="0"/>
        </a:defRPr>
      </a:lvl2pPr>
      <a:lvl3pPr algn="l" defTabSz="513804" rtl="0" eaLnBrk="1" fontAlgn="base" hangingPunct="1">
        <a:spcBef>
          <a:spcPct val="0"/>
        </a:spcBef>
        <a:spcAft>
          <a:spcPct val="0"/>
        </a:spcAft>
        <a:defRPr sz="1069" b="1">
          <a:solidFill>
            <a:schemeClr val="tx2"/>
          </a:solidFill>
          <a:latin typeface="Arial" charset="0"/>
        </a:defRPr>
      </a:lvl3pPr>
      <a:lvl4pPr algn="l" defTabSz="513804" rtl="0" eaLnBrk="1" fontAlgn="base" hangingPunct="1">
        <a:spcBef>
          <a:spcPct val="0"/>
        </a:spcBef>
        <a:spcAft>
          <a:spcPct val="0"/>
        </a:spcAft>
        <a:defRPr sz="1069" b="1">
          <a:solidFill>
            <a:schemeClr val="tx2"/>
          </a:solidFill>
          <a:latin typeface="Arial" charset="0"/>
        </a:defRPr>
      </a:lvl4pPr>
      <a:lvl5pPr algn="l" defTabSz="513804" rtl="0" eaLnBrk="1" fontAlgn="base" hangingPunct="1">
        <a:spcBef>
          <a:spcPct val="0"/>
        </a:spcBef>
        <a:spcAft>
          <a:spcPct val="0"/>
        </a:spcAft>
        <a:defRPr sz="1069" b="1">
          <a:solidFill>
            <a:schemeClr val="tx2"/>
          </a:solidFill>
          <a:latin typeface="Arial" charset="0"/>
        </a:defRPr>
      </a:lvl5pPr>
      <a:lvl6pPr marL="262367" algn="l" defTabSz="513804" rtl="0" eaLnBrk="1" fontAlgn="base" hangingPunct="1">
        <a:spcBef>
          <a:spcPct val="0"/>
        </a:spcBef>
        <a:spcAft>
          <a:spcPct val="0"/>
        </a:spcAft>
        <a:defRPr sz="1069" b="1">
          <a:solidFill>
            <a:schemeClr val="tx2"/>
          </a:solidFill>
          <a:latin typeface="Arial" charset="0"/>
        </a:defRPr>
      </a:lvl6pPr>
      <a:lvl7pPr marL="524735" algn="l" defTabSz="513804" rtl="0" eaLnBrk="1" fontAlgn="base" hangingPunct="1">
        <a:spcBef>
          <a:spcPct val="0"/>
        </a:spcBef>
        <a:spcAft>
          <a:spcPct val="0"/>
        </a:spcAft>
        <a:defRPr sz="1069" b="1">
          <a:solidFill>
            <a:schemeClr val="tx2"/>
          </a:solidFill>
          <a:latin typeface="Arial" charset="0"/>
        </a:defRPr>
      </a:lvl7pPr>
      <a:lvl8pPr marL="787103" algn="l" defTabSz="513804" rtl="0" eaLnBrk="1" fontAlgn="base" hangingPunct="1">
        <a:spcBef>
          <a:spcPct val="0"/>
        </a:spcBef>
        <a:spcAft>
          <a:spcPct val="0"/>
        </a:spcAft>
        <a:defRPr sz="1069" b="1">
          <a:solidFill>
            <a:schemeClr val="tx2"/>
          </a:solidFill>
          <a:latin typeface="Arial" charset="0"/>
        </a:defRPr>
      </a:lvl8pPr>
      <a:lvl9pPr marL="1049472" algn="l" defTabSz="513804" rtl="0" eaLnBrk="1" fontAlgn="base" hangingPunct="1">
        <a:spcBef>
          <a:spcPct val="0"/>
        </a:spcBef>
        <a:spcAft>
          <a:spcPct val="0"/>
        </a:spcAft>
        <a:defRPr sz="1069" b="1">
          <a:solidFill>
            <a:schemeClr val="tx2"/>
          </a:solidFill>
          <a:latin typeface="Arial" charset="0"/>
        </a:defRPr>
      </a:lvl9pPr>
    </p:titleStyle>
    <p:bodyStyle>
      <a:lvl1pPr marL="0" indent="0" algn="l" defTabSz="513804" rtl="0" eaLnBrk="1" fontAlgn="base" hangingPunct="1">
        <a:spcBef>
          <a:spcPct val="0"/>
        </a:spcBef>
        <a:spcAft>
          <a:spcPct val="0"/>
        </a:spcAft>
        <a:buClr>
          <a:schemeClr val="tx2"/>
        </a:buClr>
        <a:defRPr sz="900" baseline="0">
          <a:solidFill>
            <a:schemeClr val="tx1"/>
          </a:solidFill>
          <a:latin typeface="+mn-lt"/>
          <a:ea typeface="+mn-ea"/>
          <a:cs typeface="+mn-cs"/>
        </a:defRPr>
      </a:lvl1pPr>
      <a:lvl2pPr marL="111143" indent="-110231" algn="l" defTabSz="513804" rtl="0" eaLnBrk="1" fontAlgn="base" hangingPunct="1">
        <a:spcBef>
          <a:spcPct val="0"/>
        </a:spcBef>
        <a:spcAft>
          <a:spcPct val="0"/>
        </a:spcAft>
        <a:buClr>
          <a:schemeClr val="tx2"/>
        </a:buClr>
        <a:buSzPct val="125000"/>
        <a:buFont typeface="Arial" charset="0"/>
        <a:buChar char="▪"/>
        <a:defRPr sz="900" baseline="0">
          <a:solidFill>
            <a:schemeClr val="tx1"/>
          </a:solidFill>
          <a:latin typeface="+mn-lt"/>
        </a:defRPr>
      </a:lvl2pPr>
      <a:lvl3pPr marL="262367" indent="-150315" algn="l" defTabSz="513804" rtl="0" eaLnBrk="1" fontAlgn="base" hangingPunct="1">
        <a:spcBef>
          <a:spcPct val="0"/>
        </a:spcBef>
        <a:spcAft>
          <a:spcPct val="0"/>
        </a:spcAft>
        <a:buClr>
          <a:schemeClr val="tx2"/>
        </a:buClr>
        <a:buSzPct val="120000"/>
        <a:buFont typeface="Arial" charset="0"/>
        <a:buChar char="–"/>
        <a:defRPr sz="900" baseline="0">
          <a:solidFill>
            <a:schemeClr val="tx1"/>
          </a:solidFill>
          <a:latin typeface="+mn-lt"/>
        </a:defRPr>
      </a:lvl3pPr>
      <a:lvl4pPr marL="352557" indent="-89278" algn="l" defTabSz="513804" rtl="0" eaLnBrk="1" fontAlgn="base" hangingPunct="1">
        <a:spcBef>
          <a:spcPct val="0"/>
        </a:spcBef>
        <a:spcAft>
          <a:spcPct val="0"/>
        </a:spcAft>
        <a:buClr>
          <a:schemeClr val="tx2"/>
        </a:buClr>
        <a:buSzPct val="120000"/>
        <a:buFont typeface="Arial" charset="0"/>
        <a:buChar char="▫"/>
        <a:defRPr sz="900" baseline="0">
          <a:solidFill>
            <a:schemeClr val="tx1"/>
          </a:solidFill>
          <a:latin typeface="+mn-lt"/>
        </a:defRPr>
      </a:lvl4pPr>
      <a:lvl5pPr marL="430283" indent="-74702" algn="l" defTabSz="513804" rtl="0" eaLnBrk="1" fontAlgn="base" hangingPunct="1">
        <a:spcBef>
          <a:spcPct val="0"/>
        </a:spcBef>
        <a:spcAft>
          <a:spcPct val="0"/>
        </a:spcAft>
        <a:buClr>
          <a:schemeClr val="tx2"/>
        </a:buClr>
        <a:buSzPct val="89000"/>
        <a:buFont typeface="Arial" charset="0"/>
        <a:buChar char="-"/>
        <a:defRPr sz="900" baseline="0">
          <a:solidFill>
            <a:schemeClr val="tx1"/>
          </a:solidFill>
          <a:latin typeface="+mn-lt"/>
        </a:defRPr>
      </a:lvl5pPr>
      <a:lvl6pPr marL="430283" indent="-74702" algn="l" defTabSz="513804" rtl="0" eaLnBrk="1" fontAlgn="base" hangingPunct="1">
        <a:spcBef>
          <a:spcPct val="0"/>
        </a:spcBef>
        <a:spcAft>
          <a:spcPct val="0"/>
        </a:spcAft>
        <a:buClr>
          <a:schemeClr val="tx2"/>
        </a:buClr>
        <a:buSzPct val="89000"/>
        <a:buFont typeface="Arial" charset="0"/>
        <a:buChar char="-"/>
        <a:defRPr sz="900" baseline="0">
          <a:solidFill>
            <a:schemeClr val="tx1"/>
          </a:solidFill>
          <a:latin typeface="+mn-lt"/>
        </a:defRPr>
      </a:lvl6pPr>
      <a:lvl7pPr marL="430283" indent="-74702" algn="l" defTabSz="513804" rtl="0" eaLnBrk="1" fontAlgn="base" hangingPunct="1">
        <a:spcBef>
          <a:spcPct val="0"/>
        </a:spcBef>
        <a:spcAft>
          <a:spcPct val="0"/>
        </a:spcAft>
        <a:buClr>
          <a:schemeClr val="tx2"/>
        </a:buClr>
        <a:buSzPct val="89000"/>
        <a:buFont typeface="Arial" charset="0"/>
        <a:buChar char="-"/>
        <a:defRPr sz="900" baseline="0">
          <a:solidFill>
            <a:schemeClr val="tx1"/>
          </a:solidFill>
          <a:latin typeface="+mn-lt"/>
        </a:defRPr>
      </a:lvl7pPr>
      <a:lvl8pPr marL="430283" indent="-74702" algn="l" defTabSz="513804" rtl="0" eaLnBrk="1" fontAlgn="base" hangingPunct="1">
        <a:spcBef>
          <a:spcPct val="0"/>
        </a:spcBef>
        <a:spcAft>
          <a:spcPct val="0"/>
        </a:spcAft>
        <a:buClr>
          <a:schemeClr val="tx2"/>
        </a:buClr>
        <a:buSzPct val="89000"/>
        <a:buFont typeface="Arial" charset="0"/>
        <a:buChar char="-"/>
        <a:defRPr sz="900" baseline="0">
          <a:solidFill>
            <a:schemeClr val="tx1"/>
          </a:solidFill>
          <a:latin typeface="+mn-lt"/>
        </a:defRPr>
      </a:lvl8pPr>
      <a:lvl9pPr marL="430283" indent="-74702" algn="l" defTabSz="513804" rtl="0" eaLnBrk="1" fontAlgn="base" hangingPunct="1">
        <a:spcBef>
          <a:spcPct val="0"/>
        </a:spcBef>
        <a:spcAft>
          <a:spcPct val="0"/>
        </a:spcAft>
        <a:buClr>
          <a:schemeClr val="tx2"/>
        </a:buClr>
        <a:buSzPct val="89000"/>
        <a:buFont typeface="Arial" charset="0"/>
        <a:buChar char="-"/>
        <a:defRPr sz="900" baseline="0">
          <a:solidFill>
            <a:schemeClr val="tx1"/>
          </a:solidFill>
          <a:latin typeface="+mn-lt"/>
        </a:defRPr>
      </a:lvl9pPr>
    </p:bodyStyle>
    <p:otherStyle>
      <a:defPPr>
        <a:defRPr lang="en-US"/>
      </a:defPPr>
      <a:lvl1pPr marL="0" algn="l" defTabSz="524735" rtl="0" eaLnBrk="1" latinLnBrk="0" hangingPunct="1">
        <a:defRPr sz="1013" kern="1200">
          <a:solidFill>
            <a:schemeClr val="tx1"/>
          </a:solidFill>
          <a:latin typeface="+mn-lt"/>
          <a:ea typeface="+mn-ea"/>
          <a:cs typeface="+mn-cs"/>
        </a:defRPr>
      </a:lvl1pPr>
      <a:lvl2pPr marL="262367" algn="l" defTabSz="524735" rtl="0" eaLnBrk="1" latinLnBrk="0" hangingPunct="1">
        <a:defRPr sz="1013" kern="1200">
          <a:solidFill>
            <a:schemeClr val="tx1"/>
          </a:solidFill>
          <a:latin typeface="+mn-lt"/>
          <a:ea typeface="+mn-ea"/>
          <a:cs typeface="+mn-cs"/>
        </a:defRPr>
      </a:lvl2pPr>
      <a:lvl3pPr marL="524735" algn="l" defTabSz="524735" rtl="0" eaLnBrk="1" latinLnBrk="0" hangingPunct="1">
        <a:defRPr sz="1013" kern="1200">
          <a:solidFill>
            <a:schemeClr val="tx1"/>
          </a:solidFill>
          <a:latin typeface="+mn-lt"/>
          <a:ea typeface="+mn-ea"/>
          <a:cs typeface="+mn-cs"/>
        </a:defRPr>
      </a:lvl3pPr>
      <a:lvl4pPr marL="787103" algn="l" defTabSz="524735" rtl="0" eaLnBrk="1" latinLnBrk="0" hangingPunct="1">
        <a:defRPr sz="1013" kern="1200">
          <a:solidFill>
            <a:schemeClr val="tx1"/>
          </a:solidFill>
          <a:latin typeface="+mn-lt"/>
          <a:ea typeface="+mn-ea"/>
          <a:cs typeface="+mn-cs"/>
        </a:defRPr>
      </a:lvl4pPr>
      <a:lvl5pPr marL="1049472" algn="l" defTabSz="524735" rtl="0" eaLnBrk="1" latinLnBrk="0" hangingPunct="1">
        <a:defRPr sz="1013" kern="1200">
          <a:solidFill>
            <a:schemeClr val="tx1"/>
          </a:solidFill>
          <a:latin typeface="+mn-lt"/>
          <a:ea typeface="+mn-ea"/>
          <a:cs typeface="+mn-cs"/>
        </a:defRPr>
      </a:lvl5pPr>
      <a:lvl6pPr marL="1311839" algn="l" defTabSz="524735" rtl="0" eaLnBrk="1" latinLnBrk="0" hangingPunct="1">
        <a:defRPr sz="1013" kern="1200">
          <a:solidFill>
            <a:schemeClr val="tx1"/>
          </a:solidFill>
          <a:latin typeface="+mn-lt"/>
          <a:ea typeface="+mn-ea"/>
          <a:cs typeface="+mn-cs"/>
        </a:defRPr>
      </a:lvl6pPr>
      <a:lvl7pPr marL="1574207" algn="l" defTabSz="524735" rtl="0" eaLnBrk="1" latinLnBrk="0" hangingPunct="1">
        <a:defRPr sz="1013" kern="1200">
          <a:solidFill>
            <a:schemeClr val="tx1"/>
          </a:solidFill>
          <a:latin typeface="+mn-lt"/>
          <a:ea typeface="+mn-ea"/>
          <a:cs typeface="+mn-cs"/>
        </a:defRPr>
      </a:lvl7pPr>
      <a:lvl8pPr marL="1836575" algn="l" defTabSz="524735" rtl="0" eaLnBrk="1" latinLnBrk="0" hangingPunct="1">
        <a:defRPr sz="1013" kern="1200">
          <a:solidFill>
            <a:schemeClr val="tx1"/>
          </a:solidFill>
          <a:latin typeface="+mn-lt"/>
          <a:ea typeface="+mn-ea"/>
          <a:cs typeface="+mn-cs"/>
        </a:defRPr>
      </a:lvl8pPr>
      <a:lvl9pPr marL="2098943" algn="l" defTabSz="524735" rtl="0" eaLnBrk="1" latinLnBrk="0" hangingPunct="1">
        <a:defRPr sz="1013"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1"/>
            </p:custDataLst>
            <p:extLst>
              <p:ext uri="{D42A27DB-BD31-4B8C-83A1-F6EECF244321}">
                <p14:modId xmlns:p14="http://schemas.microsoft.com/office/powerpoint/2010/main" val="2757612297"/>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name="think-cell Slide" r:id="rId27" imgW="270" imgH="270" progId="TCLayout.ActiveDocument.1">
                  <p:embed/>
                </p:oleObj>
              </mc:Choice>
              <mc:Fallback>
                <p:oleObj name="think-cell Slide" r:id="rId27" imgW="270" imgH="270" progId="TCLayout.ActiveDocument.1">
                  <p:embed/>
                  <p:pic>
                    <p:nvPicPr>
                      <p:cNvPr id="2" name="Object 1" hidden="1"/>
                      <p:cNvPicPr/>
                      <p:nvPr/>
                    </p:nvPicPr>
                    <p:blipFill>
                      <a:blip r:embed="rId28"/>
                      <a:stretch>
                        <a:fillRect/>
                      </a:stretch>
                    </p:blipFill>
                    <p:spPr>
                      <a:xfrm>
                        <a:off x="0" y="0"/>
                        <a:ext cx="161984" cy="161974"/>
                      </a:xfrm>
                      <a:prstGeom prst="rect">
                        <a:avLst/>
                      </a:prstGeom>
                    </p:spPr>
                  </p:pic>
                </p:oleObj>
              </mc:Fallback>
            </mc:AlternateContent>
          </a:graphicData>
        </a:graphic>
      </p:graphicFrame>
      <p:grpSp>
        <p:nvGrpSpPr>
          <p:cNvPr id="58" name="Group 57"/>
          <p:cNvGrpSpPr/>
          <p:nvPr/>
        </p:nvGrpSpPr>
        <p:grpSpPr bwMode="ltGray">
          <a:xfrm>
            <a:off x="3" y="6574666"/>
            <a:ext cx="9143998" cy="291729"/>
            <a:chOff x="-476250" y="1079180"/>
            <a:chExt cx="9437687" cy="474348"/>
          </a:xfrm>
        </p:grpSpPr>
        <p:sp>
          <p:nvSpPr>
            <p:cNvPr id="59" name="TitleTopPlaceholder"/>
            <p:cNvSpPr>
              <a:spLocks noChangeArrowheads="1"/>
            </p:cNvSpPr>
            <p:nvPr/>
          </p:nvSpPr>
          <p:spPr bwMode="ltGray">
            <a:xfrm>
              <a:off x="1717675" y="1079183"/>
              <a:ext cx="2193925" cy="474345"/>
            </a:xfrm>
            <a:prstGeom prst="rect">
              <a:avLst/>
            </a:prstGeom>
            <a:solidFill>
              <a:schemeClr val="accent4">
                <a:alpha val="77000"/>
              </a:schemeClr>
            </a:solidFill>
            <a:ln w="9525">
              <a:noFill/>
              <a:miter lim="800000"/>
              <a:headEnd/>
              <a:tailEnd/>
            </a:ln>
            <a:effectLst/>
          </p:spPr>
          <p:txBody>
            <a:bodyPr wrap="none" anchor="ctr"/>
            <a:lstStyle/>
            <a:p>
              <a:pPr algn="ctr" fontAlgn="base">
                <a:spcBef>
                  <a:spcPct val="0"/>
                </a:spcBef>
                <a:spcAft>
                  <a:spcPct val="0"/>
                </a:spcAft>
              </a:pPr>
              <a:endParaRPr lang="en-US" sz="1200" b="1" i="1">
                <a:solidFill>
                  <a:srgbClr val="FF0000"/>
                </a:solidFill>
              </a:endParaRPr>
            </a:p>
          </p:txBody>
        </p:sp>
        <p:sp>
          <p:nvSpPr>
            <p:cNvPr id="60" name="TitleTopPlaceholder"/>
            <p:cNvSpPr>
              <a:spLocks noChangeArrowheads="1"/>
            </p:cNvSpPr>
            <p:nvPr/>
          </p:nvSpPr>
          <p:spPr bwMode="ltGray">
            <a:xfrm>
              <a:off x="-476250" y="1079180"/>
              <a:ext cx="2193925" cy="474346"/>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fld id="{A00F59A2-104D-40A4-9027-BF229CD98FC8}" type="datetime1">
                <a:rPr lang="en-US" sz="750" smtClean="0">
                  <a:solidFill>
                    <a:schemeClr val="tx1"/>
                  </a:solidFill>
                  <a:latin typeface="Calibri" panose="020F0502020204030204" pitchFamily="34" charset="0"/>
                  <a:cs typeface="Calibri" panose="020F0502020204030204" pitchFamily="34" charset="0"/>
                </a:rPr>
                <a:t>5/17/2023</a:t>
              </a:fld>
              <a:endParaRPr lang="en-US" sz="750">
                <a:solidFill>
                  <a:schemeClr val="tx1"/>
                </a:solidFill>
                <a:latin typeface="Calibri" panose="020F0502020204030204" pitchFamily="34" charset="0"/>
                <a:cs typeface="Calibri" panose="020F0502020204030204" pitchFamily="34" charset="0"/>
              </a:endParaRPr>
            </a:p>
          </p:txBody>
        </p:sp>
        <p:sp>
          <p:nvSpPr>
            <p:cNvPr id="61" name="TitleTopPlaceholder"/>
            <p:cNvSpPr>
              <a:spLocks noChangeArrowheads="1"/>
            </p:cNvSpPr>
            <p:nvPr/>
          </p:nvSpPr>
          <p:spPr bwMode="ltGray">
            <a:xfrm>
              <a:off x="3534566" y="1079183"/>
              <a:ext cx="5426871" cy="474345"/>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1200">
                <a:solidFill>
                  <a:srgbClr val="000000"/>
                </a:solidFill>
              </a:endParaRPr>
            </a:p>
          </p:txBody>
        </p:sp>
      </p:grpSp>
      <p:sp>
        <p:nvSpPr>
          <p:cNvPr id="10" name="McK 1. On-page tracker" hidden="1"/>
          <p:cNvSpPr>
            <a:spLocks noChangeArrowheads="1"/>
          </p:cNvSpPr>
          <p:nvPr/>
        </p:nvSpPr>
        <p:spPr bwMode="auto">
          <a:xfrm>
            <a:off x="174946" y="27539"/>
            <a:ext cx="644407" cy="161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050">
                <a:solidFill>
                  <a:srgbClr val="808080"/>
                </a:solidFill>
              </a:rPr>
              <a:t>TRACKER</a:t>
            </a:r>
          </a:p>
        </p:txBody>
      </p:sp>
      <p:sp>
        <p:nvSpPr>
          <p:cNvPr id="11" name="McK 3. Unit of measure" hidden="1"/>
          <p:cNvSpPr txBox="1">
            <a:spLocks noChangeArrowheads="1"/>
          </p:cNvSpPr>
          <p:nvPr/>
        </p:nvSpPr>
        <p:spPr bwMode="auto">
          <a:xfrm>
            <a:off x="174947" y="542617"/>
            <a:ext cx="805367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200">
                <a:solidFill>
                  <a:srgbClr val="808080"/>
                </a:solidFill>
                <a:latin typeface="Arial"/>
              </a:rPr>
              <a:t>Unit of measure</a:t>
            </a:r>
          </a:p>
        </p:txBody>
      </p:sp>
      <p:grpSp>
        <p:nvGrpSpPr>
          <p:cNvPr id="12" name="McK Slide Elements" hidden="1"/>
          <p:cNvGrpSpPr>
            <a:grpSpLocks/>
          </p:cNvGrpSpPr>
          <p:nvPr/>
        </p:nvGrpSpPr>
        <p:grpSpPr bwMode="auto">
          <a:xfrm>
            <a:off x="174944" y="6128514"/>
            <a:ext cx="8799129" cy="370922"/>
            <a:chOff x="75" y="3921"/>
            <a:chExt cx="689" cy="229"/>
          </a:xfrm>
        </p:grpSpPr>
        <p:sp>
          <p:nvSpPr>
            <p:cNvPr id="13" name="McK 4. Footnote"/>
            <p:cNvSpPr txBox="1">
              <a:spLocks noChangeArrowheads="1"/>
            </p:cNvSpPr>
            <p:nvPr/>
          </p:nvSpPr>
          <p:spPr bwMode="auto">
            <a:xfrm>
              <a:off x="75" y="3921"/>
              <a:ext cx="689"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750">
                  <a:solidFill>
                    <a:srgbClr val="000000"/>
                  </a:solidFill>
                  <a:latin typeface="Arial"/>
                </a:rPr>
                <a:t>1 Footnote</a:t>
              </a:r>
            </a:p>
          </p:txBody>
        </p:sp>
        <p:sp>
          <p:nvSpPr>
            <p:cNvPr id="14" name="McK 5. Source"/>
            <p:cNvSpPr>
              <a:spLocks noChangeArrowheads="1"/>
            </p:cNvSpPr>
            <p:nvPr/>
          </p:nvSpPr>
          <p:spPr bwMode="auto">
            <a:xfrm>
              <a:off x="75" y="4079"/>
              <a:ext cx="689"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466433" indent="-466433" defTabSz="685072" fontAlgn="base">
                <a:spcBef>
                  <a:spcPct val="0"/>
                </a:spcBef>
                <a:spcAft>
                  <a:spcPct val="0"/>
                </a:spcAft>
                <a:tabLst>
                  <a:tab pos="468861" algn="l"/>
                </a:tabLst>
              </a:pPr>
              <a:r>
                <a:rPr lang="en-US" sz="750">
                  <a:solidFill>
                    <a:srgbClr val="000000"/>
                  </a:solidFill>
                </a:rPr>
                <a:t>SOURCE: Source</a:t>
              </a:r>
            </a:p>
          </p:txBody>
        </p:sp>
      </p:grpSp>
      <p:grpSp>
        <p:nvGrpSpPr>
          <p:cNvPr id="15" name="ACET" hidden="1"/>
          <p:cNvGrpSpPr>
            <a:grpSpLocks/>
          </p:cNvGrpSpPr>
          <p:nvPr/>
        </p:nvGrpSpPr>
        <p:grpSpPr bwMode="auto">
          <a:xfrm>
            <a:off x="1482156" y="1281222"/>
            <a:ext cx="4350892" cy="387119"/>
            <a:chOff x="915" y="791"/>
            <a:chExt cx="2686" cy="239"/>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91"/>
              <a:ext cx="2686" cy="239"/>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200" b="1">
                  <a:solidFill>
                    <a:srgbClr val="000000"/>
                  </a:solidFill>
                </a:rPr>
                <a:t>Title</a:t>
              </a:r>
            </a:p>
            <a:p>
              <a:pPr fontAlgn="base">
                <a:spcBef>
                  <a:spcPct val="0"/>
                </a:spcBef>
                <a:spcAft>
                  <a:spcPct val="0"/>
                </a:spcAft>
              </a:pPr>
              <a:r>
                <a:rPr lang="en-US" sz="1200">
                  <a:solidFill>
                    <a:srgbClr val="808080"/>
                  </a:solidFill>
                </a:rPr>
                <a:t>Unit of measure</a:t>
              </a:r>
            </a:p>
          </p:txBody>
        </p:sp>
      </p:grpSp>
      <p:grpSp>
        <p:nvGrpSpPr>
          <p:cNvPr id="63" name="LegendBoxes" hidden="1"/>
          <p:cNvGrpSpPr>
            <a:grpSpLocks/>
          </p:cNvGrpSpPr>
          <p:nvPr/>
        </p:nvGrpSpPr>
        <p:grpSpPr bwMode="auto">
          <a:xfrm>
            <a:off x="7449490" y="275440"/>
            <a:ext cx="644699" cy="1004244"/>
            <a:chOff x="4936" y="176"/>
            <a:chExt cx="398" cy="620"/>
          </a:xfrm>
        </p:grpSpPr>
        <p:sp>
          <p:nvSpPr>
            <p:cNvPr id="64" name="Legend1"/>
            <p:cNvSpPr>
              <a:spLocks noChangeArrowheads="1"/>
            </p:cNvSpPr>
            <p:nvPr/>
          </p:nvSpPr>
          <p:spPr bwMode="auto">
            <a:xfrm>
              <a:off x="5096" y="17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66" name="Legend2"/>
            <p:cNvSpPr>
              <a:spLocks noChangeArrowheads="1"/>
            </p:cNvSpPr>
            <p:nvPr/>
          </p:nvSpPr>
          <p:spPr bwMode="auto">
            <a:xfrm>
              <a:off x="5096" y="34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68" name="Legend3"/>
            <p:cNvSpPr>
              <a:spLocks noChangeArrowheads="1"/>
            </p:cNvSpPr>
            <p:nvPr/>
          </p:nvSpPr>
          <p:spPr bwMode="auto">
            <a:xfrm>
              <a:off x="5096" y="517"/>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70" name="Legend4"/>
            <p:cNvSpPr>
              <a:spLocks noChangeArrowheads="1"/>
            </p:cNvSpPr>
            <p:nvPr/>
          </p:nvSpPr>
          <p:spPr bwMode="auto">
            <a:xfrm>
              <a:off x="5096" y="688"/>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nvGrpSpPr>
          <p:cNvPr id="72" name="LegendLines" hidden="1"/>
          <p:cNvGrpSpPr>
            <a:grpSpLocks/>
          </p:cNvGrpSpPr>
          <p:nvPr/>
        </p:nvGrpSpPr>
        <p:grpSpPr bwMode="auto">
          <a:xfrm>
            <a:off x="7135220" y="275441"/>
            <a:ext cx="958945" cy="696492"/>
            <a:chOff x="4750" y="176"/>
            <a:chExt cx="592" cy="43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a:solidFill>
                  <a:srgbClr val="000000"/>
                </a:solidFill>
              </a:endParaRPr>
            </a:p>
          </p:txBody>
        </p:sp>
        <p:sp>
          <p:nvSpPr>
            <p:cNvPr id="76" name="Legend1"/>
            <p:cNvSpPr>
              <a:spLocks noChangeArrowheads="1"/>
            </p:cNvSpPr>
            <p:nvPr/>
          </p:nvSpPr>
          <p:spPr bwMode="auto">
            <a:xfrm>
              <a:off x="5104" y="17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77" name="Legend2"/>
            <p:cNvSpPr>
              <a:spLocks noChangeArrowheads="1"/>
            </p:cNvSpPr>
            <p:nvPr/>
          </p:nvSpPr>
          <p:spPr bwMode="auto">
            <a:xfrm>
              <a:off x="5104" y="344"/>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78" name="Legend3"/>
            <p:cNvSpPr>
              <a:spLocks noChangeArrowheads="1"/>
            </p:cNvSpPr>
            <p:nvPr/>
          </p:nvSpPr>
          <p:spPr bwMode="auto">
            <a:xfrm>
              <a:off x="5104" y="520"/>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grpSp>
      <p:grpSp>
        <p:nvGrpSpPr>
          <p:cNvPr id="79" name="McKSticker" hidden="1"/>
          <p:cNvGrpSpPr/>
          <p:nvPr/>
        </p:nvGrpSpPr>
        <p:grpSpPr bwMode="auto">
          <a:xfrm>
            <a:off x="7418661" y="275441"/>
            <a:ext cx="809966" cy="166199"/>
            <a:chOff x="7946982" y="285750"/>
            <a:chExt cx="793793" cy="162890"/>
          </a:xfrm>
        </p:grpSpPr>
        <p:sp>
          <p:nvSpPr>
            <p:cNvPr id="80" name="StickerRectangle"/>
            <p:cNvSpPr>
              <a:spLocks noChangeArrowheads="1"/>
            </p:cNvSpPr>
            <p:nvPr/>
          </p:nvSpPr>
          <p:spPr bwMode="auto">
            <a:xfrm>
              <a:off x="7946982" y="285750"/>
              <a:ext cx="793793" cy="16289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685145" fontAlgn="base">
                <a:spcBef>
                  <a:spcPct val="0"/>
                </a:spcBef>
                <a:spcAft>
                  <a:spcPct val="0"/>
                </a:spcAft>
                <a:buClr>
                  <a:srgbClr val="000000"/>
                </a:buClr>
              </a:pPr>
              <a:r>
                <a:rPr lang="en-US" sz="900">
                  <a:solidFill>
                    <a:srgbClr val="808080"/>
                  </a:solidFill>
                </a:rPr>
                <a:t>PRELIMINARY</a:t>
              </a:r>
            </a:p>
          </p:txBody>
        </p:sp>
        <p:cxnSp>
          <p:nvCxnSpPr>
            <p:cNvPr id="81" name="AutoShape 31"/>
            <p:cNvCxnSpPr>
              <a:cxnSpLocks noChangeShapeType="1"/>
              <a:stCxn id="80" idx="2"/>
              <a:endCxn id="80" idx="4"/>
            </p:cNvCxnSpPr>
            <p:nvPr/>
          </p:nvCxnSpPr>
          <p:spPr bwMode="auto">
            <a:xfrm>
              <a:off x="7946982" y="285750"/>
              <a:ext cx="0" cy="162890"/>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946982" y="448640"/>
              <a:ext cx="793793"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711928" cy="1333054"/>
            <a:chOff x="6655594" y="273840"/>
            <a:chExt cx="697715" cy="1306516"/>
          </a:xfrm>
        </p:grpSpPr>
        <p:grpSp>
          <p:nvGrpSpPr>
            <p:cNvPr id="84" name="MoonLegend1"/>
            <p:cNvGrpSpPr>
              <a:grpSpLocks noChangeAspect="1"/>
            </p:cNvGrpSpPr>
            <p:nvPr>
              <p:custDataLst>
                <p:tags r:id="rId12"/>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5"/>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103" name="Arc 39"/>
              <p:cNvSpPr>
                <a:spLocks noChangeAspect="1"/>
              </p:cNvSpPr>
              <p:nvPr>
                <p:custDataLst>
                  <p:tags r:id="rId26"/>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nvGrpSpPr>
            <p:cNvPr id="85" name="MoonLegend2"/>
            <p:cNvGrpSpPr>
              <a:grpSpLocks noChangeAspect="1"/>
            </p:cNvGrpSpPr>
            <p:nvPr>
              <p:custDataLst>
                <p:tags r:id="rId13"/>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3"/>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101" name="Arc 42"/>
              <p:cNvSpPr>
                <a:spLocks noChangeAspect="1"/>
              </p:cNvSpPr>
              <p:nvPr>
                <p:custDataLst>
                  <p:tags r:id="rId24"/>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nvGrpSpPr>
            <p:cNvPr id="86" name="MoonLegend4"/>
            <p:cNvGrpSpPr>
              <a:grpSpLocks noChangeAspect="1"/>
            </p:cNvGrpSpPr>
            <p:nvPr>
              <p:custDataLst>
                <p:tags r:id="rId14"/>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21"/>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99" name="Arc 48"/>
              <p:cNvSpPr>
                <a:spLocks noChangeAspect="1"/>
              </p:cNvSpPr>
              <p:nvPr>
                <p:custDataLst>
                  <p:tags r:id="rId22"/>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nvGrpSpPr>
            <p:cNvPr id="87" name="MoonLegend5"/>
            <p:cNvGrpSpPr>
              <a:grpSpLocks noChangeAspect="1"/>
            </p:cNvGrpSpPr>
            <p:nvPr>
              <p:custDataLst>
                <p:tags r:id="rId15"/>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9"/>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97" name="Oval 51"/>
              <p:cNvSpPr>
                <a:spLocks noChangeAspect="1" noChangeArrowheads="1"/>
              </p:cNvSpPr>
              <p:nvPr>
                <p:custDataLst>
                  <p:tags r:id="rId20"/>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sp>
          <p:nvSpPr>
            <p:cNvPr id="88" name="Legend1"/>
            <p:cNvSpPr>
              <a:spLocks noChangeArrowheads="1"/>
            </p:cNvSpPr>
            <p:nvPr/>
          </p:nvSpPr>
          <p:spPr bwMode="auto">
            <a:xfrm>
              <a:off x="6976269" y="286540"/>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89" name="Legend2"/>
            <p:cNvSpPr>
              <a:spLocks noChangeArrowheads="1"/>
            </p:cNvSpPr>
            <p:nvPr/>
          </p:nvSpPr>
          <p:spPr bwMode="auto">
            <a:xfrm>
              <a:off x="6976269" y="561178"/>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90" name="Legend3"/>
            <p:cNvSpPr>
              <a:spLocks noChangeArrowheads="1"/>
            </p:cNvSpPr>
            <p:nvPr/>
          </p:nvSpPr>
          <p:spPr bwMode="auto">
            <a:xfrm>
              <a:off x="6976269" y="835817"/>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91" name="Legend4"/>
            <p:cNvSpPr>
              <a:spLocks noChangeArrowheads="1"/>
            </p:cNvSpPr>
            <p:nvPr/>
          </p:nvSpPr>
          <p:spPr bwMode="auto">
            <a:xfrm>
              <a:off x="6976269" y="1107280"/>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92" name="Legend5"/>
            <p:cNvSpPr>
              <a:spLocks noChangeArrowheads="1"/>
            </p:cNvSpPr>
            <p:nvPr/>
          </p:nvSpPr>
          <p:spPr bwMode="auto">
            <a:xfrm>
              <a:off x="6976269" y="1383505"/>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grpSp>
          <p:nvGrpSpPr>
            <p:cNvPr id="93" name="MoonLegend3"/>
            <p:cNvGrpSpPr>
              <a:grpSpLocks noChangeAspect="1"/>
            </p:cNvGrpSpPr>
            <p:nvPr>
              <p:custDataLst>
                <p:tags r:id="rId16"/>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7"/>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95" name="Arc 48"/>
              <p:cNvSpPr>
                <a:spLocks noChangeAspect="1"/>
              </p:cNvSpPr>
              <p:nvPr>
                <p:custDataLst>
                  <p:tags r:id="rId18"/>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sp>
        <p:nvSpPr>
          <p:cNvPr id="104" name="Slide Number"/>
          <p:cNvSpPr txBox="1">
            <a:spLocks/>
          </p:cNvSpPr>
          <p:nvPr/>
        </p:nvSpPr>
        <p:spPr bwMode="auto">
          <a:xfrm>
            <a:off x="8856849" y="6654135"/>
            <a:ext cx="112211" cy="115416"/>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750" smtClean="0">
                <a:solidFill>
                  <a:schemeClr val="tx1"/>
                </a:solidFill>
                <a:latin typeface="Calibri" panose="020F0502020204030204" pitchFamily="34" charset="0"/>
                <a:cs typeface="Calibri" panose="020F0502020204030204" pitchFamily="34" charset="0"/>
              </a:rPr>
              <a:pPr algn="r" fontAlgn="base">
                <a:spcBef>
                  <a:spcPct val="0"/>
                </a:spcBef>
                <a:spcAft>
                  <a:spcPct val="0"/>
                </a:spcAft>
              </a:pPr>
              <a:t>‹#›</a:t>
            </a:fld>
            <a:endParaRPr lang="en-US" sz="750">
              <a:solidFill>
                <a:schemeClr val="tx1"/>
              </a:solidFill>
              <a:latin typeface="Calibri" panose="020F0502020204030204" pitchFamily="34" charset="0"/>
              <a:cs typeface="Calibri" panose="020F0502020204030204" pitchFamily="34" charset="0"/>
            </a:endParaRPr>
          </a:p>
        </p:txBody>
      </p:sp>
      <p:pic>
        <p:nvPicPr>
          <p:cNvPr id="62" name="Picture 4" descr="http://upload.wikimedia.org/wikipedia/commons/thumb/8/82/Seal_of_Massachusetts.svg/2000px-Seal_of_Massachusetts.svg.png"/>
          <p:cNvPicPr>
            <a:picLocks noChangeArrowheads="1"/>
          </p:cNvPicPr>
          <p:nvPr/>
        </p:nvPicPr>
        <p:blipFill>
          <a:blip r:embed="rId29"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6" y="135845"/>
            <a:ext cx="47320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05" name="TextBox 104"/>
          <p:cNvSpPr txBox="1"/>
          <p:nvPr/>
        </p:nvSpPr>
        <p:spPr>
          <a:xfrm>
            <a:off x="4037843" y="5678699"/>
            <a:ext cx="4302125" cy="12695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825">
                <a:solidFill>
                  <a:srgbClr val="FFFFFF"/>
                </a:solidFill>
              </a:rPr>
              <a:t>Confidential – Proprietary and predecisional</a:t>
            </a:r>
          </a:p>
        </p:txBody>
      </p:sp>
      <p:sp>
        <p:nvSpPr>
          <p:cNvPr id="107" name="Content Placeholder 2">
            <a:extLst>
              <a:ext uri="{FF2B5EF4-FFF2-40B4-BE49-F238E27FC236}">
                <a16:creationId xmlns:a16="http://schemas.microsoft.com/office/drawing/2014/main" id="{FAB0BE2B-F6D2-4D96-99C4-7EA152BBD4BE}"/>
              </a:ext>
            </a:extLst>
          </p:cNvPr>
          <p:cNvSpPr txBox="1">
            <a:spLocks/>
          </p:cNvSpPr>
          <p:nvPr/>
        </p:nvSpPr>
        <p:spPr>
          <a:xfrm>
            <a:off x="457200" y="1600206"/>
            <a:ext cx="8229600" cy="4525963"/>
          </a:xfrm>
          <a:prstGeom prst="rect">
            <a:avLst/>
          </a:prstGeom>
        </p:spPr>
        <p:txBody>
          <a:bodyPr/>
          <a:lstStyle>
            <a:lvl1pPr marL="0" indent="0" algn="l" defTabSz="913429" rtl="0" eaLnBrk="1" fontAlgn="base" hangingPunct="1">
              <a:spcBef>
                <a:spcPct val="0"/>
              </a:spcBef>
              <a:spcAft>
                <a:spcPct val="0"/>
              </a:spcAft>
              <a:buClr>
                <a:schemeClr val="tx2"/>
              </a:buClr>
              <a:defRPr sz="1600" baseline="0">
                <a:solidFill>
                  <a:schemeClr val="tx1"/>
                </a:solidFill>
                <a:latin typeface="Calibri" panose="020F0502020204030204" pitchFamily="34" charset="0"/>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Calibri" panose="020F0502020204030204" pitchFamily="34" charset="0"/>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Calibri" panose="020F0502020204030204" pitchFamily="34" charset="0"/>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endParaRPr lang="en-US" sz="1200" kern="0"/>
          </a:p>
          <a:p>
            <a:pPr lvl="1"/>
            <a:endParaRPr lang="en-US" sz="1200" kern="0"/>
          </a:p>
          <a:p>
            <a:pPr lvl="2"/>
            <a:endParaRPr lang="en-US" sz="1200" kern="0"/>
          </a:p>
          <a:p>
            <a:pPr lvl="3"/>
            <a:endParaRPr lang="en-US" sz="1200" kern="0"/>
          </a:p>
          <a:p>
            <a:pPr lvl="4"/>
            <a:endParaRPr lang="en-US" sz="1200" kern="0"/>
          </a:p>
        </p:txBody>
      </p:sp>
      <p:cxnSp>
        <p:nvCxnSpPr>
          <p:cNvPr id="109" name="Straight Connector 108">
            <a:extLst>
              <a:ext uri="{FF2B5EF4-FFF2-40B4-BE49-F238E27FC236}">
                <a16:creationId xmlns:a16="http://schemas.microsoft.com/office/drawing/2014/main" id="{6A4B27DA-A6E5-4745-804D-1F233F6C5C68}"/>
              </a:ext>
            </a:extLst>
          </p:cNvPr>
          <p:cNvCxnSpPr/>
          <p:nvPr/>
        </p:nvCxnSpPr>
        <p:spPr>
          <a:xfrm>
            <a:off x="152400" y="600075"/>
            <a:ext cx="8077200" cy="0"/>
          </a:xfrm>
          <a:prstGeom prst="line">
            <a:avLst/>
          </a:prstGeom>
          <a:ln w="381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5" name="Title Placeholder 4">
            <a:extLst>
              <a:ext uri="{FF2B5EF4-FFF2-40B4-BE49-F238E27FC236}">
                <a16:creationId xmlns:a16="http://schemas.microsoft.com/office/drawing/2014/main" id="{E90CA157-77DA-48E0-B8B2-1702D4DA1CE2}"/>
              </a:ext>
            </a:extLst>
          </p:cNvPr>
          <p:cNvSpPr>
            <a:spLocks noGrp="1"/>
          </p:cNvSpPr>
          <p:nvPr>
            <p:ph type="title"/>
          </p:nvPr>
        </p:nvSpPr>
        <p:spPr>
          <a:xfrm>
            <a:off x="174944" y="77941"/>
            <a:ext cx="8053677" cy="449246"/>
          </a:xfrm>
          <a:prstGeom prst="rect">
            <a:avLst/>
          </a:prstGeom>
        </p:spPr>
        <p:txBody>
          <a:bodyPr vert="horz" lIns="91440" tIns="45720" rIns="91440" bIns="45720" rtlCol="0" anchor="ctr">
            <a:normAutofit/>
          </a:bodyPr>
          <a:lstStyle/>
          <a:p>
            <a:r>
              <a:rPr lang="en-US"/>
              <a:t>Click to edit Master title style</a:t>
            </a:r>
          </a:p>
        </p:txBody>
      </p:sp>
      <p:sp>
        <p:nvSpPr>
          <p:cNvPr id="106" name="Content Placeholder 2">
            <a:extLst>
              <a:ext uri="{FF2B5EF4-FFF2-40B4-BE49-F238E27FC236}">
                <a16:creationId xmlns:a16="http://schemas.microsoft.com/office/drawing/2014/main" id="{B17FC353-C8BF-421C-BD43-FB6CD2A5DC6C}"/>
              </a:ext>
            </a:extLst>
          </p:cNvPr>
          <p:cNvSpPr txBox="1">
            <a:spLocks/>
          </p:cNvSpPr>
          <p:nvPr userDrawn="1"/>
        </p:nvSpPr>
        <p:spPr>
          <a:xfrm>
            <a:off x="457200" y="1600206"/>
            <a:ext cx="8229600" cy="4525963"/>
          </a:xfrm>
          <a:prstGeom prst="rect">
            <a:avLst/>
          </a:prstGeom>
        </p:spPr>
        <p:txBody>
          <a:bodyPr/>
          <a:lstStyle>
            <a:lvl1pPr marL="0" indent="0" algn="l" defTabSz="913429" rtl="0" eaLnBrk="1" fontAlgn="base" hangingPunct="1">
              <a:spcBef>
                <a:spcPct val="0"/>
              </a:spcBef>
              <a:spcAft>
                <a:spcPct val="0"/>
              </a:spcAft>
              <a:buClr>
                <a:schemeClr val="tx2"/>
              </a:buClr>
              <a:defRPr sz="1600" baseline="0">
                <a:solidFill>
                  <a:schemeClr val="tx1"/>
                </a:solidFill>
                <a:latin typeface="Calibri" panose="020F0502020204030204" pitchFamily="34" charset="0"/>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Calibri" panose="020F0502020204030204" pitchFamily="34" charset="0"/>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Calibri" panose="020F0502020204030204" pitchFamily="34" charset="0"/>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endParaRPr lang="en-US" sz="1200" kern="0"/>
          </a:p>
          <a:p>
            <a:pPr lvl="1"/>
            <a:endParaRPr lang="en-US" sz="1200" kern="0"/>
          </a:p>
          <a:p>
            <a:pPr lvl="2"/>
            <a:endParaRPr lang="en-US" sz="1200" kern="0"/>
          </a:p>
          <a:p>
            <a:pPr lvl="3"/>
            <a:endParaRPr lang="en-US" sz="1200" kern="0"/>
          </a:p>
          <a:p>
            <a:pPr lvl="4"/>
            <a:endParaRPr lang="en-US" sz="1200" kern="0"/>
          </a:p>
        </p:txBody>
      </p:sp>
      <p:cxnSp>
        <p:nvCxnSpPr>
          <p:cNvPr id="108" name="Straight Connector 107">
            <a:extLst>
              <a:ext uri="{FF2B5EF4-FFF2-40B4-BE49-F238E27FC236}">
                <a16:creationId xmlns:a16="http://schemas.microsoft.com/office/drawing/2014/main" id="{7970D58A-F52E-4718-B06B-29B6297558FD}"/>
              </a:ext>
            </a:extLst>
          </p:cNvPr>
          <p:cNvCxnSpPr/>
          <p:nvPr userDrawn="1"/>
        </p:nvCxnSpPr>
        <p:spPr>
          <a:xfrm>
            <a:off x="152400" y="600075"/>
            <a:ext cx="8077200" cy="0"/>
          </a:xfrm>
          <a:prstGeom prst="line">
            <a:avLst/>
          </a:prstGeom>
          <a:ln w="381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3849786"/>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Lst>
  <p:hf sldNum="0" hdr="0" ftr="0"/>
  <p:txStyles>
    <p:titleStyle>
      <a:lvl1pPr algn="l" defTabSz="685072" rtl="0" eaLnBrk="1" fontAlgn="base" hangingPunct="1">
        <a:spcBef>
          <a:spcPct val="0"/>
        </a:spcBef>
        <a:spcAft>
          <a:spcPct val="0"/>
        </a:spcAft>
        <a:tabLst>
          <a:tab pos="206493" algn="l"/>
        </a:tabLst>
        <a:defRPr sz="1500" b="1" baseline="0">
          <a:solidFill>
            <a:schemeClr val="tx2"/>
          </a:solidFill>
          <a:latin typeface="Calibri" panose="020F0502020204030204" pitchFamily="34" charset="0"/>
          <a:ea typeface="+mj-ea"/>
          <a:cs typeface="Calibri" panose="020F0502020204030204" pitchFamily="34" charset="0"/>
        </a:defRPr>
      </a:lvl1pPr>
      <a:lvl2pPr algn="l" defTabSz="685072" rtl="0" eaLnBrk="1" fontAlgn="base" hangingPunct="1">
        <a:spcBef>
          <a:spcPct val="0"/>
        </a:spcBef>
        <a:spcAft>
          <a:spcPct val="0"/>
        </a:spcAft>
        <a:defRPr sz="1425" b="1">
          <a:solidFill>
            <a:schemeClr val="tx2"/>
          </a:solidFill>
          <a:latin typeface="Arial" charset="0"/>
        </a:defRPr>
      </a:lvl2pPr>
      <a:lvl3pPr algn="l" defTabSz="685072" rtl="0" eaLnBrk="1" fontAlgn="base" hangingPunct="1">
        <a:spcBef>
          <a:spcPct val="0"/>
        </a:spcBef>
        <a:spcAft>
          <a:spcPct val="0"/>
        </a:spcAft>
        <a:defRPr sz="1425" b="1">
          <a:solidFill>
            <a:schemeClr val="tx2"/>
          </a:solidFill>
          <a:latin typeface="Arial" charset="0"/>
        </a:defRPr>
      </a:lvl3pPr>
      <a:lvl4pPr algn="l" defTabSz="685072" rtl="0" eaLnBrk="1" fontAlgn="base" hangingPunct="1">
        <a:spcBef>
          <a:spcPct val="0"/>
        </a:spcBef>
        <a:spcAft>
          <a:spcPct val="0"/>
        </a:spcAft>
        <a:defRPr sz="1425" b="1">
          <a:solidFill>
            <a:schemeClr val="tx2"/>
          </a:solidFill>
          <a:latin typeface="Arial" charset="0"/>
        </a:defRPr>
      </a:lvl4pPr>
      <a:lvl5pPr algn="l" defTabSz="685072" rtl="0" eaLnBrk="1" fontAlgn="base" hangingPunct="1">
        <a:spcBef>
          <a:spcPct val="0"/>
        </a:spcBef>
        <a:spcAft>
          <a:spcPct val="0"/>
        </a:spcAft>
        <a:defRPr sz="1425" b="1">
          <a:solidFill>
            <a:schemeClr val="tx2"/>
          </a:solidFill>
          <a:latin typeface="Arial" charset="0"/>
        </a:defRPr>
      </a:lvl5pPr>
      <a:lvl6pPr marL="349823" algn="l" defTabSz="685072" rtl="0" eaLnBrk="1" fontAlgn="base" hangingPunct="1">
        <a:spcBef>
          <a:spcPct val="0"/>
        </a:spcBef>
        <a:spcAft>
          <a:spcPct val="0"/>
        </a:spcAft>
        <a:defRPr sz="1425" b="1">
          <a:solidFill>
            <a:schemeClr val="tx2"/>
          </a:solidFill>
          <a:latin typeface="Arial" charset="0"/>
        </a:defRPr>
      </a:lvl6pPr>
      <a:lvl7pPr marL="699647" algn="l" defTabSz="685072" rtl="0" eaLnBrk="1" fontAlgn="base" hangingPunct="1">
        <a:spcBef>
          <a:spcPct val="0"/>
        </a:spcBef>
        <a:spcAft>
          <a:spcPct val="0"/>
        </a:spcAft>
        <a:defRPr sz="1425" b="1">
          <a:solidFill>
            <a:schemeClr val="tx2"/>
          </a:solidFill>
          <a:latin typeface="Arial" charset="0"/>
        </a:defRPr>
      </a:lvl7pPr>
      <a:lvl8pPr marL="1049471" algn="l" defTabSz="685072" rtl="0" eaLnBrk="1" fontAlgn="base" hangingPunct="1">
        <a:spcBef>
          <a:spcPct val="0"/>
        </a:spcBef>
        <a:spcAft>
          <a:spcPct val="0"/>
        </a:spcAft>
        <a:defRPr sz="1425" b="1">
          <a:solidFill>
            <a:schemeClr val="tx2"/>
          </a:solidFill>
          <a:latin typeface="Arial" charset="0"/>
        </a:defRPr>
      </a:lvl8pPr>
      <a:lvl9pPr marL="1399296" algn="l" defTabSz="685072" rtl="0" eaLnBrk="1" fontAlgn="base" hangingPunct="1">
        <a:spcBef>
          <a:spcPct val="0"/>
        </a:spcBef>
        <a:spcAft>
          <a:spcPct val="0"/>
        </a:spcAft>
        <a:defRPr sz="1425" b="1">
          <a:solidFill>
            <a:schemeClr val="tx2"/>
          </a:solidFill>
          <a:latin typeface="Arial" charset="0"/>
        </a:defRPr>
      </a:lvl9pPr>
    </p:titleStyle>
    <p:bodyStyle>
      <a:lvl1pPr marL="0" indent="0" algn="l" defTabSz="685072" rtl="0" eaLnBrk="1" fontAlgn="base" hangingPunct="1">
        <a:spcBef>
          <a:spcPct val="0"/>
        </a:spcBef>
        <a:spcAft>
          <a:spcPct val="0"/>
        </a:spcAft>
        <a:buClr>
          <a:schemeClr val="tx2"/>
        </a:buClr>
        <a:defRPr sz="1200" baseline="0">
          <a:solidFill>
            <a:schemeClr val="tx1"/>
          </a:solidFill>
          <a:latin typeface="+mn-lt"/>
          <a:ea typeface="+mn-ea"/>
          <a:cs typeface="+mn-cs"/>
        </a:defRPr>
      </a:lvl1pPr>
      <a:lvl2pPr marL="148190" indent="-146975" algn="l" defTabSz="685072" rtl="0" eaLnBrk="1" fontAlgn="base" hangingPunct="1">
        <a:spcBef>
          <a:spcPct val="0"/>
        </a:spcBef>
        <a:spcAft>
          <a:spcPct val="0"/>
        </a:spcAft>
        <a:buClr>
          <a:schemeClr val="tx2"/>
        </a:buClr>
        <a:buSzPct val="125000"/>
        <a:buFont typeface="Arial" charset="0"/>
        <a:buChar char="▪"/>
        <a:defRPr sz="1200" baseline="0">
          <a:solidFill>
            <a:schemeClr val="tx1"/>
          </a:solidFill>
          <a:latin typeface="+mn-lt"/>
        </a:defRPr>
      </a:lvl2pPr>
      <a:lvl3pPr marL="349823" indent="-200420" algn="l" defTabSz="685072" rtl="0" eaLnBrk="1" fontAlgn="base" hangingPunct="1">
        <a:spcBef>
          <a:spcPct val="0"/>
        </a:spcBef>
        <a:spcAft>
          <a:spcPct val="0"/>
        </a:spcAft>
        <a:buClr>
          <a:schemeClr val="tx2"/>
        </a:buClr>
        <a:buSzPct val="120000"/>
        <a:buFont typeface="Arial" charset="0"/>
        <a:buChar char="–"/>
        <a:defRPr sz="1200" baseline="0">
          <a:solidFill>
            <a:schemeClr val="tx1"/>
          </a:solidFill>
          <a:latin typeface="+mn-lt"/>
        </a:defRPr>
      </a:lvl3pPr>
      <a:lvl4pPr marL="470076" indent="-119037" algn="l" defTabSz="685072" rtl="0" eaLnBrk="1" fontAlgn="base" hangingPunct="1">
        <a:spcBef>
          <a:spcPct val="0"/>
        </a:spcBef>
        <a:spcAft>
          <a:spcPct val="0"/>
        </a:spcAft>
        <a:buClr>
          <a:schemeClr val="tx2"/>
        </a:buClr>
        <a:buSzPct val="120000"/>
        <a:buFont typeface="Arial" charset="0"/>
        <a:buChar char="▫"/>
        <a:defRPr sz="1200" baseline="0">
          <a:solidFill>
            <a:schemeClr val="tx1"/>
          </a:solidFill>
          <a:latin typeface="+mn-lt"/>
        </a:defRPr>
      </a:lvl4pPr>
      <a:lvl5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5pPr>
      <a:lvl6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6pPr>
      <a:lvl7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7pPr>
      <a:lvl8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8pPr>
      <a:lvl9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9pPr>
    </p:bodyStyle>
    <p:otherStyle>
      <a:defPPr>
        <a:defRPr lang="en-US"/>
      </a:defPPr>
      <a:lvl1pPr marL="0" algn="l" defTabSz="699647" rtl="0" eaLnBrk="1" latinLnBrk="0" hangingPunct="1">
        <a:defRPr sz="1350" kern="1200">
          <a:solidFill>
            <a:schemeClr val="tx1"/>
          </a:solidFill>
          <a:latin typeface="+mn-lt"/>
          <a:ea typeface="+mn-ea"/>
          <a:cs typeface="+mn-cs"/>
        </a:defRPr>
      </a:lvl1pPr>
      <a:lvl2pPr marL="349823" algn="l" defTabSz="699647" rtl="0" eaLnBrk="1" latinLnBrk="0" hangingPunct="1">
        <a:defRPr sz="1350" kern="1200">
          <a:solidFill>
            <a:schemeClr val="tx1"/>
          </a:solidFill>
          <a:latin typeface="+mn-lt"/>
          <a:ea typeface="+mn-ea"/>
          <a:cs typeface="+mn-cs"/>
        </a:defRPr>
      </a:lvl2pPr>
      <a:lvl3pPr marL="699647" algn="l" defTabSz="699647" rtl="0" eaLnBrk="1" latinLnBrk="0" hangingPunct="1">
        <a:defRPr sz="1350" kern="1200">
          <a:solidFill>
            <a:schemeClr val="tx1"/>
          </a:solidFill>
          <a:latin typeface="+mn-lt"/>
          <a:ea typeface="+mn-ea"/>
          <a:cs typeface="+mn-cs"/>
        </a:defRPr>
      </a:lvl3pPr>
      <a:lvl4pPr marL="1049471" algn="l" defTabSz="699647" rtl="0" eaLnBrk="1" latinLnBrk="0" hangingPunct="1">
        <a:defRPr sz="1350" kern="1200">
          <a:solidFill>
            <a:schemeClr val="tx1"/>
          </a:solidFill>
          <a:latin typeface="+mn-lt"/>
          <a:ea typeface="+mn-ea"/>
          <a:cs typeface="+mn-cs"/>
        </a:defRPr>
      </a:lvl4pPr>
      <a:lvl5pPr marL="1399296" algn="l" defTabSz="699647" rtl="0" eaLnBrk="1" latinLnBrk="0" hangingPunct="1">
        <a:defRPr sz="1350" kern="1200">
          <a:solidFill>
            <a:schemeClr val="tx1"/>
          </a:solidFill>
          <a:latin typeface="+mn-lt"/>
          <a:ea typeface="+mn-ea"/>
          <a:cs typeface="+mn-cs"/>
        </a:defRPr>
      </a:lvl5pPr>
      <a:lvl6pPr marL="1749119" algn="l" defTabSz="699647" rtl="0" eaLnBrk="1" latinLnBrk="0" hangingPunct="1">
        <a:defRPr sz="1350" kern="1200">
          <a:solidFill>
            <a:schemeClr val="tx1"/>
          </a:solidFill>
          <a:latin typeface="+mn-lt"/>
          <a:ea typeface="+mn-ea"/>
          <a:cs typeface="+mn-cs"/>
        </a:defRPr>
      </a:lvl6pPr>
      <a:lvl7pPr marL="2098943" algn="l" defTabSz="699647" rtl="0" eaLnBrk="1" latinLnBrk="0" hangingPunct="1">
        <a:defRPr sz="1350" kern="1200">
          <a:solidFill>
            <a:schemeClr val="tx1"/>
          </a:solidFill>
          <a:latin typeface="+mn-lt"/>
          <a:ea typeface="+mn-ea"/>
          <a:cs typeface="+mn-cs"/>
        </a:defRPr>
      </a:lvl7pPr>
      <a:lvl8pPr marL="2448767" algn="l" defTabSz="699647" rtl="0" eaLnBrk="1" latinLnBrk="0" hangingPunct="1">
        <a:defRPr sz="1350" kern="1200">
          <a:solidFill>
            <a:schemeClr val="tx1"/>
          </a:solidFill>
          <a:latin typeface="+mn-lt"/>
          <a:ea typeface="+mn-ea"/>
          <a:cs typeface="+mn-cs"/>
        </a:defRPr>
      </a:lvl8pPr>
      <a:lvl9pPr marL="2798590" algn="l" defTabSz="699647"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naaccr.org/" TargetMode="External"/><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hyperlink" Target="https://communitytechnologycooperative.or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3" Type="http://schemas.openxmlformats.org/officeDocument/2006/relationships/tags" Target="../tags/tag66.xml"/><Relationship Id="rId18" Type="http://schemas.openxmlformats.org/officeDocument/2006/relationships/tags" Target="../tags/tag71.xml"/><Relationship Id="rId26" Type="http://schemas.openxmlformats.org/officeDocument/2006/relationships/tags" Target="../tags/tag79.xml"/><Relationship Id="rId39" Type="http://schemas.openxmlformats.org/officeDocument/2006/relationships/tags" Target="../tags/tag92.xml"/><Relationship Id="rId21" Type="http://schemas.openxmlformats.org/officeDocument/2006/relationships/tags" Target="../tags/tag74.xml"/><Relationship Id="rId34" Type="http://schemas.openxmlformats.org/officeDocument/2006/relationships/tags" Target="../tags/tag87.xml"/><Relationship Id="rId42" Type="http://schemas.openxmlformats.org/officeDocument/2006/relationships/tags" Target="../tags/tag95.xml"/><Relationship Id="rId47" Type="http://schemas.openxmlformats.org/officeDocument/2006/relationships/tags" Target="../tags/tag100.xml"/><Relationship Id="rId50" Type="http://schemas.openxmlformats.org/officeDocument/2006/relationships/tags" Target="../tags/tag103.xml"/><Relationship Id="rId55" Type="http://schemas.openxmlformats.org/officeDocument/2006/relationships/tags" Target="../tags/tag108.xml"/><Relationship Id="rId63" Type="http://schemas.openxmlformats.org/officeDocument/2006/relationships/tags" Target="../tags/tag116.xml"/><Relationship Id="rId68" Type="http://schemas.openxmlformats.org/officeDocument/2006/relationships/tags" Target="../tags/tag121.xml"/><Relationship Id="rId76" Type="http://schemas.openxmlformats.org/officeDocument/2006/relationships/tags" Target="../tags/tag129.xml"/><Relationship Id="rId84" Type="http://schemas.openxmlformats.org/officeDocument/2006/relationships/slideLayout" Target="../slideLayouts/slideLayout9.xml"/><Relationship Id="rId7" Type="http://schemas.openxmlformats.org/officeDocument/2006/relationships/tags" Target="../tags/tag60.xml"/><Relationship Id="rId71" Type="http://schemas.openxmlformats.org/officeDocument/2006/relationships/tags" Target="../tags/tag124.xml"/><Relationship Id="rId2" Type="http://schemas.openxmlformats.org/officeDocument/2006/relationships/tags" Target="../tags/tag55.xml"/><Relationship Id="rId16" Type="http://schemas.openxmlformats.org/officeDocument/2006/relationships/tags" Target="../tags/tag69.xml"/><Relationship Id="rId29" Type="http://schemas.openxmlformats.org/officeDocument/2006/relationships/tags" Target="../tags/tag82.xml"/><Relationship Id="rId11" Type="http://schemas.openxmlformats.org/officeDocument/2006/relationships/tags" Target="../tags/tag64.xml"/><Relationship Id="rId24" Type="http://schemas.openxmlformats.org/officeDocument/2006/relationships/tags" Target="../tags/tag77.xml"/><Relationship Id="rId32" Type="http://schemas.openxmlformats.org/officeDocument/2006/relationships/tags" Target="../tags/tag85.xml"/><Relationship Id="rId37" Type="http://schemas.openxmlformats.org/officeDocument/2006/relationships/tags" Target="../tags/tag90.xml"/><Relationship Id="rId40" Type="http://schemas.openxmlformats.org/officeDocument/2006/relationships/tags" Target="../tags/tag93.xml"/><Relationship Id="rId45" Type="http://schemas.openxmlformats.org/officeDocument/2006/relationships/tags" Target="../tags/tag98.xml"/><Relationship Id="rId53" Type="http://schemas.openxmlformats.org/officeDocument/2006/relationships/tags" Target="../tags/tag106.xml"/><Relationship Id="rId58" Type="http://schemas.openxmlformats.org/officeDocument/2006/relationships/tags" Target="../tags/tag111.xml"/><Relationship Id="rId66" Type="http://schemas.openxmlformats.org/officeDocument/2006/relationships/tags" Target="../tags/tag119.xml"/><Relationship Id="rId74" Type="http://schemas.openxmlformats.org/officeDocument/2006/relationships/tags" Target="../tags/tag127.xml"/><Relationship Id="rId79" Type="http://schemas.openxmlformats.org/officeDocument/2006/relationships/tags" Target="../tags/tag132.xml"/><Relationship Id="rId5" Type="http://schemas.openxmlformats.org/officeDocument/2006/relationships/tags" Target="../tags/tag58.xml"/><Relationship Id="rId61" Type="http://schemas.openxmlformats.org/officeDocument/2006/relationships/tags" Target="../tags/tag114.xml"/><Relationship Id="rId82" Type="http://schemas.openxmlformats.org/officeDocument/2006/relationships/tags" Target="../tags/tag135.xml"/><Relationship Id="rId10" Type="http://schemas.openxmlformats.org/officeDocument/2006/relationships/tags" Target="../tags/tag63.xml"/><Relationship Id="rId19" Type="http://schemas.openxmlformats.org/officeDocument/2006/relationships/tags" Target="../tags/tag72.xml"/><Relationship Id="rId31" Type="http://schemas.openxmlformats.org/officeDocument/2006/relationships/tags" Target="../tags/tag84.xml"/><Relationship Id="rId44" Type="http://schemas.openxmlformats.org/officeDocument/2006/relationships/tags" Target="../tags/tag97.xml"/><Relationship Id="rId52" Type="http://schemas.openxmlformats.org/officeDocument/2006/relationships/tags" Target="../tags/tag105.xml"/><Relationship Id="rId60" Type="http://schemas.openxmlformats.org/officeDocument/2006/relationships/tags" Target="../tags/tag113.xml"/><Relationship Id="rId65" Type="http://schemas.openxmlformats.org/officeDocument/2006/relationships/tags" Target="../tags/tag118.xml"/><Relationship Id="rId73" Type="http://schemas.openxmlformats.org/officeDocument/2006/relationships/tags" Target="../tags/tag126.xml"/><Relationship Id="rId78" Type="http://schemas.openxmlformats.org/officeDocument/2006/relationships/tags" Target="../tags/tag131.xml"/><Relationship Id="rId81" Type="http://schemas.openxmlformats.org/officeDocument/2006/relationships/tags" Target="../tags/tag134.xml"/><Relationship Id="rId4" Type="http://schemas.openxmlformats.org/officeDocument/2006/relationships/tags" Target="../tags/tag57.xml"/><Relationship Id="rId9" Type="http://schemas.openxmlformats.org/officeDocument/2006/relationships/tags" Target="../tags/tag62.xml"/><Relationship Id="rId14" Type="http://schemas.openxmlformats.org/officeDocument/2006/relationships/tags" Target="../tags/tag67.xml"/><Relationship Id="rId22" Type="http://schemas.openxmlformats.org/officeDocument/2006/relationships/tags" Target="../tags/tag75.xml"/><Relationship Id="rId27" Type="http://schemas.openxmlformats.org/officeDocument/2006/relationships/tags" Target="../tags/tag80.xml"/><Relationship Id="rId30" Type="http://schemas.openxmlformats.org/officeDocument/2006/relationships/tags" Target="../tags/tag83.xml"/><Relationship Id="rId35" Type="http://schemas.openxmlformats.org/officeDocument/2006/relationships/tags" Target="../tags/tag88.xml"/><Relationship Id="rId43" Type="http://schemas.openxmlformats.org/officeDocument/2006/relationships/tags" Target="../tags/tag96.xml"/><Relationship Id="rId48" Type="http://schemas.openxmlformats.org/officeDocument/2006/relationships/tags" Target="../tags/tag101.xml"/><Relationship Id="rId56" Type="http://schemas.openxmlformats.org/officeDocument/2006/relationships/tags" Target="../tags/tag109.xml"/><Relationship Id="rId64" Type="http://schemas.openxmlformats.org/officeDocument/2006/relationships/tags" Target="../tags/tag117.xml"/><Relationship Id="rId69" Type="http://schemas.openxmlformats.org/officeDocument/2006/relationships/tags" Target="../tags/tag122.xml"/><Relationship Id="rId77" Type="http://schemas.openxmlformats.org/officeDocument/2006/relationships/tags" Target="../tags/tag130.xml"/><Relationship Id="rId8" Type="http://schemas.openxmlformats.org/officeDocument/2006/relationships/tags" Target="../tags/tag61.xml"/><Relationship Id="rId51" Type="http://schemas.openxmlformats.org/officeDocument/2006/relationships/tags" Target="../tags/tag104.xml"/><Relationship Id="rId72" Type="http://schemas.openxmlformats.org/officeDocument/2006/relationships/tags" Target="../tags/tag125.xml"/><Relationship Id="rId80" Type="http://schemas.openxmlformats.org/officeDocument/2006/relationships/tags" Target="../tags/tag133.xml"/><Relationship Id="rId3" Type="http://schemas.openxmlformats.org/officeDocument/2006/relationships/tags" Target="../tags/tag56.xml"/><Relationship Id="rId12" Type="http://schemas.openxmlformats.org/officeDocument/2006/relationships/tags" Target="../tags/tag65.xml"/><Relationship Id="rId17" Type="http://schemas.openxmlformats.org/officeDocument/2006/relationships/tags" Target="../tags/tag70.xml"/><Relationship Id="rId25" Type="http://schemas.openxmlformats.org/officeDocument/2006/relationships/tags" Target="../tags/tag78.xml"/><Relationship Id="rId33" Type="http://schemas.openxmlformats.org/officeDocument/2006/relationships/tags" Target="../tags/tag86.xml"/><Relationship Id="rId38" Type="http://schemas.openxmlformats.org/officeDocument/2006/relationships/tags" Target="../tags/tag91.xml"/><Relationship Id="rId46" Type="http://schemas.openxmlformats.org/officeDocument/2006/relationships/tags" Target="../tags/tag99.xml"/><Relationship Id="rId59" Type="http://schemas.openxmlformats.org/officeDocument/2006/relationships/tags" Target="../tags/tag112.xml"/><Relationship Id="rId67" Type="http://schemas.openxmlformats.org/officeDocument/2006/relationships/tags" Target="../tags/tag120.xml"/><Relationship Id="rId20" Type="http://schemas.openxmlformats.org/officeDocument/2006/relationships/tags" Target="../tags/tag73.xml"/><Relationship Id="rId41" Type="http://schemas.openxmlformats.org/officeDocument/2006/relationships/tags" Target="../tags/tag94.xml"/><Relationship Id="rId54" Type="http://schemas.openxmlformats.org/officeDocument/2006/relationships/tags" Target="../tags/tag107.xml"/><Relationship Id="rId62" Type="http://schemas.openxmlformats.org/officeDocument/2006/relationships/tags" Target="../tags/tag115.xml"/><Relationship Id="rId70" Type="http://schemas.openxmlformats.org/officeDocument/2006/relationships/tags" Target="../tags/tag123.xml"/><Relationship Id="rId75" Type="http://schemas.openxmlformats.org/officeDocument/2006/relationships/tags" Target="../tags/tag128.xml"/><Relationship Id="rId83" Type="http://schemas.openxmlformats.org/officeDocument/2006/relationships/tags" Target="../tags/tag136.xml"/><Relationship Id="rId1" Type="http://schemas.openxmlformats.org/officeDocument/2006/relationships/tags" Target="../tags/tag54.xml"/><Relationship Id="rId6" Type="http://schemas.openxmlformats.org/officeDocument/2006/relationships/tags" Target="../tags/tag59.xml"/><Relationship Id="rId15" Type="http://schemas.openxmlformats.org/officeDocument/2006/relationships/tags" Target="../tags/tag68.xml"/><Relationship Id="rId23" Type="http://schemas.openxmlformats.org/officeDocument/2006/relationships/tags" Target="../tags/tag76.xml"/><Relationship Id="rId28" Type="http://schemas.openxmlformats.org/officeDocument/2006/relationships/tags" Target="../tags/tag81.xml"/><Relationship Id="rId36" Type="http://schemas.openxmlformats.org/officeDocument/2006/relationships/tags" Target="../tags/tag89.xml"/><Relationship Id="rId49" Type="http://schemas.openxmlformats.org/officeDocument/2006/relationships/tags" Target="../tags/tag102.xml"/><Relationship Id="rId57" Type="http://schemas.openxmlformats.org/officeDocument/2006/relationships/tags" Target="../tags/tag1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V</a:t>
            </a:r>
          </a:p>
        </p:txBody>
      </p:sp>
      <p:sp>
        <p:nvSpPr>
          <p:cNvPr id="3" name="Subtitle 2"/>
          <p:cNvSpPr>
            <a:spLocks noGrp="1"/>
          </p:cNvSpPr>
          <p:nvPr>
            <p:ph type="subTitle" idx="1"/>
          </p:nvPr>
        </p:nvSpPr>
        <p:spPr>
          <a:xfrm>
            <a:off x="3276600" y="4114800"/>
            <a:ext cx="4495800" cy="1524000"/>
          </a:xfrm>
        </p:spPr>
        <p:txBody>
          <a:bodyPr>
            <a:noAutofit/>
          </a:bodyPr>
          <a:lstStyle/>
          <a:p>
            <a:r>
              <a:rPr lang="en-US" sz="2800" dirty="0">
                <a:solidFill>
                  <a:schemeClr val="tx1"/>
                </a:solidFill>
              </a:rPr>
              <a:t>Health Information Technology Council Meeting</a:t>
            </a:r>
          </a:p>
          <a:p>
            <a:endParaRPr lang="en-US" sz="2400" dirty="0">
              <a:solidFill>
                <a:schemeClr val="tx1"/>
              </a:solidFill>
            </a:endParaRPr>
          </a:p>
          <a:p>
            <a:r>
              <a:rPr lang="en-US" sz="2400" dirty="0">
                <a:solidFill>
                  <a:schemeClr val="tx1"/>
                </a:solidFill>
              </a:rPr>
              <a:t>May 1, 2023</a:t>
            </a:r>
            <a:endParaRPr lang="en-US" sz="2400" dirty="0">
              <a:solidFill>
                <a:schemeClr val="tx1"/>
              </a:solidFill>
              <a:cs typeface="Calibri"/>
            </a:endParaRPr>
          </a:p>
        </p:txBody>
      </p:sp>
      <p:sp>
        <p:nvSpPr>
          <p:cNvPr id="6" name="Slide Number Placeholder 5"/>
          <p:cNvSpPr>
            <a:spLocks noGrp="1"/>
          </p:cNvSpPr>
          <p:nvPr>
            <p:ph type="sldNum" sz="quarter" idx="11"/>
          </p:nvPr>
        </p:nvSpPr>
        <p:spPr/>
        <p:txBody>
          <a:bodyPr/>
          <a:lstStyle/>
          <a:p>
            <a:pPr>
              <a:defRPr/>
            </a:pPr>
            <a:fld id="{48D10188-EC4D-40C7-880F-CA7F1DBEE75A}" type="slidenum">
              <a:rPr lang="en-US" smtClean="0"/>
              <a:pPr>
                <a:defRPr/>
              </a:pPr>
              <a:t>1</a:t>
            </a:fld>
            <a:endParaRPr lang="en-US"/>
          </a:p>
        </p:txBody>
      </p:sp>
      <p:sp>
        <p:nvSpPr>
          <p:cNvPr id="4" name="TextBox 3">
            <a:extLst>
              <a:ext uri="{FF2B5EF4-FFF2-40B4-BE49-F238E27FC236}">
                <a16:creationId xmlns:a16="http://schemas.microsoft.com/office/drawing/2014/main" id="{5E94B53D-52EB-4B9A-8F5D-9B9AADD45EEF}"/>
              </a:ext>
            </a:extLst>
          </p:cNvPr>
          <p:cNvSpPr txBox="1"/>
          <p:nvPr/>
        </p:nvSpPr>
        <p:spPr>
          <a:xfrm>
            <a:off x="719191" y="6256962"/>
            <a:ext cx="2208233" cy="369332"/>
          </a:xfrm>
          <a:prstGeom prst="rect">
            <a:avLst/>
          </a:prstGeom>
          <a:noFill/>
        </p:spPr>
        <p:txBody>
          <a:bodyPr wrap="none" rtlCol="0">
            <a:spAutoFit/>
          </a:bodyPr>
          <a:lstStyle/>
          <a:p>
            <a:r>
              <a:rPr lang="en-US" dirty="0"/>
              <a:t>Draft Policy in Review</a:t>
            </a:r>
          </a:p>
        </p:txBody>
      </p:sp>
    </p:spTree>
    <p:extLst>
      <p:ext uri="{BB962C8B-B14F-4D97-AF65-F5344CB8AC3E}">
        <p14:creationId xmlns:p14="http://schemas.microsoft.com/office/powerpoint/2010/main" val="1523348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93164" y="76823"/>
            <a:ext cx="6096000" cy="390997"/>
          </a:xfrm>
        </p:spPr>
        <p:txBody>
          <a:bodyPr/>
          <a:lstStyle/>
          <a:p>
            <a:br>
              <a:rPr lang="en-US" sz="2400" b="1" dirty="0">
                <a:latin typeface="Calibri" panose="020F0502020204030204" pitchFamily="34" charset="0"/>
              </a:rPr>
            </a:br>
            <a:r>
              <a:rPr lang="en-US" sz="2400" b="1" dirty="0">
                <a:latin typeface="Calibri"/>
                <a:cs typeface="Calibri"/>
              </a:rPr>
              <a:t>ENS Framework Improvements</a:t>
            </a:r>
            <a:endParaRPr lang="en-US" sz="2400" b="1" dirty="0"/>
          </a:p>
        </p:txBody>
      </p:sp>
      <p:sp>
        <p:nvSpPr>
          <p:cNvPr id="5" name="Content Placeholder 4"/>
          <p:cNvSpPr>
            <a:spLocks noGrp="1"/>
          </p:cNvSpPr>
          <p:nvPr>
            <p:ph idx="1"/>
          </p:nvPr>
        </p:nvSpPr>
        <p:spPr>
          <a:xfrm>
            <a:off x="295276" y="1927486"/>
            <a:ext cx="8553293" cy="3948659"/>
          </a:xfrm>
        </p:spPr>
        <p:txBody>
          <a:bodyPr/>
          <a:lstStyle/>
          <a:p>
            <a:pPr marL="399415" lvl="1" indent="-285750" algn="just">
              <a:spcBef>
                <a:spcPts val="600"/>
              </a:spcBef>
              <a:spcAft>
                <a:spcPts val="600"/>
              </a:spcAft>
              <a:buFont typeface="Arial" panose="020B0604020202020204" pitchFamily="34" charset="0"/>
              <a:buChar char="•"/>
            </a:pPr>
            <a:r>
              <a:rPr lang="en-US" b="1" dirty="0">
                <a:ea typeface="+mn-lt"/>
                <a:cs typeface="+mn-lt"/>
              </a:rPr>
              <a:t>Improved reporting template</a:t>
            </a:r>
            <a:endParaRPr lang="en-US" dirty="0">
              <a:ea typeface="+mn-lt"/>
              <a:cs typeface="+mn-lt"/>
            </a:endParaRPr>
          </a:p>
          <a:p>
            <a:pPr marL="799465" lvl="2" indent="-285750" algn="just">
              <a:spcBef>
                <a:spcPts val="600"/>
              </a:spcBef>
              <a:spcAft>
                <a:spcPts val="600"/>
              </a:spcAft>
              <a:buFont typeface="Symbol" panose="05050102010706020507" pitchFamily="18" charset="2"/>
              <a:buChar char="-"/>
            </a:pPr>
            <a:r>
              <a:rPr lang="en-US" dirty="0">
                <a:ea typeface="+mn-lt"/>
                <a:cs typeface="+mn-lt"/>
              </a:rPr>
              <a:t>Includes a detailed breakdown of data flow per hospital</a:t>
            </a:r>
          </a:p>
          <a:p>
            <a:pPr marL="799465" lvl="2" indent="-285750" algn="just">
              <a:spcBef>
                <a:spcPts val="600"/>
              </a:spcBef>
              <a:spcAft>
                <a:spcPts val="600"/>
              </a:spcAft>
              <a:buFont typeface="Symbol" panose="05050102010706020507" pitchFamily="18" charset="2"/>
              <a:buChar char="-"/>
            </a:pPr>
            <a:r>
              <a:rPr lang="en-US" dirty="0">
                <a:ea typeface="+mn-lt"/>
                <a:cs typeface="+mn-lt"/>
              </a:rPr>
              <a:t>Insight into the data quality of ADTs coming from the hospitals</a:t>
            </a:r>
          </a:p>
          <a:p>
            <a:pPr marL="399415" lvl="1" indent="-285750" algn="just">
              <a:spcBef>
                <a:spcPts val="600"/>
              </a:spcBef>
              <a:spcAft>
                <a:spcPts val="600"/>
              </a:spcAft>
              <a:buFont typeface="Arial" panose="020B0604020202020204" pitchFamily="34" charset="0"/>
              <a:buChar char="•"/>
            </a:pPr>
            <a:r>
              <a:rPr lang="en-US" b="1" dirty="0">
                <a:ea typeface="+mn-lt"/>
                <a:cs typeface="+mn-lt"/>
              </a:rPr>
              <a:t>Documented procedure for ADT message reflection</a:t>
            </a:r>
          </a:p>
          <a:p>
            <a:pPr marL="799465" lvl="2" indent="-285750" algn="just">
              <a:spcBef>
                <a:spcPts val="600"/>
              </a:spcBef>
              <a:spcAft>
                <a:spcPts val="600"/>
              </a:spcAft>
              <a:buFont typeface="Symbol" panose="05050102010706020507" pitchFamily="18" charset="2"/>
              <a:buChar char="-"/>
            </a:pPr>
            <a:r>
              <a:rPr lang="en-US" dirty="0">
                <a:cs typeface="Calibri"/>
              </a:rPr>
              <a:t>New process ensures continued access to all ADTs regardless of vendor selection</a:t>
            </a:r>
          </a:p>
          <a:p>
            <a:pPr marL="399415" lvl="1" indent="-285750" algn="just">
              <a:spcBef>
                <a:spcPts val="600"/>
              </a:spcBef>
              <a:spcAft>
                <a:spcPts val="600"/>
              </a:spcAft>
              <a:buFont typeface="Arial" panose="020B0604020202020204" pitchFamily="34" charset="0"/>
              <a:buChar char="•"/>
            </a:pPr>
            <a:r>
              <a:rPr lang="en-US" b="1" dirty="0">
                <a:cs typeface="Calibri"/>
              </a:rPr>
              <a:t>Documented data monitoring procedures</a:t>
            </a:r>
          </a:p>
          <a:p>
            <a:pPr marL="799465" lvl="2" indent="-285750" algn="just">
              <a:spcBef>
                <a:spcPts val="600"/>
              </a:spcBef>
              <a:spcAft>
                <a:spcPts val="600"/>
              </a:spcAft>
              <a:buFont typeface="Symbol" panose="05050102010706020507" pitchFamily="18" charset="2"/>
              <a:buChar char="-"/>
            </a:pPr>
            <a:r>
              <a:rPr lang="en-US" dirty="0">
                <a:solidFill>
                  <a:srgbClr val="000000"/>
                </a:solidFill>
                <a:latin typeface="Calibri"/>
                <a:cs typeface="Calibri"/>
              </a:rPr>
              <a:t>Data monitoring ensures there are limited gaps in ADT data.</a:t>
            </a:r>
          </a:p>
          <a:p>
            <a:pPr marL="399415" lvl="1" indent="-285750" algn="just">
              <a:spcBef>
                <a:spcPts val="600"/>
              </a:spcBef>
              <a:spcAft>
                <a:spcPts val="600"/>
              </a:spcAft>
              <a:buFont typeface="Arial" panose="020B0604020202020204" pitchFamily="34" charset="0"/>
              <a:buChar char="•"/>
            </a:pPr>
            <a:r>
              <a:rPr lang="en-US" b="1" dirty="0">
                <a:solidFill>
                  <a:srgbClr val="000000"/>
                </a:solidFill>
                <a:latin typeface="Calibri"/>
                <a:cs typeface="Calibri"/>
              </a:rPr>
              <a:t>Pricing transparency</a:t>
            </a:r>
          </a:p>
          <a:p>
            <a:pPr marL="799465" lvl="2" indent="-285750" algn="just">
              <a:spcBef>
                <a:spcPts val="600"/>
              </a:spcBef>
              <a:spcAft>
                <a:spcPts val="600"/>
              </a:spcAft>
              <a:buFont typeface="Symbol" panose="05050102010706020507" pitchFamily="18" charset="2"/>
              <a:buChar char="-"/>
            </a:pPr>
            <a:r>
              <a:rPr lang="en-US" dirty="0">
                <a:solidFill>
                  <a:srgbClr val="000000"/>
                </a:solidFill>
                <a:latin typeface="Calibri"/>
                <a:cs typeface="Calibri"/>
              </a:rPr>
              <a:t>Supports contractual requirements for tiered pricing based on provider type</a:t>
            </a:r>
            <a:endParaRPr lang="en-US" b="0" dirty="0">
              <a:solidFill>
                <a:srgbClr val="000000"/>
              </a:solidFill>
              <a:latin typeface="Calibri"/>
              <a:cs typeface="Calibri"/>
            </a:endParaRPr>
          </a:p>
          <a:p>
            <a:pPr marL="113665" lvl="1" indent="0" algn="just">
              <a:spcBef>
                <a:spcPts val="600"/>
              </a:spcBef>
              <a:spcAft>
                <a:spcPts val="600"/>
              </a:spcAft>
              <a:buNone/>
            </a:pPr>
            <a:endParaRPr lang="en-US" b="0" dirty="0">
              <a:solidFill>
                <a:srgbClr val="000000"/>
              </a:solidFill>
              <a:latin typeface="Calibri"/>
              <a:cs typeface="Calibri"/>
            </a:endParaRPr>
          </a:p>
          <a:p>
            <a:pPr marL="113665" lvl="1" indent="0">
              <a:spcBef>
                <a:spcPts val="600"/>
              </a:spcBef>
              <a:spcAft>
                <a:spcPts val="600"/>
              </a:spcAft>
              <a:buNone/>
            </a:pPr>
            <a:endParaRPr lang="en-US" b="0" dirty="0">
              <a:solidFill>
                <a:srgbClr val="000000"/>
              </a:solidFill>
              <a:latin typeface="Calibri"/>
              <a:cs typeface="Calibri"/>
            </a:endParaRPr>
          </a:p>
          <a:p>
            <a:pPr marL="399415" lvl="1" indent="-285750">
              <a:spcBef>
                <a:spcPts val="600"/>
              </a:spcBef>
              <a:spcAft>
                <a:spcPts val="600"/>
              </a:spcAft>
              <a:buFont typeface="Arial,Sans-Serif" charset="0"/>
              <a:buChar char="–"/>
            </a:pPr>
            <a:endParaRPr lang="en-US" b="0" dirty="0">
              <a:solidFill>
                <a:srgbClr val="000000"/>
              </a:solidFill>
              <a:latin typeface="Calibri"/>
              <a:cs typeface="Calibri"/>
            </a:endParaRPr>
          </a:p>
          <a:p>
            <a:pPr marL="0" indent="0">
              <a:buNone/>
            </a:pPr>
            <a:endParaRPr lang="en-US" b="0" dirty="0">
              <a:solidFill>
                <a:srgbClr val="000000"/>
              </a:solidFill>
              <a:latin typeface="CIDFont+F1"/>
            </a:endParaRPr>
          </a:p>
        </p:txBody>
      </p:sp>
      <p:sp>
        <p:nvSpPr>
          <p:cNvPr id="4" name="Slide Number Placeholder 3"/>
          <p:cNvSpPr>
            <a:spLocks noGrp="1"/>
          </p:cNvSpPr>
          <p:nvPr>
            <p:ph type="sldNum" sz="quarter" idx="11"/>
          </p:nvPr>
        </p:nvSpPr>
        <p:spPr>
          <a:xfrm>
            <a:off x="4219575" y="6570662"/>
            <a:ext cx="685800" cy="287338"/>
          </a:xfrm>
        </p:spPr>
        <p:txBody>
          <a:bodyPr/>
          <a:lstStyle/>
          <a:p>
            <a:pPr>
              <a:defRPr/>
            </a:pPr>
            <a:fld id="{26A24CCA-F466-43CF-BAB8-FE65B26DBD54}" type="slidenum">
              <a:rPr lang="en-US" smtClean="0"/>
              <a:t>10</a:t>
            </a:fld>
            <a:endParaRPr lang="en-US"/>
          </a:p>
        </p:txBody>
      </p:sp>
      <p:sp>
        <p:nvSpPr>
          <p:cNvPr id="2" name="Content Placeholder 4">
            <a:extLst>
              <a:ext uri="{FF2B5EF4-FFF2-40B4-BE49-F238E27FC236}">
                <a16:creationId xmlns:a16="http://schemas.microsoft.com/office/drawing/2014/main" id="{FB1AAD26-39EC-106E-BF07-BA14E85EA949}"/>
              </a:ext>
            </a:extLst>
          </p:cNvPr>
          <p:cNvSpPr txBox="1">
            <a:spLocks/>
          </p:cNvSpPr>
          <p:nvPr/>
        </p:nvSpPr>
        <p:spPr bwMode="auto">
          <a:xfrm>
            <a:off x="285750" y="1154228"/>
            <a:ext cx="8553450" cy="425999"/>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b="1"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000" dirty="0">
                <a:latin typeface="Calibri" panose="020F0502020204030204" pitchFamily="34" charset="0"/>
                <a:cs typeface="Calibri" panose="020F0502020204030204" pitchFamily="34" charset="0"/>
              </a:rPr>
              <a:t>Implemented modifications to improve the ENS vendor contract arrangements</a:t>
            </a:r>
          </a:p>
        </p:txBody>
      </p:sp>
    </p:spTree>
    <p:extLst>
      <p:ext uri="{BB962C8B-B14F-4D97-AF65-F5344CB8AC3E}">
        <p14:creationId xmlns:p14="http://schemas.microsoft.com/office/powerpoint/2010/main" val="1751899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a:solidFill>
                  <a:prstClr val="black"/>
                </a:solidFill>
              </a:rPr>
              <a:pPr>
                <a:defRPr/>
              </a:pPr>
              <a:t>11</a:t>
            </a:fld>
            <a:endParaRPr lang="en-US">
              <a:solidFill>
                <a:prstClr val="black"/>
              </a:solidFill>
            </a:endParaRPr>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defRPr/>
            </a:pPr>
            <a:r>
              <a:rPr lang="en-US" sz="2400" b="1" dirty="0">
                <a:solidFill>
                  <a:schemeClr val="tx1"/>
                </a:solidFill>
                <a:latin typeface="Calibri"/>
              </a:rPr>
              <a:t>Clinical Gateway API Pilot Update</a:t>
            </a:r>
          </a:p>
          <a:p>
            <a:pPr>
              <a:defRPr/>
            </a:pPr>
            <a:r>
              <a:rPr lang="en-US" sz="2400" i="1" dirty="0">
                <a:solidFill>
                  <a:schemeClr val="tx1"/>
                </a:solidFill>
                <a:latin typeface="Calibri"/>
              </a:rPr>
              <a:t>Julie Creamer</a:t>
            </a:r>
            <a:endParaRPr lang="en-US" sz="2400" b="1" dirty="0">
              <a:solidFill>
                <a:schemeClr val="tx1"/>
              </a:solidFill>
              <a:latin typeface="Calibri"/>
              <a:cs typeface="Calibri"/>
            </a:endParaRPr>
          </a:p>
        </p:txBody>
      </p:sp>
    </p:spTree>
    <p:extLst>
      <p:ext uri="{BB962C8B-B14F-4D97-AF65-F5344CB8AC3E}">
        <p14:creationId xmlns:p14="http://schemas.microsoft.com/office/powerpoint/2010/main" val="3294566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1618" y="972493"/>
            <a:ext cx="8229600" cy="4525963"/>
          </a:xfrm>
        </p:spPr>
        <p:txBody>
          <a:bodyPr/>
          <a:lstStyle/>
          <a:p>
            <a:pPr marL="0" indent="0">
              <a:buNone/>
            </a:pPr>
            <a:endParaRPr lang="en-US" dirty="0">
              <a:cs typeface="Calibri"/>
            </a:endParaRPr>
          </a:p>
          <a:p>
            <a:pPr marL="342265" indent="-342265"/>
            <a:endParaRPr lang="en-US" b="0" dirty="0">
              <a:ea typeface="+mn-lt"/>
              <a:cs typeface="+mn-lt"/>
            </a:endParaRPr>
          </a:p>
          <a:p>
            <a:pPr marL="342265" indent="-342265"/>
            <a:r>
              <a:rPr lang="en-US" b="0" dirty="0">
                <a:ea typeface="+mn-lt"/>
                <a:cs typeface="+mn-lt"/>
              </a:rPr>
              <a:t>The Mass HIway continues to work with </a:t>
            </a:r>
            <a:r>
              <a:rPr lang="en-US" dirty="0">
                <a:ea typeface="+mn-lt"/>
                <a:cs typeface="+mn-lt"/>
              </a:rPr>
              <a:t>Trinity Healthcare </a:t>
            </a:r>
            <a:r>
              <a:rPr lang="en-US" b="0" dirty="0">
                <a:ea typeface="+mn-lt"/>
                <a:cs typeface="+mn-lt"/>
              </a:rPr>
              <a:t>on behalf of </a:t>
            </a:r>
            <a:r>
              <a:rPr lang="en-US" dirty="0">
                <a:ea typeface="+mn-lt"/>
                <a:cs typeface="+mn-lt"/>
              </a:rPr>
              <a:t>Mercy Medical Center</a:t>
            </a:r>
            <a:r>
              <a:rPr lang="en-US" b="0" dirty="0">
                <a:ea typeface="+mn-lt"/>
                <a:cs typeface="+mn-lt"/>
              </a:rPr>
              <a:t> and </a:t>
            </a:r>
            <a:r>
              <a:rPr lang="en-US" dirty="0">
                <a:ea typeface="+mn-lt"/>
                <a:cs typeface="+mn-lt"/>
              </a:rPr>
              <a:t>Tufts Medicine </a:t>
            </a:r>
            <a:r>
              <a:rPr lang="en-US" b="0" dirty="0">
                <a:ea typeface="+mn-lt"/>
                <a:cs typeface="+mn-lt"/>
              </a:rPr>
              <a:t>on using the new Clinical Gateway (CG) Application Programming Interface (API) for submission of </a:t>
            </a:r>
            <a:r>
              <a:rPr lang="en-US" b="0" i="1" dirty="0">
                <a:ea typeface="+mn-lt"/>
                <a:cs typeface="+mn-lt"/>
              </a:rPr>
              <a:t>Syndromic Surveillance </a:t>
            </a:r>
            <a:r>
              <a:rPr lang="en-US" b="0" dirty="0">
                <a:ea typeface="+mn-lt"/>
                <a:cs typeface="+mn-lt"/>
              </a:rPr>
              <a:t>data to the Department of Public Health (DPH).</a:t>
            </a:r>
          </a:p>
          <a:p>
            <a:pPr marL="342265" indent="-342265"/>
            <a:endParaRPr lang="en-US" b="0" dirty="0">
              <a:ea typeface="+mn-lt"/>
              <a:cs typeface="+mn-lt"/>
            </a:endParaRPr>
          </a:p>
          <a:p>
            <a:pPr marL="342265" indent="-342265"/>
            <a:r>
              <a:rPr lang="en-US" b="0" dirty="0">
                <a:ea typeface="+mn-lt"/>
                <a:cs typeface="+mn-lt"/>
              </a:rPr>
              <a:t>The Mass HIway facilitated a knowledge share meeting between Trinity Healthcare and Tufts Medicine to collaborate on the process and best practices for sending to the </a:t>
            </a:r>
            <a:r>
              <a:rPr lang="en-US" b="0" i="1" dirty="0">
                <a:ea typeface="+mn-lt"/>
                <a:cs typeface="+mn-lt"/>
              </a:rPr>
              <a:t>Syndromic Surveillance </a:t>
            </a:r>
            <a:r>
              <a:rPr lang="en-US" b="0" dirty="0">
                <a:ea typeface="+mn-lt"/>
                <a:cs typeface="+mn-lt"/>
              </a:rPr>
              <a:t>API. </a:t>
            </a:r>
          </a:p>
          <a:p>
            <a:pPr marL="0" indent="0">
              <a:buNone/>
            </a:pPr>
            <a:endParaRPr lang="en-US" b="0" dirty="0">
              <a:ea typeface="+mn-lt"/>
              <a:cs typeface="+mn-lt"/>
            </a:endParaRPr>
          </a:p>
          <a:p>
            <a:pPr marL="342265" indent="-342265"/>
            <a:r>
              <a:rPr lang="en-US" b="0" dirty="0">
                <a:ea typeface="+mn-lt"/>
                <a:cs typeface="+mn-lt"/>
              </a:rPr>
              <a:t>All testing with Trinity Healthcare has been completed and was successful.</a:t>
            </a:r>
          </a:p>
          <a:p>
            <a:pPr marL="342265" indent="-342265"/>
            <a:endParaRPr lang="en-US" b="0" dirty="0">
              <a:ea typeface="+mn-lt"/>
              <a:cs typeface="+mn-lt"/>
            </a:endParaRPr>
          </a:p>
          <a:p>
            <a:pPr marL="342265" indent="-342265"/>
            <a:r>
              <a:rPr lang="en-US" b="0" dirty="0">
                <a:ea typeface="+mn-lt"/>
                <a:cs typeface="+mn-lt"/>
              </a:rPr>
              <a:t>Go-live is pending the rescheduling and completion of their EHR migration.</a:t>
            </a:r>
          </a:p>
          <a:p>
            <a:pPr marL="342265" indent="-342265"/>
            <a:endParaRPr lang="en-US" b="0" dirty="0">
              <a:cs typeface="Calibri"/>
            </a:endParaRPr>
          </a:p>
          <a:p>
            <a:pPr marL="0" indent="0">
              <a:buNone/>
            </a:pPr>
            <a:endParaRPr lang="en-US" b="0" dirty="0"/>
          </a:p>
          <a:p>
            <a:pPr marL="342265" indent="-342265"/>
            <a:endParaRPr lang="en-US" dirty="0">
              <a:cs typeface="Calibri"/>
            </a:endParaRPr>
          </a:p>
          <a:p>
            <a:pPr marL="342265" indent="-342265"/>
            <a:endParaRPr lang="en-US" dirty="0">
              <a:cs typeface="Calibri"/>
            </a:endParaRPr>
          </a:p>
        </p:txBody>
      </p:sp>
      <p:sp>
        <p:nvSpPr>
          <p:cNvPr id="3" name="Title 2"/>
          <p:cNvSpPr>
            <a:spLocks noGrp="1"/>
          </p:cNvSpPr>
          <p:nvPr>
            <p:ph type="title"/>
          </p:nvPr>
        </p:nvSpPr>
        <p:spPr/>
        <p:txBody>
          <a:bodyPr/>
          <a:lstStyle/>
          <a:p>
            <a:r>
              <a:rPr lang="en-US" dirty="0"/>
              <a:t>Clinical Gateway (CG) API Adoption</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a:solidFill>
                  <a:prstClr val="black"/>
                </a:solidFill>
              </a:rPr>
              <a:pPr>
                <a:defRPr/>
              </a:pPr>
              <a:t>12</a:t>
            </a:fld>
            <a:endParaRPr lang="en-US">
              <a:solidFill>
                <a:prstClr val="black"/>
              </a:solidFill>
            </a:endParaRPr>
          </a:p>
        </p:txBody>
      </p:sp>
    </p:spTree>
    <p:extLst>
      <p:ext uri="{BB962C8B-B14F-4D97-AF65-F5344CB8AC3E}">
        <p14:creationId xmlns:p14="http://schemas.microsoft.com/office/powerpoint/2010/main" val="22961325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1618" y="972493"/>
            <a:ext cx="8229600" cy="4525963"/>
          </a:xfrm>
        </p:spPr>
        <p:txBody>
          <a:bodyPr/>
          <a:lstStyle/>
          <a:p>
            <a:pPr marL="0" indent="0">
              <a:buNone/>
            </a:pPr>
            <a:endParaRPr lang="en-US" dirty="0">
              <a:cs typeface="Calibri"/>
            </a:endParaRPr>
          </a:p>
          <a:p>
            <a:pPr marL="342265" indent="-342265">
              <a:spcBef>
                <a:spcPts val="0"/>
              </a:spcBef>
            </a:pPr>
            <a:endParaRPr lang="en-US" b="0" dirty="0">
              <a:ea typeface="+mn-lt"/>
              <a:cs typeface="+mn-lt"/>
            </a:endParaRPr>
          </a:p>
          <a:p>
            <a:pPr marL="342265" indent="-342265">
              <a:spcBef>
                <a:spcPts val="0"/>
              </a:spcBef>
            </a:pPr>
            <a:r>
              <a:rPr lang="en-US" b="0" dirty="0">
                <a:ea typeface="+mn-lt"/>
                <a:cs typeface="+mn-lt"/>
              </a:rPr>
              <a:t>The Mass HIway recently engaged with </a:t>
            </a:r>
            <a:r>
              <a:rPr lang="en-US" dirty="0">
                <a:ea typeface="+mn-lt"/>
                <a:cs typeface="+mn-lt"/>
              </a:rPr>
              <a:t>Tenet New England Vanguard </a:t>
            </a:r>
            <a:r>
              <a:rPr lang="en-US" b="0" dirty="0">
                <a:ea typeface="+mn-lt"/>
                <a:cs typeface="+mn-lt"/>
              </a:rPr>
              <a:t>to move their hospitals’ </a:t>
            </a:r>
            <a:r>
              <a:rPr lang="en-US" b="0" i="1" dirty="0">
                <a:ea typeface="+mn-lt"/>
                <a:cs typeface="+mn-lt"/>
              </a:rPr>
              <a:t>Syndromic Surveillance </a:t>
            </a:r>
            <a:r>
              <a:rPr lang="en-US" b="0" dirty="0">
                <a:ea typeface="+mn-lt"/>
                <a:cs typeface="+mn-lt"/>
              </a:rPr>
              <a:t>reporting to the CG API.</a:t>
            </a:r>
          </a:p>
          <a:p>
            <a:pPr marL="342265" indent="-342265">
              <a:spcBef>
                <a:spcPts val="0"/>
              </a:spcBef>
            </a:pPr>
            <a:endParaRPr lang="en-US" b="0" dirty="0">
              <a:ea typeface="+mn-lt"/>
              <a:cs typeface="+mn-lt"/>
            </a:endParaRPr>
          </a:p>
          <a:p>
            <a:pPr marL="342265" indent="-342265">
              <a:spcBef>
                <a:spcPts val="0"/>
              </a:spcBef>
            </a:pPr>
            <a:r>
              <a:rPr lang="en-US" b="0" dirty="0">
                <a:ea typeface="+mn-lt"/>
                <a:cs typeface="+mn-lt"/>
              </a:rPr>
              <a:t>All testing with Tenet New England Vanguard has been completed and was successful. The planned go-live is 5/9/23.</a:t>
            </a:r>
          </a:p>
          <a:p>
            <a:pPr marL="0" indent="0">
              <a:spcBef>
                <a:spcPts val="0"/>
              </a:spcBef>
              <a:buNone/>
            </a:pPr>
            <a:endParaRPr lang="en-US" b="0" dirty="0">
              <a:ea typeface="+mn-lt"/>
              <a:cs typeface="+mn-lt"/>
            </a:endParaRPr>
          </a:p>
          <a:p>
            <a:pPr marL="342265" indent="-342265">
              <a:spcBef>
                <a:spcPts val="0"/>
              </a:spcBef>
            </a:pPr>
            <a:r>
              <a:rPr lang="en-US" b="0" dirty="0">
                <a:ea typeface="+mn-lt"/>
                <a:cs typeface="+mn-lt"/>
              </a:rPr>
              <a:t>The Mass HIway is currently working with </a:t>
            </a:r>
            <a:r>
              <a:rPr lang="en-US" dirty="0">
                <a:ea typeface="+mn-lt"/>
                <a:cs typeface="+mn-lt"/>
              </a:rPr>
              <a:t>Eaton Place Oncology’s </a:t>
            </a:r>
            <a:r>
              <a:rPr lang="en-US" b="0" dirty="0">
                <a:ea typeface="+mn-lt"/>
                <a:cs typeface="+mn-lt"/>
              </a:rPr>
              <a:t>EHR vendor to explore sending </a:t>
            </a:r>
            <a:r>
              <a:rPr lang="en-US" b="0" i="1" dirty="0">
                <a:ea typeface="+mn-lt"/>
                <a:cs typeface="+mn-lt"/>
              </a:rPr>
              <a:t>Cancer Reporting </a:t>
            </a:r>
            <a:r>
              <a:rPr lang="en-US" b="0" dirty="0">
                <a:ea typeface="+mn-lt"/>
                <a:cs typeface="+mn-lt"/>
              </a:rPr>
              <a:t>to CG API.</a:t>
            </a:r>
          </a:p>
          <a:p>
            <a:pPr marL="0" indent="0">
              <a:spcBef>
                <a:spcPts val="0"/>
              </a:spcBef>
              <a:buNone/>
            </a:pPr>
            <a:endParaRPr lang="en-US" b="0" dirty="0">
              <a:ea typeface="+mn-lt"/>
              <a:cs typeface="+mn-lt"/>
            </a:endParaRPr>
          </a:p>
          <a:p>
            <a:pPr marL="342265" indent="-342265">
              <a:spcBef>
                <a:spcPts val="0"/>
              </a:spcBef>
            </a:pPr>
            <a:r>
              <a:rPr lang="en-US" b="0" dirty="0">
                <a:ea typeface="+mn-lt"/>
                <a:cs typeface="+mn-lt"/>
              </a:rPr>
              <a:t>The Mass HIway is facilitating all testing, documenting all requirements on behalf of DPH and supporting workflow changes at the healthcare organizations.</a:t>
            </a:r>
          </a:p>
          <a:p>
            <a:pPr marL="342265" indent="-342265">
              <a:spcBef>
                <a:spcPts val="0"/>
              </a:spcBef>
            </a:pPr>
            <a:endParaRPr lang="en-US" b="0" dirty="0">
              <a:ea typeface="+mn-lt"/>
              <a:cs typeface="+mn-lt"/>
            </a:endParaRPr>
          </a:p>
          <a:p>
            <a:pPr marL="342265" indent="-342265">
              <a:spcBef>
                <a:spcPts val="0"/>
              </a:spcBef>
            </a:pPr>
            <a:r>
              <a:rPr lang="en-US" dirty="0">
                <a:ea typeface="+mn-lt"/>
                <a:cs typeface="+mn-lt"/>
              </a:rPr>
              <a:t>The Mass HIway will continue to leverage these engagements as successful examples of organizations using the CG API and encourage future adoption of APIs.</a:t>
            </a:r>
            <a:endParaRPr lang="en-US" dirty="0">
              <a:cs typeface="Calibri"/>
            </a:endParaRPr>
          </a:p>
          <a:p>
            <a:pPr marL="342265" indent="-342265"/>
            <a:endParaRPr lang="en-US" b="0" dirty="0">
              <a:cs typeface="Calibri"/>
            </a:endParaRPr>
          </a:p>
          <a:p>
            <a:pPr marL="0" indent="0">
              <a:buNone/>
            </a:pPr>
            <a:endParaRPr lang="en-US" b="0" dirty="0"/>
          </a:p>
          <a:p>
            <a:pPr marL="342265" indent="-342265"/>
            <a:endParaRPr lang="en-US" dirty="0">
              <a:cs typeface="Calibri"/>
            </a:endParaRPr>
          </a:p>
          <a:p>
            <a:pPr marL="342265" indent="-342265"/>
            <a:endParaRPr lang="en-US" dirty="0">
              <a:cs typeface="Calibri"/>
            </a:endParaRPr>
          </a:p>
        </p:txBody>
      </p:sp>
      <p:sp>
        <p:nvSpPr>
          <p:cNvPr id="3" name="Title 2"/>
          <p:cNvSpPr>
            <a:spLocks noGrp="1"/>
          </p:cNvSpPr>
          <p:nvPr>
            <p:ph type="title"/>
          </p:nvPr>
        </p:nvSpPr>
        <p:spPr/>
        <p:txBody>
          <a:bodyPr/>
          <a:lstStyle/>
          <a:p>
            <a:r>
              <a:rPr lang="en-US" dirty="0"/>
              <a:t>Clinical Gateway (CG) API Adoption</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a:solidFill>
                  <a:prstClr val="black"/>
                </a:solidFill>
              </a:rPr>
              <a:pPr>
                <a:defRPr/>
              </a:pPr>
              <a:t>13</a:t>
            </a:fld>
            <a:endParaRPr lang="en-US">
              <a:solidFill>
                <a:prstClr val="black"/>
              </a:solidFill>
            </a:endParaRPr>
          </a:p>
        </p:txBody>
      </p:sp>
    </p:spTree>
    <p:extLst>
      <p:ext uri="{BB962C8B-B14F-4D97-AF65-F5344CB8AC3E}">
        <p14:creationId xmlns:p14="http://schemas.microsoft.com/office/powerpoint/2010/main" val="3009288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73158" y="3821248"/>
            <a:ext cx="7762545" cy="1667403"/>
          </a:xfrm>
        </p:spPr>
        <p:txBody>
          <a:bodyPr/>
          <a:lstStyle/>
          <a:p>
            <a:pPr marL="0" indent="0">
              <a:buNone/>
            </a:pPr>
            <a:r>
              <a:rPr lang="en-US" sz="2000" b="0" dirty="0"/>
              <a:t>Advocates, Inc. is a behavioral health organization that provides a broad range of services for people facing a variety of life challenges. As part of this work, the organization provides services to children and adolescents with behavioral health challenges and submits data to the statewide Children’s Behavioral Health Initiative (CBHI).</a:t>
            </a:r>
          </a:p>
          <a:p>
            <a:pPr marL="0" indent="0">
              <a:buNone/>
            </a:pPr>
            <a:endParaRPr lang="en-US" b="0" dirty="0">
              <a:cs typeface="Calibri"/>
            </a:endParaRPr>
          </a:p>
          <a:p>
            <a:pPr marL="0" indent="0">
              <a:buNone/>
            </a:pPr>
            <a:endParaRPr lang="en-US" b="0" dirty="0"/>
          </a:p>
          <a:p>
            <a:pPr marL="342265" indent="-342265"/>
            <a:endParaRPr lang="en-US" dirty="0">
              <a:cs typeface="Calibri"/>
            </a:endParaRPr>
          </a:p>
          <a:p>
            <a:pPr marL="342265" indent="-342265"/>
            <a:endParaRPr lang="en-US" dirty="0">
              <a:cs typeface="Calibri"/>
            </a:endParaRPr>
          </a:p>
        </p:txBody>
      </p:sp>
      <p:sp>
        <p:nvSpPr>
          <p:cNvPr id="3" name="Title 2"/>
          <p:cNvSpPr>
            <a:spLocks noGrp="1"/>
          </p:cNvSpPr>
          <p:nvPr>
            <p:ph type="title"/>
          </p:nvPr>
        </p:nvSpPr>
        <p:spPr/>
        <p:txBody>
          <a:bodyPr/>
          <a:lstStyle/>
          <a:p>
            <a:r>
              <a:rPr lang="en-US" dirty="0"/>
              <a:t>Clinical Gateway API – Advocates, Inc.</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a:solidFill>
                  <a:prstClr val="black"/>
                </a:solidFill>
              </a:rPr>
              <a:pPr>
                <a:defRPr/>
              </a:pPr>
              <a:t>14</a:t>
            </a:fld>
            <a:endParaRPr lang="en-US">
              <a:solidFill>
                <a:prstClr val="black"/>
              </a:solidFill>
            </a:endParaRPr>
          </a:p>
        </p:txBody>
      </p:sp>
      <p:pic>
        <p:nvPicPr>
          <p:cNvPr id="7172" name="Picture 4" descr="Advocate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59872" y="1441268"/>
            <a:ext cx="4389119" cy="20027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2077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Clinical Gateway API – Advocates, Inc.</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a:solidFill>
                  <a:prstClr val="black"/>
                </a:solidFill>
              </a:rPr>
              <a:pPr>
                <a:defRPr/>
              </a:pPr>
              <a:t>15</a:t>
            </a:fld>
            <a:endParaRPr lang="en-US">
              <a:solidFill>
                <a:prstClr val="black"/>
              </a:solidFill>
            </a:endParaRPr>
          </a:p>
        </p:txBody>
      </p:sp>
      <p:sp>
        <p:nvSpPr>
          <p:cNvPr id="6" name="TextBox 5"/>
          <p:cNvSpPr txBox="1"/>
          <p:nvPr/>
        </p:nvSpPr>
        <p:spPr>
          <a:xfrm>
            <a:off x="254832" y="1322476"/>
            <a:ext cx="8708571" cy="3724096"/>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US" dirty="0"/>
              <a:t>Previously, </a:t>
            </a:r>
            <a:r>
              <a:rPr lang="en-US" b="1" dirty="0"/>
              <a:t>Advocates</a:t>
            </a:r>
            <a:r>
              <a:rPr lang="en-US" dirty="0"/>
              <a:t> staff were required to sign-in to the Virtual Gateway portal to enter the </a:t>
            </a:r>
            <a:r>
              <a:rPr lang="en-US" i="1" dirty="0"/>
              <a:t>Child and Adolescent Needs and Strengths (CANS) </a:t>
            </a:r>
            <a:r>
              <a:rPr lang="en-US" dirty="0"/>
              <a:t>assessment data and then upload a copy of the assessment into their EHR.</a:t>
            </a:r>
          </a:p>
          <a:p>
            <a:pPr marL="285750" indent="-285750">
              <a:spcAft>
                <a:spcPts val="600"/>
              </a:spcAft>
              <a:buFont typeface="Arial" panose="020B0604020202020204" pitchFamily="34" charset="0"/>
              <a:buChar char="•"/>
            </a:pPr>
            <a:endParaRPr lang="en-US" dirty="0"/>
          </a:p>
          <a:p>
            <a:pPr marL="285750" indent="-285750">
              <a:spcAft>
                <a:spcPts val="600"/>
              </a:spcAft>
              <a:buFont typeface="Arial" panose="020B0604020202020204" pitchFamily="34" charset="0"/>
              <a:buChar char="•"/>
            </a:pPr>
            <a:r>
              <a:rPr lang="en-US" dirty="0"/>
              <a:t>With support from the Mass HIway and Children's Behavioral Health Initiative (CBHI) teams, Advocates worked with their EHR vendor, PCE Systems, to develop the means to capture their CANS data in their EHR and send it to the new </a:t>
            </a:r>
            <a:r>
              <a:rPr lang="en-US" i="1" dirty="0"/>
              <a:t>CBHI API </a:t>
            </a:r>
            <a:r>
              <a:rPr lang="en-US" dirty="0"/>
              <a:t>endpoint on the Mass HIway.</a:t>
            </a:r>
          </a:p>
          <a:p>
            <a:pPr marL="285750" indent="-285750">
              <a:spcAft>
                <a:spcPts val="600"/>
              </a:spcAft>
              <a:buFont typeface="Arial" panose="020B0604020202020204" pitchFamily="34" charset="0"/>
              <a:buChar char="•"/>
            </a:pPr>
            <a:endParaRPr lang="en-US" dirty="0"/>
          </a:p>
          <a:p>
            <a:pPr marL="285750" indent="-285750">
              <a:buFont typeface="Arial" panose="020B0604020202020204" pitchFamily="34" charset="0"/>
              <a:buChar char="•"/>
            </a:pPr>
            <a:r>
              <a:rPr lang="en-US" dirty="0"/>
              <a:t>The new workflow allows clinicians to stay within their EHR rather than having to log into multiple systems. It also provides Advocates with a more robust EHR dataset to be used at the point of care and to perform analytics and outcomes reporting.</a:t>
            </a:r>
          </a:p>
        </p:txBody>
      </p:sp>
      <p:sp>
        <p:nvSpPr>
          <p:cNvPr id="11" name="Rectangle 10"/>
          <p:cNvSpPr/>
          <p:nvPr/>
        </p:nvSpPr>
        <p:spPr>
          <a:xfrm>
            <a:off x="507381" y="5331787"/>
            <a:ext cx="4996437" cy="1015663"/>
          </a:xfrm>
          <a:prstGeom prst="rect">
            <a:avLst/>
          </a:prstGeom>
        </p:spPr>
        <p:txBody>
          <a:bodyPr wrap="square">
            <a:spAutoFit/>
          </a:bodyPr>
          <a:lstStyle/>
          <a:p>
            <a:r>
              <a:rPr lang="en-US" sz="2000" i="1" dirty="0">
                <a:solidFill>
                  <a:schemeClr val="accent1">
                    <a:lumMod val="75000"/>
                  </a:schemeClr>
                </a:solidFill>
                <a:latin typeface="Roboto"/>
              </a:rPr>
              <a:t>“The integration with our EHR and CANS has allowed us to streamline workflows. This creates more time for patient care.”</a:t>
            </a:r>
            <a:endParaRPr lang="en-US" sz="2000" i="1" dirty="0">
              <a:solidFill>
                <a:schemeClr val="accent1">
                  <a:lumMod val="75000"/>
                </a:schemeClr>
              </a:solidFill>
            </a:endParaRPr>
          </a:p>
        </p:txBody>
      </p:sp>
      <p:sp>
        <p:nvSpPr>
          <p:cNvPr id="12" name="Rectangle 11"/>
          <p:cNvSpPr/>
          <p:nvPr/>
        </p:nvSpPr>
        <p:spPr>
          <a:xfrm>
            <a:off x="5900632" y="5501065"/>
            <a:ext cx="2313454" cy="954107"/>
          </a:xfrm>
          <a:prstGeom prst="rect">
            <a:avLst/>
          </a:prstGeom>
        </p:spPr>
        <p:txBody>
          <a:bodyPr wrap="none">
            <a:spAutoFit/>
          </a:bodyPr>
          <a:lstStyle/>
          <a:p>
            <a:pPr algn="ctr"/>
            <a:r>
              <a:rPr lang="en-US" sz="2000" dirty="0">
                <a:solidFill>
                  <a:schemeClr val="accent1">
                    <a:lumMod val="75000"/>
                  </a:schemeClr>
                </a:solidFill>
                <a:latin typeface="Roboto"/>
              </a:rPr>
              <a:t>- Lauren Mazzola </a:t>
            </a:r>
          </a:p>
          <a:p>
            <a:pPr algn="ctr"/>
            <a:r>
              <a:rPr lang="en-US" i="1" dirty="0">
                <a:solidFill>
                  <a:schemeClr val="accent1">
                    <a:lumMod val="75000"/>
                  </a:schemeClr>
                </a:solidFill>
                <a:latin typeface="Roboto"/>
              </a:rPr>
              <a:t>Senior Clinic Director,</a:t>
            </a:r>
          </a:p>
          <a:p>
            <a:pPr algn="ctr"/>
            <a:r>
              <a:rPr lang="en-US" i="1" dirty="0">
                <a:solidFill>
                  <a:schemeClr val="accent1">
                    <a:lumMod val="75000"/>
                  </a:schemeClr>
                </a:solidFill>
                <a:latin typeface="Roboto"/>
              </a:rPr>
              <a:t>Advocates</a:t>
            </a:r>
            <a:endParaRPr lang="en-US" i="1" dirty="0">
              <a:solidFill>
                <a:schemeClr val="accent1">
                  <a:lumMod val="75000"/>
                </a:schemeClr>
              </a:solidFill>
            </a:endParaRPr>
          </a:p>
        </p:txBody>
      </p:sp>
    </p:spTree>
    <p:extLst>
      <p:ext uri="{BB962C8B-B14F-4D97-AF65-F5344CB8AC3E}">
        <p14:creationId xmlns:p14="http://schemas.microsoft.com/office/powerpoint/2010/main" val="36314287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a:solidFill>
                  <a:prstClr val="black"/>
                </a:solidFill>
              </a:rPr>
              <a:pPr>
                <a:defRPr/>
              </a:pPr>
              <a:t>16</a:t>
            </a:fld>
            <a:endParaRPr lang="en-US">
              <a:solidFill>
                <a:prstClr val="black"/>
              </a:solidFill>
            </a:endParaRPr>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2400" b="1" dirty="0">
                <a:solidFill>
                  <a:prstClr val="black"/>
                </a:solidFill>
                <a:latin typeface="Calibri"/>
              </a:rPr>
              <a:t>HIway Operations Update</a:t>
            </a:r>
          </a:p>
          <a:p>
            <a:pPr>
              <a:defRPr/>
            </a:pPr>
            <a:r>
              <a:rPr lang="en-US" sz="2400" i="1" dirty="0">
                <a:solidFill>
                  <a:prstClr val="black"/>
                </a:solidFill>
                <a:latin typeface="Calibri"/>
              </a:rPr>
              <a:t>Liz Reardon</a:t>
            </a:r>
          </a:p>
        </p:txBody>
      </p:sp>
    </p:spTree>
    <p:extLst>
      <p:ext uri="{BB962C8B-B14F-4D97-AF65-F5344CB8AC3E}">
        <p14:creationId xmlns:p14="http://schemas.microsoft.com/office/powerpoint/2010/main" val="18761626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2693" y="142403"/>
            <a:ext cx="5759116" cy="565150"/>
          </a:xfrm>
        </p:spPr>
        <p:txBody>
          <a:bodyPr/>
          <a:lstStyle/>
          <a:p>
            <a:r>
              <a:rPr lang="en-US" dirty="0"/>
              <a:t>Mass HIway Account Clean-up</a:t>
            </a:r>
          </a:p>
        </p:txBody>
      </p:sp>
      <p:sp>
        <p:nvSpPr>
          <p:cNvPr id="5" name="Content Placeholder 4"/>
          <p:cNvSpPr>
            <a:spLocks noGrp="1"/>
          </p:cNvSpPr>
          <p:nvPr>
            <p:ph idx="1"/>
          </p:nvPr>
        </p:nvSpPr>
        <p:spPr>
          <a:xfrm>
            <a:off x="264201" y="2438400"/>
            <a:ext cx="3448050" cy="2805817"/>
          </a:xfrm>
        </p:spPr>
        <p:txBody>
          <a:bodyPr/>
          <a:lstStyle/>
          <a:p>
            <a:pPr marL="0" indent="0">
              <a:spcBef>
                <a:spcPts val="0"/>
              </a:spcBef>
              <a:spcAft>
                <a:spcPts val="0"/>
              </a:spcAft>
              <a:buNone/>
            </a:pPr>
            <a:r>
              <a:rPr lang="en-US" sz="1600" dirty="0"/>
              <a:t>Two groups targeted:</a:t>
            </a:r>
          </a:p>
          <a:p>
            <a:pPr marL="0" indent="0">
              <a:spcBef>
                <a:spcPts val="0"/>
              </a:spcBef>
              <a:spcAft>
                <a:spcPts val="0"/>
              </a:spcAft>
              <a:buNone/>
            </a:pPr>
            <a:endParaRPr lang="en-US" sz="1600" dirty="0"/>
          </a:p>
          <a:p>
            <a:pPr marL="742823" lvl="1" indent="-342900">
              <a:spcBef>
                <a:spcPts val="0"/>
              </a:spcBef>
              <a:spcAft>
                <a:spcPts val="600"/>
              </a:spcAft>
              <a:buFont typeface="+mj-lt"/>
              <a:buAutoNum type="arabicPeriod"/>
            </a:pPr>
            <a:r>
              <a:rPr lang="en-US" sz="1600" b="1" i="1" dirty="0"/>
              <a:t>No Active Users</a:t>
            </a:r>
            <a:r>
              <a:rPr lang="en-US" sz="1600" dirty="0"/>
              <a:t>: Webmail domains which had no users log into their associated account for a year or more</a:t>
            </a:r>
          </a:p>
          <a:p>
            <a:pPr marL="742823" lvl="1" indent="-342900">
              <a:spcBef>
                <a:spcPts val="0"/>
              </a:spcBef>
              <a:spcAft>
                <a:spcPts val="0"/>
              </a:spcAft>
              <a:buFont typeface="+mj-lt"/>
              <a:buAutoNum type="arabicPeriod"/>
            </a:pPr>
            <a:r>
              <a:rPr lang="en-US" sz="1600" b="1" i="1" dirty="0"/>
              <a:t>User Review Required</a:t>
            </a:r>
            <a:r>
              <a:rPr lang="en-US" sz="1600" dirty="0"/>
              <a:t>: Webmail domains where less than half of the associated users had logged into their account within the past year</a:t>
            </a:r>
          </a:p>
          <a:p>
            <a:pPr marL="399923" lvl="1" indent="0">
              <a:spcBef>
                <a:spcPts val="0"/>
              </a:spcBef>
              <a:spcAft>
                <a:spcPts val="0"/>
              </a:spcAft>
              <a:buNone/>
            </a:pPr>
            <a:endParaRPr lang="en-US" sz="1600" dirty="0"/>
          </a:p>
          <a:p>
            <a:pPr marL="457054" lvl="1" indent="0">
              <a:spcBef>
                <a:spcPts val="600"/>
              </a:spcBef>
              <a:spcAft>
                <a:spcPts val="600"/>
              </a:spcAft>
              <a:buNone/>
            </a:pPr>
            <a:endParaRPr lang="en-US" sz="1600" dirty="0"/>
          </a:p>
        </p:txBody>
      </p:sp>
      <p:sp>
        <p:nvSpPr>
          <p:cNvPr id="4" name="Slide Number Placeholder 3"/>
          <p:cNvSpPr>
            <a:spLocks noGrp="1"/>
          </p:cNvSpPr>
          <p:nvPr>
            <p:ph type="sldNum" sz="quarter" idx="11"/>
          </p:nvPr>
        </p:nvSpPr>
        <p:spPr>
          <a:xfrm>
            <a:off x="4219575" y="6570662"/>
            <a:ext cx="685800" cy="287338"/>
          </a:xfrm>
        </p:spPr>
        <p:txBody>
          <a:bodyPr/>
          <a:lstStyle/>
          <a:p>
            <a:pPr>
              <a:defRPr/>
            </a:pPr>
            <a:fld id="{26A24CCA-F466-43CF-BAB8-FE65B26DBD54}" type="slidenum">
              <a:rPr lang="en-US">
                <a:solidFill>
                  <a:prstClr val="black"/>
                </a:solidFill>
              </a:rPr>
              <a:pPr>
                <a:defRPr/>
              </a:pPr>
              <a:t>17</a:t>
            </a:fld>
            <a:endParaRPr lang="en-US">
              <a:solidFill>
                <a:prstClr val="black"/>
              </a:solidFill>
            </a:endParaRPr>
          </a:p>
        </p:txBody>
      </p:sp>
      <p:sp>
        <p:nvSpPr>
          <p:cNvPr id="6" name="Content Placeholder 4"/>
          <p:cNvSpPr txBox="1">
            <a:spLocks/>
          </p:cNvSpPr>
          <p:nvPr/>
        </p:nvSpPr>
        <p:spPr bwMode="auto">
          <a:xfrm>
            <a:off x="114300" y="1008183"/>
            <a:ext cx="8915400" cy="1016686"/>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b="1"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a:pPr>
            <a:r>
              <a:rPr lang="en-US" dirty="0">
                <a:latin typeface="Calibri"/>
              </a:rPr>
              <a:t>The Account Management Team continues outreach to provider organizations with little to no activity on their webmail account over the </a:t>
            </a:r>
            <a:r>
              <a:rPr kumimoji="0" lang="en-US" sz="1800" b="1" i="0" u="none" strike="noStrike" kern="1200" cap="none" spc="0" normalizeH="0" baseline="0" noProof="0" dirty="0">
                <a:ln>
                  <a:noFill/>
                </a:ln>
                <a:effectLst/>
                <a:uLnTx/>
                <a:uFillTx/>
                <a:latin typeface="Calibri"/>
                <a:ea typeface="+mn-ea"/>
                <a:cs typeface="+mn-cs"/>
              </a:rPr>
              <a:t>the last year</a:t>
            </a:r>
            <a:r>
              <a:rPr lang="en-US" dirty="0">
                <a:latin typeface="Calibri"/>
              </a:rPr>
              <a:t>.  This maintenance exercise removes inactive accounts from the Mass HIway, providing security and cost savings to EHS.</a:t>
            </a:r>
          </a:p>
        </p:txBody>
      </p:sp>
      <p:graphicFrame>
        <p:nvGraphicFramePr>
          <p:cNvPr id="10" name="Chart 9"/>
          <p:cNvGraphicFramePr>
            <a:graphicFrameLocks/>
          </p:cNvGraphicFramePr>
          <p:nvPr>
            <p:extLst>
              <p:ext uri="{D42A27DB-BD31-4B8C-83A1-F6EECF244321}">
                <p14:modId xmlns:p14="http://schemas.microsoft.com/office/powerpoint/2010/main" val="1841654308"/>
              </p:ext>
            </p:extLst>
          </p:nvPr>
        </p:nvGraphicFramePr>
        <p:xfrm>
          <a:off x="2816832" y="2428517"/>
          <a:ext cx="7315200" cy="4809229"/>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89123211-1462-F5F7-5179-1DD8F14681BF}"/>
              </a:ext>
            </a:extLst>
          </p:cNvPr>
          <p:cNvSpPr txBox="1"/>
          <p:nvPr/>
        </p:nvSpPr>
        <p:spPr>
          <a:xfrm>
            <a:off x="5691885" y="2166907"/>
            <a:ext cx="2208943" cy="523220"/>
          </a:xfrm>
          <a:prstGeom prst="rect">
            <a:avLst/>
          </a:prstGeom>
          <a:noFill/>
          <a:ln>
            <a:solidFill>
              <a:schemeClr val="tx2"/>
            </a:solidFill>
          </a:ln>
        </p:spPr>
        <p:txBody>
          <a:bodyPr wrap="square" rtlCol="0">
            <a:spAutoFit/>
          </a:bodyPr>
          <a:lstStyle/>
          <a:p>
            <a:pPr algn="ctr"/>
            <a:r>
              <a:rPr lang="en-US" sz="1400" b="1" dirty="0"/>
              <a:t>Inactive Webmail Outreach</a:t>
            </a:r>
          </a:p>
          <a:p>
            <a:pPr algn="ctr"/>
            <a:r>
              <a:rPr lang="en-US" sz="1400" b="1" dirty="0"/>
              <a:t>Summer 2022</a:t>
            </a:r>
          </a:p>
        </p:txBody>
      </p:sp>
    </p:spTree>
    <p:extLst>
      <p:ext uri="{BB962C8B-B14F-4D97-AF65-F5344CB8AC3E}">
        <p14:creationId xmlns:p14="http://schemas.microsoft.com/office/powerpoint/2010/main" val="8512719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2693" y="142403"/>
            <a:ext cx="5759116" cy="565150"/>
          </a:xfrm>
        </p:spPr>
        <p:txBody>
          <a:bodyPr/>
          <a:lstStyle/>
          <a:p>
            <a:r>
              <a:rPr lang="en-US" dirty="0"/>
              <a:t>Mass HIway Account Clean-up</a:t>
            </a:r>
          </a:p>
        </p:txBody>
      </p:sp>
      <p:sp>
        <p:nvSpPr>
          <p:cNvPr id="4" name="Slide Number Placeholder 3"/>
          <p:cNvSpPr>
            <a:spLocks noGrp="1"/>
          </p:cNvSpPr>
          <p:nvPr>
            <p:ph type="sldNum" sz="quarter" idx="11"/>
          </p:nvPr>
        </p:nvSpPr>
        <p:spPr>
          <a:xfrm>
            <a:off x="4219575" y="6570662"/>
            <a:ext cx="685800" cy="287338"/>
          </a:xfrm>
        </p:spPr>
        <p:txBody>
          <a:bodyPr/>
          <a:lstStyle/>
          <a:p>
            <a:pPr>
              <a:defRPr/>
            </a:pPr>
            <a:fld id="{26A24CCA-F466-43CF-BAB8-FE65B26DBD54}" type="slidenum">
              <a:rPr lang="en-US">
                <a:solidFill>
                  <a:prstClr val="black"/>
                </a:solidFill>
              </a:rPr>
              <a:pPr>
                <a:defRPr/>
              </a:pPr>
              <a:t>18</a:t>
            </a:fld>
            <a:endParaRPr lang="en-US">
              <a:solidFill>
                <a:prstClr val="black"/>
              </a:solidFill>
            </a:endParaRPr>
          </a:p>
        </p:txBody>
      </p:sp>
      <p:sp>
        <p:nvSpPr>
          <p:cNvPr id="6" name="Content Placeholder 4"/>
          <p:cNvSpPr txBox="1">
            <a:spLocks/>
          </p:cNvSpPr>
          <p:nvPr/>
        </p:nvSpPr>
        <p:spPr bwMode="auto">
          <a:xfrm>
            <a:off x="114299" y="1008183"/>
            <a:ext cx="8957781" cy="1166189"/>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b="1"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600"/>
              </a:spcBef>
              <a:spcAft>
                <a:spcPts val="600"/>
              </a:spcAft>
              <a:buNone/>
            </a:pPr>
            <a:r>
              <a:rPr lang="en-US" sz="1800" dirty="0"/>
              <a:t>By initiating a third round of outreach to the "</a:t>
            </a:r>
            <a:r>
              <a:rPr lang="en-US" sz="1800" i="1" dirty="0"/>
              <a:t>No Active Users</a:t>
            </a:r>
            <a:r>
              <a:rPr lang="en-US" sz="1800" dirty="0"/>
              <a:t>" group and warning them of potential account deactivation if there was no response within two weeks, the Account Management Team prompted the deactivation of 35 inactive accounts, resulting in further clean-up.</a:t>
            </a:r>
          </a:p>
        </p:txBody>
      </p:sp>
      <p:graphicFrame>
        <p:nvGraphicFramePr>
          <p:cNvPr id="8" name="Table 7"/>
          <p:cNvGraphicFramePr>
            <a:graphicFrameLocks noGrp="1"/>
          </p:cNvGraphicFramePr>
          <p:nvPr>
            <p:extLst>
              <p:ext uri="{D42A27DB-BD31-4B8C-83A1-F6EECF244321}">
                <p14:modId xmlns:p14="http://schemas.microsoft.com/office/powerpoint/2010/main" val="362107203"/>
              </p:ext>
            </p:extLst>
          </p:nvPr>
        </p:nvGraphicFramePr>
        <p:xfrm>
          <a:off x="228600" y="2825847"/>
          <a:ext cx="8638647" cy="2843411"/>
        </p:xfrm>
        <a:graphic>
          <a:graphicData uri="http://schemas.openxmlformats.org/drawingml/2006/table">
            <a:tbl>
              <a:tblPr>
                <a:tableStyleId>{5C22544A-7EE6-4342-B048-85BDC9FD1C3A}</a:tableStyleId>
              </a:tblPr>
              <a:tblGrid>
                <a:gridCol w="1405159">
                  <a:extLst>
                    <a:ext uri="{9D8B030D-6E8A-4147-A177-3AD203B41FA5}">
                      <a16:colId xmlns:a16="http://schemas.microsoft.com/office/drawing/2014/main" val="20000"/>
                    </a:ext>
                  </a:extLst>
                </a:gridCol>
                <a:gridCol w="1419752">
                  <a:extLst>
                    <a:ext uri="{9D8B030D-6E8A-4147-A177-3AD203B41FA5}">
                      <a16:colId xmlns:a16="http://schemas.microsoft.com/office/drawing/2014/main" val="20001"/>
                    </a:ext>
                  </a:extLst>
                </a:gridCol>
                <a:gridCol w="1419752">
                  <a:extLst>
                    <a:ext uri="{9D8B030D-6E8A-4147-A177-3AD203B41FA5}">
                      <a16:colId xmlns:a16="http://schemas.microsoft.com/office/drawing/2014/main" val="218906302"/>
                    </a:ext>
                  </a:extLst>
                </a:gridCol>
                <a:gridCol w="1419752">
                  <a:extLst>
                    <a:ext uri="{9D8B030D-6E8A-4147-A177-3AD203B41FA5}">
                      <a16:colId xmlns:a16="http://schemas.microsoft.com/office/drawing/2014/main" val="20004"/>
                    </a:ext>
                  </a:extLst>
                </a:gridCol>
                <a:gridCol w="1419752">
                  <a:extLst>
                    <a:ext uri="{9D8B030D-6E8A-4147-A177-3AD203B41FA5}">
                      <a16:colId xmlns:a16="http://schemas.microsoft.com/office/drawing/2014/main" val="2683747412"/>
                    </a:ext>
                  </a:extLst>
                </a:gridCol>
                <a:gridCol w="1554480">
                  <a:extLst>
                    <a:ext uri="{9D8B030D-6E8A-4147-A177-3AD203B41FA5}">
                      <a16:colId xmlns:a16="http://schemas.microsoft.com/office/drawing/2014/main" val="20003"/>
                    </a:ext>
                  </a:extLst>
                </a:gridCol>
              </a:tblGrid>
              <a:tr h="330485">
                <a:tc>
                  <a:txBody>
                    <a:bodyPr/>
                    <a:lstStyle/>
                    <a:p>
                      <a:pPr algn="ctr" fontAlgn="b"/>
                      <a:endParaRPr lang="en-US" sz="1800" b="1" i="0" u="none" strike="noStrike" dirty="0">
                        <a:solidFill>
                          <a:srgbClr val="000000"/>
                        </a:solidFill>
                        <a:effectLst/>
                        <a:latin typeface="Arial" panose="020B0604020202020204" pitchFamily="34" charset="0"/>
                      </a:endParaRPr>
                    </a:p>
                  </a:txBody>
                  <a:tcPr marL="0" marR="0" marT="0" marB="0" anchor="ctr">
                    <a:noFill/>
                  </a:tcPr>
                </a:tc>
                <a:tc gridSpan="2">
                  <a:txBody>
                    <a:bodyPr/>
                    <a:lstStyle/>
                    <a:p>
                      <a:pPr algn="ctr" fontAlgn="b"/>
                      <a:r>
                        <a:rPr lang="en-US" sz="1800" b="0" i="0" u="none" strike="noStrike" dirty="0">
                          <a:solidFill>
                            <a:schemeClr val="bg1"/>
                          </a:solidFill>
                          <a:effectLst/>
                          <a:latin typeface="Arial" panose="020B0604020202020204" pitchFamily="34" charset="0"/>
                        </a:rPr>
                        <a:t>Summer 2022</a:t>
                      </a:r>
                    </a:p>
                  </a:txBody>
                  <a:tcPr marL="0" marR="0" marT="0" marB="0" anchor="ctr">
                    <a:lnR w="12700" cap="flat" cmpd="sng" algn="ctr">
                      <a:solidFill>
                        <a:schemeClr val="bg1"/>
                      </a:solidFill>
                      <a:prstDash val="solid"/>
                      <a:round/>
                      <a:headEnd type="none" w="med" len="med"/>
                      <a:tailEnd type="none" w="med" len="med"/>
                    </a:lnR>
                    <a:solidFill>
                      <a:schemeClr val="accent1">
                        <a:lumMod val="50000"/>
                      </a:schemeClr>
                    </a:solidFill>
                  </a:tcPr>
                </a:tc>
                <a:tc hMerge="1">
                  <a:txBody>
                    <a:bodyPr/>
                    <a:lstStyle/>
                    <a:p>
                      <a:pPr algn="ctr" fontAlgn="b"/>
                      <a:endParaRPr lang="en-US" sz="1400" b="0" i="0" u="none" strike="noStrike" dirty="0">
                        <a:solidFill>
                          <a:srgbClr val="000000"/>
                        </a:solidFill>
                        <a:effectLst/>
                        <a:latin typeface="Arial" panose="020B0604020202020204" pitchFamily="34" charset="0"/>
                      </a:endParaRPr>
                    </a:p>
                  </a:txBody>
                  <a:tcPr marL="0" marR="0" marT="0" marB="0" anchor="ctr">
                    <a:solidFill>
                      <a:schemeClr val="accent1">
                        <a:lumMod val="20000"/>
                        <a:lumOff val="80000"/>
                      </a:schemeClr>
                    </a:solidFill>
                  </a:tcPr>
                </a:tc>
                <a:tc gridSpan="2">
                  <a:txBody>
                    <a:bodyPr/>
                    <a:lstStyle/>
                    <a:p>
                      <a:pPr algn="ctr" fontAlgn="b"/>
                      <a:r>
                        <a:rPr lang="en-US" sz="1800" b="0" i="0" u="none" strike="noStrike" dirty="0">
                          <a:solidFill>
                            <a:schemeClr val="bg1"/>
                          </a:solidFill>
                          <a:effectLst/>
                          <a:latin typeface="Arial" panose="020B0604020202020204" pitchFamily="34" charset="0"/>
                        </a:rPr>
                        <a:t>Winter 2023</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50000"/>
                      </a:schemeClr>
                    </a:solidFill>
                  </a:tcPr>
                </a:tc>
                <a:tc hMerge="1">
                  <a:txBody>
                    <a:bodyPr/>
                    <a:lstStyle/>
                    <a:p>
                      <a:pPr algn="ctr" fontAlgn="b"/>
                      <a:endParaRPr lang="en-US" sz="1400" b="0" i="0" u="none" strike="noStrike" dirty="0">
                        <a:solidFill>
                          <a:srgbClr val="000000"/>
                        </a:solidFill>
                        <a:effectLst/>
                        <a:latin typeface="Arial" panose="020B0604020202020204" pitchFamily="34" charset="0"/>
                      </a:endParaRPr>
                    </a:p>
                  </a:txBody>
                  <a:tcPr marL="0" marR="0" marT="0" marB="0" anchor="ctr">
                    <a:solidFill>
                      <a:schemeClr val="accent1">
                        <a:lumMod val="20000"/>
                        <a:lumOff val="80000"/>
                      </a:schemeClr>
                    </a:solidFill>
                  </a:tcPr>
                </a:tc>
                <a:tc>
                  <a:txBody>
                    <a:bodyPr/>
                    <a:lstStyle/>
                    <a:p>
                      <a:pPr algn="ctr" fontAlgn="b"/>
                      <a:r>
                        <a:rPr lang="en-US" sz="1800" b="0" i="0" u="none" strike="noStrike" dirty="0">
                          <a:solidFill>
                            <a:schemeClr val="bg1"/>
                          </a:solidFill>
                          <a:effectLst/>
                          <a:latin typeface="Arial" panose="020B0604020202020204" pitchFamily="34" charset="0"/>
                        </a:rPr>
                        <a:t>Total</a:t>
                      </a:r>
                    </a:p>
                  </a:txBody>
                  <a:tcPr marL="0" marT="0" marB="0" anchor="ctr">
                    <a:lnL w="12700" cap="flat" cmpd="sng" algn="ctr">
                      <a:solidFill>
                        <a:schemeClr val="bg1"/>
                      </a:solidFill>
                      <a:prstDash val="solid"/>
                      <a:round/>
                      <a:headEnd type="none" w="med" len="med"/>
                      <a:tailEnd type="none" w="med" len="med"/>
                    </a:lnL>
                    <a:solidFill>
                      <a:schemeClr val="accent1">
                        <a:lumMod val="50000"/>
                      </a:schemeClr>
                    </a:solidFill>
                  </a:tcPr>
                </a:tc>
                <a:extLst>
                  <a:ext uri="{0D108BD9-81ED-4DB2-BD59-A6C34878D82A}">
                    <a16:rowId xmlns:a16="http://schemas.microsoft.com/office/drawing/2014/main" val="10004"/>
                  </a:ext>
                </a:extLst>
              </a:tr>
              <a:tr h="545131">
                <a:tc>
                  <a:txBody>
                    <a:bodyPr/>
                    <a:lstStyle/>
                    <a:p>
                      <a:pPr algn="ctr" fontAlgn="b"/>
                      <a:endParaRPr lang="en-US" sz="1800" b="1" i="0" u="none" strike="noStrike" dirty="0">
                        <a:solidFill>
                          <a:srgbClr val="000000"/>
                        </a:solidFill>
                        <a:effectLst/>
                        <a:latin typeface="Arial" panose="020B0604020202020204" pitchFamily="34" charset="0"/>
                      </a:endParaRPr>
                    </a:p>
                  </a:txBody>
                  <a:tcPr marL="0" marR="0" marT="0" marB="0" anchor="ctr">
                    <a:noFill/>
                  </a:tcPr>
                </a:tc>
                <a:tc>
                  <a:txBody>
                    <a:bodyPr/>
                    <a:lstStyle/>
                    <a:p>
                      <a:pPr algn="ctr" fontAlgn="b"/>
                      <a:r>
                        <a:rPr lang="en-US" sz="1800" b="0" u="none" strike="noStrike" dirty="0">
                          <a:effectLst/>
                        </a:rPr>
                        <a:t># Accounts</a:t>
                      </a:r>
                    </a:p>
                  </a:txBody>
                  <a:tcPr marL="0" marR="0" marT="0" marB="0" anchor="ctr">
                    <a:solidFill>
                      <a:schemeClr val="accent1">
                        <a:lumMod val="20000"/>
                        <a:lumOff val="80000"/>
                      </a:schemeClr>
                    </a:solidFill>
                  </a:tcPr>
                </a:tc>
                <a:tc>
                  <a:txBody>
                    <a:bodyPr/>
                    <a:lstStyle/>
                    <a:p>
                      <a:pPr marL="0" marR="0" lvl="0" indent="0" algn="ctr" defTabSz="914109" rtl="0" eaLnBrk="1" fontAlgn="b" latinLnBrk="0" hangingPunct="1">
                        <a:lnSpc>
                          <a:spcPct val="100000"/>
                        </a:lnSpc>
                        <a:spcBef>
                          <a:spcPts val="0"/>
                        </a:spcBef>
                        <a:spcAft>
                          <a:spcPts val="0"/>
                        </a:spcAft>
                        <a:buClrTx/>
                        <a:buSzTx/>
                        <a:buFontTx/>
                        <a:buNone/>
                        <a:tabLst/>
                        <a:defRPr/>
                      </a:pPr>
                      <a:r>
                        <a:rPr lang="en-US" sz="1800" b="0" i="0" u="none" strike="noStrike" dirty="0">
                          <a:solidFill>
                            <a:srgbClr val="000000"/>
                          </a:solidFill>
                          <a:effectLst/>
                          <a:latin typeface="Calibri" panose="020F0502020204030204" pitchFamily="34" charset="0"/>
                          <a:cs typeface="Calibri" panose="020F0502020204030204" pitchFamily="34" charset="0"/>
                        </a:rPr>
                        <a:t>$ Savings</a:t>
                      </a:r>
                    </a:p>
                  </a:txBody>
                  <a:tcPr marL="0" marT="0" marB="0" anchor="ctr">
                    <a:lnR w="12700" cap="flat" cmpd="sng" algn="ctr">
                      <a:solidFill>
                        <a:schemeClr val="bg1"/>
                      </a:solidFill>
                      <a:prstDash val="solid"/>
                      <a:round/>
                      <a:headEnd type="none" w="med" len="med"/>
                      <a:tailEnd type="none" w="med" len="med"/>
                    </a:lnR>
                    <a:solidFill>
                      <a:schemeClr val="accent1">
                        <a:lumMod val="20000"/>
                        <a:lumOff val="80000"/>
                      </a:schemeClr>
                    </a:solidFill>
                  </a:tcPr>
                </a:tc>
                <a:tc>
                  <a:txBody>
                    <a:bodyPr/>
                    <a:lstStyle/>
                    <a:p>
                      <a:pPr marL="0" marR="0" lvl="0" indent="0" algn="ctr" defTabSz="914109" rtl="0" eaLnBrk="1" fontAlgn="b" latinLnBrk="0" hangingPunct="1">
                        <a:lnSpc>
                          <a:spcPct val="100000"/>
                        </a:lnSpc>
                        <a:spcBef>
                          <a:spcPts val="0"/>
                        </a:spcBef>
                        <a:spcAft>
                          <a:spcPts val="0"/>
                        </a:spcAft>
                        <a:buClrTx/>
                        <a:buSzTx/>
                        <a:buFontTx/>
                        <a:buNone/>
                        <a:tabLst/>
                        <a:defRPr/>
                      </a:pPr>
                      <a:r>
                        <a:rPr lang="en-US" sz="1800" b="0" u="none" strike="noStrike" dirty="0">
                          <a:effectLst/>
                        </a:rPr>
                        <a:t># Accounts</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b"/>
                      <a:r>
                        <a:rPr lang="en-US" sz="1800" b="0" i="0" u="none" strike="noStrike" dirty="0">
                          <a:solidFill>
                            <a:srgbClr val="000000"/>
                          </a:solidFill>
                          <a:effectLst/>
                          <a:latin typeface="Calibri" panose="020F0502020204030204" pitchFamily="34" charset="0"/>
                          <a:cs typeface="Calibri" panose="020F0502020204030204" pitchFamily="34" charset="0"/>
                        </a:rPr>
                        <a:t>$ Savings</a:t>
                      </a:r>
                    </a:p>
                  </a:txBody>
                  <a:tcPr marL="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b"/>
                      <a:r>
                        <a:rPr lang="en-US" sz="1800" b="0" u="none" strike="noStrike" dirty="0">
                          <a:effectLst/>
                        </a:rPr>
                        <a:t>$ Savings</a:t>
                      </a:r>
                      <a:endParaRPr lang="en-US" sz="1800" b="0" i="0" u="none" strike="noStrike" dirty="0">
                        <a:solidFill>
                          <a:srgbClr val="000000"/>
                        </a:solidFill>
                        <a:effectLst/>
                        <a:latin typeface="Arial" panose="020B0604020202020204" pitchFamily="34" charset="0"/>
                      </a:endParaRPr>
                    </a:p>
                  </a:txBody>
                  <a:tcPr marL="0" marT="0" marB="0" anchor="ctr">
                    <a:lnL w="12700" cap="flat" cmpd="sng" algn="ctr">
                      <a:solidFill>
                        <a:schemeClr val="bg1"/>
                      </a:solidFill>
                      <a:prstDash val="solid"/>
                      <a:round/>
                      <a:headEnd type="none" w="med" len="med"/>
                      <a:tailEnd type="none" w="med" len="med"/>
                    </a:lnL>
                    <a:solidFill>
                      <a:schemeClr val="accent1">
                        <a:lumMod val="20000"/>
                        <a:lumOff val="80000"/>
                      </a:schemeClr>
                    </a:solidFill>
                  </a:tcPr>
                </a:tc>
                <a:extLst>
                  <a:ext uri="{0D108BD9-81ED-4DB2-BD59-A6C34878D82A}">
                    <a16:rowId xmlns:a16="http://schemas.microsoft.com/office/drawing/2014/main" val="10000"/>
                  </a:ext>
                </a:extLst>
              </a:tr>
              <a:tr h="265710">
                <a:tc>
                  <a:txBody>
                    <a:bodyPr/>
                    <a:lstStyle/>
                    <a:p>
                      <a:pPr algn="ctr" fontAlgn="b"/>
                      <a:endParaRPr lang="en-US" sz="800" b="0" i="1" u="none" strike="noStrike" dirty="0">
                        <a:solidFill>
                          <a:srgbClr val="000000"/>
                        </a:solidFill>
                        <a:effectLst/>
                        <a:latin typeface="Arial" panose="020B0604020202020204" pitchFamily="34" charset="0"/>
                      </a:endParaRPr>
                    </a:p>
                  </a:txBody>
                  <a:tcPr marL="0" marR="0" marT="0" marB="0" anchor="ctr">
                    <a:noFill/>
                  </a:tcPr>
                </a:tc>
                <a:tc>
                  <a:txBody>
                    <a:bodyPr/>
                    <a:lstStyle/>
                    <a:p>
                      <a:pPr algn="ctr" fontAlgn="b"/>
                      <a:endParaRPr lang="en-US" sz="800" b="0" i="0" u="none" strike="noStrike" dirty="0">
                        <a:solidFill>
                          <a:srgbClr val="000000"/>
                        </a:solidFill>
                        <a:effectLst/>
                        <a:latin typeface="Arial" panose="020B0604020202020204" pitchFamily="34" charset="0"/>
                      </a:endParaRPr>
                    </a:p>
                  </a:txBody>
                  <a:tcPr marL="0" marR="0" marT="0" marB="0" anchor="ctr">
                    <a:noFill/>
                  </a:tcPr>
                </a:tc>
                <a:tc>
                  <a:txBody>
                    <a:bodyPr/>
                    <a:lstStyle/>
                    <a:p>
                      <a:pPr algn="r" fontAlgn="b"/>
                      <a:endParaRPr lang="en-US" sz="800" b="0" i="0" u="none" strike="noStrike" dirty="0">
                        <a:solidFill>
                          <a:srgbClr val="000000"/>
                        </a:solidFill>
                        <a:effectLst/>
                        <a:latin typeface="Arial" panose="020B0604020202020204" pitchFamily="34" charset="0"/>
                      </a:endParaRPr>
                    </a:p>
                  </a:txBody>
                  <a:tcPr marL="0" marT="0" marB="0" anchor="ctr">
                    <a:lnR w="12700" cap="flat" cmpd="sng" algn="ctr">
                      <a:solidFill>
                        <a:schemeClr val="bg1"/>
                      </a:solidFill>
                      <a:prstDash val="solid"/>
                      <a:round/>
                      <a:headEnd type="none" w="med" len="med"/>
                      <a:tailEnd type="none" w="med" len="med"/>
                    </a:lnR>
                    <a:noFill/>
                  </a:tcPr>
                </a:tc>
                <a:tc>
                  <a:txBody>
                    <a:bodyPr/>
                    <a:lstStyle/>
                    <a:p>
                      <a:pPr marL="0" algn="ctr" defTabSz="914109" rtl="0" eaLnBrk="1" fontAlgn="b" latinLnBrk="0" hangingPunct="1"/>
                      <a:endParaRPr lang="en-US" sz="800" u="none" strike="noStrike" kern="1200" dirty="0">
                        <a:solidFill>
                          <a:schemeClr val="dk1"/>
                        </a:solidFill>
                        <a:effectLst/>
                        <a:latin typeface="+mn-lt"/>
                        <a:ea typeface="+mn-ea"/>
                        <a:cs typeface="+mn-cs"/>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endParaRPr lang="en-US" sz="800" b="0" i="0" u="none" strike="noStrike" dirty="0">
                        <a:solidFill>
                          <a:srgbClr val="000000"/>
                        </a:solidFill>
                        <a:effectLst/>
                        <a:latin typeface="Arial" panose="020B0604020202020204" pitchFamily="34" charset="0"/>
                      </a:endParaRPr>
                    </a:p>
                  </a:txBody>
                  <a:tcPr marL="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endParaRPr lang="en-US" sz="800" b="0" i="0" u="none" strike="noStrike" dirty="0">
                        <a:solidFill>
                          <a:srgbClr val="000000"/>
                        </a:solidFill>
                        <a:effectLst/>
                        <a:latin typeface="Arial" panose="020B0604020202020204" pitchFamily="34" charset="0"/>
                      </a:endParaRPr>
                    </a:p>
                  </a:txBody>
                  <a:tcPr marL="0" marT="0" marB="0" anchor="ctr">
                    <a:lnL w="12700"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val="532035710"/>
                  </a:ext>
                </a:extLst>
              </a:tr>
              <a:tr h="545131">
                <a:tc>
                  <a:txBody>
                    <a:bodyPr/>
                    <a:lstStyle/>
                    <a:p>
                      <a:pPr algn="ctr" fontAlgn="b"/>
                      <a:r>
                        <a:rPr lang="en-US" sz="1800" b="0" i="1" u="none" strike="noStrike" dirty="0">
                          <a:effectLst/>
                        </a:rPr>
                        <a:t>No Active Users</a:t>
                      </a:r>
                      <a:endParaRPr lang="en-US" sz="1800" b="0" i="1" u="none" strike="noStrike" dirty="0">
                        <a:solidFill>
                          <a:srgbClr val="000000"/>
                        </a:solidFill>
                        <a:effectLst/>
                        <a:latin typeface="Arial" panose="020B0604020202020204" pitchFamily="34" charset="0"/>
                      </a:endParaRPr>
                    </a:p>
                  </a:txBody>
                  <a:tcPr marL="0" marR="0" marT="0" marB="0" anchor="ctr">
                    <a:solidFill>
                      <a:schemeClr val="accent1">
                        <a:lumMod val="20000"/>
                        <a:lumOff val="80000"/>
                      </a:schemeClr>
                    </a:solidFill>
                  </a:tcPr>
                </a:tc>
                <a:tc>
                  <a:txBody>
                    <a:bodyPr/>
                    <a:lstStyle/>
                    <a:p>
                      <a:pPr algn="ctr" fontAlgn="b"/>
                      <a:r>
                        <a:rPr lang="en-US" sz="1800" u="none" strike="noStrike" dirty="0">
                          <a:effectLst/>
                        </a:rPr>
                        <a:t>29</a:t>
                      </a:r>
                      <a:endParaRPr lang="en-US" sz="1800" b="0" i="0" u="none" strike="noStrike" dirty="0">
                        <a:solidFill>
                          <a:srgbClr val="000000"/>
                        </a:solidFill>
                        <a:effectLst/>
                        <a:latin typeface="Arial" panose="020B0604020202020204" pitchFamily="34" charset="0"/>
                      </a:endParaRPr>
                    </a:p>
                  </a:txBody>
                  <a:tcPr marL="0" marR="0" marT="0" marB="0" anchor="ctr">
                    <a:solidFill>
                      <a:schemeClr val="accent1">
                        <a:lumMod val="20000"/>
                        <a:lumOff val="80000"/>
                      </a:schemeClr>
                    </a:solidFill>
                  </a:tcPr>
                </a:tc>
                <a:tc>
                  <a:txBody>
                    <a:bodyPr/>
                    <a:lstStyle/>
                    <a:p>
                      <a:pPr algn="r" fontAlgn="b"/>
                      <a:r>
                        <a:rPr lang="en-US" sz="1800" u="none" strike="noStrike" dirty="0">
                          <a:effectLst/>
                        </a:rPr>
                        <a:t>$8,380 </a:t>
                      </a:r>
                      <a:endParaRPr lang="en-US" sz="1800" b="0" i="0" u="none" strike="noStrike" dirty="0">
                        <a:solidFill>
                          <a:srgbClr val="000000"/>
                        </a:solidFill>
                        <a:effectLst/>
                        <a:latin typeface="Arial" panose="020B0604020202020204" pitchFamily="34" charset="0"/>
                      </a:endParaRPr>
                    </a:p>
                  </a:txBody>
                  <a:tcPr marL="0" marT="0" marB="0" anchor="ctr">
                    <a:lnR w="12700" cap="flat" cmpd="sng" algn="ctr">
                      <a:solidFill>
                        <a:schemeClr val="bg1"/>
                      </a:solidFill>
                      <a:prstDash val="solid"/>
                      <a:round/>
                      <a:headEnd type="none" w="med" len="med"/>
                      <a:tailEnd type="none" w="med" len="med"/>
                    </a:lnR>
                    <a:solidFill>
                      <a:schemeClr val="accent1">
                        <a:lumMod val="20000"/>
                        <a:lumOff val="80000"/>
                      </a:schemeClr>
                    </a:solidFill>
                  </a:tcPr>
                </a:tc>
                <a:tc>
                  <a:txBody>
                    <a:bodyPr/>
                    <a:lstStyle/>
                    <a:p>
                      <a:pPr marL="0" algn="ctr" defTabSz="914109" rtl="0" eaLnBrk="1" fontAlgn="b" latinLnBrk="0" hangingPunct="1"/>
                      <a:r>
                        <a:rPr lang="en-US" sz="1800" u="none" strike="noStrike" kern="1200" dirty="0">
                          <a:solidFill>
                            <a:schemeClr val="dk1"/>
                          </a:solidFill>
                          <a:effectLst/>
                          <a:latin typeface="+mn-lt"/>
                          <a:ea typeface="+mn-ea"/>
                          <a:cs typeface="+mn-cs"/>
                        </a:rPr>
                        <a:t>35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US" sz="1800" b="0" u="none" strike="noStrike" kern="1200" dirty="0">
                          <a:solidFill>
                            <a:schemeClr val="dk1"/>
                          </a:solidFill>
                          <a:effectLst/>
                          <a:latin typeface="+mn-lt"/>
                          <a:ea typeface="+mn-ea"/>
                          <a:cs typeface="+mn-cs"/>
                        </a:rPr>
                        <a:t>$11,500</a:t>
                      </a:r>
                      <a:endParaRPr lang="en-US" sz="1800" b="0" i="0" u="none" strike="noStrike" dirty="0">
                        <a:solidFill>
                          <a:srgbClr val="000000"/>
                        </a:solidFill>
                        <a:effectLst/>
                        <a:latin typeface="Arial" panose="020B0604020202020204" pitchFamily="34" charset="0"/>
                      </a:endParaRPr>
                    </a:p>
                  </a:txBody>
                  <a:tcPr marL="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US" sz="1800" b="0" u="none" strike="noStrike" dirty="0">
                          <a:effectLst/>
                        </a:rPr>
                        <a:t> $19,880 </a:t>
                      </a:r>
                      <a:endParaRPr lang="en-US" sz="1800" b="0" i="0" u="none" strike="noStrike" dirty="0">
                        <a:solidFill>
                          <a:srgbClr val="000000"/>
                        </a:solidFill>
                        <a:effectLst/>
                        <a:latin typeface="Arial" panose="020B0604020202020204" pitchFamily="34" charset="0"/>
                      </a:endParaRPr>
                    </a:p>
                  </a:txBody>
                  <a:tcPr marL="0" marT="0" marB="0" anchor="ctr">
                    <a:lnL w="12700" cap="flat" cmpd="sng" algn="ctr">
                      <a:solidFill>
                        <a:schemeClr val="bg1"/>
                      </a:solidFill>
                      <a:prstDash val="solid"/>
                      <a:round/>
                      <a:headEnd type="none" w="med" len="med"/>
                      <a:tailEnd type="none" w="med" len="med"/>
                    </a:lnL>
                    <a:solidFill>
                      <a:schemeClr val="accent1">
                        <a:lumMod val="20000"/>
                        <a:lumOff val="80000"/>
                      </a:schemeClr>
                    </a:solidFill>
                  </a:tcPr>
                </a:tc>
                <a:extLst>
                  <a:ext uri="{0D108BD9-81ED-4DB2-BD59-A6C34878D82A}">
                    <a16:rowId xmlns:a16="http://schemas.microsoft.com/office/drawing/2014/main" val="10001"/>
                  </a:ext>
                </a:extLst>
              </a:tr>
              <a:tr h="272566">
                <a:tc>
                  <a:txBody>
                    <a:bodyPr/>
                    <a:lstStyle/>
                    <a:p>
                      <a:pPr algn="ctr" fontAlgn="b"/>
                      <a:endParaRPr lang="en-US" sz="1800" b="0" i="1" u="none" strike="noStrike" dirty="0">
                        <a:solidFill>
                          <a:srgbClr val="000000"/>
                        </a:solidFill>
                        <a:effectLst/>
                        <a:latin typeface="Arial" panose="020B0604020202020204" pitchFamily="34" charset="0"/>
                      </a:endParaRPr>
                    </a:p>
                  </a:txBody>
                  <a:tcPr marL="0" marR="0" marT="0" marB="0" anchor="ctr">
                    <a:noFill/>
                  </a:tcPr>
                </a:tc>
                <a:tc>
                  <a:txBody>
                    <a:bodyPr/>
                    <a:lstStyle/>
                    <a:p>
                      <a:pPr algn="ctr" fontAlgn="b"/>
                      <a:endParaRPr lang="en-US" sz="1800" b="0" i="0" u="none" strike="noStrike" dirty="0">
                        <a:solidFill>
                          <a:srgbClr val="000000"/>
                        </a:solidFill>
                        <a:effectLst/>
                        <a:latin typeface="Arial" panose="020B0604020202020204" pitchFamily="34" charset="0"/>
                      </a:endParaRPr>
                    </a:p>
                  </a:txBody>
                  <a:tcPr marL="0" marR="0" marT="0" marB="0" anchor="ctr">
                    <a:noFill/>
                  </a:tcPr>
                </a:tc>
                <a:tc>
                  <a:txBody>
                    <a:bodyPr/>
                    <a:lstStyle/>
                    <a:p>
                      <a:pPr algn="r" fontAlgn="b"/>
                      <a:endParaRPr lang="en-US" sz="1800" b="0" i="0" u="none" strike="noStrike" dirty="0">
                        <a:solidFill>
                          <a:srgbClr val="000000"/>
                        </a:solidFill>
                        <a:effectLst/>
                        <a:latin typeface="Arial" panose="020B0604020202020204" pitchFamily="34" charset="0"/>
                      </a:endParaRPr>
                    </a:p>
                  </a:txBody>
                  <a:tcPr marL="0" marT="0" marB="0" anchor="ctr">
                    <a:lnR w="12700" cap="flat" cmpd="sng" algn="ctr">
                      <a:solidFill>
                        <a:schemeClr val="bg1"/>
                      </a:solidFill>
                      <a:prstDash val="solid"/>
                      <a:round/>
                      <a:headEnd type="none" w="med" len="med"/>
                      <a:tailEnd type="none" w="med" len="med"/>
                    </a:lnR>
                    <a:noFill/>
                  </a:tcPr>
                </a:tc>
                <a:tc>
                  <a:txBody>
                    <a:bodyPr/>
                    <a:lstStyle/>
                    <a:p>
                      <a:pPr algn="ctr" fontAlgn="b"/>
                      <a:endParaRPr lang="en-US" sz="1800" b="0" i="0" u="none" strike="noStrike" dirty="0">
                        <a:solidFill>
                          <a:srgbClr val="000000"/>
                        </a:solidFill>
                        <a:effectLst/>
                        <a:latin typeface="Arial" panose="020B0604020202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endParaRPr lang="en-US" sz="1800" b="0" i="0" u="none" strike="noStrike" dirty="0">
                        <a:solidFill>
                          <a:srgbClr val="000000"/>
                        </a:solidFill>
                        <a:effectLst/>
                        <a:latin typeface="Arial" panose="020B0604020202020204" pitchFamily="34" charset="0"/>
                      </a:endParaRPr>
                    </a:p>
                  </a:txBody>
                  <a:tcPr marL="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endParaRPr lang="en-US" sz="1800" b="0" i="0" u="none" strike="noStrike" dirty="0">
                        <a:solidFill>
                          <a:srgbClr val="000000"/>
                        </a:solidFill>
                        <a:effectLst/>
                        <a:latin typeface="Arial" panose="020B0604020202020204" pitchFamily="34" charset="0"/>
                      </a:endParaRPr>
                    </a:p>
                  </a:txBody>
                  <a:tcPr marL="0" marT="0" marB="0" anchor="ctr">
                    <a:lnL w="12700"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val="2227345254"/>
                  </a:ext>
                </a:extLst>
              </a:tr>
              <a:tr h="545131">
                <a:tc>
                  <a:txBody>
                    <a:bodyPr/>
                    <a:lstStyle/>
                    <a:p>
                      <a:pPr algn="ctr" fontAlgn="b"/>
                      <a:r>
                        <a:rPr lang="en-US" sz="1800" b="0" i="1" u="none" strike="noStrike" dirty="0">
                          <a:effectLst/>
                        </a:rPr>
                        <a:t>User Review Required</a:t>
                      </a:r>
                      <a:endParaRPr lang="en-US" sz="1800" b="0" i="1" u="none" strike="noStrike" dirty="0">
                        <a:solidFill>
                          <a:srgbClr val="000000"/>
                        </a:solidFill>
                        <a:effectLst/>
                        <a:latin typeface="Arial" panose="020B0604020202020204" pitchFamily="34" charset="0"/>
                      </a:endParaRPr>
                    </a:p>
                  </a:txBody>
                  <a:tcPr marL="0" marR="0" marT="0" marB="0" anchor="ctr">
                    <a:solidFill>
                      <a:schemeClr val="accent1">
                        <a:lumMod val="20000"/>
                        <a:lumOff val="80000"/>
                      </a:schemeClr>
                    </a:solidFill>
                  </a:tcPr>
                </a:tc>
                <a:tc>
                  <a:txBody>
                    <a:bodyPr/>
                    <a:lstStyle/>
                    <a:p>
                      <a:pPr algn="ctr" fontAlgn="b"/>
                      <a:r>
                        <a:rPr lang="en-US" sz="1800" u="none" strike="noStrike" dirty="0">
                          <a:effectLst/>
                        </a:rPr>
                        <a:t>4</a:t>
                      </a:r>
                      <a:endParaRPr lang="en-US" sz="1800" b="0" i="0" u="none" strike="noStrike" dirty="0">
                        <a:solidFill>
                          <a:srgbClr val="000000"/>
                        </a:solidFill>
                        <a:effectLst/>
                        <a:latin typeface="Arial" panose="020B0604020202020204" pitchFamily="34" charset="0"/>
                      </a:endParaRPr>
                    </a:p>
                  </a:txBody>
                  <a:tcPr marL="0" marR="0" marT="0" marB="0" anchor="ctr">
                    <a:solidFill>
                      <a:schemeClr val="accent1">
                        <a:lumMod val="20000"/>
                        <a:lumOff val="80000"/>
                      </a:schemeClr>
                    </a:solidFill>
                  </a:tcPr>
                </a:tc>
                <a:tc>
                  <a:txBody>
                    <a:bodyPr/>
                    <a:lstStyle/>
                    <a:p>
                      <a:pPr algn="r" fontAlgn="b"/>
                      <a:r>
                        <a:rPr lang="en-US" sz="1800" u="none" strike="noStrike" dirty="0">
                          <a:effectLst/>
                        </a:rPr>
                        <a:t>$13,060 </a:t>
                      </a:r>
                      <a:endParaRPr lang="en-US" sz="1800" b="0" i="0" u="none" strike="noStrike" dirty="0">
                        <a:solidFill>
                          <a:srgbClr val="000000"/>
                        </a:solidFill>
                        <a:effectLst/>
                        <a:latin typeface="Arial" panose="020B0604020202020204" pitchFamily="34" charset="0"/>
                      </a:endParaRPr>
                    </a:p>
                  </a:txBody>
                  <a:tcPr marL="0" marT="0" marB="0" anchor="ctr">
                    <a:lnR w="12700" cap="flat" cmpd="sng" algn="ctr">
                      <a:solidFill>
                        <a:schemeClr val="bg1"/>
                      </a:solidFill>
                      <a:prstDash val="solid"/>
                      <a:round/>
                      <a:headEnd type="none" w="med" len="med"/>
                      <a:tailEnd type="none" w="med" len="med"/>
                    </a:lnR>
                    <a:solidFill>
                      <a:schemeClr val="accent1">
                        <a:lumMod val="20000"/>
                        <a:lumOff val="80000"/>
                      </a:schemeClr>
                    </a:solidFill>
                  </a:tcPr>
                </a:tc>
                <a:tc>
                  <a:txBody>
                    <a:bodyPr/>
                    <a:lstStyle/>
                    <a:p>
                      <a:pPr algn="ctr" fontAlgn="b"/>
                      <a:r>
                        <a:rPr lang="en-US" sz="1800" b="0" i="0" u="none" strike="noStrike" dirty="0">
                          <a:solidFill>
                            <a:srgbClr val="000000"/>
                          </a:solidFill>
                          <a:effectLst/>
                          <a:latin typeface="Arial" panose="020B0604020202020204" pitchFamily="34" charset="0"/>
                        </a:rPr>
                        <a:t>-</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endParaRPr lang="en-US" sz="1800" b="0" i="0" u="none" strike="noStrike" dirty="0">
                        <a:solidFill>
                          <a:srgbClr val="000000"/>
                        </a:solidFill>
                        <a:effectLst/>
                        <a:latin typeface="Arial" panose="020B0604020202020204" pitchFamily="34" charset="0"/>
                      </a:endParaRPr>
                    </a:p>
                  </a:txBody>
                  <a:tcPr marL="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US" sz="1800" b="0" u="none" strike="noStrike" dirty="0">
                          <a:effectLst/>
                        </a:rPr>
                        <a:t> $13,060 </a:t>
                      </a:r>
                      <a:endParaRPr lang="en-US" sz="1800" b="0" i="0" u="none" strike="noStrike" dirty="0">
                        <a:solidFill>
                          <a:srgbClr val="000000"/>
                        </a:solidFill>
                        <a:effectLst/>
                        <a:latin typeface="Arial" panose="020B0604020202020204" pitchFamily="34" charset="0"/>
                      </a:endParaRPr>
                    </a:p>
                  </a:txBody>
                  <a:tcPr marL="0" marT="0" marB="0" anchor="ctr">
                    <a:lnL w="12700" cap="flat" cmpd="sng" algn="ctr">
                      <a:solidFill>
                        <a:schemeClr val="bg1"/>
                      </a:solidFill>
                      <a:prstDash val="solid"/>
                      <a:round/>
                      <a:headEnd type="none" w="med" len="med"/>
                      <a:tailEnd type="none" w="med" len="med"/>
                    </a:lnL>
                    <a:solidFill>
                      <a:schemeClr val="accent1">
                        <a:lumMod val="20000"/>
                        <a:lumOff val="80000"/>
                      </a:schemeClr>
                    </a:solidFill>
                  </a:tcPr>
                </a:tc>
                <a:extLst>
                  <a:ext uri="{0D108BD9-81ED-4DB2-BD59-A6C34878D82A}">
                    <a16:rowId xmlns:a16="http://schemas.microsoft.com/office/drawing/2014/main" val="10002"/>
                  </a:ext>
                </a:extLst>
              </a:tr>
              <a:tr h="330485">
                <a:tc>
                  <a:txBody>
                    <a:bodyPr/>
                    <a:lstStyle/>
                    <a:p>
                      <a:pPr algn="ctr" fontAlgn="b"/>
                      <a:endParaRPr lang="en-US" sz="1800" b="0" i="0" u="none" strike="noStrike" dirty="0">
                        <a:solidFill>
                          <a:srgbClr val="000000"/>
                        </a:solidFill>
                        <a:effectLst/>
                        <a:latin typeface="Arial" panose="020B0604020202020204" pitchFamily="34" charset="0"/>
                      </a:endParaRPr>
                    </a:p>
                  </a:txBody>
                  <a:tcPr marL="0" marR="0" marT="0" marB="0" anchor="ctr">
                    <a:noFill/>
                  </a:tcPr>
                </a:tc>
                <a:tc>
                  <a:txBody>
                    <a:bodyPr/>
                    <a:lstStyle/>
                    <a:p>
                      <a:pPr algn="ctr" fontAlgn="b"/>
                      <a:r>
                        <a:rPr lang="en-US" sz="1800" b="1" i="0" u="none" strike="noStrike" dirty="0">
                          <a:solidFill>
                            <a:srgbClr val="000000"/>
                          </a:solidFill>
                          <a:effectLst/>
                          <a:latin typeface="+mn-lt"/>
                        </a:rPr>
                        <a:t>33</a:t>
                      </a:r>
                    </a:p>
                  </a:txBody>
                  <a:tcPr marL="0" marR="0" marT="0" marB="0" anchor="ctr">
                    <a:noFill/>
                  </a:tcPr>
                </a:tc>
                <a:tc>
                  <a:txBody>
                    <a:bodyPr/>
                    <a:lstStyle/>
                    <a:p>
                      <a:pPr algn="r" fontAlgn="b"/>
                      <a:r>
                        <a:rPr lang="en-US" sz="1800" b="1" u="none" strike="noStrike" dirty="0">
                          <a:effectLst/>
                          <a:latin typeface="+mn-lt"/>
                        </a:rPr>
                        <a:t> $21,440 </a:t>
                      </a:r>
                      <a:endParaRPr lang="en-US" sz="1800" b="1" i="0" u="none" strike="noStrike" dirty="0">
                        <a:solidFill>
                          <a:srgbClr val="000000"/>
                        </a:solidFill>
                        <a:effectLst/>
                        <a:latin typeface="+mn-lt"/>
                      </a:endParaRPr>
                    </a:p>
                  </a:txBody>
                  <a:tcPr marL="0" marT="0" marB="0" anchor="ctr">
                    <a:lnR w="12700" cap="flat" cmpd="sng" algn="ctr">
                      <a:solidFill>
                        <a:schemeClr val="bg1"/>
                      </a:solidFill>
                      <a:prstDash val="solid"/>
                      <a:round/>
                      <a:headEnd type="none" w="med" len="med"/>
                      <a:tailEnd type="none" w="med" len="med"/>
                    </a:lnR>
                    <a:noFill/>
                  </a:tcPr>
                </a:tc>
                <a:tc>
                  <a:txBody>
                    <a:bodyPr/>
                    <a:lstStyle/>
                    <a:p>
                      <a:pPr marL="0" marR="0" lvl="0" indent="0" algn="ctr" defTabSz="914109" rtl="0" eaLnBrk="1" fontAlgn="b" latinLnBrk="0" hangingPunct="1">
                        <a:lnSpc>
                          <a:spcPct val="100000"/>
                        </a:lnSpc>
                        <a:spcBef>
                          <a:spcPts val="0"/>
                        </a:spcBef>
                        <a:spcAft>
                          <a:spcPts val="0"/>
                        </a:spcAft>
                        <a:buClrTx/>
                        <a:buSzTx/>
                        <a:buFont typeface="+mj-lt"/>
                        <a:buNone/>
                        <a:tabLst/>
                        <a:defRPr/>
                      </a:pPr>
                      <a:r>
                        <a:rPr lang="en-US" sz="1800" b="1" u="none" strike="noStrike" kern="1200" dirty="0">
                          <a:solidFill>
                            <a:schemeClr val="dk1"/>
                          </a:solidFill>
                          <a:effectLst/>
                          <a:latin typeface="+mn-lt"/>
                          <a:ea typeface="+mn-ea"/>
                          <a:cs typeface="+mn-cs"/>
                        </a:rPr>
                        <a:t>35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1800" b="1" u="none" strike="noStrike" kern="1200" dirty="0">
                          <a:solidFill>
                            <a:schemeClr val="dk1"/>
                          </a:solidFill>
                          <a:effectLst/>
                          <a:latin typeface="+mn-lt"/>
                          <a:ea typeface="+mn-ea"/>
                          <a:cs typeface="+mn-cs"/>
                        </a:rPr>
                        <a:t>$11,500</a:t>
                      </a:r>
                      <a:endParaRPr lang="en-US" sz="1800" b="1" i="0" u="none" strike="noStrike" dirty="0">
                        <a:solidFill>
                          <a:srgbClr val="000000"/>
                        </a:solidFill>
                        <a:effectLst/>
                        <a:latin typeface="+mn-lt"/>
                      </a:endParaRPr>
                    </a:p>
                  </a:txBody>
                  <a:tcPr marL="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1800" b="1" u="none" strike="noStrike" dirty="0">
                          <a:effectLst/>
                          <a:latin typeface="+mn-lt"/>
                        </a:rPr>
                        <a:t> $32,940 </a:t>
                      </a:r>
                      <a:endParaRPr lang="en-US" sz="1800" b="1" i="0" u="none" strike="noStrike" dirty="0">
                        <a:solidFill>
                          <a:srgbClr val="000000"/>
                        </a:solidFill>
                        <a:effectLst/>
                        <a:latin typeface="+mn-lt"/>
                      </a:endParaRPr>
                    </a:p>
                  </a:txBody>
                  <a:tcPr marL="0" marT="0" marB="0" anchor="ctr">
                    <a:lnL w="12700"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0075239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2693" y="142403"/>
            <a:ext cx="5759116" cy="565150"/>
          </a:xfrm>
        </p:spPr>
        <p:txBody>
          <a:bodyPr/>
          <a:lstStyle/>
          <a:p>
            <a:r>
              <a:rPr lang="en-US"/>
              <a:t>Mass HIway Account Clean-up</a:t>
            </a:r>
          </a:p>
        </p:txBody>
      </p:sp>
      <p:sp>
        <p:nvSpPr>
          <p:cNvPr id="5" name="Content Placeholder 4"/>
          <p:cNvSpPr>
            <a:spLocks noGrp="1"/>
          </p:cNvSpPr>
          <p:nvPr>
            <p:ph idx="1"/>
          </p:nvPr>
        </p:nvSpPr>
        <p:spPr>
          <a:xfrm>
            <a:off x="434254" y="2257215"/>
            <a:ext cx="7794172" cy="1207246"/>
          </a:xfrm>
        </p:spPr>
        <p:txBody>
          <a:bodyPr/>
          <a:lstStyle/>
          <a:p>
            <a:pPr>
              <a:spcBef>
                <a:spcPts val="600"/>
              </a:spcBef>
              <a:spcAft>
                <a:spcPts val="600"/>
              </a:spcAft>
            </a:pPr>
            <a:r>
              <a:rPr lang="en-US" sz="1600" b="0" dirty="0"/>
              <a:t>The group is targeting connections that have not sent messages within the past year. </a:t>
            </a:r>
          </a:p>
          <a:p>
            <a:pPr>
              <a:spcBef>
                <a:spcPts val="600"/>
              </a:spcBef>
              <a:spcAft>
                <a:spcPts val="600"/>
              </a:spcAft>
            </a:pPr>
            <a:r>
              <a:rPr lang="en-US" sz="1600" b="0" dirty="0"/>
              <a:t>Test connections (PRTST) may be kept by organization, or reestablished when needed. </a:t>
            </a:r>
          </a:p>
          <a:p>
            <a:pPr>
              <a:spcBef>
                <a:spcPts val="600"/>
              </a:spcBef>
              <a:spcAft>
                <a:spcPts val="600"/>
              </a:spcAft>
            </a:pPr>
            <a:r>
              <a:rPr lang="en-US" sz="1600" b="0" dirty="0"/>
              <a:t>Account Managers will engage provider organizations that are not using their Production connections to support their exchange of Care Coordination messages and ensure they are meeting their DPH reporting requirements.</a:t>
            </a:r>
            <a:endParaRPr lang="en-US" sz="1600" dirty="0"/>
          </a:p>
        </p:txBody>
      </p:sp>
      <p:sp>
        <p:nvSpPr>
          <p:cNvPr id="4" name="Slide Number Placeholder 3"/>
          <p:cNvSpPr>
            <a:spLocks noGrp="1"/>
          </p:cNvSpPr>
          <p:nvPr>
            <p:ph type="sldNum" sz="quarter" idx="11"/>
          </p:nvPr>
        </p:nvSpPr>
        <p:spPr>
          <a:xfrm>
            <a:off x="4219575" y="6570662"/>
            <a:ext cx="685800" cy="287338"/>
          </a:xfrm>
        </p:spPr>
        <p:txBody>
          <a:bodyPr/>
          <a:lstStyle/>
          <a:p>
            <a:pPr>
              <a:defRPr/>
            </a:pPr>
            <a:fld id="{26A24CCA-F466-43CF-BAB8-FE65B26DBD54}" type="slidenum">
              <a:rPr lang="en-US">
                <a:solidFill>
                  <a:prstClr val="black"/>
                </a:solidFill>
              </a:rPr>
              <a:pPr>
                <a:defRPr/>
              </a:pPr>
              <a:t>19</a:t>
            </a:fld>
            <a:endParaRPr lang="en-US">
              <a:solidFill>
                <a:prstClr val="black"/>
              </a:solidFill>
            </a:endParaRPr>
          </a:p>
        </p:txBody>
      </p:sp>
      <p:sp>
        <p:nvSpPr>
          <p:cNvPr id="6" name="Content Placeholder 4"/>
          <p:cNvSpPr txBox="1">
            <a:spLocks/>
          </p:cNvSpPr>
          <p:nvPr/>
        </p:nvSpPr>
        <p:spPr bwMode="auto">
          <a:xfrm>
            <a:off x="130629" y="1008183"/>
            <a:ext cx="8891451" cy="994788"/>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b="1"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a:pPr>
            <a:r>
              <a:rPr lang="en-US" dirty="0">
                <a:latin typeface="Calibri"/>
              </a:rPr>
              <a:t>The Account Management Team is now targeting inactive XDR and Connect Device connections with the Mass </a:t>
            </a:r>
            <a:r>
              <a:rPr lang="en-US" dirty="0" err="1">
                <a:latin typeface="Calibri"/>
              </a:rPr>
              <a:t>HIway</a:t>
            </a:r>
            <a:r>
              <a:rPr lang="en-US" dirty="0">
                <a:latin typeface="Calibri"/>
              </a:rPr>
              <a:t>. This reduces the amount of work provider organizations and the HIway Service Team must do to maintain domains and provides cost savings to EHS.</a:t>
            </a:r>
          </a:p>
        </p:txBody>
      </p:sp>
      <p:graphicFrame>
        <p:nvGraphicFramePr>
          <p:cNvPr id="8" name="Table 7"/>
          <p:cNvGraphicFramePr>
            <a:graphicFrameLocks noGrp="1"/>
          </p:cNvGraphicFramePr>
          <p:nvPr>
            <p:extLst>
              <p:ext uri="{D42A27DB-BD31-4B8C-83A1-F6EECF244321}">
                <p14:modId xmlns:p14="http://schemas.microsoft.com/office/powerpoint/2010/main" val="2567979203"/>
              </p:ext>
            </p:extLst>
          </p:nvPr>
        </p:nvGraphicFramePr>
        <p:xfrm>
          <a:off x="1037691" y="4096749"/>
          <a:ext cx="7427041" cy="2262955"/>
        </p:xfrm>
        <a:graphic>
          <a:graphicData uri="http://schemas.openxmlformats.org/drawingml/2006/table">
            <a:tbl>
              <a:tblPr>
                <a:tableStyleId>{5C22544A-7EE6-4342-B048-85BDC9FD1C3A}</a:tableStyleId>
              </a:tblPr>
              <a:tblGrid>
                <a:gridCol w="2682298">
                  <a:extLst>
                    <a:ext uri="{9D8B030D-6E8A-4147-A177-3AD203B41FA5}">
                      <a16:colId xmlns:a16="http://schemas.microsoft.com/office/drawing/2014/main" val="20000"/>
                    </a:ext>
                  </a:extLst>
                </a:gridCol>
                <a:gridCol w="1513705">
                  <a:extLst>
                    <a:ext uri="{9D8B030D-6E8A-4147-A177-3AD203B41FA5}">
                      <a16:colId xmlns:a16="http://schemas.microsoft.com/office/drawing/2014/main" val="20001"/>
                    </a:ext>
                  </a:extLst>
                </a:gridCol>
                <a:gridCol w="1615519">
                  <a:extLst>
                    <a:ext uri="{9D8B030D-6E8A-4147-A177-3AD203B41FA5}">
                      <a16:colId xmlns:a16="http://schemas.microsoft.com/office/drawing/2014/main" val="20004"/>
                    </a:ext>
                  </a:extLst>
                </a:gridCol>
                <a:gridCol w="1615519">
                  <a:extLst>
                    <a:ext uri="{9D8B030D-6E8A-4147-A177-3AD203B41FA5}">
                      <a16:colId xmlns:a16="http://schemas.microsoft.com/office/drawing/2014/main" val="20003"/>
                    </a:ext>
                  </a:extLst>
                </a:gridCol>
              </a:tblGrid>
              <a:tr h="484172">
                <a:tc>
                  <a:txBody>
                    <a:bodyPr/>
                    <a:lstStyle/>
                    <a:p>
                      <a:pPr algn="ctr" fontAlgn="b"/>
                      <a:endParaRPr lang="en-US" sz="1400" b="1" i="0" u="none" strike="noStrike" dirty="0">
                        <a:solidFill>
                          <a:srgbClr val="000000"/>
                        </a:solidFill>
                        <a:effectLst/>
                        <a:latin typeface="+mj-lt"/>
                      </a:endParaRPr>
                    </a:p>
                  </a:txBody>
                  <a:tcPr marL="0" marR="0" marT="0" marB="0" anchor="ctr">
                    <a:solidFill>
                      <a:schemeClr val="bg1"/>
                    </a:solidFill>
                  </a:tcPr>
                </a:tc>
                <a:tc>
                  <a:txBody>
                    <a:bodyPr/>
                    <a:lstStyle/>
                    <a:p>
                      <a:pPr algn="ctr" fontAlgn="b"/>
                      <a:r>
                        <a:rPr lang="en-US" sz="1800" b="0" i="0" u="none" strike="noStrike" dirty="0">
                          <a:solidFill>
                            <a:schemeClr val="bg1"/>
                          </a:solidFill>
                          <a:effectLst/>
                          <a:latin typeface="+mj-lt"/>
                        </a:rPr>
                        <a:t>Direct XDR</a:t>
                      </a:r>
                    </a:p>
                  </a:txBody>
                  <a:tcPr marL="0" marR="0" marT="0" marB="0" anchor="ctr">
                    <a:solidFill>
                      <a:schemeClr val="accent1">
                        <a:lumMod val="50000"/>
                      </a:schemeClr>
                    </a:solidFill>
                  </a:tcPr>
                </a:tc>
                <a:tc>
                  <a:txBody>
                    <a:bodyPr/>
                    <a:lstStyle/>
                    <a:p>
                      <a:pPr algn="ctr" fontAlgn="b"/>
                      <a:r>
                        <a:rPr lang="en-US" sz="1800" b="0" i="0" u="none" strike="noStrike" dirty="0">
                          <a:solidFill>
                            <a:schemeClr val="bg1"/>
                          </a:solidFill>
                          <a:effectLst/>
                          <a:latin typeface="+mj-lt"/>
                        </a:rPr>
                        <a:t>Connect</a:t>
                      </a:r>
                      <a:r>
                        <a:rPr lang="en-US" sz="1800" b="0" i="0" u="none" strike="noStrike" baseline="0" dirty="0">
                          <a:solidFill>
                            <a:schemeClr val="bg1"/>
                          </a:solidFill>
                          <a:effectLst/>
                          <a:latin typeface="+mj-lt"/>
                        </a:rPr>
                        <a:t> Device</a:t>
                      </a:r>
                      <a:endParaRPr lang="en-US" sz="1800" b="0" i="0" u="none" strike="noStrike" dirty="0">
                        <a:solidFill>
                          <a:schemeClr val="bg1"/>
                        </a:solidFill>
                        <a:effectLst/>
                        <a:latin typeface="+mj-lt"/>
                      </a:endParaRPr>
                    </a:p>
                  </a:txBody>
                  <a:tcPr marL="0" marR="0" marT="0" marB="0" anchor="ctr">
                    <a:solidFill>
                      <a:schemeClr val="accent1">
                        <a:lumMod val="50000"/>
                      </a:schemeClr>
                    </a:solidFill>
                  </a:tcPr>
                </a:tc>
                <a:tc>
                  <a:txBody>
                    <a:bodyPr/>
                    <a:lstStyle/>
                    <a:p>
                      <a:pPr algn="ctr" fontAlgn="b"/>
                      <a:r>
                        <a:rPr lang="en-US" sz="1800" b="0" i="0" u="none" strike="noStrike" dirty="0">
                          <a:solidFill>
                            <a:schemeClr val="bg1"/>
                          </a:solidFill>
                          <a:effectLst/>
                          <a:latin typeface="+mj-lt"/>
                        </a:rPr>
                        <a:t>Total</a:t>
                      </a:r>
                    </a:p>
                  </a:txBody>
                  <a:tcPr marL="0" marR="0" marT="0" marB="0" anchor="ctr">
                    <a:solidFill>
                      <a:schemeClr val="accent1">
                        <a:lumMod val="50000"/>
                      </a:schemeClr>
                    </a:solidFill>
                  </a:tcPr>
                </a:tc>
                <a:extLst>
                  <a:ext uri="{0D108BD9-81ED-4DB2-BD59-A6C34878D82A}">
                    <a16:rowId xmlns:a16="http://schemas.microsoft.com/office/drawing/2014/main" val="10004"/>
                  </a:ext>
                </a:extLst>
              </a:tr>
              <a:tr h="582821">
                <a:tc>
                  <a:txBody>
                    <a:bodyPr/>
                    <a:lstStyle/>
                    <a:p>
                      <a:pPr algn="ctr" fontAlgn="b"/>
                      <a:r>
                        <a:rPr lang="en-US" sz="1800" b="0" i="0" u="none" strike="noStrike" dirty="0">
                          <a:effectLst/>
                          <a:latin typeface="+mj-lt"/>
                        </a:rPr>
                        <a:t>PRTST (Test)</a:t>
                      </a:r>
                      <a:endParaRPr lang="en-US" sz="1800" b="0" i="0" u="none" strike="noStrike" dirty="0">
                        <a:solidFill>
                          <a:srgbClr val="000000"/>
                        </a:solidFill>
                        <a:effectLst/>
                        <a:latin typeface="+mj-lt"/>
                      </a:endParaRPr>
                    </a:p>
                  </a:txBody>
                  <a:tcPr marL="0" marR="0" marT="0" marB="0" anchor="ctr">
                    <a:solidFill>
                      <a:schemeClr val="accent1">
                        <a:lumMod val="20000"/>
                        <a:lumOff val="80000"/>
                      </a:schemeClr>
                    </a:solidFill>
                  </a:tcPr>
                </a:tc>
                <a:tc>
                  <a:txBody>
                    <a:bodyPr/>
                    <a:lstStyle/>
                    <a:p>
                      <a:pPr algn="ctr" fontAlgn="b"/>
                      <a:r>
                        <a:rPr lang="en-US" sz="1800" u="none" strike="noStrike" dirty="0">
                          <a:effectLst/>
                          <a:latin typeface="+mj-lt"/>
                        </a:rPr>
                        <a:t>10</a:t>
                      </a:r>
                      <a:endParaRPr lang="en-US" sz="1800" b="0" i="0" u="none" strike="noStrike" dirty="0">
                        <a:solidFill>
                          <a:srgbClr val="000000"/>
                        </a:solidFill>
                        <a:effectLst/>
                        <a:latin typeface="+mj-lt"/>
                      </a:endParaRPr>
                    </a:p>
                  </a:txBody>
                  <a:tcPr marL="0" marR="0" marT="0" marB="0" anchor="ctr">
                    <a:solidFill>
                      <a:schemeClr val="accent1">
                        <a:lumMod val="20000"/>
                        <a:lumOff val="80000"/>
                      </a:schemeClr>
                    </a:solidFill>
                  </a:tcPr>
                </a:tc>
                <a:tc>
                  <a:txBody>
                    <a:bodyPr/>
                    <a:lstStyle/>
                    <a:p>
                      <a:pPr marL="0" algn="ctr" defTabSz="914109" rtl="0" eaLnBrk="1" fontAlgn="b" latinLnBrk="0" hangingPunct="1"/>
                      <a:r>
                        <a:rPr lang="en-US" sz="1800" u="none" strike="noStrike" kern="1200" dirty="0">
                          <a:solidFill>
                            <a:schemeClr val="dk1"/>
                          </a:solidFill>
                          <a:effectLst/>
                          <a:latin typeface="+mj-lt"/>
                          <a:ea typeface="+mn-ea"/>
                          <a:cs typeface="+mn-cs"/>
                        </a:rPr>
                        <a:t>-</a:t>
                      </a:r>
                    </a:p>
                  </a:txBody>
                  <a:tcPr marL="0" marR="0" marT="0" marB="0" anchor="ctr">
                    <a:solidFill>
                      <a:schemeClr val="accent1">
                        <a:lumMod val="20000"/>
                        <a:lumOff val="80000"/>
                      </a:schemeClr>
                    </a:solidFill>
                  </a:tcPr>
                </a:tc>
                <a:tc>
                  <a:txBody>
                    <a:bodyPr/>
                    <a:lstStyle/>
                    <a:p>
                      <a:pPr marL="0" algn="ctr" defTabSz="914109" rtl="0" eaLnBrk="1" fontAlgn="b" latinLnBrk="0" hangingPunct="1"/>
                      <a:r>
                        <a:rPr lang="en-US" sz="1800" u="none" strike="noStrike" kern="1200" dirty="0">
                          <a:solidFill>
                            <a:schemeClr val="dk1"/>
                          </a:solidFill>
                          <a:effectLst/>
                          <a:latin typeface="+mj-lt"/>
                          <a:ea typeface="+mn-ea"/>
                          <a:cs typeface="+mn-cs"/>
                        </a:rPr>
                        <a:t>10</a:t>
                      </a:r>
                    </a:p>
                  </a:txBody>
                  <a:tcPr marL="0" marR="0" marT="0" marB="0" anchor="ctr">
                    <a:solidFill>
                      <a:schemeClr val="accent1">
                        <a:lumMod val="20000"/>
                        <a:lumOff val="80000"/>
                      </a:schemeClr>
                    </a:solidFill>
                  </a:tcPr>
                </a:tc>
                <a:extLst>
                  <a:ext uri="{0D108BD9-81ED-4DB2-BD59-A6C34878D82A}">
                    <a16:rowId xmlns:a16="http://schemas.microsoft.com/office/drawing/2014/main" val="10001"/>
                  </a:ext>
                </a:extLst>
              </a:tr>
              <a:tr h="597981">
                <a:tc>
                  <a:txBody>
                    <a:bodyPr/>
                    <a:lstStyle/>
                    <a:p>
                      <a:pPr algn="ctr" fontAlgn="b"/>
                      <a:r>
                        <a:rPr lang="en-US" sz="1800" b="0" i="0" u="none" strike="noStrike" dirty="0">
                          <a:effectLst/>
                          <a:latin typeface="+mj-lt"/>
                        </a:rPr>
                        <a:t>Production</a:t>
                      </a:r>
                      <a:endParaRPr lang="en-US" sz="1800" b="0" i="0" u="none" strike="noStrike" dirty="0">
                        <a:solidFill>
                          <a:srgbClr val="000000"/>
                        </a:solidFill>
                        <a:effectLst/>
                        <a:latin typeface="+mj-lt"/>
                      </a:endParaRPr>
                    </a:p>
                  </a:txBody>
                  <a:tcPr marL="0" marR="0" marT="0" marB="0" anchor="ctr">
                    <a:solidFill>
                      <a:schemeClr val="accent1">
                        <a:lumMod val="20000"/>
                        <a:lumOff val="80000"/>
                      </a:schemeClr>
                    </a:solidFill>
                  </a:tcPr>
                </a:tc>
                <a:tc>
                  <a:txBody>
                    <a:bodyPr/>
                    <a:lstStyle/>
                    <a:p>
                      <a:pPr algn="ctr" fontAlgn="b"/>
                      <a:r>
                        <a:rPr lang="en-US" sz="1800" u="none" strike="noStrike" dirty="0">
                          <a:effectLst/>
                          <a:latin typeface="+mj-lt"/>
                        </a:rPr>
                        <a:t>3</a:t>
                      </a:r>
                      <a:endParaRPr lang="en-US" sz="1800" b="0" i="0" u="none" strike="noStrike" dirty="0">
                        <a:solidFill>
                          <a:srgbClr val="000000"/>
                        </a:solidFill>
                        <a:effectLst/>
                        <a:latin typeface="+mj-lt"/>
                      </a:endParaRPr>
                    </a:p>
                  </a:txBody>
                  <a:tcPr marL="0" marR="0" marT="0" marB="0" anchor="ctr">
                    <a:solidFill>
                      <a:schemeClr val="accent1">
                        <a:lumMod val="20000"/>
                        <a:lumOff val="80000"/>
                      </a:schemeClr>
                    </a:solidFill>
                  </a:tcPr>
                </a:tc>
                <a:tc>
                  <a:txBody>
                    <a:bodyPr/>
                    <a:lstStyle/>
                    <a:p>
                      <a:pPr algn="ctr" fontAlgn="b"/>
                      <a:r>
                        <a:rPr lang="en-US" sz="1800" b="0" i="0" u="none" strike="noStrike" dirty="0">
                          <a:solidFill>
                            <a:srgbClr val="000000"/>
                          </a:solidFill>
                          <a:effectLst/>
                          <a:latin typeface="+mj-lt"/>
                        </a:rPr>
                        <a:t>4</a:t>
                      </a:r>
                    </a:p>
                  </a:txBody>
                  <a:tcPr marL="0" marR="0" marT="0" marB="0" anchor="ctr">
                    <a:solidFill>
                      <a:schemeClr val="accent1">
                        <a:lumMod val="20000"/>
                        <a:lumOff val="80000"/>
                      </a:schemeClr>
                    </a:solidFill>
                  </a:tcPr>
                </a:tc>
                <a:tc>
                  <a:txBody>
                    <a:bodyPr/>
                    <a:lstStyle/>
                    <a:p>
                      <a:pPr algn="ctr" fontAlgn="b"/>
                      <a:r>
                        <a:rPr lang="en-US" sz="1800" b="0" i="0" u="none" strike="noStrike" dirty="0">
                          <a:solidFill>
                            <a:srgbClr val="000000"/>
                          </a:solidFill>
                          <a:effectLst/>
                          <a:latin typeface="+mj-lt"/>
                        </a:rPr>
                        <a:t>7</a:t>
                      </a:r>
                    </a:p>
                  </a:txBody>
                  <a:tcPr marL="0" marR="0" marT="0" marB="0" anchor="ctr">
                    <a:solidFill>
                      <a:schemeClr val="accent1">
                        <a:lumMod val="20000"/>
                        <a:lumOff val="80000"/>
                      </a:schemeClr>
                    </a:solidFill>
                  </a:tcPr>
                </a:tc>
                <a:extLst>
                  <a:ext uri="{0D108BD9-81ED-4DB2-BD59-A6C34878D82A}">
                    <a16:rowId xmlns:a16="http://schemas.microsoft.com/office/drawing/2014/main" val="10002"/>
                  </a:ext>
                </a:extLst>
              </a:tr>
              <a:tr h="597981">
                <a:tc>
                  <a:txBody>
                    <a:bodyPr/>
                    <a:lstStyle/>
                    <a:p>
                      <a:pPr algn="ctr" fontAlgn="b"/>
                      <a:r>
                        <a:rPr lang="en-US" sz="1800" b="1" i="0" u="none" strike="noStrike" dirty="0">
                          <a:solidFill>
                            <a:srgbClr val="000000"/>
                          </a:solidFill>
                          <a:effectLst/>
                          <a:latin typeface="+mj-lt"/>
                        </a:rPr>
                        <a:t>Total</a:t>
                      </a:r>
                    </a:p>
                  </a:txBody>
                  <a:tcPr marL="0" marR="0" marT="0" marB="0" anchor="ctr">
                    <a:noFill/>
                  </a:tcPr>
                </a:tc>
                <a:tc>
                  <a:txBody>
                    <a:bodyPr/>
                    <a:lstStyle/>
                    <a:p>
                      <a:pPr algn="ctr" fontAlgn="b"/>
                      <a:r>
                        <a:rPr lang="en-US" sz="1800" b="1" i="0" u="none" strike="noStrike" dirty="0">
                          <a:solidFill>
                            <a:srgbClr val="000000"/>
                          </a:solidFill>
                          <a:effectLst/>
                          <a:latin typeface="+mj-lt"/>
                        </a:rPr>
                        <a:t>13</a:t>
                      </a:r>
                    </a:p>
                  </a:txBody>
                  <a:tcPr marL="0" marR="0" marT="0" marB="0" anchor="ctr">
                    <a:noFill/>
                  </a:tcPr>
                </a:tc>
                <a:tc>
                  <a:txBody>
                    <a:bodyPr/>
                    <a:lstStyle/>
                    <a:p>
                      <a:pPr algn="ctr" fontAlgn="b"/>
                      <a:r>
                        <a:rPr lang="en-US" sz="1800" b="1" i="0" u="none" strike="noStrike" dirty="0">
                          <a:solidFill>
                            <a:srgbClr val="000000"/>
                          </a:solidFill>
                          <a:effectLst/>
                          <a:latin typeface="+mj-lt"/>
                        </a:rPr>
                        <a:t>4</a:t>
                      </a:r>
                    </a:p>
                  </a:txBody>
                  <a:tcPr marL="0" marR="0" marT="0" marB="0" anchor="ctr">
                    <a:noFill/>
                  </a:tcPr>
                </a:tc>
                <a:tc>
                  <a:txBody>
                    <a:bodyPr/>
                    <a:lstStyle/>
                    <a:p>
                      <a:pPr algn="ctr" fontAlgn="b"/>
                      <a:r>
                        <a:rPr lang="en-US" sz="1800" b="1" i="0" u="none" strike="noStrike" dirty="0">
                          <a:solidFill>
                            <a:srgbClr val="000000"/>
                          </a:solidFill>
                          <a:effectLst/>
                          <a:latin typeface="+mj-lt"/>
                        </a:rPr>
                        <a:t>17</a:t>
                      </a:r>
                    </a:p>
                  </a:txBody>
                  <a:tcPr marL="0" marR="0" marT="0" marB="0" anchor="c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66849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2</a:t>
            </a:fld>
            <a:endParaRPr lang="en-US"/>
          </a:p>
        </p:txBody>
      </p:sp>
      <p:sp>
        <p:nvSpPr>
          <p:cNvPr id="3" name="Title 2"/>
          <p:cNvSpPr>
            <a:spLocks noGrp="1"/>
          </p:cNvSpPr>
          <p:nvPr>
            <p:ph type="title"/>
          </p:nvPr>
        </p:nvSpPr>
        <p:spPr>
          <a:xfrm>
            <a:off x="836137" y="133557"/>
            <a:ext cx="6098066" cy="565150"/>
          </a:xfrm>
        </p:spPr>
        <p:txBody>
          <a:bodyPr/>
          <a:lstStyle/>
          <a:p>
            <a:r>
              <a:rPr lang="en-US"/>
              <a:t>Agenda</a:t>
            </a:r>
          </a:p>
        </p:txBody>
      </p:sp>
      <p:sp>
        <p:nvSpPr>
          <p:cNvPr id="4" name="Rectangle 3"/>
          <p:cNvSpPr/>
          <p:nvPr/>
        </p:nvSpPr>
        <p:spPr>
          <a:xfrm>
            <a:off x="616940" y="1247791"/>
            <a:ext cx="7543800" cy="46813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endParaRPr lang="en-US" sz="2000" dirty="0">
              <a:ea typeface="+mn-lt"/>
              <a:cs typeface="+mn-lt"/>
            </a:endParaRPr>
          </a:p>
          <a:p>
            <a:r>
              <a:rPr lang="en-US" sz="2000" b="1" dirty="0">
                <a:ea typeface="+mn-lt"/>
                <a:cs typeface="+mn-lt"/>
              </a:rPr>
              <a:t> </a:t>
            </a:r>
            <a:endParaRPr lang="en-US" sz="2000" dirty="0">
              <a:ea typeface="+mn-lt"/>
              <a:cs typeface="+mn-lt"/>
            </a:endParaRPr>
          </a:p>
          <a:p>
            <a:r>
              <a:rPr lang="en-US" sz="2000" b="1" dirty="0">
                <a:solidFill>
                  <a:schemeClr val="tx1"/>
                </a:solidFill>
                <a:ea typeface="+mn-lt"/>
                <a:cs typeface="+mn-lt"/>
              </a:rPr>
              <a:t>Welcome</a:t>
            </a:r>
          </a:p>
          <a:p>
            <a:pPr lvl="1"/>
            <a:r>
              <a:rPr lang="en-US" sz="2000" i="1" dirty="0">
                <a:solidFill>
                  <a:schemeClr val="tx1"/>
                </a:solidFill>
                <a:ea typeface="+mn-lt"/>
                <a:cs typeface="+mn-lt"/>
              </a:rPr>
              <a:t>Amy Bianco / Kevin Mullen</a:t>
            </a:r>
          </a:p>
          <a:p>
            <a:r>
              <a:rPr lang="en-US" sz="2000" b="1" dirty="0">
                <a:solidFill>
                  <a:schemeClr val="tx1"/>
                </a:solidFill>
                <a:ea typeface="+mn-lt"/>
                <a:cs typeface="+mn-lt"/>
              </a:rPr>
              <a:t>ENS Framework Update</a:t>
            </a:r>
            <a:endParaRPr lang="en-US" sz="2000" dirty="0">
              <a:solidFill>
                <a:schemeClr val="tx1"/>
              </a:solidFill>
              <a:ea typeface="+mn-lt"/>
              <a:cs typeface="+mn-lt"/>
            </a:endParaRPr>
          </a:p>
          <a:p>
            <a:pPr lvl="1"/>
            <a:r>
              <a:rPr lang="en-US" sz="2000" i="1" dirty="0">
                <a:solidFill>
                  <a:schemeClr val="tx1"/>
                </a:solidFill>
                <a:ea typeface="+mn-lt"/>
                <a:cs typeface="+mn-lt"/>
              </a:rPr>
              <a:t>Pam Boutin </a:t>
            </a:r>
            <a:r>
              <a:rPr lang="en-US" sz="2000" i="1" dirty="0" err="1">
                <a:solidFill>
                  <a:schemeClr val="tx1"/>
                </a:solidFill>
                <a:ea typeface="+mn-lt"/>
                <a:cs typeface="+mn-lt"/>
              </a:rPr>
              <a:t>Coviello</a:t>
            </a:r>
            <a:r>
              <a:rPr lang="en-US" sz="2000" i="1" dirty="0">
                <a:solidFill>
                  <a:schemeClr val="tx1"/>
                </a:solidFill>
                <a:ea typeface="+mn-lt"/>
                <a:cs typeface="+mn-lt"/>
              </a:rPr>
              <a:t> </a:t>
            </a:r>
          </a:p>
          <a:p>
            <a:r>
              <a:rPr lang="en-US" sz="2000" b="1" dirty="0">
                <a:solidFill>
                  <a:schemeClr val="tx1"/>
                </a:solidFill>
                <a:ea typeface="+mn-lt"/>
                <a:cs typeface="+mn-lt"/>
              </a:rPr>
              <a:t>CCG API Update </a:t>
            </a:r>
            <a:endParaRPr lang="en-US" sz="2000" i="1" dirty="0">
              <a:solidFill>
                <a:schemeClr val="tx1"/>
              </a:solidFill>
              <a:ea typeface="+mn-lt"/>
              <a:cs typeface="+mn-lt"/>
            </a:endParaRPr>
          </a:p>
          <a:p>
            <a:pPr lvl="1"/>
            <a:r>
              <a:rPr lang="en-US" sz="2000" i="1" dirty="0">
                <a:solidFill>
                  <a:schemeClr val="tx1"/>
                </a:solidFill>
                <a:ea typeface="+mn-lt"/>
                <a:cs typeface="+mn-lt"/>
              </a:rPr>
              <a:t>Julie Creamer</a:t>
            </a:r>
          </a:p>
          <a:p>
            <a:r>
              <a:rPr lang="en-US" sz="2000" b="1" dirty="0">
                <a:solidFill>
                  <a:schemeClr val="tx1"/>
                </a:solidFill>
                <a:ea typeface="+mn-lt"/>
                <a:cs typeface="+mn-lt"/>
              </a:rPr>
              <a:t>HIway Operations Update </a:t>
            </a:r>
            <a:endParaRPr lang="en-US" sz="2000" dirty="0">
              <a:solidFill>
                <a:schemeClr val="tx1"/>
              </a:solidFill>
              <a:ea typeface="+mn-lt"/>
              <a:cs typeface="+mn-lt"/>
            </a:endParaRPr>
          </a:p>
          <a:p>
            <a:pPr lvl="1"/>
            <a:r>
              <a:rPr lang="en-US" sz="2000" i="1" dirty="0">
                <a:solidFill>
                  <a:schemeClr val="tx1"/>
                </a:solidFill>
                <a:ea typeface="+mn-lt"/>
                <a:cs typeface="+mn-lt"/>
              </a:rPr>
              <a:t>Liz Reardon</a:t>
            </a:r>
            <a:endParaRPr lang="en-US" sz="2000" dirty="0">
              <a:solidFill>
                <a:schemeClr val="tx1"/>
              </a:solidFill>
              <a:ea typeface="+mn-lt"/>
              <a:cs typeface="+mn-lt"/>
            </a:endParaRPr>
          </a:p>
          <a:p>
            <a:r>
              <a:rPr lang="en-US" sz="2000" b="1" dirty="0">
                <a:solidFill>
                  <a:schemeClr val="tx1"/>
                </a:solidFill>
                <a:ea typeface="+mn-lt"/>
                <a:cs typeface="+mn-lt"/>
              </a:rPr>
              <a:t>CTC Success Story  </a:t>
            </a:r>
            <a:endParaRPr lang="en-US" sz="2000" dirty="0">
              <a:solidFill>
                <a:schemeClr val="tx1"/>
              </a:solidFill>
              <a:ea typeface="+mn-lt"/>
              <a:cs typeface="+mn-lt"/>
            </a:endParaRPr>
          </a:p>
          <a:p>
            <a:pPr lvl="1"/>
            <a:r>
              <a:rPr lang="en-US" sz="2000" i="1" dirty="0">
                <a:solidFill>
                  <a:schemeClr val="tx1"/>
                </a:solidFill>
                <a:ea typeface="+mn-lt"/>
                <a:cs typeface="+mn-lt"/>
              </a:rPr>
              <a:t>Liz Reardon</a:t>
            </a:r>
            <a:endParaRPr lang="en-US" sz="2000" dirty="0">
              <a:solidFill>
                <a:schemeClr val="tx1"/>
              </a:solidFill>
              <a:ea typeface="+mn-lt"/>
              <a:cs typeface="+mn-lt"/>
            </a:endParaRPr>
          </a:p>
          <a:p>
            <a:r>
              <a:rPr lang="en-US" sz="2000" b="1" dirty="0">
                <a:solidFill>
                  <a:schemeClr val="tx1"/>
                </a:solidFill>
                <a:ea typeface="+mn-lt"/>
                <a:cs typeface="+mn-lt"/>
              </a:rPr>
              <a:t>Conclusion</a:t>
            </a:r>
          </a:p>
          <a:p>
            <a:pPr lvl="1"/>
            <a:r>
              <a:rPr lang="en-US" sz="2000" i="1" dirty="0">
                <a:solidFill>
                  <a:schemeClr val="tx1"/>
                </a:solidFill>
                <a:ea typeface="+mn-lt"/>
                <a:cs typeface="+mn-lt"/>
              </a:rPr>
              <a:t>Amy Bianco / Kevin Mullen</a:t>
            </a:r>
          </a:p>
          <a:p>
            <a:r>
              <a:rPr lang="en-US" sz="2000" b="1" dirty="0">
                <a:ea typeface="+mn-lt"/>
                <a:cs typeface="+mn-lt"/>
              </a:rPr>
              <a:t>er for any MassHealth Updates</a:t>
            </a:r>
            <a:r>
              <a:rPr lang="en-US" sz="2000" i="1" dirty="0">
                <a:ea typeface="+mn-lt"/>
                <a:cs typeface="+mn-lt"/>
              </a:rPr>
              <a:t> – David Whitham /</a:t>
            </a:r>
            <a:endParaRPr lang="en-US" sz="2000" dirty="0">
              <a:solidFill>
                <a:schemeClr val="tx1"/>
              </a:solidFill>
              <a:cs typeface="Calibri"/>
            </a:endParaRPr>
          </a:p>
        </p:txBody>
      </p:sp>
    </p:spTree>
    <p:extLst>
      <p:ext uri="{BB962C8B-B14F-4D97-AF65-F5344CB8AC3E}">
        <p14:creationId xmlns:p14="http://schemas.microsoft.com/office/powerpoint/2010/main" val="31034833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2693" y="142403"/>
            <a:ext cx="5759116" cy="565150"/>
          </a:xfrm>
        </p:spPr>
        <p:txBody>
          <a:bodyPr/>
          <a:lstStyle/>
          <a:p>
            <a:r>
              <a:rPr lang="en-US" dirty="0"/>
              <a:t>Mass </a:t>
            </a:r>
            <a:r>
              <a:rPr lang="en-US" dirty="0" err="1"/>
              <a:t>HIway</a:t>
            </a:r>
            <a:r>
              <a:rPr lang="en-US" dirty="0"/>
              <a:t> Invoicing Outreach</a:t>
            </a:r>
          </a:p>
        </p:txBody>
      </p:sp>
      <p:sp>
        <p:nvSpPr>
          <p:cNvPr id="4" name="Slide Number Placeholder 3"/>
          <p:cNvSpPr>
            <a:spLocks noGrp="1"/>
          </p:cNvSpPr>
          <p:nvPr>
            <p:ph type="sldNum" sz="quarter" idx="11"/>
          </p:nvPr>
        </p:nvSpPr>
        <p:spPr>
          <a:xfrm>
            <a:off x="4219575" y="6570662"/>
            <a:ext cx="685800" cy="287338"/>
          </a:xfrm>
        </p:spPr>
        <p:txBody>
          <a:bodyPr/>
          <a:lstStyle/>
          <a:p>
            <a:pPr>
              <a:defRPr/>
            </a:pPr>
            <a:fld id="{26A24CCA-F466-43CF-BAB8-FE65B26DBD54}" type="slidenum">
              <a:rPr lang="en-US">
                <a:solidFill>
                  <a:prstClr val="black"/>
                </a:solidFill>
              </a:rPr>
              <a:pPr>
                <a:defRPr/>
              </a:pPr>
              <a:t>20</a:t>
            </a:fld>
            <a:endParaRPr lang="en-US">
              <a:solidFill>
                <a:prstClr val="black"/>
              </a:solidFill>
            </a:endParaRPr>
          </a:p>
        </p:txBody>
      </p:sp>
      <p:sp>
        <p:nvSpPr>
          <p:cNvPr id="6" name="Content Placeholder 4"/>
          <p:cNvSpPr txBox="1">
            <a:spLocks/>
          </p:cNvSpPr>
          <p:nvPr/>
        </p:nvSpPr>
        <p:spPr bwMode="auto">
          <a:xfrm>
            <a:off x="130629" y="928284"/>
            <a:ext cx="8891451" cy="899039"/>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b="1"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a:pPr>
            <a:r>
              <a:rPr lang="en-US" dirty="0">
                <a:latin typeface="Calibri"/>
              </a:rPr>
              <a:t>Each September-October, the EOHHS Accounting Department sends the annual Mass HIway invoice to Provider Organizations. Each spring, the Account Management Team follows-up with individual organizations that have outstanding invoices.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844984432"/>
              </p:ext>
            </p:extLst>
          </p:nvPr>
        </p:nvGraphicFramePr>
        <p:xfrm>
          <a:off x="275771" y="3363314"/>
          <a:ext cx="8746309" cy="3573063"/>
        </p:xfrm>
        <a:graphic>
          <a:graphicData uri="http://schemas.openxmlformats.org/drawingml/2006/table">
            <a:tbl>
              <a:tblPr firstRow="1" bandRow="1">
                <a:tableStyleId>{5C22544A-7EE6-4342-B048-85BDC9FD1C3A}</a:tableStyleId>
              </a:tblPr>
              <a:tblGrid>
                <a:gridCol w="5865610">
                  <a:extLst>
                    <a:ext uri="{9D8B030D-6E8A-4147-A177-3AD203B41FA5}">
                      <a16:colId xmlns:a16="http://schemas.microsoft.com/office/drawing/2014/main" val="20000"/>
                    </a:ext>
                  </a:extLst>
                </a:gridCol>
                <a:gridCol w="736818">
                  <a:extLst>
                    <a:ext uri="{9D8B030D-6E8A-4147-A177-3AD203B41FA5}">
                      <a16:colId xmlns:a16="http://schemas.microsoft.com/office/drawing/2014/main" val="20001"/>
                    </a:ext>
                  </a:extLst>
                </a:gridCol>
                <a:gridCol w="765903">
                  <a:extLst>
                    <a:ext uri="{9D8B030D-6E8A-4147-A177-3AD203B41FA5}">
                      <a16:colId xmlns:a16="http://schemas.microsoft.com/office/drawing/2014/main" val="20002"/>
                    </a:ext>
                  </a:extLst>
                </a:gridCol>
                <a:gridCol w="1377978">
                  <a:extLst>
                    <a:ext uri="{9D8B030D-6E8A-4147-A177-3AD203B41FA5}">
                      <a16:colId xmlns:a16="http://schemas.microsoft.com/office/drawing/2014/main" val="20003"/>
                    </a:ext>
                  </a:extLst>
                </a:gridCol>
              </a:tblGrid>
              <a:tr h="488653">
                <a:tc>
                  <a:txBody>
                    <a:bodyPr/>
                    <a:lstStyle/>
                    <a:p>
                      <a:pPr algn="l"/>
                      <a:r>
                        <a:rPr lang="en-US" sz="1400" dirty="0"/>
                        <a:t>Tier / Description</a:t>
                      </a:r>
                    </a:p>
                  </a:txBody>
                  <a:tcPr anchor="ctr">
                    <a:solidFill>
                      <a:schemeClr val="accent1">
                        <a:lumMod val="50000"/>
                      </a:schemeClr>
                    </a:solidFill>
                  </a:tcPr>
                </a:tc>
                <a:tc>
                  <a:txBody>
                    <a:bodyPr/>
                    <a:lstStyle/>
                    <a:p>
                      <a:pPr algn="ctr"/>
                      <a:r>
                        <a:rPr lang="en-US" sz="1400" dirty="0"/>
                        <a:t>Calls</a:t>
                      </a:r>
                    </a:p>
                  </a:txBody>
                  <a:tcPr anchor="ctr">
                    <a:solidFill>
                      <a:schemeClr val="accent1">
                        <a:lumMod val="50000"/>
                      </a:schemeClr>
                    </a:solidFill>
                  </a:tcPr>
                </a:tc>
                <a:tc>
                  <a:txBody>
                    <a:bodyPr/>
                    <a:lstStyle/>
                    <a:p>
                      <a:pPr algn="ctr"/>
                      <a:r>
                        <a:rPr lang="en-US" sz="1400" dirty="0"/>
                        <a:t>Emails</a:t>
                      </a:r>
                    </a:p>
                  </a:txBody>
                  <a:tcPr anchor="ctr">
                    <a:solidFill>
                      <a:schemeClr val="accent1">
                        <a:lumMod val="50000"/>
                      </a:schemeClr>
                    </a:solidFill>
                  </a:tcPr>
                </a:tc>
                <a:tc>
                  <a:txBody>
                    <a:bodyPr/>
                    <a:lstStyle/>
                    <a:p>
                      <a:pPr algn="ctr"/>
                      <a:r>
                        <a:rPr lang="en-US" sz="1400" dirty="0"/>
                        <a:t>Totals - </a:t>
                      </a:r>
                      <a:r>
                        <a:rPr lang="en-US" sz="1400" i="1" dirty="0"/>
                        <a:t>4/30/23</a:t>
                      </a:r>
                    </a:p>
                  </a:txBody>
                  <a:tcPr anchor="ctr">
                    <a:solidFill>
                      <a:schemeClr val="accent1">
                        <a:lumMod val="50000"/>
                      </a:schemeClr>
                    </a:solidFill>
                  </a:tcPr>
                </a:tc>
                <a:extLst>
                  <a:ext uri="{0D108BD9-81ED-4DB2-BD59-A6C34878D82A}">
                    <a16:rowId xmlns:a16="http://schemas.microsoft.com/office/drawing/2014/main" val="10000"/>
                  </a:ext>
                </a:extLst>
              </a:tr>
              <a:tr h="528334">
                <a:tc>
                  <a:txBody>
                    <a:bodyPr/>
                    <a:lstStyle/>
                    <a:p>
                      <a:pPr marL="0" marR="0" lvl="0" indent="0" algn="l" defTabSz="914109" rtl="0" eaLnBrk="1" fontAlgn="b" latinLnBrk="0" hangingPunct="1">
                        <a:lnSpc>
                          <a:spcPct val="100000"/>
                        </a:lnSpc>
                        <a:spcBef>
                          <a:spcPts val="0"/>
                        </a:spcBef>
                        <a:spcAft>
                          <a:spcPts val="0"/>
                        </a:spcAft>
                        <a:buClrTx/>
                        <a:buSzTx/>
                        <a:buFontTx/>
                        <a:buNone/>
                        <a:tabLst/>
                        <a:defRPr/>
                      </a:pPr>
                      <a:r>
                        <a:rPr lang="en-US" sz="1200" b="1" i="0" u="none" strike="noStrike" dirty="0">
                          <a:solidFill>
                            <a:srgbClr val="000000"/>
                          </a:solidFill>
                          <a:effectLst/>
                          <a:latin typeface="Calibri" panose="020F0502020204030204" pitchFamily="34" charset="0"/>
                        </a:rPr>
                        <a:t>Tier 1</a:t>
                      </a:r>
                      <a:r>
                        <a:rPr lang="en-US" sz="1200" b="0" i="0" u="none" strike="noStrike" dirty="0">
                          <a:solidFill>
                            <a:srgbClr val="000000"/>
                          </a:solidFill>
                          <a:effectLst/>
                          <a:latin typeface="Calibri" panose="020F0502020204030204" pitchFamily="34" charset="0"/>
                        </a:rPr>
                        <a:t>: Large hospitals/Health Systems, Health plans, Multi-entity HIE, and Commercial imaging centers &amp; labs</a:t>
                      </a:r>
                    </a:p>
                  </a:txBody>
                  <a:tcPr marL="9525" marR="9525" marT="9525" marB="0" anchor="ctr">
                    <a:solidFill>
                      <a:schemeClr val="accent1">
                        <a:lumMod val="20000"/>
                        <a:lumOff val="80000"/>
                      </a:schemeClr>
                    </a:solidFill>
                  </a:tcPr>
                </a:tc>
                <a:tc>
                  <a:txBody>
                    <a:bodyPr/>
                    <a:lstStyle/>
                    <a:p>
                      <a:pPr algn="ctr"/>
                      <a:r>
                        <a:rPr lang="en-US" sz="1200" dirty="0"/>
                        <a:t>3</a:t>
                      </a:r>
                    </a:p>
                  </a:txBody>
                  <a:tcPr anchor="ctr">
                    <a:solidFill>
                      <a:schemeClr val="accent1">
                        <a:lumMod val="20000"/>
                        <a:lumOff val="80000"/>
                      </a:schemeClr>
                    </a:solidFill>
                  </a:tcPr>
                </a:tc>
                <a:tc>
                  <a:txBody>
                    <a:bodyPr/>
                    <a:lstStyle/>
                    <a:p>
                      <a:pPr algn="ctr" fontAlgn="b"/>
                      <a:r>
                        <a:rPr lang="en-US" sz="1200" b="0" i="0" u="none" strike="noStrike" dirty="0">
                          <a:solidFill>
                            <a:srgbClr val="000000"/>
                          </a:solidFill>
                          <a:effectLst/>
                          <a:latin typeface="Calibri" panose="020F0502020204030204" pitchFamily="34" charset="0"/>
                        </a:rPr>
                        <a:t>31</a:t>
                      </a:r>
                    </a:p>
                  </a:txBody>
                  <a:tcPr marL="9525" marR="9525" marT="9525" marB="0" anchor="ctr">
                    <a:solidFill>
                      <a:schemeClr val="accent1">
                        <a:lumMod val="20000"/>
                        <a:lumOff val="80000"/>
                      </a:schemeClr>
                    </a:solidFill>
                  </a:tcPr>
                </a:tc>
                <a:tc>
                  <a:txBody>
                    <a:bodyPr/>
                    <a:lstStyle/>
                    <a:p>
                      <a:pPr algn="ctr"/>
                      <a:r>
                        <a:rPr lang="en-US" sz="1200" dirty="0"/>
                        <a:t>34</a:t>
                      </a:r>
                    </a:p>
                  </a:txBody>
                  <a:tcPr anchor="ctr">
                    <a:solidFill>
                      <a:schemeClr val="accent1">
                        <a:lumMod val="20000"/>
                        <a:lumOff val="80000"/>
                      </a:schemeClr>
                    </a:solidFill>
                  </a:tcPr>
                </a:tc>
                <a:extLst>
                  <a:ext uri="{0D108BD9-81ED-4DB2-BD59-A6C34878D82A}">
                    <a16:rowId xmlns:a16="http://schemas.microsoft.com/office/drawing/2014/main" val="10001"/>
                  </a:ext>
                </a:extLst>
              </a:tr>
              <a:tr h="536931">
                <a:tc>
                  <a:txBody>
                    <a:bodyPr/>
                    <a:lstStyle/>
                    <a:p>
                      <a:pPr marL="0" marR="0" lvl="0" indent="0" algn="l" defTabSz="914109" rtl="0" eaLnBrk="1" fontAlgn="b" latinLnBrk="0" hangingPunct="1">
                        <a:lnSpc>
                          <a:spcPct val="100000"/>
                        </a:lnSpc>
                        <a:spcBef>
                          <a:spcPts val="0"/>
                        </a:spcBef>
                        <a:spcAft>
                          <a:spcPts val="0"/>
                        </a:spcAft>
                        <a:buClrTx/>
                        <a:buSzTx/>
                        <a:buFontTx/>
                        <a:buNone/>
                        <a:tabLst/>
                        <a:defRPr/>
                      </a:pPr>
                      <a:r>
                        <a:rPr lang="en-US" sz="1200" b="1" i="0" u="none" strike="noStrike" dirty="0">
                          <a:solidFill>
                            <a:srgbClr val="000000"/>
                          </a:solidFill>
                          <a:effectLst/>
                          <a:latin typeface="Calibri" panose="020F0502020204030204" pitchFamily="34" charset="0"/>
                        </a:rPr>
                        <a:t>Tier 2</a:t>
                      </a:r>
                      <a:r>
                        <a:rPr lang="en-US" sz="1200" b="0" i="0" u="none" strike="noStrike" dirty="0">
                          <a:solidFill>
                            <a:srgbClr val="000000"/>
                          </a:solidFill>
                          <a:effectLst/>
                          <a:latin typeface="Calibri" panose="020F0502020204030204" pitchFamily="34" charset="0"/>
                        </a:rPr>
                        <a:t>: Small hospitals, Large ambulatory practices (50+), and MassHealth ACO, CP, or CSA Technical Integrator</a:t>
                      </a:r>
                    </a:p>
                  </a:txBody>
                  <a:tcPr marL="9525" marR="9525" marT="9525" marB="0" anchor="ctr">
                    <a:solidFill>
                      <a:schemeClr val="accent1">
                        <a:lumMod val="20000"/>
                        <a:lumOff val="80000"/>
                      </a:schemeClr>
                    </a:solidFill>
                  </a:tcPr>
                </a:tc>
                <a:tc>
                  <a:txBody>
                    <a:bodyPr/>
                    <a:lstStyle/>
                    <a:p>
                      <a:pPr algn="ctr"/>
                      <a:endParaRPr lang="en-US" sz="1200"/>
                    </a:p>
                  </a:txBody>
                  <a:tcPr anchor="ctr">
                    <a:solidFill>
                      <a:schemeClr val="accent1">
                        <a:lumMod val="20000"/>
                        <a:lumOff val="80000"/>
                      </a:schemeClr>
                    </a:solidFill>
                  </a:tcPr>
                </a:tc>
                <a:tc>
                  <a:txBody>
                    <a:bodyPr/>
                    <a:lstStyle/>
                    <a:p>
                      <a:pPr algn="ctr" fontAlgn="b"/>
                      <a:r>
                        <a:rPr lang="en-US" sz="1200" b="0" i="0" u="none" strike="noStrike" dirty="0">
                          <a:solidFill>
                            <a:srgbClr val="000000"/>
                          </a:solidFill>
                          <a:effectLst/>
                          <a:latin typeface="Calibri" panose="020F0502020204030204" pitchFamily="34" charset="0"/>
                        </a:rPr>
                        <a:t>9</a:t>
                      </a:r>
                    </a:p>
                  </a:txBody>
                  <a:tcPr marL="9525" marR="9525" marT="9525" marB="0" anchor="ctr">
                    <a:solidFill>
                      <a:schemeClr val="accent1">
                        <a:lumMod val="20000"/>
                        <a:lumOff val="80000"/>
                      </a:schemeClr>
                    </a:solidFill>
                  </a:tcPr>
                </a:tc>
                <a:tc>
                  <a:txBody>
                    <a:bodyPr/>
                    <a:lstStyle/>
                    <a:p>
                      <a:pPr algn="ctr"/>
                      <a:r>
                        <a:rPr lang="en-US" sz="1200" dirty="0"/>
                        <a:t>9</a:t>
                      </a:r>
                    </a:p>
                  </a:txBody>
                  <a:tcPr anchor="ctr">
                    <a:solidFill>
                      <a:schemeClr val="accent1">
                        <a:lumMod val="20000"/>
                        <a:lumOff val="80000"/>
                      </a:schemeClr>
                    </a:solidFill>
                  </a:tcPr>
                </a:tc>
                <a:extLst>
                  <a:ext uri="{0D108BD9-81ED-4DB2-BD59-A6C34878D82A}">
                    <a16:rowId xmlns:a16="http://schemas.microsoft.com/office/drawing/2014/main" val="10002"/>
                  </a:ext>
                </a:extLst>
              </a:tr>
              <a:tr h="673605">
                <a:tc>
                  <a:txBody>
                    <a:bodyPr/>
                    <a:lstStyle/>
                    <a:p>
                      <a:pPr marL="0" marR="0" lvl="0" indent="0" algn="l" defTabSz="914109" rtl="0" eaLnBrk="1" fontAlgn="b" latinLnBrk="0" hangingPunct="1">
                        <a:lnSpc>
                          <a:spcPct val="100000"/>
                        </a:lnSpc>
                        <a:spcBef>
                          <a:spcPts val="0"/>
                        </a:spcBef>
                        <a:spcAft>
                          <a:spcPts val="0"/>
                        </a:spcAft>
                        <a:buClrTx/>
                        <a:buSzTx/>
                        <a:buFontTx/>
                        <a:buNone/>
                        <a:tabLst/>
                        <a:defRPr/>
                      </a:pPr>
                      <a:r>
                        <a:rPr lang="en-US" sz="1200" b="1" i="0" u="none" strike="noStrike" dirty="0">
                          <a:solidFill>
                            <a:srgbClr val="000000"/>
                          </a:solidFill>
                          <a:effectLst/>
                          <a:latin typeface="Calibri" panose="020F0502020204030204" pitchFamily="34" charset="0"/>
                        </a:rPr>
                        <a:t>Tier 3: </a:t>
                      </a:r>
                      <a:r>
                        <a:rPr lang="en-US" sz="1200" b="0" i="0" u="none" strike="noStrike" dirty="0">
                          <a:solidFill>
                            <a:srgbClr val="000000"/>
                          </a:solidFill>
                          <a:effectLst/>
                          <a:latin typeface="Calibri" panose="020F0502020204030204" pitchFamily="34" charset="0"/>
                        </a:rPr>
                        <a:t>Small LTC (less than 50 licensed beds), Large behavioral health (10+ licensed providers), Large FQHCs (10+),</a:t>
                      </a:r>
                      <a:r>
                        <a:rPr lang="en-US" sz="1200" b="0" i="0" u="none" strike="noStrike" baseline="0" dirty="0">
                          <a:solidFill>
                            <a:srgbClr val="000000"/>
                          </a:solidFill>
                          <a:effectLst/>
                          <a:latin typeface="Calibri" panose="020F0502020204030204" pitchFamily="34" charset="0"/>
                        </a:rPr>
                        <a:t> and </a:t>
                      </a:r>
                      <a:r>
                        <a:rPr lang="en-US" sz="1200" b="0" i="0" u="none" strike="noStrike" dirty="0">
                          <a:solidFill>
                            <a:srgbClr val="000000"/>
                          </a:solidFill>
                          <a:effectLst/>
                          <a:latin typeface="Calibri" panose="020F0502020204030204" pitchFamily="34" charset="0"/>
                        </a:rPr>
                        <a:t>Medium ambulatory practices (10-49)</a:t>
                      </a:r>
                    </a:p>
                  </a:txBody>
                  <a:tcPr marL="9525" marR="9525" marT="9525" marB="0" anchor="ctr">
                    <a:solidFill>
                      <a:schemeClr val="accent1">
                        <a:lumMod val="20000"/>
                        <a:lumOff val="80000"/>
                      </a:schemeClr>
                    </a:solidFill>
                  </a:tcPr>
                </a:tc>
                <a:tc>
                  <a:txBody>
                    <a:bodyPr/>
                    <a:lstStyle/>
                    <a:p>
                      <a:pPr algn="ctr"/>
                      <a:endParaRPr lang="en-US" sz="1200" dirty="0"/>
                    </a:p>
                  </a:txBody>
                  <a:tcPr anchor="ctr">
                    <a:solidFill>
                      <a:schemeClr val="accent1">
                        <a:lumMod val="20000"/>
                        <a:lumOff val="80000"/>
                      </a:schemeClr>
                    </a:solidFill>
                  </a:tcPr>
                </a:tc>
                <a:tc>
                  <a:txBody>
                    <a:bodyPr/>
                    <a:lstStyle/>
                    <a:p>
                      <a:pPr algn="ctr" fontAlgn="b"/>
                      <a:r>
                        <a:rPr lang="en-US" sz="1200" b="0" i="0" u="none" strike="noStrike" dirty="0">
                          <a:solidFill>
                            <a:srgbClr val="000000"/>
                          </a:solidFill>
                          <a:effectLst/>
                          <a:latin typeface="Calibri" panose="020F0502020204030204" pitchFamily="34" charset="0"/>
                        </a:rPr>
                        <a:t>18</a:t>
                      </a:r>
                    </a:p>
                  </a:txBody>
                  <a:tcPr marL="9525" marR="9525" marT="9525" marB="0" anchor="ctr">
                    <a:solidFill>
                      <a:schemeClr val="accent1">
                        <a:lumMod val="20000"/>
                        <a:lumOff val="80000"/>
                      </a:schemeClr>
                    </a:solidFill>
                  </a:tcPr>
                </a:tc>
                <a:tc>
                  <a:txBody>
                    <a:bodyPr/>
                    <a:lstStyle/>
                    <a:p>
                      <a:pPr algn="ctr"/>
                      <a:r>
                        <a:rPr lang="en-US" sz="1200" dirty="0"/>
                        <a:t>18</a:t>
                      </a:r>
                    </a:p>
                  </a:txBody>
                  <a:tcPr anchor="ctr">
                    <a:solidFill>
                      <a:schemeClr val="accent1">
                        <a:lumMod val="20000"/>
                        <a:lumOff val="80000"/>
                      </a:schemeClr>
                    </a:solidFill>
                  </a:tcPr>
                </a:tc>
                <a:extLst>
                  <a:ext uri="{0D108BD9-81ED-4DB2-BD59-A6C34878D82A}">
                    <a16:rowId xmlns:a16="http://schemas.microsoft.com/office/drawing/2014/main" val="10003"/>
                  </a:ext>
                </a:extLst>
              </a:tr>
              <a:tr h="766420">
                <a:tc>
                  <a:txBody>
                    <a:bodyPr/>
                    <a:lstStyle/>
                    <a:p>
                      <a:pPr marL="0" marR="0" lvl="0" indent="0" algn="l" defTabSz="914109" rtl="0" eaLnBrk="1" fontAlgn="b" latinLnBrk="0" hangingPunct="1">
                        <a:lnSpc>
                          <a:spcPct val="100000"/>
                        </a:lnSpc>
                        <a:spcBef>
                          <a:spcPts val="0"/>
                        </a:spcBef>
                        <a:spcAft>
                          <a:spcPts val="0"/>
                        </a:spcAft>
                        <a:buClrTx/>
                        <a:buSzTx/>
                        <a:buFontTx/>
                        <a:buNone/>
                        <a:tabLst/>
                        <a:defRPr/>
                      </a:pPr>
                      <a:r>
                        <a:rPr lang="en-US" sz="1200" b="1" i="0" u="none" strike="noStrike" dirty="0">
                          <a:solidFill>
                            <a:srgbClr val="000000"/>
                          </a:solidFill>
                          <a:effectLst/>
                          <a:latin typeface="Calibri" panose="020F0502020204030204" pitchFamily="34" charset="0"/>
                        </a:rPr>
                        <a:t>Tier 4a</a:t>
                      </a:r>
                      <a:r>
                        <a:rPr lang="en-US" sz="1200" b="0" i="0" u="none" strike="noStrike" dirty="0">
                          <a:solidFill>
                            <a:srgbClr val="000000"/>
                          </a:solidFill>
                          <a:effectLst/>
                          <a:latin typeface="Calibri" panose="020F0502020204030204" pitchFamily="34" charset="0"/>
                        </a:rPr>
                        <a:t>: Small behavioral health(less than 10 licensed providers), Home health</a:t>
                      </a:r>
                      <a:r>
                        <a:rPr lang="en-US" sz="1200" b="0" i="0" u="none" strike="noStrike" baseline="0" dirty="0">
                          <a:solidFill>
                            <a:srgbClr val="000000"/>
                          </a:solidFill>
                          <a:effectLst/>
                          <a:latin typeface="Calibri" panose="020F0502020204030204" pitchFamily="34" charset="0"/>
                        </a:rPr>
                        <a:t> –</a:t>
                      </a:r>
                      <a:r>
                        <a:rPr lang="en-US" sz="1200" b="0" i="0" u="none" strike="noStrike" dirty="0">
                          <a:solidFill>
                            <a:srgbClr val="000000"/>
                          </a:solidFill>
                          <a:effectLst/>
                          <a:latin typeface="Calibri" panose="020F0502020204030204" pitchFamily="34" charset="0"/>
                        </a:rPr>
                        <a:t> LTSS, Small ambulatory practices (3-9), Community Service Agency (CSA), and Outpatient Dialysis Center</a:t>
                      </a:r>
                    </a:p>
                  </a:txBody>
                  <a:tcPr marL="9525" marR="9525" marT="9525" marB="0" anchor="ctr">
                    <a:solidFill>
                      <a:schemeClr val="accent1">
                        <a:lumMod val="20000"/>
                        <a:lumOff val="80000"/>
                      </a:schemeClr>
                    </a:solidFill>
                  </a:tcPr>
                </a:tc>
                <a:tc>
                  <a:txBody>
                    <a:bodyPr/>
                    <a:lstStyle/>
                    <a:p>
                      <a:pPr algn="ctr"/>
                      <a:endParaRPr lang="en-US" sz="1200" dirty="0"/>
                    </a:p>
                  </a:txBody>
                  <a:tcPr anchor="ctr">
                    <a:solidFill>
                      <a:schemeClr val="accent1">
                        <a:lumMod val="20000"/>
                        <a:lumOff val="80000"/>
                      </a:schemeClr>
                    </a:solidFill>
                  </a:tcPr>
                </a:tc>
                <a:tc>
                  <a:txBody>
                    <a:bodyPr/>
                    <a:lstStyle/>
                    <a:p>
                      <a:pPr algn="ctr" fontAlgn="b"/>
                      <a:r>
                        <a:rPr lang="en-US" sz="1200" b="0" i="0" u="none" strike="noStrike" dirty="0">
                          <a:solidFill>
                            <a:srgbClr val="000000"/>
                          </a:solidFill>
                          <a:effectLst/>
                          <a:latin typeface="Calibri" panose="020F0502020204030204" pitchFamily="34" charset="0"/>
                        </a:rPr>
                        <a:t>28</a:t>
                      </a:r>
                    </a:p>
                  </a:txBody>
                  <a:tcPr marL="9525" marR="9525" marT="9525" marB="0" anchor="ctr">
                    <a:solidFill>
                      <a:schemeClr val="accent1">
                        <a:lumMod val="20000"/>
                        <a:lumOff val="80000"/>
                      </a:schemeClr>
                    </a:solidFill>
                  </a:tcPr>
                </a:tc>
                <a:tc>
                  <a:txBody>
                    <a:bodyPr/>
                    <a:lstStyle/>
                    <a:p>
                      <a:pPr algn="ctr"/>
                      <a:r>
                        <a:rPr lang="en-US" sz="1200" dirty="0"/>
                        <a:t>28</a:t>
                      </a:r>
                    </a:p>
                  </a:txBody>
                  <a:tcPr anchor="ctr">
                    <a:solidFill>
                      <a:schemeClr val="accent1">
                        <a:lumMod val="20000"/>
                        <a:lumOff val="80000"/>
                      </a:schemeClr>
                    </a:solidFill>
                  </a:tcPr>
                </a:tc>
                <a:extLst>
                  <a:ext uri="{0D108BD9-81ED-4DB2-BD59-A6C34878D82A}">
                    <a16:rowId xmlns:a16="http://schemas.microsoft.com/office/drawing/2014/main" val="10004"/>
                  </a:ext>
                </a:extLst>
              </a:tr>
              <a:tr h="0">
                <a:tc>
                  <a:txBody>
                    <a:bodyPr/>
                    <a:lstStyle/>
                    <a:p>
                      <a:pPr algn="l" fontAlgn="b"/>
                      <a:r>
                        <a:rPr lang="en-US" sz="1200" b="1" i="0" u="none" strike="noStrike" dirty="0">
                          <a:solidFill>
                            <a:srgbClr val="000000"/>
                          </a:solidFill>
                          <a:effectLst/>
                          <a:latin typeface="Calibri" panose="020F0502020204030204" pitchFamily="34" charset="0"/>
                        </a:rPr>
                        <a:t>Tier 5: </a:t>
                      </a:r>
                      <a:r>
                        <a:rPr lang="en-US" sz="1200" b="0" i="0" u="none" strike="noStrike" dirty="0">
                          <a:solidFill>
                            <a:srgbClr val="000000"/>
                          </a:solidFill>
                          <a:effectLst/>
                          <a:latin typeface="Calibri" panose="020F0502020204030204" pitchFamily="34" charset="0"/>
                        </a:rPr>
                        <a:t>Very Small ambulatory practices (1-2)</a:t>
                      </a:r>
                    </a:p>
                  </a:txBody>
                  <a:tcPr marL="9525" marR="9525" marT="9525" marB="0" anchor="ctr">
                    <a:solidFill>
                      <a:schemeClr val="accent1">
                        <a:lumMod val="20000"/>
                        <a:lumOff val="80000"/>
                      </a:schemeClr>
                    </a:solidFill>
                  </a:tcPr>
                </a:tc>
                <a:tc>
                  <a:txBody>
                    <a:bodyPr/>
                    <a:lstStyle/>
                    <a:p>
                      <a:pPr algn="ctr"/>
                      <a:endParaRPr lang="en-US" sz="1200"/>
                    </a:p>
                  </a:txBody>
                  <a:tcPr anchor="ctr">
                    <a:solidFill>
                      <a:schemeClr val="accent1">
                        <a:lumMod val="20000"/>
                        <a:lumOff val="80000"/>
                      </a:schemeClr>
                    </a:solidFill>
                  </a:tcPr>
                </a:tc>
                <a:tc>
                  <a:txBody>
                    <a:bodyPr/>
                    <a:lstStyle/>
                    <a:p>
                      <a:pPr algn="ctr" fontAlgn="b"/>
                      <a:r>
                        <a:rPr lang="en-US" sz="1200" b="0" i="0" u="none" strike="noStrike" dirty="0">
                          <a:solidFill>
                            <a:srgbClr val="000000"/>
                          </a:solidFill>
                          <a:effectLst/>
                          <a:latin typeface="Calibri" panose="020F0502020204030204" pitchFamily="34" charset="0"/>
                        </a:rPr>
                        <a:t>12</a:t>
                      </a:r>
                    </a:p>
                  </a:txBody>
                  <a:tcPr marL="9525" marR="9525" marT="9525" marB="0" anchor="ctr">
                    <a:solidFill>
                      <a:schemeClr val="accent1">
                        <a:lumMod val="20000"/>
                        <a:lumOff val="80000"/>
                      </a:schemeClr>
                    </a:solidFill>
                  </a:tcPr>
                </a:tc>
                <a:tc>
                  <a:txBody>
                    <a:bodyPr/>
                    <a:lstStyle/>
                    <a:p>
                      <a:pPr algn="ctr"/>
                      <a:r>
                        <a:rPr lang="en-US" sz="1200" dirty="0"/>
                        <a:t>12</a:t>
                      </a:r>
                    </a:p>
                  </a:txBody>
                  <a:tcPr anchor="ctr">
                    <a:solidFill>
                      <a:schemeClr val="accent1">
                        <a:lumMod val="20000"/>
                        <a:lumOff val="80000"/>
                      </a:schemeClr>
                    </a:solidFill>
                  </a:tcPr>
                </a:tc>
                <a:extLst>
                  <a:ext uri="{0D108BD9-81ED-4DB2-BD59-A6C34878D82A}">
                    <a16:rowId xmlns:a16="http://schemas.microsoft.com/office/drawing/2014/main" val="10005"/>
                  </a:ext>
                </a:extLst>
              </a:tr>
              <a:tr h="293192">
                <a:tc>
                  <a:txBody>
                    <a:bodyPr/>
                    <a:lstStyle/>
                    <a:p>
                      <a:pPr marL="457056" lvl="1" algn="r" defTabSz="914109" rtl="0" eaLnBrk="1" fontAlgn="b" latinLnBrk="0" hangingPunct="1"/>
                      <a:r>
                        <a:rPr lang="en-US" sz="1400" b="1" kern="1200" dirty="0">
                          <a:solidFill>
                            <a:schemeClr val="tx1"/>
                          </a:solidFill>
                          <a:latin typeface="+mn-lt"/>
                          <a:ea typeface="+mn-ea"/>
                          <a:cs typeface="+mn-cs"/>
                        </a:rPr>
                        <a:t>Totals</a:t>
                      </a:r>
                    </a:p>
                  </a:txBody>
                  <a:tcPr marL="9525" marR="274320" marT="9525" marB="0" anchor="ctr">
                    <a:noFill/>
                  </a:tcPr>
                </a:tc>
                <a:tc>
                  <a:txBody>
                    <a:bodyPr/>
                    <a:lstStyle/>
                    <a:p>
                      <a:pPr marL="0" algn="ctr" defTabSz="914109" rtl="0" eaLnBrk="1" latinLnBrk="0" hangingPunct="1"/>
                      <a:r>
                        <a:rPr lang="en-US" sz="1400" b="1" kern="1200" dirty="0">
                          <a:solidFill>
                            <a:schemeClr val="tx1"/>
                          </a:solidFill>
                          <a:latin typeface="+mn-lt"/>
                          <a:ea typeface="+mn-ea"/>
                          <a:cs typeface="+mn-cs"/>
                        </a:rPr>
                        <a:t>3</a:t>
                      </a:r>
                    </a:p>
                  </a:txBody>
                  <a:tcPr anchor="ctr">
                    <a:noFill/>
                  </a:tcPr>
                </a:tc>
                <a:tc>
                  <a:txBody>
                    <a:bodyPr/>
                    <a:lstStyle/>
                    <a:p>
                      <a:pPr marL="0" algn="ctr" defTabSz="914109" rtl="0" eaLnBrk="1" latinLnBrk="0" hangingPunct="1"/>
                      <a:r>
                        <a:rPr lang="en-US" sz="1400" b="1" kern="1200" dirty="0">
                          <a:solidFill>
                            <a:schemeClr val="tx1"/>
                          </a:solidFill>
                          <a:latin typeface="+mn-lt"/>
                          <a:ea typeface="+mn-ea"/>
                          <a:cs typeface="+mn-cs"/>
                        </a:rPr>
                        <a:t>98</a:t>
                      </a:r>
                    </a:p>
                  </a:txBody>
                  <a:tcPr anchor="ctr">
                    <a:noFill/>
                  </a:tcPr>
                </a:tc>
                <a:tc>
                  <a:txBody>
                    <a:bodyPr/>
                    <a:lstStyle/>
                    <a:p>
                      <a:pPr marL="0" algn="ctr" defTabSz="914109" rtl="0" eaLnBrk="1" latinLnBrk="0" hangingPunct="1"/>
                      <a:r>
                        <a:rPr lang="en-US" sz="1400" b="1" kern="1200" dirty="0">
                          <a:solidFill>
                            <a:schemeClr val="tx1"/>
                          </a:solidFill>
                          <a:latin typeface="+mn-lt"/>
                          <a:ea typeface="+mn-ea"/>
                          <a:cs typeface="+mn-cs"/>
                        </a:rPr>
                        <a:t>101</a:t>
                      </a:r>
                    </a:p>
                  </a:txBody>
                  <a:tcPr anchor="ctr">
                    <a:noFill/>
                  </a:tcPr>
                </a:tc>
                <a:extLst>
                  <a:ext uri="{0D108BD9-81ED-4DB2-BD59-A6C34878D82A}">
                    <a16:rowId xmlns:a16="http://schemas.microsoft.com/office/drawing/2014/main" val="10006"/>
                  </a:ext>
                </a:extLst>
              </a:tr>
            </a:tbl>
          </a:graphicData>
        </a:graphic>
      </p:graphicFrame>
      <p:sp>
        <p:nvSpPr>
          <p:cNvPr id="9" name="TextBox 8"/>
          <p:cNvSpPr txBox="1"/>
          <p:nvPr/>
        </p:nvSpPr>
        <p:spPr>
          <a:xfrm>
            <a:off x="130627" y="1995155"/>
            <a:ext cx="8891451" cy="1225756"/>
          </a:xfrm>
          <a:prstGeom prst="rect">
            <a:avLst/>
          </a:prstGeom>
          <a:noFill/>
        </p:spPr>
        <p:txBody>
          <a:bodyPr wrap="square" rtlCol="0">
            <a:spAutoFit/>
          </a:bodyPr>
          <a:lstStyle/>
          <a:p>
            <a:pPr marL="285750" indent="-285750">
              <a:buFont typeface="Arial" panose="020B0604020202020204" pitchFamily="34" charset="0"/>
              <a:buChar char="•"/>
            </a:pPr>
            <a:r>
              <a:rPr lang="en-US" dirty="0"/>
              <a:t>Invoicing outreach not only supports the Mass HIway budget, but also helps reconnect with organizations that are using the Mass HIway.</a:t>
            </a:r>
          </a:p>
          <a:p>
            <a:pPr marL="285750" indent="-285750">
              <a:buFont typeface="Arial" panose="020B0604020202020204" pitchFamily="34" charset="0"/>
              <a:buChar char="•"/>
            </a:pPr>
            <a:r>
              <a:rPr lang="en-US" dirty="0"/>
              <a:t>Many conversations lead to user clean-up, regulatory clarifications, and support of use cases.</a:t>
            </a:r>
          </a:p>
        </p:txBody>
      </p:sp>
    </p:spTree>
    <p:extLst>
      <p:ext uri="{BB962C8B-B14F-4D97-AF65-F5344CB8AC3E}">
        <p14:creationId xmlns:p14="http://schemas.microsoft.com/office/powerpoint/2010/main" val="32534142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49C2E20-F250-44B9-B926-B8B94A013B34}" type="slidenum">
              <a:rPr lang="en-US">
                <a:solidFill>
                  <a:prstClr val="black"/>
                </a:solidFill>
              </a:rPr>
              <a:pPr>
                <a:defRPr/>
              </a:pPr>
              <a:t>21</a:t>
            </a:fld>
            <a:endParaRPr lang="en-US">
              <a:solidFill>
                <a:prstClr val="black"/>
              </a:solidFill>
            </a:endParaRPr>
          </a:p>
        </p:txBody>
      </p:sp>
      <p:sp>
        <p:nvSpPr>
          <p:cNvPr id="3" name="Title 2"/>
          <p:cNvSpPr>
            <a:spLocks noGrp="1"/>
          </p:cNvSpPr>
          <p:nvPr>
            <p:ph type="title"/>
          </p:nvPr>
        </p:nvSpPr>
        <p:spPr>
          <a:xfrm>
            <a:off x="836137" y="133557"/>
            <a:ext cx="6098066" cy="565150"/>
          </a:xfrm>
        </p:spPr>
        <p:txBody>
          <a:bodyPr/>
          <a:lstStyle/>
          <a:p>
            <a:r>
              <a:rPr lang="en-US" sz="2400" dirty="0"/>
              <a:t>Mass HIway Support of Mass Cancer Registry</a:t>
            </a:r>
          </a:p>
        </p:txBody>
      </p:sp>
      <p:sp>
        <p:nvSpPr>
          <p:cNvPr id="4" name="Rectangle 3"/>
          <p:cNvSpPr/>
          <p:nvPr/>
        </p:nvSpPr>
        <p:spPr>
          <a:xfrm>
            <a:off x="285750" y="1981200"/>
            <a:ext cx="8553450" cy="457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57054" lvl="1">
              <a:defRPr/>
            </a:pPr>
            <a:endParaRPr lang="en-US" sz="2000">
              <a:solidFill>
                <a:prstClr val="black"/>
              </a:solidFill>
              <a:latin typeface="Calibri"/>
            </a:endParaRPr>
          </a:p>
        </p:txBody>
      </p:sp>
      <p:sp>
        <p:nvSpPr>
          <p:cNvPr id="6" name="Content Placeholder 4"/>
          <p:cNvSpPr txBox="1">
            <a:spLocks/>
          </p:cNvSpPr>
          <p:nvPr/>
        </p:nvSpPr>
        <p:spPr bwMode="auto">
          <a:xfrm>
            <a:off x="285750" y="997053"/>
            <a:ext cx="8553450" cy="984147"/>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b="1"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a:pPr>
            <a:r>
              <a:rPr lang="en-US" dirty="0">
                <a:latin typeface="Calibri"/>
              </a:rPr>
              <a:t>The Mass HIway Account Management Team has been working closely with the </a:t>
            </a:r>
            <a:r>
              <a:rPr lang="en-US" dirty="0">
                <a:solidFill>
                  <a:prstClr val="black"/>
                </a:solidFill>
              </a:rPr>
              <a:t>Massachusetts Cancer Registry (MCR) to support the organization’s transition from cancer reporting via paper submissions to electronic reporting means.</a:t>
            </a:r>
          </a:p>
        </p:txBody>
      </p:sp>
      <p:sp>
        <p:nvSpPr>
          <p:cNvPr id="2" name="TextBox 1"/>
          <p:cNvSpPr txBox="1"/>
          <p:nvPr/>
        </p:nvSpPr>
        <p:spPr>
          <a:xfrm>
            <a:off x="306265" y="2133600"/>
            <a:ext cx="8553450" cy="4739759"/>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defRPr/>
            </a:pPr>
            <a:r>
              <a:rPr lang="en-US" sz="1600" b="1" dirty="0">
                <a:solidFill>
                  <a:prstClr val="black"/>
                </a:solidFill>
                <a:latin typeface="Calibri"/>
              </a:rPr>
              <a:t>Gathering and processing the backlog to the Massachusetts Cancer Registry</a:t>
            </a:r>
          </a:p>
          <a:p>
            <a:pPr marL="742950" lvl="1" indent="-285750">
              <a:buFont typeface="Symbol" panose="05050102010706020507" pitchFamily="18" charset="2"/>
              <a:buChar char="-"/>
              <a:defRPr/>
            </a:pPr>
            <a:r>
              <a:rPr lang="en-US" sz="1600" dirty="0">
                <a:latin typeface="Calibri"/>
              </a:rPr>
              <a:t>Some provider organizations have a significant backlog of reporting to submit since they were asked by MCR to stop sending their paper case reports.</a:t>
            </a:r>
            <a:endParaRPr lang="en-US" sz="1600" dirty="0">
              <a:latin typeface="Calibri"/>
              <a:cs typeface="Calibri"/>
            </a:endParaRPr>
          </a:p>
          <a:p>
            <a:pPr marL="742950" lvl="1" indent="-285750">
              <a:buFont typeface="Symbol" panose="05050102010706020507" pitchFamily="18" charset="2"/>
              <a:buChar char="-"/>
              <a:defRPr/>
            </a:pPr>
            <a:r>
              <a:rPr lang="en-US" sz="1600" dirty="0">
                <a:latin typeface="Calibri"/>
              </a:rPr>
              <a:t>The Mass HIway has worked with staff at MCR to establish a Mass HIway Webmail account that could accept larger attachments and more than one attachment per message to accommodate this backlog.</a:t>
            </a:r>
            <a:endParaRPr lang="en-US" sz="1600" dirty="0">
              <a:latin typeface="Calibri"/>
              <a:cs typeface="Calibri"/>
            </a:endParaRPr>
          </a:p>
          <a:p>
            <a:pPr marL="285750" indent="-285750">
              <a:buFont typeface="Arial" panose="020B0604020202020204" pitchFamily="34" charset="0"/>
              <a:buChar char="•"/>
              <a:defRPr/>
            </a:pPr>
            <a:endParaRPr lang="en-US" sz="1600" dirty="0">
              <a:solidFill>
                <a:prstClr val="black"/>
              </a:solidFill>
              <a:latin typeface="Calibri"/>
            </a:endParaRPr>
          </a:p>
          <a:p>
            <a:pPr marL="285750" indent="-285750">
              <a:buFont typeface="Arial" panose="020B0604020202020204" pitchFamily="34" charset="0"/>
              <a:buChar char="•"/>
              <a:defRPr/>
            </a:pPr>
            <a:r>
              <a:rPr lang="en-US" sz="1600" b="1" dirty="0">
                <a:solidFill>
                  <a:prstClr val="black"/>
                </a:solidFill>
                <a:latin typeface="Calibri"/>
              </a:rPr>
              <a:t>Supporting Scanned Documents</a:t>
            </a:r>
          </a:p>
          <a:p>
            <a:pPr marL="742950" lvl="1" indent="-285750">
              <a:buFont typeface="Symbol" panose="05050102010706020507" pitchFamily="18" charset="2"/>
              <a:buChar char="-"/>
              <a:defRPr/>
            </a:pPr>
            <a:r>
              <a:rPr lang="en-US" sz="1600" dirty="0">
                <a:latin typeface="Calibri"/>
              </a:rPr>
              <a:t>These provider organizations don’t have certified EHR technology (CEHRT) or the means to send a NAACCR* formatted CDA (e.g., </a:t>
            </a:r>
            <a:r>
              <a:rPr lang="en-US" sz="1600" dirty="0"/>
              <a:t>pathology labs and certain specialty </a:t>
            </a:r>
            <a:r>
              <a:rPr lang="en-US" sz="1600" dirty="0">
                <a:latin typeface="Calibri"/>
              </a:rPr>
              <a:t>medical practices)</a:t>
            </a:r>
            <a:endParaRPr lang="en-US" sz="1600" dirty="0">
              <a:latin typeface="Calibri"/>
              <a:cs typeface="Calibri"/>
            </a:endParaRPr>
          </a:p>
          <a:p>
            <a:pPr marL="742950" lvl="1" indent="-285750">
              <a:buFont typeface="Symbol" panose="05050102010706020507" pitchFamily="18" charset="2"/>
              <a:buChar char="-"/>
              <a:defRPr/>
            </a:pPr>
            <a:r>
              <a:rPr lang="en-US" sz="1600" dirty="0">
                <a:latin typeface="Calibri"/>
              </a:rPr>
              <a:t>The Mass HIway updated the validations at the Clinical Gateway node to accept scanned PDFs of pathology reports via Direct Message. </a:t>
            </a:r>
          </a:p>
          <a:p>
            <a:pPr marL="285750" indent="-285750">
              <a:buFont typeface="Arial" panose="020B0604020202020204" pitchFamily="34" charset="0"/>
              <a:buChar char="•"/>
              <a:defRPr/>
            </a:pPr>
            <a:endParaRPr lang="en-US" sz="1600" dirty="0">
              <a:solidFill>
                <a:prstClr val="black"/>
              </a:solidFill>
              <a:latin typeface="Calibri"/>
            </a:endParaRPr>
          </a:p>
          <a:p>
            <a:pPr marL="285750" indent="-285750">
              <a:buFont typeface="Arial" panose="020B0604020202020204" pitchFamily="34" charset="0"/>
              <a:buChar char="•"/>
              <a:defRPr/>
            </a:pPr>
            <a:r>
              <a:rPr lang="en-US" sz="1600" b="1" dirty="0">
                <a:solidFill>
                  <a:prstClr val="black"/>
                </a:solidFill>
              </a:rPr>
              <a:t>Supporting non-NAACCR CDAs</a:t>
            </a:r>
          </a:p>
          <a:p>
            <a:pPr marL="742950" lvl="1" indent="-285750">
              <a:buFont typeface="Symbol" panose="05050102010706020507" pitchFamily="18" charset="2"/>
              <a:buChar char="-"/>
              <a:defRPr/>
            </a:pPr>
            <a:r>
              <a:rPr lang="en-US" sz="1600" dirty="0"/>
              <a:t>The Account Management team is also working with the MCR and provider organizations to include non-NAACCR CDAs as acceptable reporting.</a:t>
            </a:r>
            <a:endParaRPr lang="en-US" sz="1600" dirty="0">
              <a:cs typeface="Calibri"/>
            </a:endParaRPr>
          </a:p>
          <a:p>
            <a:pPr marL="285750" indent="-285750">
              <a:buFont typeface="Arial" panose="020B0604020202020204" pitchFamily="34" charset="0"/>
              <a:buChar char="•"/>
              <a:defRPr/>
            </a:pPr>
            <a:endParaRPr lang="en-US" dirty="0">
              <a:solidFill>
                <a:prstClr val="black"/>
              </a:solidFill>
              <a:latin typeface="Calibri"/>
            </a:endParaRPr>
          </a:p>
          <a:p>
            <a:pPr>
              <a:defRPr/>
            </a:pPr>
            <a:r>
              <a:rPr lang="en-US" sz="1200" dirty="0">
                <a:solidFill>
                  <a:prstClr val="black"/>
                </a:solidFill>
                <a:latin typeface="Calibri"/>
              </a:rPr>
              <a:t>*</a:t>
            </a:r>
            <a:r>
              <a:rPr lang="en-US" sz="1200" dirty="0">
                <a:solidFill>
                  <a:prstClr val="black"/>
                </a:solidFill>
                <a:latin typeface="Calibri"/>
                <a:hlinkClick r:id="rId3"/>
              </a:rPr>
              <a:t>NAACCR</a:t>
            </a:r>
            <a:r>
              <a:rPr lang="en-US" sz="1200" dirty="0">
                <a:solidFill>
                  <a:prstClr val="black"/>
                </a:solidFill>
                <a:latin typeface="Calibri"/>
              </a:rPr>
              <a:t>: North American Association of Central Cancer Registries</a:t>
            </a:r>
          </a:p>
        </p:txBody>
      </p:sp>
    </p:spTree>
    <p:extLst>
      <p:ext uri="{BB962C8B-B14F-4D97-AF65-F5344CB8AC3E}">
        <p14:creationId xmlns:p14="http://schemas.microsoft.com/office/powerpoint/2010/main" val="39289257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22</a:t>
            </a:fld>
            <a:endParaRPr lang="en-US"/>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sz="2400" b="1" dirty="0">
                <a:solidFill>
                  <a:schemeClr val="tx1"/>
                </a:solidFill>
                <a:latin typeface="Calibri"/>
              </a:rPr>
              <a:t>Community Technology Cooperative (CTC) joins the Mass HIway</a:t>
            </a:r>
            <a:endParaRPr lang="en-US" sz="2400" b="1" dirty="0">
              <a:solidFill>
                <a:schemeClr val="tx1"/>
              </a:solidFill>
              <a:latin typeface="Calibri"/>
              <a:cs typeface="Calibri"/>
            </a:endParaRPr>
          </a:p>
          <a:p>
            <a:r>
              <a:rPr lang="en-US" sz="2400" i="1" dirty="0">
                <a:solidFill>
                  <a:schemeClr val="tx1"/>
                </a:solidFill>
              </a:rPr>
              <a:t>Liz Reardon </a:t>
            </a:r>
          </a:p>
        </p:txBody>
      </p:sp>
    </p:spTree>
    <p:extLst>
      <p:ext uri="{BB962C8B-B14F-4D97-AF65-F5344CB8AC3E}">
        <p14:creationId xmlns:p14="http://schemas.microsoft.com/office/powerpoint/2010/main" val="39327103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76997" y="995459"/>
            <a:ext cx="8524103" cy="5326206"/>
            <a:chOff x="381000" y="1151978"/>
            <a:chExt cx="6957060" cy="4700688"/>
          </a:xfrm>
        </p:grpSpPr>
        <p:sp>
          <p:nvSpPr>
            <p:cNvPr id="6" name="Freeform 5"/>
            <p:cNvSpPr/>
            <p:nvPr/>
          </p:nvSpPr>
          <p:spPr>
            <a:xfrm>
              <a:off x="381000" y="1151978"/>
              <a:ext cx="6957060" cy="1352065"/>
            </a:xfrm>
            <a:prstGeom prst="rect">
              <a:avLst/>
            </a:prstGeom>
            <a:solidFill>
              <a:schemeClr val="accent1">
                <a:lumMod val="20000"/>
                <a:lumOff val="8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5128" tIns="135128" rIns="135128" bIns="590512" numCol="1" spcCol="1270" anchor="t" anchorCtr="0">
              <a:noAutofit/>
            </a:bodyPr>
            <a:lstStyle/>
            <a:p>
              <a:pPr defTabSz="844550">
                <a:lnSpc>
                  <a:spcPct val="90000"/>
                </a:lnSpc>
                <a:spcBef>
                  <a:spcPct val="0"/>
                </a:spcBef>
                <a:spcAft>
                  <a:spcPct val="35000"/>
                </a:spcAft>
              </a:pPr>
              <a:r>
                <a:rPr lang="en-US" sz="2000" b="1" dirty="0">
                  <a:solidFill>
                    <a:schemeClr val="tx1"/>
                  </a:solidFill>
                </a:rPr>
                <a:t>Community Technology Cooperative (CTC) </a:t>
              </a:r>
              <a:r>
                <a:rPr lang="en-US" sz="2000" dirty="0">
                  <a:solidFill>
                    <a:schemeClr val="tx1"/>
                  </a:solidFill>
                </a:rPr>
                <a:t>was formed to help Federally Qualified Health Centers (FQHCs) improve health and equity for under-resourced communities through technology. Comprised of FQHCs throughout Massachusetts, CTC is focused on transitioning our existing Electronic Health Records (EHR) systems to Epic.</a:t>
              </a:r>
              <a:endParaRPr lang="en-US" sz="1900" dirty="0">
                <a:solidFill>
                  <a:schemeClr val="tx1"/>
                </a:solidFill>
              </a:endParaRPr>
            </a:p>
          </p:txBody>
        </p:sp>
        <p:sp>
          <p:nvSpPr>
            <p:cNvPr id="7" name="Freeform 6"/>
            <p:cNvSpPr/>
            <p:nvPr/>
          </p:nvSpPr>
          <p:spPr>
            <a:xfrm>
              <a:off x="381000" y="2780782"/>
              <a:ext cx="3272626" cy="3071884"/>
            </a:xfrm>
            <a:prstGeom prst="rect">
              <a:avLst/>
            </a:prstGeom>
            <a:ln>
              <a:solidFill>
                <a:schemeClr val="accent1">
                  <a:lumMod val="5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249320" tIns="249320" rIns="249320" bIns="249320" numCol="1" spcCol="1270" anchor="t" anchorCtr="0">
              <a:noAutofit/>
            </a:bodyPr>
            <a:lstStyle/>
            <a:p>
              <a:r>
                <a:rPr lang="en-US" b="1" dirty="0"/>
                <a:t>Why Epic?</a:t>
              </a:r>
            </a:p>
            <a:p>
              <a:endParaRPr lang="en-US" sz="700" b="1" dirty="0"/>
            </a:p>
            <a:p>
              <a:r>
                <a:rPr lang="en-US" sz="1600" dirty="0"/>
                <a:t>Inefficient and outdated EHR systems add to already burdened healthcare organizations but upgrading to a new solution can be costly and overwhelming for community health centers to implement on their own. CTC’s united approach removes many traditional barriers to progress. Together, member organizations benefit from reduced costs, a collaborative process, and a coordinated community roll out.</a:t>
              </a:r>
            </a:p>
            <a:p>
              <a:pPr marL="171450" lvl="1" indent="-171450" defTabSz="844550">
                <a:lnSpc>
                  <a:spcPct val="90000"/>
                </a:lnSpc>
                <a:spcBef>
                  <a:spcPct val="0"/>
                </a:spcBef>
                <a:spcAft>
                  <a:spcPct val="15000"/>
                </a:spcAft>
                <a:buFontTx/>
                <a:buChar char="••"/>
              </a:pPr>
              <a:endParaRPr lang="en-US" sz="1900" i="1" dirty="0">
                <a:solidFill>
                  <a:prstClr val="black">
                    <a:hueOff val="0"/>
                    <a:satOff val="0"/>
                    <a:lumOff val="0"/>
                    <a:alphaOff val="0"/>
                  </a:prstClr>
                </a:solidFill>
              </a:endParaRPr>
            </a:p>
          </p:txBody>
        </p:sp>
      </p:grpSp>
      <p:sp>
        <p:nvSpPr>
          <p:cNvPr id="3" name="Title 2"/>
          <p:cNvSpPr>
            <a:spLocks noGrp="1"/>
          </p:cNvSpPr>
          <p:nvPr>
            <p:ph type="title"/>
          </p:nvPr>
        </p:nvSpPr>
        <p:spPr>
          <a:xfrm>
            <a:off x="807108" y="133557"/>
            <a:ext cx="6098066" cy="565150"/>
          </a:xfrm>
        </p:spPr>
        <p:txBody>
          <a:bodyPr/>
          <a:lstStyle/>
          <a:p>
            <a:r>
              <a:rPr lang="en-US" sz="2200" dirty="0"/>
              <a:t>What is Community Technology Cooperative (CTC)?</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solidFill>
                  <a:prstClr val="black"/>
                </a:solidFill>
              </a:rPr>
              <a:pPr>
                <a:defRPr/>
              </a:pPr>
              <a:t>23</a:t>
            </a:fld>
            <a:endParaRPr lang="en-US">
              <a:solidFill>
                <a:prstClr val="black"/>
              </a:solidFill>
            </a:endParaRPr>
          </a:p>
        </p:txBody>
      </p:sp>
      <p:sp>
        <p:nvSpPr>
          <p:cNvPr id="8" name="Freeform 7"/>
          <p:cNvSpPr/>
          <p:nvPr/>
        </p:nvSpPr>
        <p:spPr>
          <a:xfrm>
            <a:off x="4791331" y="2841007"/>
            <a:ext cx="4009769" cy="3480658"/>
          </a:xfrm>
          <a:prstGeom prst="rect">
            <a:avLst/>
          </a:prstGeom>
          <a:ln>
            <a:solidFill>
              <a:schemeClr val="accent1">
                <a:lumMod val="5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249320" tIns="249320" rIns="249320" bIns="249320" numCol="1" spcCol="1270" anchor="t" anchorCtr="0">
            <a:noAutofit/>
          </a:bodyPr>
          <a:lstStyle/>
          <a:p>
            <a:r>
              <a:rPr lang="en-US" b="1" dirty="0"/>
              <a:t>Why Now?</a:t>
            </a:r>
          </a:p>
          <a:p>
            <a:endParaRPr lang="en-US" sz="700" b="1" dirty="0"/>
          </a:p>
          <a:p>
            <a:r>
              <a:rPr lang="en-US" sz="1600" dirty="0"/>
              <a:t>Epic is a best-in-class Electronic Health Records platform (EHR) that will allow community health centers to have a single fully integrated system to better manage patient care. This move will help FQHCs achieve their major goals and objectives including improving patient care, enhancing the caregiver experience, operating more efficiently, and eliminating disparities.</a:t>
            </a:r>
          </a:p>
          <a:p>
            <a:pPr marL="171450" lvl="1" indent="-171450" defTabSz="844550">
              <a:lnSpc>
                <a:spcPct val="90000"/>
              </a:lnSpc>
              <a:spcBef>
                <a:spcPct val="0"/>
              </a:spcBef>
              <a:spcAft>
                <a:spcPct val="15000"/>
              </a:spcAft>
              <a:buFontTx/>
              <a:buChar char="••"/>
            </a:pPr>
            <a:endParaRPr lang="en-US" sz="1900" i="1" dirty="0">
              <a:solidFill>
                <a:prstClr val="black">
                  <a:hueOff val="0"/>
                  <a:satOff val="0"/>
                  <a:lumOff val="0"/>
                  <a:alphaOff val="0"/>
                </a:prstClr>
              </a:solidFill>
            </a:endParaRPr>
          </a:p>
        </p:txBody>
      </p:sp>
      <p:sp>
        <p:nvSpPr>
          <p:cNvPr id="5" name="TextBox 4"/>
          <p:cNvSpPr txBox="1"/>
          <p:nvPr/>
        </p:nvSpPr>
        <p:spPr>
          <a:xfrm>
            <a:off x="2417504" y="6462833"/>
            <a:ext cx="3738524" cy="261610"/>
          </a:xfrm>
          <a:prstGeom prst="rect">
            <a:avLst/>
          </a:prstGeom>
          <a:noFill/>
        </p:spPr>
        <p:txBody>
          <a:bodyPr wrap="none" rtlCol="0">
            <a:spAutoFit/>
          </a:bodyPr>
          <a:lstStyle/>
          <a:p>
            <a:r>
              <a:rPr lang="en-US" sz="1100" i="1" dirty="0"/>
              <a:t>Language from: </a:t>
            </a:r>
            <a:r>
              <a:rPr lang="en-US" sz="1100" i="1" dirty="0">
                <a:hlinkClick r:id="rId2"/>
              </a:rPr>
              <a:t>https://communitytechnologycooperative.org</a:t>
            </a:r>
            <a:endParaRPr lang="en-US" sz="1100" i="1" dirty="0"/>
          </a:p>
        </p:txBody>
      </p:sp>
    </p:spTree>
    <p:extLst>
      <p:ext uri="{BB962C8B-B14F-4D97-AF65-F5344CB8AC3E}">
        <p14:creationId xmlns:p14="http://schemas.microsoft.com/office/powerpoint/2010/main" val="12311235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3984625" y="6467475"/>
            <a:ext cx="685800" cy="287338"/>
          </a:xfrm>
          <a:prstGeom prst="rect">
            <a:avLst/>
          </a:prstGeom>
        </p:spPr>
        <p:txBody>
          <a:bodyPr/>
          <a:lstStyle/>
          <a:p>
            <a:pPr>
              <a:defRPr/>
            </a:pPr>
            <a:fld id="{8BE3783E-0E1E-439A-9132-752116EA5652}" type="slidenum">
              <a:rPr lang="en-US" smtClean="0">
                <a:solidFill>
                  <a:prstClr val="black"/>
                </a:solidFill>
              </a:rPr>
              <a:pPr>
                <a:defRPr/>
              </a:pPr>
              <a:t>24</a:t>
            </a:fld>
            <a:endParaRPr lang="en-US">
              <a:solidFill>
                <a:prstClr val="black"/>
              </a:solidFill>
            </a:endParaRPr>
          </a:p>
        </p:txBody>
      </p:sp>
      <p:sp>
        <p:nvSpPr>
          <p:cNvPr id="3" name="OTLSHAPE_TB_00000000000000000000000000000000_LeftEndCaps"/>
          <p:cNvSpPr txBox="1"/>
          <p:nvPr>
            <p:custDataLst>
              <p:tags r:id="rId2"/>
            </p:custDataLst>
          </p:nvPr>
        </p:nvSpPr>
        <p:spPr>
          <a:xfrm>
            <a:off x="254911" y="1667610"/>
            <a:ext cx="468078" cy="276999"/>
          </a:xfrm>
          <a:prstGeom prst="rect">
            <a:avLst/>
          </a:prstGeom>
          <a:noFill/>
        </p:spPr>
        <p:txBody>
          <a:bodyPr vert="horz" wrap="none" lIns="0" tIns="0" rIns="0" bIns="0" rtlCol="0" anchor="ctr" anchorCtr="0">
            <a:spAutoFit/>
          </a:bodyPr>
          <a:lstStyle/>
          <a:p>
            <a:pPr algn="ctr"/>
            <a:r>
              <a:rPr lang="en-US" b="1">
                <a:solidFill>
                  <a:srgbClr val="ED7D31"/>
                </a:solidFill>
              </a:rPr>
              <a:t>2022</a:t>
            </a:r>
          </a:p>
        </p:txBody>
      </p:sp>
      <p:sp>
        <p:nvSpPr>
          <p:cNvPr id="4" name="OTLSHAPE_TB_00000000000000000000000000000000_RightEndCaps"/>
          <p:cNvSpPr txBox="1"/>
          <p:nvPr>
            <p:custDataLst>
              <p:tags r:id="rId3"/>
            </p:custDataLst>
          </p:nvPr>
        </p:nvSpPr>
        <p:spPr>
          <a:xfrm>
            <a:off x="8427047" y="1667441"/>
            <a:ext cx="448584" cy="276999"/>
          </a:xfrm>
          <a:prstGeom prst="rect">
            <a:avLst/>
          </a:prstGeom>
          <a:noFill/>
        </p:spPr>
        <p:txBody>
          <a:bodyPr vert="horz" wrap="none" lIns="0" tIns="0" rIns="0" bIns="0" rtlCol="0" anchor="ctr" anchorCtr="0">
            <a:spAutoFit/>
          </a:bodyPr>
          <a:lstStyle/>
          <a:p>
            <a:pPr algn="ctr"/>
            <a:r>
              <a:rPr lang="en-US" b="1" spc="-38">
                <a:solidFill>
                  <a:srgbClr val="ED7D31"/>
                </a:solidFill>
              </a:rPr>
              <a:t>2023</a:t>
            </a:r>
          </a:p>
        </p:txBody>
      </p:sp>
      <p:sp>
        <p:nvSpPr>
          <p:cNvPr id="484" name="OTLSHAPE_TB_00000000000000000000000000000000_ScaleContainer"/>
          <p:cNvSpPr/>
          <p:nvPr>
            <p:custDataLst>
              <p:tags r:id="rId4"/>
            </p:custDataLst>
          </p:nvPr>
        </p:nvSpPr>
        <p:spPr>
          <a:xfrm>
            <a:off x="868389" y="1615441"/>
            <a:ext cx="7416800" cy="381000"/>
          </a:xfrm>
          <a:prstGeom prst="rect">
            <a:avLst/>
          </a:prstGeom>
          <a:solidFill>
            <a:srgbClr val="44546A"/>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13" name="OTLSHAPE_TB_00000000000000000000000000000000_TimescaleInterval1"/>
          <p:cNvSpPr txBox="1"/>
          <p:nvPr>
            <p:custDataLst>
              <p:tags r:id="rId5"/>
            </p:custDataLst>
          </p:nvPr>
        </p:nvSpPr>
        <p:spPr>
          <a:xfrm>
            <a:off x="933365" y="1712914"/>
            <a:ext cx="158185" cy="186055"/>
          </a:xfrm>
          <a:prstGeom prst="rect">
            <a:avLst/>
          </a:prstGeom>
          <a:noFill/>
        </p:spPr>
        <p:txBody>
          <a:bodyPr vert="horz" wrap="none" lIns="0" tIns="0" rIns="0" bIns="0" rtlCol="0" anchor="ctr" anchorCtr="0">
            <a:noAutofit/>
          </a:bodyPr>
          <a:lstStyle/>
          <a:p>
            <a:r>
              <a:rPr lang="en-US" sz="1200" spc="-20">
                <a:solidFill>
                  <a:prstClr val="white"/>
                </a:solidFill>
              </a:rPr>
              <a:t>Mar</a:t>
            </a:r>
          </a:p>
        </p:txBody>
      </p:sp>
      <p:sp>
        <p:nvSpPr>
          <p:cNvPr id="215" name="OTLSHAPE_TB_00000000000000000000000000000000_TimescaleInterval2"/>
          <p:cNvSpPr txBox="1"/>
          <p:nvPr>
            <p:custDataLst>
              <p:tags r:id="rId6"/>
            </p:custDataLst>
          </p:nvPr>
        </p:nvSpPr>
        <p:spPr>
          <a:xfrm>
            <a:off x="1596552" y="1712914"/>
            <a:ext cx="227626" cy="186055"/>
          </a:xfrm>
          <a:prstGeom prst="rect">
            <a:avLst/>
          </a:prstGeom>
          <a:noFill/>
        </p:spPr>
        <p:txBody>
          <a:bodyPr vert="horz" wrap="none" lIns="0" tIns="0" rIns="0" bIns="0" rtlCol="0" anchor="ctr" anchorCtr="0">
            <a:noAutofit/>
          </a:bodyPr>
          <a:lstStyle/>
          <a:p>
            <a:r>
              <a:rPr lang="en-US" sz="1200" spc="-18">
                <a:solidFill>
                  <a:prstClr val="white"/>
                </a:solidFill>
              </a:rPr>
              <a:t>Apr</a:t>
            </a:r>
          </a:p>
        </p:txBody>
      </p:sp>
      <p:sp>
        <p:nvSpPr>
          <p:cNvPr id="217" name="OTLSHAPE_TB_00000000000000000000000000000000_TimescaleInterval3"/>
          <p:cNvSpPr txBox="1"/>
          <p:nvPr>
            <p:custDataLst>
              <p:tags r:id="rId7"/>
            </p:custDataLst>
          </p:nvPr>
        </p:nvSpPr>
        <p:spPr>
          <a:xfrm>
            <a:off x="2305853" y="1703931"/>
            <a:ext cx="249364" cy="186055"/>
          </a:xfrm>
          <a:prstGeom prst="rect">
            <a:avLst/>
          </a:prstGeom>
          <a:noFill/>
        </p:spPr>
        <p:txBody>
          <a:bodyPr vert="horz" wrap="none" lIns="0" tIns="0" rIns="0" bIns="0" rtlCol="0" anchor="ctr" anchorCtr="0">
            <a:noAutofit/>
          </a:bodyPr>
          <a:lstStyle/>
          <a:p>
            <a:r>
              <a:rPr lang="en-US" sz="1200" spc="-20">
                <a:solidFill>
                  <a:prstClr val="white"/>
                </a:solidFill>
              </a:rPr>
              <a:t>May</a:t>
            </a:r>
          </a:p>
        </p:txBody>
      </p:sp>
      <p:sp>
        <p:nvSpPr>
          <p:cNvPr id="219" name="OTLSHAPE_TB_00000000000000000000000000000000_TimescaleInterval4"/>
          <p:cNvSpPr txBox="1"/>
          <p:nvPr>
            <p:custDataLst>
              <p:tags r:id="rId8"/>
            </p:custDataLst>
          </p:nvPr>
        </p:nvSpPr>
        <p:spPr>
          <a:xfrm>
            <a:off x="3036675" y="1703931"/>
            <a:ext cx="314189" cy="186055"/>
          </a:xfrm>
          <a:prstGeom prst="rect">
            <a:avLst/>
          </a:prstGeom>
          <a:noFill/>
        </p:spPr>
        <p:txBody>
          <a:bodyPr vert="horz" wrap="none" lIns="0" tIns="0" rIns="0" bIns="0" rtlCol="0" anchor="ctr" anchorCtr="0">
            <a:noAutofit/>
          </a:bodyPr>
          <a:lstStyle/>
          <a:p>
            <a:r>
              <a:rPr lang="en-US" sz="1200" spc="-20">
                <a:solidFill>
                  <a:prstClr val="white"/>
                </a:solidFill>
              </a:rPr>
              <a:t>Jun</a:t>
            </a:r>
          </a:p>
        </p:txBody>
      </p:sp>
      <p:sp>
        <p:nvSpPr>
          <p:cNvPr id="221" name="OTLSHAPE_TB_00000000000000000000000000000000_TimescaleInterval5"/>
          <p:cNvSpPr txBox="1"/>
          <p:nvPr>
            <p:custDataLst>
              <p:tags r:id="rId9"/>
            </p:custDataLst>
          </p:nvPr>
        </p:nvSpPr>
        <p:spPr>
          <a:xfrm>
            <a:off x="3791402" y="1712914"/>
            <a:ext cx="258084" cy="186055"/>
          </a:xfrm>
          <a:prstGeom prst="rect">
            <a:avLst/>
          </a:prstGeom>
          <a:noFill/>
        </p:spPr>
        <p:txBody>
          <a:bodyPr vert="horz" wrap="none" lIns="0" tIns="0" rIns="0" bIns="0" rtlCol="0" anchor="ctr" anchorCtr="0">
            <a:noAutofit/>
          </a:bodyPr>
          <a:lstStyle/>
          <a:p>
            <a:r>
              <a:rPr lang="en-US" sz="1200" spc="-18">
                <a:solidFill>
                  <a:prstClr val="white"/>
                </a:solidFill>
              </a:rPr>
              <a:t>Jul</a:t>
            </a:r>
          </a:p>
        </p:txBody>
      </p:sp>
      <p:sp>
        <p:nvSpPr>
          <p:cNvPr id="223" name="OTLSHAPE_TB_00000000000000000000000000000000_TimescaleInterval6"/>
          <p:cNvSpPr txBox="1"/>
          <p:nvPr>
            <p:custDataLst>
              <p:tags r:id="rId10"/>
            </p:custDataLst>
          </p:nvPr>
        </p:nvSpPr>
        <p:spPr>
          <a:xfrm>
            <a:off x="4463130" y="1712914"/>
            <a:ext cx="271228" cy="186055"/>
          </a:xfrm>
          <a:prstGeom prst="rect">
            <a:avLst/>
          </a:prstGeom>
          <a:noFill/>
        </p:spPr>
        <p:txBody>
          <a:bodyPr vert="horz" wrap="none" lIns="0" tIns="0" rIns="0" bIns="0" rtlCol="0" anchor="ctr" anchorCtr="0">
            <a:noAutofit/>
          </a:bodyPr>
          <a:lstStyle/>
          <a:p>
            <a:r>
              <a:rPr lang="en-US" sz="1200" spc="-18">
                <a:solidFill>
                  <a:prstClr val="white"/>
                </a:solidFill>
              </a:rPr>
              <a:t>Aug</a:t>
            </a:r>
          </a:p>
        </p:txBody>
      </p:sp>
      <p:sp>
        <p:nvSpPr>
          <p:cNvPr id="225" name="OTLSHAPE_TB_00000000000000000000000000000000_TimescaleInterval7"/>
          <p:cNvSpPr txBox="1"/>
          <p:nvPr>
            <p:custDataLst>
              <p:tags r:id="rId11"/>
            </p:custDataLst>
          </p:nvPr>
        </p:nvSpPr>
        <p:spPr>
          <a:xfrm>
            <a:off x="5213075" y="1720929"/>
            <a:ext cx="158185" cy="186055"/>
          </a:xfrm>
          <a:prstGeom prst="rect">
            <a:avLst/>
          </a:prstGeom>
          <a:noFill/>
        </p:spPr>
        <p:txBody>
          <a:bodyPr vert="horz" wrap="none" lIns="0" tIns="0" rIns="0" bIns="0" rtlCol="0" anchor="ctr" anchorCtr="0">
            <a:noAutofit/>
          </a:bodyPr>
          <a:lstStyle/>
          <a:p>
            <a:r>
              <a:rPr lang="en-US" sz="1200" spc="-20">
                <a:solidFill>
                  <a:prstClr val="white"/>
                </a:solidFill>
              </a:rPr>
              <a:t>Sep</a:t>
            </a:r>
          </a:p>
        </p:txBody>
      </p:sp>
      <p:sp>
        <p:nvSpPr>
          <p:cNvPr id="227" name="OTLSHAPE_TB_00000000000000000000000000000000_TimescaleInterval8"/>
          <p:cNvSpPr txBox="1"/>
          <p:nvPr>
            <p:custDataLst>
              <p:tags r:id="rId12"/>
            </p:custDataLst>
          </p:nvPr>
        </p:nvSpPr>
        <p:spPr>
          <a:xfrm>
            <a:off x="5881893" y="1712914"/>
            <a:ext cx="227626" cy="186055"/>
          </a:xfrm>
          <a:prstGeom prst="rect">
            <a:avLst/>
          </a:prstGeom>
          <a:noFill/>
        </p:spPr>
        <p:txBody>
          <a:bodyPr vert="horz" wrap="none" lIns="0" tIns="0" rIns="0" bIns="0" rtlCol="0" anchor="ctr" anchorCtr="0">
            <a:noAutofit/>
          </a:bodyPr>
          <a:lstStyle/>
          <a:p>
            <a:r>
              <a:rPr lang="en-US" sz="1200" spc="-18">
                <a:solidFill>
                  <a:prstClr val="white"/>
                </a:solidFill>
              </a:rPr>
              <a:t>Oct</a:t>
            </a:r>
          </a:p>
        </p:txBody>
      </p:sp>
      <p:sp>
        <p:nvSpPr>
          <p:cNvPr id="6" name="OTLSHAPE_TB_00000000000000000000000000000000_TimescaleInterval9"/>
          <p:cNvSpPr txBox="1"/>
          <p:nvPr>
            <p:custDataLst>
              <p:tags r:id="rId13"/>
            </p:custDataLst>
          </p:nvPr>
        </p:nvSpPr>
        <p:spPr>
          <a:xfrm>
            <a:off x="6609513" y="1712914"/>
            <a:ext cx="249364" cy="186055"/>
          </a:xfrm>
          <a:prstGeom prst="rect">
            <a:avLst/>
          </a:prstGeom>
          <a:noFill/>
        </p:spPr>
        <p:txBody>
          <a:bodyPr vert="horz" wrap="none" lIns="0" tIns="0" rIns="0" bIns="0" rtlCol="0" anchor="ctr" anchorCtr="0">
            <a:noAutofit/>
          </a:bodyPr>
          <a:lstStyle/>
          <a:p>
            <a:r>
              <a:rPr lang="en-US" sz="1200" spc="-20">
                <a:solidFill>
                  <a:prstClr val="white"/>
                </a:solidFill>
              </a:rPr>
              <a:t>Nov</a:t>
            </a:r>
          </a:p>
        </p:txBody>
      </p:sp>
      <p:cxnSp>
        <p:nvCxnSpPr>
          <p:cNvPr id="486" name="OTLSHAPE_TB_00000000000000000000000000000000_Separator1"/>
          <p:cNvCxnSpPr/>
          <p:nvPr>
            <p:custDataLst>
              <p:tags r:id="rId14"/>
            </p:custDataLst>
          </p:nvPr>
        </p:nvCxnSpPr>
        <p:spPr>
          <a:xfrm>
            <a:off x="1564193" y="1703931"/>
            <a:ext cx="0" cy="203200"/>
          </a:xfrm>
          <a:prstGeom prst="line">
            <a:avLst/>
          </a:prstGeom>
          <a:ln w="6350" cap="flat" cmpd="sng" algn="ctr">
            <a:solidFill>
              <a:schemeClr val="lt1">
                <a:alpha val="29804"/>
              </a:schemeClr>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87" name="OTLSHAPE_TB_00000000000000000000000000000000_Separator2"/>
          <p:cNvCxnSpPr/>
          <p:nvPr>
            <p:custDataLst>
              <p:tags r:id="rId15"/>
            </p:custDataLst>
          </p:nvPr>
        </p:nvCxnSpPr>
        <p:spPr>
          <a:xfrm>
            <a:off x="2271154" y="1686786"/>
            <a:ext cx="0" cy="203200"/>
          </a:xfrm>
          <a:prstGeom prst="line">
            <a:avLst/>
          </a:prstGeom>
          <a:ln w="6350" cap="flat" cmpd="sng" algn="ctr">
            <a:solidFill>
              <a:schemeClr val="lt1">
                <a:alpha val="29804"/>
              </a:schemeClr>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88" name="OTLSHAPE_TB_00000000000000000000000000000000_Separator3"/>
          <p:cNvCxnSpPr/>
          <p:nvPr>
            <p:custDataLst>
              <p:tags r:id="rId16"/>
            </p:custDataLst>
          </p:nvPr>
        </p:nvCxnSpPr>
        <p:spPr>
          <a:xfrm>
            <a:off x="2963938" y="1704340"/>
            <a:ext cx="0" cy="203200"/>
          </a:xfrm>
          <a:prstGeom prst="line">
            <a:avLst/>
          </a:prstGeom>
          <a:ln w="6350" cap="flat" cmpd="sng" algn="ctr">
            <a:solidFill>
              <a:schemeClr val="lt1">
                <a:alpha val="29804"/>
              </a:schemeClr>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89" name="OTLSHAPE_TB_00000000000000000000000000000000_Separator4"/>
          <p:cNvCxnSpPr/>
          <p:nvPr>
            <p:custDataLst>
              <p:tags r:id="rId17"/>
            </p:custDataLst>
          </p:nvPr>
        </p:nvCxnSpPr>
        <p:spPr>
          <a:xfrm>
            <a:off x="3740885" y="1704340"/>
            <a:ext cx="0" cy="203200"/>
          </a:xfrm>
          <a:prstGeom prst="line">
            <a:avLst/>
          </a:prstGeom>
          <a:ln w="6350" cap="flat" cmpd="sng" algn="ctr">
            <a:solidFill>
              <a:schemeClr val="lt1">
                <a:alpha val="29804"/>
              </a:schemeClr>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0" name="OTLSHAPE_TB_00000000000000000000000000000000_Separator5"/>
          <p:cNvCxnSpPr/>
          <p:nvPr>
            <p:custDataLst>
              <p:tags r:id="rId18"/>
            </p:custDataLst>
          </p:nvPr>
        </p:nvCxnSpPr>
        <p:spPr>
          <a:xfrm>
            <a:off x="4380682" y="1695769"/>
            <a:ext cx="0" cy="203200"/>
          </a:xfrm>
          <a:prstGeom prst="line">
            <a:avLst/>
          </a:prstGeom>
          <a:ln w="6350" cap="flat" cmpd="sng" algn="ctr">
            <a:solidFill>
              <a:schemeClr val="lt1">
                <a:alpha val="29804"/>
              </a:schemeClr>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1" name="OTLSHAPE_TB_00000000000000000000000000000000_Separator6"/>
          <p:cNvCxnSpPr/>
          <p:nvPr>
            <p:custDataLst>
              <p:tags r:id="rId19"/>
            </p:custDataLst>
          </p:nvPr>
        </p:nvCxnSpPr>
        <p:spPr>
          <a:xfrm>
            <a:off x="5110078" y="1704341"/>
            <a:ext cx="0" cy="203200"/>
          </a:xfrm>
          <a:prstGeom prst="line">
            <a:avLst/>
          </a:prstGeom>
          <a:ln w="6350" cap="flat" cmpd="sng" algn="ctr">
            <a:solidFill>
              <a:schemeClr val="lt1">
                <a:alpha val="29804"/>
              </a:schemeClr>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2" name="OTLSHAPE_TB_00000000000000000000000000000000_Separator7"/>
          <p:cNvCxnSpPr/>
          <p:nvPr>
            <p:custDataLst>
              <p:tags r:id="rId20"/>
            </p:custDataLst>
          </p:nvPr>
        </p:nvCxnSpPr>
        <p:spPr>
          <a:xfrm>
            <a:off x="5844891" y="1686786"/>
            <a:ext cx="0" cy="203200"/>
          </a:xfrm>
          <a:prstGeom prst="line">
            <a:avLst/>
          </a:prstGeom>
          <a:ln w="6350" cap="flat" cmpd="sng" algn="ctr">
            <a:solidFill>
              <a:schemeClr val="lt1">
                <a:alpha val="29804"/>
              </a:schemeClr>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 name="OTLSHAPE_TB_00000000000000000000000000000000_Separator8"/>
          <p:cNvCxnSpPr/>
          <p:nvPr>
            <p:custDataLst>
              <p:tags r:id="rId21"/>
            </p:custDataLst>
          </p:nvPr>
        </p:nvCxnSpPr>
        <p:spPr>
          <a:xfrm>
            <a:off x="6533947" y="1695769"/>
            <a:ext cx="0" cy="203200"/>
          </a:xfrm>
          <a:prstGeom prst="line">
            <a:avLst/>
          </a:prstGeom>
          <a:ln w="6350" cap="flat" cmpd="sng" algn="ctr">
            <a:solidFill>
              <a:schemeClr val="lt1">
                <a:alpha val="29804"/>
              </a:schemeClr>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12" name="OTLSHAPE_T_16100f47235f456191f3ac00af797d21_ShapePercentage" hidden="1"/>
          <p:cNvSpPr/>
          <p:nvPr>
            <p:custDataLst>
              <p:tags r:id="rId22"/>
            </p:custDataLst>
          </p:nvPr>
        </p:nvSpPr>
        <p:spPr>
          <a:xfrm>
            <a:off x="3774029" y="5127075"/>
            <a:ext cx="0" cy="0"/>
          </a:xfrm>
          <a:prstGeom prst="rect">
            <a:avLst/>
          </a:prstGeom>
          <a:solidFill>
            <a:schemeClr val="dk1">
              <a:alpha val="34902"/>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14" name="OTLSHAPE_T_2e7f92bb513a45d7aef24690a1931013_ShapePercentage" hidden="1"/>
          <p:cNvSpPr/>
          <p:nvPr>
            <p:custDataLst>
              <p:tags r:id="rId23"/>
            </p:custDataLst>
          </p:nvPr>
        </p:nvSpPr>
        <p:spPr>
          <a:xfrm>
            <a:off x="5163173" y="5393775"/>
            <a:ext cx="0" cy="0"/>
          </a:xfrm>
          <a:prstGeom prst="rect">
            <a:avLst/>
          </a:prstGeom>
          <a:solidFill>
            <a:schemeClr val="dk1">
              <a:alpha val="34902"/>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16" name="OTLSHAPE_T_7ac5940feca94e9ab3f5665d636cc260_ShapePercentage" hidden="1"/>
          <p:cNvSpPr/>
          <p:nvPr>
            <p:custDataLst>
              <p:tags r:id="rId24"/>
            </p:custDataLst>
          </p:nvPr>
        </p:nvSpPr>
        <p:spPr>
          <a:xfrm>
            <a:off x="6309553" y="5660475"/>
            <a:ext cx="0" cy="0"/>
          </a:xfrm>
          <a:prstGeom prst="rect">
            <a:avLst/>
          </a:prstGeom>
          <a:solidFill>
            <a:schemeClr val="dk1">
              <a:alpha val="34902"/>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0" name="OTLSHAPE_T_5fceb239f23142c39f87e1f69afabc44_ShapePercentage" hidden="1"/>
          <p:cNvSpPr/>
          <p:nvPr>
            <p:custDataLst>
              <p:tags r:id="rId25"/>
            </p:custDataLst>
          </p:nvPr>
        </p:nvSpPr>
        <p:spPr>
          <a:xfrm>
            <a:off x="3666135" y="4593675"/>
            <a:ext cx="0" cy="203200"/>
          </a:xfrm>
          <a:prstGeom prst="rect">
            <a:avLst/>
          </a:prstGeom>
          <a:solidFill>
            <a:schemeClr val="dk1">
              <a:alpha val="34902"/>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3" name="OTLSHAPE_T_2541410d6f124bd4bb3bbef941cac8c7_Duration" hidden="1"/>
          <p:cNvSpPr txBox="1"/>
          <p:nvPr>
            <p:custDataLst>
              <p:tags r:id="rId26"/>
            </p:custDataLst>
          </p:nvPr>
        </p:nvSpPr>
        <p:spPr>
          <a:xfrm>
            <a:off x="2146113" y="1378670"/>
            <a:ext cx="393700" cy="155025"/>
          </a:xfrm>
          <a:prstGeom prst="rect">
            <a:avLst/>
          </a:prstGeom>
          <a:noFill/>
        </p:spPr>
        <p:txBody>
          <a:bodyPr vert="horz" wrap="square" lIns="0" tIns="0" rIns="0" bIns="0" rtlCol="0" anchor="ctr" anchorCtr="0">
            <a:spAutoFit/>
          </a:bodyPr>
          <a:lstStyle/>
          <a:p>
            <a:r>
              <a:rPr lang="en-US" sz="1000" spc="-8">
                <a:solidFill>
                  <a:srgbClr val="ED7D31"/>
                </a:solidFill>
              </a:rPr>
              <a:t>97 days</a:t>
            </a:r>
          </a:p>
        </p:txBody>
      </p:sp>
      <p:sp>
        <p:nvSpPr>
          <p:cNvPr id="35" name="OTLSHAPE_T_2541410d6f124bd4bb3bbef941cac8c7_StartDate" hidden="1"/>
          <p:cNvSpPr txBox="1"/>
          <p:nvPr>
            <p:custDataLst>
              <p:tags r:id="rId27"/>
            </p:custDataLst>
          </p:nvPr>
        </p:nvSpPr>
        <p:spPr>
          <a:xfrm>
            <a:off x="592256" y="2459881"/>
            <a:ext cx="0" cy="0"/>
          </a:xfrm>
          <a:prstGeom prst="rect">
            <a:avLst/>
          </a:prstGeom>
          <a:noFill/>
        </p:spPr>
        <p:txBody>
          <a:bodyPr vert="horz" wrap="square" lIns="0" tIns="0" rIns="0" bIns="0" rtlCol="0" anchor="ctr" anchorCtr="0">
            <a:spAutoFit/>
          </a:bodyPr>
          <a:lstStyle/>
          <a:p>
            <a:endParaRPr lang="en-US" sz="1000">
              <a:solidFill>
                <a:srgbClr val="44546A"/>
              </a:solidFill>
            </a:endParaRPr>
          </a:p>
        </p:txBody>
      </p:sp>
      <p:sp>
        <p:nvSpPr>
          <p:cNvPr id="36" name="OTLSHAPE_T_2541410d6f124bd4bb3bbef941cac8c7_EndDate" hidden="1"/>
          <p:cNvSpPr txBox="1"/>
          <p:nvPr>
            <p:custDataLst>
              <p:tags r:id="rId28"/>
            </p:custDataLst>
          </p:nvPr>
        </p:nvSpPr>
        <p:spPr>
          <a:xfrm>
            <a:off x="2953175" y="2459881"/>
            <a:ext cx="0" cy="0"/>
          </a:xfrm>
          <a:prstGeom prst="rect">
            <a:avLst/>
          </a:prstGeom>
          <a:noFill/>
        </p:spPr>
        <p:txBody>
          <a:bodyPr vert="horz" wrap="square" lIns="0" tIns="0" rIns="0" bIns="0" rtlCol="0" anchor="ctr" anchorCtr="0">
            <a:spAutoFit/>
          </a:bodyPr>
          <a:lstStyle/>
          <a:p>
            <a:endParaRPr lang="en-US" sz="1000">
              <a:solidFill>
                <a:srgbClr val="44546A"/>
              </a:solidFill>
            </a:endParaRPr>
          </a:p>
        </p:txBody>
      </p:sp>
      <p:sp>
        <p:nvSpPr>
          <p:cNvPr id="41" name="OTLSHAPE_T_cefdb4c3fe5a4a1ea8ecec98e3b2cedd_Duration" hidden="1"/>
          <p:cNvSpPr txBox="1"/>
          <p:nvPr>
            <p:custDataLst>
              <p:tags r:id="rId29"/>
            </p:custDataLst>
          </p:nvPr>
        </p:nvSpPr>
        <p:spPr>
          <a:xfrm>
            <a:off x="3427611" y="1645370"/>
            <a:ext cx="393700" cy="155025"/>
          </a:xfrm>
          <a:prstGeom prst="rect">
            <a:avLst/>
          </a:prstGeom>
          <a:noFill/>
        </p:spPr>
        <p:txBody>
          <a:bodyPr vert="horz" wrap="square" lIns="0" tIns="0" rIns="0" bIns="0" rtlCol="0" anchor="ctr" anchorCtr="0">
            <a:spAutoFit/>
          </a:bodyPr>
          <a:lstStyle/>
          <a:p>
            <a:r>
              <a:rPr lang="en-US" sz="1000" spc="-8">
                <a:solidFill>
                  <a:srgbClr val="ED7D31"/>
                </a:solidFill>
              </a:rPr>
              <a:t>35 days</a:t>
            </a:r>
          </a:p>
        </p:txBody>
      </p:sp>
      <p:sp>
        <p:nvSpPr>
          <p:cNvPr id="43" name="OTLSHAPE_T_cefdb4c3fe5a4a1ea8ecec98e3b2cedd_StartDate" hidden="1"/>
          <p:cNvSpPr txBox="1"/>
          <p:nvPr>
            <p:custDataLst>
              <p:tags r:id="rId30"/>
            </p:custDataLst>
          </p:nvPr>
        </p:nvSpPr>
        <p:spPr>
          <a:xfrm>
            <a:off x="2564863" y="2741906"/>
            <a:ext cx="0" cy="0"/>
          </a:xfrm>
          <a:prstGeom prst="rect">
            <a:avLst/>
          </a:prstGeom>
          <a:noFill/>
        </p:spPr>
        <p:txBody>
          <a:bodyPr vert="horz" wrap="square" lIns="0" tIns="0" rIns="0" bIns="0" rtlCol="0" anchor="ctr" anchorCtr="0">
            <a:spAutoFit/>
          </a:bodyPr>
          <a:lstStyle/>
          <a:p>
            <a:endParaRPr lang="en-US" sz="1000">
              <a:solidFill>
                <a:srgbClr val="44546A"/>
              </a:solidFill>
            </a:endParaRPr>
          </a:p>
        </p:txBody>
      </p:sp>
      <p:sp>
        <p:nvSpPr>
          <p:cNvPr id="44" name="OTLSHAPE_T_cefdb4c3fe5a4a1ea8ecec98e3b2cedd_EndDate" hidden="1"/>
          <p:cNvSpPr txBox="1"/>
          <p:nvPr>
            <p:custDataLst>
              <p:tags r:id="rId31"/>
            </p:custDataLst>
          </p:nvPr>
        </p:nvSpPr>
        <p:spPr>
          <a:xfrm>
            <a:off x="3701738" y="2741906"/>
            <a:ext cx="0" cy="0"/>
          </a:xfrm>
          <a:prstGeom prst="rect">
            <a:avLst/>
          </a:prstGeom>
          <a:noFill/>
        </p:spPr>
        <p:txBody>
          <a:bodyPr vert="horz" wrap="square" lIns="0" tIns="0" rIns="0" bIns="0" rtlCol="0" anchor="ctr" anchorCtr="0">
            <a:spAutoFit/>
          </a:bodyPr>
          <a:lstStyle/>
          <a:p>
            <a:endParaRPr lang="en-US" sz="1000">
              <a:solidFill>
                <a:srgbClr val="44546A"/>
              </a:solidFill>
            </a:endParaRPr>
          </a:p>
        </p:txBody>
      </p:sp>
      <p:sp>
        <p:nvSpPr>
          <p:cNvPr id="49" name="OTLSHAPE_T_ed56241380eb407083ca06c9f14d193f_Duration" hidden="1"/>
          <p:cNvSpPr txBox="1"/>
          <p:nvPr>
            <p:custDataLst>
              <p:tags r:id="rId32"/>
            </p:custDataLst>
          </p:nvPr>
        </p:nvSpPr>
        <p:spPr>
          <a:xfrm>
            <a:off x="4343951" y="1912070"/>
            <a:ext cx="393700" cy="155025"/>
          </a:xfrm>
          <a:prstGeom prst="rect">
            <a:avLst/>
          </a:prstGeom>
          <a:noFill/>
        </p:spPr>
        <p:txBody>
          <a:bodyPr vert="horz" wrap="square" lIns="0" tIns="0" rIns="0" bIns="0" rtlCol="0" anchor="ctr" anchorCtr="0">
            <a:spAutoFit/>
          </a:bodyPr>
          <a:lstStyle/>
          <a:p>
            <a:r>
              <a:rPr lang="en-US" sz="1000" spc="-8">
                <a:solidFill>
                  <a:srgbClr val="ED7D31"/>
                </a:solidFill>
              </a:rPr>
              <a:t>85 days</a:t>
            </a:r>
          </a:p>
        </p:txBody>
      </p:sp>
      <p:sp>
        <p:nvSpPr>
          <p:cNvPr id="51" name="OTLSHAPE_T_ed56241380eb407083ca06c9f14d193f_StartDate" hidden="1"/>
          <p:cNvSpPr txBox="1"/>
          <p:nvPr>
            <p:custDataLst>
              <p:tags r:id="rId33"/>
            </p:custDataLst>
          </p:nvPr>
        </p:nvSpPr>
        <p:spPr>
          <a:xfrm>
            <a:off x="3405247" y="3023930"/>
            <a:ext cx="0" cy="0"/>
          </a:xfrm>
          <a:prstGeom prst="rect">
            <a:avLst/>
          </a:prstGeom>
          <a:noFill/>
        </p:spPr>
        <p:txBody>
          <a:bodyPr vert="horz" wrap="square" lIns="0" tIns="0" rIns="0" bIns="0" rtlCol="0" anchor="ctr" anchorCtr="0">
            <a:spAutoFit/>
          </a:bodyPr>
          <a:lstStyle/>
          <a:p>
            <a:endParaRPr lang="en-US" sz="1000">
              <a:solidFill>
                <a:srgbClr val="44546A"/>
              </a:solidFill>
            </a:endParaRPr>
          </a:p>
        </p:txBody>
      </p:sp>
      <p:sp>
        <p:nvSpPr>
          <p:cNvPr id="52" name="OTLSHAPE_T_ed56241380eb407083ca06c9f14d193f_EndDate" hidden="1"/>
          <p:cNvSpPr txBox="1"/>
          <p:nvPr>
            <p:custDataLst>
              <p:tags r:id="rId34"/>
            </p:custDataLst>
          </p:nvPr>
        </p:nvSpPr>
        <p:spPr>
          <a:xfrm>
            <a:off x="4984987" y="3023930"/>
            <a:ext cx="0" cy="0"/>
          </a:xfrm>
          <a:prstGeom prst="rect">
            <a:avLst/>
          </a:prstGeom>
          <a:noFill/>
        </p:spPr>
        <p:txBody>
          <a:bodyPr vert="horz" wrap="square" lIns="0" tIns="0" rIns="0" bIns="0" rtlCol="0" anchor="ctr" anchorCtr="0">
            <a:spAutoFit/>
          </a:bodyPr>
          <a:lstStyle/>
          <a:p>
            <a:endParaRPr lang="en-US" sz="1000">
              <a:solidFill>
                <a:srgbClr val="44546A"/>
              </a:solidFill>
            </a:endParaRPr>
          </a:p>
        </p:txBody>
      </p:sp>
      <p:sp>
        <p:nvSpPr>
          <p:cNvPr id="57" name="OTLSHAPE_T_16100f47235f456191f3ac00af797d21_Duration" hidden="1"/>
          <p:cNvSpPr txBox="1"/>
          <p:nvPr>
            <p:custDataLst>
              <p:tags r:id="rId35"/>
            </p:custDataLst>
          </p:nvPr>
        </p:nvSpPr>
        <p:spPr>
          <a:xfrm>
            <a:off x="4022385" y="2179338"/>
            <a:ext cx="457200" cy="165100"/>
          </a:xfrm>
          <a:prstGeom prst="rect">
            <a:avLst/>
          </a:prstGeom>
          <a:noFill/>
        </p:spPr>
        <p:txBody>
          <a:bodyPr vert="horz" wrap="square" lIns="0" tIns="0" rIns="0" bIns="0" rtlCol="0" anchor="ctr" anchorCtr="0">
            <a:spAutoFit/>
          </a:bodyPr>
          <a:lstStyle/>
          <a:p>
            <a:r>
              <a:rPr lang="en-US" sz="1000" spc="-8">
                <a:solidFill>
                  <a:srgbClr val="ED7D31"/>
                </a:solidFill>
              </a:rPr>
              <a:t>239 days</a:t>
            </a:r>
          </a:p>
        </p:txBody>
      </p:sp>
      <p:sp>
        <p:nvSpPr>
          <p:cNvPr id="58" name="OTLSHAPE_T_16100f47235f456191f3ac00af797d21_TextPercentage" hidden="1"/>
          <p:cNvSpPr txBox="1"/>
          <p:nvPr>
            <p:custDataLst>
              <p:tags r:id="rId36"/>
            </p:custDataLst>
          </p:nvPr>
        </p:nvSpPr>
        <p:spPr>
          <a:xfrm>
            <a:off x="12700" y="-310465"/>
            <a:ext cx="0" cy="0"/>
          </a:xfrm>
          <a:prstGeom prst="rect">
            <a:avLst/>
          </a:prstGeom>
          <a:noFill/>
        </p:spPr>
        <p:txBody>
          <a:bodyPr vert="horz" wrap="square" lIns="0" tIns="0" rIns="0" bIns="0" rtlCol="0" anchor="ctr" anchorCtr="0">
            <a:spAutoFit/>
          </a:bodyPr>
          <a:lstStyle/>
          <a:p>
            <a:endParaRPr lang="en-US" sz="1000">
              <a:solidFill>
                <a:srgbClr val="EEECE1"/>
              </a:solidFill>
            </a:endParaRPr>
          </a:p>
        </p:txBody>
      </p:sp>
      <p:sp>
        <p:nvSpPr>
          <p:cNvPr id="59" name="OTLSHAPE_T_16100f47235f456191f3ac00af797d21_StartDate" hidden="1"/>
          <p:cNvSpPr txBox="1"/>
          <p:nvPr>
            <p:custDataLst>
              <p:tags r:id="rId37"/>
            </p:custDataLst>
          </p:nvPr>
        </p:nvSpPr>
        <p:spPr>
          <a:xfrm>
            <a:off x="2266911" y="3305955"/>
            <a:ext cx="0" cy="0"/>
          </a:xfrm>
          <a:prstGeom prst="rect">
            <a:avLst/>
          </a:prstGeom>
          <a:noFill/>
        </p:spPr>
        <p:txBody>
          <a:bodyPr vert="horz" wrap="square" lIns="0" tIns="0" rIns="0" bIns="0" rtlCol="0" anchor="ctr" anchorCtr="0">
            <a:spAutoFit/>
          </a:bodyPr>
          <a:lstStyle/>
          <a:p>
            <a:endParaRPr lang="en-US" sz="1000">
              <a:solidFill>
                <a:srgbClr val="44546A"/>
              </a:solidFill>
            </a:endParaRPr>
          </a:p>
        </p:txBody>
      </p:sp>
      <p:sp>
        <p:nvSpPr>
          <p:cNvPr id="60" name="OTLSHAPE_T_16100f47235f456191f3ac00af797d21_EndDate" hidden="1"/>
          <p:cNvSpPr txBox="1"/>
          <p:nvPr>
            <p:custDataLst>
              <p:tags r:id="rId38"/>
            </p:custDataLst>
          </p:nvPr>
        </p:nvSpPr>
        <p:spPr>
          <a:xfrm>
            <a:off x="5412737" y="3305955"/>
            <a:ext cx="0" cy="0"/>
          </a:xfrm>
          <a:prstGeom prst="rect">
            <a:avLst/>
          </a:prstGeom>
          <a:noFill/>
        </p:spPr>
        <p:txBody>
          <a:bodyPr vert="horz" wrap="square" lIns="0" tIns="0" rIns="0" bIns="0" rtlCol="0" anchor="ctr" anchorCtr="0">
            <a:spAutoFit/>
          </a:bodyPr>
          <a:lstStyle/>
          <a:p>
            <a:endParaRPr lang="en-US" sz="1000">
              <a:solidFill>
                <a:srgbClr val="44546A"/>
              </a:solidFill>
            </a:endParaRPr>
          </a:p>
        </p:txBody>
      </p:sp>
      <p:sp>
        <p:nvSpPr>
          <p:cNvPr id="65" name="OTLSHAPE_T_2e7f92bb513a45d7aef24690a1931013_Duration" hidden="1"/>
          <p:cNvSpPr txBox="1"/>
          <p:nvPr>
            <p:custDataLst>
              <p:tags r:id="rId39"/>
            </p:custDataLst>
          </p:nvPr>
        </p:nvSpPr>
        <p:spPr>
          <a:xfrm>
            <a:off x="6031945" y="2369094"/>
            <a:ext cx="457200" cy="165100"/>
          </a:xfrm>
          <a:prstGeom prst="rect">
            <a:avLst/>
          </a:prstGeom>
          <a:noFill/>
        </p:spPr>
        <p:txBody>
          <a:bodyPr vert="horz" wrap="square" lIns="0" tIns="0" rIns="0" bIns="0" rtlCol="0" anchor="ctr" anchorCtr="0">
            <a:spAutoFit/>
          </a:bodyPr>
          <a:lstStyle/>
          <a:p>
            <a:r>
              <a:rPr lang="en-US" sz="1000" spc="-8">
                <a:solidFill>
                  <a:srgbClr val="ED7D31"/>
                </a:solidFill>
              </a:rPr>
              <a:t>100 days</a:t>
            </a:r>
          </a:p>
        </p:txBody>
      </p:sp>
      <p:sp>
        <p:nvSpPr>
          <p:cNvPr id="66" name="OTLSHAPE_T_2e7f92bb513a45d7aef24690a1931013_TextPercentage" hidden="1"/>
          <p:cNvSpPr txBox="1"/>
          <p:nvPr>
            <p:custDataLst>
              <p:tags r:id="rId40"/>
            </p:custDataLst>
          </p:nvPr>
        </p:nvSpPr>
        <p:spPr>
          <a:xfrm>
            <a:off x="12700" y="-310465"/>
            <a:ext cx="0" cy="0"/>
          </a:xfrm>
          <a:prstGeom prst="rect">
            <a:avLst/>
          </a:prstGeom>
          <a:noFill/>
        </p:spPr>
        <p:txBody>
          <a:bodyPr vert="horz" wrap="square" lIns="0" tIns="0" rIns="0" bIns="0" rtlCol="0" anchor="ctr" anchorCtr="0">
            <a:spAutoFit/>
          </a:bodyPr>
          <a:lstStyle/>
          <a:p>
            <a:endParaRPr lang="en-US" sz="1000">
              <a:solidFill>
                <a:srgbClr val="EEECE1"/>
              </a:solidFill>
            </a:endParaRPr>
          </a:p>
        </p:txBody>
      </p:sp>
      <p:sp>
        <p:nvSpPr>
          <p:cNvPr id="67" name="OTLSHAPE_T_2e7f92bb513a45d7aef24690a1931013_StartDate" hidden="1"/>
          <p:cNvSpPr txBox="1"/>
          <p:nvPr>
            <p:custDataLst>
              <p:tags r:id="rId41"/>
            </p:custDataLst>
          </p:nvPr>
        </p:nvSpPr>
        <p:spPr>
          <a:xfrm>
            <a:off x="5043560" y="3587980"/>
            <a:ext cx="0" cy="0"/>
          </a:xfrm>
          <a:prstGeom prst="rect">
            <a:avLst/>
          </a:prstGeom>
          <a:noFill/>
        </p:spPr>
        <p:txBody>
          <a:bodyPr vert="horz" wrap="square" lIns="0" tIns="0" rIns="0" bIns="0" rtlCol="0" anchor="ctr" anchorCtr="0">
            <a:spAutoFit/>
          </a:bodyPr>
          <a:lstStyle/>
          <a:p>
            <a:endParaRPr lang="en-US" sz="1000">
              <a:solidFill>
                <a:srgbClr val="44546A"/>
              </a:solidFill>
            </a:endParaRPr>
          </a:p>
        </p:txBody>
      </p:sp>
      <p:sp>
        <p:nvSpPr>
          <p:cNvPr id="68" name="OTLSHAPE_T_2e7f92bb513a45d7aef24690a1931013_EndDate" hidden="1"/>
          <p:cNvSpPr txBox="1"/>
          <p:nvPr>
            <p:custDataLst>
              <p:tags r:id="rId42"/>
            </p:custDataLst>
          </p:nvPr>
        </p:nvSpPr>
        <p:spPr>
          <a:xfrm>
            <a:off x="7016799" y="3587980"/>
            <a:ext cx="0" cy="0"/>
          </a:xfrm>
          <a:prstGeom prst="rect">
            <a:avLst/>
          </a:prstGeom>
          <a:noFill/>
        </p:spPr>
        <p:txBody>
          <a:bodyPr vert="horz" wrap="square" lIns="0" tIns="0" rIns="0" bIns="0" rtlCol="0" anchor="ctr" anchorCtr="0">
            <a:spAutoFit/>
          </a:bodyPr>
          <a:lstStyle/>
          <a:p>
            <a:endParaRPr lang="en-US" sz="1000">
              <a:solidFill>
                <a:srgbClr val="44546A"/>
              </a:solidFill>
            </a:endParaRPr>
          </a:p>
        </p:txBody>
      </p:sp>
      <p:sp>
        <p:nvSpPr>
          <p:cNvPr id="73" name="OTLSHAPE_T_7ac5940feca94e9ab3f5665d636cc260_Duration" hidden="1"/>
          <p:cNvSpPr txBox="1"/>
          <p:nvPr>
            <p:custDataLst>
              <p:tags r:id="rId43"/>
            </p:custDataLst>
          </p:nvPr>
        </p:nvSpPr>
        <p:spPr>
          <a:xfrm>
            <a:off x="7334112" y="2712170"/>
            <a:ext cx="393700" cy="155025"/>
          </a:xfrm>
          <a:prstGeom prst="rect">
            <a:avLst/>
          </a:prstGeom>
          <a:noFill/>
        </p:spPr>
        <p:txBody>
          <a:bodyPr vert="horz" wrap="square" lIns="0" tIns="0" rIns="0" bIns="0" rtlCol="0" anchor="ctr" anchorCtr="0">
            <a:spAutoFit/>
          </a:bodyPr>
          <a:lstStyle/>
          <a:p>
            <a:r>
              <a:rPr lang="en-US" sz="1000" spc="-8">
                <a:solidFill>
                  <a:srgbClr val="ED7D31"/>
                </a:solidFill>
              </a:rPr>
              <a:t>60 days</a:t>
            </a:r>
          </a:p>
        </p:txBody>
      </p:sp>
      <p:sp>
        <p:nvSpPr>
          <p:cNvPr id="74" name="OTLSHAPE_T_7ac5940feca94e9ab3f5665d636cc260_TextPercentage" hidden="1"/>
          <p:cNvSpPr txBox="1"/>
          <p:nvPr>
            <p:custDataLst>
              <p:tags r:id="rId44"/>
            </p:custDataLst>
          </p:nvPr>
        </p:nvSpPr>
        <p:spPr>
          <a:xfrm>
            <a:off x="12700" y="-310465"/>
            <a:ext cx="0" cy="0"/>
          </a:xfrm>
          <a:prstGeom prst="rect">
            <a:avLst/>
          </a:prstGeom>
          <a:noFill/>
        </p:spPr>
        <p:txBody>
          <a:bodyPr vert="horz" wrap="square" lIns="0" tIns="0" rIns="0" bIns="0" rtlCol="0" anchor="ctr" anchorCtr="0">
            <a:spAutoFit/>
          </a:bodyPr>
          <a:lstStyle/>
          <a:p>
            <a:endParaRPr lang="en-US" sz="1000">
              <a:solidFill>
                <a:srgbClr val="EEECE1"/>
              </a:solidFill>
            </a:endParaRPr>
          </a:p>
        </p:txBody>
      </p:sp>
      <p:sp>
        <p:nvSpPr>
          <p:cNvPr id="75" name="OTLSHAPE_T_7ac5940feca94e9ab3f5665d636cc260_StartDate" hidden="1"/>
          <p:cNvSpPr txBox="1"/>
          <p:nvPr>
            <p:custDataLst>
              <p:tags r:id="rId45"/>
            </p:custDataLst>
          </p:nvPr>
        </p:nvSpPr>
        <p:spPr>
          <a:xfrm>
            <a:off x="6691564" y="3870004"/>
            <a:ext cx="0" cy="0"/>
          </a:xfrm>
          <a:prstGeom prst="rect">
            <a:avLst/>
          </a:prstGeom>
          <a:noFill/>
        </p:spPr>
        <p:txBody>
          <a:bodyPr vert="horz" wrap="square" lIns="0" tIns="0" rIns="0" bIns="0" rtlCol="0" anchor="ctr" anchorCtr="0">
            <a:spAutoFit/>
          </a:bodyPr>
          <a:lstStyle/>
          <a:p>
            <a:endParaRPr lang="en-US" sz="1000">
              <a:solidFill>
                <a:srgbClr val="44546A"/>
              </a:solidFill>
            </a:endParaRPr>
          </a:p>
        </p:txBody>
      </p:sp>
      <p:sp>
        <p:nvSpPr>
          <p:cNvPr id="76" name="OTLSHAPE_T_7ac5940feca94e9ab3f5665d636cc260_EndDate" hidden="1"/>
          <p:cNvSpPr txBox="1"/>
          <p:nvPr>
            <p:custDataLst>
              <p:tags r:id="rId46"/>
            </p:custDataLst>
          </p:nvPr>
        </p:nvSpPr>
        <p:spPr>
          <a:xfrm>
            <a:off x="8300048" y="3870004"/>
            <a:ext cx="0" cy="0"/>
          </a:xfrm>
          <a:prstGeom prst="rect">
            <a:avLst/>
          </a:prstGeom>
          <a:noFill/>
        </p:spPr>
        <p:txBody>
          <a:bodyPr vert="horz" wrap="square" lIns="0" tIns="0" rIns="0" bIns="0" rtlCol="0" anchor="ctr" anchorCtr="0">
            <a:spAutoFit/>
          </a:bodyPr>
          <a:lstStyle/>
          <a:p>
            <a:endParaRPr lang="en-US" sz="1000">
              <a:solidFill>
                <a:srgbClr val="44546A"/>
              </a:solidFill>
            </a:endParaRPr>
          </a:p>
        </p:txBody>
      </p:sp>
      <p:sp>
        <p:nvSpPr>
          <p:cNvPr id="81" name="OTLSHAPE_T_28a259ccbb454effa8fecd4f6583a5a6_Duration" hidden="1"/>
          <p:cNvSpPr txBox="1"/>
          <p:nvPr>
            <p:custDataLst>
              <p:tags r:id="rId47"/>
            </p:custDataLst>
          </p:nvPr>
        </p:nvSpPr>
        <p:spPr>
          <a:xfrm>
            <a:off x="3110681" y="2978870"/>
            <a:ext cx="393700" cy="155025"/>
          </a:xfrm>
          <a:prstGeom prst="rect">
            <a:avLst/>
          </a:prstGeom>
          <a:noFill/>
        </p:spPr>
        <p:txBody>
          <a:bodyPr vert="horz" wrap="square" lIns="0" tIns="0" rIns="0" bIns="0" rtlCol="0" anchor="ctr" anchorCtr="0">
            <a:spAutoFit/>
          </a:bodyPr>
          <a:lstStyle/>
          <a:p>
            <a:r>
              <a:rPr lang="en-US" sz="1000" spc="-8">
                <a:solidFill>
                  <a:srgbClr val="ED7D31"/>
                </a:solidFill>
              </a:rPr>
              <a:t>65 days</a:t>
            </a:r>
          </a:p>
        </p:txBody>
      </p:sp>
      <p:sp>
        <p:nvSpPr>
          <p:cNvPr id="83" name="OTLSHAPE_T_28a259ccbb454effa8fecd4f6583a5a6_StartDate" hidden="1"/>
          <p:cNvSpPr txBox="1"/>
          <p:nvPr>
            <p:custDataLst>
              <p:tags r:id="rId48"/>
            </p:custDataLst>
          </p:nvPr>
        </p:nvSpPr>
        <p:spPr>
          <a:xfrm>
            <a:off x="1958180" y="4152029"/>
            <a:ext cx="0" cy="0"/>
          </a:xfrm>
          <a:prstGeom prst="rect">
            <a:avLst/>
          </a:prstGeom>
          <a:noFill/>
        </p:spPr>
        <p:txBody>
          <a:bodyPr vert="horz" wrap="square" lIns="0" tIns="0" rIns="0" bIns="0" rtlCol="0" anchor="ctr" anchorCtr="0">
            <a:spAutoFit/>
          </a:bodyPr>
          <a:lstStyle/>
          <a:p>
            <a:endParaRPr lang="en-US" sz="1000">
              <a:solidFill>
                <a:srgbClr val="44546A"/>
              </a:solidFill>
            </a:endParaRPr>
          </a:p>
        </p:txBody>
      </p:sp>
      <p:sp>
        <p:nvSpPr>
          <p:cNvPr id="84" name="OTLSHAPE_T_28a259ccbb454effa8fecd4f6583a5a6_EndDate" hidden="1"/>
          <p:cNvSpPr txBox="1"/>
          <p:nvPr>
            <p:custDataLst>
              <p:tags r:id="rId49"/>
            </p:custDataLst>
          </p:nvPr>
        </p:nvSpPr>
        <p:spPr>
          <a:xfrm>
            <a:off x="3686461" y="4152029"/>
            <a:ext cx="0" cy="0"/>
          </a:xfrm>
          <a:prstGeom prst="rect">
            <a:avLst/>
          </a:prstGeom>
          <a:noFill/>
        </p:spPr>
        <p:txBody>
          <a:bodyPr vert="horz" wrap="square" lIns="0" tIns="0" rIns="0" bIns="0" rtlCol="0" anchor="ctr" anchorCtr="0">
            <a:spAutoFit/>
          </a:bodyPr>
          <a:lstStyle/>
          <a:p>
            <a:endParaRPr lang="en-US" sz="1000">
              <a:solidFill>
                <a:srgbClr val="44546A"/>
              </a:solidFill>
            </a:endParaRPr>
          </a:p>
        </p:txBody>
      </p:sp>
      <p:sp>
        <p:nvSpPr>
          <p:cNvPr id="89" name="OTLSHAPE_T_cb18d8331ba943bda66fa69a5cdd3d6e_Duration" hidden="1"/>
          <p:cNvSpPr txBox="1"/>
          <p:nvPr>
            <p:custDataLst>
              <p:tags r:id="rId50"/>
            </p:custDataLst>
          </p:nvPr>
        </p:nvSpPr>
        <p:spPr>
          <a:xfrm>
            <a:off x="5586364" y="3245570"/>
            <a:ext cx="393700" cy="155025"/>
          </a:xfrm>
          <a:prstGeom prst="rect">
            <a:avLst/>
          </a:prstGeom>
          <a:noFill/>
        </p:spPr>
        <p:txBody>
          <a:bodyPr vert="horz" wrap="square" lIns="0" tIns="0" rIns="0" bIns="0" rtlCol="0" anchor="ctr" anchorCtr="0">
            <a:spAutoFit/>
          </a:bodyPr>
          <a:lstStyle/>
          <a:p>
            <a:r>
              <a:rPr lang="en-US" sz="1000" spc="-8">
                <a:solidFill>
                  <a:srgbClr val="ED7D31"/>
                </a:solidFill>
              </a:rPr>
              <a:t>16 days</a:t>
            </a:r>
          </a:p>
        </p:txBody>
      </p:sp>
      <p:sp>
        <p:nvSpPr>
          <p:cNvPr id="91" name="OTLSHAPE_T_cb18d8331ba943bda66fa69a5cdd3d6e_StartDate" hidden="1"/>
          <p:cNvSpPr txBox="1"/>
          <p:nvPr>
            <p:custDataLst>
              <p:tags r:id="rId51"/>
            </p:custDataLst>
          </p:nvPr>
        </p:nvSpPr>
        <p:spPr>
          <a:xfrm>
            <a:off x="3277247" y="4434054"/>
            <a:ext cx="0" cy="0"/>
          </a:xfrm>
          <a:prstGeom prst="rect">
            <a:avLst/>
          </a:prstGeom>
          <a:noFill/>
        </p:spPr>
        <p:txBody>
          <a:bodyPr vert="horz" wrap="square" lIns="0" tIns="0" rIns="0" bIns="0" rtlCol="0" anchor="ctr" anchorCtr="0">
            <a:spAutoFit/>
          </a:bodyPr>
          <a:lstStyle/>
          <a:p>
            <a:endParaRPr lang="en-US" sz="1000">
              <a:solidFill>
                <a:srgbClr val="44546A"/>
              </a:solidFill>
            </a:endParaRPr>
          </a:p>
        </p:txBody>
      </p:sp>
      <p:sp>
        <p:nvSpPr>
          <p:cNvPr id="92" name="OTLSHAPE_T_cb18d8331ba943bda66fa69a5cdd3d6e_EndDate" hidden="1"/>
          <p:cNvSpPr txBox="1"/>
          <p:nvPr>
            <p:custDataLst>
              <p:tags r:id="rId52"/>
            </p:custDataLst>
          </p:nvPr>
        </p:nvSpPr>
        <p:spPr>
          <a:xfrm>
            <a:off x="7857022" y="4434054"/>
            <a:ext cx="0" cy="0"/>
          </a:xfrm>
          <a:prstGeom prst="rect">
            <a:avLst/>
          </a:prstGeom>
          <a:noFill/>
        </p:spPr>
        <p:txBody>
          <a:bodyPr vert="horz" wrap="square" lIns="0" tIns="0" rIns="0" bIns="0" rtlCol="0" anchor="ctr" anchorCtr="0">
            <a:spAutoFit/>
          </a:bodyPr>
          <a:lstStyle/>
          <a:p>
            <a:endParaRPr lang="en-US" sz="1000">
              <a:solidFill>
                <a:srgbClr val="44546A"/>
              </a:solidFill>
            </a:endParaRPr>
          </a:p>
        </p:txBody>
      </p:sp>
      <p:sp>
        <p:nvSpPr>
          <p:cNvPr id="97" name="OTLSHAPE_T_9932841988c94d25a9d3f58d3a171922_Duration" hidden="1"/>
          <p:cNvSpPr txBox="1"/>
          <p:nvPr>
            <p:custDataLst>
              <p:tags r:id="rId53"/>
            </p:custDataLst>
          </p:nvPr>
        </p:nvSpPr>
        <p:spPr>
          <a:xfrm>
            <a:off x="5324553" y="3512270"/>
            <a:ext cx="457200" cy="155025"/>
          </a:xfrm>
          <a:prstGeom prst="rect">
            <a:avLst/>
          </a:prstGeom>
          <a:noFill/>
        </p:spPr>
        <p:txBody>
          <a:bodyPr vert="horz" wrap="square" lIns="0" tIns="0" rIns="0" bIns="0" rtlCol="0" anchor="ctr" anchorCtr="0">
            <a:spAutoFit/>
          </a:bodyPr>
          <a:lstStyle/>
          <a:p>
            <a:r>
              <a:rPr lang="en-US" sz="1000" spc="-8">
                <a:solidFill>
                  <a:srgbClr val="ED7D31"/>
                </a:solidFill>
              </a:rPr>
              <a:t>310 days</a:t>
            </a:r>
          </a:p>
        </p:txBody>
      </p:sp>
      <p:sp>
        <p:nvSpPr>
          <p:cNvPr id="99" name="OTLSHAPE_T_9932841988c94d25a9d3f58d3a171922_StartDate" hidden="1"/>
          <p:cNvSpPr txBox="1"/>
          <p:nvPr>
            <p:custDataLst>
              <p:tags r:id="rId54"/>
            </p:custDataLst>
          </p:nvPr>
        </p:nvSpPr>
        <p:spPr>
          <a:xfrm>
            <a:off x="2266911" y="4716078"/>
            <a:ext cx="0" cy="0"/>
          </a:xfrm>
          <a:prstGeom prst="rect">
            <a:avLst/>
          </a:prstGeom>
          <a:noFill/>
        </p:spPr>
        <p:txBody>
          <a:bodyPr vert="horz" wrap="square" lIns="0" tIns="0" rIns="0" bIns="0" rtlCol="0" anchor="ctr" anchorCtr="0">
            <a:spAutoFit/>
          </a:bodyPr>
          <a:lstStyle/>
          <a:p>
            <a:endParaRPr lang="en-US" sz="1000">
              <a:solidFill>
                <a:srgbClr val="44546A"/>
              </a:solidFill>
            </a:endParaRPr>
          </a:p>
        </p:txBody>
      </p:sp>
      <p:sp>
        <p:nvSpPr>
          <p:cNvPr id="100" name="OTLSHAPE_T_9932841988c94d25a9d3f58d3a171922_EndDate" hidden="1"/>
          <p:cNvSpPr txBox="1"/>
          <p:nvPr>
            <p:custDataLst>
              <p:tags r:id="rId55"/>
            </p:custDataLst>
          </p:nvPr>
        </p:nvSpPr>
        <p:spPr>
          <a:xfrm>
            <a:off x="8300048" y="4716078"/>
            <a:ext cx="0" cy="0"/>
          </a:xfrm>
          <a:prstGeom prst="rect">
            <a:avLst/>
          </a:prstGeom>
          <a:noFill/>
        </p:spPr>
        <p:txBody>
          <a:bodyPr vert="horz" wrap="square" lIns="0" tIns="0" rIns="0" bIns="0" rtlCol="0" anchor="ctr" anchorCtr="0">
            <a:spAutoFit/>
          </a:bodyPr>
          <a:lstStyle/>
          <a:p>
            <a:endParaRPr lang="en-US" sz="1000">
              <a:solidFill>
                <a:srgbClr val="44546A"/>
              </a:solidFill>
            </a:endParaRPr>
          </a:p>
        </p:txBody>
      </p:sp>
      <p:sp>
        <p:nvSpPr>
          <p:cNvPr id="12" name="OTLSHAPE_T_efaaa9e8cdd145208d51a217d4de1865_Duration" hidden="1"/>
          <p:cNvSpPr txBox="1"/>
          <p:nvPr>
            <p:custDataLst>
              <p:tags r:id="rId56"/>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a:solidFill>
                  <a:srgbClr val="ED7D31"/>
                </a:solidFill>
              </a:rPr>
              <a:t>43 days</a:t>
            </a:r>
          </a:p>
        </p:txBody>
      </p:sp>
      <p:sp>
        <p:nvSpPr>
          <p:cNvPr id="13" name="OTLSHAPE_T_efaaa9e8cdd145208d51a217d4de1865_StartDate" hidden="1"/>
          <p:cNvSpPr txBox="1"/>
          <p:nvPr>
            <p:custDataLst>
              <p:tags r:id="rId57"/>
            </p:custDataLst>
          </p:nvPr>
        </p:nvSpPr>
        <p:spPr>
          <a:xfrm>
            <a:off x="12700" y="74255"/>
            <a:ext cx="0" cy="0"/>
          </a:xfrm>
          <a:prstGeom prst="rect">
            <a:avLst/>
          </a:prstGeom>
          <a:noFill/>
        </p:spPr>
        <p:txBody>
          <a:bodyPr vert="horz" wrap="square" lIns="0" tIns="0" rIns="0" bIns="0" rtlCol="0" anchor="ctr" anchorCtr="0">
            <a:spAutoFit/>
          </a:bodyPr>
          <a:lstStyle/>
          <a:p>
            <a:endParaRPr lang="en-US" sz="1000">
              <a:solidFill>
                <a:srgbClr val="44546A"/>
              </a:solidFill>
            </a:endParaRPr>
          </a:p>
        </p:txBody>
      </p:sp>
      <p:sp>
        <p:nvSpPr>
          <p:cNvPr id="14" name="OTLSHAPE_T_efaaa9e8cdd145208d51a217d4de1865_EndDate" hidden="1"/>
          <p:cNvSpPr txBox="1"/>
          <p:nvPr>
            <p:custDataLst>
              <p:tags r:id="rId58"/>
            </p:custDataLst>
          </p:nvPr>
        </p:nvSpPr>
        <p:spPr>
          <a:xfrm>
            <a:off x="12700" y="74255"/>
            <a:ext cx="0" cy="0"/>
          </a:xfrm>
          <a:prstGeom prst="rect">
            <a:avLst/>
          </a:prstGeom>
          <a:noFill/>
        </p:spPr>
        <p:txBody>
          <a:bodyPr vert="horz" wrap="square" lIns="0" tIns="0" rIns="0" bIns="0" rtlCol="0" anchor="ctr" anchorCtr="0">
            <a:spAutoFit/>
          </a:bodyPr>
          <a:lstStyle/>
          <a:p>
            <a:endParaRPr lang="en-US" sz="1000">
              <a:solidFill>
                <a:srgbClr val="44546A"/>
              </a:solidFill>
            </a:endParaRPr>
          </a:p>
        </p:txBody>
      </p:sp>
      <p:sp>
        <p:nvSpPr>
          <p:cNvPr id="21" name="OTLSHAPE_T_5fceb239f23142c39f87e1f69afabc44_Duration" hidden="1"/>
          <p:cNvSpPr txBox="1"/>
          <p:nvPr>
            <p:custDataLst>
              <p:tags r:id="rId59"/>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a:solidFill>
                  <a:srgbClr val="ED7D31"/>
                </a:solidFill>
              </a:rPr>
              <a:t>20 days</a:t>
            </a:r>
          </a:p>
        </p:txBody>
      </p:sp>
      <p:sp>
        <p:nvSpPr>
          <p:cNvPr id="24" name="OTLSHAPE_T_5fceb239f23142c39f87e1f69afabc44_StartDate" hidden="1"/>
          <p:cNvSpPr txBox="1"/>
          <p:nvPr>
            <p:custDataLst>
              <p:tags r:id="rId60"/>
            </p:custDataLst>
          </p:nvPr>
        </p:nvSpPr>
        <p:spPr>
          <a:xfrm>
            <a:off x="12700" y="74255"/>
            <a:ext cx="0" cy="0"/>
          </a:xfrm>
          <a:prstGeom prst="rect">
            <a:avLst/>
          </a:prstGeom>
          <a:noFill/>
        </p:spPr>
        <p:txBody>
          <a:bodyPr vert="horz" wrap="square" lIns="0" tIns="0" rIns="0" bIns="0" rtlCol="0" anchor="ctr" anchorCtr="0">
            <a:spAutoFit/>
          </a:bodyPr>
          <a:lstStyle/>
          <a:p>
            <a:endParaRPr lang="en-US" sz="1000">
              <a:solidFill>
                <a:srgbClr val="44546A"/>
              </a:solidFill>
            </a:endParaRPr>
          </a:p>
        </p:txBody>
      </p:sp>
      <p:sp>
        <p:nvSpPr>
          <p:cNvPr id="27" name="OTLSHAPE_T_5fceb239f23142c39f87e1f69afabc44_EndDate" hidden="1"/>
          <p:cNvSpPr txBox="1"/>
          <p:nvPr>
            <p:custDataLst>
              <p:tags r:id="rId61"/>
            </p:custDataLst>
          </p:nvPr>
        </p:nvSpPr>
        <p:spPr>
          <a:xfrm>
            <a:off x="12700" y="74255"/>
            <a:ext cx="0" cy="0"/>
          </a:xfrm>
          <a:prstGeom prst="rect">
            <a:avLst/>
          </a:prstGeom>
          <a:noFill/>
        </p:spPr>
        <p:txBody>
          <a:bodyPr vert="horz" wrap="square" lIns="0" tIns="0" rIns="0" bIns="0" rtlCol="0" anchor="ctr" anchorCtr="0">
            <a:spAutoFit/>
          </a:bodyPr>
          <a:lstStyle/>
          <a:p>
            <a:endParaRPr lang="en-US" sz="1000">
              <a:solidFill>
                <a:srgbClr val="44546A"/>
              </a:solidFill>
            </a:endParaRPr>
          </a:p>
        </p:txBody>
      </p:sp>
      <p:sp>
        <p:nvSpPr>
          <p:cNvPr id="31" name="OTLSHAPE_T_5fceb239f23142c39f87e1f69afabc44_TextPercentage" hidden="1"/>
          <p:cNvSpPr txBox="1"/>
          <p:nvPr>
            <p:custDataLst>
              <p:tags r:id="rId62"/>
            </p:custDataLst>
          </p:nvPr>
        </p:nvSpPr>
        <p:spPr>
          <a:xfrm>
            <a:off x="3666135" y="4860883"/>
            <a:ext cx="0" cy="0"/>
          </a:xfrm>
          <a:prstGeom prst="rect">
            <a:avLst/>
          </a:prstGeom>
          <a:noFill/>
        </p:spPr>
        <p:txBody>
          <a:bodyPr vert="horz" wrap="square" lIns="0" tIns="0" rIns="0" bIns="0" rtlCol="0" anchor="ctr" anchorCtr="0">
            <a:spAutoFit/>
          </a:bodyPr>
          <a:lstStyle/>
          <a:p>
            <a:pPr algn="ctr"/>
            <a:endParaRPr lang="en-US" sz="1000" spc="-10">
              <a:solidFill>
                <a:srgbClr val="EEECE1"/>
              </a:solidFill>
            </a:endParaRPr>
          </a:p>
        </p:txBody>
      </p:sp>
      <p:sp>
        <p:nvSpPr>
          <p:cNvPr id="503" name="OTLSHAPE_M_28e47c11f6e54e94b1202c51aca6503c_Shape"/>
          <p:cNvSpPr/>
          <p:nvPr>
            <p:custDataLst>
              <p:tags r:id="rId63"/>
            </p:custDataLst>
          </p:nvPr>
        </p:nvSpPr>
        <p:spPr>
          <a:xfrm>
            <a:off x="2062238" y="1917532"/>
            <a:ext cx="228600" cy="254000"/>
          </a:xfrm>
          <a:prstGeom prst="triangle">
            <a:avLst/>
          </a:prstGeom>
          <a:solidFill>
            <a:srgbClr val="70AD47"/>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04" name="OTLSHAPE_M_51091c7241db45e0a475010c1c83b2a5_Shape"/>
          <p:cNvSpPr/>
          <p:nvPr>
            <p:custDataLst>
              <p:tags r:id="rId64"/>
            </p:custDataLst>
          </p:nvPr>
        </p:nvSpPr>
        <p:spPr>
          <a:xfrm flipV="1">
            <a:off x="7343544" y="1414673"/>
            <a:ext cx="228600" cy="254000"/>
          </a:xfrm>
          <a:prstGeom prst="triangle">
            <a:avLst/>
          </a:prstGeom>
          <a:solidFill>
            <a:srgbClr val="70AD47"/>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2" name="OTLSHAPE_M_fdb1978303514362af1fcd1eefd7874f_Title"/>
          <p:cNvSpPr txBox="1"/>
          <p:nvPr>
            <p:custDataLst>
              <p:tags r:id="rId65"/>
            </p:custDataLst>
          </p:nvPr>
        </p:nvSpPr>
        <p:spPr>
          <a:xfrm>
            <a:off x="192439" y="1063377"/>
            <a:ext cx="2273300" cy="184666"/>
          </a:xfrm>
          <a:prstGeom prst="rect">
            <a:avLst/>
          </a:prstGeom>
          <a:noFill/>
        </p:spPr>
        <p:txBody>
          <a:bodyPr vert="horz" wrap="square" lIns="0" tIns="0" rIns="0" bIns="0" rtlCol="0" anchor="ctr" anchorCtr="0">
            <a:spAutoFit/>
          </a:bodyPr>
          <a:lstStyle/>
          <a:p>
            <a:pPr algn="ctr"/>
            <a:r>
              <a:rPr lang="en-US" sz="1200" b="1" spc="-6">
                <a:solidFill>
                  <a:prstClr val="black"/>
                </a:solidFill>
              </a:rPr>
              <a:t>Kick-off meeting</a:t>
            </a:r>
          </a:p>
        </p:txBody>
      </p:sp>
      <p:sp>
        <p:nvSpPr>
          <p:cNvPr id="23" name="OTLSHAPE_M_fdb1978303514362af1fcd1eefd7874f_Date"/>
          <p:cNvSpPr txBox="1"/>
          <p:nvPr>
            <p:custDataLst>
              <p:tags r:id="rId66"/>
            </p:custDataLst>
          </p:nvPr>
        </p:nvSpPr>
        <p:spPr>
          <a:xfrm>
            <a:off x="1054099" y="1244875"/>
            <a:ext cx="527565" cy="153888"/>
          </a:xfrm>
          <a:prstGeom prst="rect">
            <a:avLst/>
          </a:prstGeom>
          <a:noFill/>
        </p:spPr>
        <p:txBody>
          <a:bodyPr vert="horz" wrap="square" lIns="0" tIns="0" rIns="0" bIns="0" rtlCol="0" anchor="ctr" anchorCtr="0">
            <a:spAutoFit/>
          </a:bodyPr>
          <a:lstStyle/>
          <a:p>
            <a:r>
              <a:rPr lang="en-US" sz="1000" spc="-8">
                <a:solidFill>
                  <a:srgbClr val="44546A"/>
                </a:solidFill>
              </a:rPr>
              <a:t>Mar 2022</a:t>
            </a:r>
          </a:p>
        </p:txBody>
      </p:sp>
      <p:sp>
        <p:nvSpPr>
          <p:cNvPr id="25" name="OTLSHAPE_M_28e47c11f6e54e94b1202c51aca6503c_Title"/>
          <p:cNvSpPr txBox="1"/>
          <p:nvPr>
            <p:custDataLst>
              <p:tags r:id="rId67"/>
            </p:custDataLst>
          </p:nvPr>
        </p:nvSpPr>
        <p:spPr>
          <a:xfrm>
            <a:off x="1675601" y="2347800"/>
            <a:ext cx="952500" cy="369332"/>
          </a:xfrm>
          <a:prstGeom prst="rect">
            <a:avLst/>
          </a:prstGeom>
          <a:noFill/>
        </p:spPr>
        <p:txBody>
          <a:bodyPr vert="horz" wrap="square" lIns="0" tIns="0" rIns="0" bIns="0" rtlCol="0" anchor="ctr" anchorCtr="0">
            <a:spAutoFit/>
          </a:bodyPr>
          <a:lstStyle/>
          <a:p>
            <a:pPr algn="ctr"/>
            <a:r>
              <a:rPr lang="en-US" sz="1200" b="1">
                <a:solidFill>
                  <a:prstClr val="black"/>
                </a:solidFill>
              </a:rPr>
              <a:t>Certificates Approved</a:t>
            </a:r>
          </a:p>
        </p:txBody>
      </p:sp>
      <p:sp>
        <p:nvSpPr>
          <p:cNvPr id="26" name="OTLSHAPE_M_28e47c11f6e54e94b1202c51aca6503c_Date"/>
          <p:cNvSpPr txBox="1"/>
          <p:nvPr>
            <p:custDataLst>
              <p:tags r:id="rId68"/>
            </p:custDataLst>
          </p:nvPr>
        </p:nvSpPr>
        <p:spPr>
          <a:xfrm>
            <a:off x="1891501" y="2179847"/>
            <a:ext cx="574238" cy="153888"/>
          </a:xfrm>
          <a:prstGeom prst="rect">
            <a:avLst/>
          </a:prstGeom>
          <a:noFill/>
        </p:spPr>
        <p:txBody>
          <a:bodyPr vert="horz" wrap="square" lIns="0" tIns="0" rIns="0" bIns="0" rtlCol="0" anchor="ctr" anchorCtr="0">
            <a:spAutoFit/>
          </a:bodyPr>
          <a:lstStyle/>
          <a:p>
            <a:r>
              <a:rPr lang="en-US" sz="1000" spc="-6">
                <a:solidFill>
                  <a:srgbClr val="44546A"/>
                </a:solidFill>
              </a:rPr>
              <a:t>April 2022</a:t>
            </a:r>
          </a:p>
        </p:txBody>
      </p:sp>
      <p:sp>
        <p:nvSpPr>
          <p:cNvPr id="28" name="OTLSHAPE_M_51091c7241db45e0a475010c1c83b2a5_Title"/>
          <p:cNvSpPr txBox="1"/>
          <p:nvPr>
            <p:custDataLst>
              <p:tags r:id="rId69"/>
            </p:custDataLst>
          </p:nvPr>
        </p:nvSpPr>
        <p:spPr>
          <a:xfrm>
            <a:off x="6827184" y="1078010"/>
            <a:ext cx="1278360" cy="173355"/>
          </a:xfrm>
          <a:prstGeom prst="rect">
            <a:avLst/>
          </a:prstGeom>
          <a:noFill/>
        </p:spPr>
        <p:txBody>
          <a:bodyPr vert="horz" wrap="square" lIns="0" tIns="0" rIns="0" bIns="0" rtlCol="0" anchor="ctr" anchorCtr="0">
            <a:noAutofit/>
          </a:bodyPr>
          <a:lstStyle/>
          <a:p>
            <a:pPr algn="ctr"/>
            <a:r>
              <a:rPr lang="en-US" sz="1200" b="1" spc="-8">
                <a:solidFill>
                  <a:prstClr val="black"/>
                </a:solidFill>
              </a:rPr>
              <a:t>Epic go-live</a:t>
            </a:r>
          </a:p>
        </p:txBody>
      </p:sp>
      <p:sp>
        <p:nvSpPr>
          <p:cNvPr id="29" name="OTLSHAPE_M_51091c7241db45e0a475010c1c83b2a5_Date"/>
          <p:cNvSpPr txBox="1"/>
          <p:nvPr>
            <p:custDataLst>
              <p:tags r:id="rId70"/>
            </p:custDataLst>
          </p:nvPr>
        </p:nvSpPr>
        <p:spPr>
          <a:xfrm>
            <a:off x="7216544" y="1236680"/>
            <a:ext cx="482600" cy="155025"/>
          </a:xfrm>
          <a:prstGeom prst="rect">
            <a:avLst/>
          </a:prstGeom>
          <a:noFill/>
        </p:spPr>
        <p:txBody>
          <a:bodyPr vert="horz" wrap="square" lIns="0" tIns="0" rIns="0" bIns="0" rtlCol="0" anchor="ctr" anchorCtr="0">
            <a:spAutoFit/>
          </a:bodyPr>
          <a:lstStyle/>
          <a:p>
            <a:r>
              <a:rPr lang="en-US" sz="1000" spc="-6">
                <a:solidFill>
                  <a:srgbClr val="44546A"/>
                </a:solidFill>
              </a:rPr>
              <a:t>Dec 2022</a:t>
            </a:r>
          </a:p>
        </p:txBody>
      </p:sp>
      <p:sp>
        <p:nvSpPr>
          <p:cNvPr id="526" name="Title 3"/>
          <p:cNvSpPr txBox="1">
            <a:spLocks/>
          </p:cNvSpPr>
          <p:nvPr/>
        </p:nvSpPr>
        <p:spPr>
          <a:xfrm>
            <a:off x="887848" y="193430"/>
            <a:ext cx="5181600" cy="565150"/>
          </a:xfrm>
          <a:prstGeom prst="rect">
            <a:avLst/>
          </a:prstGeom>
        </p:spPr>
        <p:txBody>
          <a:bodyPr/>
          <a:lstStyle>
            <a:lvl1pPr algn="l" rtl="0" eaLnBrk="1" fontAlgn="base" hangingPunct="1">
              <a:spcBef>
                <a:spcPct val="0"/>
              </a:spcBef>
              <a:spcAft>
                <a:spcPct val="0"/>
              </a:spcAft>
              <a:defRPr sz="2800" kern="1200">
                <a:solidFill>
                  <a:schemeClr val="bg1"/>
                </a:solidFill>
                <a:latin typeface="+mj-lt"/>
                <a:ea typeface="+mj-ea"/>
                <a:cs typeface="+mj-cs"/>
              </a:defRPr>
            </a:lvl1pPr>
            <a:lvl2pPr algn="l" rtl="0" eaLnBrk="1" fontAlgn="base" hangingPunct="1">
              <a:spcBef>
                <a:spcPct val="0"/>
              </a:spcBef>
              <a:spcAft>
                <a:spcPct val="0"/>
              </a:spcAft>
              <a:defRPr sz="2800">
                <a:solidFill>
                  <a:schemeClr val="bg1"/>
                </a:solidFill>
                <a:latin typeface="Calibri" pitchFamily="34" charset="0"/>
              </a:defRPr>
            </a:lvl2pPr>
            <a:lvl3pPr algn="l" rtl="0" eaLnBrk="1" fontAlgn="base" hangingPunct="1">
              <a:spcBef>
                <a:spcPct val="0"/>
              </a:spcBef>
              <a:spcAft>
                <a:spcPct val="0"/>
              </a:spcAft>
              <a:defRPr sz="2800">
                <a:solidFill>
                  <a:schemeClr val="bg1"/>
                </a:solidFill>
                <a:latin typeface="Calibri" pitchFamily="34" charset="0"/>
              </a:defRPr>
            </a:lvl3pPr>
            <a:lvl4pPr algn="l" rtl="0" eaLnBrk="1" fontAlgn="base" hangingPunct="1">
              <a:spcBef>
                <a:spcPct val="0"/>
              </a:spcBef>
              <a:spcAft>
                <a:spcPct val="0"/>
              </a:spcAft>
              <a:defRPr sz="2800">
                <a:solidFill>
                  <a:schemeClr val="bg1"/>
                </a:solidFill>
                <a:latin typeface="Calibri" pitchFamily="34" charset="0"/>
              </a:defRPr>
            </a:lvl4pPr>
            <a:lvl5pPr algn="l" rtl="0" eaLnBrk="1" fontAlgn="base" hangingPunct="1">
              <a:spcBef>
                <a:spcPct val="0"/>
              </a:spcBef>
              <a:spcAft>
                <a:spcPct val="0"/>
              </a:spcAft>
              <a:defRPr sz="2800">
                <a:solidFill>
                  <a:schemeClr val="bg1"/>
                </a:solidFill>
                <a:latin typeface="Calibri" pitchFamily="34" charset="0"/>
              </a:defRPr>
            </a:lvl5pPr>
            <a:lvl6pPr marL="457056" algn="l" rtl="0" eaLnBrk="1" fontAlgn="base" hangingPunct="1">
              <a:spcBef>
                <a:spcPct val="0"/>
              </a:spcBef>
              <a:spcAft>
                <a:spcPct val="0"/>
              </a:spcAft>
              <a:defRPr sz="2800">
                <a:solidFill>
                  <a:schemeClr val="bg1"/>
                </a:solidFill>
                <a:latin typeface="Calibri" pitchFamily="34" charset="0"/>
              </a:defRPr>
            </a:lvl6pPr>
            <a:lvl7pPr marL="914109" algn="l" rtl="0" eaLnBrk="1" fontAlgn="base" hangingPunct="1">
              <a:spcBef>
                <a:spcPct val="0"/>
              </a:spcBef>
              <a:spcAft>
                <a:spcPct val="0"/>
              </a:spcAft>
              <a:defRPr sz="2800">
                <a:solidFill>
                  <a:schemeClr val="bg1"/>
                </a:solidFill>
                <a:latin typeface="Calibri" pitchFamily="34" charset="0"/>
              </a:defRPr>
            </a:lvl7pPr>
            <a:lvl8pPr marL="1371165" algn="l" rtl="0" eaLnBrk="1" fontAlgn="base" hangingPunct="1">
              <a:spcBef>
                <a:spcPct val="0"/>
              </a:spcBef>
              <a:spcAft>
                <a:spcPct val="0"/>
              </a:spcAft>
              <a:defRPr sz="2800">
                <a:solidFill>
                  <a:schemeClr val="bg1"/>
                </a:solidFill>
                <a:latin typeface="Calibri" pitchFamily="34" charset="0"/>
              </a:defRPr>
            </a:lvl8pPr>
            <a:lvl9pPr marL="1828218" algn="l" rtl="0" eaLnBrk="1" fontAlgn="base" hangingPunct="1">
              <a:spcBef>
                <a:spcPct val="0"/>
              </a:spcBef>
              <a:spcAft>
                <a:spcPct val="0"/>
              </a:spcAft>
              <a:defRPr sz="2800">
                <a:solidFill>
                  <a:schemeClr val="bg1"/>
                </a:solidFill>
                <a:latin typeface="Calibri" pitchFamily="34" charset="0"/>
              </a:defRPr>
            </a:lvl9pPr>
          </a:lstStyle>
          <a:p>
            <a:r>
              <a:rPr lang="en-US" sz="2400" dirty="0">
                <a:solidFill>
                  <a:prstClr val="white"/>
                </a:solidFill>
              </a:rPr>
              <a:t>CTC Onboarding Timeline</a:t>
            </a:r>
          </a:p>
        </p:txBody>
      </p:sp>
      <p:sp>
        <p:nvSpPr>
          <p:cNvPr id="135" name="OTLSHAPE_M_fdb1978303514362af1fcd1eefd7874f_Shape"/>
          <p:cNvSpPr/>
          <p:nvPr>
            <p:custDataLst>
              <p:tags r:id="rId71"/>
            </p:custDataLst>
          </p:nvPr>
        </p:nvSpPr>
        <p:spPr>
          <a:xfrm flipV="1">
            <a:off x="1181100" y="1424643"/>
            <a:ext cx="228600" cy="254000"/>
          </a:xfrm>
          <a:prstGeom prst="triangle">
            <a:avLst/>
          </a:prstGeom>
          <a:solidFill>
            <a:srgbClr val="70AD47"/>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8" name="OTLSHAPE_TB_00000000000000000000000000000000_TimescaleInterval9"/>
          <p:cNvSpPr txBox="1"/>
          <p:nvPr>
            <p:custDataLst>
              <p:tags r:id="rId72"/>
            </p:custDataLst>
          </p:nvPr>
        </p:nvSpPr>
        <p:spPr>
          <a:xfrm>
            <a:off x="7508678" y="1721905"/>
            <a:ext cx="249364" cy="186055"/>
          </a:xfrm>
          <a:prstGeom prst="rect">
            <a:avLst/>
          </a:prstGeom>
          <a:noFill/>
        </p:spPr>
        <p:txBody>
          <a:bodyPr vert="horz" wrap="none" lIns="0" tIns="0" rIns="0" bIns="0" rtlCol="0" anchor="ctr" anchorCtr="0">
            <a:noAutofit/>
          </a:bodyPr>
          <a:lstStyle/>
          <a:p>
            <a:r>
              <a:rPr lang="en-US" sz="1200" spc="-20">
                <a:solidFill>
                  <a:prstClr val="white"/>
                </a:solidFill>
              </a:rPr>
              <a:t>Dec</a:t>
            </a:r>
          </a:p>
        </p:txBody>
      </p:sp>
      <p:cxnSp>
        <p:nvCxnSpPr>
          <p:cNvPr id="139" name="OTLSHAPE_TB_00000000000000000000000000000000_Separator8"/>
          <p:cNvCxnSpPr/>
          <p:nvPr>
            <p:custDataLst>
              <p:tags r:id="rId73"/>
            </p:custDataLst>
          </p:nvPr>
        </p:nvCxnSpPr>
        <p:spPr>
          <a:xfrm>
            <a:off x="7393373" y="1717041"/>
            <a:ext cx="0" cy="203200"/>
          </a:xfrm>
          <a:prstGeom prst="line">
            <a:avLst/>
          </a:prstGeom>
          <a:ln w="6350" cap="flat" cmpd="sng" algn="ctr">
            <a:solidFill>
              <a:schemeClr val="lt1">
                <a:alpha val="29804"/>
              </a:schemeClr>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40" name="OTLSHAPE_M_28e47c11f6e54e94b1202c51aca6503c_Title"/>
          <p:cNvSpPr txBox="1"/>
          <p:nvPr>
            <p:custDataLst>
              <p:tags r:id="rId74"/>
            </p:custDataLst>
          </p:nvPr>
        </p:nvSpPr>
        <p:spPr>
          <a:xfrm>
            <a:off x="2585054" y="1075672"/>
            <a:ext cx="952500" cy="184666"/>
          </a:xfrm>
          <a:prstGeom prst="rect">
            <a:avLst/>
          </a:prstGeom>
          <a:noFill/>
        </p:spPr>
        <p:txBody>
          <a:bodyPr vert="horz" wrap="square" lIns="0" tIns="0" rIns="0" bIns="0" rtlCol="0" anchor="ctr" anchorCtr="0">
            <a:spAutoFit/>
          </a:bodyPr>
          <a:lstStyle/>
          <a:p>
            <a:pPr algn="ctr"/>
            <a:r>
              <a:rPr lang="en-US" sz="1200" b="1">
                <a:solidFill>
                  <a:prstClr val="black"/>
                </a:solidFill>
              </a:rPr>
              <a:t>Live in Test</a:t>
            </a:r>
          </a:p>
        </p:txBody>
      </p:sp>
      <p:sp>
        <p:nvSpPr>
          <p:cNvPr id="141" name="OTLSHAPE_M_fdb1978303514362af1fcd1eefd7874f_Shape"/>
          <p:cNvSpPr/>
          <p:nvPr>
            <p:custDataLst>
              <p:tags r:id="rId75"/>
            </p:custDataLst>
          </p:nvPr>
        </p:nvSpPr>
        <p:spPr>
          <a:xfrm flipV="1">
            <a:off x="2922375" y="1396916"/>
            <a:ext cx="228600" cy="254000"/>
          </a:xfrm>
          <a:prstGeom prst="triangle">
            <a:avLst/>
          </a:prstGeom>
          <a:solidFill>
            <a:srgbClr val="70AD47"/>
          </a:solid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2" name="OTLSHAPE_M_fdb1978303514362af1fcd1eefd7874f_Date"/>
          <p:cNvSpPr txBox="1"/>
          <p:nvPr>
            <p:custDataLst>
              <p:tags r:id="rId76"/>
            </p:custDataLst>
          </p:nvPr>
        </p:nvSpPr>
        <p:spPr>
          <a:xfrm>
            <a:off x="2785672" y="1245084"/>
            <a:ext cx="583339" cy="153888"/>
          </a:xfrm>
          <a:prstGeom prst="rect">
            <a:avLst/>
          </a:prstGeom>
          <a:noFill/>
        </p:spPr>
        <p:txBody>
          <a:bodyPr vert="horz" wrap="square" lIns="0" tIns="0" rIns="0" bIns="0" rtlCol="0" anchor="ctr" anchorCtr="0">
            <a:spAutoFit/>
          </a:bodyPr>
          <a:lstStyle/>
          <a:p>
            <a:r>
              <a:rPr lang="en-US" sz="1000" spc="-8">
                <a:solidFill>
                  <a:srgbClr val="44546A"/>
                </a:solidFill>
              </a:rPr>
              <a:t>June 2022</a:t>
            </a:r>
          </a:p>
        </p:txBody>
      </p:sp>
      <p:sp>
        <p:nvSpPr>
          <p:cNvPr id="226" name="Rectangle 225"/>
          <p:cNvSpPr/>
          <p:nvPr/>
        </p:nvSpPr>
        <p:spPr>
          <a:xfrm>
            <a:off x="3334349" y="1914073"/>
            <a:ext cx="1763658" cy="90335"/>
          </a:xfrm>
          <a:prstGeom prst="rect">
            <a:avLst/>
          </a:prstGeom>
          <a:solidFill>
            <a:srgbClr val="70AD47">
              <a:alpha val="8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TLSHAPE_M_28e47c11f6e54e94b1202c51aca6503c_Date"/>
          <p:cNvSpPr txBox="1"/>
          <p:nvPr>
            <p:custDataLst>
              <p:tags r:id="rId77"/>
            </p:custDataLst>
          </p:nvPr>
        </p:nvSpPr>
        <p:spPr>
          <a:xfrm>
            <a:off x="3725266" y="2049563"/>
            <a:ext cx="1009092" cy="153888"/>
          </a:xfrm>
          <a:prstGeom prst="rect">
            <a:avLst/>
          </a:prstGeom>
          <a:noFill/>
        </p:spPr>
        <p:txBody>
          <a:bodyPr vert="horz" wrap="square" lIns="0" tIns="0" rIns="0" bIns="0" rtlCol="0" anchor="ctr" anchorCtr="0">
            <a:spAutoFit/>
          </a:bodyPr>
          <a:lstStyle/>
          <a:p>
            <a:r>
              <a:rPr lang="en-US" sz="1000" spc="-6">
                <a:solidFill>
                  <a:srgbClr val="44546A"/>
                </a:solidFill>
              </a:rPr>
              <a:t>June - August 2022</a:t>
            </a:r>
          </a:p>
        </p:txBody>
      </p:sp>
      <p:sp>
        <p:nvSpPr>
          <p:cNvPr id="145" name="OTLSHAPE_M_28e47c11f6e54e94b1202c51aca6503c_Title"/>
          <p:cNvSpPr txBox="1"/>
          <p:nvPr>
            <p:custDataLst>
              <p:tags r:id="rId78"/>
            </p:custDataLst>
          </p:nvPr>
        </p:nvSpPr>
        <p:spPr>
          <a:xfrm>
            <a:off x="3753021" y="2225146"/>
            <a:ext cx="952500" cy="369332"/>
          </a:xfrm>
          <a:prstGeom prst="rect">
            <a:avLst/>
          </a:prstGeom>
          <a:noFill/>
        </p:spPr>
        <p:txBody>
          <a:bodyPr vert="horz" wrap="square" lIns="0" tIns="0" rIns="0" bIns="0" rtlCol="0" anchor="ctr" anchorCtr="0">
            <a:spAutoFit/>
          </a:bodyPr>
          <a:lstStyle/>
          <a:p>
            <a:pPr algn="ctr"/>
            <a:r>
              <a:rPr lang="en-US" sz="1200" b="1">
                <a:solidFill>
                  <a:prstClr val="black"/>
                </a:solidFill>
              </a:rPr>
              <a:t>DPH Reporting Discovery</a:t>
            </a:r>
          </a:p>
        </p:txBody>
      </p:sp>
      <p:sp>
        <p:nvSpPr>
          <p:cNvPr id="147" name="Rectangle 146"/>
          <p:cNvSpPr/>
          <p:nvPr/>
        </p:nvSpPr>
        <p:spPr>
          <a:xfrm>
            <a:off x="5133750" y="1605434"/>
            <a:ext cx="2209794" cy="98497"/>
          </a:xfrm>
          <a:prstGeom prst="rect">
            <a:avLst/>
          </a:prstGeom>
          <a:solidFill>
            <a:srgbClr val="70AD47">
              <a:alpha val="8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TLSHAPE_M_28e47c11f6e54e94b1202c51aca6503c_Date"/>
          <p:cNvSpPr txBox="1"/>
          <p:nvPr>
            <p:custDataLst>
              <p:tags r:id="rId79"/>
            </p:custDataLst>
          </p:nvPr>
        </p:nvSpPr>
        <p:spPr>
          <a:xfrm>
            <a:off x="5462867" y="1444742"/>
            <a:ext cx="1627771" cy="153888"/>
          </a:xfrm>
          <a:prstGeom prst="rect">
            <a:avLst/>
          </a:prstGeom>
          <a:noFill/>
        </p:spPr>
        <p:txBody>
          <a:bodyPr vert="horz" wrap="square" lIns="0" tIns="0" rIns="0" bIns="0" rtlCol="0" anchor="ctr" anchorCtr="0">
            <a:spAutoFit/>
          </a:bodyPr>
          <a:lstStyle/>
          <a:p>
            <a:r>
              <a:rPr lang="en-US" sz="1000" spc="-6">
                <a:solidFill>
                  <a:srgbClr val="44546A"/>
                </a:solidFill>
              </a:rPr>
              <a:t>September – November 2022</a:t>
            </a:r>
          </a:p>
        </p:txBody>
      </p:sp>
      <p:sp>
        <p:nvSpPr>
          <p:cNvPr id="149" name="OTLSHAPE_M_28e47c11f6e54e94b1202c51aca6503c_Title"/>
          <p:cNvSpPr txBox="1"/>
          <p:nvPr>
            <p:custDataLst>
              <p:tags r:id="rId80"/>
            </p:custDataLst>
          </p:nvPr>
        </p:nvSpPr>
        <p:spPr>
          <a:xfrm>
            <a:off x="5550428" y="1082525"/>
            <a:ext cx="1273876" cy="369332"/>
          </a:xfrm>
          <a:prstGeom prst="rect">
            <a:avLst/>
          </a:prstGeom>
          <a:noFill/>
        </p:spPr>
        <p:txBody>
          <a:bodyPr vert="horz" wrap="square" lIns="0" tIns="0" rIns="0" bIns="0" rtlCol="0" anchor="ctr" anchorCtr="0">
            <a:spAutoFit/>
          </a:bodyPr>
          <a:lstStyle/>
          <a:p>
            <a:pPr algn="ctr"/>
            <a:r>
              <a:rPr lang="en-US" sz="1200" b="1">
                <a:solidFill>
                  <a:prstClr val="black"/>
                </a:solidFill>
              </a:rPr>
              <a:t>Provider Directory Development</a:t>
            </a:r>
          </a:p>
        </p:txBody>
      </p:sp>
      <p:sp>
        <p:nvSpPr>
          <p:cNvPr id="151" name="OTLSHAPE_M_28e47c11f6e54e94b1202c51aca6503c_Shape"/>
          <p:cNvSpPr/>
          <p:nvPr>
            <p:custDataLst>
              <p:tags r:id="rId81"/>
            </p:custDataLst>
          </p:nvPr>
        </p:nvSpPr>
        <p:spPr>
          <a:xfrm>
            <a:off x="6303835" y="1920241"/>
            <a:ext cx="228600" cy="254000"/>
          </a:xfrm>
          <a:prstGeom prst="triangle">
            <a:avLst/>
          </a:prstGeom>
          <a:solidFill>
            <a:srgbClr val="70AD47"/>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2" name="OTLSHAPE_M_28e47c11f6e54e94b1202c51aca6503c_Date"/>
          <p:cNvSpPr txBox="1"/>
          <p:nvPr>
            <p:custDataLst>
              <p:tags r:id="rId82"/>
            </p:custDataLst>
          </p:nvPr>
        </p:nvSpPr>
        <p:spPr>
          <a:xfrm>
            <a:off x="6065855" y="2187239"/>
            <a:ext cx="704559" cy="153888"/>
          </a:xfrm>
          <a:prstGeom prst="rect">
            <a:avLst/>
          </a:prstGeom>
          <a:noFill/>
        </p:spPr>
        <p:txBody>
          <a:bodyPr vert="horz" wrap="square" lIns="0" tIns="0" rIns="0" bIns="0" rtlCol="0" anchor="ctr" anchorCtr="0">
            <a:spAutoFit/>
          </a:bodyPr>
          <a:lstStyle/>
          <a:p>
            <a:r>
              <a:rPr lang="en-US" sz="1000" spc="-6">
                <a:solidFill>
                  <a:srgbClr val="44546A"/>
                </a:solidFill>
              </a:rPr>
              <a:t>October 2022</a:t>
            </a:r>
          </a:p>
        </p:txBody>
      </p:sp>
      <p:sp>
        <p:nvSpPr>
          <p:cNvPr id="153" name="OTLSHAPE_M_28e47c11f6e54e94b1202c51aca6503c_Title"/>
          <p:cNvSpPr txBox="1"/>
          <p:nvPr>
            <p:custDataLst>
              <p:tags r:id="rId83"/>
            </p:custDataLst>
          </p:nvPr>
        </p:nvSpPr>
        <p:spPr>
          <a:xfrm>
            <a:off x="5941884" y="2348152"/>
            <a:ext cx="952500" cy="369332"/>
          </a:xfrm>
          <a:prstGeom prst="rect">
            <a:avLst/>
          </a:prstGeom>
          <a:noFill/>
        </p:spPr>
        <p:txBody>
          <a:bodyPr vert="horz" wrap="square" lIns="0" tIns="0" rIns="0" bIns="0" rtlCol="0" anchor="ctr" anchorCtr="0">
            <a:spAutoFit/>
          </a:bodyPr>
          <a:lstStyle/>
          <a:p>
            <a:pPr algn="ctr"/>
            <a:r>
              <a:rPr lang="en-US" sz="1200" b="1">
                <a:solidFill>
                  <a:prstClr val="black"/>
                </a:solidFill>
              </a:rPr>
              <a:t>Live in Production</a:t>
            </a:r>
          </a:p>
        </p:txBody>
      </p:sp>
      <p:graphicFrame>
        <p:nvGraphicFramePr>
          <p:cNvPr id="7" name="Table 7">
            <a:extLst>
              <a:ext uri="{FF2B5EF4-FFF2-40B4-BE49-F238E27FC236}">
                <a16:creationId xmlns:a16="http://schemas.microsoft.com/office/drawing/2014/main" id="{9C4344AA-C417-37C1-D92B-379D83B7E6BC}"/>
              </a:ext>
            </a:extLst>
          </p:cNvPr>
          <p:cNvGraphicFramePr>
            <a:graphicFrameLocks noGrp="1"/>
          </p:cNvGraphicFramePr>
          <p:nvPr>
            <p:extLst>
              <p:ext uri="{D42A27DB-BD31-4B8C-83A1-F6EECF244321}">
                <p14:modId xmlns:p14="http://schemas.microsoft.com/office/powerpoint/2010/main" val="845505058"/>
              </p:ext>
            </p:extLst>
          </p:nvPr>
        </p:nvGraphicFramePr>
        <p:xfrm>
          <a:off x="254911" y="2731197"/>
          <a:ext cx="8620720" cy="4073579"/>
        </p:xfrm>
        <a:graphic>
          <a:graphicData uri="http://schemas.openxmlformats.org/drawingml/2006/table">
            <a:tbl>
              <a:tblPr firstRow="1" bandRow="1">
                <a:tableStyleId>{5C22544A-7EE6-4342-B048-85BDC9FD1C3A}</a:tableStyleId>
              </a:tblPr>
              <a:tblGrid>
                <a:gridCol w="1131736">
                  <a:extLst>
                    <a:ext uri="{9D8B030D-6E8A-4147-A177-3AD203B41FA5}">
                      <a16:colId xmlns:a16="http://schemas.microsoft.com/office/drawing/2014/main" val="2730512752"/>
                    </a:ext>
                  </a:extLst>
                </a:gridCol>
                <a:gridCol w="7488984">
                  <a:extLst>
                    <a:ext uri="{9D8B030D-6E8A-4147-A177-3AD203B41FA5}">
                      <a16:colId xmlns:a16="http://schemas.microsoft.com/office/drawing/2014/main" val="2778449143"/>
                    </a:ext>
                  </a:extLst>
                </a:gridCol>
              </a:tblGrid>
              <a:tr h="366313">
                <a:tc>
                  <a:txBody>
                    <a:bodyPr/>
                    <a:lstStyle/>
                    <a:p>
                      <a:r>
                        <a:rPr lang="en-US" dirty="0"/>
                        <a:t>Date</a:t>
                      </a:r>
                    </a:p>
                  </a:txBody>
                  <a:tcPr>
                    <a:solidFill>
                      <a:schemeClr val="accent1">
                        <a:lumMod val="50000"/>
                      </a:schemeClr>
                    </a:solidFill>
                  </a:tcPr>
                </a:tc>
                <a:tc>
                  <a:txBody>
                    <a:bodyPr/>
                    <a:lstStyle/>
                    <a:p>
                      <a:r>
                        <a:rPr lang="en-US" dirty="0"/>
                        <a:t>Activity</a:t>
                      </a:r>
                    </a:p>
                  </a:txBody>
                  <a:tcPr>
                    <a:solidFill>
                      <a:schemeClr val="accent1">
                        <a:lumMod val="50000"/>
                      </a:schemeClr>
                    </a:solidFill>
                  </a:tcPr>
                </a:tc>
                <a:extLst>
                  <a:ext uri="{0D108BD9-81ED-4DB2-BD59-A6C34878D82A}">
                    <a16:rowId xmlns:a16="http://schemas.microsoft.com/office/drawing/2014/main" val="3318552805"/>
                  </a:ext>
                </a:extLst>
              </a:tr>
              <a:tr h="579995">
                <a:tc>
                  <a:txBody>
                    <a:bodyPr/>
                    <a:lstStyle/>
                    <a:p>
                      <a:r>
                        <a:rPr lang="en-US" sz="1600" dirty="0"/>
                        <a:t>March 2022</a:t>
                      </a:r>
                    </a:p>
                  </a:txBody>
                  <a:tcPr anchor="ctr">
                    <a:solidFill>
                      <a:schemeClr val="bg1">
                        <a:lumMod val="95000"/>
                      </a:schemeClr>
                    </a:solidFill>
                  </a:tcPr>
                </a:tc>
                <a:tc>
                  <a:txBody>
                    <a:bodyPr/>
                    <a:lstStyle/>
                    <a:p>
                      <a:r>
                        <a:rPr lang="en-US" sz="1600" dirty="0"/>
                        <a:t>Kick-off meeting with CTC leadership to discuss move to Epic and implementation of Mass HIway</a:t>
                      </a:r>
                    </a:p>
                  </a:txBody>
                  <a:tcPr anchor="ctr">
                    <a:solidFill>
                      <a:schemeClr val="bg1">
                        <a:lumMod val="95000"/>
                      </a:schemeClr>
                    </a:solidFill>
                  </a:tcPr>
                </a:tc>
                <a:extLst>
                  <a:ext uri="{0D108BD9-81ED-4DB2-BD59-A6C34878D82A}">
                    <a16:rowId xmlns:a16="http://schemas.microsoft.com/office/drawing/2014/main" val="991083201"/>
                  </a:ext>
                </a:extLst>
              </a:tr>
              <a:tr h="473255">
                <a:tc>
                  <a:txBody>
                    <a:bodyPr/>
                    <a:lstStyle/>
                    <a:p>
                      <a:r>
                        <a:rPr lang="en-US" sz="1600" dirty="0"/>
                        <a:t>April 2022</a:t>
                      </a:r>
                    </a:p>
                  </a:txBody>
                  <a:tcPr anchor="ctr">
                    <a:solidFill>
                      <a:schemeClr val="bg1">
                        <a:lumMod val="95000"/>
                      </a:schemeClr>
                    </a:solidFill>
                  </a:tcPr>
                </a:tc>
                <a:tc>
                  <a:txBody>
                    <a:bodyPr/>
                    <a:lstStyle/>
                    <a:p>
                      <a:r>
                        <a:rPr lang="en-US" sz="1600" dirty="0"/>
                        <a:t>Identity proofing complete and certificates issued for Mass HIway domain</a:t>
                      </a:r>
                    </a:p>
                  </a:txBody>
                  <a:tcPr anchor="ctr">
                    <a:solidFill>
                      <a:schemeClr val="bg1">
                        <a:lumMod val="95000"/>
                      </a:schemeClr>
                    </a:solidFill>
                  </a:tcPr>
                </a:tc>
                <a:extLst>
                  <a:ext uri="{0D108BD9-81ED-4DB2-BD59-A6C34878D82A}">
                    <a16:rowId xmlns:a16="http://schemas.microsoft.com/office/drawing/2014/main" val="1960865168"/>
                  </a:ext>
                </a:extLst>
              </a:tr>
              <a:tr h="335786">
                <a:tc>
                  <a:txBody>
                    <a:bodyPr/>
                    <a:lstStyle/>
                    <a:p>
                      <a:r>
                        <a:rPr lang="en-US" sz="1600" dirty="0"/>
                        <a:t>June 2022</a:t>
                      </a:r>
                    </a:p>
                  </a:txBody>
                  <a:tcPr anchor="ctr">
                    <a:solidFill>
                      <a:schemeClr val="bg1">
                        <a:lumMod val="95000"/>
                      </a:schemeClr>
                    </a:solidFill>
                  </a:tcPr>
                </a:tc>
                <a:tc>
                  <a:txBody>
                    <a:bodyPr/>
                    <a:lstStyle/>
                    <a:p>
                      <a:r>
                        <a:rPr lang="en-US" sz="1600" dirty="0"/>
                        <a:t>Live with Mass HIway CERT/Test connection</a:t>
                      </a:r>
                    </a:p>
                  </a:txBody>
                  <a:tcPr anchor="ctr">
                    <a:solidFill>
                      <a:schemeClr val="bg1">
                        <a:lumMod val="95000"/>
                      </a:schemeClr>
                    </a:solidFill>
                  </a:tcPr>
                </a:tc>
                <a:extLst>
                  <a:ext uri="{0D108BD9-81ED-4DB2-BD59-A6C34878D82A}">
                    <a16:rowId xmlns:a16="http://schemas.microsoft.com/office/drawing/2014/main" val="928571373"/>
                  </a:ext>
                </a:extLst>
              </a:tr>
              <a:tr h="579995">
                <a:tc>
                  <a:txBody>
                    <a:bodyPr/>
                    <a:lstStyle/>
                    <a:p>
                      <a:r>
                        <a:rPr lang="en-US" sz="1600" dirty="0"/>
                        <a:t>Jun-Aug 2022</a:t>
                      </a:r>
                    </a:p>
                  </a:txBody>
                  <a:tcPr anchor="ctr">
                    <a:solidFill>
                      <a:schemeClr val="bg1">
                        <a:lumMod val="95000"/>
                      </a:schemeClr>
                    </a:solidFill>
                  </a:tcPr>
                </a:tc>
                <a:tc>
                  <a:txBody>
                    <a:bodyPr/>
                    <a:lstStyle/>
                    <a:p>
                      <a:r>
                        <a:rPr lang="en-US" sz="1600" dirty="0"/>
                        <a:t>Discussions with health centers and DPH to confirm all reporting requirements will be met </a:t>
                      </a:r>
                    </a:p>
                  </a:txBody>
                  <a:tcPr anchor="ctr">
                    <a:solidFill>
                      <a:schemeClr val="bg1">
                        <a:lumMod val="95000"/>
                      </a:schemeClr>
                    </a:solidFill>
                  </a:tcPr>
                </a:tc>
                <a:extLst>
                  <a:ext uri="{0D108BD9-81ED-4DB2-BD59-A6C34878D82A}">
                    <a16:rowId xmlns:a16="http://schemas.microsoft.com/office/drawing/2014/main" val="3193995384"/>
                  </a:ext>
                </a:extLst>
              </a:tr>
              <a:tr h="579995">
                <a:tc>
                  <a:txBody>
                    <a:bodyPr/>
                    <a:lstStyle/>
                    <a:p>
                      <a:r>
                        <a:rPr lang="en-US" sz="1600" dirty="0"/>
                        <a:t>Sep-Nov 2022</a:t>
                      </a:r>
                    </a:p>
                  </a:txBody>
                  <a:tcPr anchor="ctr">
                    <a:solidFill>
                      <a:schemeClr val="bg1">
                        <a:lumMod val="95000"/>
                      </a:schemeClr>
                    </a:solidFill>
                  </a:tcPr>
                </a:tc>
                <a:tc>
                  <a:txBody>
                    <a:bodyPr/>
                    <a:lstStyle/>
                    <a:p>
                      <a:r>
                        <a:rPr lang="en-US" sz="1600" dirty="0"/>
                        <a:t>Development of Provider Directory entries for twelve health centers to facilitate care coordination</a:t>
                      </a:r>
                    </a:p>
                  </a:txBody>
                  <a:tcPr anchor="ctr">
                    <a:solidFill>
                      <a:schemeClr val="bg1">
                        <a:lumMod val="95000"/>
                      </a:schemeClr>
                    </a:solidFill>
                  </a:tcPr>
                </a:tc>
                <a:extLst>
                  <a:ext uri="{0D108BD9-81ED-4DB2-BD59-A6C34878D82A}">
                    <a16:rowId xmlns:a16="http://schemas.microsoft.com/office/drawing/2014/main" val="3169325791"/>
                  </a:ext>
                </a:extLst>
              </a:tr>
              <a:tr h="335786">
                <a:tc>
                  <a:txBody>
                    <a:bodyPr/>
                    <a:lstStyle/>
                    <a:p>
                      <a:r>
                        <a:rPr lang="en-US" sz="1600" dirty="0"/>
                        <a:t>October 2022</a:t>
                      </a:r>
                    </a:p>
                  </a:txBody>
                  <a:tcPr anchor="ctr">
                    <a:solidFill>
                      <a:schemeClr val="bg1">
                        <a:lumMod val="95000"/>
                      </a:schemeClr>
                    </a:solidFill>
                  </a:tcPr>
                </a:tc>
                <a:tc>
                  <a:txBody>
                    <a:bodyPr/>
                    <a:lstStyle/>
                    <a:p>
                      <a:r>
                        <a:rPr lang="en-US" sz="1600" dirty="0"/>
                        <a:t>Live with Mass HIway Production connection</a:t>
                      </a:r>
                    </a:p>
                  </a:txBody>
                  <a:tcPr anchor="ctr">
                    <a:solidFill>
                      <a:schemeClr val="bg1">
                        <a:lumMod val="95000"/>
                      </a:schemeClr>
                    </a:solidFill>
                  </a:tcPr>
                </a:tc>
                <a:extLst>
                  <a:ext uri="{0D108BD9-81ED-4DB2-BD59-A6C34878D82A}">
                    <a16:rowId xmlns:a16="http://schemas.microsoft.com/office/drawing/2014/main" val="1130110835"/>
                  </a:ext>
                </a:extLst>
              </a:tr>
              <a:tr h="335786">
                <a:tc>
                  <a:txBody>
                    <a:bodyPr/>
                    <a:lstStyle/>
                    <a:p>
                      <a:r>
                        <a:rPr lang="en-US" sz="1600" dirty="0"/>
                        <a:t>December 2022</a:t>
                      </a:r>
                    </a:p>
                  </a:txBody>
                  <a:tcPr anchor="ctr">
                    <a:solidFill>
                      <a:schemeClr val="bg1">
                        <a:lumMod val="95000"/>
                      </a:schemeClr>
                    </a:solidFill>
                  </a:tcPr>
                </a:tc>
                <a:tc>
                  <a:txBody>
                    <a:bodyPr/>
                    <a:lstStyle/>
                    <a:p>
                      <a:r>
                        <a:rPr lang="en-US" sz="1600" dirty="0"/>
                        <a:t>Epic Go-Live</a:t>
                      </a:r>
                    </a:p>
                  </a:txBody>
                  <a:tcPr anchor="ctr">
                    <a:solidFill>
                      <a:schemeClr val="bg1">
                        <a:lumMod val="95000"/>
                      </a:schemeClr>
                    </a:solidFill>
                  </a:tcPr>
                </a:tc>
                <a:extLst>
                  <a:ext uri="{0D108BD9-81ED-4DB2-BD59-A6C34878D82A}">
                    <a16:rowId xmlns:a16="http://schemas.microsoft.com/office/drawing/2014/main" val="1960360169"/>
                  </a:ext>
                </a:extLst>
              </a:tr>
            </a:tbl>
          </a:graphicData>
        </a:graphic>
      </p:graphicFrame>
    </p:spTree>
    <p:custDataLst>
      <p:tags r:id="rId1"/>
    </p:custDataLst>
    <p:extLst>
      <p:ext uri="{BB962C8B-B14F-4D97-AF65-F5344CB8AC3E}">
        <p14:creationId xmlns:p14="http://schemas.microsoft.com/office/powerpoint/2010/main" val="3555406273"/>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380999" y="1151978"/>
            <a:ext cx="8239897" cy="1047525"/>
          </a:xfrm>
          <a:prstGeom prst="rect">
            <a:avLst/>
          </a:prstGeom>
          <a:solidFill>
            <a:schemeClr val="accent1">
              <a:lumMod val="20000"/>
              <a:lumOff val="8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5128" tIns="135128" rIns="135128" bIns="590512" numCol="1" spcCol="1270" anchor="t" anchorCtr="0">
            <a:noAutofit/>
          </a:bodyPr>
          <a:lstStyle/>
          <a:p>
            <a:pPr defTabSz="844550">
              <a:lnSpc>
                <a:spcPct val="90000"/>
              </a:lnSpc>
              <a:spcBef>
                <a:spcPct val="0"/>
              </a:spcBef>
              <a:spcAft>
                <a:spcPct val="35000"/>
              </a:spcAft>
            </a:pPr>
            <a:r>
              <a:rPr lang="en-US" sz="2000" dirty="0">
                <a:solidFill>
                  <a:schemeClr val="tx1"/>
                </a:solidFill>
              </a:rPr>
              <a:t>The Epic EHR provides health record exchange with other Epic instances, but only through a Direct Message connection, like the Mass HIway, can providers exchange information with non-Epic entities.</a:t>
            </a:r>
          </a:p>
        </p:txBody>
      </p:sp>
      <p:sp>
        <p:nvSpPr>
          <p:cNvPr id="3" name="Title 2"/>
          <p:cNvSpPr>
            <a:spLocks noGrp="1"/>
          </p:cNvSpPr>
          <p:nvPr>
            <p:ph type="title"/>
          </p:nvPr>
        </p:nvSpPr>
        <p:spPr/>
        <p:txBody>
          <a:bodyPr/>
          <a:lstStyle/>
          <a:p>
            <a:r>
              <a:rPr lang="en-US" dirty="0"/>
              <a:t>Why the Mass HIway?</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solidFill>
                  <a:prstClr val="black"/>
                </a:solidFill>
              </a:rPr>
              <a:pPr>
                <a:defRPr/>
              </a:pPr>
              <a:t>25</a:t>
            </a:fld>
            <a:endParaRPr lang="en-US">
              <a:solidFill>
                <a:prstClr val="black"/>
              </a:solidFill>
            </a:endParaRPr>
          </a:p>
        </p:txBody>
      </p:sp>
      <p:sp>
        <p:nvSpPr>
          <p:cNvPr id="5" name="TextBox 4"/>
          <p:cNvSpPr txBox="1"/>
          <p:nvPr/>
        </p:nvSpPr>
        <p:spPr>
          <a:xfrm>
            <a:off x="380999" y="2652774"/>
            <a:ext cx="4040659" cy="2777683"/>
          </a:xfrm>
          <a:prstGeom prst="rect">
            <a:avLst/>
          </a:prstGeom>
          <a:noFill/>
        </p:spPr>
        <p:txBody>
          <a:bodyPr wrap="square" rtlCol="0">
            <a:spAutoFit/>
          </a:bodyPr>
          <a:lstStyle/>
          <a:p>
            <a:r>
              <a:rPr lang="en-US" sz="2000" b="1" dirty="0"/>
              <a:t>Benefits of the Mass HIway</a:t>
            </a:r>
          </a:p>
          <a:p>
            <a:endParaRPr lang="en-US" sz="1050" b="1" dirty="0"/>
          </a:p>
          <a:p>
            <a:pPr marL="285750" indent="-285750">
              <a:buFont typeface="Arial" panose="020B0604020202020204" pitchFamily="34" charset="0"/>
              <a:buChar char="•"/>
            </a:pPr>
            <a:r>
              <a:rPr lang="en-US" dirty="0"/>
              <a:t>DirectTrust connection to 20+ other Direct Messaging service providers in the country</a:t>
            </a:r>
          </a:p>
          <a:p>
            <a:pPr marL="285750" indent="-285750">
              <a:buFont typeface="Arial" panose="020B0604020202020204" pitchFamily="34" charset="0"/>
              <a:buChar char="•"/>
            </a:pPr>
            <a:r>
              <a:rPr lang="en-US" dirty="0"/>
              <a:t>Control of Provider Directory entries to support better care coordination</a:t>
            </a:r>
          </a:p>
          <a:p>
            <a:pPr marL="285750" indent="-285750">
              <a:buFont typeface="Arial" panose="020B0604020202020204" pitchFamily="34" charset="0"/>
              <a:buChar char="•"/>
            </a:pPr>
            <a:r>
              <a:rPr lang="en-US" dirty="0"/>
              <a:t>Account Management support</a:t>
            </a:r>
          </a:p>
          <a:p>
            <a:pPr marL="285750" indent="-285750">
              <a:buFont typeface="Arial" panose="020B0604020202020204" pitchFamily="34" charset="0"/>
              <a:buChar char="•"/>
            </a:pPr>
            <a:r>
              <a:rPr lang="en-US" dirty="0"/>
              <a:t>Accessible Technical support</a:t>
            </a:r>
          </a:p>
          <a:p>
            <a:pPr marL="285750" indent="-285750">
              <a:buFont typeface="Arial" panose="020B0604020202020204" pitchFamily="34" charset="0"/>
              <a:buChar char="•"/>
            </a:pPr>
            <a:endParaRPr lang="en-US" dirty="0"/>
          </a:p>
        </p:txBody>
      </p:sp>
      <p:sp>
        <p:nvSpPr>
          <p:cNvPr id="8" name="Rectangle 7"/>
          <p:cNvSpPr/>
          <p:nvPr/>
        </p:nvSpPr>
        <p:spPr>
          <a:xfrm>
            <a:off x="4580237" y="2652774"/>
            <a:ext cx="4040659" cy="3539430"/>
          </a:xfrm>
          <a:prstGeom prst="rect">
            <a:avLst/>
          </a:prstGeom>
        </p:spPr>
        <p:txBody>
          <a:bodyPr wrap="square">
            <a:spAutoFit/>
          </a:bodyPr>
          <a:lstStyle/>
          <a:p>
            <a:r>
              <a:rPr lang="en-US" sz="1600" b="0" i="1" dirty="0">
                <a:solidFill>
                  <a:schemeClr val="accent1"/>
                </a:solidFill>
                <a:effectLst/>
                <a:latin typeface="Roboto"/>
              </a:rPr>
              <a:t>“Communicating through the Mass HIway promotes greater interoperability with non-Epic trading partners by allowing CTC to send and receive messages using the Direct standard. Through our partnership with the Mass HIway, we will be able to receive ADT notifications for non-Epic trading partners which will allow us to provide seamless transitions of care and notify care teams when their patients are seen elsewhere. “</a:t>
            </a:r>
          </a:p>
          <a:p>
            <a:endParaRPr lang="en-US" sz="1600" b="0" i="0" dirty="0">
              <a:solidFill>
                <a:schemeClr val="accent1"/>
              </a:solidFill>
              <a:effectLst/>
              <a:latin typeface="Roboto"/>
            </a:endParaRPr>
          </a:p>
          <a:p>
            <a:r>
              <a:rPr lang="en-US" sz="1600" b="0" i="1" dirty="0">
                <a:solidFill>
                  <a:schemeClr val="accent1"/>
                </a:solidFill>
                <a:effectLst/>
                <a:latin typeface="Roboto"/>
              </a:rPr>
              <a:t>- Karen </a:t>
            </a:r>
            <a:r>
              <a:rPr lang="en-US" sz="1600" b="0" i="1" dirty="0" err="1">
                <a:solidFill>
                  <a:schemeClr val="accent1"/>
                </a:solidFill>
                <a:effectLst/>
                <a:latin typeface="Roboto"/>
              </a:rPr>
              <a:t>Serrago</a:t>
            </a:r>
            <a:r>
              <a:rPr lang="en-US" sz="1600" b="0" i="1" dirty="0">
                <a:solidFill>
                  <a:schemeClr val="accent1"/>
                </a:solidFill>
                <a:effectLst/>
                <a:latin typeface="Roboto"/>
              </a:rPr>
              <a:t>, Chief Information Officer, Community Technology Cooperative</a:t>
            </a:r>
            <a:endParaRPr lang="en-US" sz="1600" b="0" i="0" dirty="0">
              <a:solidFill>
                <a:schemeClr val="accent1"/>
              </a:solidFill>
              <a:effectLst/>
              <a:latin typeface="Roboto"/>
            </a:endParaRPr>
          </a:p>
        </p:txBody>
      </p:sp>
    </p:spTree>
    <p:extLst>
      <p:ext uri="{BB962C8B-B14F-4D97-AF65-F5344CB8AC3E}">
        <p14:creationId xmlns:p14="http://schemas.microsoft.com/office/powerpoint/2010/main" val="3794454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61236" y="120650"/>
            <a:ext cx="5920563" cy="565150"/>
          </a:xfrm>
        </p:spPr>
        <p:txBody>
          <a:bodyPr/>
          <a:lstStyle/>
          <a:p>
            <a:r>
              <a:rPr lang="en-US" dirty="0"/>
              <a:t>CTC Transactions since go-live</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solidFill>
                  <a:prstClr val="black"/>
                </a:solidFill>
              </a:rPr>
              <a:pPr>
                <a:defRPr/>
              </a:pPr>
              <a:t>26</a:t>
            </a:fld>
            <a:endParaRPr lang="en-US">
              <a:solidFill>
                <a:prstClr val="black"/>
              </a:solidFill>
            </a:endParaRPr>
          </a:p>
        </p:txBody>
      </p:sp>
      <p:sp>
        <p:nvSpPr>
          <p:cNvPr id="7" name="Rectangle 6"/>
          <p:cNvSpPr/>
          <p:nvPr/>
        </p:nvSpPr>
        <p:spPr>
          <a:xfrm>
            <a:off x="317088" y="990600"/>
            <a:ext cx="8563300" cy="837768"/>
          </a:xfrm>
          <a:prstGeom prst="rect">
            <a:avLst/>
          </a:prstGeom>
          <a:solidFill>
            <a:schemeClr val="accent1">
              <a:lumMod val="20000"/>
              <a:lumOff val="80000"/>
            </a:schemeClr>
          </a:solidFill>
          <a:ln w="3175" cap="flat" cmpd="sng" algn="ctr">
            <a:solidFill>
              <a:schemeClr val="accent1">
                <a:lumMod val="20000"/>
                <a:lumOff val="80000"/>
              </a:schemeClr>
            </a:solidFill>
            <a:prstDash val="solid"/>
          </a:ln>
          <a:effectLst/>
        </p:spPr>
        <p:txBody>
          <a:bodyPr lIns="92866" tIns="46437" rIns="92866" bIns="46437" rtlCol="0" anchor="ctr"/>
          <a:lstStyle/>
          <a:p>
            <a:pPr>
              <a:spcAft>
                <a:spcPts val="600"/>
              </a:spcAft>
              <a:defRPr/>
            </a:pPr>
            <a:r>
              <a:rPr lang="en-US" sz="2000" kern="0" dirty="0"/>
              <a:t>CTC’s Epic instance went live on 12/1/22. In this short time, they are seeing significant value from the messages received through their Mass HIway connection.</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660005422"/>
              </p:ext>
            </p:extLst>
          </p:nvPr>
        </p:nvGraphicFramePr>
        <p:xfrm>
          <a:off x="4442689" y="1963067"/>
          <a:ext cx="4437699" cy="1964032"/>
        </p:xfrm>
        <a:graphic>
          <a:graphicData uri="http://schemas.openxmlformats.org/drawingml/2006/table">
            <a:tbl>
              <a:tblPr firstRow="1" lastRow="1" bandRow="1">
                <a:tableStyleId>{5C22544A-7EE6-4342-B048-85BDC9FD1C3A}</a:tableStyleId>
              </a:tblPr>
              <a:tblGrid>
                <a:gridCol w="2402345">
                  <a:extLst>
                    <a:ext uri="{9D8B030D-6E8A-4147-A177-3AD203B41FA5}">
                      <a16:colId xmlns:a16="http://schemas.microsoft.com/office/drawing/2014/main" val="20000"/>
                    </a:ext>
                  </a:extLst>
                </a:gridCol>
                <a:gridCol w="2035354">
                  <a:extLst>
                    <a:ext uri="{9D8B030D-6E8A-4147-A177-3AD203B41FA5}">
                      <a16:colId xmlns:a16="http://schemas.microsoft.com/office/drawing/2014/main" val="20001"/>
                    </a:ext>
                  </a:extLst>
                </a:gridCol>
              </a:tblGrid>
              <a:tr h="545118">
                <a:tc gridSpan="2">
                  <a:txBody>
                    <a:bodyPr/>
                    <a:lstStyle/>
                    <a:p>
                      <a:pPr algn="ctr"/>
                      <a:r>
                        <a:rPr lang="en-US" dirty="0"/>
                        <a:t>Messages Received </a:t>
                      </a:r>
                    </a:p>
                    <a:p>
                      <a:pPr algn="ctr"/>
                      <a:r>
                        <a:rPr lang="en-US" sz="1200" dirty="0"/>
                        <a:t>(12/1/22</a:t>
                      </a:r>
                      <a:r>
                        <a:rPr lang="en-US" sz="1200" baseline="0" dirty="0"/>
                        <a:t> – 1/20/23)</a:t>
                      </a:r>
                      <a:endParaRPr lang="en-US" sz="1200" dirty="0"/>
                    </a:p>
                  </a:txBody>
                  <a:tcPr anchor="ctr">
                    <a:solidFill>
                      <a:schemeClr val="accent1">
                        <a:lumMod val="50000"/>
                      </a:schemeClr>
                    </a:solidFill>
                  </a:tcPr>
                </a:tc>
                <a:tc hMerge="1">
                  <a:txBody>
                    <a:bodyPr/>
                    <a:lstStyle/>
                    <a:p>
                      <a:pPr algn="ctr"/>
                      <a:endParaRPr lang="en-US" sz="1400"/>
                    </a:p>
                  </a:txBody>
                  <a:tcPr/>
                </a:tc>
                <a:extLst>
                  <a:ext uri="{0D108BD9-81ED-4DB2-BD59-A6C34878D82A}">
                    <a16:rowId xmlns:a16="http://schemas.microsoft.com/office/drawing/2014/main" val="10000"/>
                  </a:ext>
                </a:extLst>
              </a:tr>
              <a:tr h="365576">
                <a:tc>
                  <a:txBody>
                    <a:bodyPr/>
                    <a:lstStyle/>
                    <a:p>
                      <a:pPr marL="0" marR="0" lvl="0" indent="0" algn="ctr" defTabSz="914109" rtl="0" eaLnBrk="1" fontAlgn="auto" latinLnBrk="0" hangingPunct="1">
                        <a:lnSpc>
                          <a:spcPct val="100000"/>
                        </a:lnSpc>
                        <a:spcBef>
                          <a:spcPts val="0"/>
                        </a:spcBef>
                        <a:spcAft>
                          <a:spcPts val="0"/>
                        </a:spcAft>
                        <a:buClrTx/>
                        <a:buSzTx/>
                        <a:buFontTx/>
                        <a:buNone/>
                        <a:tabLst/>
                        <a:defRPr/>
                      </a:pPr>
                      <a:r>
                        <a:rPr lang="en-US" sz="1400" dirty="0"/>
                        <a:t>ENS</a:t>
                      </a:r>
                      <a:r>
                        <a:rPr lang="en-US" sz="1400" baseline="0" dirty="0"/>
                        <a:t> Alerts</a:t>
                      </a:r>
                      <a:endParaRPr lang="en-US" sz="1400" dirty="0"/>
                    </a:p>
                  </a:txBody>
                  <a:tcPr anchor="ctr">
                    <a:solidFill>
                      <a:schemeClr val="accent1">
                        <a:lumMod val="20000"/>
                        <a:lumOff val="80000"/>
                      </a:schemeClr>
                    </a:solidFill>
                  </a:tcPr>
                </a:tc>
                <a:tc>
                  <a:txBody>
                    <a:bodyPr/>
                    <a:lstStyle/>
                    <a:p>
                      <a:pPr marL="0" marR="0" lvl="0" indent="0" algn="ctr" defTabSz="914109" rtl="0" eaLnBrk="1" fontAlgn="auto" latinLnBrk="0" hangingPunct="1">
                        <a:lnSpc>
                          <a:spcPct val="100000"/>
                        </a:lnSpc>
                        <a:spcBef>
                          <a:spcPts val="0"/>
                        </a:spcBef>
                        <a:spcAft>
                          <a:spcPts val="0"/>
                        </a:spcAft>
                        <a:buClrTx/>
                        <a:buSzTx/>
                        <a:buFontTx/>
                        <a:buNone/>
                        <a:tabLst/>
                        <a:defRPr/>
                      </a:pPr>
                      <a:r>
                        <a:rPr lang="en-US" sz="1400"/>
                        <a:t>3371</a:t>
                      </a:r>
                    </a:p>
                  </a:txBody>
                  <a:tcPr anchor="ctr">
                    <a:solidFill>
                      <a:schemeClr val="accent1">
                        <a:lumMod val="20000"/>
                        <a:lumOff val="80000"/>
                      </a:schemeClr>
                    </a:solidFill>
                  </a:tcPr>
                </a:tc>
                <a:extLst>
                  <a:ext uri="{0D108BD9-81ED-4DB2-BD59-A6C34878D82A}">
                    <a16:rowId xmlns:a16="http://schemas.microsoft.com/office/drawing/2014/main" val="10001"/>
                  </a:ext>
                </a:extLst>
              </a:tr>
              <a:tr h="365576">
                <a:tc>
                  <a:txBody>
                    <a:bodyPr/>
                    <a:lstStyle/>
                    <a:p>
                      <a:pPr marL="0" marR="0" lvl="0" indent="0" algn="ctr" defTabSz="914109" rtl="0" eaLnBrk="1" fontAlgn="auto" latinLnBrk="0" hangingPunct="1">
                        <a:lnSpc>
                          <a:spcPct val="100000"/>
                        </a:lnSpc>
                        <a:spcBef>
                          <a:spcPts val="0"/>
                        </a:spcBef>
                        <a:spcAft>
                          <a:spcPts val="0"/>
                        </a:spcAft>
                        <a:buClrTx/>
                        <a:buSzTx/>
                        <a:buFontTx/>
                        <a:buNone/>
                        <a:tabLst/>
                        <a:defRPr/>
                      </a:pPr>
                      <a:r>
                        <a:rPr lang="en-US" sz="1400"/>
                        <a:t>Rx Alerts</a:t>
                      </a:r>
                    </a:p>
                  </a:txBody>
                  <a:tcPr anchor="ctr">
                    <a:solidFill>
                      <a:schemeClr val="accent1">
                        <a:lumMod val="20000"/>
                        <a:lumOff val="80000"/>
                      </a:schemeClr>
                    </a:solidFill>
                  </a:tcPr>
                </a:tc>
                <a:tc>
                  <a:txBody>
                    <a:bodyPr/>
                    <a:lstStyle/>
                    <a:p>
                      <a:pPr marL="0" marR="0" lvl="0" indent="0" algn="ctr" defTabSz="914109" rtl="0" eaLnBrk="1" fontAlgn="auto" latinLnBrk="0" hangingPunct="1">
                        <a:lnSpc>
                          <a:spcPct val="100000"/>
                        </a:lnSpc>
                        <a:spcBef>
                          <a:spcPts val="0"/>
                        </a:spcBef>
                        <a:spcAft>
                          <a:spcPts val="0"/>
                        </a:spcAft>
                        <a:buClrTx/>
                        <a:buSzTx/>
                        <a:buFontTx/>
                        <a:buNone/>
                        <a:tabLst/>
                        <a:defRPr/>
                      </a:pPr>
                      <a:r>
                        <a:rPr lang="en-US" sz="1400" dirty="0"/>
                        <a:t>568</a:t>
                      </a:r>
                    </a:p>
                  </a:txBody>
                  <a:tcPr anchor="ctr">
                    <a:solidFill>
                      <a:schemeClr val="accent1">
                        <a:lumMod val="20000"/>
                        <a:lumOff val="80000"/>
                      </a:schemeClr>
                    </a:solidFill>
                  </a:tcPr>
                </a:tc>
                <a:extLst>
                  <a:ext uri="{0D108BD9-81ED-4DB2-BD59-A6C34878D82A}">
                    <a16:rowId xmlns:a16="http://schemas.microsoft.com/office/drawing/2014/main" val="10002"/>
                  </a:ext>
                </a:extLst>
              </a:tr>
              <a:tr h="379440">
                <a:tc>
                  <a:txBody>
                    <a:bodyPr/>
                    <a:lstStyle/>
                    <a:p>
                      <a:pPr marL="0" marR="0" lvl="0" indent="0" algn="ctr" defTabSz="914109" rtl="0" eaLnBrk="1" fontAlgn="auto" latinLnBrk="0" hangingPunct="1">
                        <a:lnSpc>
                          <a:spcPct val="100000"/>
                        </a:lnSpc>
                        <a:spcBef>
                          <a:spcPts val="0"/>
                        </a:spcBef>
                        <a:spcAft>
                          <a:spcPts val="0"/>
                        </a:spcAft>
                        <a:buClrTx/>
                        <a:buSzTx/>
                        <a:buFontTx/>
                        <a:buNone/>
                        <a:tabLst/>
                        <a:defRPr/>
                      </a:pPr>
                      <a:r>
                        <a:rPr lang="en-US" sz="1400"/>
                        <a:t>Care Coordination</a:t>
                      </a:r>
                    </a:p>
                  </a:txBody>
                  <a:tcPr anchor="ctr">
                    <a:solidFill>
                      <a:schemeClr val="accent1">
                        <a:lumMod val="20000"/>
                        <a:lumOff val="80000"/>
                      </a:schemeClr>
                    </a:solidFill>
                  </a:tcPr>
                </a:tc>
                <a:tc>
                  <a:txBody>
                    <a:bodyPr/>
                    <a:lstStyle/>
                    <a:p>
                      <a:pPr marL="0" marR="0" lvl="0" indent="0" algn="ctr" defTabSz="914109" rtl="0" eaLnBrk="1" fontAlgn="auto" latinLnBrk="0" hangingPunct="1">
                        <a:lnSpc>
                          <a:spcPct val="100000"/>
                        </a:lnSpc>
                        <a:spcBef>
                          <a:spcPts val="0"/>
                        </a:spcBef>
                        <a:spcAft>
                          <a:spcPts val="0"/>
                        </a:spcAft>
                        <a:buClrTx/>
                        <a:buSzTx/>
                        <a:buFontTx/>
                        <a:buNone/>
                        <a:tabLst/>
                        <a:defRPr/>
                      </a:pPr>
                      <a:r>
                        <a:rPr lang="en-US" sz="1400" dirty="0"/>
                        <a:t>9</a:t>
                      </a:r>
                    </a:p>
                  </a:txBody>
                  <a:tcPr anchor="ctr">
                    <a:solidFill>
                      <a:schemeClr val="accent1">
                        <a:lumMod val="20000"/>
                        <a:lumOff val="80000"/>
                      </a:schemeClr>
                    </a:solidFill>
                  </a:tcPr>
                </a:tc>
                <a:extLst>
                  <a:ext uri="{0D108BD9-81ED-4DB2-BD59-A6C34878D82A}">
                    <a16:rowId xmlns:a16="http://schemas.microsoft.com/office/drawing/2014/main" val="10003"/>
                  </a:ext>
                </a:extLst>
              </a:tr>
              <a:tr h="302843">
                <a:tc>
                  <a:txBody>
                    <a:bodyPr/>
                    <a:lstStyle/>
                    <a:p>
                      <a:pPr algn="r"/>
                      <a:r>
                        <a:rPr lang="en-US" sz="1400" dirty="0">
                          <a:solidFill>
                            <a:schemeClr val="bg1"/>
                          </a:solidFill>
                        </a:rPr>
                        <a:t>Total</a:t>
                      </a:r>
                    </a:p>
                  </a:txBody>
                  <a:tcPr anchor="ctr">
                    <a:solidFill>
                      <a:schemeClr val="accent1">
                        <a:lumMod val="50000"/>
                      </a:schemeClr>
                    </a:solidFill>
                  </a:tcPr>
                </a:tc>
                <a:tc>
                  <a:txBody>
                    <a:bodyPr/>
                    <a:lstStyle/>
                    <a:p>
                      <a:pPr marL="0" marR="0" lvl="0" indent="0" algn="ctr" defTabSz="914109" rtl="0" eaLnBrk="1" fontAlgn="auto" latinLnBrk="0" hangingPunct="1">
                        <a:lnSpc>
                          <a:spcPct val="100000"/>
                        </a:lnSpc>
                        <a:spcBef>
                          <a:spcPts val="0"/>
                        </a:spcBef>
                        <a:spcAft>
                          <a:spcPts val="0"/>
                        </a:spcAft>
                        <a:buClrTx/>
                        <a:buSzTx/>
                        <a:buFontTx/>
                        <a:buNone/>
                        <a:tabLst/>
                        <a:defRPr/>
                      </a:pPr>
                      <a:r>
                        <a:rPr lang="en-US" sz="1400" dirty="0">
                          <a:solidFill>
                            <a:schemeClr val="bg1"/>
                          </a:solidFill>
                        </a:rPr>
                        <a:t>3948</a:t>
                      </a:r>
                    </a:p>
                  </a:txBody>
                  <a:tcPr anchor="ctr">
                    <a:solidFill>
                      <a:schemeClr val="accent1">
                        <a:lumMod val="50000"/>
                      </a:schemeClr>
                    </a:solidFill>
                  </a:tcPr>
                </a:tc>
                <a:extLst>
                  <a:ext uri="{0D108BD9-81ED-4DB2-BD59-A6C34878D82A}">
                    <a16:rowId xmlns:a16="http://schemas.microsoft.com/office/drawing/2014/main" val="10004"/>
                  </a:ext>
                </a:extLst>
              </a:tr>
            </a:tbl>
          </a:graphicData>
        </a:graphic>
      </p:graphicFrame>
      <p:sp>
        <p:nvSpPr>
          <p:cNvPr id="12" name="Freeform 11"/>
          <p:cNvSpPr/>
          <p:nvPr/>
        </p:nvSpPr>
        <p:spPr>
          <a:xfrm>
            <a:off x="4442689" y="4092620"/>
            <a:ext cx="4437699" cy="1774780"/>
          </a:xfrm>
          <a:prstGeom prst="rect">
            <a:avLst/>
          </a:prstGeom>
          <a:noFill/>
          <a:ln>
            <a:solidFill>
              <a:schemeClr val="accent1">
                <a:lumMod val="50000"/>
              </a:schemeClr>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5128" tIns="135128" rIns="135128" bIns="590512" numCol="1" spcCol="1270" anchor="t" anchorCtr="0">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844550">
              <a:lnSpc>
                <a:spcPct val="90000"/>
              </a:lnSpc>
              <a:spcBef>
                <a:spcPct val="0"/>
              </a:spcBef>
              <a:spcAft>
                <a:spcPct val="35000"/>
              </a:spcAft>
            </a:pPr>
            <a:r>
              <a:rPr lang="en-US" sz="1900" dirty="0">
                <a:solidFill>
                  <a:schemeClr val="tx1"/>
                </a:solidFill>
              </a:rPr>
              <a:t>CTC providers sent ~60 messages to non-Epic healthcare organizations via the Mass HIway during the same timeframe. The receiving organizations included Holyoke Medical Center, BIDMC, and other ambulatory practices.</a:t>
            </a:r>
          </a:p>
        </p:txBody>
      </p:sp>
      <p:sp>
        <p:nvSpPr>
          <p:cNvPr id="6" name="TextBox 5"/>
          <p:cNvSpPr txBox="1"/>
          <p:nvPr/>
        </p:nvSpPr>
        <p:spPr>
          <a:xfrm>
            <a:off x="317088" y="6032921"/>
            <a:ext cx="8251202" cy="646331"/>
          </a:xfrm>
          <a:prstGeom prst="rect">
            <a:avLst/>
          </a:prstGeom>
          <a:noFill/>
        </p:spPr>
        <p:txBody>
          <a:bodyPr wrap="square" rtlCol="0">
            <a:spAutoFit/>
          </a:bodyPr>
          <a:lstStyle/>
          <a:p>
            <a:pPr algn="ctr"/>
            <a:r>
              <a:rPr lang="en-US" i="1" dirty="0"/>
              <a:t>We expect to see a significant increase in the number of sent and received Care Coordination messages over the coming months as </a:t>
            </a:r>
            <a:r>
              <a:rPr lang="en-US" b="1" i="1" dirty="0"/>
              <a:t>Provider Directories </a:t>
            </a:r>
            <a:r>
              <a:rPr lang="en-US" i="1" dirty="0"/>
              <a:t>are updated.</a:t>
            </a:r>
          </a:p>
        </p:txBody>
      </p:sp>
      <p:graphicFrame>
        <p:nvGraphicFramePr>
          <p:cNvPr id="9" name="Chart 8"/>
          <p:cNvGraphicFramePr>
            <a:graphicFrameLocks/>
          </p:cNvGraphicFramePr>
          <p:nvPr>
            <p:extLst>
              <p:ext uri="{D42A27DB-BD31-4B8C-83A1-F6EECF244321}">
                <p14:modId xmlns:p14="http://schemas.microsoft.com/office/powerpoint/2010/main" val="1004180511"/>
              </p:ext>
            </p:extLst>
          </p:nvPr>
        </p:nvGraphicFramePr>
        <p:xfrm>
          <a:off x="-40821" y="1925962"/>
          <a:ext cx="4483510" cy="42796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583487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1896551"/>
            <a:ext cx="8182352" cy="1815853"/>
          </a:xfrm>
          <a:prstGeom prst="rect">
            <a:avLst/>
          </a:prstGeom>
        </p:spPr>
        <p:txBody>
          <a:bodyPr wrap="square" lIns="91411" tIns="45706" rIns="91411" bIns="45706" anchor="t">
            <a:spAutoFit/>
          </a:bodyPr>
          <a:lstStyle/>
          <a:p>
            <a:pPr marL="342265" indent="-342265" algn="ctr">
              <a:spcBef>
                <a:spcPct val="20000"/>
              </a:spcBef>
              <a:defRPr/>
            </a:pPr>
            <a:r>
              <a:rPr lang="en-US" sz="2800" b="1" dirty="0">
                <a:solidFill>
                  <a:prstClr val="black"/>
                </a:solidFill>
                <a:latin typeface="Calibri"/>
              </a:rPr>
              <a:t>Next HITC meeting</a:t>
            </a:r>
            <a:br>
              <a:rPr lang="en-US" sz="2800" b="1" dirty="0">
                <a:solidFill>
                  <a:prstClr val="black"/>
                </a:solidFill>
                <a:latin typeface="Calibri"/>
              </a:rPr>
            </a:br>
            <a:endParaRPr lang="en-US" sz="2800" b="1" dirty="0">
              <a:solidFill>
                <a:prstClr val="black"/>
              </a:solidFill>
              <a:latin typeface="Calibri"/>
              <a:cs typeface="Calibri"/>
            </a:endParaRPr>
          </a:p>
          <a:p>
            <a:pPr algn="ctr"/>
            <a:r>
              <a:rPr lang="en-US" sz="2800" b="0" i="0" dirty="0">
                <a:solidFill>
                  <a:srgbClr val="141414"/>
                </a:solidFill>
                <a:effectLst/>
                <a:latin typeface="Noto Sans VF"/>
              </a:rPr>
              <a:t>Monday, August 7, 2023</a:t>
            </a:r>
          </a:p>
          <a:p>
            <a:pPr algn="ctr"/>
            <a:r>
              <a:rPr lang="en-US" sz="2800" b="0" i="0" dirty="0">
                <a:solidFill>
                  <a:srgbClr val="141414"/>
                </a:solidFill>
                <a:effectLst/>
                <a:latin typeface="Noto Sans VF"/>
              </a:rPr>
              <a:t>3:30 p.m. - 5 p.m.</a:t>
            </a:r>
          </a:p>
        </p:txBody>
      </p:sp>
      <p:sp>
        <p:nvSpPr>
          <p:cNvPr id="6" name="Title 2"/>
          <p:cNvSpPr txBox="1">
            <a:spLocks/>
          </p:cNvSpPr>
          <p:nvPr/>
        </p:nvSpPr>
        <p:spPr bwMode="auto">
          <a:xfrm>
            <a:off x="973521" y="3729948"/>
            <a:ext cx="7848600" cy="82550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lvl1pPr algn="l" rtl="0" eaLnBrk="0" fontAlgn="base" hangingPunct="0">
              <a:spcBef>
                <a:spcPct val="0"/>
              </a:spcBef>
              <a:spcAft>
                <a:spcPct val="0"/>
              </a:spcAft>
              <a:defRPr sz="2800" kern="1200">
                <a:solidFill>
                  <a:schemeClr val="bg1"/>
                </a:solidFill>
                <a:latin typeface="+mj-lt"/>
                <a:ea typeface="+mj-ea"/>
                <a:cs typeface="+mj-cs"/>
              </a:defRPr>
            </a:lvl1pPr>
            <a:lvl2pPr algn="l" rtl="0" eaLnBrk="0" fontAlgn="base" hangingPunct="0">
              <a:spcBef>
                <a:spcPct val="0"/>
              </a:spcBef>
              <a:spcAft>
                <a:spcPct val="0"/>
              </a:spcAft>
              <a:defRPr sz="2800">
                <a:solidFill>
                  <a:schemeClr val="bg1"/>
                </a:solidFill>
                <a:latin typeface="Calibri" pitchFamily="34" charset="0"/>
              </a:defRPr>
            </a:lvl2pPr>
            <a:lvl3pPr algn="l" rtl="0" eaLnBrk="0" fontAlgn="base" hangingPunct="0">
              <a:spcBef>
                <a:spcPct val="0"/>
              </a:spcBef>
              <a:spcAft>
                <a:spcPct val="0"/>
              </a:spcAft>
              <a:defRPr sz="2800">
                <a:solidFill>
                  <a:schemeClr val="bg1"/>
                </a:solidFill>
                <a:latin typeface="Calibri" pitchFamily="34" charset="0"/>
              </a:defRPr>
            </a:lvl3pPr>
            <a:lvl4pPr algn="l" rtl="0" eaLnBrk="0" fontAlgn="base" hangingPunct="0">
              <a:spcBef>
                <a:spcPct val="0"/>
              </a:spcBef>
              <a:spcAft>
                <a:spcPct val="0"/>
              </a:spcAft>
              <a:defRPr sz="2800">
                <a:solidFill>
                  <a:schemeClr val="bg1"/>
                </a:solidFill>
                <a:latin typeface="Calibri" pitchFamily="34" charset="0"/>
              </a:defRPr>
            </a:lvl4pPr>
            <a:lvl5pPr algn="l" rtl="0" eaLnBrk="0" fontAlgn="base" hangingPunct="0">
              <a:spcBef>
                <a:spcPct val="0"/>
              </a:spcBef>
              <a:spcAft>
                <a:spcPct val="0"/>
              </a:spcAft>
              <a:defRPr sz="2800">
                <a:solidFill>
                  <a:schemeClr val="bg1"/>
                </a:solidFill>
                <a:latin typeface="Calibri" pitchFamily="34" charset="0"/>
              </a:defRPr>
            </a:lvl5pPr>
            <a:lvl6pPr marL="457056" algn="l" rtl="0" fontAlgn="base">
              <a:spcBef>
                <a:spcPct val="0"/>
              </a:spcBef>
              <a:spcAft>
                <a:spcPct val="0"/>
              </a:spcAft>
              <a:defRPr sz="2800">
                <a:solidFill>
                  <a:schemeClr val="bg1"/>
                </a:solidFill>
                <a:latin typeface="Calibri" pitchFamily="34" charset="0"/>
              </a:defRPr>
            </a:lvl6pPr>
            <a:lvl7pPr marL="914109" algn="l" rtl="0" fontAlgn="base">
              <a:spcBef>
                <a:spcPct val="0"/>
              </a:spcBef>
              <a:spcAft>
                <a:spcPct val="0"/>
              </a:spcAft>
              <a:defRPr sz="2800">
                <a:solidFill>
                  <a:schemeClr val="bg1"/>
                </a:solidFill>
                <a:latin typeface="Calibri" pitchFamily="34" charset="0"/>
              </a:defRPr>
            </a:lvl7pPr>
            <a:lvl8pPr marL="1371165" algn="l" rtl="0" fontAlgn="base">
              <a:spcBef>
                <a:spcPct val="0"/>
              </a:spcBef>
              <a:spcAft>
                <a:spcPct val="0"/>
              </a:spcAft>
              <a:defRPr sz="2800">
                <a:solidFill>
                  <a:schemeClr val="bg1"/>
                </a:solidFill>
                <a:latin typeface="Calibri" pitchFamily="34" charset="0"/>
              </a:defRPr>
            </a:lvl8pPr>
            <a:lvl9pPr marL="1828218" algn="l" rtl="0" fontAlgn="base">
              <a:spcBef>
                <a:spcPct val="0"/>
              </a:spcBef>
              <a:spcAft>
                <a:spcPct val="0"/>
              </a:spcAft>
              <a:defRPr sz="2800">
                <a:solidFill>
                  <a:schemeClr val="bg1"/>
                </a:solidFill>
                <a:latin typeface="Calibri" pitchFamily="34" charset="0"/>
              </a:defRPr>
            </a:lvl9pPr>
          </a:lstStyle>
          <a:p>
            <a:pPr defTabSz="435299" fontAlgn="auto">
              <a:spcBef>
                <a:spcPts val="0"/>
              </a:spcBef>
              <a:spcAft>
                <a:spcPts val="0"/>
              </a:spcAft>
            </a:pPr>
            <a:r>
              <a:rPr lang="en-US" dirty="0">
                <a:ea typeface="Arial Unicode MS" panose="020B0604020202020204" pitchFamily="34" charset="-128"/>
                <a:cs typeface="Arial" panose="020B0604020202020204" pitchFamily="34" charset="0"/>
              </a:rPr>
              <a:t>W</a:t>
            </a:r>
          </a:p>
        </p:txBody>
      </p:sp>
      <p:sp>
        <p:nvSpPr>
          <p:cNvPr id="2" name="Slide Number Placeholder 1"/>
          <p:cNvSpPr>
            <a:spLocks noGrp="1"/>
          </p:cNvSpPr>
          <p:nvPr>
            <p:ph type="sldNum" sz="quarter" idx="11"/>
          </p:nvPr>
        </p:nvSpPr>
        <p:spPr/>
        <p:txBody>
          <a:bodyPr/>
          <a:lstStyle/>
          <a:p>
            <a:pPr>
              <a:defRPr/>
            </a:pPr>
            <a:fld id="{C368D18A-47D3-417B-8049-0A96DF46771A}" type="slidenum">
              <a:rPr lang="en-US" smtClean="0"/>
              <a:pPr>
                <a:defRPr/>
              </a:pPr>
              <a:t>27</a:t>
            </a:fld>
            <a:endParaRPr lang="en-US" dirty="0"/>
          </a:p>
        </p:txBody>
      </p:sp>
      <p:sp>
        <p:nvSpPr>
          <p:cNvPr id="5" name="Title 4">
            <a:extLst>
              <a:ext uri="{FF2B5EF4-FFF2-40B4-BE49-F238E27FC236}">
                <a16:creationId xmlns:a16="http://schemas.microsoft.com/office/drawing/2014/main" id="{03526910-3444-4D69-AD13-23998D92B28F}"/>
              </a:ext>
            </a:extLst>
          </p:cNvPr>
          <p:cNvSpPr>
            <a:spLocks noGrp="1"/>
          </p:cNvSpPr>
          <p:nvPr>
            <p:ph type="title"/>
          </p:nvPr>
        </p:nvSpPr>
        <p:spPr>
          <a:xfrm>
            <a:off x="836137" y="133557"/>
            <a:ext cx="6098066" cy="565150"/>
          </a:xfrm>
        </p:spPr>
        <p:txBody>
          <a:bodyPr/>
          <a:lstStyle/>
          <a:p>
            <a:r>
              <a:rPr lang="en-US" dirty="0"/>
              <a:t>Next HITC meeting</a:t>
            </a:r>
          </a:p>
        </p:txBody>
      </p:sp>
    </p:spTree>
    <p:extLst>
      <p:ext uri="{BB962C8B-B14F-4D97-AF65-F5344CB8AC3E}">
        <p14:creationId xmlns:p14="http://schemas.microsoft.com/office/powerpoint/2010/main" val="37763891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fontAlgn="auto">
              <a:spcBef>
                <a:spcPts val="0"/>
              </a:spcBef>
              <a:spcAft>
                <a:spcPts val="0"/>
              </a:spcAft>
              <a:defRPr/>
            </a:pPr>
            <a:fld id="{DD6DC581-3793-4594-88E2-9EC724FA3BF3}" type="slidenum">
              <a:rPr lang="en-US" kern="0">
                <a:solidFill>
                  <a:sysClr val="windowText" lastClr="000000"/>
                </a:solidFill>
              </a:rPr>
              <a:pPr fontAlgn="auto">
                <a:spcBef>
                  <a:spcPts val="0"/>
                </a:spcBef>
                <a:spcAft>
                  <a:spcPts val="0"/>
                </a:spcAft>
                <a:defRPr/>
              </a:pPr>
              <a:t>28</a:t>
            </a:fld>
            <a:endParaRPr lang="en-US" kern="0">
              <a:solidFill>
                <a:sysClr val="windowText" lastClr="000000"/>
              </a:solidFill>
            </a:endParaRPr>
          </a:p>
        </p:txBody>
      </p:sp>
      <p:sp>
        <p:nvSpPr>
          <p:cNvPr id="2" name="Text Placeholder 1"/>
          <p:cNvSpPr>
            <a:spLocks noGrp="1"/>
          </p:cNvSpPr>
          <p:nvPr>
            <p:ph type="body" idx="4294967295"/>
          </p:nvPr>
        </p:nvSpPr>
        <p:spPr>
          <a:xfrm>
            <a:off x="1371600" y="2906715"/>
            <a:ext cx="7772400" cy="1500187"/>
          </a:xfrm>
        </p:spPr>
        <p:txBody>
          <a:bodyPr rtlCol="0" anchor="ctr" anchorCtr="0">
            <a:normAutofit/>
          </a:bodyPr>
          <a:lstStyle/>
          <a:p>
            <a:pPr marL="0" indent="0">
              <a:buNone/>
            </a:pPr>
            <a:r>
              <a:rPr lang="en-US" sz="2400" dirty="0"/>
              <a:t>Appendix A: HIway operations update</a:t>
            </a:r>
          </a:p>
          <a:p>
            <a:pPr marL="0" indent="0">
              <a:buNone/>
            </a:pPr>
            <a:endParaRPr lang="en-US" sz="2400" b="0" i="1" dirty="0"/>
          </a:p>
        </p:txBody>
      </p:sp>
    </p:spTree>
    <p:extLst>
      <p:ext uri="{BB962C8B-B14F-4D97-AF65-F5344CB8AC3E}">
        <p14:creationId xmlns:p14="http://schemas.microsoft.com/office/powerpoint/2010/main" val="42244411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1" y="26749"/>
            <a:ext cx="7620000" cy="738664"/>
          </a:xfrm>
          <a:prstGeom prst="rect">
            <a:avLst/>
          </a:prstGeom>
        </p:spPr>
        <p:txBody>
          <a:bodyPr vert="horz" wrap="square" lIns="0" tIns="0" rIns="0" bIns="0" numCol="1" rtlCol="0" anchor="ctr" anchorCtr="0" compatLnSpc="1">
            <a:prstTxWarp prst="textNoShape">
              <a:avLst/>
            </a:prstTxWarp>
            <a:spAutoFit/>
          </a:bodyPr>
          <a:lstStyle/>
          <a:p>
            <a:pPr marL="117475"/>
            <a:r>
              <a:rPr lang="en-US" spc="-25" dirty="0"/>
              <a:t>Mass </a:t>
            </a:r>
            <a:r>
              <a:rPr spc="-25" dirty="0"/>
              <a:t>H</a:t>
            </a:r>
            <a:r>
              <a:rPr spc="-10" dirty="0"/>
              <a:t>I</a:t>
            </a:r>
            <a:r>
              <a:rPr spc="-55" dirty="0"/>
              <a:t>w</a:t>
            </a:r>
            <a:r>
              <a:rPr spc="-60" dirty="0"/>
              <a:t>a</a:t>
            </a:r>
            <a:r>
              <a:rPr spc="-15" dirty="0"/>
              <a:t>y</a:t>
            </a:r>
            <a:r>
              <a:rPr spc="-5" dirty="0"/>
              <a:t> </a:t>
            </a:r>
            <a:r>
              <a:rPr lang="en-US" spc="-80" dirty="0"/>
              <a:t>P</a:t>
            </a:r>
            <a:r>
              <a:rPr spc="-15" dirty="0"/>
              <a:t>art</a:t>
            </a:r>
            <a:r>
              <a:rPr spc="-20" dirty="0"/>
              <a:t>i</a:t>
            </a:r>
            <a:r>
              <a:rPr spc="-10" dirty="0"/>
              <a:t>c</a:t>
            </a:r>
            <a:r>
              <a:rPr spc="-20" dirty="0"/>
              <a:t>ip</a:t>
            </a:r>
            <a:r>
              <a:rPr spc="-35" dirty="0"/>
              <a:t>a</a:t>
            </a:r>
            <a:r>
              <a:rPr spc="-15" dirty="0"/>
              <a:t>t</a:t>
            </a:r>
            <a:r>
              <a:rPr spc="-20" dirty="0"/>
              <a:t>i</a:t>
            </a:r>
            <a:r>
              <a:rPr spc="-15" dirty="0"/>
              <a:t>on</a:t>
            </a:r>
            <a:r>
              <a:rPr spc="20" dirty="0"/>
              <a:t> </a:t>
            </a:r>
            <a:br>
              <a:rPr lang="en-US" spc="20" dirty="0"/>
            </a:br>
            <a:r>
              <a:rPr lang="en-US" sz="2000" spc="-20" dirty="0"/>
              <a:t>October 21, 2022 – April 20, 2023</a:t>
            </a:r>
            <a:endParaRPr spc="-15" dirty="0"/>
          </a:p>
        </p:txBody>
      </p:sp>
      <p:sp>
        <p:nvSpPr>
          <p:cNvPr id="3" name="Slide Number Placeholder 2"/>
          <p:cNvSpPr>
            <a:spLocks noGrp="1"/>
          </p:cNvSpPr>
          <p:nvPr>
            <p:ph type="sldNum" sz="quarter" idx="11"/>
          </p:nvPr>
        </p:nvSpPr>
        <p:spPr/>
        <p:txBody>
          <a:bodyPr/>
          <a:lstStyle/>
          <a:p>
            <a:pPr>
              <a:defRPr/>
            </a:pPr>
            <a:fld id="{949C2E20-F250-44B9-B926-B8B94A013B34}" type="slidenum">
              <a:rPr lang="en-US">
                <a:solidFill>
                  <a:prstClr val="black"/>
                </a:solidFill>
              </a:rPr>
              <a:pPr>
                <a:defRPr/>
              </a:pPr>
              <a:t>29</a:t>
            </a:fld>
            <a:endParaRPr lang="en-US">
              <a:solidFill>
                <a:prstClr val="black"/>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035812393"/>
              </p:ext>
            </p:extLst>
          </p:nvPr>
        </p:nvGraphicFramePr>
        <p:xfrm>
          <a:off x="2252096" y="2288655"/>
          <a:ext cx="5921544" cy="3782289"/>
        </p:xfrm>
        <a:graphic>
          <a:graphicData uri="http://schemas.openxmlformats.org/drawingml/2006/table">
            <a:tbl>
              <a:tblPr>
                <a:tableStyleId>{5C22544A-7EE6-4342-B048-85BDC9FD1C3A}</a:tableStyleId>
              </a:tblPr>
              <a:tblGrid>
                <a:gridCol w="5921544">
                  <a:extLst>
                    <a:ext uri="{9D8B030D-6E8A-4147-A177-3AD203B41FA5}">
                      <a16:colId xmlns:a16="http://schemas.microsoft.com/office/drawing/2014/main" val="20000"/>
                    </a:ext>
                  </a:extLst>
                </a:gridCol>
              </a:tblGrid>
              <a:tr h="2872262">
                <a:tc>
                  <a:txBody>
                    <a:bodyPr/>
                    <a:lstStyle/>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Community Technology Cooperative (CTC) / C3</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Quantum Pathology</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OAK Pediatrics*</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Weymouth Endoscopy*</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Middleton Family Medicine Urgent Care</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err="1"/>
                        <a:t>MassHealth</a:t>
                      </a:r>
                      <a:r>
                        <a:rPr lang="en-US" sz="1800" baseline="0" dirty="0"/>
                        <a:t> Dental Program*</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Mass Cancer Registry*</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Northeast Dermatology Associates*</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Beth Israel </a:t>
                      </a:r>
                      <a:r>
                        <a:rPr lang="en-US" sz="1800" baseline="0" dirty="0" err="1"/>
                        <a:t>Lahey</a:t>
                      </a:r>
                      <a:r>
                        <a:rPr lang="en-US" sz="1800" baseline="0" dirty="0"/>
                        <a:t> Health Primary Care*</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err="1"/>
                        <a:t>StrataDx</a:t>
                      </a:r>
                      <a:r>
                        <a:rPr lang="en-US" sz="1800" baseline="0" dirty="0"/>
                        <a:t>*</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Norwell Pediatrics*</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endParaRPr lang="en-US" sz="1800" baseline="0" dirty="0"/>
                    </a:p>
                  </a:txBody>
                  <a:tcPr marL="7620" marR="7620" marT="7620" marB="0">
                    <a:noFill/>
                  </a:tcPr>
                </a:tc>
                <a:extLst>
                  <a:ext uri="{0D108BD9-81ED-4DB2-BD59-A6C34878D82A}">
                    <a16:rowId xmlns:a16="http://schemas.microsoft.com/office/drawing/2014/main" val="10000"/>
                  </a:ext>
                </a:extLst>
              </a:tr>
              <a:tr h="482829">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1032272" y="1555591"/>
            <a:ext cx="7141368"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sz="2400" dirty="0">
                <a:solidFill>
                  <a:prstClr val="black"/>
                </a:solidFill>
                <a:latin typeface="Calibri"/>
              </a:rPr>
              <a:t>	New connections</a:t>
            </a:r>
          </a:p>
        </p:txBody>
      </p:sp>
      <p:sp>
        <p:nvSpPr>
          <p:cNvPr id="8" name="Pentagon 7"/>
          <p:cNvSpPr/>
          <p:nvPr/>
        </p:nvSpPr>
        <p:spPr>
          <a:xfrm>
            <a:off x="1444757" y="1376456"/>
            <a:ext cx="1381124" cy="704850"/>
          </a:xfrm>
          <a:prstGeom prst="homePlate">
            <a:avLst/>
          </a:prstGeom>
          <a:solidFill>
            <a:schemeClr val="accent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prstClr val="white"/>
              </a:solidFill>
              <a:latin typeface="Calibri"/>
            </a:endParaRPr>
          </a:p>
        </p:txBody>
      </p:sp>
      <p:sp>
        <p:nvSpPr>
          <p:cNvPr id="10" name="TextBox 9"/>
          <p:cNvSpPr txBox="1"/>
          <p:nvPr/>
        </p:nvSpPr>
        <p:spPr>
          <a:xfrm>
            <a:off x="6105040" y="5867313"/>
            <a:ext cx="2767098" cy="430887"/>
          </a:xfrm>
          <a:prstGeom prst="rect">
            <a:avLst/>
          </a:prstGeom>
          <a:noFill/>
        </p:spPr>
        <p:txBody>
          <a:bodyPr wrap="square" rtlCol="0">
            <a:spAutoFit/>
          </a:bodyPr>
          <a:lstStyle/>
          <a:p>
            <a:pPr>
              <a:defRPr/>
            </a:pPr>
            <a:r>
              <a:rPr lang="en-US" sz="1100" i="1" dirty="0">
                <a:solidFill>
                  <a:prstClr val="black"/>
                </a:solidFill>
                <a:latin typeface="Calibri"/>
              </a:rPr>
              <a:t>* Participants that were enrolled and connected in the same period.</a:t>
            </a:r>
          </a:p>
        </p:txBody>
      </p:sp>
      <p:sp>
        <p:nvSpPr>
          <p:cNvPr id="12" name="Rectangle 11">
            <a:extLst>
              <a:ext uri="{FF2B5EF4-FFF2-40B4-BE49-F238E27FC236}">
                <a16:creationId xmlns:a16="http://schemas.microsoft.com/office/drawing/2014/main" id="{8A4EA322-58C0-46D0-90F0-1635555D6E32}"/>
              </a:ext>
            </a:extLst>
          </p:cNvPr>
          <p:cNvSpPr/>
          <p:nvPr/>
        </p:nvSpPr>
        <p:spPr>
          <a:xfrm>
            <a:off x="308996" y="6325393"/>
            <a:ext cx="3886200" cy="28416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sz="1600">
                <a:solidFill>
                  <a:prstClr val="white"/>
                </a:solidFill>
                <a:latin typeface="Calibri"/>
              </a:rPr>
              <a:t>Confidential Draft – Policy in Development</a:t>
            </a:r>
          </a:p>
        </p:txBody>
      </p:sp>
    </p:spTree>
    <p:extLst>
      <p:ext uri="{BB962C8B-B14F-4D97-AF65-F5344CB8AC3E}">
        <p14:creationId xmlns:p14="http://schemas.microsoft.com/office/powerpoint/2010/main" val="632031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3</a:t>
            </a:fld>
            <a:endParaRPr lang="en-US"/>
          </a:p>
        </p:txBody>
      </p:sp>
      <p:sp>
        <p:nvSpPr>
          <p:cNvPr id="5" name="Title 4">
            <a:extLst>
              <a:ext uri="{FF2B5EF4-FFF2-40B4-BE49-F238E27FC236}">
                <a16:creationId xmlns:a16="http://schemas.microsoft.com/office/drawing/2014/main" id="{984FF4C3-9083-41B7-BD02-E1E35008E516}"/>
              </a:ext>
            </a:extLst>
          </p:cNvPr>
          <p:cNvSpPr>
            <a:spLocks noGrp="1"/>
          </p:cNvSpPr>
          <p:nvPr>
            <p:ph type="title"/>
          </p:nvPr>
        </p:nvSpPr>
        <p:spPr>
          <a:xfrm>
            <a:off x="836137" y="133557"/>
            <a:ext cx="6098066" cy="565150"/>
          </a:xfrm>
        </p:spPr>
        <p:txBody>
          <a:bodyPr/>
          <a:lstStyle/>
          <a:p>
            <a:r>
              <a:rPr lang="en-US"/>
              <a:t>Welcome</a:t>
            </a:r>
          </a:p>
        </p:txBody>
      </p:sp>
      <p:sp>
        <p:nvSpPr>
          <p:cNvPr id="10" name="Rectangle 9"/>
          <p:cNvSpPr/>
          <p:nvPr/>
        </p:nvSpPr>
        <p:spPr>
          <a:xfrm>
            <a:off x="914400" y="2905918"/>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sz="2400" b="1" dirty="0">
                <a:solidFill>
                  <a:schemeClr val="tx1"/>
                </a:solidFill>
              </a:rPr>
              <a:t>Welcome</a:t>
            </a:r>
          </a:p>
          <a:p>
            <a:r>
              <a:rPr lang="en-US" sz="2400" i="1" dirty="0">
                <a:solidFill>
                  <a:schemeClr val="tx1"/>
                </a:solidFill>
              </a:rPr>
              <a:t>Amy Bianco / Kevin Mullen</a:t>
            </a:r>
            <a:endParaRPr lang="en-US" sz="2400" dirty="0">
              <a:solidFill>
                <a:schemeClr val="tx1"/>
              </a:solidFill>
            </a:endParaRPr>
          </a:p>
        </p:txBody>
      </p:sp>
    </p:spTree>
    <p:extLst>
      <p:ext uri="{BB962C8B-B14F-4D97-AF65-F5344CB8AC3E}">
        <p14:creationId xmlns:p14="http://schemas.microsoft.com/office/powerpoint/2010/main" val="37608393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1" y="26749"/>
            <a:ext cx="7620000" cy="738664"/>
          </a:xfrm>
          <a:prstGeom prst="rect">
            <a:avLst/>
          </a:prstGeom>
        </p:spPr>
        <p:txBody>
          <a:bodyPr vert="horz" wrap="square" lIns="0" tIns="0" rIns="0" bIns="0" numCol="1" rtlCol="0" anchor="ctr" anchorCtr="0" compatLnSpc="1">
            <a:prstTxWarp prst="textNoShape">
              <a:avLst/>
            </a:prstTxWarp>
            <a:spAutoFit/>
          </a:bodyPr>
          <a:lstStyle/>
          <a:p>
            <a:pPr marL="117475"/>
            <a:r>
              <a:rPr lang="en-US" spc="-25" dirty="0"/>
              <a:t>Mass </a:t>
            </a:r>
            <a:r>
              <a:rPr spc="-25" dirty="0"/>
              <a:t>H</a:t>
            </a:r>
            <a:r>
              <a:rPr spc="-10" dirty="0"/>
              <a:t>I</a:t>
            </a:r>
            <a:r>
              <a:rPr spc="-55" dirty="0"/>
              <a:t>w</a:t>
            </a:r>
            <a:r>
              <a:rPr spc="-60" dirty="0"/>
              <a:t>a</a:t>
            </a:r>
            <a:r>
              <a:rPr spc="-15" dirty="0"/>
              <a:t>y</a:t>
            </a:r>
            <a:r>
              <a:rPr spc="-5" dirty="0"/>
              <a:t> </a:t>
            </a:r>
            <a:r>
              <a:rPr lang="en-US" spc="-80" dirty="0"/>
              <a:t>P</a:t>
            </a:r>
            <a:r>
              <a:rPr spc="-15" dirty="0"/>
              <a:t>art</a:t>
            </a:r>
            <a:r>
              <a:rPr spc="-20" dirty="0"/>
              <a:t>i</a:t>
            </a:r>
            <a:r>
              <a:rPr spc="-10" dirty="0"/>
              <a:t>c</a:t>
            </a:r>
            <a:r>
              <a:rPr spc="-20" dirty="0"/>
              <a:t>ip</a:t>
            </a:r>
            <a:r>
              <a:rPr spc="-35" dirty="0"/>
              <a:t>a</a:t>
            </a:r>
            <a:r>
              <a:rPr spc="-15" dirty="0"/>
              <a:t>t</a:t>
            </a:r>
            <a:r>
              <a:rPr spc="-20" dirty="0"/>
              <a:t>i</a:t>
            </a:r>
            <a:r>
              <a:rPr spc="-15" dirty="0"/>
              <a:t>on</a:t>
            </a:r>
            <a:r>
              <a:rPr spc="20" dirty="0"/>
              <a:t> </a:t>
            </a:r>
            <a:br>
              <a:rPr lang="en-US" spc="20" dirty="0"/>
            </a:br>
            <a:r>
              <a:rPr lang="en-US" sz="2000" spc="-20" dirty="0"/>
              <a:t>October 21, 2022 – April 20, 2023</a:t>
            </a:r>
            <a:endParaRPr spc="-15" dirty="0"/>
          </a:p>
        </p:txBody>
      </p:sp>
      <p:sp>
        <p:nvSpPr>
          <p:cNvPr id="3" name="Slide Number Placeholder 2"/>
          <p:cNvSpPr>
            <a:spLocks noGrp="1"/>
          </p:cNvSpPr>
          <p:nvPr>
            <p:ph type="sldNum" sz="quarter" idx="11"/>
          </p:nvPr>
        </p:nvSpPr>
        <p:spPr/>
        <p:txBody>
          <a:bodyPr/>
          <a:lstStyle/>
          <a:p>
            <a:pPr>
              <a:defRPr/>
            </a:pPr>
            <a:fld id="{949C2E20-F250-44B9-B926-B8B94A013B34}" type="slidenum">
              <a:rPr lang="en-US">
                <a:solidFill>
                  <a:prstClr val="black"/>
                </a:solidFill>
              </a:rPr>
              <a:pPr>
                <a:defRPr/>
              </a:pPr>
              <a:t>30</a:t>
            </a:fld>
            <a:endParaRPr lang="en-US">
              <a:solidFill>
                <a:prstClr val="black"/>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720597771"/>
              </p:ext>
            </p:extLst>
          </p:nvPr>
        </p:nvGraphicFramePr>
        <p:xfrm>
          <a:off x="2252096" y="2598057"/>
          <a:ext cx="5921544" cy="3045689"/>
        </p:xfrm>
        <a:graphic>
          <a:graphicData uri="http://schemas.openxmlformats.org/drawingml/2006/table">
            <a:tbl>
              <a:tblPr>
                <a:tableStyleId>{5C22544A-7EE6-4342-B048-85BDC9FD1C3A}</a:tableStyleId>
              </a:tblPr>
              <a:tblGrid>
                <a:gridCol w="5921544">
                  <a:extLst>
                    <a:ext uri="{9D8B030D-6E8A-4147-A177-3AD203B41FA5}">
                      <a16:colId xmlns:a16="http://schemas.microsoft.com/office/drawing/2014/main" val="20000"/>
                    </a:ext>
                  </a:extLst>
                </a:gridCol>
              </a:tblGrid>
              <a:tr h="2562860">
                <a:tc>
                  <a:txBody>
                    <a:bodyPr/>
                    <a:lstStyle/>
                    <a:p>
                      <a:pPr marL="285750" indent="-285750">
                        <a:buClr>
                          <a:schemeClr val="bg1">
                            <a:lumMod val="75000"/>
                          </a:schemeClr>
                        </a:buClr>
                        <a:buSzPct val="75000"/>
                        <a:buFont typeface="Wingdings" panose="05000000000000000000" pitchFamily="2" charset="2"/>
                        <a:buChar char="Ø"/>
                      </a:pPr>
                      <a:r>
                        <a:rPr lang="en-US" sz="1800" baseline="0" dirty="0"/>
                        <a:t>Orthopedic Surgical Center of the North Shore</a:t>
                      </a:r>
                    </a:p>
                  </a:txBody>
                  <a:tcPr marL="7620" marR="7620" marT="7620" marB="0">
                    <a:noFill/>
                  </a:tcPr>
                </a:tc>
                <a:extLst>
                  <a:ext uri="{0D108BD9-81ED-4DB2-BD59-A6C34878D82A}">
                    <a16:rowId xmlns:a16="http://schemas.microsoft.com/office/drawing/2014/main" val="10000"/>
                  </a:ext>
                </a:extLst>
              </a:tr>
              <a:tr h="482829">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1032272" y="1466026"/>
            <a:ext cx="7141368"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sz="2400" dirty="0">
                <a:solidFill>
                  <a:prstClr val="black"/>
                </a:solidFill>
                <a:latin typeface="Calibri"/>
              </a:rPr>
              <a:t>	New participation agreements</a:t>
            </a:r>
          </a:p>
        </p:txBody>
      </p:sp>
      <p:sp>
        <p:nvSpPr>
          <p:cNvPr id="8" name="Pentagon 7"/>
          <p:cNvSpPr/>
          <p:nvPr/>
        </p:nvSpPr>
        <p:spPr>
          <a:xfrm>
            <a:off x="1444757" y="1376456"/>
            <a:ext cx="1381124" cy="704850"/>
          </a:xfrm>
          <a:prstGeom prst="homePlate">
            <a:avLst/>
          </a:prstGeom>
          <a:solidFill>
            <a:schemeClr val="accent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prstClr val="white"/>
              </a:solidFill>
              <a:latin typeface="Calibri"/>
            </a:endParaRPr>
          </a:p>
        </p:txBody>
      </p:sp>
      <p:sp>
        <p:nvSpPr>
          <p:cNvPr id="11" name="Rectangle 10">
            <a:extLst>
              <a:ext uri="{FF2B5EF4-FFF2-40B4-BE49-F238E27FC236}">
                <a16:creationId xmlns:a16="http://schemas.microsoft.com/office/drawing/2014/main" id="{E4C141E0-0F90-4947-9967-4399EB9E9E32}"/>
              </a:ext>
            </a:extLst>
          </p:cNvPr>
          <p:cNvSpPr/>
          <p:nvPr/>
        </p:nvSpPr>
        <p:spPr>
          <a:xfrm>
            <a:off x="228600" y="6467477"/>
            <a:ext cx="3886200" cy="28416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sz="1600">
                <a:solidFill>
                  <a:prstClr val="white"/>
                </a:solidFill>
                <a:latin typeface="Calibri"/>
              </a:rPr>
              <a:t>Confidential Draft – Policy in Development</a:t>
            </a:r>
          </a:p>
        </p:txBody>
      </p:sp>
    </p:spTree>
    <p:extLst>
      <p:ext uri="{BB962C8B-B14F-4D97-AF65-F5344CB8AC3E}">
        <p14:creationId xmlns:p14="http://schemas.microsoft.com/office/powerpoint/2010/main" val="9197755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16001" y="180639"/>
            <a:ext cx="10160000" cy="430887"/>
          </a:xfrm>
          <a:prstGeom prst="rect">
            <a:avLst/>
          </a:prstGeom>
        </p:spPr>
        <p:txBody>
          <a:bodyPr vert="horz" wrap="square" lIns="0" tIns="0" rIns="0" bIns="0" numCol="1" rtlCol="0" anchor="ctr" anchorCtr="0" compatLnSpc="1">
            <a:prstTxWarp prst="textNoShape">
              <a:avLst/>
            </a:prstTxWarp>
            <a:spAutoFit/>
          </a:bodyPr>
          <a:lstStyle/>
          <a:p>
            <a:pPr marL="117475"/>
            <a:r>
              <a:rPr lang="en-US" spc="-25" dirty="0"/>
              <a:t>Mass </a:t>
            </a:r>
            <a:r>
              <a:rPr spc="-25" dirty="0"/>
              <a:t>H</a:t>
            </a:r>
            <a:r>
              <a:rPr spc="-10" dirty="0"/>
              <a:t>I</a:t>
            </a:r>
            <a:r>
              <a:rPr spc="-55" dirty="0"/>
              <a:t>w</a:t>
            </a:r>
            <a:r>
              <a:rPr spc="-60" dirty="0"/>
              <a:t>a</a:t>
            </a:r>
            <a:r>
              <a:rPr spc="-15" dirty="0"/>
              <a:t>y</a:t>
            </a:r>
            <a:r>
              <a:rPr spc="-5" dirty="0"/>
              <a:t> </a:t>
            </a:r>
            <a:r>
              <a:rPr lang="en-US" spc="-80" dirty="0"/>
              <a:t>Transactions</a:t>
            </a:r>
            <a:endParaRPr spc="-15" dirty="0"/>
          </a:p>
        </p:txBody>
      </p:sp>
      <p:sp>
        <p:nvSpPr>
          <p:cNvPr id="3" name="Slide Number Placeholder 2"/>
          <p:cNvSpPr>
            <a:spLocks noGrp="1"/>
          </p:cNvSpPr>
          <p:nvPr>
            <p:ph type="sldNum" sz="quarter" idx="11"/>
          </p:nvPr>
        </p:nvSpPr>
        <p:spPr/>
        <p:txBody>
          <a:bodyPr/>
          <a:lstStyle/>
          <a:p>
            <a:pPr>
              <a:defRPr/>
            </a:pPr>
            <a:fld id="{949C2E20-F250-44B9-B926-B8B94A013B34}" type="slidenum">
              <a:rPr lang="en-US" smtClean="0"/>
              <a:pPr>
                <a:defRPr/>
              </a:pPr>
              <a:t>31</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19355350"/>
              </p:ext>
            </p:extLst>
          </p:nvPr>
        </p:nvGraphicFramePr>
        <p:xfrm>
          <a:off x="440269" y="1676400"/>
          <a:ext cx="8119533" cy="4953000"/>
        </p:xfrm>
        <a:graphic>
          <a:graphicData uri="http://schemas.openxmlformats.org/drawingml/2006/table">
            <a:tbl>
              <a:tblPr>
                <a:tableStyleId>{5C22544A-7EE6-4342-B048-85BDC9FD1C3A}</a:tableStyleId>
              </a:tblPr>
              <a:tblGrid>
                <a:gridCol w="8119533">
                  <a:extLst>
                    <a:ext uri="{9D8B030D-6E8A-4147-A177-3AD203B41FA5}">
                      <a16:colId xmlns:a16="http://schemas.microsoft.com/office/drawing/2014/main" val="20000"/>
                    </a:ext>
                  </a:extLst>
                </a:gridCol>
              </a:tblGrid>
              <a:tr h="4579779">
                <a:tc>
                  <a:txBody>
                    <a:bodyPr/>
                    <a:lstStyle/>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The Mass HIway processed over 41 million production transactions during the April 2023 reporting period (5/21/22 through 4/20/23). From May 2022 through April 2023, the average increased to 38.9 million production transactions per month with a total of 467 million over the past year.</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In April 2023, Public Health Reporting accounted for ~41 million transactions, or 98% of total production volume. This included 12.9 million Syndromic Surveillance transactions and 28.2 million Immunization transactions.</a:t>
                      </a:r>
                    </a:p>
                    <a:p>
                      <a:pPr marL="742806" marR="0" lvl="1"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Note: Immunization queries from commercial insurance companies for COVID-19 vaccination updates that processed through the “MIIS QBP” Clinical Gateway node are included in the Immunization total.</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Provider-to-provider transactions supporting several use cases continued to increase, averaging over </a:t>
                      </a:r>
                      <a:r>
                        <a:rPr lang="en-US" sz="1600" b="0" baseline="0" dirty="0">
                          <a:solidFill>
                            <a:schemeClr val="tx1"/>
                          </a:solidFill>
                        </a:rPr>
                        <a:t>433,000</a:t>
                      </a:r>
                      <a:r>
                        <a:rPr lang="en-US" sz="1600" b="0" baseline="0" dirty="0"/>
                        <a:t> per month for the past year. F</a:t>
                      </a:r>
                      <a:r>
                        <a:rPr lang="en-US" sz="1600" b="0" baseline="0" dirty="0">
                          <a:solidFill>
                            <a:schemeClr val="tx1"/>
                          </a:solidFill>
                        </a:rPr>
                        <a:t>or April 2023 , the total was 504,251</a:t>
                      </a:r>
                      <a:r>
                        <a:rPr lang="en-US" sz="1600" b="0" baseline="0" dirty="0"/>
                        <a:t>.</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Quality Reporting volume has normalized over the last year and is currently averaging around 163,000 transactions per month for the past 12 months. </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aseline="0" dirty="0"/>
                        <a:t>The Mass HIway team continuously monitors transaction levels, both to support operations and to identify data that provide additional insight into HIway trends and progress.</a:t>
                      </a:r>
                    </a:p>
                  </a:txBody>
                  <a:tcPr marL="7620" marR="7620" marT="7620" marB="0">
                    <a:noFill/>
                  </a:tcPr>
                </a:tc>
                <a:extLst>
                  <a:ext uri="{0D108BD9-81ED-4DB2-BD59-A6C34878D82A}">
                    <a16:rowId xmlns:a16="http://schemas.microsoft.com/office/drawing/2014/main" val="10000"/>
                  </a:ext>
                </a:extLst>
              </a:tr>
              <a:tr h="261097">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440269" y="1093478"/>
            <a:ext cx="8119533"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mj-lt"/>
              </a:rPr>
              <a:t>Mass HIway transaction volume update</a:t>
            </a:r>
          </a:p>
        </p:txBody>
      </p:sp>
      <p:sp>
        <p:nvSpPr>
          <p:cNvPr id="7" name="Rectangle 6">
            <a:extLst>
              <a:ext uri="{FF2B5EF4-FFF2-40B4-BE49-F238E27FC236}">
                <a16:creationId xmlns:a16="http://schemas.microsoft.com/office/drawing/2014/main" id="{D18A421D-C52B-470E-902E-05F8EA78239B}"/>
              </a:ext>
            </a:extLst>
          </p:cNvPr>
          <p:cNvSpPr/>
          <p:nvPr/>
        </p:nvSpPr>
        <p:spPr>
          <a:xfrm>
            <a:off x="5029200" y="6481571"/>
            <a:ext cx="3886200" cy="28416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Confidential Draft – Policy in Development</a:t>
            </a:r>
          </a:p>
        </p:txBody>
      </p:sp>
    </p:spTree>
    <p:extLst>
      <p:ext uri="{BB962C8B-B14F-4D97-AF65-F5344CB8AC3E}">
        <p14:creationId xmlns:p14="http://schemas.microsoft.com/office/powerpoint/2010/main" val="41993440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p:cNvSpPr>
          <p:nvPr/>
        </p:nvSpPr>
        <p:spPr bwMode="invGray">
          <a:xfrm>
            <a:off x="1066800" y="84892"/>
            <a:ext cx="5867400"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p>
            <a:pPr algn="r" eaLnBrk="0" fontAlgn="base" hangingPunct="0">
              <a:spcBef>
                <a:spcPct val="20000"/>
              </a:spcBef>
              <a:spcAft>
                <a:spcPct val="0"/>
              </a:spcAft>
              <a:tabLst>
                <a:tab pos="915988" algn="l"/>
              </a:tabLst>
            </a:pPr>
            <a:r>
              <a:rPr lang="en-US" sz="2000" b="1" dirty="0">
                <a:solidFill>
                  <a:srgbClr val="FFFFFF"/>
                </a:solidFill>
                <a:cs typeface="Arial" charset="0"/>
              </a:rPr>
              <a:t>Mass HIway Incident Summary Dashboard</a:t>
            </a:r>
          </a:p>
          <a:p>
            <a:pPr algn="r" eaLnBrk="0" fontAlgn="base" hangingPunct="0">
              <a:spcBef>
                <a:spcPct val="20000"/>
              </a:spcBef>
              <a:spcAft>
                <a:spcPct val="0"/>
              </a:spcAft>
              <a:tabLst>
                <a:tab pos="915988" algn="l"/>
              </a:tabLst>
            </a:pPr>
            <a:r>
              <a:rPr lang="en-US" sz="2000" b="1" dirty="0">
                <a:solidFill>
                  <a:srgbClr val="FFFFFF"/>
                </a:solidFill>
                <a:cs typeface="Arial" charset="0"/>
              </a:rPr>
              <a:t>April 2023</a:t>
            </a:r>
          </a:p>
        </p:txBody>
      </p:sp>
      <p:sp>
        <p:nvSpPr>
          <p:cNvPr id="6" name="Rectangle 91"/>
          <p:cNvSpPr>
            <a:spLocks noChangeArrowheads="1"/>
          </p:cNvSpPr>
          <p:nvPr/>
        </p:nvSpPr>
        <p:spPr bwMode="auto">
          <a:xfrm>
            <a:off x="304800" y="5943600"/>
            <a:ext cx="8239125" cy="729430"/>
          </a:xfrm>
          <a:prstGeom prst="rect">
            <a:avLst/>
          </a:prstGeom>
          <a:noFill/>
          <a:ln>
            <a:noFill/>
          </a:ln>
          <a:effectLst>
            <a:prstShdw prst="shdw17" dist="17961" dir="2700000">
              <a:schemeClr val="accent1">
                <a:gamma/>
                <a:shade val="60000"/>
                <a:invGamma/>
              </a:schemeClr>
            </a:prstShdw>
          </a:effectLst>
        </p:spPr>
        <p:txBody>
          <a:bodyPr wrap="square">
            <a:spAutoFit/>
          </a:bodyPr>
          <a:lstStyle/>
          <a:p>
            <a:pPr eaLnBrk="0" fontAlgn="base" hangingPunct="0">
              <a:spcBef>
                <a:spcPct val="30000"/>
              </a:spcBef>
              <a:spcAft>
                <a:spcPct val="0"/>
              </a:spcAft>
              <a:defRPr/>
            </a:pPr>
            <a:r>
              <a:rPr lang="en-US" sz="900" i="1" dirty="0" err="1">
                <a:solidFill>
                  <a:srgbClr val="000000"/>
                </a:solidFill>
                <a:cs typeface="Arial" charset="0"/>
              </a:rPr>
              <a:t>Sev</a:t>
            </a:r>
            <a:r>
              <a:rPr lang="en-US" sz="900" i="1" dirty="0">
                <a:solidFill>
                  <a:srgbClr val="000000"/>
                </a:solidFill>
                <a:cs typeface="Arial" charset="0"/>
              </a:rPr>
              <a:t> 1 -   All / Most Mass HIway components impacted as a result of outage. For example: LAND, Webmail, Direct XDR, and DPH nodes are all down</a:t>
            </a:r>
            <a:endParaRPr lang="en-US" sz="900" b="1" i="1" dirty="0">
              <a:solidFill>
                <a:srgbClr val="000000"/>
              </a:solidFill>
              <a:cs typeface="Arial" charset="0"/>
            </a:endParaRPr>
          </a:p>
          <a:p>
            <a:pPr eaLnBrk="0" fontAlgn="base" hangingPunct="0">
              <a:spcBef>
                <a:spcPct val="30000"/>
              </a:spcBef>
              <a:spcAft>
                <a:spcPct val="0"/>
              </a:spcAft>
              <a:defRPr/>
            </a:pPr>
            <a:r>
              <a:rPr lang="en-US" sz="900" i="1" dirty="0" err="1">
                <a:solidFill>
                  <a:srgbClr val="000000"/>
                </a:solidFill>
                <a:cs typeface="Arial" charset="0"/>
              </a:rPr>
              <a:t>Sev</a:t>
            </a:r>
            <a:r>
              <a:rPr lang="en-US" sz="900" i="1" dirty="0">
                <a:solidFill>
                  <a:srgbClr val="000000"/>
                </a:solidFill>
                <a:cs typeface="Arial" charset="0"/>
              </a:rPr>
              <a:t> 2 -   Multiple Mass HIway components  impacted as a result of outage in one of the shared service. For example: LAND and Webmail are down but Direct XDR and DPH nodes are up.</a:t>
            </a:r>
          </a:p>
          <a:p>
            <a:pPr eaLnBrk="0" fontAlgn="base" hangingPunct="0">
              <a:spcBef>
                <a:spcPct val="30000"/>
              </a:spcBef>
              <a:spcAft>
                <a:spcPct val="0"/>
              </a:spcAft>
              <a:defRPr/>
            </a:pPr>
            <a:r>
              <a:rPr lang="en-US" sz="900" i="1" dirty="0">
                <a:solidFill>
                  <a:srgbClr val="000000"/>
                </a:solidFill>
                <a:cs typeface="Arial" charset="0"/>
              </a:rPr>
              <a:t>Sev3 – One Mass HIway component impacted  as a result of outage. For example: Webmail is down but all other services are up and running.  </a:t>
            </a:r>
          </a:p>
        </p:txBody>
      </p:sp>
      <p:pic>
        <p:nvPicPr>
          <p:cNvPr id="4" name="Picture 3">
            <a:extLst>
              <a:ext uri="{FF2B5EF4-FFF2-40B4-BE49-F238E27FC236}">
                <a16:creationId xmlns:a16="http://schemas.microsoft.com/office/drawing/2014/main" id="{C3B00834-7F9B-4818-9E75-CD49A67D496B}"/>
              </a:ext>
            </a:extLst>
          </p:cNvPr>
          <p:cNvPicPr>
            <a:picLocks noChangeAspect="1"/>
          </p:cNvPicPr>
          <p:nvPr/>
        </p:nvPicPr>
        <p:blipFill>
          <a:blip r:embed="rId2"/>
          <a:stretch>
            <a:fillRect/>
          </a:stretch>
        </p:blipFill>
        <p:spPr>
          <a:xfrm>
            <a:off x="323850" y="1140142"/>
            <a:ext cx="8543925" cy="4841558"/>
          </a:xfrm>
          <a:prstGeom prst="rect">
            <a:avLst/>
          </a:prstGeom>
        </p:spPr>
      </p:pic>
    </p:spTree>
    <p:extLst>
      <p:ext uri="{BB962C8B-B14F-4D97-AF65-F5344CB8AC3E}">
        <p14:creationId xmlns:p14="http://schemas.microsoft.com/office/powerpoint/2010/main" val="3015629837"/>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HIway Availability Trends – April 2023</a:t>
            </a:r>
          </a:p>
        </p:txBody>
      </p:sp>
      <p:sp>
        <p:nvSpPr>
          <p:cNvPr id="7" name="TextBox 6"/>
          <p:cNvSpPr txBox="1"/>
          <p:nvPr/>
        </p:nvSpPr>
        <p:spPr>
          <a:xfrm>
            <a:off x="614689" y="985870"/>
            <a:ext cx="6608044" cy="984885"/>
          </a:xfrm>
          <a:prstGeom prst="rect">
            <a:avLst/>
          </a:prstGeom>
          <a:noFill/>
        </p:spPr>
        <p:txBody>
          <a:bodyPr wrap="square" rtlCol="0">
            <a:spAutoFit/>
          </a:bodyPr>
          <a:lstStyle/>
          <a:p>
            <a:r>
              <a:rPr lang="en-US" sz="1600" b="1" u="sng" dirty="0">
                <a:latin typeface="+mj-lt"/>
              </a:rPr>
              <a:t>c</a:t>
            </a:r>
            <a:endParaRPr lang="en-US" sz="1400" dirty="0">
              <a:latin typeface="+mj-lt"/>
            </a:endParaRPr>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latin typeface="+mj-lt"/>
            </a:endParaRPr>
          </a:p>
          <a:p>
            <a:endParaRPr lang="en-US" sz="1400" dirty="0"/>
          </a:p>
        </p:txBody>
      </p:sp>
      <p:pic>
        <p:nvPicPr>
          <p:cNvPr id="4" name="Picture 3">
            <a:extLst>
              <a:ext uri="{FF2B5EF4-FFF2-40B4-BE49-F238E27FC236}">
                <a16:creationId xmlns:a16="http://schemas.microsoft.com/office/drawing/2014/main" id="{67565D6D-583A-41CC-94A8-CD06013F29A4}"/>
              </a:ext>
            </a:extLst>
          </p:cNvPr>
          <p:cNvPicPr>
            <a:picLocks noChangeAspect="1"/>
          </p:cNvPicPr>
          <p:nvPr/>
        </p:nvPicPr>
        <p:blipFill>
          <a:blip r:embed="rId2"/>
          <a:stretch>
            <a:fillRect/>
          </a:stretch>
        </p:blipFill>
        <p:spPr>
          <a:xfrm>
            <a:off x="507576" y="2227609"/>
            <a:ext cx="8128848" cy="3864966"/>
          </a:xfrm>
          <a:prstGeom prst="rect">
            <a:avLst/>
          </a:prstGeom>
        </p:spPr>
      </p:pic>
    </p:spTree>
    <p:extLst>
      <p:ext uri="{BB962C8B-B14F-4D97-AF65-F5344CB8AC3E}">
        <p14:creationId xmlns:p14="http://schemas.microsoft.com/office/powerpoint/2010/main" val="563551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ctrTitle"/>
          </p:nvPr>
        </p:nvSpPr>
        <p:spPr>
          <a:xfrm>
            <a:off x="2895603" y="3406782"/>
            <a:ext cx="6184900" cy="1470025"/>
          </a:xfrm>
        </p:spPr>
        <p:txBody>
          <a:bodyPr/>
          <a:lstStyle/>
          <a:p>
            <a:pPr algn="ctr" eaLnBrk="1" hangingPunct="1"/>
            <a:r>
              <a:rPr lang="en-US" sz="2800" b="1">
                <a:solidFill>
                  <a:schemeClr val="tx1"/>
                </a:solidFill>
              </a:rPr>
              <a:t>Thank you!</a:t>
            </a:r>
          </a:p>
        </p:txBody>
      </p:sp>
      <p:sp>
        <p:nvSpPr>
          <p:cNvPr id="2" name="Slide Number Placeholder 1"/>
          <p:cNvSpPr>
            <a:spLocks noGrp="1"/>
          </p:cNvSpPr>
          <p:nvPr>
            <p:ph type="sldNum" sz="quarter" idx="11"/>
          </p:nvPr>
        </p:nvSpPr>
        <p:spPr/>
        <p:txBody>
          <a:bodyPr/>
          <a:lstStyle/>
          <a:p>
            <a:pPr>
              <a:defRPr/>
            </a:pPr>
            <a:fld id="{48D10188-EC4D-40C7-880F-CA7F1DBEE75A}" type="slidenum">
              <a:rPr lang="en-US" smtClean="0"/>
              <a:pPr>
                <a:defRPr/>
              </a:pPr>
              <a:t>34</a:t>
            </a:fld>
            <a:endParaRPr lang="en-US"/>
          </a:p>
        </p:txBody>
      </p:sp>
    </p:spTree>
    <p:extLst>
      <p:ext uri="{BB962C8B-B14F-4D97-AF65-F5344CB8AC3E}">
        <p14:creationId xmlns:p14="http://schemas.microsoft.com/office/powerpoint/2010/main" val="2279968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4</a:t>
            </a:fld>
            <a:endParaRPr lang="en-US"/>
          </a:p>
        </p:txBody>
      </p:sp>
      <p:sp>
        <p:nvSpPr>
          <p:cNvPr id="3" name="Title 2"/>
          <p:cNvSpPr>
            <a:spLocks noGrp="1"/>
          </p:cNvSpPr>
          <p:nvPr>
            <p:ph type="title"/>
          </p:nvPr>
        </p:nvSpPr>
        <p:spPr>
          <a:xfrm>
            <a:off x="836137" y="133557"/>
            <a:ext cx="6098066" cy="565150"/>
          </a:xfrm>
        </p:spPr>
        <p:txBody>
          <a:bodyPr/>
          <a:lstStyle/>
          <a:p>
            <a:r>
              <a:rPr lang="en-US"/>
              <a:t>Vote: Approve minutes</a:t>
            </a:r>
          </a:p>
        </p:txBody>
      </p:sp>
      <p:sp>
        <p:nvSpPr>
          <p:cNvPr id="2" name="Content Placeholder 1"/>
          <p:cNvSpPr>
            <a:spLocks noGrp="1"/>
          </p:cNvSpPr>
          <p:nvPr>
            <p:ph idx="4294967295"/>
          </p:nvPr>
        </p:nvSpPr>
        <p:spPr>
          <a:xfrm>
            <a:off x="457200" y="1960563"/>
            <a:ext cx="8229600" cy="3778250"/>
          </a:xfrm>
        </p:spPr>
        <p:txBody>
          <a:bodyPr/>
          <a:lstStyle/>
          <a:p>
            <a:pPr marL="0" indent="0">
              <a:buNone/>
            </a:pPr>
            <a:endParaRPr lang="en-US" sz="2400" dirty="0"/>
          </a:p>
          <a:p>
            <a:pPr marL="0" indent="0">
              <a:buNone/>
            </a:pPr>
            <a:r>
              <a:rPr lang="en-US" sz="2400" dirty="0"/>
              <a:t>EOHHS Leadership Transition Updates : </a:t>
            </a:r>
          </a:p>
          <a:p>
            <a:pPr marL="0" indent="0">
              <a:buNone/>
            </a:pPr>
            <a:endParaRPr lang="en-US" sz="2400" dirty="0"/>
          </a:p>
          <a:p>
            <a:pPr marL="343027" indent="-285750">
              <a:spcBef>
                <a:spcPts val="0"/>
              </a:spcBef>
              <a:spcAft>
                <a:spcPts val="600"/>
              </a:spcAft>
              <a:buFont typeface="Symbol" panose="05050102010706020507" pitchFamily="18" charset="2"/>
              <a:buChar char=""/>
            </a:pPr>
            <a:r>
              <a:rPr lang="en-US" sz="2400" b="0" dirty="0">
                <a:effectLst/>
                <a:latin typeface="Calibri" panose="020F0502020204030204" pitchFamily="34" charset="0"/>
                <a:ea typeface="Times New Roman" panose="02020603050405020304" pitchFamily="18" charset="0"/>
                <a:cs typeface="Calibri" panose="020F0502020204030204" pitchFamily="34" charset="0"/>
              </a:rPr>
              <a:t>Kate Walsh, </a:t>
            </a:r>
            <a:r>
              <a:rPr lang="en-US" sz="2400" b="0" i="1" dirty="0">
                <a:effectLst/>
                <a:latin typeface="Calibri" panose="020F0502020204030204" pitchFamily="34" charset="0"/>
                <a:ea typeface="Times New Roman" panose="02020603050405020304" pitchFamily="18" charset="0"/>
                <a:cs typeface="Calibri" panose="020F0502020204030204" pitchFamily="34" charset="0"/>
              </a:rPr>
              <a:t>new</a:t>
            </a:r>
            <a:r>
              <a:rPr lang="en-US" sz="2400" b="0" dirty="0">
                <a:effectLst/>
                <a:latin typeface="Calibri" panose="020F0502020204030204" pitchFamily="34" charset="0"/>
                <a:ea typeface="Times New Roman" panose="02020603050405020304" pitchFamily="18" charset="0"/>
                <a:cs typeface="Calibri" panose="020F0502020204030204" pitchFamily="34" charset="0"/>
              </a:rPr>
              <a:t> Secretary of Health and Human Services</a:t>
            </a:r>
          </a:p>
          <a:p>
            <a:pPr marL="343027" indent="-285750">
              <a:spcBef>
                <a:spcPts val="0"/>
              </a:spcBef>
              <a:spcAft>
                <a:spcPts val="600"/>
              </a:spcAft>
              <a:buFont typeface="Symbol" panose="05050102010706020507" pitchFamily="18" charset="2"/>
              <a:buChar char=""/>
            </a:pPr>
            <a:r>
              <a:rPr lang="en-US" sz="2400" b="0" dirty="0">
                <a:effectLst/>
                <a:latin typeface="Calibri" panose="020F0502020204030204" pitchFamily="34" charset="0"/>
                <a:ea typeface="Times New Roman" panose="02020603050405020304" pitchFamily="18" charset="0"/>
                <a:cs typeface="Calibri" panose="020F0502020204030204" pitchFamily="34" charset="0"/>
              </a:rPr>
              <a:t>Dr. Kiame Mahaniah, </a:t>
            </a:r>
            <a:r>
              <a:rPr lang="en-US" sz="2400" b="0" i="1" dirty="0">
                <a:latin typeface="Calibri" panose="020F0502020204030204" pitchFamily="34" charset="0"/>
                <a:ea typeface="Times New Roman" panose="02020603050405020304" pitchFamily="18" charset="0"/>
                <a:cs typeface="Calibri" panose="020F0502020204030204" pitchFamily="34" charset="0"/>
              </a:rPr>
              <a:t>new</a:t>
            </a:r>
            <a:r>
              <a:rPr lang="en-US" sz="2400" b="0" dirty="0">
                <a:latin typeface="Calibri" panose="020F0502020204030204" pitchFamily="34" charset="0"/>
                <a:ea typeface="Times New Roman" panose="02020603050405020304" pitchFamily="18" charset="0"/>
                <a:cs typeface="Calibri" panose="020F0502020204030204" pitchFamily="34" charset="0"/>
              </a:rPr>
              <a:t> </a:t>
            </a:r>
            <a:r>
              <a:rPr lang="en-US" sz="2400" b="0" dirty="0">
                <a:effectLst/>
                <a:latin typeface="Calibri" panose="020F0502020204030204" pitchFamily="34" charset="0"/>
                <a:ea typeface="Times New Roman" panose="02020603050405020304" pitchFamily="18" charset="0"/>
                <a:cs typeface="Calibri" panose="020F0502020204030204" pitchFamily="34" charset="0"/>
              </a:rPr>
              <a:t>Undersecretary for Health</a:t>
            </a:r>
          </a:p>
          <a:p>
            <a:pPr marL="343027" indent="-285750">
              <a:spcBef>
                <a:spcPts val="0"/>
              </a:spcBef>
              <a:spcAft>
                <a:spcPts val="600"/>
              </a:spcAft>
              <a:buFont typeface="Symbol" panose="05050102010706020507" pitchFamily="18" charset="2"/>
              <a:buChar char=""/>
            </a:pPr>
            <a:r>
              <a:rPr lang="en-US" sz="2400" b="0" dirty="0">
                <a:effectLst/>
                <a:latin typeface="Calibri" panose="020F0502020204030204" pitchFamily="34" charset="0"/>
                <a:ea typeface="Times New Roman" panose="02020603050405020304" pitchFamily="18" charset="0"/>
                <a:cs typeface="Calibri" panose="020F0502020204030204" pitchFamily="34" charset="0"/>
              </a:rPr>
              <a:t>Karen Tseng, </a:t>
            </a:r>
            <a:r>
              <a:rPr lang="en-US" sz="2400" b="0" i="1" dirty="0">
                <a:effectLst/>
                <a:latin typeface="Calibri" panose="020F0502020204030204" pitchFamily="34" charset="0"/>
                <a:ea typeface="Times New Roman" panose="02020603050405020304" pitchFamily="18" charset="0"/>
                <a:cs typeface="Calibri" panose="020F0502020204030204" pitchFamily="34" charset="0"/>
              </a:rPr>
              <a:t>new</a:t>
            </a:r>
            <a:r>
              <a:rPr lang="en-US" sz="2400" b="0" dirty="0">
                <a:effectLst/>
                <a:latin typeface="Calibri" panose="020F0502020204030204" pitchFamily="34" charset="0"/>
                <a:ea typeface="Times New Roman" panose="02020603050405020304" pitchFamily="18" charset="0"/>
                <a:cs typeface="Calibri" panose="020F0502020204030204" pitchFamily="34" charset="0"/>
              </a:rPr>
              <a:t> </a:t>
            </a:r>
            <a:r>
              <a:rPr lang="en-US" sz="2400" b="0" dirty="0">
                <a:latin typeface="Calibri" panose="020F0502020204030204" pitchFamily="34" charset="0"/>
                <a:ea typeface="Times New Roman" panose="02020603050405020304" pitchFamily="18" charset="0"/>
                <a:cs typeface="Calibri" panose="020F0502020204030204" pitchFamily="34" charset="0"/>
              </a:rPr>
              <a:t>Senior Advisor, </a:t>
            </a:r>
            <a:r>
              <a:rPr lang="en-US" sz="2400" b="0" dirty="0">
                <a:effectLst/>
                <a:latin typeface="Calibri" panose="020F0502020204030204" pitchFamily="34" charset="0"/>
                <a:ea typeface="Times New Roman" panose="02020603050405020304" pitchFamily="18" charset="0"/>
                <a:cs typeface="Calibri" panose="020F0502020204030204" pitchFamily="34" charset="0"/>
              </a:rPr>
              <a:t>Health Policy</a:t>
            </a:r>
          </a:p>
          <a:p>
            <a:pPr marL="343027" indent="-285750">
              <a:spcBef>
                <a:spcPts val="0"/>
              </a:spcBef>
              <a:spcAft>
                <a:spcPts val="600"/>
              </a:spcAft>
              <a:buFont typeface="Symbol" panose="05050102010706020507" pitchFamily="18" charset="2"/>
              <a:buChar char=""/>
            </a:pPr>
            <a:r>
              <a:rPr lang="en-US" sz="2400" b="0" dirty="0">
                <a:effectLst/>
                <a:latin typeface="Calibri" panose="020F0502020204030204" pitchFamily="34" charset="0"/>
                <a:ea typeface="Times New Roman" panose="02020603050405020304" pitchFamily="18" charset="0"/>
                <a:cs typeface="Calibri" panose="020F0502020204030204" pitchFamily="34" charset="0"/>
              </a:rPr>
              <a:t>David Whitham, </a:t>
            </a:r>
            <a:r>
              <a:rPr lang="en-US" sz="2400" b="0" i="1" dirty="0">
                <a:effectLst/>
                <a:latin typeface="Calibri" panose="020F0502020204030204" pitchFamily="34" charset="0"/>
                <a:ea typeface="Times New Roman" panose="02020603050405020304" pitchFamily="18" charset="0"/>
                <a:cs typeface="Calibri" panose="020F0502020204030204" pitchFamily="34" charset="0"/>
              </a:rPr>
              <a:t>new role </a:t>
            </a:r>
            <a:r>
              <a:rPr lang="en-US" sz="2400" b="0" dirty="0">
                <a:effectLst/>
                <a:latin typeface="Calibri" panose="020F0502020204030204" pitchFamily="34" charset="0"/>
                <a:ea typeface="Times New Roman" panose="02020603050405020304" pitchFamily="18" charset="0"/>
                <a:cs typeface="Calibri" panose="020F0502020204030204" pitchFamily="34" charset="0"/>
              </a:rPr>
              <a:t>as Deputy Chief Information Officer for EOHHS</a:t>
            </a:r>
          </a:p>
          <a:p>
            <a:pPr marL="457200" lvl="1" indent="0">
              <a:buNone/>
            </a:pPr>
            <a:endParaRPr lang="en-US" sz="2400" dirty="0">
              <a:solidFill>
                <a:schemeClr val="tx1"/>
              </a:solidFill>
              <a:ea typeface="+mn-lt"/>
              <a:cs typeface="+mn-lt"/>
            </a:endParaRPr>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dirty="0"/>
          </a:p>
        </p:txBody>
      </p:sp>
    </p:spTree>
    <p:extLst>
      <p:ext uri="{BB962C8B-B14F-4D97-AF65-F5344CB8AC3E}">
        <p14:creationId xmlns:p14="http://schemas.microsoft.com/office/powerpoint/2010/main" val="2387833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5</a:t>
            </a:fld>
            <a:endParaRPr lang="en-US"/>
          </a:p>
        </p:txBody>
      </p:sp>
      <p:sp>
        <p:nvSpPr>
          <p:cNvPr id="3" name="Title 2"/>
          <p:cNvSpPr>
            <a:spLocks noGrp="1"/>
          </p:cNvSpPr>
          <p:nvPr>
            <p:ph type="title"/>
          </p:nvPr>
        </p:nvSpPr>
        <p:spPr>
          <a:xfrm>
            <a:off x="836137" y="133557"/>
            <a:ext cx="6098066" cy="565150"/>
          </a:xfrm>
        </p:spPr>
        <p:txBody>
          <a:bodyPr/>
          <a:lstStyle/>
          <a:p>
            <a:r>
              <a:rPr lang="en-US"/>
              <a:t>Vote: Approve minutes</a:t>
            </a:r>
          </a:p>
        </p:txBody>
      </p:sp>
      <p:sp>
        <p:nvSpPr>
          <p:cNvPr id="2" name="Content Placeholder 1"/>
          <p:cNvSpPr>
            <a:spLocks noGrp="1"/>
          </p:cNvSpPr>
          <p:nvPr>
            <p:ph idx="4294967295"/>
          </p:nvPr>
        </p:nvSpPr>
        <p:spPr>
          <a:xfrm>
            <a:off x="457200" y="1960563"/>
            <a:ext cx="8229600" cy="3778250"/>
          </a:xfrm>
        </p:spPr>
        <p:txBody>
          <a:bodyPr/>
          <a:lstStyle/>
          <a:p>
            <a:pPr marL="0" indent="0">
              <a:buNone/>
            </a:pPr>
            <a:endParaRPr lang="en-US" sz="2400" dirty="0"/>
          </a:p>
          <a:p>
            <a:pPr marL="0" indent="0">
              <a:buNone/>
            </a:pPr>
            <a:r>
              <a:rPr lang="en-US" sz="2400" dirty="0"/>
              <a:t>MOTION : </a:t>
            </a:r>
            <a:r>
              <a:rPr lang="en-US" sz="2400" b="0" dirty="0"/>
              <a:t>That the Health Information Technology Council hereby approves the minutes of the council meeting held on August 1, 2022, and November 7, 2022, as presented/amended</a:t>
            </a:r>
            <a:endParaRPr lang="en-US" sz="2400" b="0" dirty="0">
              <a:cs typeface="Calibri"/>
            </a:endParaRPr>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dirty="0"/>
          </a:p>
        </p:txBody>
      </p:sp>
    </p:spTree>
    <p:extLst>
      <p:ext uri="{BB962C8B-B14F-4D97-AF65-F5344CB8AC3E}">
        <p14:creationId xmlns:p14="http://schemas.microsoft.com/office/powerpoint/2010/main" val="242964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6</a:t>
            </a:fld>
            <a:endParaRPr lang="en-US"/>
          </a:p>
        </p:txBody>
      </p:sp>
      <p:sp>
        <p:nvSpPr>
          <p:cNvPr id="3" name="Title 2"/>
          <p:cNvSpPr>
            <a:spLocks noGrp="1"/>
          </p:cNvSpPr>
          <p:nvPr>
            <p:ph type="title"/>
          </p:nvPr>
        </p:nvSpPr>
        <p:spPr>
          <a:xfrm>
            <a:off x="836137" y="133557"/>
            <a:ext cx="6098066" cy="565150"/>
          </a:xfrm>
        </p:spPr>
        <p:txBody>
          <a:bodyPr/>
          <a:lstStyle/>
          <a:p>
            <a:r>
              <a:rPr lang="en-US" dirty="0"/>
              <a:t>Vote: </a:t>
            </a:r>
            <a:r>
              <a:rPr lang="en-US" sz="2800" b="0" dirty="0"/>
              <a:t>Approve the 2022 Annual HITC Report to the Massachusetts Legislature</a:t>
            </a:r>
            <a:endParaRPr lang="en-US" dirty="0"/>
          </a:p>
        </p:txBody>
      </p:sp>
      <p:sp>
        <p:nvSpPr>
          <p:cNvPr id="2" name="Content Placeholder 1"/>
          <p:cNvSpPr>
            <a:spLocks noGrp="1"/>
          </p:cNvSpPr>
          <p:nvPr>
            <p:ph idx="4294967295"/>
          </p:nvPr>
        </p:nvSpPr>
        <p:spPr>
          <a:xfrm>
            <a:off x="525266" y="1734532"/>
            <a:ext cx="8229600" cy="3778250"/>
          </a:xfrm>
        </p:spPr>
        <p:txBody>
          <a:bodyPr/>
          <a:lstStyle/>
          <a:p>
            <a:pPr marL="0" indent="0">
              <a:buNone/>
            </a:pPr>
            <a:endParaRPr lang="en-US" sz="2400" dirty="0"/>
          </a:p>
          <a:p>
            <a:pPr marL="0" indent="0">
              <a:buNone/>
            </a:pPr>
            <a:r>
              <a:rPr lang="en-US" sz="2400" dirty="0"/>
              <a:t>MOTION : </a:t>
            </a:r>
            <a:r>
              <a:rPr lang="en-US" sz="2400" b="0" dirty="0"/>
              <a:t>That the Health Information Technology Council hereby approves the 2022 Annual HITC Report to the Massachusetts Legislature, as submitted.</a:t>
            </a:r>
          </a:p>
          <a:p>
            <a:pPr marL="0" indent="0">
              <a:buNone/>
            </a:pPr>
            <a:endParaRPr lang="en-US" sz="2400" b="0" i="1" dirty="0">
              <a:solidFill>
                <a:srgbClr val="FF0000"/>
              </a:solidFill>
              <a:cs typeface="Calibri"/>
            </a:endParaRPr>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dirty="0"/>
          </a:p>
        </p:txBody>
      </p:sp>
    </p:spTree>
    <p:extLst>
      <p:ext uri="{BB962C8B-B14F-4D97-AF65-F5344CB8AC3E}">
        <p14:creationId xmlns:p14="http://schemas.microsoft.com/office/powerpoint/2010/main" val="2374812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7</a:t>
            </a:fld>
            <a:endParaRPr lang="en-US"/>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Statewide Event Notification System (ENS) Framework Update</a:t>
            </a:r>
          </a:p>
          <a:p>
            <a:r>
              <a:rPr lang="en-US" sz="2400" i="1" dirty="0">
                <a:solidFill>
                  <a:schemeClr val="tx1"/>
                </a:solidFill>
              </a:rPr>
              <a:t>Pam Boutin-</a:t>
            </a:r>
            <a:r>
              <a:rPr lang="en-US" sz="2400" i="1" dirty="0" err="1">
                <a:solidFill>
                  <a:schemeClr val="tx1"/>
                </a:solidFill>
              </a:rPr>
              <a:t>Coviello</a:t>
            </a:r>
            <a:endParaRPr lang="en-US" sz="2400" i="1" dirty="0">
              <a:solidFill>
                <a:schemeClr val="tx1"/>
              </a:solidFill>
            </a:endParaRPr>
          </a:p>
        </p:txBody>
      </p:sp>
    </p:spTree>
    <p:extLst>
      <p:ext uri="{BB962C8B-B14F-4D97-AF65-F5344CB8AC3E}">
        <p14:creationId xmlns:p14="http://schemas.microsoft.com/office/powerpoint/2010/main" val="2018365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26A24CCA-F466-43CF-BAB8-FE65B26DBD54}" type="slidenum">
              <a:rPr lang="en-US" smtClean="0"/>
              <a:t>8</a:t>
            </a:fld>
            <a:endParaRPr lang="en-US"/>
          </a:p>
        </p:txBody>
      </p:sp>
      <p:sp>
        <p:nvSpPr>
          <p:cNvPr id="5" name="Title 2"/>
          <p:cNvSpPr>
            <a:spLocks noGrp="1"/>
          </p:cNvSpPr>
          <p:nvPr>
            <p:ph type="title"/>
          </p:nvPr>
        </p:nvSpPr>
        <p:spPr>
          <a:xfrm>
            <a:off x="838200" y="206346"/>
            <a:ext cx="6021866" cy="555655"/>
          </a:xfrm>
        </p:spPr>
        <p:txBody>
          <a:bodyPr/>
          <a:lstStyle/>
          <a:p>
            <a:pPr fontAlgn="ctr">
              <a:spcBef>
                <a:spcPts val="0"/>
              </a:spcBef>
              <a:spcAft>
                <a:spcPts val="600"/>
              </a:spcAft>
            </a:pPr>
            <a:br>
              <a:rPr lang="en-US" sz="2400"/>
            </a:br>
            <a:r>
              <a:rPr lang="en-US" sz="2400" b="1"/>
              <a:t>ENS Framework Update</a:t>
            </a:r>
            <a:br>
              <a:rPr lang="en-US" sz="2400"/>
            </a:br>
            <a:endParaRPr lang="en-US" sz="2400"/>
          </a:p>
        </p:txBody>
      </p:sp>
      <p:sp>
        <p:nvSpPr>
          <p:cNvPr id="7" name="Rectangle 6"/>
          <p:cNvSpPr/>
          <p:nvPr/>
        </p:nvSpPr>
        <p:spPr>
          <a:xfrm>
            <a:off x="361932" y="1524002"/>
            <a:ext cx="8534399" cy="4949697"/>
          </a:xfrm>
          <a:prstGeom prst="rect">
            <a:avLst/>
          </a:prstGeom>
          <a:solidFill>
            <a:schemeClr val="bg1"/>
          </a:solidFill>
          <a:ln w="6350" cap="flat" cmpd="sng" algn="ctr">
            <a:noFill/>
            <a:prstDash val="solid"/>
          </a:ln>
          <a:effectLst/>
        </p:spPr>
        <p:txBody>
          <a:bodyPr lIns="92866" tIns="46437" rIns="92866" bIns="46437" rtlCol="0" anchor="ctr"/>
          <a:lstStyle/>
          <a:p>
            <a:pPr marL="285750" indent="-285750">
              <a:buFont typeface="Arial" panose="020B0604020202020204" pitchFamily="34" charset="0"/>
              <a:buChar char="•"/>
            </a:pPr>
            <a:endParaRPr lang="en-US" dirty="0">
              <a:solidFill>
                <a:srgbClr val="000000"/>
              </a:solidFill>
            </a:endParaRPr>
          </a:p>
          <a:p>
            <a:pPr marL="285750" indent="-285750">
              <a:buFont typeface="Arial" panose="020B0604020202020204" pitchFamily="34" charset="0"/>
              <a:buChar char="•"/>
            </a:pPr>
            <a:endParaRPr lang="en-US" dirty="0">
              <a:solidFill>
                <a:srgbClr val="000000"/>
              </a:solidFill>
            </a:endParaRPr>
          </a:p>
          <a:p>
            <a:pPr marL="285750" indent="-285750">
              <a:buFont typeface="Arial" panose="020B0604020202020204" pitchFamily="34" charset="0"/>
              <a:buChar char="•"/>
            </a:pPr>
            <a:r>
              <a:rPr lang="en-US" dirty="0">
                <a:solidFill>
                  <a:srgbClr val="000000"/>
                </a:solidFill>
              </a:rPr>
              <a:t>Pursuant to 101 CMR 20.00 EOHHS created a Statewide ENS Framework to increase ENS availability to providers throughout the Commonwealth. </a:t>
            </a:r>
          </a:p>
          <a:p>
            <a:endParaRPr lang="en-US" dirty="0">
              <a:solidFill>
                <a:srgbClr val="000000"/>
              </a:solidFill>
            </a:endParaRPr>
          </a:p>
          <a:p>
            <a:pPr marL="285750" indent="-285750">
              <a:buFont typeface="Arial" panose="020B0604020202020204" pitchFamily="34" charset="0"/>
              <a:buChar char="•"/>
            </a:pPr>
            <a:r>
              <a:rPr lang="en-US" dirty="0">
                <a:solidFill>
                  <a:srgbClr val="000000"/>
                </a:solidFill>
              </a:rPr>
              <a:t>Currently the Statewide ENS Framework consists of two ENS Vendors certified by EOHHS who are responsible for collecting ADTs, sharing ADTs, and providing notifications to providers.</a:t>
            </a:r>
          </a:p>
          <a:p>
            <a:pPr marL="285750" indent="-285750">
              <a:buFont typeface="Arial" panose="020B0604020202020204" pitchFamily="34" charset="0"/>
              <a:buChar char="•"/>
            </a:pPr>
            <a:endParaRPr lang="en-US" dirty="0">
              <a:solidFill>
                <a:srgbClr val="000000"/>
              </a:solidFill>
            </a:endParaRPr>
          </a:p>
          <a:p>
            <a:pPr marL="285750" indent="-285750">
              <a:buFont typeface="Arial" panose="020B0604020202020204" pitchFamily="34" charset="0"/>
              <a:buChar char="•"/>
            </a:pPr>
            <a:r>
              <a:rPr lang="en-US" dirty="0">
                <a:solidFill>
                  <a:srgbClr val="000000"/>
                </a:solidFill>
              </a:rPr>
              <a:t>All Massachusetts acute care hospitals are required to submit ADT data to at least one of the Certified ENS Vendors. </a:t>
            </a:r>
          </a:p>
          <a:p>
            <a:pPr marL="285750" indent="-285750">
              <a:buFont typeface="Arial" panose="020B0604020202020204" pitchFamily="34" charset="0"/>
              <a:buChar char="•"/>
            </a:pPr>
            <a:endParaRPr lang="en-US" dirty="0">
              <a:solidFill>
                <a:srgbClr val="000000"/>
              </a:solidFill>
            </a:endParaRPr>
          </a:p>
          <a:p>
            <a:pPr marL="285750" indent="-285750">
              <a:buFont typeface="Arial" panose="020B0604020202020204" pitchFamily="34" charset="0"/>
              <a:buChar char="•"/>
            </a:pPr>
            <a:r>
              <a:rPr lang="en-US" dirty="0">
                <a:solidFill>
                  <a:srgbClr val="000000"/>
                </a:solidFill>
              </a:rPr>
              <a:t>Certified ENS Vendors are required to share the ADTs they collect pursuant to the submission requirements with any other Certified ENS Vendor.</a:t>
            </a:r>
          </a:p>
          <a:p>
            <a:pPr marL="285750" indent="-285750">
              <a:buFont typeface="Arial" panose="020B0604020202020204" pitchFamily="34" charset="0"/>
              <a:buChar char="•"/>
            </a:pPr>
            <a:endParaRPr lang="en-US" dirty="0">
              <a:solidFill>
                <a:srgbClr val="000000"/>
              </a:solidFill>
            </a:endParaRPr>
          </a:p>
          <a:p>
            <a:pPr marL="285750" indent="-285750">
              <a:buFont typeface="Arial" panose="020B0604020202020204" pitchFamily="34" charset="0"/>
              <a:buChar char="•"/>
            </a:pPr>
            <a:r>
              <a:rPr lang="en-US" dirty="0">
                <a:solidFill>
                  <a:srgbClr val="000000"/>
                </a:solidFill>
              </a:rPr>
              <a:t>The Statewide ENS Framework creates a universal data set of ADTs available to ENS Recipients, allowing them to subscribe to a single Certified ENS Vendor and receive notifications from any acute care hospital in the state. </a:t>
            </a:r>
          </a:p>
          <a:p>
            <a:endParaRPr lang="en-US" sz="1600" dirty="0">
              <a:solidFill>
                <a:srgbClr val="000000"/>
              </a:solidFill>
            </a:endParaRPr>
          </a:p>
        </p:txBody>
      </p:sp>
      <p:sp>
        <p:nvSpPr>
          <p:cNvPr id="2" name="TextBox 1">
            <a:extLst>
              <a:ext uri="{FF2B5EF4-FFF2-40B4-BE49-F238E27FC236}">
                <a16:creationId xmlns:a16="http://schemas.microsoft.com/office/drawing/2014/main" id="{3039D4E5-D65D-6EDE-0197-8EBEE5E57860}"/>
              </a:ext>
            </a:extLst>
          </p:cNvPr>
          <p:cNvSpPr txBox="1"/>
          <p:nvPr/>
        </p:nvSpPr>
        <p:spPr>
          <a:xfrm>
            <a:off x="361932" y="1219200"/>
            <a:ext cx="8534399" cy="400110"/>
          </a:xfrm>
          <a:prstGeom prst="rect">
            <a:avLst/>
          </a:prstGeom>
          <a:solidFill>
            <a:schemeClr val="accent1">
              <a:lumMod val="20000"/>
              <a:lumOff val="80000"/>
            </a:schemeClr>
          </a:solidFill>
        </p:spPr>
        <p:txBody>
          <a:bodyPr wrap="square" rtlCol="0">
            <a:spAutoFit/>
          </a:bodyPr>
          <a:lstStyle/>
          <a:p>
            <a:r>
              <a:rPr lang="en-US" sz="2000" b="1" dirty="0"/>
              <a:t>Statewide Event Notification System (ENS) Framework Initiative Overview</a:t>
            </a:r>
          </a:p>
        </p:txBody>
      </p:sp>
    </p:spTree>
    <p:extLst>
      <p:ext uri="{BB962C8B-B14F-4D97-AF65-F5344CB8AC3E}">
        <p14:creationId xmlns:p14="http://schemas.microsoft.com/office/powerpoint/2010/main" val="3976378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142405"/>
            <a:ext cx="6096000" cy="390997"/>
          </a:xfrm>
        </p:spPr>
        <p:txBody>
          <a:bodyPr/>
          <a:lstStyle/>
          <a:p>
            <a:br>
              <a:rPr lang="en-US" sz="2400" b="1" dirty="0">
                <a:latin typeface="Calibri" panose="020F0502020204030204" pitchFamily="34" charset="0"/>
              </a:rPr>
            </a:br>
            <a:r>
              <a:rPr lang="en-US" sz="2400" b="1" dirty="0">
                <a:latin typeface="Calibri"/>
                <a:cs typeface="Calibri"/>
              </a:rPr>
              <a:t>ENS Certified Vendor Contract Extensions</a:t>
            </a:r>
            <a:endParaRPr lang="en-US" sz="2400" b="1" dirty="0"/>
          </a:p>
        </p:txBody>
      </p:sp>
      <p:sp>
        <p:nvSpPr>
          <p:cNvPr id="5" name="Content Placeholder 4"/>
          <p:cNvSpPr>
            <a:spLocks noGrp="1"/>
          </p:cNvSpPr>
          <p:nvPr>
            <p:ph idx="1"/>
          </p:nvPr>
        </p:nvSpPr>
        <p:spPr>
          <a:xfrm>
            <a:off x="295276" y="2133601"/>
            <a:ext cx="8553293" cy="3948659"/>
          </a:xfrm>
        </p:spPr>
        <p:txBody>
          <a:bodyPr/>
          <a:lstStyle/>
          <a:p>
            <a:pPr marL="399415" lvl="1" indent="-285750" algn="just">
              <a:spcBef>
                <a:spcPts val="0"/>
              </a:spcBef>
              <a:spcAft>
                <a:spcPts val="0"/>
              </a:spcAft>
              <a:buFont typeface="Arial" panose="020B0604020202020204" pitchFamily="34" charset="0"/>
              <a:buChar char="•"/>
            </a:pPr>
            <a:r>
              <a:rPr lang="en-US" b="0" dirty="0">
                <a:solidFill>
                  <a:srgbClr val="000000"/>
                </a:solidFill>
              </a:rPr>
              <a:t>Certified ENS Vendor con</a:t>
            </a:r>
            <a:r>
              <a:rPr lang="en-US" b="0" i="0" u="none" strike="noStrike" baseline="0" dirty="0"/>
              <a:t>tracts had an initial term of two years</a:t>
            </a:r>
            <a:r>
              <a:rPr lang="en-US" b="0" dirty="0"/>
              <a:t>, beginning </a:t>
            </a:r>
            <a:r>
              <a:rPr lang="en-US" b="0" i="0" u="none" strike="noStrike" baseline="0" dirty="0"/>
              <a:t>on January</a:t>
            </a:r>
            <a:r>
              <a:rPr lang="en-US" dirty="0"/>
              <a:t> </a:t>
            </a:r>
            <a:r>
              <a:rPr lang="en-US" b="0" dirty="0"/>
              <a:t>31</a:t>
            </a:r>
            <a:r>
              <a:rPr lang="en-US" b="0" i="0" u="none" strike="noStrike" baseline="0" dirty="0"/>
              <a:t>, 2021</a:t>
            </a:r>
          </a:p>
          <a:p>
            <a:pPr marL="399415" lvl="1" indent="-285750" algn="just">
              <a:spcBef>
                <a:spcPts val="0"/>
              </a:spcBef>
              <a:spcAft>
                <a:spcPts val="0"/>
              </a:spcAft>
              <a:buFont typeface="Arial" panose="020B0604020202020204" pitchFamily="34" charset="0"/>
              <a:buChar char="•"/>
            </a:pPr>
            <a:endParaRPr lang="en-US" dirty="0"/>
          </a:p>
          <a:p>
            <a:pPr marL="399415" lvl="1" indent="-285750">
              <a:spcBef>
                <a:spcPts val="0"/>
              </a:spcBef>
              <a:spcAft>
                <a:spcPts val="0"/>
              </a:spcAft>
              <a:buFont typeface="Arial" panose="020B0604020202020204" pitchFamily="34" charset="0"/>
              <a:buChar char="•"/>
            </a:pPr>
            <a:r>
              <a:rPr lang="en-US" b="0" i="0" u="none" strike="noStrike" baseline="0" dirty="0"/>
              <a:t>EOHHS </a:t>
            </a:r>
            <a:r>
              <a:rPr lang="en-US" dirty="0"/>
              <a:t>had</a:t>
            </a:r>
            <a:r>
              <a:rPr lang="en-US" b="0" i="0" u="none" strike="noStrike" baseline="0" dirty="0"/>
              <a:t> the option to extend contracts for up to two additional one-year terms or reopen the Request for Applications (RFA).</a:t>
            </a:r>
          </a:p>
          <a:p>
            <a:pPr marL="113665" lvl="1" indent="0">
              <a:spcBef>
                <a:spcPts val="0"/>
              </a:spcBef>
              <a:spcAft>
                <a:spcPts val="0"/>
              </a:spcAft>
              <a:buNone/>
            </a:pPr>
            <a:endParaRPr lang="en-US" b="0" dirty="0">
              <a:cs typeface="Calibri"/>
            </a:endParaRPr>
          </a:p>
          <a:p>
            <a:pPr marL="399415" lvl="1" indent="-285750">
              <a:spcBef>
                <a:spcPts val="0"/>
              </a:spcBef>
              <a:spcAft>
                <a:spcPts val="0"/>
              </a:spcAft>
              <a:buFont typeface="Arial" panose="020B0604020202020204" pitchFamily="34" charset="0"/>
              <a:buChar char="•"/>
            </a:pPr>
            <a:r>
              <a:rPr lang="en-US" dirty="0">
                <a:ea typeface="+mn-lt"/>
                <a:cs typeface="+mn-lt"/>
              </a:rPr>
              <a:t>On October 21st, 2022,  EOHHS announced to Certified ENS Vendors that it intended to extend the contract for an additional year and initiated discussions with each of the existing vendors on revisions to the contract.</a:t>
            </a:r>
          </a:p>
          <a:p>
            <a:pPr marL="399415" lvl="1" indent="-285750">
              <a:spcBef>
                <a:spcPts val="0"/>
              </a:spcBef>
              <a:spcAft>
                <a:spcPts val="0"/>
              </a:spcAft>
              <a:buFont typeface="Arial" panose="020B0604020202020204" pitchFamily="34" charset="0"/>
              <a:buChar char="•"/>
            </a:pPr>
            <a:endParaRPr lang="en-US" dirty="0">
              <a:ea typeface="+mn-lt"/>
              <a:cs typeface="+mn-lt"/>
            </a:endParaRPr>
          </a:p>
          <a:p>
            <a:pPr marL="399415" lvl="1" indent="-285750">
              <a:spcBef>
                <a:spcPts val="0"/>
              </a:spcBef>
              <a:spcAft>
                <a:spcPts val="0"/>
              </a:spcAft>
              <a:buFont typeface="Arial" panose="020B0604020202020204" pitchFamily="34" charset="0"/>
              <a:buChar char="•"/>
            </a:pPr>
            <a:r>
              <a:rPr lang="en-US" b="1" dirty="0">
                <a:ea typeface="+mn-lt"/>
                <a:cs typeface="+mn-lt"/>
              </a:rPr>
              <a:t>EOHHS extended the contracts with existing ENS vendors for one year, ending January 31, 2024. Amendments between EOHHS and both Bamboo and CMT have been fully executed.</a:t>
            </a:r>
            <a:endParaRPr lang="en-US" dirty="0">
              <a:ea typeface="+mn-lt"/>
              <a:cs typeface="+mn-lt"/>
            </a:endParaRPr>
          </a:p>
          <a:p>
            <a:pPr marL="113665" lvl="1" indent="0">
              <a:spcBef>
                <a:spcPts val="600"/>
              </a:spcBef>
              <a:spcAft>
                <a:spcPts val="600"/>
              </a:spcAft>
              <a:buNone/>
            </a:pPr>
            <a:endParaRPr lang="en-US" dirty="0">
              <a:ea typeface="+mn-lt"/>
              <a:cs typeface="+mn-lt"/>
            </a:endParaRPr>
          </a:p>
          <a:p>
            <a:pPr marL="399415" lvl="1" indent="-285750">
              <a:spcBef>
                <a:spcPts val="600"/>
              </a:spcBef>
              <a:spcAft>
                <a:spcPts val="600"/>
              </a:spcAft>
              <a:buFont typeface="Arial,Sans-Serif" charset="0"/>
            </a:pPr>
            <a:endParaRPr lang="en-US" dirty="0">
              <a:cs typeface="Calibri"/>
            </a:endParaRPr>
          </a:p>
          <a:p>
            <a:pPr marL="0" indent="0">
              <a:buNone/>
            </a:pPr>
            <a:endParaRPr lang="en-US" b="0" dirty="0">
              <a:solidFill>
                <a:srgbClr val="000000"/>
              </a:solidFill>
              <a:latin typeface="CIDFont+F1"/>
            </a:endParaRPr>
          </a:p>
        </p:txBody>
      </p:sp>
      <p:sp>
        <p:nvSpPr>
          <p:cNvPr id="4" name="Slide Number Placeholder 3"/>
          <p:cNvSpPr>
            <a:spLocks noGrp="1"/>
          </p:cNvSpPr>
          <p:nvPr>
            <p:ph type="sldNum" sz="quarter" idx="11"/>
          </p:nvPr>
        </p:nvSpPr>
        <p:spPr>
          <a:xfrm>
            <a:off x="4219575" y="6570662"/>
            <a:ext cx="685800" cy="287338"/>
          </a:xfrm>
        </p:spPr>
        <p:txBody>
          <a:bodyPr/>
          <a:lstStyle/>
          <a:p>
            <a:pPr>
              <a:defRPr/>
            </a:pPr>
            <a:fld id="{26A24CCA-F466-43CF-BAB8-FE65B26DBD54}" type="slidenum">
              <a:rPr lang="en-US" smtClean="0"/>
              <a:t>9</a:t>
            </a:fld>
            <a:endParaRPr lang="en-US"/>
          </a:p>
        </p:txBody>
      </p:sp>
      <p:sp>
        <p:nvSpPr>
          <p:cNvPr id="6" name="Content Placeholder 4"/>
          <p:cNvSpPr txBox="1">
            <a:spLocks/>
          </p:cNvSpPr>
          <p:nvPr/>
        </p:nvSpPr>
        <p:spPr bwMode="auto">
          <a:xfrm>
            <a:off x="295275" y="1219200"/>
            <a:ext cx="8553450" cy="425999"/>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b="1"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000" dirty="0">
                <a:latin typeface="Calibri" panose="020F0502020204030204" pitchFamily="34" charset="0"/>
                <a:cs typeface="Calibri" panose="020F0502020204030204" pitchFamily="34" charset="0"/>
              </a:rPr>
              <a:t>EOHHS has extended the contracts for both ENS vendors</a:t>
            </a:r>
          </a:p>
        </p:txBody>
      </p:sp>
    </p:spTree>
    <p:extLst>
      <p:ext uri="{BB962C8B-B14F-4D97-AF65-F5344CB8AC3E}">
        <p14:creationId xmlns:p14="http://schemas.microsoft.com/office/powerpoint/2010/main" val="12168036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00.xml><?xml version="1.0" encoding="utf-8"?>
<p:tagLst xmlns:a="http://schemas.openxmlformats.org/drawingml/2006/main" xmlns:r="http://schemas.openxmlformats.org/officeDocument/2006/relationships" xmlns:p="http://schemas.openxmlformats.org/presentationml/2006/main">
  <p:tag name="OTLMARKERSHAPE" val="OTL"/>
</p:tagLst>
</file>

<file path=ppt/tags/tag101.xml><?xml version="1.0" encoding="utf-8"?>
<p:tagLst xmlns:a="http://schemas.openxmlformats.org/drawingml/2006/main" xmlns:r="http://schemas.openxmlformats.org/officeDocument/2006/relationships" xmlns:p="http://schemas.openxmlformats.org/presentationml/2006/main">
  <p:tag name="OTLMARKERSHAPE" val="OTL"/>
</p:tagLst>
</file>

<file path=ppt/tags/tag102.xml><?xml version="1.0" encoding="utf-8"?>
<p:tagLst xmlns:a="http://schemas.openxmlformats.org/drawingml/2006/main" xmlns:r="http://schemas.openxmlformats.org/officeDocument/2006/relationships" xmlns:p="http://schemas.openxmlformats.org/presentationml/2006/main">
  <p:tag name="OTLMARKERSHAPE" val="OTL"/>
</p:tagLst>
</file>

<file path=ppt/tags/tag103.xml><?xml version="1.0" encoding="utf-8"?>
<p:tagLst xmlns:a="http://schemas.openxmlformats.org/drawingml/2006/main" xmlns:r="http://schemas.openxmlformats.org/officeDocument/2006/relationships" xmlns:p="http://schemas.openxmlformats.org/presentationml/2006/main">
  <p:tag name="OTLMARKERSHAPE" val="OTL"/>
</p:tagLst>
</file>

<file path=ppt/tags/tag104.xml><?xml version="1.0" encoding="utf-8"?>
<p:tagLst xmlns:a="http://schemas.openxmlformats.org/drawingml/2006/main" xmlns:r="http://schemas.openxmlformats.org/officeDocument/2006/relationships" xmlns:p="http://schemas.openxmlformats.org/presentationml/2006/main">
  <p:tag name="OTLMARKERSHAPE" val="OTL"/>
</p:tagLst>
</file>

<file path=ppt/tags/tag105.xml><?xml version="1.0" encoding="utf-8"?>
<p:tagLst xmlns:a="http://schemas.openxmlformats.org/drawingml/2006/main" xmlns:r="http://schemas.openxmlformats.org/officeDocument/2006/relationships" xmlns:p="http://schemas.openxmlformats.org/presentationml/2006/main">
  <p:tag name="OTLMARKERSHAPE" val="OTL"/>
</p:tagLst>
</file>

<file path=ppt/tags/tag106.xml><?xml version="1.0" encoding="utf-8"?>
<p:tagLst xmlns:a="http://schemas.openxmlformats.org/drawingml/2006/main" xmlns:r="http://schemas.openxmlformats.org/officeDocument/2006/relationships" xmlns:p="http://schemas.openxmlformats.org/presentationml/2006/main">
  <p:tag name="OTLMARKERSHAPE" val="OTL"/>
</p:tagLst>
</file>

<file path=ppt/tags/tag107.xml><?xml version="1.0" encoding="utf-8"?>
<p:tagLst xmlns:a="http://schemas.openxmlformats.org/drawingml/2006/main" xmlns:r="http://schemas.openxmlformats.org/officeDocument/2006/relationships" xmlns:p="http://schemas.openxmlformats.org/presentationml/2006/main">
  <p:tag name="OTLMARKERSHAPE" val="OTL"/>
</p:tagLst>
</file>

<file path=ppt/tags/tag108.xml><?xml version="1.0" encoding="utf-8"?>
<p:tagLst xmlns:a="http://schemas.openxmlformats.org/drawingml/2006/main" xmlns:r="http://schemas.openxmlformats.org/officeDocument/2006/relationships" xmlns:p="http://schemas.openxmlformats.org/presentationml/2006/main">
  <p:tag name="OTLMARKERSHAPE" val="OTL"/>
</p:tagLst>
</file>

<file path=ppt/tags/tag109.xml><?xml version="1.0" encoding="utf-8"?>
<p:tagLst xmlns:a="http://schemas.openxmlformats.org/drawingml/2006/main" xmlns:r="http://schemas.openxmlformats.org/officeDocument/2006/relationships" xmlns:p="http://schemas.openxmlformats.org/presentationml/2006/main">
  <p:tag name="OTLMARKERSHAPE" val="OTL"/>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10.xml><?xml version="1.0" encoding="utf-8"?>
<p:tagLst xmlns:a="http://schemas.openxmlformats.org/drawingml/2006/main" xmlns:r="http://schemas.openxmlformats.org/officeDocument/2006/relationships" xmlns:p="http://schemas.openxmlformats.org/presentationml/2006/main">
  <p:tag name="OTLMARKERSHAPE" val="OTL"/>
</p:tagLst>
</file>

<file path=ppt/tags/tag111.xml><?xml version="1.0" encoding="utf-8"?>
<p:tagLst xmlns:a="http://schemas.openxmlformats.org/drawingml/2006/main" xmlns:r="http://schemas.openxmlformats.org/officeDocument/2006/relationships" xmlns:p="http://schemas.openxmlformats.org/presentationml/2006/main">
  <p:tag name="OTLMARKERSHAPE" val="OTL"/>
</p:tagLst>
</file>

<file path=ppt/tags/tag112.xml><?xml version="1.0" encoding="utf-8"?>
<p:tagLst xmlns:a="http://schemas.openxmlformats.org/drawingml/2006/main" xmlns:r="http://schemas.openxmlformats.org/officeDocument/2006/relationships" xmlns:p="http://schemas.openxmlformats.org/presentationml/2006/main">
  <p:tag name="OTLMARKERSHAPE" val="OTL"/>
</p:tagLst>
</file>

<file path=ppt/tags/tag113.xml><?xml version="1.0" encoding="utf-8"?>
<p:tagLst xmlns:a="http://schemas.openxmlformats.org/drawingml/2006/main" xmlns:r="http://schemas.openxmlformats.org/officeDocument/2006/relationships" xmlns:p="http://schemas.openxmlformats.org/presentationml/2006/main">
  <p:tag name="OTLMARKERSHAPE" val="OTL"/>
</p:tagLst>
</file>

<file path=ppt/tags/tag114.xml><?xml version="1.0" encoding="utf-8"?>
<p:tagLst xmlns:a="http://schemas.openxmlformats.org/drawingml/2006/main" xmlns:r="http://schemas.openxmlformats.org/officeDocument/2006/relationships" xmlns:p="http://schemas.openxmlformats.org/presentationml/2006/main">
  <p:tag name="OTLMARKERSHAPE" val="OTL"/>
</p:tagLst>
</file>

<file path=ppt/tags/tag115.xml><?xml version="1.0" encoding="utf-8"?>
<p:tagLst xmlns:a="http://schemas.openxmlformats.org/drawingml/2006/main" xmlns:r="http://schemas.openxmlformats.org/officeDocument/2006/relationships" xmlns:p="http://schemas.openxmlformats.org/presentationml/2006/main">
  <p:tag name="OTLMARKERSHAPE" val="OTL"/>
</p:tagLst>
</file>

<file path=ppt/tags/tag116.xml><?xml version="1.0" encoding="utf-8"?>
<p:tagLst xmlns:a="http://schemas.openxmlformats.org/drawingml/2006/main" xmlns:r="http://schemas.openxmlformats.org/officeDocument/2006/relationships" xmlns:p="http://schemas.openxmlformats.org/presentationml/2006/main">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WEEKNUMBERINGFORMAT" val="WNFormat1"/>
  <p:tag name="OTLWEEKNUMBERINGISVISIBLE" val="False"/>
  <p:tag name="OTLDATE" val="2022-05-30T08:00:00.0000000"/>
  <p:tag name="OTLPOSITIONONTASK" val="None"/>
  <p:tag name="OTLRELATEDTASKID" val="00000000-0000-0000-0000-000000000000"/>
  <p:tag name="OTLMTITLE" val="Publish OAuth Specification"/>
  <p:tag name="OTLMARKERSHAPE" val="OTL"/>
  <p:tag name="OTLDATEFORMATSTRING" val="MMM yyyy"/>
</p:tagLst>
</file>

<file path=ppt/tags/tag117.xml><?xml version="1.0" encoding="utf-8"?>
<p:tagLst xmlns:a="http://schemas.openxmlformats.org/drawingml/2006/main" xmlns:r="http://schemas.openxmlformats.org/officeDocument/2006/relationships" xmlns:p="http://schemas.openxmlformats.org/presentationml/2006/main">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WEEKNUMBERINGFORMAT" val="WNFormat1"/>
  <p:tag name="OTLWEEKNUMBERINGISVISIBLE" val="False"/>
  <p:tag name="OTLMTITLE" val="Publish FHIR IG"/>
  <p:tag name="OTLPOSITIONONTASK" val="None"/>
  <p:tag name="OTLRELATEDTASKID" val="00000000-0000-0000-0000-000000000000"/>
  <p:tag name="OTLDATE" val="2022-12-02T08:00:00.0000000"/>
  <p:tag name="OTLMARKERSHAPE" val="OTL"/>
  <p:tag name="OTLDATEFORMATSTRING" val="MMM yyyy"/>
</p:tagLst>
</file>

<file path=ppt/tags/tag118.xml><?xml version="1.0" encoding="utf-8"?>
<p:tagLst xmlns:a="http://schemas.openxmlformats.org/drawingml/2006/main" xmlns:r="http://schemas.openxmlformats.org/officeDocument/2006/relationships" xmlns:p="http://schemas.openxmlformats.org/presentationml/2006/main">
  <p:tag name="OTLMARKERSHAPE" val="OTL"/>
</p:tagLst>
</file>

<file path=ppt/tags/tag119.xml><?xml version="1.0" encoding="utf-8"?>
<p:tagLst xmlns:a="http://schemas.openxmlformats.org/drawingml/2006/main" xmlns:r="http://schemas.openxmlformats.org/officeDocument/2006/relationships" xmlns:p="http://schemas.openxmlformats.org/presentationml/2006/main">
  <p:tag name="OTLMARKERSHAPE" val="OTL"/>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20.xml><?xml version="1.0" encoding="utf-8"?>
<p:tagLst xmlns:a="http://schemas.openxmlformats.org/drawingml/2006/main" xmlns:r="http://schemas.openxmlformats.org/officeDocument/2006/relationships" xmlns:p="http://schemas.openxmlformats.org/presentationml/2006/main">
  <p:tag name="OTLMARKERSHAPE" val="OTL"/>
</p:tagLst>
</file>

<file path=ppt/tags/tag121.xml><?xml version="1.0" encoding="utf-8"?>
<p:tagLst xmlns:a="http://schemas.openxmlformats.org/drawingml/2006/main" xmlns:r="http://schemas.openxmlformats.org/officeDocument/2006/relationships" xmlns:p="http://schemas.openxmlformats.org/presentationml/2006/main">
  <p:tag name="OTLMARKERSHAPE" val="OTL"/>
</p:tagLst>
</file>

<file path=ppt/tags/tag122.xml><?xml version="1.0" encoding="utf-8"?>
<p:tagLst xmlns:a="http://schemas.openxmlformats.org/drawingml/2006/main" xmlns:r="http://schemas.openxmlformats.org/officeDocument/2006/relationships" xmlns:p="http://schemas.openxmlformats.org/presentationml/2006/main">
  <p:tag name="OTLMARKERSHAPE" val="OTL"/>
</p:tagLst>
</file>

<file path=ppt/tags/tag123.xml><?xml version="1.0" encoding="utf-8"?>
<p:tagLst xmlns:a="http://schemas.openxmlformats.org/drawingml/2006/main" xmlns:r="http://schemas.openxmlformats.org/officeDocument/2006/relationships" xmlns:p="http://schemas.openxmlformats.org/presentationml/2006/main">
  <p:tag name="OTLMARKERSHAPE" val="OTL"/>
</p:tagLst>
</file>

<file path=ppt/tags/tag124.xml><?xml version="1.0" encoding="utf-8"?>
<p:tagLst xmlns:a="http://schemas.openxmlformats.org/drawingml/2006/main" xmlns:r="http://schemas.openxmlformats.org/officeDocument/2006/relationships" xmlns:p="http://schemas.openxmlformats.org/presentationml/2006/main">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WEEKNUMBERINGFORMAT" val="WNFormat1"/>
  <p:tag name="OTLWEEKNUMBERINGISVISIBLE" val="False"/>
  <p:tag name="OTLMTITLE" val="Publish Initial API IG &amp; Specification"/>
  <p:tag name="OTLPOSITIONONTASK" val="None"/>
  <p:tag name="OTLRELATEDTASKID" val="00000000-0000-0000-0000-000000000000"/>
  <p:tag name="OTLDATE" val="2022-02-28T08:00:00.0000000"/>
  <p:tag name="OTLDATEFORMATSTRING" val="MMM yyyy"/>
  <p:tag name="OTLMARKERSHAPE" val="OTL"/>
</p:tagLst>
</file>

<file path=ppt/tags/tag125.xml><?xml version="1.0" encoding="utf-8"?>
<p:tagLst xmlns:a="http://schemas.openxmlformats.org/drawingml/2006/main" xmlns:r="http://schemas.openxmlformats.org/officeDocument/2006/relationships" xmlns:p="http://schemas.openxmlformats.org/presentationml/2006/main">
  <p:tag name="OTLMARKERSHAPE" val="OTL"/>
</p:tagLst>
</file>

<file path=ppt/tags/tag126.xml><?xml version="1.0" encoding="utf-8"?>
<p:tagLst xmlns:a="http://schemas.openxmlformats.org/drawingml/2006/main" xmlns:r="http://schemas.openxmlformats.org/officeDocument/2006/relationships" xmlns:p="http://schemas.openxmlformats.org/presentationml/2006/main">
  <p:tag name="OTLMARKERSHAPE" val="OTL"/>
</p:tagLst>
</file>

<file path=ppt/tags/tag127.xml><?xml version="1.0" encoding="utf-8"?>
<p:tagLst xmlns:a="http://schemas.openxmlformats.org/drawingml/2006/main" xmlns:r="http://schemas.openxmlformats.org/officeDocument/2006/relationships" xmlns:p="http://schemas.openxmlformats.org/presentationml/2006/main">
  <p:tag name="OTLMARKERSHAPE" val="OTL"/>
</p:tagLst>
</file>

<file path=ppt/tags/tag128.xml><?xml version="1.0" encoding="utf-8"?>
<p:tagLst xmlns:a="http://schemas.openxmlformats.org/drawingml/2006/main" xmlns:r="http://schemas.openxmlformats.org/officeDocument/2006/relationships" xmlns:p="http://schemas.openxmlformats.org/presentationml/2006/main">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WEEKNUMBERINGFORMAT" val="WNFormat1"/>
  <p:tag name="OTLWEEKNUMBERINGISVISIBLE" val="False"/>
  <p:tag name="OTLMTITLE" val="Publish Initial API IG &amp; Specification"/>
  <p:tag name="OTLPOSITIONONTASK" val="None"/>
  <p:tag name="OTLRELATEDTASKID" val="00000000-0000-0000-0000-000000000000"/>
  <p:tag name="OTLDATE" val="2022-02-28T08:00:00.0000000"/>
  <p:tag name="OTLDATEFORMATSTRING" val="MMM yyyy"/>
  <p:tag name="OTLMARKERSHAPE" val="OTL"/>
</p:tagLst>
</file>

<file path=ppt/tags/tag129.xml><?xml version="1.0" encoding="utf-8"?>
<p:tagLst xmlns:a="http://schemas.openxmlformats.org/drawingml/2006/main" xmlns:r="http://schemas.openxmlformats.org/officeDocument/2006/relationships" xmlns:p="http://schemas.openxmlformats.org/presentationml/2006/main">
  <p:tag name="OTLMARKERSHAPE" val="OTL"/>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30.xml><?xml version="1.0" encoding="utf-8"?>
<p:tagLst xmlns:a="http://schemas.openxmlformats.org/drawingml/2006/main" xmlns:r="http://schemas.openxmlformats.org/officeDocument/2006/relationships" xmlns:p="http://schemas.openxmlformats.org/presentationml/2006/main">
  <p:tag name="OTLMARKERSHAPE" val="OTL"/>
</p:tagLst>
</file>

<file path=ppt/tags/tag131.xml><?xml version="1.0" encoding="utf-8"?>
<p:tagLst xmlns:a="http://schemas.openxmlformats.org/drawingml/2006/main" xmlns:r="http://schemas.openxmlformats.org/officeDocument/2006/relationships" xmlns:p="http://schemas.openxmlformats.org/presentationml/2006/main">
  <p:tag name="OTLMARKERSHAPE" val="OTL"/>
</p:tagLst>
</file>

<file path=ppt/tags/tag132.xml><?xml version="1.0" encoding="utf-8"?>
<p:tagLst xmlns:a="http://schemas.openxmlformats.org/drawingml/2006/main" xmlns:r="http://schemas.openxmlformats.org/officeDocument/2006/relationships" xmlns:p="http://schemas.openxmlformats.org/presentationml/2006/main">
  <p:tag name="OTLMARKERSHAPE" val="OTL"/>
</p:tagLst>
</file>

<file path=ppt/tags/tag133.xml><?xml version="1.0" encoding="utf-8"?>
<p:tagLst xmlns:a="http://schemas.openxmlformats.org/drawingml/2006/main" xmlns:r="http://schemas.openxmlformats.org/officeDocument/2006/relationships" xmlns:p="http://schemas.openxmlformats.org/presentationml/2006/main">
  <p:tag name="OTLMARKERSHAPE" val="OTL"/>
</p:tagLst>
</file>

<file path=ppt/tags/tag134.xml><?xml version="1.0" encoding="utf-8"?>
<p:tagLst xmlns:a="http://schemas.openxmlformats.org/drawingml/2006/main" xmlns:r="http://schemas.openxmlformats.org/officeDocument/2006/relationships" xmlns:p="http://schemas.openxmlformats.org/presentationml/2006/main">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WEEKNUMBERINGFORMAT" val="WNFormat1"/>
  <p:tag name="OTLWEEKNUMBERINGISVISIBLE" val="False"/>
  <p:tag name="OTLDATE" val="2022-05-30T08:00:00.0000000"/>
  <p:tag name="OTLPOSITIONONTASK" val="None"/>
  <p:tag name="OTLRELATEDTASKID" val="00000000-0000-0000-0000-000000000000"/>
  <p:tag name="OTLMTITLE" val="Publish OAuth Specification"/>
  <p:tag name="OTLMARKERSHAPE" val="OTL"/>
  <p:tag name="OTLDATEFORMATSTRING" val="MMM yyyy"/>
</p:tagLst>
</file>

<file path=ppt/tags/tag135.xml><?xml version="1.0" encoding="utf-8"?>
<p:tagLst xmlns:a="http://schemas.openxmlformats.org/drawingml/2006/main" xmlns:r="http://schemas.openxmlformats.org/officeDocument/2006/relationships" xmlns:p="http://schemas.openxmlformats.org/presentationml/2006/main">
  <p:tag name="OTLMARKERSHAPE" val="OTL"/>
</p:tagLst>
</file>

<file path=ppt/tags/tag136.xml><?xml version="1.0" encoding="utf-8"?>
<p:tagLst xmlns:a="http://schemas.openxmlformats.org/drawingml/2006/main" xmlns:r="http://schemas.openxmlformats.org/officeDocument/2006/relationships" xmlns:p="http://schemas.openxmlformats.org/presentationml/2006/main">
  <p:tag name="OTLMARKERSHAPE" val="OTL"/>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NAME" val="Moon"/>
</p:tagLst>
</file>

<file path=ppt/tags/tag20.xml><?xml version="1.0" encoding="utf-8"?>
<p:tagLst xmlns:a="http://schemas.openxmlformats.org/drawingml/2006/main" xmlns:r="http://schemas.openxmlformats.org/officeDocument/2006/relationships" xmlns:p="http://schemas.openxmlformats.org/presentationml/2006/main">
  <p:tag name="NAME" val="Moon"/>
</p:tagLst>
</file>

<file path=ppt/tags/tag21.xml><?xml version="1.0" encoding="utf-8"?>
<p:tagLst xmlns:a="http://schemas.openxmlformats.org/drawingml/2006/main" xmlns:r="http://schemas.openxmlformats.org/officeDocument/2006/relationships" xmlns:p="http://schemas.openxmlformats.org/presentationml/2006/main">
  <p:tag name="NAME" val="Moon"/>
</p:tagLst>
</file>

<file path=ppt/tags/tag22.xml><?xml version="1.0" encoding="utf-8"?>
<p:tagLst xmlns:a="http://schemas.openxmlformats.org/drawingml/2006/main" xmlns:r="http://schemas.openxmlformats.org/officeDocument/2006/relationships" xmlns:p="http://schemas.openxmlformats.org/presentationml/2006/main">
  <p:tag name="NAME" val="Moon"/>
</p:tagLst>
</file>

<file path=ppt/tags/tag23.xml><?xml version="1.0" encoding="utf-8"?>
<p:tagLst xmlns:a="http://schemas.openxmlformats.org/drawingml/2006/main" xmlns:r="http://schemas.openxmlformats.org/officeDocument/2006/relationships" xmlns:p="http://schemas.openxmlformats.org/presentationml/2006/main">
  <p:tag name="NAME" val="Moon"/>
</p:tagLst>
</file>

<file path=ppt/tags/tag24.xml><?xml version="1.0" encoding="utf-8"?>
<p:tagLst xmlns:a="http://schemas.openxmlformats.org/drawingml/2006/main" xmlns:r="http://schemas.openxmlformats.org/officeDocument/2006/relationships" xmlns:p="http://schemas.openxmlformats.org/presentationml/2006/main">
  <p:tag name="NAME" val="Moon"/>
</p:tagLst>
</file>

<file path=ppt/tags/tag25.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26.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27.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28.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29.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31.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32.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33.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34.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NAME" val="Moon"/>
</p:tagLst>
</file>

<file path=ppt/tags/tag38.xml><?xml version="1.0" encoding="utf-8"?>
<p:tagLst xmlns:a="http://schemas.openxmlformats.org/drawingml/2006/main" xmlns:r="http://schemas.openxmlformats.org/officeDocument/2006/relationships" xmlns:p="http://schemas.openxmlformats.org/presentationml/2006/main">
  <p:tag name="NAME" val="Moon"/>
</p:tagLst>
</file>

<file path=ppt/tags/tag39.xml><?xml version="1.0" encoding="utf-8"?>
<p:tagLst xmlns:a="http://schemas.openxmlformats.org/drawingml/2006/main" xmlns:r="http://schemas.openxmlformats.org/officeDocument/2006/relationships" xmlns:p="http://schemas.openxmlformats.org/presentationml/2006/main">
  <p:tag name="NAME" val="Moon"/>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NAME" val="Moon"/>
</p:tagLst>
</file>

<file path=ppt/tags/tag41.xml><?xml version="1.0" encoding="utf-8"?>
<p:tagLst xmlns:a="http://schemas.openxmlformats.org/drawingml/2006/main" xmlns:r="http://schemas.openxmlformats.org/officeDocument/2006/relationships" xmlns:p="http://schemas.openxmlformats.org/presentationml/2006/main">
  <p:tag name="NAME" val="Moon"/>
</p:tagLst>
</file>

<file path=ppt/tags/tag42.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4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44.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45.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46.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47.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48.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49.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50.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51.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4.xml><?xml version="1.0" encoding="utf-8"?>
<p:tagLst xmlns:a="http://schemas.openxmlformats.org/drawingml/2006/main" xmlns:r="http://schemas.openxmlformats.org/officeDocument/2006/relationships" xmlns:p="http://schemas.openxmlformats.org/presentationml/2006/main">
  <p:tag name="__PART_0" val="eyIkaWQiOiIxIiwiX3N3aW1sYW5lc1YyIjpbXSwiQ3VsdHVyZUluZm9OYW1lIjoiZW4tVVMiLCJTdHlsZU5hbWUiOm51bGwsIlZlcnNpb24iOnsiJGlkIjoiMiIsIlZlcnNpb24iOiIzLjQuMiIsIk9yaWdpbmFsQXNzZW1ibHlWZXJzaW9uIjpudWxsLCJFZGl0aW9uIjpudWxsLCJMYXN0U2F2ZWRFZGl0aW9uIjoyLCJJc1BsdXNFZGl0aW9uIjpmYWxzZSwiSXNQcm9FZGl0aW9uIjpmYWxzZX0sIkVmZmVjdCI6MCwiU3R5bGUiOnsiJGlkIjoiMyIsIlRpbWViYW5kU3R5bGUiOnsiJGlkIjoiNCIsIlNjYWxlTWFya2luZyI6MCwiU2hhcGUiOjAsIlNoYXBlU3R5bGUiOnsiJGlkIjoiNSIsIk1hcmdpbiI6eyIkaWQiOiI2IiwiVG9wIjowLjAsIkxlZnQiOjEyLjAsIlJpZ2h0IjoxMi4wLCJCb3R0b20iOjAuMH0sIlBhZGRpbmciOnsiJGlkIjoiNyIsIlRvcCI6Ny4wLCJMZWZ0IjowLjAsIlJpZ2h0IjowLjAsIkJvdHRvbSI6Ny4wfSwiQmFja2dyb3VuZCI6eyIkaWQiOiI4IiwiQ29sb3IiOnsiJGlkIjoiOSIsIkEiOjI1NSwiUiI6NjgsIkciOjg0LCJCIjoxMDZ9fSwiSXNWaXNpYmxlIjp0cnVlLCJXaWR0aCI6ODU4LjAsIkhlaWdodCI6Mz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TWlkZGxlVGllclNoYXBlU3R5bGUiOnsiJGlkIjoiMTMiLCJNYXJnaW4iOnsiJGlkIjoiMTQiLCJUb3AiOjAuMCwiTGVmdCI6MTIuMCwiUmlnaHQiOjEyLjAsIkJvdHRvbSI6MC4wfSwiUGFkZGluZyI6eyIkaWQiOiIxNSIsIlRvcCI6Ny4wLCJMZWZ0IjowLjAsIlJpZ2h0IjowLjAsIkJvdHRvbSI6Ny4wfSwiQmFja2dyb3VuZCI6eyIkaWQiOiIxNiIsIkNvbG9yIjp7IiRpZCI6IjE3IiwiQSI6MjU1LCJSIjo2OCwiRyI6ODQsIkIiOjEwNn19LCJJc1Zpc2libGUiOnRydWUsIldpZHRoIjo4NTguMCwiSGVpZ2h0IjozMC4wLCJCb3JkZXJTdHlsZSI6eyIkaWQiOiIxOCIsIkxpbmVDb2xvciI6eyIkaWQiOiIxOSIsIiR0eXBlIjoiTkxSRS5Db21tb24uRG9tLlNvbGlkQ29sb3JCcnVzaCwgTkxSRS5Db21tb24iLCJDb2xvciI6eyIkaWQiOiIyMCIsIkEiOjI1NSwiUiI6MjU1LCJHIjowLCJCIjowfX0sIkxpbmVXZWlnaHQiOjAuMCwiTGluZVR5cGUiOjAsIlBhcmVudFN0eWxlIjpudWxsfSwiUGFyZW50U3R5bGUiOm51bGx9LCJCb3R0b21UaWVyU2hhcGVTdHlsZSI6eyIkaWQiOiIyMSIsIk1hcmdpbiI6eyIkaWQiOiIyMiIsIlRvcCI6MC4wLCJMZWZ0IjoxMi4wLCJSaWdodCI6MTIuMCwiQm90dG9tIjowLjB9LCJQYWRkaW5nIjp7IiRpZCI6IjIzIiwiVG9wIjo3LjAsIkxlZnQiOjAuMCwiUmlnaHQiOjAuMCwiQm90dG9tIjo3LjB9LCJCYWNrZ3JvdW5kIjp7IiRpZCI6IjI0IiwiQ29sb3IiOnsiJGlkIjoiMjUiLCJBIjoyNTUsIlIiOjY4LCJHIjo4NCwiQiI6MTA2fX0sIklzVmlzaWJsZSI6dHJ1ZSwiV2lkdGgiOjg1OC4wLCJIZWlnaHQiOjMwLjAsIkJvcmRlclN0eWxlIjp7IiRpZCI6IjI2IiwiTGluZUNvbG9yIjp7IiRpZCI6IjI3IiwiJHR5cGUiOiJOTFJFLkNvbW1vbi5Eb20uU29saWRDb2xvckJydXNoLCBOTFJFLkNvbW1vbiIsIkNvbG9yIjp7IiRpZCI6IjI4IiwiQSI6MjU1LCJSIjoyNTUsIkciOjAsIkIiOjB9fSwiTGluZVdlaWdodCI6MC4wLCJMaW5lVHlwZSI6MCwiUGFyZW50U3R5bGUiOm51bGx9LCJQYXJlbnRTdHlsZSI6bnVsbH0sIlJpZ2h0RW5kQ2Fwc1N0eWxlIjp7IiRpZCI6IjI5IiwiRm9udFNldHRpbmdzIjp7IiRpZCI6IjMwIiwiRm9udFNpemUiOjE4LCJGb250TmFtZSI6IkNhbGlicmkiLCJJc0JvbGQiOnRydWUsIklzSXRhbGljIjpmYWxzZSwiSXNVbmRlcmxpbmVkIjpmYWxzZSwiUGFyZW50U3R5bGUiOm51bGx9LCJBdXRvU2l6ZSI6MCwiRm9yZWdyb3VuZCI6eyIkaWQiOiIzMSIsIkNvbG9yIjp7IiRpZCI6IjMy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zMyIsIlRvcCI6MC4wLCJMZWZ0IjowLjAsIlJpZ2h0IjoyMC4wLCJCb3R0b20iOjAuMH0sIlBhZGRpbmciOnsiJGlkIjoiMzQiLCJUb3AiOjAuMCwiTGVmdCI6MC4wLCJSaWdodCI6MC4wLCJCb3R0b20iOjAuMH0sIkJhY2tncm91bmQiOnsiJGlkIjoiMzUiLCJDb2xvciI6eyIkaWQiOiIzNiIsIkEiOjg5LCJSIjowLCJHIjowLCJCIjowfX0sIklzVmlzaWJsZSI6dHJ1ZSwiV2lkdGgiOjAuMCwiSGVpZ2h0IjowLjAsIkJvcmRlclN0eWxlIjpudWxsLCJQYXJlbnRTdHlsZSI6bnVsbH0sIkxlZnRFbmRDYXBzU3R5bGUiOnsiJGlkIjoiMzciLCJGb250U2V0dGluZ3MiOnsiJGlkIjoiMzgiLCJGb250U2l6ZSI6MTgsIkZvbnROYW1lIjoiQ2FsaWJyaSIsIklzQm9sZCI6dHJ1ZSwiSXNJdGFsaWMiOmZhbHNlLCJJc1VuZGVybGluZWQiOmZhbHNlLCJQYXJlbnRTdHlsZSI6bnVsbH0sIkF1dG9TaXplIjowLCJGb3JlZ3JvdW5kIjp7IiRpZCI6IjM5IiwiQ29sb3IiOnsiJGlkIjoiNDA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QxIiwiVG9wIjowLjAsIkxlZnQiOjIwLjAsIlJpZ2h0IjowLjAsIkJvdHRvbSI6MC4wfSwiUGFkZGluZyI6eyIkaWQiOiI0MiIsIlRvcCI6MC4wLCJMZWZ0IjowLjAsIlJpZ2h0IjowLjAsIkJvdHRvbSI6MC4wfSwiQmFja2dyb3VuZCI6eyIkaWQiOiI0MyIsIkNvbG9yIjp7IiRyZWYiOiIzNiJ9fSwiSXNWaXNpYmxlIjp0cnVlLCJXaWR0aCI6MC4wLCJIZWlnaHQiOjAuMCwiQm9yZGVyU3R5bGUiOm51bGwsIlBhcmVudFN0eWxlIjpudWxsfSwiVG9kYXlUZXh0U3R5bGUiOnsiJGlkIjoiNDQiLCJGb250U2V0dGluZ3MiOnsiJGlkIjoiNDUiLCJGb250U2l6ZSI6MTIsIkZvbnROYW1lIjoiQ2FsaWJyaSIsIklzQm9sZCI6ZmFsc2UsIklzSXRhbGljIjpmYWxzZSwiSXNVbmRlcmxpbmVkIjpmYWxzZSwiUGFyZW50U3R5bGUiOm51bGx9LCJBdXRvU2l6ZSI6MCwiRm9yZWdyb3VuZCI6eyIkaWQiOiI0NiIsIkNvbG9yIjp7IiRpZCI6IjQ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4IiwiVG9wIjowLjAsIkxlZnQiOjAuMCwiUmlnaHQiOjAuMCwiQm90dG9tIjowLjB9LCJQYWRkaW5nIjp7IiRpZCI6IjQ5IiwiVG9wIjowLjAsIkxlZnQiOjAuMCwiUmlnaHQiOjAuMCwiQm90dG9tIjowLjB9LCJCYWNrZ3JvdW5kIjp7IiRpZCI6IjUwIiwiQ29sb3IiOnsiJHJlZiI6IjM2In19LCJJc1Zpc2libGUiOnRydWUsIldpZHRoIjowLjAsIkhlaWdodCI6MC4wLCJCb3JkZXJTdHlsZSI6bnVsbCwiUGFyZW50U3R5bGUiOm51bGx9LCJUb2RheU1hcmtlclN0eWxlIjp7IiRpZCI6IjUxIiwiTWFyZ2luIjp7IiRpZCI6IjUyIiwiVG9wIjowLjAsIkxlZnQiOjAuMCwiUmlnaHQiOjAuMCwiQm90dG9tIjowLjB9LCJQYWRkaW5nIjp7IiRpZCI6IjUzIiwiVG9wIjowLjAsIkxlZnQiOjAuMCwiUmlnaHQiOjAuMCwiQm90dG9tIjowLjB9LCJCYWNrZ3JvdW5kIjp7IiRpZCI6IjU0IiwiQ29sb3IiOnsiJGlkIjoiNTUiLCJBIjoyNTUsIlIiOjIzNywiRyI6MTI1LCJCIjo0OX19LCJJc1Zpc2libGUiOnRydWUsIldpZHRoIjowLjAsIkhlaWdodCI6MC4wLCJCb3JkZXJTdHlsZSI6bnVsbCwiUGFyZW50U3R5bGUiOm51bGx9LCJTY2FsZVN0eWxlIjp7IiRpZCI6IjU2IiwiU2hhcGUiOjAsIlNob3dTZWdtZW50U2VwYXJhdG9ycyI6dHJ1ZSwiU2VnbWVudFNlcGFyYXRvck9wYWNpdHkiOjMwLCJIYXNCZWVuVmlzaWJsZUJlZm9yZSI6dHJ1ZSwiRm9udFNldHRpbmdzIjp7IiRpZCI6IjU3IiwiRm9udFNpemUiOjEyLCJGb250TmFtZSI6IkNhbGlicmkiLCJJc0JvbGQiOmZhbHNlLCJJc0l0YWxpYyI6ZmFsc2UsIklzVW5kZXJsaW5lZCI6ZmFsc2UsIlBhcmVudFN0eWxlIjpudWxsfSwiQXV0b1NpemUiOjAsIkZvcmVncm91bmQiOnsiJGlkIjoiNTgiLCJDb2xvciI6eyIkaWQiOiI1O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2MCIsIlRvcCI6MC4wLCJMZWZ0Ijo1LjAsIlJpZ2h0IjowLjAsIkJvdHRvbSI6MC4wfSwiUGFkZGluZyI6eyIkaWQiOiI2MSIsIlRvcCI6MC4wLCJMZWZ0IjowLjAsIlJpZ2h0IjowLjAsIkJvdHRvbSI6MC4wfSwiQmFja2dyb3VuZCI6eyIkaWQiOiI2MiIsIkNvbG9yIjp7IiRyZWYiOiIzNiJ9fSwiSXNWaXNpYmxlIjp0cnVlLCJXaWR0aCI6MC4wLCJIZWlnaHQiOjAuMCwiQm9yZGVyU3R5bGUiOm51bGwsIlBhcmVudFN0eWxlIjpudWxsfSwiU2luZ2xlU2NhbGVTaGFwZVN0eWxlIjp7IiRpZCI6IjYzIiwiU2hhcGUiOjAsIkhlaWdodCI6MC4wfSwiTWlkZGxlVGllclNjYWxlU3R5bGUiOnsiJGlkIjoiNjQiLCJTaGFwZSI6MCwiU2hvd1NlZ21lbnRTZXBhcmF0b3JzIjp0cnVlLCJTZWdtZW50U2VwYXJhdG9yT3BhY2l0eSI6MzAsIkhhc0JlZW5WaXNpYmxlQmVmb3JlIjpmYWxzZSwiRm9udFNldHRpbmdzIjp7IiRpZCI6IjY1IiwiRm9udFNpemUiOjEyLCJGb250TmFtZSI6IkNhbGlicmkiLCJJc0JvbGQiOmZhbHNlLCJJc0l0YWxpYyI6ZmFsc2UsIklzVW5kZXJsaW5lZCI6ZmFsc2UsIlBhcmVudFN0eWxlIjpudWxsfSwiQXV0b1NpemUiOjAsIkZvcmVncm91bmQiOnsiJGlkIjoiNjYiLCJDb2xvciI6eyIkaWQiOiI2Ny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2OCIsIlRvcCI6MC4wLCJMZWZ0Ijo1LjAsIlJpZ2h0IjowLjAsIkJvdHRvbSI6MC4wfSwiUGFkZGluZyI6eyIkaWQiOiI2OSIsIlRvcCI6MC4wLCJMZWZ0IjowLjAsIlJpZ2h0IjowLjAsIkJvdHRvbSI6MC4wfSwiQmFja2dyb3VuZCI6eyIkaWQiOiI3MCIsIkNvbG9yIjp7IiRpZCI6IjcxIiwiQSI6ODksIlIiOjAsIkciOjAsIkIiOjB9fSwiSXNWaXNpYmxlIjpmYWxzZSwiV2lkdGgiOjAuMCwiSGVpZ2h0IjowLjAsIkJvcmRlclN0eWxlIjpudWxsLCJQYXJlbnRTdHlsZSI6bnVsbH0sIkJvdHRvbVRpZXJTY2FsZVN0eWxlIjp7IiRpZCI6IjcyIiwiU2hhcGUiOjAsIlNob3dTZWdtZW50U2VwYXJhdG9ycyI6dHJ1ZSwiU2VnbWVudFNlcGFyYXRvck9wYWNpdHkiOjMwLCJIYXNCZWVuVmlzaWJsZUJlZm9yZSI6ZmFsc2UsIkZvbnRTZXR0aW5ncyI6eyIkaWQiOiI3MyIsIkZvbnRTaXplIjoxMiwiRm9udE5hbWUiOiJDYWxpYnJpIiwiSXNCb2xkIjpmYWxzZSwiSXNJdGFsaWMiOmZhbHNlLCJJc1VuZGVybGluZWQiOmZhbHNlLCJQYXJlbnRTdHlsZSI6bnVsbH0sIkF1dG9TaXplIjowLCJGb3JlZ3JvdW5kIjp7IiRpZCI6Ijc0IiwiQ29sb3IiOnsiJGlkIjoiNzU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zYiLCJUb3AiOjAuMCwiTGVmdCI6NS4wLCJSaWdodCI6MC4wLCJCb3R0b20iOjAuMH0sIlBhZGRpbmciOnsiJGlkIjoiNzciLCJUb3AiOjAuMCwiTGVmdCI6MC4wLCJSaWdodCI6MC4wLCJCb3R0b20iOjAuMH0sIkJhY2tncm91bmQiOnsiJGlkIjoiNzgiLCJDb2xvciI6eyIkaWQiOiI3OSIsIkEiOjg5LCJSIjowLCJHIjowLCJCIjowfX0sIklzVmlzaWJsZSI6ZmFsc2UsIldpZHRoIjowLjAsIkhlaWdodCI6MC4wLCJCb3JkZXJTdHlsZSI6bnVsbCwiUGFyZW50U3R5bGUiOm51bGx9LCJFbGFwc2VkVGltZUJhY2tncm91bmQiOnsiJGlkIjoiODAiLCJDb2xvciI6eyIkaWQiOiI4MSIsIkEiOjE5MSwiUiI6MjM3LCJHIjoxMjUsIkIiOjQ5fX0sIkFwcGVuZFllYXJPblllYXJDaGFuZ2UiOnRydWUsIkVsYXBzZWRUaW1lRm9ybWF0IjoyLCJUb2RheU1hcmtlclBvc2l0aW9uIjozLCJRdWlja1Bvc2l0aW9uIjozLCJBYnNvbHV0ZVBvc2l0aW9uIjoxNTEuMiwiTWFyZ2luIjp7IiRpZCI6IjgyIiwiVG9wIjowLjAsIkxlZnQiOjEwLjAsIlJpZ2h0IjoxMC4wLCJCb3R0b20iOjAuMH0sIlBhZGRpbmciOnsiJGlkIjoiODMiLCJUb3AiOjAuMCwiTGVmdCI6MC4wLCJSaWdodCI6MC4wLCJCb3R0b20iOjAuMH0sIkJhY2tncm91bmQiOnsiJGlkIjoiODQiLCJDb2xvciI6eyIkaWQiOiI4NSIsIkEiOjI1NSwiUiI6NDcsIkciOjU0LCJCIjoxNTN9fSwiSXNWaXNpYmxlIjp0cnVlLCJXaWR0aCI6MC4wLCJIZWlnaHQiOjAuMCwiQm9yZGVyU3R5bGUiOm51bGwsIlBhcmVudFN0eWxlIjpudWxsfSwiRGVmYXVsdE1pbGVzdG9uZVN0eWxlIjp7IiRpZCI6Ijg2IiwiU2hhcGUiOjAsIkNvbm5lY3Rvck1hcmdpbiI6eyIkaWQiOiI4NyIsIlRvcCI6MC4wLCJMZWZ0IjoyLjAsIlJpZ2h0IjoyLjAsIkJvdHRvbSI6MC4wfSwiQ29ubmVjdG9yU3R5bGUiOnsiJGlkIjoiODgiLCJMaW5lQ29sb3IiOnsiJGlkIjoiODkiLCIkdHlwZSI6Ik5MUkUuQ29tbW9uLkRvbS5Tb2xpZENvbG9yQnJ1c2gsIE5MUkUuQ29tbW9uIiwiQ29sb3IiOnsiJGlkIjoiOTAiLCJBIjoxMjcsIlIiOjc5LCJHIjoxMjksIkIiOjE4OX19LCJMaW5lV2VpZ2h0IjoxLjAsIkxpbmVUeXBlIjowLCJQYXJlbnRTdHlsZSI6bnVsbH0sIklzQmVsb3dUaW1lYmFuZCI6ZmFsc2UsIlBvc2l0aW9uT25UYXNrIjowLCJIaWRlRGF0ZSI6ZmFsc2UsIlNoYXBlU2l6ZSI6MSwiU3BhY2luZyI6MS4wLCJQYWRkaW5nIjp7IiRpZCI6IjkxIiwiVG9wIjo3LjAsIkxlZnQiOjMuMCwiUmlnaHQiOjAuMCwiQm90dG9tIjoyLjB9LCJTaGFwZVN0eWxlIjp7IiRpZCI6IjkyIiwiTWFyZ2luIjp7IiRpZCI6IjkzIiwiVG9wIjowLjAsIkxlZnQiOjAuMCwiUmlnaHQiOjAuMCwiQm90dG9tIjowLjB9LCJQYWRkaW5nIjp7IiRpZCI6Ijk0IiwiVG9wIjowLjAsIkxlZnQiOjAuMCwiUmlnaHQiOjAuMCwiQm90dG9tIjowLjB9LCJCYWNrZ3JvdW5kIjp7IiRpZCI6Ijk1IiwiQ29sb3IiOnsiJGlkIjoiOTYiLCJBIjoyNTUsIlIiOjAsIkciOjExNCwiQiI6MTg4fX0sIklzVmlzaWJsZSI6dHJ1ZSwiV2lkdGgiOjE4LjAsIkhlaWdodCI6MjAuMCwiQm9yZGVyU3R5bGUiOnsiJGlkIjoiOTciLCJMaW5lQ29sb3IiOnsiJGlkIjoiOTgiLCIkdHlwZSI6Ik5MUkUuQ29tbW9uLkRvbS5Tb2xpZENvbG9yQnJ1c2gsIE5MUkUuQ29tbW9uIiwiQ29sb3IiOnsiJGlkIjoiOTkiLCJBIjoyNTUsIlIiOjI1NSwiRyI6MCwiQiI6MH19LCJMaW5lV2VpZ2h0IjowLjAsIkxpbmVUeXBlIjowLCJQYXJlbnRTdHlsZSI6bnVsbH0sIlBhcmVudFN0eWxlIjpudWxsfSwiVGl0bGVTdHlsZSI6eyIkaWQiOiIxMDAiLCJGb250U2V0dGluZ3MiOnsiJGlkIjoiMTAxIiwiRm9udFNpemUiOjEyLCJGb250TmFtZSI6IkNhbGlicmkiLCJJc0JvbGQiOnRydWUsIklzSXRhbGljIjpmYWxzZSwiSXNVbmRlcmxpbmVkIjpmYWxzZSwiUGFyZW50U3R5bGUiOm51bGx9LCJBdXRvU2l6ZSI6MCwiRm9yZWdyb3VuZCI6eyIkaWQiOiIxMDIiLCJDb2xvciI6eyIkaWQiOiIxMD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0IiwiVG9wIjowLjAsIkxlZnQiOjAuMCwiUmlnaHQiOjAuMCwiQm90dG9tIjowLjB9LCJQYWRkaW5nIjp7IiRpZCI6IjEwNSIsIlRvcCI6MC4wLCJMZWZ0IjowLjAsIlJpZ2h0IjowLjAsIkJvdHRvbSI6MC4wfSwiQmFja2dyb3VuZCI6eyIkaWQiOiIxMDYiLCJDb2xvciI6eyIkcmVmIjoiMzYifX0sIklzVmlzaWJsZSI6dHJ1ZSwiV2lkdGgiOjAuMCwiSGVpZ2h0IjowLjAsIkJvcmRlclN0eWxlIjpudWxsLCJQYXJlbnRTdHlsZSI6bnVsbH0sIkRhdGVTdHlsZSI6eyIkaWQiOiIxMDciLCJGb250U2V0dGluZ3MiOnsiJGlkIjoiMTA4IiwiRm9udFNpemUiOjEwLCJGb250TmFtZSI6IkNhbGlicmkiLCJJc0JvbGQiOmZhbHNlLCJJc0l0YWxpYyI6ZmFsc2UsIklzVW5kZXJsaW5lZCI6ZmFsc2UsIlBhcmVudFN0eWxlIjpudWxsfSwiQXV0b1NpemUiOjAsIkZvcmVncm91bmQiOnsiJGlkIjoiMTA5IiwiQ29sb3IiOnsiJGlkIjoiMTE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EiLCJUb3AiOjAuMCwiTGVmdCI6MC4wLCJSaWdodCI6MC4wLCJCb3R0b20iOjAuMH0sIlBhZGRpbmciOnsiJGlkIjoiMTEyIiwiVG9wIjowLjAsIkxlZnQiOjAuMCwiUmlnaHQiOjAuMCwiQm90dG9tIjowLjB9LCJCYWNrZ3JvdW5kIjp7IiRpZCI6IjExMyIsIkNvbG9yIjp7IiRyZWYiOiIzNiJ9fSwiSXNWaXNpYmxlIjp0cnVlLCJXaWR0aCI6MC4wLCJIZWlnaHQiOjAuMCwiQm9yZGVyU3R5bGUiOm51bGwsIlBhcmVudFN0eWxlIjpudWxsfSwiRGF0ZUZvcm1hdCI6eyIkaWQiOiIxMTQ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xMTUiLCJEYXRlUGFydElzVmlzaWJsZSI6dHJ1ZSwiVGltZVBhcnRJc1Zpc2libGUiOmZhbHNlfX0sIldlZWtOdW1iZXJpbmciOnsiJGlkIjoiMTE2IiwiRm9ybWF0IjowLCJJc1Zpc2libGUiOmZhbHNlLCJMYXN0S25vd25WaXNpYmlsaXR5U3RhdGUiOmZhbHNlfSwiSXNWaXNpYmxlIjp0cnVlLCJQYXJlbnRTdHlsZSI6bnVsbH0sIkRlZmF1bHRUYXNrU3R5bGUiOnsiJGlkIjoiMTE3IiwiU2hhcGUiOjAsIlNoYXBlVGhpY2tuZXNzIjoxLCJEdXJhdGlvbkZvcm1hdCI6MCwiSW5jbHVkZU5vbldvcmtpbmdEYXlzSW5EdXJhdGlvbiI6ZmFsc2UsIlBlcmNlbnRhZ2VDb21wbGV0ZVN0eWxlIjp7IiRpZCI6IjExOCIsIkZvbnRTZXR0aW5ncyI6eyIkaWQiOiIxMTkiLCJGb250U2l6ZSI6MTAsIkZvbnROYW1lIjoiQ2FsaWJyaSIsIklzQm9sZCI6ZmFsc2UsIklzSXRhbGljIjpmYWxzZSwiSXNVbmRlcmxpbmVkIjpmYWxzZSwiUGFyZW50U3R5bGUiOm51bGx9LCJBdXRvU2l6ZSI6MCwiRm9yZWdyb3VuZCI6eyIkaWQiOiIxMjAiLCJDb2xvciI6eyIkaWQiOiIxMjE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IyIiwiVG9wIjowLjAsIkxlZnQiOjAuMCwiUmlnaHQiOjAuMCwiQm90dG9tIjowLjB9LCJQYWRkaW5nIjp7IiRpZCI6IjEyMyIsIlRvcCI6MC4wLCJMZWZ0IjowLjAsIlJpZ2h0IjowLjAsIkJvdHRvbSI6MC4wfSwiQmFja2dyb3VuZCI6eyIkaWQiOiIxMjQiLCJDb2xvciI6eyIkcmVmIjoiMzYifX0sIklzVmlzaWJsZSI6dHJ1ZSwiV2lkdGgiOjAuMCwiSGVpZ2h0IjowLjAsIkJvcmRlclN0eWxlIjpudWxsLCJQYXJlbnRTdHlsZSI6bnVsbH0sIkR1cmF0aW9uU3R5bGUiOnsiJGlkIjoiMTI1IiwiRm9udFNldHRpbmdzIjp7IiRpZCI6IjEyNiIsIkZvbnRTaXplIjoxMCwiRm9udE5hbWUiOiJDYWxpYnJpIiwiSXNCb2xkIjpmYWxzZSwiSXNJdGFsaWMiOmZhbHNlLCJJc1VuZGVybGluZWQiOmZhbHNlLCJQYXJlbnRTdHlsZSI6bnVsbH0sIkF1dG9TaXplIjowLCJGb3JlZ3JvdW5kIjp7IiRpZCI6IjEyNyIsIkNvbG9yIjp7IiRpZCI6IjEy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OSIsIlRvcCI6MC4wLCJMZWZ0IjowLjAsIlJpZ2h0IjowLjAsIkJvdHRvbSI6MC4wfSwiUGFkZGluZyI6eyIkaWQiOiIxMzAiLCJUb3AiOjAuMCwiTGVmdCI6MC4wLCJSaWdodCI6MC4wLCJCb3R0b20iOjAuMH0sIkJhY2tncm91bmQiOnsiJGlkIjoiMTMxIiwiQ29sb3IiOnsiJHJlZiI6IjM2In19LCJJc1Zpc2libGUiOnRydWUsIldpZHRoIjowLjAsIkhlaWdodCI6MC4wLCJCb3JkZXJTdHlsZSI6bnVsbCwiUGFyZW50U3R5bGUiOm51bGx9LCJIb3Jpem9udGFsQ29ubmVjdG9yU3R5bGUiOnsiJGlkIjoiMTMyIiwiTGluZUNvbG9yIjp7IiRpZCI6IjEzMyIsIiR0eXBlIjoiTkxSRS5Db21tb24uRG9tLlNvbGlkQ29sb3JCcnVzaCwgTkxSRS5Db21tb24iLCJDb2xvciI6eyIkaWQiOiIxMzQiLCJBIjoyNTUsIlIiOjIwNCwiRyI6MjA0LCJCIjoyMDR9fSwiTGluZVdlaWdodCI6MS4wLCJMaW5lVHlwZSI6MCwiUGFyZW50U3R5bGUiOm51bGx9LCJWZXJ0aWNhbENvbm5lY3RvclN0eWxlIjp7IiRpZCI6IjEzNSIsIkxpbmVDb2xvciI6eyIkaWQiOiIxMzYiLCIkdHlwZSI6Ik5MUkUuQ29tbW9uLkRvbS5Tb2xpZENvbG9yQnJ1c2gsIE5MUkUuQ29tbW9uIiwiQ29sb3IiOnsiJGlkIjoiMTM3IiwiQSI6MjU1LCJSIjoyMDQsIkciOjIwNCwiQiI6MjA0fX0sIkxpbmVXZWlnaHQiOjAuMCwiTGluZVR5cGUiOjAsIlBhcmVudFN0eWxlIjpudWxsfSwiTWFyZ2luIjpudWxsLCJTdGFydERhdGVQb3NpdGlvbiI6NCwiRW5kRGF0ZVBvc2l0aW9uIjo0LCJEYXRlSXNWaXNpYmxlIjp0cnVlLCJUaXRsZVBvc2l0aW9uIjo1LCJEdXJhdGlvblBvc2l0aW9uIjo2LCJQZXJjZW50YWdlQ29tcGxldGVkUG9zaXRpb24iOjIsIlNwYWNpbmciOjUsIklzQmVsb3dUaW1lYmFuZCI6ZmFsc2UsIlBlcmNlbnRhZ2VDb21wbGV0ZVNoYXBlT3BhY2l0eSI6MzUsIlNoYXBlU3R5bGUiOnsiJGlkIjoiMTM4IiwiTWFyZ2luIjp7IiRpZCI6IjEzOSIsIlRvcCI6MC4wLCJMZWZ0Ijo0LjAsIlJpZ2h0Ijo0LjAsIkJvdHRvbSI6MC4wfSwiUGFkZGluZyI6eyIkaWQiOiIxNDAiLCJUb3AiOjAuMCwiTGVmdCI6MC4wLCJSaWdodCI6MC4wLCJCb3R0b20iOjAuMH0sIkJhY2tncm91bmQiOnsiJGlkIjoiMTQxIiwiQ29sb3IiOnsiJGlkIjoiMTQyIiwiQSI6MjU1LCJSIjo3OSwiRyI6MTI5LCJCIjoxODl9fSwiSXNWaXNpYmxlIjp0cnVlLCJXaWR0aCI6MC4wLCJIZWlnaHQiOjE2LjAsIkJvcmRlclN0eWxlIjp7IiRpZCI6IjE0MyIsIkxpbmVDb2xvciI6eyIkaWQiOiIxNDQiLCIkdHlwZSI6Ik5MUkUuQ29tbW9uLkRvbS5Tb2xpZENvbG9yQnJ1c2gsIE5MUkUuQ29tbW9uIiwiQ29sb3IiOnsiJGlkIjoiMTQ1IiwiQSI6MjU1LCJSIjoyNTUsIkciOjAsIkIiOjB9fSwiTGluZVdlaWdodCI6MC4wLCJMaW5lVHlwZSI6MCwiUGFyZW50U3R5bGUiOm51bGx9LCJQYXJlbnRTdHlsZSI6bnVsbH0sIlRpdGxlU3R5bGUiOnsiJGlkIjoiMTQ2IiwiRm9udFNldHRpbmdzIjp7IiRpZCI6IjE0NyIsIkZvbnRTaXplIjoxMSwiRm9udE5hbWUiOiJDYWxpYnJpIiwiSXNCb2xkIjpmYWxzZSwiSXNJdGFsaWMiOmZhbHNlLCJJc1VuZGVybGluZWQiOmZhbHNlLCJQYXJlbnRTdHlsZSI6bnVsbH0sIkF1dG9TaXplIjowLCJGb3JlZ3JvdW5kIjp7IiRpZCI6IjE0OCIsIkNvbG9yIjp7IiRpZCI6IjE0OSIsIkEiOjI1NSwiUiI6MCwiRyI6MCwiQiI6MH19LCJNYXhXaWR0aCI6NzIwLjAsIk1heEhlaWdodCI6IkluZmluaXR5IiwiU21hcnRGb3JlZ3JvdW5kSXNBY3RpdmUiOmZhbHNlLCJIb3Jpem9udGFsQWxpZ25tZW50IjowLCJWZXJ0aWNhbEFsaWdubWVudCI6MCwiU21hcnRGb3JlZ3JvdW5kIjpudWxsLCJCYWNrZ3JvdW5kRmlsbFR5cGUiOjAsIk1hcmdpbiI6eyIkaWQiOiIxNTAiLCJUb3AiOjAuMCwiTGVmdCI6MC4wLCJSaWdodCI6MC4wLCJCb3R0b20iOjAuMH0sIlBhZGRpbmciOnsiJGlkIjoiMTUxIiwiVG9wIjowLjAsIkxlZnQiOjAuMCwiUmlnaHQiOjAuMCwiQm90dG9tIjowLjB9LCJCYWNrZ3JvdW5kIjp7IiRpZCI6IjE1MiIsIkNvbG9yIjp7IiRyZWYiOiIzNiJ9fSwiSXNWaXNpYmxlIjp0cnVlLCJXaWR0aCI6MC4wLCJIZWlnaHQiOjAuMCwiQm9yZGVyU3R5bGUiOm51bGwsIlBhcmVudFN0eWxlIjpudWxsfSwiRGF0ZVN0eWxlIjp7IiRpZCI6IjE1MyIsIkZvbnRTZXR0aW5ncyI6eyIkaWQiOiIxNTQiLCJGb250U2l6ZSI6MTAsIkZvbnROYW1lIjoiQ2FsaWJyaSIsIklzQm9sZCI6ZmFsc2UsIklzSXRhbGljIjpmYWxzZSwiSXNVbmRlcmxpbmVkIjpmYWxzZSwiUGFyZW50U3R5bGUiOm51bGx9LCJBdXRvU2l6ZSI6MCwiRm9yZWdyb3VuZCI6eyIkaWQiOiIxNTUiLCJDb2xvciI6eyIkaWQiOiIxNT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1NyIsIlRvcCI6MC4wLCJMZWZ0IjowLjAsIlJpZ2h0IjowLjAsIkJvdHRvbSI6MC4wfSwiUGFkZGluZyI6eyIkaWQiOiIxNTgiLCJUb3AiOjAuMCwiTGVmdCI6MC4wLCJSaWdodCI6MC4wLCJCb3R0b20iOjAuMH0sIkJhY2tncm91bmQiOnsiJGlkIjoiMTU5IiwiQ29sb3IiOnsiJHJlZiI6IjM2In19LCJJc1Zpc2libGUiOnRydWUsIldpZHRoIjowLjAsIkhlaWdodCI6MC4wLCJCb3JkZXJTdHlsZSI6bnVsbCwiUGFyZW50U3R5bGUiOm51bGx9LCJEYXRlRm9ybWF0Ijp7IiRpZCI6IjE2MC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2MSIsIkZvcm1hdCI6MCwiSXNWaXNpYmxlIjpmYWxzZSwiTGFzdEtub3duVmlzaWJpbGl0eVN0YXRlIjpmYWxzZX0sIklzVmlzaWJsZSI6dHJ1ZSwiUGFyZW50U3R5bGUiOm51bGwsIl9leHBsaWNpdGx5U2V0Ijp7IiRpZCI6IjE2M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TYzIiwiR3JpZGxpbmVTdHlsZSI6eyIkaWQiOiIxNjQiLCJMaW5lQ29sb3IiOnsiJGlkIjoiMTY1IiwiJHR5cGUiOiJOTFJFLkNvbW1vbi5Eb20uU29saWRDb2xvckJydXNoLCBOTFJFLkNvbW1vbiIsIkNvbG9yIjp7IiRpZCI6IjE2NiIsIkEiOjM4LCJSIjo5MSwiRyI6MTU1LCJCIjoyMTN9fSwiTGluZVdlaWdodCI6MS4wLCJMaW5lVHlwZSI6MCwiUGFyZW50U3R5bGUiOm51bGx9LCJNYXJnaW4iOnsiJGlkIjoiMTY3IiwiVG9wIjowLjAsIkxlZnQiOjAuMCwiUmlnaHQiOjAuMCwiQm90dG9tIjowLjB9LCJQYWRkaW5nIjp7IiRpZCI6IjE2OCIsIlRvcCI6MC4wLCJMZWZ0IjowLjAsIlJpZ2h0IjowLjAsIkJvdHRvbSI6MC4wfSwiQmFja2dyb3VuZCI6bnVsbCwiSXNWaXNpYmxlIjp0cnVlLCJXaWR0aCI6MC4wLCJIZWlnaHQiOjAuMCwiQm9yZGVyU3R5bGUiOnsiJGlkIjoiMTY5IiwiTGluZUNvbG9yIjpudWxsLCJMaW5lV2VpZ2h0IjowLjAsIkxpbmVUeXBlIjowLCJQYXJlbnRTdHlsZSI6bnVsbH0sIlBhcmVudFN0eWxlIjpudWxsfSwiQWN0aXZpdHlMaW5lUGFuZWxTdHlsZSI6eyIkaWQiOiIxNzAiLCJBY3Rpdml0eUxpbmVTdHlsZSI6eyIkaWQiOiIxNzEiLCJMaW5lQ29sb3IiOnsiJGlkIjoiMTcyIiwiJHR5cGUiOiJOTFJFLkNvbW1vbi5Eb20uU29saWRDb2xvckJydXNoLCBOTFJFLkNvbW1vbiIsIkNvbG9yIjp7IiRpZCI6IjE3MyIsIkEiOjM4LCJSIjo2OCwiRyI6MTE0LCJCIjoxOTZ9fSwiTGluZVdlaWdodCI6MS4wLCJMaW5lVHlwZSI6MCwiUGFyZW50U3R5bGUiOm51bGx9LCJNYXJnaW4iOnsiJGlkIjoiMTc0IiwiVG9wIjowLjAsIkxlZnQiOjAuMCwiUmlnaHQiOjAuMCwiQm90dG9tIjowLjB9LCJQYWRkaW5nIjp7IiRpZCI6IjE3NSIsIlRvcCI6MC4wLCJMZWZ0IjowLjAsIlJpZ2h0IjowLjAsIkJvdHRvbSI6MC4wfSwiQmFja2dyb3VuZCI6bnVsbCwiSXNWaXNpYmxlIjp0cnVlLCJXaWR0aCI6MC4wLCJIZWlnaHQiOjAuMCwiQm9yZGVyU3R5bGUiOnsiJGlkIjoiMTc2IiwiTGluZUNvbG9yIjpudWxsLCJMaW5lV2VpZ2h0IjowLjAsIkxpbmVUeXBlIjowLCJQYXJlbnRTdHlsZSI6bnVsbH0sIlBhcmVudFN0eWxlIjpudWxsfSwiU2hvd0VsYXBzZWRUaW1lR3JhZGllbnRTdHlsZSI6ZmFsc2UsIlRpbWViYW5kUmVzZXJ2ZWRMZWZ0QXJlYVN0eWxlIjp7IiRpZCI6IjE3NyIsIkFjdGl2aXR5SGVhZGVyV2lkdGgiOjAuMCwiSXNTZXQiOmZhbHNlfSwiRGVmYXVsdFN3aW1sYW5lU3R5bGUiOm51bGx9LCJTY2FsZSI6bnVsbCwiU2NhbGVWMiI6eyIkaWQiOiIxNzgiLCJTdGFydERhdGUiOiIwMDAxLTAxLTAxVDAwOjAwOjAwIiwiRW5kRGF0ZSI6IjIwMjItMTItMzBUMTc6MDA6MDAiLCJBdXRvRGF0ZVJhbmdlIjp0cnVlLCJXb3JraW5nRGF5cyI6MzEsIkZpc2NhbFllYXIiOnsiJGlkIjoiMTc5IiwiU3RhcnRNb250aCI6MSwiVXNlU3RhcnRpbmdZZWFyRm9yTnVtYmVyaW5nIjp0cnVlLCJTaG93RmlzY2FsWWVhckxhYmVsIjp0cnVlfSwiVG9kYXlNYXJrZXJUZXh0IjoiVG9kYXkiLCJBdXRvU2NhbGVUeXBlIjp0cnVlLCJUaW1lYmFuZFNjYWxlcyI6eyIkaWQiOiIxODAiLCJUb3BTY2FsZUxheWVyIjp7IiRpZCI6IjE4MSIsIkZvcm1hdCI6Ik1NTSIsIlR5cGUiOjJ9LCJNaWRkbGVTY2FsZUxheWVyIjp7IiRpZCI6IjE4MiIsIkZvcm1hdCI6bnVsbCwiVHlwZSI6MH0sIkJvdHRvbVNjYWxlTGF5ZXIiOnsiJGlkIjoiMTgzIiwiRm9ybWF0IjpudWxsLCJUeXBlIjowfX19LCJNaWxlc3RvbmVzIjpbeyIkaWQiOiIxODQiLCJEYXRlIjoiMjAyMi0wMi0yOFQwODowMDowMCIsIlN0eWxlIjp7IiRpZCI6IjE4NSIsIlNoYXBlIjowLCJDb25uZWN0b3JNYXJnaW4iOnsiJHJlZiI6Ijg3In0sIkNvbm5lY3RvclN0eWxlIjp7IiRpZCI6IjE4NiIsIkxpbmVDb2xvciI6eyIkaWQiOiIxODciLCIkdHlwZSI6Ik5MUkUuQ29tbW9uLkRvbS5Tb2xpZENvbG9yQnJ1c2gsIE5MUkUuQ29tbW9uIiwiQ29sb3IiOnsiJGlkIjoiMTg4IiwiQSI6MTI3LCJSIjo3OSwiRyI6MTI5LCJCIjoxODl9fSwiTGluZVdlaWdodCI6MS4wLCJMaW5lVHlwZSI6MCwiUGFyZW50U3R5bGUiOm51bGx9LCJJc0JlbG93VGltZWJhbmQiOmZhbHNlLCJQb3NpdGlvbk9uVGFzayI6MCwiSGlkZURhdGUiOmZhbHNlLCJTaGFwZVNpemUiOjEsIlNwYWNpbmciOjEuMCwiUGFkZGluZyI6eyIkcmVmIjoiOTEifSwiU2hhcGVTdHlsZSI6eyIkaWQiOiIxODkiLCJNYXJnaW4iOnsiJHJlZiI6IjkzIn0sIlBhZGRpbmciOnsiJHJlZiI6Ijk0In0sIkJhY2tncm91bmQiOnsiJGlkIjoiMTkwIiwiQ29sb3IiOnsiJGlkIjoiMTkxIiwiQSI6MjU1LCJSIjoxMTIsIkciOjE3MywiQiI6NzF9fSwiSXNWaXNpYmxlIjp0cnVlLCJXaWR0aCI6MTguMCwiSGVpZ2h0IjoyMC4wLCJCb3JkZXJTdHlsZSI6eyIkaWQiOiIxOTIiLCJMaW5lQ29sb3IiOnsiJHJlZiI6Ijk4In0sIkxpbmVXZWlnaHQiOjAuMCwiTGluZVR5cGUiOjAsIlBhcmVudFN0eWxlIjpudWxsfSwiUGFyZW50U3R5bGUiOm51bGx9LCJUaXRsZVN0eWxlIjp7IiRpZCI6IjE5MyIsIkZvbnRTZXR0aW5ncyI6eyIkaWQiOiIxOTQiLCJGb250U2l6ZSI6MTIsIkZvbnROYW1lIjoiQ2FsaWJyaSIsIklzQm9sZCI6dHJ1ZSwiSXNJdGFsaWMiOmZhbHNlLCJJc1VuZGVybGluZWQiOmZhbHNlLCJQYXJlbnRTdHlsZSI6bnVsbH0sIkF1dG9TaXplIjowLCJGb3JlZ3JvdW5kIjp7IiRpZCI6IjE5NSIsIkNvbG9yIjp7IiRpZCI6IjE5N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A0In0sIlBhZGRpbmciOnsiJHJlZiI6IjEwNSJ9LCJCYWNrZ3JvdW5kIjp7IiRyZWYiOiIxMDYifSwiSXNWaXNpYmxlIjp0cnVlLCJXaWR0aCI6MC4wLCJIZWlnaHQiOjAuMCwiQm9yZGVyU3R5bGUiOnsiJGlkIjoiMTk3IiwiTGluZUNvbG9yIjpudWxsLCJMaW5lV2VpZ2h0IjowLjAsIkxpbmVUeXBlIjowLCJQYXJlbnRTdHlsZSI6bnVsbH0sIlBhcmVudFN0eWxlIjpudWxsfSwiRGF0ZVN0eWxlIjp7IiRpZCI6IjE5OCIsIkZvbnRTZXR0aW5ncyI6eyIkaWQiOiIxOTkiLCJGb250U2l6ZSI6MTAsIkZvbnROYW1lIjoiQ2FsaWJyaSIsIklzQm9sZCI6ZmFsc2UsIklzSXRhbGljIjpmYWxzZSwiSXNVbmRlcmxpbmVkIjpmYWxzZSwiUGFyZW50U3R5bGUiOm51bGx9LCJBdXRvU2l6ZSI6MCwiRm9yZWdyb3VuZCI6eyIkaWQiOiIyMDAiLCJDb2xvciI6eyIkaWQiOiIyM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xMTEifSwiUGFkZGluZyI6eyIkcmVmIjoiMTEyIn0sIkJhY2tncm91bmQiOnsiJHJlZiI6IjExMyJ9LCJJc1Zpc2libGUiOnRydWUsIldpZHRoIjowLjAsIkhlaWdodCI6MC4wLCJCb3JkZXJTdHlsZSI6eyIkaWQiOiIyMDIiLCJMaW5lQ29sb3IiOm51bGwsIkxpbmVXZWlnaHQiOjAuMCwiTGluZVR5cGUiOjAsIlBhcmVudFN0eWxlIjpudWxsfSwiUGFyZW50U3R5bGUiOm51bGx9LCJEYXRlRm9ybWF0Ijp7IiRpZCI6IjIwMy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IwNCIsIkRhdGVQYXJ0SXNWaXNpYmxlIjp0cnVlLCJUaW1lUGFydElzVmlzaWJsZSI6ZmFsc2V9fSwiV2Vla051bWJlcmluZyI6eyIkaWQiOiIyMDUiLCJGb3JtYXQiOjAsIklzVmlzaWJsZSI6ZmFsc2UsIkxhc3RLbm93blZpc2liaWxpdHlTdGF0ZSI6ZmFsc2V9LCJJc1Zpc2libGUiOnRydWUsIlBhcmVudFN0eWxlIjpudWxsfSwiSW5kZXgiOjYsIlBlcmNlbnRhZ2VDb21wbGV0ZSI6bnVsbCwiUG9zaXRpb24iOnsiUmF0aW8iOjAuMCwiSXNDdXN0b20iOmZhbHNlfSwiRGF0ZUZvcm1hdCI6eyIkcmVmIjoiMjAzIn0sIldlZWtOdW1iZXJpbmciOnsiJGlkIjoiMjA2IiwiRm9ybWF0IjowLCJJc1Zpc2libGUiOmZhbHNlLCJMYXN0S25vd25WaXNpYmlsaXR5U3RhdGUiOmZhbHNlfSwiUmVsYXRlZFRhc2tJZCI6IjAwMDAwMDAwLTAwMDAtMDAwMC0wMDAwLTAwMDAwMDAwMDAwMCIsIklkIjoiZmRiMTk3ODMtMDM1MS00MzYyLWFmMWYtY2QxZWVmZDc4NzRmIiwiSW1wb3J0SWQiOiIxNyIsIlRpdGxlIjoiUHVibGlzaCBJbml0aWFsIEFQSSBJRyAmIFNwZWNpZmljYXRpb24iLCJOb3RlIjpudWxsLCJIeXBlcmxpbmsiOnsiJGlkIjoiMjA3IiwiQWRkcmVzcyI6IiIsIlN1YkFkZHJlc3MiOiIifSwiSXNDaGFuZ2VkIjpmYWxzZSwiSXNOZXciOmZhbHNlfSx7IiRpZCI6IjIwOCIsIkRhdGUiOiIyMDIyLTA1LTMwVDA4OjAwOjAwIiwiU3R5bGUiOnsiJGlkIjoiMjA5IiwiU2hhcGUiOjAsIkNvbm5lY3Rvck1hcmdpbiI6eyIkcmVmIjoiODcifSwiQ29ubmVjdG9yU3R5bGUiOnsiJGlkIjoiMjEwIiwiTGluZUNvbG9yIjp7IiRpZCI6IjIxMSIsIiR0eXBlIjoiTkxSRS5Db21tb24uRG9tLlNvbGlkQ29sb3JCcnVzaCwgTkxSRS5Db21tb24iLCJDb2xvciI6eyIkaWQiOiIyMTIiLCJBIjoxMjcsIlIiOjc5LCJHIjoxMjksIkIiOjE4OX19LCJMaW5lV2VpZ2h0IjoxLjAsIkxpbmVUeXBlIjowLCJQYXJlbnRTdHlsZSI6bnVsbH0sIklzQmVsb3dUaW1lYmFuZCI6dHJ1ZSwiUG9zaXRpb25PblRhc2siOjAsIkhpZGVEYXRlIjpmYWxzZSwiU2hhcGVTaXplIjoxLCJTcGFjaW5nIjoxLjAsIlBhZGRpbmciOnsiJHJlZiI6IjkxIn0sIlNoYXBlU3R5bGUiOnsiJGlkIjoiMjEzIiwiTWFyZ2luIjp7IiRyZWYiOiI5MyJ9LCJQYWRkaW5nIjp7IiRyZWYiOiI5NCJ9LCJCYWNrZ3JvdW5kIjp7IiRpZCI6IjIxNCIsIkNvbG9yIjp7IiRpZCI6IjIxNSIsIkEiOjI1NSwiUiI6MTEyLCJHIjoxNzMsIkIiOjcxfX0sIklzVmlzaWJsZSI6dHJ1ZSwiV2lkdGgiOjE4LjAsIkhlaWdodCI6MjAuMCwiQm9yZGVyU3R5bGUiOnsiJGlkIjoiMjE2IiwiTGluZUNvbG9yIjp7IiRyZWYiOiI5OCJ9LCJMaW5lV2VpZ2h0IjowLjAsIkxpbmVUeXBlIjowLCJQYXJlbnRTdHlsZSI6bnVsbH0sIlBhcmVudFN0eWxlIjpudWxsfSwiVGl0bGVTdHlsZSI6eyIkaWQiOiIyMTciLCJGb250U2V0dGluZ3MiOnsiJGlkIjoiMjE4IiwiRm9udFNpemUiOjEyLCJGb250TmFtZSI6IkNhbGlicmkiLCJJc0JvbGQiOnRydWUsIklzSXRhbGljIjpmYWxzZSwiSXNVbmRlcmxpbmVkIjpmYWxzZSwiUGFyZW50U3R5bGUiOm51bGx9LCJBdXRvU2l6ZSI6MCwiRm9yZWdyb3VuZCI6eyIkaWQiOiIyMTkiLCJDb2xvciI6eyIkaWQiOiIyMjAiLCJBIjoyNTUsIlIiOjAsIkciOjAsIkIiOjB9fSwiTWF4V2lkdGgiOjc4Ljg2NjY2NjY2NjY2NjY3NCwiTWF4SGVpZ2h0IjoiSW5maW5pdHkiLCJTbWFydEZvcmVncm91bmRJc0FjdGl2ZSI6ZmFsc2UsIkhvcml6b250YWxBbGlnbm1lbnQiOjEsIlZlcnRpY2FsQWxpZ25tZW50IjowLCJTbWFydEZvcmVncm91bmQiOm51bGwsIkJhY2tncm91bmRGaWxsVHlwZSI6MCwiTWFyZ2luIjp7IiRyZWYiOiIxMDQifSwiUGFkZGluZyI6eyIkcmVmIjoiMTA1In0sIkJhY2tncm91bmQiOnsiJHJlZiI6IjEwNiJ9LCJJc1Zpc2libGUiOnRydWUsIldpZHRoIjowLjAsIkhlaWdodCI6MC4wLCJCb3JkZXJTdHlsZSI6eyIkaWQiOiIyMjEiLCJMaW5lQ29sb3IiOm51bGwsIkxpbmVXZWlnaHQiOjAuMCwiTGluZVR5cGUiOjAsIlBhcmVudFN0eWxlIjpudWxsfSwiUGFyZW50U3R5bGUiOm51bGx9LCJEYXRlU3R5bGUiOnsiJGlkIjoiMjIyIiwiRm9udFNldHRpbmdzIjp7IiRpZCI6IjIyMyIsIkZvbnRTaXplIjoxMCwiRm9udE5hbWUiOiJDYWxpYnJpIiwiSXNCb2xkIjpmYWxzZSwiSXNJdGFsaWMiOmZhbHNlLCJJc1VuZGVybGluZWQiOmZhbHNlLCJQYXJlbnRTdHlsZSI6bnVsbH0sIkF1dG9TaXplIjowLCJGb3JlZ3JvdW5kIjp7IiRpZCI6IjIyNCIsIkNvbG9yIjp7IiRpZCI6IjIy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xMSJ9LCJQYWRkaW5nIjp7IiRyZWYiOiIxMTIifSwiQmFja2dyb3VuZCI6eyIkcmVmIjoiMTEzIn0sIklzVmlzaWJsZSI6dHJ1ZSwiV2lkdGgiOjAuMCwiSGVpZ2h0IjowLjAsIkJvcmRlclN0eWxlIjp7IiRpZCI6IjIyNiIsIkxpbmVDb2xvciI6bnVsbCwiTGluZVdlaWdodCI6MC4wLCJMaW5lVHlwZSI6MCwiUGFyZW50U3R5bGUiOm51bGx9LCJQYXJlbnRTdHlsZSI6bnVsbH0sIkRhdGVGb3JtYXQiOnsiJGlkIjoiMjI3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jI4IiwiRGF0ZVBhcnRJc1Zpc2libGUiOnRydWUsIlRpbWVQYXJ0SXNWaXNpYmxlIjpmYWxzZX19LCJXZWVrTnVtYmVyaW5nIjp7IiRpZCI6IjIyOSIsIkZvcm1hdCI6MCwiSXNWaXNpYmxlIjpmYWxzZSwiTGFzdEtub3duVmlzaWJpbGl0eVN0YXRlIjpmYWxzZX0sIklzVmlzaWJsZSI6dHJ1ZSwiUGFyZW50U3R5bGUiOm51bGx9LCJJbmRleCI6OCwiUGVyY2VudGFnZUNvbXBsZXRlIjpudWxsLCJQb3NpdGlvbiI6eyJSYXRpbyI6MC4xMzI4MTkxOTY5MTI5Nzc0NCwiSXNDdXN0b20iOmZhbHNlfSwiRGF0ZUZvcm1hdCI6eyIkcmVmIjoiMjI3In0sIldlZWtOdW1iZXJpbmciOnsiJGlkIjoiMjMwIiwiRm9ybWF0IjowLCJJc1Zpc2libGUiOmZhbHNlLCJMYXN0S25vd25WaXNpYmlsaXR5U3RhdGUiOmZhbHNlfSwiUmVsYXRlZFRhc2tJZCI6IjAwMDAwMDAwLTAwMDAtMDAwMC0wMDAwLTAwMDAwMDAwMDAwMCIsIklkIjoiMjhlNDdjMTEtZjZlNS00ZTk0LWIxMjAtMmM1MWFjYTY1MDNjIiwiSW1wb3J0SWQiOiIxOCIsIlRpdGxlIjoiUHVibGlzaCBPQXV0aCBTcGVjaWZpY2F0aW9uIiwiTm90ZSI6bnVsbCwiSHlwZXJsaW5rIjp7IiRpZCI6IjIzMSIsIkFkZHJlc3MiOm51bGwsIlN1YkFkZHJlc3MiOm51bGx9LCJJc0NoYW5nZWQiOmZhbHNlLCJJc05ldyI6ZmFsc2V9LHsiJGlkIjoiMjMyIiwiRGF0ZSI6IjIwMjItMTItMDJUMDg6MDA6MDAiLCJTdHlsZSI6eyIkaWQiOiIyMzMiLCJTaGFwZSI6MCwiQ29ubmVjdG9yTWFyZ2luIjp7IiRyZWYiOiI4NyJ9LCJDb25uZWN0b3JTdHlsZSI6eyIkaWQiOiIyMzQiLCJMaW5lQ29sb3IiOnsiJGlkIjoiMjM1IiwiJHR5cGUiOiJOTFJFLkNvbW1vbi5Eb20uU29saWRDb2xvckJydXNoLCBOTFJFLkNvbW1vbiIsIkNvbG9yIjp7IiRpZCI6IjIzNiIsIkEiOjEyNywiUiI6NzksIkciOjEyOSwiQiI6MTg5fX0sIkxpbmVXZWlnaHQiOjEuMCwiTGluZVR5cGUiOjAsIlBhcmVudFN0eWxlIjpudWxsfSwiSXNCZWxvd1RpbWViYW5kIjpmYWxzZSwiUG9zaXRpb25PblRhc2siOjAsIkhpZGVEYXRlIjpmYWxzZSwiU2hhcGVTaXplIjoxLCJTcGFjaW5nIjoxLjAsIlBhZGRpbmciOnsiJHJlZiI6IjkxIn0sIlNoYXBlU3R5bGUiOnsiJGlkIjoiMjM3IiwiTWFyZ2luIjp7IiRyZWYiOiI5MyJ9LCJQYWRkaW5nIjp7IiRyZWYiOiI5NCJ9LCJCYWNrZ3JvdW5kIjp7IiRpZCI6IjIzOCIsIkNvbG9yIjp7IiRpZCI6IjIzOSIsIkEiOjI1NSwiUiI6MTEyLCJHIjoxNzMsIkIiOjcxfX0sIklzVmlzaWJsZSI6dHJ1ZSwiV2lkdGgiOjE4LjAsIkhlaWdodCI6MjAuMCwiQm9yZGVyU3R5bGUiOnsiJGlkIjoiMjQwIiwiTGluZUNvbG9yIjp7IiRyZWYiOiI5OCJ9LCJMaW5lV2VpZ2h0IjowLjAsIkxpbmVUeXBlIjowLCJQYXJlbnRTdHlsZSI6bnVsbH0sIlBhcmVudFN0eWxlIjpudWxsfSwiVGl0bGVTdHlsZSI6eyIkaWQiOiIyNDEiLCJGb250U2V0dGluZ3MiOnsiJGlkIjoiMjQyIiwiRm9udFNpemUiOjEyLCJGb250TmFtZSI6IkNhbGlicmkiLCJJc0JvbGQiOnRydWUsIklzSXRhbGljIjpmYWxzZSwiSXNVbmRlcmxpbmVkIjpmYWxzZSwiUGFyZW50U3R5bGUiOm51bGx9LCJBdXRvU2l6ZSI6MiwiRm9yZWdyb3VuZCI6eyIkaWQiOiIyNDMiLCJDb2xvciI6eyIkaWQiOiIyNDQiLCJBIjoyNTUsIlIiOjAsIkciOjAsIkIiOjB9fSwiTWF4V2lkdGgiOjc2LjAsIk1heEhlaWdodCI6IkluZmluaXR5IiwiU21hcnRGb3JlZ3JvdW5kSXNBY3RpdmUiOmZhbHNlLCJIb3Jpem9udGFsQWxpZ25tZW50IjoxLCJWZXJ0aWNhbEFsaWdubWVudCI6MCwiU21hcnRGb3JlZ3JvdW5kIjpudWxsLCJCYWNrZ3JvdW5kRmlsbFR5cGUiOjAsIk1hcmdpbiI6eyIkcmVmIjoiMTA0In0sIlBhZGRpbmciOnsiJHJlZiI6IjEwNSJ9LCJCYWNrZ3JvdW5kIjp7IiRyZWYiOiIxMDYifSwiSXNWaXNpYmxlIjp0cnVlLCJXaWR0aCI6MC4wLCJIZWlnaHQiOjAuMCwiQm9yZGVyU3R5bGUiOnsiJGlkIjoiMjQ1IiwiTGluZUNvbG9yIjpudWxsLCJMaW5lV2VpZ2h0IjowLjAsIkxpbmVUeXBlIjowLCJQYXJlbnRTdHlsZSI6bnVsbH0sIlBhcmVudFN0eWxlIjpudWxsfSwiRGF0ZVN0eWxlIjp7IiRpZCI6IjI0NiIsIkZvbnRTZXR0aW5ncyI6eyIkaWQiOiIyNDciLCJGb250U2l6ZSI6MTAsIkZvbnROYW1lIjoiQ2FsaWJyaSIsIklzQm9sZCI6ZmFsc2UsIklzSXRhbGljIjpmYWxzZSwiSXNVbmRlcmxpbmVkIjpmYWxzZSwiUGFyZW50U3R5bGUiOm51bGx9LCJBdXRvU2l6ZSI6MCwiRm9yZWdyb3VuZCI6eyIkaWQiOiIyNDgiLCJDb2xvciI6eyIkaWQiOiIyN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xMTEifSwiUGFkZGluZyI6eyIkcmVmIjoiMTEyIn0sIkJhY2tncm91bmQiOnsiJHJlZiI6IjExMyJ9LCJJc1Zpc2libGUiOnRydWUsIldpZHRoIjowLjAsIkhlaWdodCI6MC4wLCJCb3JkZXJTdHlsZSI6eyIkaWQiOiIyNTAiLCJMaW5lQ29sb3IiOm51bGwsIkxpbmVXZWlnaHQiOjAuMCwiTGluZVR5cGUiOjAsIlBhcmVudFN0eWxlIjpudWxsfSwiUGFyZW50U3R5bGUiOm51bGx9LCJEYXRlRm9ybWF0Ijp7IiRpZCI6IjI1MS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I1MiIsIkRhdGVQYXJ0SXNWaXNpYmxlIjp0cnVlLCJUaW1lUGFydElzVmlzaWJsZSI6ZmFsc2V9fSwiV2Vla051bWJlcmluZyI6eyIkaWQiOiIyNTMiLCJGb3JtYXQiOjAsIklzVmlzaWJsZSI6ZmFsc2UsIkxhc3RLbm93blZpc2liaWxpdHlTdGF0ZSI6ZmFsc2V9LCJJc1Zpc2libGUiOnRydWUsIlBhcmVudFN0eWxlIjpudWxsfSwiSW5kZXgiOjEyLCJQZXJjZW50YWdlQ29tcGxldGUiOm51bGwsIlBvc2l0aW9uIjp7IlJhdGlvIjowLjAsIklzQ3VzdG9tIjpmYWxzZX0sIkRhdGVGb3JtYXQiOnsiJHJlZiI6IjI1MSJ9LCJXZWVrTnVtYmVyaW5nIjp7IiRpZCI6IjI1NCIsIkZvcm1hdCI6MCwiSXNWaXNpYmxlIjpmYWxzZSwiTGFzdEtub3duVmlzaWJpbGl0eVN0YXRlIjpmYWxzZX0sIlJlbGF0ZWRUYXNrSWQiOiIwMDAwMDAwMC0wMDAwLTAwMDAtMDAwMC0wMDAwMDAwMDAwMDAiLCJJZCI6IjUxMDkxYzcyLTQxZGItNDVlMC1hNDc1LTAxMGMxYzgzYjJhNSIsIkltcG9ydElkIjoiMTkiLCJUaXRsZSI6IlB1Ymxpc2ggRkhJUiBJRyIsIk5vdGUiOm51bGwsIkh5cGVybGluayI6eyIkaWQiOiIyNTUiLCJBZGRyZXNzIjpudWxsLCJTdWJBZGRyZXNzIjpudWxsfSwiSXNDaGFuZ2VkIjpmYWxzZSwiSXNOZXciOmZhbHNlfV0sIlRhc2tzIjpbeyIkaWQiOiIyNTYiLCJHcm91cE5hbWUiOm51bGwsIlN0YXJ0RGF0ZSI6IjIwMjEtMDctMDJUMDg6MDA6MDBaIiwiRW5kRGF0ZSI6IjIwMjEtMDgtMzFUMTc6MDA6MDBaIiwiUGVyY2VudGFnZUNvbXBsZXRlIjoxMDAuMCwiU3R5bGUiOnsiJGlkIjoiMjU3IiwiU2hhcGUiOjAsIlNoYXBlVGhpY2tuZXNzIjoxLCJEdXJhdGlvbkZvcm1hdCI6MCwiSW5jbHVkZU5vbldvcmtpbmdEYXlzSW5EdXJhdGlvbiI6ZmFsc2UsIlBlcmNlbnRhZ2VDb21wbGV0ZVN0eWxlIjp7IiRpZCI6IjI1OCIsIkZvbnRTZXR0aW5ncyI6eyIkaWQiOiIyNTkiLCJGb250U2l6ZSI6MTAsIkZvbnROYW1lIjoiQ2FsaWJyaSIsIklzQm9sZCI6ZmFsc2UsIklzSXRhbGljIjpmYWxzZSwiSXNVbmRlcmxpbmVkIjpmYWxzZSwiUGFyZW50U3R5bGUiOm51bGx9LCJBdXRvU2l6ZSI6MCwiRm9yZWdyb3VuZCI6eyIkaWQiOiIyNjAiLCJDb2xvciI6eyIkaWQiOiIyNjE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yMiJ9LCJQYWRkaW5nIjp7IiRyZWYiOiIxMjMifSwiQmFja2dyb3VuZCI6eyIkcmVmIjoiMTI0In0sIklzVmlzaWJsZSI6dHJ1ZSwiV2lkdGgiOjAuMCwiSGVpZ2h0IjowLjAsIkJvcmRlclN0eWxlIjp7IiRpZCI6IjI2MiIsIkxpbmVDb2xvciI6bnVsbCwiTGluZVdlaWdodCI6MC4wLCJMaW5lVHlwZSI6MCwiUGFyZW50U3R5bGUiOm51bGx9LCJQYXJlbnRTdHlsZSI6bnVsbH0sIkR1cmF0aW9uU3R5bGUiOnsiJGlkIjoiMjYzIiwiRm9udFNldHRpbmdzIjp7IiRpZCI6IjI2NCIsIkZvbnRTaXplIjoxMCwiRm9udE5hbWUiOiJDYWxpYnJpIiwiSXNCb2xkIjpmYWxzZSwiSXNJdGFsaWMiOmZhbHNlLCJJc1VuZGVybGluZWQiOmZhbHNlLCJQYXJlbnRTdHlsZSI6bnVsbH0sIkF1dG9TaXplIjowLCJGb3JlZ3JvdW5kIjp7IiRyZWYiOiIxMjcifSwiTWF4V2lkdGgiOjIwMC4wLCJNYXhIZWlnaHQiOiJJbmZpbml0eSIsIlNtYXJ0Rm9yZWdyb3VuZElzQWN0aXZlIjpmYWxzZSwiSG9yaXpvbnRhbEFsaWdubWVudCI6MCwiVmVydGljYWxBbGlnbm1lbnQiOjAsIlNtYXJ0Rm9yZWdyb3VuZCI6bnVsbCwiQmFja2dyb3VuZEZpbGxUeXBlIjowLCJNYXJnaW4iOnsiJHJlZiI6IjEyOSJ9LCJQYWRkaW5nIjp7IiRyZWYiOiIxMzAifSwiQmFja2dyb3VuZCI6eyIkcmVmIjoiMTMxIn0sIklzVmlzaWJsZSI6dHJ1ZSwiV2lkdGgiOjAuMCwiSGVpZ2h0IjowLjAsIkJvcmRlclN0eWxlIjp7IiRpZCI6IjI2NSIsIkxpbmVDb2xvciI6bnVsbCwiTGluZVdlaWdodCI6MC4wLCJMaW5lVHlwZSI6MCwiUGFyZW50U3R5bGUiOm51bGx9LCJQYXJlbnRTdHlsZSI6bnVsbH0sIkhvcml6b250YWxDb25uZWN0b3JTdHlsZSI6eyIkaWQiOiIyNjYiLCJMaW5lQ29sb3IiOnsiJHJlZiI6IjEzMyJ9LCJMaW5lV2VpZ2h0IjoxLjAsIkxpbmVUeXBlIjowLCJQYXJlbnRTdHlsZSI6bnVsbH0sIlZlcnRpY2FsQ29ubmVjdG9yU3R5bGUiOnsiJGlkIjoiMjY3IiwiTGluZUNvbG9yIjp7IiRyZWYiOiIxMzYifSwiTGluZVdlaWdodCI6MC4wLCJMaW5lVHlwZSI6MCwiUGFyZW50U3R5bGUiOm51bGx9LCJNYXJnaW4iOm51bGwsIlN0YXJ0RGF0ZVBvc2l0aW9uIjo0LCJFbmREYXRlUG9zaXRpb24iOjQsIkRhdGVJc1Zpc2libGUiOnRydWUsIlRpdGxlUG9zaXRpb24iOjUsIkR1cmF0aW9uUG9zaXRpb24iOjYsIlBlcmNlbnRhZ2VDb21wbGV0ZWRQb3NpdGlvbiI6MiwiU3BhY2luZyI6NSwiSXNCZWxvd1RpbWViYW5kIjp0cnVlLCJQZXJjZW50YWdlQ29tcGxldGVTaGFwZU9wYWNpdHkiOjM1LCJTaGFwZVN0eWxlIjp7IiRpZCI6IjI2OCIsIk1hcmdpbiI6eyIkcmVmIjoiMTM5In0sIlBhZGRpbmciOnsiJHJlZiI6IjE0MCJ9LCJCYWNrZ3JvdW5kIjp7IiRpZCI6IjI2OSIsIkNvbG9yIjp7IiRpZCI6IjI3MCIsIkEiOjI1NSwiUiI6NzksIkciOjEyOSwiQiI6MTg5fX0sIklzVmlzaWJsZSI6dHJ1ZSwiV2lkdGgiOjAuMCwiSGVpZ2h0IjoxNi4wLCJCb3JkZXJTdHlsZSI6eyIkaWQiOiIyNzEiLCJMaW5lQ29sb3IiOnsiJHJlZiI6IjE0NCJ9LCJMaW5lV2VpZ2h0IjowLjAsIkxpbmVUeXBlIjowLCJQYXJlbnRTdHlsZSI6bnVsbH0sIlBhcmVudFN0eWxlIjpudWxsfSwiVGl0bGVTdHlsZSI6eyIkaWQiOiIyNzIiLCJGb250U2V0dGluZ3MiOnsiJGlkIjoiMjczIiwiRm9udFNpemUiOjExLCJGb250TmFtZSI6IkNhbGlicmkiLCJJc0JvbGQiOmZhbHNlLCJJc0l0YWxpYyI6ZmFsc2UsIklzVW5kZXJsaW5lZCI6ZmFsc2UsIlBhcmVudFN0eWxlIjpudWxsfSwiQXV0b1NpemUiOjAsIkZvcmVncm91bmQiOnsiJHJlZiI6IjE0OCJ9LCJNYXhXaWR0aCI6NzIwLjAsIk1heEhlaWdodCI6IkluZmluaXR5IiwiU21hcnRGb3JlZ3JvdW5kSXNBY3RpdmUiOmZhbHNlLCJIb3Jpem9udGFsQWxpZ25tZW50IjowLCJWZXJ0aWNhbEFsaWdubWVudCI6MCwiU21hcnRGb3JlZ3JvdW5kIjpudWxsLCJCYWNrZ3JvdW5kRmlsbFR5cGUiOjAsIk1hcmdpbiI6eyIkcmVmIjoiMTUwIn0sIlBhZGRpbmciOnsiJHJlZiI6IjE1MSJ9LCJCYWNrZ3JvdW5kIjp7IiRyZWYiOiIxNTIifSwiSXNWaXNpYmxlIjp0cnVlLCJXaWR0aCI6MC4wLCJIZWlnaHQiOjAuMCwiQm9yZGVyU3R5bGUiOnsiJGlkIjoiMjc0IiwiTGluZUNvbG9yIjpudWxsLCJMaW5lV2VpZ2h0IjowLjAsIkxpbmVUeXBlIjowLCJQYXJlbnRTdHlsZSI6bnVsbH0sIlBhcmVudFN0eWxlIjpudWxsfSwiRGF0ZVN0eWxlIjp7IiRpZCI6IjI3NSIsIkZvbnRTZXR0aW5ncyI6eyIkaWQiOiIyNzYiLCJGb250U2l6ZSI6MTAsIkZvbnROYW1lIjoiQ2FsaWJyaSIsIklzQm9sZCI6ZmFsc2UsIklzSXRhbGljIjpmYWxzZSwiSXNVbmRlcmxpbmVkIjpmYWxzZSwiUGFyZW50U3R5bGUiOm51bGx9LCJBdXRvU2l6ZSI6MCwiRm9yZWdyb3VuZCI6eyIkcmVmIjoiMTU1In0sIk1heFdpZHRoIjoyMDAuMCwiTWF4SGVpZ2h0IjoiSW5maW5pdHkiLCJTbWFydEZvcmVncm91bmRJc0FjdGl2ZSI6ZmFsc2UsIkhvcml6b250YWxBbGlnbm1lbnQiOjAsIlZlcnRpY2FsQWxpZ25tZW50IjowLCJTbWFydEZvcmVncm91bmQiOm51bGwsIkJhY2tncm91bmRGaWxsVHlwZSI6MCwiTWFyZ2luIjp7IiRyZWYiOiIxNTcifSwiUGFkZGluZyI6eyIkcmVmIjoiMTU4In0sIkJhY2tncm91bmQiOnsiJHJlZiI6IjE1OSJ9LCJJc1Zpc2libGUiOnRydWUsIldpZHRoIjowLjAsIkhlaWdodCI6MC4wLCJCb3JkZXJTdHlsZSI6eyIkaWQiOiIyNzciLCJMaW5lQ29sb3IiOm51bGwsIkxpbmVXZWlnaHQiOjAuMCwiTGluZVR5cGUiOjAsIlBhcmVudFN0eWxlIjpudWxsfSwiUGFyZW50U3R5bGUiOm51bGx9LCJEYXRlRm9ybWF0Ijp7IiRyZWYiOiIxNjAifSwiV2Vla051bWJlcmluZyI6eyIkaWQiOiIyNzgiLCJGb3JtYXQiOjAsIklzVmlzaWJsZSI6ZmFsc2UsIkxhc3RLbm93blZpc2liaWxpdHlTdGF0ZSI6ZmFsc2V9LCJJc1Zpc2libGUiOnRydWUsIlBhcmVudFN0eWxlIjpudWxsfSwiSW5kZXgiOjAsIlNtYXJ0RHVyYXRpb25BY3RpdmF0ZWQiOmZhbHNlLCJEYXRlRm9ybWF0Ijp7IiRyZWYiOiIxNjAifSwiV2Vla051bWJlcmluZyI6eyIkaWQiOiIyNzkiLCJGb3JtYXQiOjAsIklzVmlzaWJsZSI6ZmFsc2UsIkxhc3RLbm93blZpc2liaWxpdHlTdGF0ZSI6ZmFsc2V9LCJJZCI6ImVmYWFhOWU4LWNkZDEtNDUyMC04ZDUxLWEyMTdkNGRlMTg2NSIsIkltcG9ydElkIjpudWxsLCJUaXRsZSI6IkFQSSBEZXNpZ24iLCJOb3RlIjpudWxsLCJIeXBlcmxpbmsiOnsiJGlkIjoiMjgwIiwiQWRkcmVzcyI6bnVsbCwiU3ViQWRkcmVzcyI6bnVsbH0sIklzQ2hhbmdlZCI6ZmFsc2UsIklzTmV3IjpmYWxzZX0seyIkaWQiOiIyODEiLCJHcm91cE5hbWUiOm51bGwsIlN0YXJ0RGF0ZSI6IjIwMjEtMDctMDFUMDg6MDA6MDBaIiwiRW5kRGF0ZSI6IjIwMjEtMTEtMTJUMTc6MDA6MDBaIiwiUGVyY2VudGFnZUNvbXBsZXRlIjoxMDAuMCwiU3R5bGUiOnsiJGlkIjoiMjgyIiwiU2hhcGUiOjAsIlNoYXBlVGhpY2tuZXNzIjoxLCJEdXJhdGlvbkZvcm1hdCI6MCwiSW5jbHVkZU5vbldvcmtpbmdEYXlzSW5EdXJhdGlvbiI6ZmFsc2UsIlBlcmNlbnRhZ2VDb21wbGV0ZVN0eWxlIjp7IiRpZCI6IjI4MyIsIkZvbnRTZXR0aW5ncyI6eyIkaWQiOiIyODQiLCJGb250U2l6ZSI6MTAsIkZvbnROYW1lIjoiQ2FsaWJyaSIsIklzQm9sZCI6ZmFsc2UsIklzSXRhbGljIjpmYWxzZSwiSXNVbmRlcmxpbmVkIjpmYWxzZSwiUGFyZW50U3R5bGUiOm51bGx9LCJBdXRvU2l6ZSI6MCwiRm9yZWdyb3VuZCI6eyIkcmVmIjoiMTIwIn0sIk1heFdpZHRoIjoyMDAuMCwiTWF4SGVpZ2h0IjoiSW5maW5pdHkiLCJTbWFydEZvcmVncm91bmRJc0FjdGl2ZSI6ZmFsc2UsIkhvcml6b250YWxBbGlnbm1lbnQiOjEsIlZlcnRpY2FsQWxpZ25tZW50IjowLCJTbWFydEZvcmVncm91bmQiOm51bGwsIkJhY2tncm91bmRGaWxsVHlwZSI6MCwiTWFyZ2luIjp7IiRyZWYiOiIxMjIifSwiUGFkZGluZyI6eyIkcmVmIjoiMTIzIn0sIkJhY2tncm91bmQiOnsiJGlkIjoiMjg1IiwiQ29sb3IiOnsiJGlkIjoiMjg2IiwiQSI6ODksIlIiOjAsIkciOjAsIkIiOjB9fSwiSXNWaXNpYmxlIjp0cnVlLCJXaWR0aCI6MC4wLCJIZWlnaHQiOjAuMCwiQm9yZGVyU3R5bGUiOnsiJGlkIjoiMjg3IiwiTGluZUNvbG9yIjpudWxsLCJMaW5lV2VpZ2h0IjowLjAsIkxpbmVUeXBlIjowLCJQYXJlbnRTdHlsZSI6bnVsbH0sIlBhcmVudFN0eWxlIjpudWxsfSwiRHVyYXRpb25TdHlsZSI6eyIkaWQiOiIyODgiLCJGb250U2V0dGluZ3MiOnsiJGlkIjoiMjg5IiwiRm9udFNpemUiOjEwLCJGb250TmFtZSI6IkNhbGlicmkiLCJJc0JvbGQiOmZhbHNlLCJJc0l0YWxpYyI6ZmFsc2UsIklzVW5kZXJsaW5lZCI6ZmFsc2UsIlBhcmVudFN0eWxlIjpudWxsfSwiQXV0b1NpemUiOjAsIkZvcmVncm91bmQiOnsiJGlkIjoiMjkwIiwiQ29sb3IiOnsiJGlkIjoiMjk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HJlZiI6IjEyOSJ9LCJQYWRkaW5nIjp7IiRyZWYiOiIxMzAifSwiQmFja2dyb3VuZCI6eyIkaWQiOiIyOTIiLCJDb2xvciI6eyIkcmVmIjoiMjg2In19LCJJc1Zpc2libGUiOnRydWUsIldpZHRoIjowLjAsIkhlaWdodCI6MC4wLCJCb3JkZXJTdHlsZSI6eyIkaWQiOiIyOTMiLCJMaW5lQ29sb3IiOm51bGwsIkxpbmVXZWlnaHQiOjAuMCwiTGluZVR5cGUiOjAsIlBhcmVudFN0eWxlIjpudWxsfSwiUGFyZW50U3R5bGUiOm51bGx9LCJIb3Jpem9udGFsQ29ubmVjdG9yU3R5bGUiOnsiJGlkIjoiMjk0IiwiTGluZUNvbG9yIjp7IiRpZCI6IjI5NSIsIiR0eXBlIjoiTkxSRS5Db21tb24uRG9tLlNvbGlkQ29sb3JCcnVzaCwgTkxSRS5Db21tb24iLCJDb2xvciI6eyIkaWQiOiIyOTYiLCJBIjoyNTUsIlIiOjIwNCwiRyI6MjA0LCJCIjoyMDR9fSwiTGluZVdlaWdodCI6MS4wLCJMaW5lVHlwZSI6MCwiUGFyZW50U3R5bGUiOm51bGx9LCJWZXJ0aWNhbENvbm5lY3RvclN0eWxlIjp7IiRpZCI6IjI5NyIsIkxpbmVDb2xvciI6eyIkaWQiOiIyOTgiLCIkdHlwZSI6Ik5MUkUuQ29tbW9uLkRvbS5Tb2xpZENvbG9yQnJ1c2gsIE5MUkUuQ29tbW9uIiwiQ29sb3IiOnsiJGlkIjoiMjk5IiwiQSI6MjU1LCJSIjoyMDQsIkciOjIwNCwiQiI6MjA0fX0sIkxpbmVXZWlnaHQiOjAuMCwiTGluZVR5cGUiOjAsIlBhcmVudFN0eWxlIjpudWxsfSwiTWFyZ2luIjpudWxsLCJTdGFydERhdGVQb3NpdGlvbiI6NCwiRW5kRGF0ZVBvc2l0aW9uIjo0LCJEYXRlSXNWaXNpYmxlIjp0cnVlLCJUaXRsZVBvc2l0aW9uIjo1LCJEdXJhdGlvblBvc2l0aW9uIjo2LCJQZXJjZW50YWdlQ29tcGxldGVkUG9zaXRpb24iOjIsIlNwYWNpbmciOjUsIklzQmVsb3dUaW1lYmFuZCI6dHJ1ZSwiUGVyY2VudGFnZUNvbXBsZXRlU2hhcGVPcGFjaXR5IjozNSwiU2hhcGVTdHlsZSI6eyIkaWQiOiIzMDAiLCJNYXJnaW4iOnsiJHJlZiI6IjEzOSJ9LCJQYWRkaW5nIjp7IiRyZWYiOiIxNDAifSwiQmFja2dyb3VuZCI6eyIkaWQiOiIzMDEiLCJDb2xvciI6eyIkaWQiOiIzMDIiLCJBIjoyNTUsIlIiOjc5LCJHIjoxMjksIkIiOjE4OX19LCJJc1Zpc2libGUiOnRydWUsIldpZHRoIjoxNDMuMCwiSGVpZ2h0IjoxNi4wLCJCb3JkZXJTdHlsZSI6eyIkaWQiOiIzMDMiLCJMaW5lQ29sb3IiOnsiJGlkIjoiMzA0IiwiJHR5cGUiOiJOTFJFLkNvbW1vbi5Eb20uU29saWRDb2xvckJydXNoLCBOTFJFLkNvbW1vbiIsIkNvbG9yIjp7IiRpZCI6IjMwNSIsIkEiOjI1NSwiUiI6MjU1LCJHIjowLCJCIjowfX0sIkxpbmVXZWlnaHQiOjAuMCwiTGluZVR5cGUiOjAsIlBhcmVudFN0eWxlIjpudWxsfSwiUGFyZW50U3R5bGUiOm51bGx9LCJUaXRsZVN0eWxlIjp7IiRpZCI6IjMwNiIsIkZvbnRTZXR0aW5ncyI6eyIkaWQiOiIzMDciLCJGb250U2l6ZSI6MTEsIkZvbnROYW1lIjoiQ2FsaWJyaSIsIklzQm9sZCI6ZmFsc2UsIklzSXRhbGljIjpmYWxzZSwiSXNVbmRlcmxpbmVkIjpmYWxzZSwiUGFyZW50U3R5bGUiOm51bGx9LCJBdXRvU2l6ZSI6MCwiRm9yZWdyb3VuZCI6eyIkaWQiOiIzMDgiLCJDb2xvciI6eyIkaWQiOiIzMDkiLCJBIjoyNTUsIlIiOjAsIkciOjAsIkIiOjB9fSwiTWF4V2lkdGgiOjcyMC4wLCJNYXhIZWlnaHQiOiJJbmZpbml0eSIsIlNtYXJ0Rm9yZWdyb3VuZElzQWN0aXZlIjpmYWxzZSwiSG9yaXpvbnRhbEFsaWdubWVudCI6MCwiVmVydGljYWxBbGlnbm1lbnQiOjAsIlNtYXJ0Rm9yZWdyb3VuZCI6bnVsbCwiQmFja2dyb3VuZEZpbGxUeXBlIjowLCJNYXJnaW4iOnsiJHJlZiI6IjE1MCJ9LCJQYWRkaW5nIjp7IiRyZWYiOiIxNTEifSwiQmFja2dyb3VuZCI6eyIkaWQiOiIzMTAiLCJDb2xvciI6eyIkcmVmIjoiMjg2In19LCJJc1Zpc2libGUiOnRydWUsIldpZHRoIjowLjAsIkhlaWdodCI6MC4wLCJCb3JkZXJTdHlsZSI6eyIkaWQiOiIzMTEiLCJMaW5lQ29sb3IiOm51bGwsIkxpbmVXZWlnaHQiOjAuMCwiTGluZVR5cGUiOjAsIlBhcmVudFN0eWxlIjpudWxsfSwiUGFyZW50U3R5bGUiOm51bGx9LCJEYXRlU3R5bGUiOnsiJGlkIjoiMzEyIiwiRm9udFNldHRpbmdzIjp7IiRpZCI6IjMxMyIsIkZvbnRTaXplIjoxMCwiRm9udE5hbWUiOiJDYWxpYnJpIiwiSXNCb2xkIjpmYWxzZSwiSXNJdGFsaWMiOmZhbHNlLCJJc1VuZGVybGluZWQiOmZhbHNlLCJQYXJlbnRTdHlsZSI6bnVsbH0sIkF1dG9TaXplIjowLCJGb3JlZ3JvdW5kIjp7IiRpZCI6IjMxNCIsIkNvbG9yIjp7IiRpZCI6IjMx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1NyJ9LCJQYWRkaW5nIjp7IiRyZWYiOiIxNTgifSwiQmFja2dyb3VuZCI6eyIkaWQiOiIzMTYiLCJDb2xvciI6eyIkcmVmIjoiMjg2In19LCJJc1Zpc2libGUiOnRydWUsIldpZHRoIjowLjAsIkhlaWdodCI6MC4wLCJCb3JkZXJTdHlsZSI6eyIkaWQiOiIzMTciLCJMaW5lQ29sb3IiOm51bGwsIkxpbmVXZWlnaHQiOjAuMCwiTGluZVR5cGUiOjAsIlBhcmVudFN0eWxlIjpudWxsfSwiUGFyZW50U3R5bGUiOm51bGx9LCJEYXRlRm9ybWF0Ijp7IiRpZCI6IjMxOC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xOSIsIkZvcm1hdCI6MCwiSXNWaXNpYmxlIjpmYWxzZSwiTGFzdEtub3duVmlzaWJpbGl0eVN0YXRlIjpmYWxzZX0sIklzVmlzaWJsZSI6dHJ1ZSwiUGFyZW50U3R5bGUiOm51bGx9LCJJbmRleCI6MSwiU21hcnREdXJhdGlvbkFjdGl2YXRlZCI6ZmFsc2UsIkRhdGVGb3JtYXQiOnsiJHJlZiI6IjMxOCJ9LCJXZWVrTnVtYmVyaW5nIjp7IiRpZCI6IjMyMCIsIkZvcm1hdCI6MCwiSXNWaXNpYmxlIjpmYWxzZSwiTGFzdEtub3duVmlzaWJpbGl0eVN0YXRlIjpmYWxzZX0sIklkIjoiMjU0MTQxMGQtNmYxMi00YmQ0LWJiM2ItYmVmOTQxY2FjOGM3IiwiSW1wb3J0SWQiOiIxIiwiVGl0bGUiOiJBUEkgRGV2ZWxvcG1lbnQiLCJOb3RlIjpudWxsLCJIeXBlcmxpbmsiOnsiJGlkIjoiMzIxIiwiQWRkcmVzcyI6bnVsbCwiU3ViQWRkcmVzcyI6bnVsbH0sIklzQ2hhbmdlZCI6ZmFsc2UsIklzTmV3IjpmYWxzZX0seyIkaWQiOiIzMjIiLCJHcm91cE5hbWUiOm51bGwsIlN0YXJ0RGF0ZSI6IjIwMjEtMTEtMTVUMDg6MDA6MDAiLCJFbmREYXRlIjoiMjAyMS0xMi0zMVQxNzowMDowMCIsIlBlcmNlbnRhZ2VDb21wbGV0ZSI6MTAwLjAsIlN0eWxlIjp7IiRpZCI6IjMyMyIsIlNoYXBlIjowLCJTaGFwZVRoaWNrbmVzcyI6MSwiRHVyYXRpb25Gb3JtYXQiOjAsIkluY2x1ZGVOb25Xb3JraW5nRGF5c0luRHVyYXRpb24iOmZhbHNlLCJQZXJjZW50YWdlQ29tcGxldGVTdHlsZSI6eyIkaWQiOiIzMjQiLCJGb250U2V0dGluZ3MiOnsiJGlkIjoiMzI1IiwiRm9udFNpemUiOjEwLCJGb250TmFtZSI6IkNhbGlicmkiLCJJc0JvbGQiOmZhbHNlLCJJc0l0YWxpYyI6ZmFsc2UsIklzVW5kZXJsaW5lZCI6ZmFsc2UsIlBhcmVudFN0eWxlIjpudWxsfSwiQXV0b1NpemUiOjAsIkZvcmVncm91bmQiOnsiJHJlZiI6IjEyMCJ9LCJNYXhXaWR0aCI6MjAwLjAsIk1heEhlaWdodCI6IkluZmluaXR5IiwiU21hcnRGb3JlZ3JvdW5kSXNBY3RpdmUiOmZhbHNlLCJIb3Jpem9udGFsQWxpZ25tZW50IjoxLCJWZXJ0aWNhbEFsaWdubWVudCI6MCwiU21hcnRGb3JlZ3JvdW5kIjpudWxsLCJCYWNrZ3JvdW5kRmlsbFR5cGUiOjAsIk1hcmdpbiI6eyIkcmVmIjoiMTIyIn0sIlBhZGRpbmciOnsiJHJlZiI6IjEyMyJ9LCJCYWNrZ3JvdW5kIjp7IiRpZCI6IjMyNiIsIkNvbG9yIjp7IiRpZCI6IjMyNyIsIkEiOjg5LCJSIjowLCJHIjowLCJCIjowfX0sIklzVmlzaWJsZSI6dHJ1ZSwiV2lkdGgiOjAuMCwiSGVpZ2h0IjowLjAsIkJvcmRlclN0eWxlIjp7IiRpZCI6IjMyOCIsIkxpbmVDb2xvciI6bnVsbCwiTGluZVdlaWdodCI6MC4wLCJMaW5lVHlwZSI6MCwiUGFyZW50U3R5bGUiOm51bGx9LCJQYXJlbnRTdHlsZSI6bnVsbH0sIkR1cmF0aW9uU3R5bGUiOnsiJGlkIjoiMzI5IiwiRm9udFNldHRpbmdzIjp7IiRpZCI6IjMzMCIsIkZvbnRTaXplIjoxMCwiRm9udE5hbWUiOiJDYWxpYnJpIiwiSXNCb2xkIjpmYWxzZSwiSXNJdGFsaWMiOmZhbHNlLCJJc1VuZGVybGluZWQiOmZhbHNlLCJQYXJlbnRTdHlsZSI6bnVsbH0sIkF1dG9TaXplIjowLCJGb3JlZ3JvdW5kIjp7IiRpZCI6IjMzMSIsIkNvbG9yIjp7IiRpZCI6IjMz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yZWYiOiIxMjkifSwiUGFkZGluZyI6eyIkcmVmIjoiMTMwIn0sIkJhY2tncm91bmQiOnsiJGlkIjoiMzMzIiwiQ29sb3IiOnsiJHJlZiI6IjMyNyJ9fSwiSXNWaXNpYmxlIjp0cnVlLCJXaWR0aCI6MC4wLCJIZWlnaHQiOjAuMCwiQm9yZGVyU3R5bGUiOnsiJGlkIjoiMzM0IiwiTGluZUNvbG9yIjpudWxsLCJMaW5lV2VpZ2h0IjowLjAsIkxpbmVUeXBlIjowLCJQYXJlbnRTdHlsZSI6bnVsbH0sIlBhcmVudFN0eWxlIjpudWxsfSwiSG9yaXpvbnRhbENvbm5lY3RvclN0eWxlIjp7IiRpZCI6IjMzNSIsIkxpbmVDb2xvciI6eyIkaWQiOiIzMzYiLCIkdHlwZSI6Ik5MUkUuQ29tbW9uLkRvbS5Tb2xpZENvbG9yQnJ1c2gsIE5MUkUuQ29tbW9uIiwiQ29sb3IiOnsiJGlkIjoiMzM3IiwiQSI6MjU1LCJSIjoyMDQsIkciOjIwNCwiQiI6MjA0fX0sIkxpbmVXZWlnaHQiOjEuMCwiTGluZVR5cGUiOjAsIlBhcmVudFN0eWxlIjpudWxsfSwiVmVydGljYWxDb25uZWN0b3JTdHlsZSI6eyIkaWQiOiIzMzgiLCJMaW5lQ29sb3IiOnsiJGlkIjoiMzM5IiwiJHR5cGUiOiJOTFJFLkNvbW1vbi5Eb20uU29saWRDb2xvckJydXNoLCBOTFJFLkNvbW1vbiIsIkNvbG9yIjp7IiRpZCI6IjM0MCIsIkEiOjI1NSwiUiI6MjA0LCJHIjoyMDQsIkIiOjIwNH19LCJMaW5lV2VpZ2h0IjowLjAsIkxpbmVUeXBlIjowLCJQYXJlbnRTdHlsZSI6bnVsbH0sIk1hcmdpbiI6bnVsbCwiU3RhcnREYXRlUG9zaXRpb24iOjQsIkVuZERhdGVQb3NpdGlvbiI6NCwiRGF0ZUlzVmlzaWJsZSI6dHJ1ZSwiVGl0bGVQb3NpdGlvbiI6NSwiRHVyYXRpb25Qb3NpdGlvbiI6NiwiUGVyY2VudGFnZUNvbXBsZXRlZFBvc2l0aW9uIjoyLCJTcGFjaW5nIjo1LCJJc0JlbG93VGltZWJhbmQiOnRydWUsIlBlcmNlbnRhZ2VDb21wbGV0ZVNoYXBlT3BhY2l0eSI6MzUsIlNoYXBlU3R5bGUiOnsiJGlkIjoiMzQxIiwiTWFyZ2luIjp7IiRyZWYiOiIxMzkifSwiUGFkZGluZyI6eyIkcmVmIjoiMTQwIn0sIkJhY2tncm91bmQiOnsiJGlkIjoiMzQyIiwiQ29sb3IiOnsiJGlkIjoiMzQzIiwiQSI6MjU1LCJSIjo3OSwiRyI6MTI5LCJCIjoxODl9fSwiSXNWaXNpYmxlIjp0cnVlLCJXaWR0aCI6NTAuMCwiSGVpZ2h0IjoxNi4wLCJCb3JkZXJTdHlsZSI6eyIkaWQiOiIzNDQiLCJMaW5lQ29sb3IiOnsiJGlkIjoiMzQ1IiwiJHR5cGUiOiJOTFJFLkNvbW1vbi5Eb20uU29saWRDb2xvckJydXNoLCBOTFJFLkNvbW1vbiIsIkNvbG9yIjp7IiRpZCI6IjM0NiIsIkEiOjI1NSwiUiI6MjU1LCJHIjowLCJCIjowfX0sIkxpbmVXZWlnaHQiOjAuMCwiTGluZVR5cGUiOjAsIlBhcmVudFN0eWxlIjpudWxsfSwiUGFyZW50U3R5bGUiOm51bGx9LCJUaXRsZVN0eWxlIjp7IiRpZCI6IjM0NyIsIkZvbnRTZXR0aW5ncyI6eyIkaWQiOiIzNDgiLCJGb250U2l6ZSI6MTEsIkZvbnROYW1lIjoiQ2FsaWJyaSIsIklzQm9sZCI6ZmFsc2UsIklzSXRhbGljIjpmYWxzZSwiSXNVbmRlcmxpbmVkIjpmYWxzZSwiUGFyZW50U3R5bGUiOm51bGx9LCJBdXRvU2l6ZSI6MCwiRm9yZWdyb3VuZCI6eyIkaWQiOiIzNDkiLCJDb2xvciI6eyIkaWQiOiIzNTAiLCJBIjoyNTUsIlIiOjAsIkciOjAsIkIiOjB9fSwiTWF4V2lkdGgiOjExNzMuMzMzMzMzMzMzMzMzMywiTWF4SGVpZ2h0IjoiSW5maW5pdHkiLCJTbWFydEZvcmVncm91bmRJc0FjdGl2ZSI6ZmFsc2UsIkhvcml6b250YWxBbGlnbm1lbnQiOjAsIlZlcnRpY2FsQWxpZ25tZW50IjowLCJTbWFydEZvcmVncm91bmQiOm51bGwsIkJhY2tncm91bmRGaWxsVHlwZSI6MCwiTWFyZ2luIjp7IiRyZWYiOiIxNTAifSwiUGFkZGluZyI6eyIkcmVmIjoiMTUxIn0sIkJhY2tncm91bmQiOnsiJGlkIjoiMzUxIiwiQ29sb3IiOnsiJHJlZiI6IjMyNyJ9fSwiSXNWaXNpYmxlIjp0cnVlLCJXaWR0aCI6MC4wLCJIZWlnaHQiOjAuMCwiQm9yZGVyU3R5bGUiOnsiJGlkIjoiMzUyIiwiTGluZUNvbG9yIjpudWxsLCJMaW5lV2VpZ2h0IjowLjAsIkxpbmVUeXBlIjowLCJQYXJlbnRTdHlsZSI6bnVsbH0sIlBhcmVudFN0eWxlIjpudWxsfSwiRGF0ZVN0eWxlIjp7IiRpZCI6IjM1MyIsIkZvbnRTZXR0aW5ncyI6eyIkaWQiOiIzNTQiLCJGb250U2l6ZSI6MTAsIkZvbnROYW1lIjoiQ2FsaWJyaSIsIklzQm9sZCI6ZmFsc2UsIklzSXRhbGljIjpmYWxzZSwiSXNVbmRlcmxpbmVkIjpmYWxzZSwiUGFyZW50U3R5bGUiOm51bGx9LCJBdXRvU2l6ZSI6MCwiRm9yZWdyb3VuZCI6eyIkaWQiOiIzNTUiLCJDb2xvciI6eyIkaWQiOiIzNT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xNTcifSwiUGFkZGluZyI6eyIkcmVmIjoiMTU4In0sIkJhY2tncm91bmQiOnsiJGlkIjoiMzU3IiwiQ29sb3IiOnsiJHJlZiI6IjMyNyJ9fSwiSXNWaXNpYmxlIjp0cnVlLCJXaWR0aCI6MC4wLCJIZWlnaHQiOjAuMCwiQm9yZGVyU3R5bGUiOnsiJGlkIjoiMzU4IiwiTGluZUNvbG9yIjpudWxsLCJMaW5lV2VpZ2h0IjowLjAsIkxpbmVUeXBlIjowLCJQYXJlbnRTdHlsZSI6bnVsbH0sIlBhcmVudFN0eWxlIjpudWxsfSwiRGF0ZUZvcm1hdCI6eyIkaWQiOiIzNTk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jAiLCJGb3JtYXQiOjAsIklzVmlzaWJsZSI6ZmFsc2UsIkxhc3RLbm93blZpc2liaWxpdHlTdGF0ZSI6ZmFsc2V9LCJJc1Zpc2libGUiOnRydWUsIlBhcmVudFN0eWxlIjpudWxsfSwiSW5kZXgiOjIsIlNtYXJ0RHVyYXRpb25BY3RpdmF0ZWQiOmZhbHNlLCJEYXRlRm9ybWF0Ijp7IiRyZWYiOiIzNTkifSwiV2Vla051bWJlcmluZyI6eyIkaWQiOiIzNjEiLCJGb3JtYXQiOjAsIklzVmlzaWJsZSI6ZmFsc2UsIkxhc3RLbm93blZpc2liaWxpdHlTdGF0ZSI6ZmFsc2V9LCJJZCI6ImNlZmRiNGMzLWZlNWEtNGExZS1hOGVjLWVjOThlM2IyY2VkZCIsIkltcG9ydElkIjoiMiIsIlRpdGxlIjoiUkVTVC9TT0FQIEFQSSBUZXN0aW5nIiwiTm90ZSI6bnVsbCwiSHlwZXJsaW5rIjp7IiRpZCI6IjM2MiIsIkFkZHJlc3MiOiIiLCJTdWJBZGRyZXNzIjoiIn0sIklzQ2hhbmdlZCI6ZmFsc2UsIklzTmV3IjpmYWxzZX0seyIkaWQiOiIzNjMiLCJHcm91cE5hbWUiOm51bGwsIlN0YXJ0RGF0ZSI6IjIwMjEtMTAtMDFUMDg6MDA6MDAiLCJFbmREYXRlIjoiMjAyMS0xMi0zMFQxNzowMDowMCIsIlBlcmNlbnRhZ2VDb21wbGV0ZSI6MTAwLjAsIlN0eWxlIjp7IiRpZCI6IjM2NCIsIlNoYXBlIjowLCJTaGFwZVRoaWNrbmVzcyI6MSwiRHVyYXRpb25Gb3JtYXQiOjAsIkluY2x1ZGVOb25Xb3JraW5nRGF5c0luRHVyYXRpb24iOmZhbHNlLCJQZXJjZW50YWdlQ29tcGxldGVTdHlsZSI6eyIkaWQiOiIzNjUiLCJGb250U2V0dGluZ3MiOnsiJGlkIjoiMzY2IiwiRm9udFNpemUiOjEwLCJGb250TmFtZSI6IkNhbGlicmkiLCJJc0JvbGQiOmZhbHNlLCJJc0l0YWxpYyI6ZmFsc2UsIklzVW5kZXJsaW5lZCI6ZmFsc2UsIlBhcmVudFN0eWxlIjpudWxsfSwiQXV0b1NpemUiOjAsIkZvcmVncm91bmQiOnsiJHJlZiI6IjEyMCJ9LCJNYXhXaWR0aCI6MjAwLjAsIk1heEhlaWdodCI6IkluZmluaXR5IiwiU21hcnRGb3JlZ3JvdW5kSXNBY3RpdmUiOmZhbHNlLCJIb3Jpem9udGFsQWxpZ25tZW50IjoxLCJWZXJ0aWNhbEFsaWdubWVudCI6MCwiU21hcnRGb3JlZ3JvdW5kIjpudWxsLCJCYWNrZ3JvdW5kRmlsbFR5cGUiOjAsIk1hcmdpbiI6eyIkcmVmIjoiMTIyIn0sIlBhZGRpbmciOnsiJHJlZiI6IjEyMyJ9LCJCYWNrZ3JvdW5kIjp7IiRpZCI6IjM2NyIsIkNvbG9yIjp7IiRpZCI6IjM2OCIsIkEiOjg5LCJSIjowLCJHIjowLCJCIjowfX0sIklzVmlzaWJsZSI6dHJ1ZSwiV2lkdGgiOjAuMCwiSGVpZ2h0IjowLjAsIkJvcmRlclN0eWxlIjp7IiRpZCI6IjM2OSIsIkxpbmVDb2xvciI6bnVsbCwiTGluZVdlaWdodCI6MC4wLCJMaW5lVHlwZSI6MCwiUGFyZW50U3R5bGUiOm51bGx9LCJQYXJlbnRTdHlsZSI6bnVsbH0sIkR1cmF0aW9uU3R5bGUiOnsiJGlkIjoiMzcwIiwiRm9udFNldHRpbmdzIjp7IiRpZCI6IjM3MSIsIkZvbnRTaXplIjoxMCwiRm9udE5hbWUiOiJDYWxpYnJpIiwiSXNCb2xkIjpmYWxzZSwiSXNJdGFsaWMiOmZhbHNlLCJJc1VuZGVybGluZWQiOmZhbHNlLCJQYXJlbnRTdHlsZSI6bnVsbH0sIkF1dG9TaXplIjowLCJGb3JlZ3JvdW5kIjp7IiRpZCI6IjM3MiIsIkNvbG9yIjp7IiRpZCI6IjM3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yZWYiOiIxMjkifSwiUGFkZGluZyI6eyIkcmVmIjoiMTMwIn0sIkJhY2tncm91bmQiOnsiJGlkIjoiMzc0IiwiQ29sb3IiOnsiJHJlZiI6IjM2OCJ9fSwiSXNWaXNpYmxlIjp0cnVlLCJXaWR0aCI6MC4wLCJIZWlnaHQiOjAuMCwiQm9yZGVyU3R5bGUiOnsiJGlkIjoiMzc1IiwiTGluZUNvbG9yIjpudWxsLCJMaW5lV2VpZ2h0IjowLjAsIkxpbmVUeXBlIjowLCJQYXJlbnRTdHlsZSI6bnVsbH0sIlBhcmVudFN0eWxlIjpudWxsfSwiSG9yaXpvbnRhbENvbm5lY3RvclN0eWxlIjp7IiRpZCI6IjM3NiIsIkxpbmVDb2xvciI6eyIkaWQiOiIzNzciLCIkdHlwZSI6Ik5MUkUuQ29tbW9uLkRvbS5Tb2xpZENvbG9yQnJ1c2gsIE5MUkUuQ29tbW9uIiwiQ29sb3IiOnsiJGlkIjoiMzc4IiwiQSI6MjU1LCJSIjoyMDQsIkciOjIwNCwiQiI6MjA0fX0sIkxpbmVXZWlnaHQiOjEuMCwiTGluZVR5cGUiOjAsIlBhcmVudFN0eWxlIjpudWxsfSwiVmVydGljYWxDb25uZWN0b3JTdHlsZSI6eyIkaWQiOiIzNzkiLCJMaW5lQ29sb3IiOnsiJGlkIjoiMzgwIiwiJHR5cGUiOiJOTFJFLkNvbW1vbi5Eb20uU29saWRDb2xvckJydXNoLCBOTFJFLkNvbW1vbiIsIkNvbG9yIjp7IiRpZCI6IjM4MSIsIkEiOjI1NSwiUiI6MjA0LCJHIjoyMDQsIkIiOjIwNH19LCJMaW5lV2VpZ2h0IjowLjAsIkxpbmVUeXBlIjowLCJQYXJlbnRTdHlsZSI6bnVsbH0sIk1hcmdpbiI6bnVsbCwiU3RhcnREYXRlUG9zaXRpb24iOjQsIkVuZERhdGVQb3NpdGlvbiI6NCwiRGF0ZUlzVmlzaWJsZSI6dHJ1ZSwiVGl0bGVQb3NpdGlvbiI6NSwiRHVyYXRpb25Qb3NpdGlvbiI6NiwiUGVyY2VudGFnZUNvbXBsZXRlZFBvc2l0aW9uIjoyLCJTcGFjaW5nIjo1LCJJc0JlbG93VGltZWJhbmQiOnRydWUsIlBlcmNlbnRhZ2VDb21wbGV0ZVNoYXBlT3BhY2l0eSI6MzUsIlNoYXBlU3R5bGUiOnsiJGlkIjoiMzgyIiwiTWFyZ2luIjp7IiRyZWYiOiIxMzkifSwiUGFkZGluZyI6eyIkcmVmIjoiMTQwIn0sIkJhY2tncm91bmQiOnsiJGlkIjoiMzgzIiwiQ29sb3IiOnsiJGlkIjoiMzg0IiwiQSI6MjU1LCJSIjo3OSwiRyI6MTI5LCJCIjoxODl9fSwiSXNWaXNpYmxlIjp0cnVlLCJXaWR0aCI6OTYuMCwiSGVpZ2h0IjoxNi4wLCJCb3JkZXJTdHlsZSI6eyIkaWQiOiIzODUiLCJMaW5lQ29sb3IiOnsiJGlkIjoiMzg2IiwiJHR5cGUiOiJOTFJFLkNvbW1vbi5Eb20uU29saWRDb2xvckJydXNoLCBOTFJFLkNvbW1vbiIsIkNvbG9yIjp7IiRpZCI6IjM4NyIsIkEiOjI1NSwiUiI6MjU1LCJHIjowLCJCIjowfX0sIkxpbmVXZWlnaHQiOjAuMCwiTGluZVR5cGUiOjAsIlBhcmVudFN0eWxlIjpudWxsfSwiUGFyZW50U3R5bGUiOm51bGx9LCJUaXRsZVN0eWxlIjp7IiRpZCI6IjM4OCIsIkZvbnRTZXR0aW5ncyI6eyIkaWQiOiIzODkiLCJGb250U2l6ZSI6MTEsIkZvbnROYW1lIjoiQ2FsaWJyaSIsIklzQm9sZCI6ZmFsc2UsIklzSXRhbGljIjpmYWxzZSwiSXNVbmRlcmxpbmVkIjpmYWxzZSwiUGFyZW50U3R5bGUiOm51bGx9LCJBdXRvU2l6ZSI6MCwiRm9yZWdyb3VuZCI6eyIkaWQiOiIzOTAiLCJDb2xvciI6eyIkaWQiOiIzOTEiLCJBIjoyNTUsIlIiOjAsIkciOjAsIkIiOjB9fSwiTWF4V2lkdGgiOjExNzMuMzMzMzMzMzMzMzMzMywiTWF4SGVpZ2h0IjoiSW5maW5pdHkiLCJTbWFydEZvcmVncm91bmRJc0FjdGl2ZSI6ZmFsc2UsIkhvcml6b250YWxBbGlnbm1lbnQiOjAsIlZlcnRpY2FsQWxpZ25tZW50IjowLCJTbWFydEZvcmVncm91bmQiOm51bGwsIkJhY2tncm91bmRGaWxsVHlwZSI6MCwiTWFyZ2luIjp7IiRyZWYiOiIxNTAifSwiUGFkZGluZyI6eyIkcmVmIjoiMTUxIn0sIkJhY2tncm91bmQiOnsiJGlkIjoiMzkyIiwiQ29sb3IiOnsiJHJlZiI6IjM2OCJ9fSwiSXNWaXNpYmxlIjp0cnVlLCJXaWR0aCI6MC4wLCJIZWlnaHQiOjAuMCwiQm9yZGVyU3R5bGUiOnsiJGlkIjoiMzkzIiwiTGluZUNvbG9yIjpudWxsLCJMaW5lV2VpZ2h0IjowLjAsIkxpbmVUeXBlIjowLCJQYXJlbnRTdHlsZSI6bnVsbH0sIlBhcmVudFN0eWxlIjpudWxsfSwiRGF0ZVN0eWxlIjp7IiRpZCI6IjM5NCIsIkZvbnRTZXR0aW5ncyI6eyIkaWQiOiIzOTUiLCJGb250U2l6ZSI6MTAsIkZvbnROYW1lIjoiQ2FsaWJyaSIsIklzQm9sZCI6ZmFsc2UsIklzSXRhbGljIjpmYWxzZSwiSXNVbmRlcmxpbmVkIjpmYWxzZSwiUGFyZW50U3R5bGUiOm51bGx9LCJBdXRvU2l6ZSI6MCwiRm9yZWdyb3VuZCI6eyIkaWQiOiIzOTYiLCJDb2xvciI6eyIkaWQiOiIzOT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xNTcifSwiUGFkZGluZyI6eyIkcmVmIjoiMTU4In0sIkJhY2tncm91bmQiOnsiJGlkIjoiMzk4IiwiQ29sb3IiOnsiJHJlZiI6IjM2OCJ9fSwiSXNWaXNpYmxlIjp0cnVlLCJXaWR0aCI6MC4wLCJIZWlnaHQiOjAuMCwiQm9yZGVyU3R5bGUiOnsiJGlkIjoiMzk5IiwiTGluZUNvbG9yIjpudWxsLCJMaW5lV2VpZ2h0IjowLjAsIkxpbmVUeXBlIjowLCJQYXJlbnRTdHlsZSI6bnVsbH0sIlBhcmVudFN0eWxlIjpudWxsfSwiRGF0ZUZvcm1hdCI6eyIkaWQiOiI0MDA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DEiLCJGb3JtYXQiOjAsIklzVmlzaWJsZSI6ZmFsc2UsIkxhc3RLbm93blZpc2liaWxpdHlTdGF0ZSI6ZmFsc2V9LCJJc1Zpc2libGUiOnRydWUsIlBhcmVudFN0eWxlIjpudWxsfSwiSW5kZXgiOjMsIlNtYXJ0RHVyYXRpb25BY3RpdmF0ZWQiOmZhbHNlLCJEYXRlRm9ybWF0Ijp7IiRyZWYiOiI0MDAifSwiV2Vla051bWJlcmluZyI6eyIkaWQiOiI0MDIiLCJGb3JtYXQiOjAsIklzVmlzaWJsZSI6ZmFsc2UsIkxhc3RLbm93blZpc2liaWxpdHlTdGF0ZSI6ZmFsc2V9LCJJZCI6IjI4YTI1OWNjLWJiNDUtNGVmZi1hOGZlLWNkNGY2NTgzYTVhNiIsIkltcG9ydElkIjoiMTYiLCJUaXRsZSI6IkFQSSBNaWdyYXRpb24gUGxhbm5pbmciLCJOb3RlIjpudWxsLCJIeXBlcmxpbmsiOnsiJGlkIjoiNDAzIiwiQWRkcmVzcyI6IiIsIlN1YkFkZHJlc3MiOiIifSwiSXNDaGFuZ2VkIjpmYWxzZSwiSXNOZXciOmZhbHNlfSx7IiRpZCI6IjQwNCIsIkdyb3VwTmFtZSI6bnVsbCwiU3RhcnREYXRlIjoiMjAyMS0xMi0zMVQwODowMDowMCIsIkVuZERhdGUiOiIyMDIyLTAxLTIzVDE3OjAwOjAwWiIsIlBlcmNlbnRhZ2VDb21wbGV0ZSI6MTAwLjAsIlN0eWxlIjp7IiRpZCI6IjQwNSIsIlNoYXBlIjowLCJTaGFwZVRoaWNrbmVzcyI6MSwiRHVyYXRpb25Gb3JtYXQiOjAsIkluY2x1ZGVOb25Xb3JraW5nRGF5c0luRHVyYXRpb24iOmZhbHNlLCJQZXJjZW50YWdlQ29tcGxldGVTdHlsZSI6eyIkaWQiOiI0MDYiLCJGb250U2V0dGluZ3MiOnsiJGlkIjoiNDA3IiwiRm9udFNpemUiOjEwLCJGb250TmFtZSI6IkNhbGlicmkiLCJJc0JvbGQiOmZhbHNlLCJJc0l0YWxpYyI6ZmFsc2UsIklzVW5kZXJsaW5lZCI6ZmFsc2UsIlBhcmVudFN0eWxlIjpudWxsfSwiQXV0b1NpemUiOjAsIkZvcmVncm91bmQiOnsiJHJlZiI6IjEyMCJ9LCJNYXhXaWR0aCI6MjAwLjAsIk1heEhlaWdodCI6IkluZmluaXR5IiwiU21hcnRGb3JlZ3JvdW5kSXNBY3RpdmUiOmZhbHNlLCJIb3Jpem9udGFsQWxpZ25tZW50IjoxLCJWZXJ0aWNhbEFsaWdubWVudCI6MCwiU21hcnRGb3JlZ3JvdW5kIjpudWxsLCJCYWNrZ3JvdW5kRmlsbFR5cGUiOjAsIk1hcmdpbiI6eyIkcmVmIjoiMTIyIn0sIlBhZGRpbmciOnsiJHJlZiI6IjEyMyJ9LCJCYWNrZ3JvdW5kIjp7IiRpZCI6IjQwOCIsIkNvbG9yIjp7IiRpZCI6IjQwOSIsIkEiOjg5LCJSIjowLCJHIjowLCJCIjowfX0sIklzVmlzaWJsZSI6dHJ1ZSwiV2lkdGgiOjAuMCwiSGVpZ2h0IjowLjAsIkJvcmRlclN0eWxlIjp7IiRpZCI6IjQxMCIsIkxpbmVDb2xvciI6bnVsbCwiTGluZVdlaWdodCI6MC4wLCJMaW5lVHlwZSI6MCwiUGFyZW50U3R5bGUiOm51bGx9LCJQYXJlbnRTdHlsZSI6bnVsbH0sIkR1cmF0aW9uU3R5bGUiOnsiJGlkIjoiNDExIiwiRm9udFNldHRpbmdzIjp7IiRpZCI6IjQxMiIsIkZvbnRTaXplIjoxMCwiRm9udE5hbWUiOiJDYWxpYnJpIiwiSXNCb2xkIjpmYWxzZSwiSXNJdGFsaWMiOmZhbHNlLCJJc1VuZGVybGluZWQiOmZhbHNlLCJQYXJlbnRTdHlsZSI6bnVsbH0sIkF1dG9TaXplIjowLCJGb3JlZ3JvdW5kIjp7IiRpZCI6IjQxMyIsIkNvbG9yIjp7IiRpZCI6IjQx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yZWYiOiIxMjkifSwiUGFkZGluZyI6eyIkcmVmIjoiMTMwIn0sIkJhY2tncm91bmQiOnsiJGlkIjoiNDE1IiwiQ29sb3IiOnsiJHJlZiI6IjQwOSJ9fSwiSXNWaXNpYmxlIjp0cnVlLCJXaWR0aCI6MC4wLCJIZWlnaHQiOjAuMCwiQm9yZGVyU3R5bGUiOnsiJGlkIjoiNDE2IiwiTGluZUNvbG9yIjpudWxsLCJMaW5lV2VpZ2h0IjowLjAsIkxpbmVUeXBlIjowLCJQYXJlbnRTdHlsZSI6bnVsbH0sIlBhcmVudFN0eWxlIjpudWxsfSwiSG9yaXpvbnRhbENvbm5lY3RvclN0eWxlIjp7IiRpZCI6IjQxNyIsIkxpbmVDb2xvciI6eyIkaWQiOiI0MTgiLCIkdHlwZSI6Ik5MUkUuQ29tbW9uLkRvbS5Tb2xpZENvbG9yQnJ1c2gsIE5MUkUuQ29tbW9uIiwiQ29sb3IiOnsiJGlkIjoiNDE5IiwiQSI6MjU1LCJSIjoyMDQsIkciOjIwNCwiQiI6MjA0fX0sIkxpbmVXZWlnaHQiOjEuMCwiTGluZVR5cGUiOjAsIlBhcmVudFN0eWxlIjpudWxsfSwiVmVydGljYWxDb25uZWN0b3JTdHlsZSI6eyIkaWQiOiI0MjAiLCJMaW5lQ29sb3IiOnsiJGlkIjoiNDIxIiwiJHR5cGUiOiJOTFJFLkNvbW1vbi5Eb20uU29saWRDb2xvckJydXNoLCBOTFJFLkNvbW1vbiIsIkNvbG9yIjp7IiRpZCI6IjQyMiIsIkEiOjI1NSwiUiI6MjA0LCJHIjoyMDQsIkIiOjIwNH19LCJMaW5lV2VpZ2h0IjowLjAsIkxpbmVUeXBlIjowLCJQYXJlbnRTdHlsZSI6bnVsbH0sIk1hcmdpbiI6bnVsbCwiU3RhcnREYXRlUG9zaXRpb24iOjQsIkVuZERhdGVQb3NpdGlvbiI6NCwiRGF0ZUlzVmlzaWJsZSI6dHJ1ZSwiVGl0bGVQb3NpdGlvbiI6NSwiRHVyYXRpb25Qb3NpdGlvbiI6NiwiUGVyY2VudGFnZUNvbXBsZXRlZFBvc2l0aW9uIjoyLCJTcGFjaW5nIjo1LCJJc0JlbG93VGltZWJhbmQiOnRydWUsIlBlcmNlbnRhZ2VDb21wbGV0ZVNoYXBlT3BhY2l0eSI6MzUsIlNoYXBlU3R5bGUiOnsiJGlkIjoiNDIzIiwiTWFyZ2luIjp7IiRyZWYiOiIxMzkifSwiUGFkZGluZyI6eyIkcmVmIjoiMTQwIn0sIkJhY2tncm91bmQiOnsiJGlkIjoiNDI0IiwiQ29sb3IiOnsiJGlkIjoiNDI1IiwiQSI6MjU1LCJSIjo3OSwiRyI6MTI5LCJCIjoxODl9fSwiSXNWaXNpYmxlIjp0cnVlLCJXaWR0aCI6MjkwLjAsIkhlaWdodCI6MTYuMCwiQm9yZGVyU3R5bGUiOnsiJGlkIjoiNDI2IiwiTGluZUNvbG9yIjp7IiRpZCI6IjQyNyIsIiR0eXBlIjoiTkxSRS5Db21tb24uRG9tLlNvbGlkQ29sb3JCcnVzaCwgTkxSRS5Db21tb24iLCJDb2xvciI6eyIkaWQiOiI0MjgiLCJBIjoyNTUsIlIiOjI1NSwiRyI6MCwiQiI6MH19LCJMaW5lV2VpZ2h0IjowLjAsIkxpbmVUeXBlIjowLCJQYXJlbnRTdHlsZSI6bnVsbH0sIlBhcmVudFN0eWxlIjpudWxsfSwiVGl0bGVTdHlsZSI6eyIkaWQiOiI0MjkiLCJGb250U2V0dGluZ3MiOnsiJGlkIjoiNDMwIiwiRm9udFNpemUiOjExLCJGb250TmFtZSI6IkNhbGlicmkiLCJJc0JvbGQiOmZhbHNlLCJJc0l0YWxpYyI6ZmFsc2UsIklzVW5kZXJsaW5lZCI6ZmFsc2UsIlBhcmVudFN0eWxlIjpudWxsfSwiQXV0b1NpemUiOjAsIkZvcmVncm91bmQiOnsiJGlkIjoiNDMxIiwiQ29sb3IiOnsiJGlkIjoiNDMyIiwiQSI6MjU1LCJSIjowLCJHIjowLCJCIjowfX0sIk1heFdpZHRoIjoxMTczLjMzMzMzMzMzMzMzMzMsIk1heEhlaWdodCI6IkluZmluaXR5IiwiU21hcnRGb3JlZ3JvdW5kSXNBY3RpdmUiOmZhbHNlLCJIb3Jpem9udGFsQWxpZ25tZW50IjowLCJWZXJ0aWNhbEFsaWdubWVudCI6MCwiU21hcnRGb3JlZ3JvdW5kIjpudWxsLCJCYWNrZ3JvdW5kRmlsbFR5cGUiOjAsIk1hcmdpbiI6eyIkcmVmIjoiMTUwIn0sIlBhZGRpbmciOnsiJHJlZiI6IjE1MSJ9LCJCYWNrZ3JvdW5kIjp7IiRpZCI6IjQzMyIsIkNvbG9yIjp7IiRyZWYiOiI0MDkifX0sIklzVmlzaWJsZSI6dHJ1ZSwiV2lkdGgiOjAuMCwiSGVpZ2h0IjowLjAsIkJvcmRlclN0eWxlIjp7IiRpZCI6IjQzNCIsIkxpbmVDb2xvciI6bnVsbCwiTGluZVdlaWdodCI6MC4wLCJMaW5lVHlwZSI6MCwiUGFyZW50U3R5bGUiOm51bGx9LCJQYXJlbnRTdHlsZSI6bnVsbH0sIkRhdGVTdHlsZSI6eyIkaWQiOiI0MzUiLCJGb250U2V0dGluZ3MiOnsiJGlkIjoiNDM2IiwiRm9udFNpemUiOjEwLCJGb250TmFtZSI6IkNhbGlicmkiLCJJc0JvbGQiOmZhbHNlLCJJc0l0YWxpYyI6ZmFsc2UsIklzVW5kZXJsaW5lZCI6ZmFsc2UsIlBhcmVudFN0eWxlIjpudWxsfSwiQXV0b1NpemUiOjAsIkZvcmVncm91bmQiOnsiJGlkIjoiNDM3IiwiQ29sb3IiOnsiJGlkIjoiNDM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TU3In0sIlBhZGRpbmciOnsiJHJlZiI6IjE1OCJ9LCJCYWNrZ3JvdW5kIjp7IiRpZCI6IjQzOSIsIkNvbG9yIjp7IiRyZWYiOiI0MDkifX0sIklzVmlzaWJsZSI6dHJ1ZSwiV2lkdGgiOjAuMCwiSGVpZ2h0IjowLjAsIkJvcmRlclN0eWxlIjp7IiRpZCI6IjQ0MCIsIkxpbmVDb2xvciI6bnVsbCwiTGluZVdlaWdodCI6MC4wLCJMaW5lVHlwZSI6MCwiUGFyZW50U3R5bGUiOm51bGx9LCJQYXJlbnRTdHlsZSI6bnVsbH0sIkRhdGVGb3JtYXQiOnsiJGlkIjoiNDQx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QyIiwiRm9ybWF0IjowLCJJc1Zpc2libGUiOmZhbHNlLCJMYXN0S25vd25WaXNpYmlsaXR5U3RhdGUiOmZhbHNlfSwiSXNWaXNpYmxlIjp0cnVlLCJQYXJlbnRTdHlsZSI6bnVsbH0sIkluZGV4Ijo0LCJTbWFydER1cmF0aW9uQWN0aXZhdGVkIjpmYWxzZSwiRGF0ZUZvcm1hdCI6eyIkcmVmIjoiNDQxIn0sIldlZWtOdW1iZXJpbmciOnsiJGlkIjoiNDQzIiwiRm9ybWF0IjowLCJJc1Zpc2libGUiOmZhbHNlLCJMYXN0S25vd25WaXNpYmlsaXR5U3RhdGUiOmZhbHNlfSwiSWQiOiJjYjE4ZDgzMy0xYmE5LTQzYmQtYTY2Zi1hNjlhNWNkZDNkNmUiLCJJbXBvcnRJZCI6IjE1IiwiVGl0bGUiOiJBUEkgTWlncmF0aW9uIOKAkyBDRzEiLCJOb3RlIjpudWxsLCJIeXBlcmxpbmsiOnsiJGlkIjoiNDQ0IiwiQWRkcmVzcyI6bnVsbCwiU3ViQWRkcmVzcyI6bnVsbH0sIklzQ2hhbmdlZCI6ZmFsc2UsIklzTmV3IjpmYWxzZX0seyIkaWQiOiI0NDUiLCJHcm91cE5hbWUiOm51bGwsIlN0YXJ0RGF0ZSI6IjIwMjItMDEtMjRUMDg6MDA6MDBaIiwiRW5kRGF0ZSI6IjIwMjItMDItMjBUMTc6MDA6MDBaIiwiUGVyY2VudGFnZUNvbXBsZXRlIjpudWxsLCJTdHlsZSI6eyIkaWQiOiI0NDYiLCJTaGFwZSI6MCwiU2hhcGVUaGlja25lc3MiOjEsIkR1cmF0aW9uRm9ybWF0IjowLCJJbmNsdWRlTm9uV29ya2luZ0RheXNJbkR1cmF0aW9uIjpmYWxzZSwiUGVyY2VudGFnZUNvbXBsZXRlU3R5bGUiOnsiJGlkIjoiNDQ3IiwiRm9udFNldHRpbmdzIjp7IiRpZCI6IjQ0OCIsIkZvbnRTaXplIjoxMCwiRm9udE5hbWUiOiJDYWxpYnJpIiwiSXNCb2xkIjpmYWxzZSwiSXNJdGFsaWMiOmZhbHNlLCJJc1VuZGVybGluZWQiOmZhbHNlLCJQYXJlbnRTdHlsZSI6bnVsbH0sIkF1dG9TaXplIjowLCJGb3JlZ3JvdW5kIjp7IiRyZWYiOiIxMjAifSwiTWF4V2lkdGgiOjIwMC4wLCJNYXhIZWlnaHQiOiJJbmZpbml0eSIsIlNtYXJ0Rm9yZWdyb3VuZElzQWN0aXZlIjpmYWxzZSwiSG9yaXpvbnRhbEFsaWdubWVudCI6MSwiVmVydGljYWxBbGlnbm1lbnQiOjAsIlNtYXJ0Rm9yZWdyb3VuZCI6bnVsbCwiQmFja2dyb3VuZEZpbGxUeXBlIjowLCJNYXJnaW4iOnsiJHJlZiI6IjEyMiJ9LCJQYWRkaW5nIjp7IiRyZWYiOiIxMjMifSwiQmFja2dyb3VuZCI6eyIkcmVmIjoiMTI0In0sIklzVmlzaWJsZSI6dHJ1ZSwiV2lkdGgiOjAuMCwiSGVpZ2h0IjowLjAsIkJvcmRlclN0eWxlIjp7IiRpZCI6IjQ0OSIsIkxpbmVDb2xvciI6bnVsbCwiTGluZVdlaWdodCI6MC4wLCJMaW5lVHlwZSI6MCwiUGFyZW50U3R5bGUiOm51bGx9LCJQYXJlbnRTdHlsZSI6bnVsbH0sIkR1cmF0aW9uU3R5bGUiOnsiJGlkIjoiNDUwIiwiRm9udFNldHRpbmdzIjp7IiRpZCI6IjQ1MSIsIkZvbnRTaXplIjoxMCwiRm9udE5hbWUiOiJDYWxpYnJpIiwiSXNCb2xkIjpmYWxzZSwiSXNJdGFsaWMiOmZhbHNlLCJJc1VuZGVybGluZWQiOmZhbHNlLCJQYXJlbnRTdHlsZSI6bnVsbH0sIkF1dG9TaXplIjowLCJGb3JlZ3JvdW5kIjp7IiRyZWYiOiIxMjcifSwiTWF4V2lkdGgiOjIwMC4wLCJNYXhIZWlnaHQiOiJJbmZpbml0eSIsIlNtYXJ0Rm9yZWdyb3VuZElzQWN0aXZlIjpmYWxzZSwiSG9yaXpvbnRhbEFsaWdubWVudCI6MCwiVmVydGljYWxBbGlnbm1lbnQiOjAsIlNtYXJ0Rm9yZWdyb3VuZCI6bnVsbCwiQmFja2dyb3VuZEZpbGxUeXBlIjowLCJNYXJnaW4iOnsiJHJlZiI6IjEyOSJ9LCJQYWRkaW5nIjp7IiRyZWYiOiIxMzAifSwiQmFja2dyb3VuZCI6eyIkcmVmIjoiMTMxIn0sIklzVmlzaWJsZSI6dHJ1ZSwiV2lkdGgiOjAuMCwiSGVpZ2h0IjowLjAsIkJvcmRlclN0eWxlIjp7IiRpZCI6IjQ1MiIsIkxpbmVDb2xvciI6bnVsbCwiTGluZVdlaWdodCI6MC4wLCJMaW5lVHlwZSI6MCwiUGFyZW50U3R5bGUiOm51bGx9LCJQYXJlbnRTdHlsZSI6bnVsbH0sIkhvcml6b250YWxDb25uZWN0b3JTdHlsZSI6eyIkaWQiOiI0NTMiLCJMaW5lQ29sb3IiOnsiJHJlZiI6IjEzMyJ9LCJMaW5lV2VpZ2h0IjoxLjAsIkxpbmVUeXBlIjowLCJQYXJlbnRTdHlsZSI6bnVsbH0sIlZlcnRpY2FsQ29ubmVjdG9yU3R5bGUiOnsiJGlkIjoiNDU0IiwiTGluZUNvbG9yIjp7IiRyZWYiOiIxMzYifSwiTGluZVdlaWdodCI6MC4wLCJMaW5lVHlwZSI6MCwiUGFyZW50U3R5bGUiOm51bGx9LCJNYXJnaW4iOm51bGwsIlN0YXJ0RGF0ZVBvc2l0aW9uIjo0LCJFbmREYXRlUG9zaXRpb24iOjQsIkRhdGVJc1Zpc2libGUiOnRydWUsIlRpdGxlUG9zaXRpb24iOjUsIkR1cmF0aW9uUG9zaXRpb24iOjYsIlBlcmNlbnRhZ2VDb21wbGV0ZWRQb3NpdGlvbiI6MiwiU3BhY2luZyI6NSwiSXNCZWxvd1RpbWViYW5kIjp0cnVlLCJQZXJjZW50YWdlQ29tcGxldGVTaGFwZU9wYWNpdHkiOjM1LCJTaGFwZVN0eWxlIjp7IiRpZCI6IjQ1NSIsIk1hcmdpbiI6eyIkcmVmIjoiMTM5In0sIlBhZGRpbmciOnsiJHJlZiI6IjE0MCJ9LCJCYWNrZ3JvdW5kIjp7IiRpZCI6IjQ1NiIsIkNvbG9yIjp7IiRpZCI6IjQ1NyIsIkEiOjI1NSwiUiI6NzksIkciOjEyOSwiQiI6MTg5fX0sIklzVmlzaWJsZSI6dHJ1ZSwiV2lkdGgiOjAuMCwiSGVpZ2h0IjoxNi4wLCJCb3JkZXJTdHlsZSI6eyIkaWQiOiI0NTgiLCJMaW5lQ29sb3IiOnsiJHJlZiI6IjE0NCJ9LCJMaW5lV2VpZ2h0IjowLjAsIkxpbmVUeXBlIjowLCJQYXJlbnRTdHlsZSI6bnVsbH0sIlBhcmVudFN0eWxlIjpudWxsfSwiVGl0bGVTdHlsZSI6eyIkaWQiOiI0NTkiLCJGb250U2V0dGluZ3MiOnsiJGlkIjoiNDYwIiwiRm9udFNpemUiOjExLCJGb250TmFtZSI6IkNhbGlicmkiLCJJc0JvbGQiOmZhbHNlLCJJc0l0YWxpYyI6ZmFsc2UsIklzVW5kZXJsaW5lZCI6ZmFsc2UsIlBhcmVudFN0eWxlIjpudWxsfSwiQXV0b1NpemUiOjAsIkZvcmVncm91bmQiOnsiJHJlZiI6IjE0OCJ9LCJNYXhXaWR0aCI6NzIwLjAsIk1heEhlaWdodCI6IkluZmluaXR5IiwiU21hcnRGb3JlZ3JvdW5kSXNBY3RpdmUiOmZhbHNlLCJIb3Jpem9udGFsQWxpZ25tZW50IjowLCJWZXJ0aWNhbEFsaWdubWVudCI6MCwiU21hcnRGb3JlZ3JvdW5kIjpudWxsLCJCYWNrZ3JvdW5kRmlsbFR5cGUiOjAsIk1hcmdpbiI6eyIkcmVmIjoiMTUwIn0sIlBhZGRpbmciOnsiJHJlZiI6IjE1MSJ9LCJCYWNrZ3JvdW5kIjp7IiRyZWYiOiIxNTIifSwiSXNWaXNpYmxlIjp0cnVlLCJXaWR0aCI6MC4wLCJIZWlnaHQiOjAuMCwiQm9yZGVyU3R5bGUiOnsiJGlkIjoiNDYxIiwiTGluZUNvbG9yIjpudWxsLCJMaW5lV2VpZ2h0IjowLjAsIkxpbmVUeXBlIjowLCJQYXJlbnRTdHlsZSI6bnVsbH0sIlBhcmVudFN0eWxlIjpudWxsfSwiRGF0ZVN0eWxlIjp7IiRpZCI6IjQ2MiIsIkZvbnRTZXR0aW5ncyI6eyIkaWQiOiI0NjMiLCJGb250U2l6ZSI6MTAsIkZvbnROYW1lIjoiQ2FsaWJyaSIsIklzQm9sZCI6ZmFsc2UsIklzSXRhbGljIjpmYWxzZSwiSXNVbmRlcmxpbmVkIjpmYWxzZSwiUGFyZW50U3R5bGUiOm51bGx9LCJBdXRvU2l6ZSI6MCwiRm9yZWdyb3VuZCI6eyIkcmVmIjoiMTU1In0sIk1heFdpZHRoIjoyMDAuMCwiTWF4SGVpZ2h0IjoiSW5maW5pdHkiLCJTbWFydEZvcmVncm91bmRJc0FjdGl2ZSI6ZmFsc2UsIkhvcml6b250YWxBbGlnbm1lbnQiOjAsIlZlcnRpY2FsQWxpZ25tZW50IjowLCJTbWFydEZvcmVncm91bmQiOm51bGwsIkJhY2tncm91bmRGaWxsVHlwZSI6MCwiTWFyZ2luIjp7IiRyZWYiOiIxNTcifSwiUGFkZGluZyI6eyIkcmVmIjoiMTU4In0sIkJhY2tncm91bmQiOnsiJHJlZiI6IjE1OSJ9LCJJc1Zpc2libGUiOnRydWUsIldpZHRoIjowLjAsIkhlaWdodCI6MC4wLCJCb3JkZXJTdHlsZSI6eyIkaWQiOiI0NjQiLCJMaW5lQ29sb3IiOm51bGwsIkxpbmVXZWlnaHQiOjAuMCwiTGluZVR5cGUiOjAsIlBhcmVudFN0eWxlIjpudWxsfSwiUGFyZW50U3R5bGUiOm51bGx9LCJEYXRlRm9ybWF0Ijp7IiRyZWYiOiIxNjAifSwiV2Vla051bWJlcmluZyI6eyIkaWQiOiI0NjUiLCJGb3JtYXQiOjAsIklzVmlzaWJsZSI6ZmFsc2UsIkxhc3RLbm93blZpc2liaWxpdHlTdGF0ZSI6ZmFsc2V9LCJJc1Zpc2libGUiOnRydWUsIlBhcmVudFN0eWxlIjpudWxsfSwiSW5kZXgiOjUsIlNtYXJ0RHVyYXRpb25BY3RpdmF0ZWQiOmZhbHNlLCJEYXRlRm9ybWF0Ijp7IiRyZWYiOiIxNjAifSwiV2Vla051bWJlcmluZyI6eyIkaWQiOiI0NjYiLCJGb3JtYXQiOjAsIklzVmlzaWJsZSI6ZmFsc2UsIkxhc3RLbm93blZpc2liaWxpdHlTdGF0ZSI6ZmFsc2V9LCJJZCI6IjVmY2ViMjM5LWYyMzEtNDJjMy05Zjg3LWUxZjY5YWZhYmM0NCIsIkltcG9ydElkIjpudWxsLCJUaXRsZSI6IkFQSSBNaWdyYXRpb24g4oCTIENHMiIsIk5vdGUiOm51bGwsIkh5cGVybGluayI6eyIkaWQiOiI0NjciLCJBZGRyZXNzIjoiIiwiU3ViQWRkcmVzcyI6IiJ9LCJJc0NoYW5nZWQiOmZhbHNlLCJJc05ldyI6ZmFsc2V9LHsiJGlkIjoiNDY4IiwiR3JvdXBOYW1lIjpudWxsLCJTdGFydERhdGUiOiIyMDIyLTAxLTAzVDA4OjAwOjAwIiwiRW5kRGF0ZSI6IjIwMjItMDQtMjlUMTc6MDA6MDBaIiwiUGVyY2VudGFnZUNvbXBsZXRlIjoxMC4wLCJTdHlsZSI6eyIkaWQiOiI0NjkiLCJTaGFwZSI6MCwiU2hhcGVUaGlja25lc3MiOjEsIkR1cmF0aW9uRm9ybWF0IjowLCJJbmNsdWRlTm9uV29ya2luZ0RheXNJbkR1cmF0aW9uIjpmYWxzZSwiUGVyY2VudGFnZUNvbXBsZXRlU3R5bGUiOnsiJGlkIjoiNDcwIiwiRm9udFNldHRpbmdzIjp7IiRpZCI6IjQ3MSIsIkZvbnRTaXplIjoxMCwiRm9udE5hbWUiOiJDYWxpYnJpIiwiSXNCb2xkIjpmYWxzZSwiSXNJdGFsaWMiOmZhbHNlLCJJc1VuZGVybGluZWQiOmZhbHNlLCJQYXJlbnRTdHlsZSI6bnVsbH0sIkF1dG9TaXplIjowLCJGb3JlZ3JvdW5kIjp7IiRyZWYiOiIxMjAifSwiTWF4V2lkdGgiOjIwMC4wLCJNYXhIZWlnaHQiOiJJbmZpbml0eSIsIlNtYXJ0Rm9yZWdyb3VuZElzQWN0aXZlIjpmYWxzZSwiSG9yaXpvbnRhbEFsaWdubWVudCI6MSwiVmVydGljYWxBbGlnbm1lbnQiOjAsIlNtYXJ0Rm9yZWdyb3VuZCI6bnVsbCwiQmFja2dyb3VuZEZpbGxUeXBlIjowLCJNYXJnaW4iOnsiJHJlZiI6IjEyMiJ9LCJQYWRkaW5nIjp7IiRyZWYiOiIxMjMifSwiQmFja2dyb3VuZCI6eyIkaWQiOiI0NzIiLCJDb2xvciI6eyIkaWQiOiI0NzMiLCJBIjo4OSwiUiI6MCwiRyI6MCwiQiI6MH19LCJJc1Zpc2libGUiOnRydWUsIldpZHRoIjowLjAsIkhlaWdodCI6MC4wLCJCb3JkZXJTdHlsZSI6eyIkaWQiOiI0NzQiLCJMaW5lQ29sb3IiOm51bGwsIkxpbmVXZWlnaHQiOjAuMCwiTGluZVR5cGUiOjAsIlBhcmVudFN0eWxlIjpudWxsfSwiUGFyZW50U3R5bGUiOm51bGx9LCJEdXJhdGlvblN0eWxlIjp7IiRpZCI6IjQ3NSIsIkZvbnRTZXR0aW5ncyI6eyIkaWQiOiI0NzYiLCJGb250U2l6ZSI6MTAsIkZvbnROYW1lIjoiQ2FsaWJyaSIsIklzQm9sZCI6ZmFsc2UsIklzSXRhbGljIjpmYWxzZSwiSXNVbmRlcmxpbmVkIjpmYWxzZSwiUGFyZW50U3R5bGUiOm51bGx9LCJBdXRvU2l6ZSI6MCwiRm9yZWdyb3VuZCI6eyIkaWQiOiI0NzciLCJDb2xvciI6eyIkaWQiOiI0Nz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cmVmIjoiMTI5In0sIlBhZGRpbmciOnsiJHJlZiI6IjEzMCJ9LCJCYWNrZ3JvdW5kIjp7IiRpZCI6IjQ3OSIsIkNvbG9yIjp7IiRyZWYiOiI0NzMifX0sIklzVmlzaWJsZSI6dHJ1ZSwiV2lkdGgiOjAuMCwiSGVpZ2h0IjowLjAsIkJvcmRlclN0eWxlIjp7IiRpZCI6IjQ4MCIsIkxpbmVDb2xvciI6bnVsbCwiTGluZVdlaWdodCI6MC4wLCJMaW5lVHlwZSI6MCwiUGFyZW50U3R5bGUiOm51bGx9LCJQYXJlbnRTdHlsZSI6bnVsbH0sIkhvcml6b250YWxDb25uZWN0b3JTdHlsZSI6eyIkaWQiOiI0ODEiLCJMaW5lQ29sb3IiOnsiJGlkIjoiNDgyIiwiJHR5cGUiOiJOTFJFLkNvbW1vbi5Eb20uU29saWRDb2xvckJydXNoLCBOTFJFLkNvbW1vbiIsIkNvbG9yIjp7IiRpZCI6IjQ4MyIsIkEiOjI1NSwiUiI6MjA0LCJHIjoyMDQsIkIiOjIwNH19LCJMaW5lV2VpZ2h0IjoxLjAsIkxpbmVUeXBlIjowLCJQYXJlbnRTdHlsZSI6bnVsbH0sIlZlcnRpY2FsQ29ubmVjdG9yU3R5bGUiOnsiJGlkIjoiNDg0IiwiTGluZUNvbG9yIjp7IiRpZCI6IjQ4NSIsIiR0eXBlIjoiTkxSRS5Db21tb24uRG9tLlNvbGlkQ29sb3JCcnVzaCwgTkxSRS5Db21tb24iLCJDb2xvciI6eyIkaWQiOiI0ODYiLCJBIjoyNTUsIlIiOjIwNCwiRyI6MjA0LCJCIjoyMDR9fSwiTGluZVdlaWdodCI6MC4wLCJMaW5lVHlwZSI6MCwiUGFyZW50U3R5bGUiOm51bGx9LCJNYXJnaW4iOm51bGwsIlN0YXJ0RGF0ZVBvc2l0aW9uIjo0LCJFbmREYXRlUG9zaXRpb24iOjQsIkRhdGVJc1Zpc2libGUiOnRydWUsIlRpdGxlUG9zaXRpb24iOjUsIkR1cmF0aW9uUG9zaXRpb24iOjYsIlBlcmNlbnRhZ2VDb21wbGV0ZWRQb3NpdGlvbiI6MiwiU3BhY2luZyI6NSwiSXNCZWxvd1RpbWViYW5kIjp0cnVlLCJQZXJjZW50YWdlQ29tcGxldGVTaGFwZU9wYWNpdHkiOjM1LCJTaGFwZVN0eWxlIjp7IiRpZCI6IjQ4NyIsIk1hcmdpbiI6eyIkcmVmIjoiMTM5In0sIlBhZGRpbmciOnsiJHJlZiI6IjE0MCJ9LCJCYWNrZ3JvdW5kIjp7IiRpZCI6IjQ4OCIsIkNvbG9yIjp7IiRpZCI6IjQ4OSIsIkEiOjI1NSwiUiI6NzksIkciOjEyOSwiQiI6MTg5fX0sIklzVmlzaWJsZSI6dHJ1ZSwiV2lkdGgiOjg3LjAsIkhlaWdodCI6MTYuMCwiQm9yZGVyU3R5bGUiOnsiJGlkIjoiNDkwIiwiTGluZUNvbG9yIjp7IiRpZCI6IjQ5MSIsIiR0eXBlIjoiTkxSRS5Db21tb24uRG9tLlNvbGlkQ29sb3JCcnVzaCwgTkxSRS5Db21tb24iLCJDb2xvciI6eyIkaWQiOiI0OTIiLCJBIjoyNTUsIlIiOjI1NSwiRyI6MCwiQiI6MH19LCJMaW5lV2VpZ2h0IjowLjAsIkxpbmVUeXBlIjowLCJQYXJlbnRTdHlsZSI6bnVsbH0sIlBhcmVudFN0eWxlIjpudWxsfSwiVGl0bGVTdHlsZSI6eyIkaWQiOiI0OTMiLCJGb250U2V0dGluZ3MiOnsiJGlkIjoiNDk0IiwiRm9udFNpemUiOjExLCJGb250TmFtZSI6IkNhbGlicmkiLCJJc0JvbGQiOmZhbHNlLCJJc0l0YWxpYyI6ZmFsc2UsIklzVW5kZXJsaW5lZCI6ZmFsc2UsIlBhcmVudFN0eWxlIjpudWxsfSwiQXV0b1NpemUiOjAsIkZvcmVncm91bmQiOnsiJGlkIjoiNDk1IiwiQ29sb3IiOnsiJGlkIjoiNDk2IiwiQSI6MjU1LCJSIjowLCJHIjowLCJCIjowfX0sIk1heFdpZHRoIjoxMTczLjMzMzMzMzMzMzMzMzMsIk1heEhlaWdodCI6IkluZmluaXR5IiwiU21hcnRGb3JlZ3JvdW5kSXNBY3RpdmUiOmZhbHNlLCJIb3Jpem9udGFsQWxpZ25tZW50IjowLCJWZXJ0aWNhbEFsaWdubWVudCI6MCwiU21hcnRGb3JlZ3JvdW5kIjpudWxsLCJCYWNrZ3JvdW5kRmlsbFR5cGUiOjAsIk1hcmdpbiI6eyIkcmVmIjoiMTUwIn0sIlBhZGRpbmciOnsiJHJlZiI6IjE1MSJ9LCJCYWNrZ3JvdW5kIjp7IiRpZCI6IjQ5NyIsIkNvbG9yIjp7IiRyZWYiOiI0NzMifX0sIklzVmlzaWJsZSI6dHJ1ZSwiV2lkdGgiOjAuMCwiSGVpZ2h0IjowLjAsIkJvcmRlclN0eWxlIjp7IiRpZCI6IjQ5OCIsIkxpbmVDb2xvciI6bnVsbCwiTGluZVdlaWdodCI6MC4wLCJMaW5lVHlwZSI6MCwiUGFyZW50U3R5bGUiOm51bGx9LCJQYXJlbnRTdHlsZSI6bnVsbH0sIkRhdGVTdHlsZSI6eyIkaWQiOiI0OTkiLCJGb250U2V0dGluZ3MiOnsiJGlkIjoiNTAwIiwiRm9udFNpemUiOjEwLCJGb250TmFtZSI6IkNhbGlicmkiLCJJc0JvbGQiOmZhbHNlLCJJc0l0YWxpYyI6ZmFsc2UsIklzVW5kZXJsaW5lZCI6ZmFsc2UsIlBhcmVudFN0eWxlIjpudWxsfSwiQXV0b1NpemUiOjAsIkZvcmVncm91bmQiOnsiJGlkIjoiNTAxIiwiQ29sb3IiOnsiJGlkIjoiNTA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TU3In0sIlBhZGRpbmciOnsiJHJlZiI6IjE1OCJ9LCJCYWNrZ3JvdW5kIjp7IiRpZCI6IjUwMyIsIkNvbG9yIjp7IiRyZWYiOiI0NzMifX0sIklzVmlzaWJsZSI6dHJ1ZSwiV2lkdGgiOjAuMCwiSGVpZ2h0IjowLjAsIkJvcmRlclN0eWxlIjp7IiRpZCI6IjUwNCIsIkxpbmVDb2xvciI6bnVsbCwiTGluZVdlaWdodCI6MC4wLCJMaW5lVHlwZSI6MCwiUGFyZW50U3R5bGUiOm51bGx9LCJQYXJlbnRTdHlsZSI6bnVsbH0sIkRhdGVGb3JtYXQiOnsiJGlkIjoiNTA1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A2IiwiRm9ybWF0IjowLCJJc1Zpc2libGUiOmZhbHNlLCJMYXN0S25vd25WaXNpYmlsaXR5U3RhdGUiOmZhbHNlfSwiSXNWaXNpYmxlIjp0cnVlLCJQYXJlbnRTdHlsZSI6bnVsbH0sIkluZGV4Ijo3LCJTbWFydER1cmF0aW9uQWN0aXZhdGVkIjpmYWxzZSwiRGF0ZUZvcm1hdCI6eyIkcmVmIjoiNTA1In0sIldlZWtOdW1iZXJpbmciOnsiJGlkIjoiNTA3IiwiRm9ybWF0IjowLCJJc1Zpc2libGUiOmZhbHNlLCJMYXN0S25vd25WaXNpYmlsaXR5U3RhdGUiOmZhbHNlfSwiSWQiOiJlZDU2MjQxMy04MGViLTQwNzAtODNjYS0wNmM5ZjE0ZDE5M2YiLCJJbXBvcnRJZCI6IjYiLCJUaXRsZSI6IkRlc2lnbiAmIERldmVsb3AgT0F1dGggQXV0aGVudGljYXRpb24gU2VjdXJpdHkiLCJOb3RlIjpudWxsLCJIeXBlcmxpbmsiOnsiJGlkIjoiNTA4IiwiQWRkcmVzcyI6IiIsIlN1YkFkZHJlc3MiOiIifSwiSXNDaGFuZ2VkIjpmYWxzZSwiSXNOZXciOmZhbHNlfSx7IiRpZCI6IjUwOSIsIkdyb3VwTmFtZSI6bnVsbCwiU3RhcnREYXRlIjoiMjAyMi0wMi0wMVQwODowMDowMFoiLCJFbmREYXRlIjoiMjAyMi0xMi0zMFQxNzowMDowMFoiLCJQZXJjZW50YWdlQ29tcGxldGUiOm51bGwsIlN0eWxlIjp7IiRpZCI6IjUxMCIsIlNoYXBlIjowLCJTaGFwZVRoaWNrbmVzcyI6MSwiRHVyYXRpb25Gb3JtYXQiOjAsIkluY2x1ZGVOb25Xb3JraW5nRGF5c0luRHVyYXRpb24iOmZhbHNlLCJQZXJjZW50YWdlQ29tcGxldGVTdHlsZSI6eyIkaWQiOiI1MTEiLCJGb250U2V0dGluZ3MiOnsiJGlkIjoiNTEyIiwiRm9udFNpemUiOjEwLCJGb250TmFtZSI6IkNhbGlicmkiLCJJc0JvbGQiOmZhbHNlLCJJc0l0YWxpYyI6ZmFsc2UsIklzVW5kZXJsaW5lZCI6ZmFsc2UsIlBhcmVudFN0eWxlIjpudWxsfSwiQXV0b1NpemUiOjAsIkZvcmVncm91bmQiOnsiJHJlZiI6IjEyMCJ9LCJNYXhXaWR0aCI6MjAwLjAsIk1heEhlaWdodCI6IkluZmluaXR5IiwiU21hcnRGb3JlZ3JvdW5kSXNBY3RpdmUiOmZhbHNlLCJIb3Jpem9udGFsQWxpZ25tZW50IjowLCJWZXJ0aWNhbEFsaWdubWVudCI6MCwiU21hcnRGb3JlZ3JvdW5kIjpudWxsLCJCYWNrZ3JvdW5kRmlsbFR5cGUiOjAsIk1hcmdpbiI6eyIkcmVmIjoiMTIyIn0sIlBhZGRpbmciOnsiJHJlZiI6IjEyMyJ9LCJCYWNrZ3JvdW5kIjp7IiRpZCI6IjUxMyIsIkNvbG9yIjp7IiRpZCI6IjUxNCIsIkEiOjg5LCJSIjowLCJHIjowLCJCIjowfX0sIklzVmlzaWJsZSI6dHJ1ZSwiV2lkdGgiOjAuMCwiSGVpZ2h0IjowLjAsIkJvcmRlclN0eWxlIjp7IiRpZCI6IjUxNSIsIkxpbmVDb2xvciI6bnVsbCwiTGluZVdlaWdodCI6MC4wLCJMaW5lVHlwZSI6MCwiUGFyZW50U3R5bGUiOm51bGx9LCJQYXJlbnRTdHlsZSI6bnVsbH0sIkR1cmF0aW9uU3R5bGUiOnsiJGlkIjoiNTE2IiwiRm9udFNldHRpbmdzIjp7IiRpZCI6IjUxNyIsIkZvbnRTaXplIjoxMCwiRm9udE5hbWUiOiJDYWxpYnJpIiwiSXNCb2xkIjpmYWxzZSwiSXNJdGFsaWMiOmZhbHNlLCJJc1VuZGVybGluZWQiOmZhbHNlLCJQYXJlbnRTdHlsZSI6bnVsbH0sIkF1dG9TaXplIjowLCJGb3JlZ3JvdW5kIjp7IiRpZCI6IjUxOCIsIkNvbG9yIjp7IiRpZCI6IjUx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yZWYiOiIxMjkifSwiUGFkZGluZyI6eyIkcmVmIjoiMTMwIn0sIkJhY2tncm91bmQiOnsiJGlkIjoiNTIwIiwiQ29sb3IiOnsiJHJlZiI6IjUxNCJ9fSwiSXNWaXNpYmxlIjp0cnVlLCJXaWR0aCI6MC4wLCJIZWlnaHQiOjAuMCwiQm9yZGVyU3R5bGUiOnsiJGlkIjoiNTIxIiwiTGluZUNvbG9yIjpudWxsLCJMaW5lV2VpZ2h0IjowLjAsIkxpbmVUeXBlIjowLCJQYXJlbnRTdHlsZSI6bnVsbH0sIlBhcmVudFN0eWxlIjpudWxsfSwiSG9yaXpvbnRhbENvbm5lY3RvclN0eWxlIjp7IiRpZCI6IjUyMiIsIkxpbmVDb2xvciI6eyIkaWQiOiI1MjMiLCIkdHlwZSI6Ik5MUkUuQ29tbW9uLkRvbS5Tb2xpZENvbG9yQnJ1c2gsIE5MUkUuQ29tbW9uIiwiQ29sb3IiOnsiJGlkIjoiNTI0IiwiQSI6MjU1LCJSIjoyMDQsIkciOjIwNCwiQiI6MjA0fX0sIkxpbmVXZWlnaHQiOjEuMCwiTGluZVR5cGUiOjAsIlBhcmVudFN0eWxlIjpudWxsfSwiVmVydGljYWxDb25uZWN0b3JTdHlsZSI6eyIkaWQiOiI1MjUiLCJMaW5lQ29sb3IiOnsiJGlkIjoiNTI2IiwiJHR5cGUiOiJOTFJFLkNvbW1vbi5Eb20uU29saWRDb2xvckJydXNoLCBOTFJFLkNvbW1vbiIsIkNvbG9yIjp7IiRpZCI6IjUyNyIsIkEiOjI1NSwiUiI6MjA0LCJHIjoyMDQsIkIiOjIwNH19LCJMaW5lV2VpZ2h0IjowLjAsIkxpbmVUeXBlIjowLCJQYXJlbnRTdHlsZSI6bnVsbH0sIk1hcmdpbiI6bnVsbCwiU3RhcnREYXRlUG9zaXRpb24iOjQsIkVuZERhdGVQb3NpdGlvbiI6NCwiRGF0ZUlzVmlzaWJsZSI6dHJ1ZSwiVGl0bGVQb3NpdGlvbiI6NSwiRHVyYXRpb25Qb3NpdGlvbiI6NiwiUGVyY2VudGFnZUNvbXBsZXRlZFBvc2l0aW9uIjo2LCJTcGFjaW5nIjo1LCJJc0JlbG93VGltZWJhbmQiOnRydWUsIlBlcmNlbnRhZ2VDb21wbGV0ZVNoYXBlT3BhY2l0eSI6MzUsIlNoYXBlU3R5bGUiOnsiJGlkIjoiNTI4IiwiTWFyZ2luIjp7IiRyZWYiOiIxMzkifSwiUGFkZGluZyI6eyIkcmVmIjoiMTQwIn0sIkJhY2tncm91bmQiOnsiJGlkIjoiNTI5IiwiQ29sb3IiOnsiJGlkIjoiNTMwIiwiQSI6MjU1LCJSIjo3OSwiRyI6MTI5LCJCIjoxODl9fSwiSXNWaXNpYmxlIjp0cnVlLCJXaWR0aCI6MzUzLjAsIkhlaWdodCI6MTYuMCwiQm9yZGVyU3R5bGUiOnsiJGlkIjoiNTMxIiwiTGluZUNvbG9yIjp7IiRpZCI6IjUzMiIsIiR0eXBlIjoiTkxSRS5Db21tb24uRG9tLlNvbGlkQ29sb3JCcnVzaCwgTkxSRS5Db21tb24iLCJDb2xvciI6eyIkaWQiOiI1MzMiLCJBIjoyNTUsIlIiOjI1NSwiRyI6MCwiQiI6MH19LCJMaW5lV2VpZ2h0IjowLjAsIkxpbmVUeXBlIjowLCJQYXJlbnRTdHlsZSI6bnVsbH0sIlBhcmVudFN0eWxlIjpudWxsfSwiVGl0bGVTdHlsZSI6eyIkaWQiOiI1MzQiLCJGb250U2V0dGluZ3MiOnsiJGlkIjoiNTM1IiwiRm9udFNpemUiOjExLCJGb250TmFtZSI6IkNhbGlicmkiLCJJc0JvbGQiOmZhbHNlLCJJc0l0YWxpYyI6ZmFsc2UsIklzVW5kZXJsaW5lZCI6ZmFsc2UsIlBhcmVudFN0eWxlIjpudWxsfSwiQXV0b1NpemUiOjAsIkZvcmVncm91bmQiOnsiJGlkIjoiNTM2IiwiQ29sb3IiOnsiJGlkIjoiNTM3IiwiQSI6MjU1LCJSIjowLCJHIjowLCJCIjowfX0sIk1heFdpZHRoIjoxMTczLjMzMzMzMzMzMzMzMzMsIk1heEhlaWdodCI6IkluZmluaXR5IiwiU21hcnRGb3JlZ3JvdW5kSXNBY3RpdmUiOmZhbHNlLCJIb3Jpem9udGFsQWxpZ25tZW50IjowLCJWZXJ0aWNhbEFsaWdubWVudCI6MCwiU21hcnRGb3JlZ3JvdW5kIjpudWxsLCJCYWNrZ3JvdW5kRmlsbFR5cGUiOjAsIk1hcmdpbiI6eyIkcmVmIjoiMTUwIn0sIlBhZGRpbmciOnsiJHJlZiI6IjE1MSJ9LCJCYWNrZ3JvdW5kIjp7IiRpZCI6IjUzOCIsIkNvbG9yIjp7IiRyZWYiOiI1MTQifX0sIklzVmlzaWJsZSI6dHJ1ZSwiV2lkdGgiOjAuMCwiSGVpZ2h0IjowLjAsIkJvcmRlclN0eWxlIjp7IiRpZCI6IjUzOSIsIkxpbmVDb2xvciI6bnVsbCwiTGluZVdlaWdodCI6MC4wLCJMaW5lVHlwZSI6MCwiUGFyZW50U3R5bGUiOm51bGx9LCJQYXJlbnRTdHlsZSI6bnVsbH0sIkRhdGVTdHlsZSI6eyIkaWQiOiI1NDAiLCJGb250U2V0dGluZ3MiOnsiJGlkIjoiNTQxIiwiRm9udFNpemUiOjEwLCJGb250TmFtZSI6IkNhbGlicmkiLCJJc0JvbGQiOmZhbHNlLCJJc0l0YWxpYyI6ZmFsc2UsIklzVW5kZXJsaW5lZCI6ZmFsc2UsIlBhcmVudFN0eWxlIjpudWxsfSwiQXV0b1NpemUiOjAsIkZvcmVncm91bmQiOnsiJGlkIjoiNTQyIiwiQ29sb3IiOnsiJGlkIjoiNTQ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TU3In0sIlBhZGRpbmciOnsiJHJlZiI6IjE1OCJ9LCJCYWNrZ3JvdW5kIjp7IiRpZCI6IjU0NCIsIkNvbG9yIjp7IiRyZWYiOiI1MTQifX0sIklzVmlzaWJsZSI6dHJ1ZSwiV2lkdGgiOjAuMCwiSGVpZ2h0IjowLjAsIkJvcmRlclN0eWxlIjp7IiRpZCI6IjU0NSIsIkxpbmVDb2xvciI6bnVsbCwiTGluZVdlaWdodCI6MC4wLCJMaW5lVHlwZSI6MCwiUGFyZW50U3R5bGUiOm51bGx9LCJQYXJlbnRTdHlsZSI6bnVsbH0sIkRhdGVGb3JtYXQiOnsiJGlkIjoiNTQ2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Q3IiwiRm9ybWF0IjowLCJJc1Zpc2libGUiOmZhbHNlLCJMYXN0S25vd25WaXNpYmlsaXR5U3RhdGUiOmZhbHNlfSwiSXNWaXNpYmxlIjp0cnVlLCJQYXJlbnRTdHlsZSI6bnVsbH0sIkluZGV4Ijo5LCJTbWFydER1cmF0aW9uQWN0aXZhdGVkIjpmYWxzZSwiRGF0ZUZvcm1hdCI6eyIkcmVmIjoiNTQ2In0sIldlZWtOdW1iZXJpbmciOnsiJGlkIjoiNTQ4IiwiRm9ybWF0IjowLCJJc1Zpc2libGUiOmZhbHNlLCJMYXN0S25vd25WaXNpYmlsaXR5U3RhdGUiOmZhbHNlfSwiSWQiOiIxNjEwMGY0Ny0yMzVmLTQ1NjEtOTFmMy1hYzAwYWY3OTdkMjEiLCJJbXBvcnRJZCI6IjExIiwiVGl0bGUiOiJTdGFrZWhvbGRlciBFbmdhZ2VtZW50IChQcm92aWRlcnMgJiBSZWdpc3RyaWVzKSAmIEJSRCIsIk5vdGUiOm51bGwsIkh5cGVybGluayI6eyIkaWQiOiI1NDkiLCJBZGRyZXNzIjpudWxsLCJTdWJBZGRyZXNzIjpudWxsfSwiSXNDaGFuZ2VkIjpmYWxzZSwiSXNOZXciOmZhbHNlfSx7IiRpZCI6IjU1MCIsIkdyb3VwTmFtZSI6bnVsbCwiU3RhcnREYXRlIjoiMjAyMi0wNS0xNVQwODowMDowMFoiLCJFbmREYXRlIjoiMjAyMi0wOS0zMFQxNzowMDowMFoiLCJQZXJjZW50YWdlQ29tcGxldGUiOm51bGwsIlN0eWxlIjp7IiRpZCI6IjU1MSIsIlNoYXBlIjowLCJTaGFwZVRoaWNrbmVzcyI6MSwiRHVyYXRpb25Gb3JtYXQiOjAsIkluY2x1ZGVOb25Xb3JraW5nRGF5c0luRHVyYXRpb24iOmZhbHNlLCJQZXJjZW50YWdlQ29tcGxldGVTdHlsZSI6eyIkaWQiOiI1NTIiLCJGb250U2V0dGluZ3MiOnsiJGlkIjoiNTUzIiwiRm9udFNpemUiOjEwLCJGb250TmFtZSI6IkNhbGlicmkiLCJJc0JvbGQiOmZhbHNlLCJJc0l0YWxpYyI6ZmFsc2UsIklzVW5kZXJsaW5lZCI6ZmFsc2UsIlBhcmVudFN0eWxlIjpudWxsfSwiQXV0b1NpemUiOjAsIkZvcmVncm91bmQiOnsiJHJlZiI6IjEyMCJ9LCJNYXhXaWR0aCI6MjAwLjAsIk1heEhlaWdodCI6IkluZmluaXR5IiwiU21hcnRGb3JlZ3JvdW5kSXNBY3RpdmUiOmZhbHNlLCJIb3Jpem9udGFsQWxpZ25tZW50IjowLCJWZXJ0aWNhbEFsaWdubWVudCI6MCwiU21hcnRGb3JlZ3JvdW5kIjpudWxsLCJCYWNrZ3JvdW5kRmlsbFR5cGUiOjAsIk1hcmdpbiI6eyIkcmVmIjoiMTIyIn0sIlBhZGRpbmciOnsiJHJlZiI6IjEyMyJ9LCJCYWNrZ3JvdW5kIjp7IiRpZCI6IjU1NCIsIkNvbG9yIjp7IiRpZCI6IjU1NSIsIkEiOjg5LCJSIjowLCJHIjowLCJCIjowfX0sIklzVmlzaWJsZSI6dHJ1ZSwiV2lkdGgiOjAuMCwiSGVpZ2h0IjowLjAsIkJvcmRlclN0eWxlIjp7IiRpZCI6IjU1NiIsIkxpbmVDb2xvciI6bnVsbCwiTGluZVdlaWdodCI6MC4wLCJMaW5lVHlwZSI6MCwiUGFyZW50U3R5bGUiOm51bGx9LCJQYXJlbnRTdHlsZSI6bnVsbH0sIkR1cmF0aW9uU3R5bGUiOnsiJGlkIjoiNTU3IiwiRm9udFNldHRpbmdzIjp7IiRpZCI6IjU1OCIsIkZvbnRTaXplIjoxMCwiRm9udE5hbWUiOiJDYWxpYnJpIiwiSXNCb2xkIjpmYWxzZSwiSXNJdGFsaWMiOmZhbHNlLCJJc1VuZGVybGluZWQiOmZhbHNlLCJQYXJlbnRTdHlsZSI6bnVsbH0sIkF1dG9TaXplIjowLCJGb3JlZ3JvdW5kIjp7IiRpZCI6IjU1OSIsIkNvbG9yIjp7IiRpZCI6IjU2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yZWYiOiIxMjkifSwiUGFkZGluZyI6eyIkcmVmIjoiMTMwIn0sIkJhY2tncm91bmQiOnsiJGlkIjoiNTYxIiwiQ29sb3IiOnsiJHJlZiI6IjU1NSJ9fSwiSXNWaXNpYmxlIjp0cnVlLCJXaWR0aCI6MC4wLCJIZWlnaHQiOjAuMCwiQm9yZGVyU3R5bGUiOnsiJGlkIjoiNTYyIiwiTGluZUNvbG9yIjpudWxsLCJMaW5lV2VpZ2h0IjowLjAsIkxpbmVUeXBlIjowLCJQYXJlbnRTdHlsZSI6bnVsbH0sIlBhcmVudFN0eWxlIjpudWxsfSwiSG9yaXpvbnRhbENvbm5lY3RvclN0eWxlIjp7IiRpZCI6IjU2MyIsIkxpbmVDb2xvciI6eyIkaWQiOiI1NjQiLCIkdHlwZSI6Ik5MUkUuQ29tbW9uLkRvbS5Tb2xpZENvbG9yQnJ1c2gsIE5MUkUuQ29tbW9uIiwiQ29sb3IiOnsiJGlkIjoiNTY1IiwiQSI6MjU1LCJSIjoyMDQsIkciOjIwNCwiQiI6MjA0fX0sIkxpbmVXZWlnaHQiOjEuMCwiTGluZVR5cGUiOjAsIlBhcmVudFN0eWxlIjpudWxsfSwiVmVydGljYWxDb25uZWN0b3JTdHlsZSI6eyIkaWQiOiI1NjYiLCJMaW5lQ29sb3IiOnsiJGlkIjoiNTY3IiwiJHR5cGUiOiJOTFJFLkNvbW1vbi5Eb20uU29saWRDb2xvckJydXNoLCBOTFJFLkNvbW1vbiIsIkNvbG9yIjp7IiRpZCI6IjU2OCIsIkEiOjI1NSwiUiI6MjA0LCJHIjoyMDQsIkIiOjIwNH19LCJMaW5lV2VpZ2h0IjowLjAsIkxpbmVUeXBlIjowLCJQYXJlbnRTdHlsZSI6bnVsbH0sIk1hcmdpbiI6bnVsbCwiU3RhcnREYXRlUG9zaXRpb24iOjQsIkVuZERhdGVQb3NpdGlvbiI6NCwiRGF0ZUlzVmlzaWJsZSI6dHJ1ZSwiVGl0bGVQb3NpdGlvbiI6NSwiRHVyYXRpb25Qb3NpdGlvbiI6NiwiUGVyY2VudGFnZUNvbXBsZXRlZFBvc2l0aW9uIjo2LCJTcGFjaW5nIjo1LCJJc0JlbG93VGltZWJhbmQiOnRydWUsIlBlcmNlbnRhZ2VDb21wbGV0ZVNoYXBlT3BhY2l0eSI6MzUsIlNoYXBlU3R5bGUiOnsiJGlkIjoiNTY5IiwiTWFyZ2luIjp7IiRyZWYiOiIxMzkifSwiUGFkZGluZyI6eyIkcmVmIjoiMTQwIn0sIkJhY2tncm91bmQiOnsiJGlkIjoiNTcwIiwiQ29sb3IiOnsiJGlkIjoiNTcxIiwiQSI6MjU1LCJSIjo3OSwiRyI6MTI5LCJCIjoxODl9fSwiSXNWaXNpYmxlIjp0cnVlLCJXaWR0aCI6MTA5LjAsIkhlaWdodCI6MTYuMCwiQm9yZGVyU3R5bGUiOnsiJGlkIjoiNTcyIiwiTGluZUNvbG9yIjp7IiRpZCI6IjU3MyIsIiR0eXBlIjoiTkxSRS5Db21tb24uRG9tLlNvbGlkQ29sb3JCcnVzaCwgTkxSRS5Db21tb24iLCJDb2xvciI6eyIkaWQiOiI1NzQiLCJBIjoyNTUsIlIiOjI1NSwiRyI6MCwiQiI6MH19LCJMaW5lV2VpZ2h0IjowLjAsIkxpbmVUeXBlIjowLCJQYXJlbnRTdHlsZSI6bnVsbH0sIlBhcmVudFN0eWxlIjpudWxsfSwiVGl0bGVTdHlsZSI6eyIkaWQiOiI1NzUiLCJGb250U2V0dGluZ3MiOnsiJGlkIjoiNTc2IiwiRm9udFNpemUiOjExLCJGb250TmFtZSI6IkNhbGlicmkiLCJJc0JvbGQiOmZhbHNlLCJJc0l0YWxpYyI6ZmFsc2UsIklzVW5kZXJsaW5lZCI6ZmFsc2UsIlBhcmVudFN0eWxlIjpudWxsfSwiQXV0b1NpemUiOjAsIkZvcmVncm91bmQiOnsiJGlkIjoiNTc3IiwiQ29sb3IiOnsiJGlkIjoiNTc4IiwiQSI6MjU1LCJSIjowLCJHIjowLCJCIjowfX0sIk1heFdpZHRoIjoxMTczLjMzMzMzMzMzMzMzMzMsIk1heEhlaWdodCI6IkluZmluaXR5IiwiU21hcnRGb3JlZ3JvdW5kSXNBY3RpdmUiOmZhbHNlLCJIb3Jpem9udGFsQWxpZ25tZW50IjowLCJWZXJ0aWNhbEFsaWdubWVudCI6MCwiU21hcnRGb3JlZ3JvdW5kIjpudWxsLCJCYWNrZ3JvdW5kRmlsbFR5cGUiOjAsIk1hcmdpbiI6eyIkcmVmIjoiMTUwIn0sIlBhZGRpbmciOnsiJHJlZiI6IjE1MSJ9LCJCYWNrZ3JvdW5kIjp7IiRpZCI6IjU3OSIsIkNvbG9yIjp7IiRyZWYiOiI1NTUifX0sIklzVmlzaWJsZSI6dHJ1ZSwiV2lkdGgiOjAuMCwiSGVpZ2h0IjowLjAsIkJvcmRlclN0eWxlIjp7IiRpZCI6IjU4MCIsIkxpbmVDb2xvciI6bnVsbCwiTGluZVdlaWdodCI6MC4wLCJMaW5lVHlwZSI6MCwiUGFyZW50U3R5bGUiOm51bGx9LCJQYXJlbnRTdHlsZSI6bnVsbH0sIkRhdGVTdHlsZSI6eyIkaWQiOiI1ODEiLCJGb250U2V0dGluZ3MiOnsiJGlkIjoiNTgyIiwiRm9udFNpemUiOjEwLCJGb250TmFtZSI6IkNhbGlicmkiLCJJc0JvbGQiOmZhbHNlLCJJc0l0YWxpYyI6ZmFsc2UsIklzVW5kZXJsaW5lZCI6ZmFsc2UsIlBhcmVudFN0eWxlIjpudWxsfSwiQXV0b1NpemUiOjAsIkZvcmVncm91bmQiOnsiJGlkIjoiNTgzIiwiQ29sb3IiOnsiJGlkIjoiNTg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TU3In0sIlBhZGRpbmciOnsiJHJlZiI6IjE1OCJ9LCJCYWNrZ3JvdW5kIjp7IiRpZCI6IjU4NSIsIkNvbG9yIjp7IiRyZWYiOiI1NTUifX0sIklzVmlzaWJsZSI6dHJ1ZSwiV2lkdGgiOjAuMCwiSGVpZ2h0IjowLjAsIkJvcmRlclN0eWxlIjp7IiRpZCI6IjU4NiIsIkxpbmVDb2xvciI6bnVsbCwiTGluZVdlaWdodCI6MC4wLCJMaW5lVHlwZSI6MCwiUGFyZW50U3R5bGUiOm51bGx9LCJQYXJlbnRTdHlsZSI6bnVsbH0sIkRhdGVGb3JtYXQiOnsiJGlkIjoiNTg3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g4IiwiRm9ybWF0IjowLCJJc1Zpc2libGUiOmZhbHNlLCJMYXN0S25vd25WaXNpYmlsaXR5U3RhdGUiOmZhbHNlfSwiSXNWaXNpYmxlIjp0cnVlLCJQYXJlbnRTdHlsZSI6bnVsbH0sIkluZGV4IjoxMCwiU21hcnREdXJhdGlvbkFjdGl2YXRlZCI6ZmFsc2UsIkRhdGVGb3JtYXQiOnsiJHJlZiI6IjU4NyJ9LCJXZWVrTnVtYmVyaW5nIjp7IiRpZCI6IjU4OSIsIkZvcm1hdCI6MCwiSXNWaXNpYmxlIjpmYWxzZSwiTGFzdEtub3duVmlzaWJpbGl0eVN0YXRlIjpmYWxzZX0sIklkIjoiMmU3ZjkyYmItNTEzYS00NWQ3LWFlZjItNDY5MGExOTMxMDEzIiwiSW1wb3J0SWQiOiIxMCIsIlRpdGxlIjoiRGVzaWduICYgRGV2ZWxvcCBGSElSIEludGVncmF0aW9uIiwiTm90ZSI6bnVsbCwiSHlwZXJsaW5rIjp7IiRpZCI6IjU5MCIsIkFkZHJlc3MiOiIiLCJTdWJBZGRyZXNzIjoiIn0sIklzQ2hhbmdlZCI6ZmFsc2UsIklzTmV3IjpmYWxzZX0seyIkaWQiOiI1OTEiLCJHcm91cE5hbWUiOm51bGwsIlN0YXJ0RGF0ZSI6IjIwMjItMDgtMDhUMDg6MDA6MDAiLCJFbmREYXRlIjoiMjAyMi0xMC0yOFQxNzowMDowMCIsIlBlcmNlbnRhZ2VDb21wbGV0ZSI6bnVsbCwiU3R5bGUiOnsiJGlkIjoiNTkyIiwiU2hhcGUiOjAsIlNoYXBlVGhpY2tuZXNzIjoxLCJEdXJhdGlvbkZvcm1hdCI6MCwiSW5jbHVkZU5vbldvcmtpbmdEYXlzSW5EdXJhdGlvbiI6ZmFsc2UsIlBlcmNlbnRhZ2VDb21wbGV0ZVN0eWxlIjp7IiRpZCI6IjU5MyIsIkZvbnRTZXR0aW5ncyI6eyIkaWQiOiI1OTQiLCJGb250U2l6ZSI6MTAsIkZvbnROYW1lIjoiQ2FsaWJyaSIsIklzQm9sZCI6ZmFsc2UsIklzSXRhbGljIjpmYWxzZSwiSXNVbmRlcmxpbmVkIjpmYWxzZSwiUGFyZW50U3R5bGUiOm51bGx9LCJBdXRvU2l6ZSI6MCwiRm9yZWdyb3VuZCI6eyIkcmVmIjoiMTIwIn0sIk1heFdpZHRoIjoyMDAuMCwiTWF4SGVpZ2h0IjoiSW5maW5pdHkiLCJTbWFydEZvcmVncm91bmRJc0FjdGl2ZSI6ZmFsc2UsIkhvcml6b250YWxBbGlnbm1lbnQiOjAsIlZlcnRpY2FsQWxpZ25tZW50IjowLCJTbWFydEZvcmVncm91bmQiOm51bGwsIkJhY2tncm91bmRGaWxsVHlwZSI6MCwiTWFyZ2luIjp7IiRyZWYiOiIxMjIifSwiUGFkZGluZyI6eyIkcmVmIjoiMTIzIn0sIkJhY2tncm91bmQiOnsiJGlkIjoiNTk1IiwiQ29sb3IiOnsiJGlkIjoiNTk2IiwiQSI6ODksIlIiOjAsIkciOjAsIkIiOjB9fSwiSXNWaXNpYmxlIjp0cnVlLCJXaWR0aCI6MC4wLCJIZWlnaHQiOjAuMCwiQm9yZGVyU3R5bGUiOnsiJGlkIjoiNTk3IiwiTGluZUNvbG9yIjpudWxsLCJMaW5lV2VpZ2h0IjowLjAsIkxpbmVUeXBlIjowLCJQYXJlbnRTdHlsZSI6bnVsbH0sIlBhcmVudFN0eWxlIjpudWxsfSwiRHVyYXRpb25TdHlsZSI6eyIkaWQiOiI1OTgiLCJGb250U2V0dGluZ3MiOnsiJGlkIjoiNTk5IiwiRm9udFNpemUiOjEwLCJGb250TmFtZSI6IkNhbGlicmkiLCJJc0JvbGQiOmZhbHNlLCJJc0l0YWxpYyI6ZmFsc2UsIklzVW5kZXJsaW5lZCI6ZmFsc2UsIlBhcmVudFN0eWxlIjpudWxsfSwiQXV0b1NpemUiOjAsIkZvcmVncm91bmQiOnsiJGlkIjoiNjAwIiwiQ29sb3IiOnsiJGlkIjoiNjA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HJlZiI6IjEyOSJ9LCJQYWRkaW5nIjp7IiRyZWYiOiIxMzAifSwiQmFja2dyb3VuZCI6eyIkaWQiOiI2MDIiLCJDb2xvciI6eyIkcmVmIjoiNTk2In19LCJJc1Zpc2libGUiOnRydWUsIldpZHRoIjowLjAsIkhlaWdodCI6MC4wLCJCb3JkZXJTdHlsZSI6eyIkaWQiOiI2MDMiLCJMaW5lQ29sb3IiOm51bGwsIkxpbmVXZWlnaHQiOjAuMCwiTGluZVR5cGUiOjAsIlBhcmVudFN0eWxlIjpudWxsfSwiUGFyZW50U3R5bGUiOm51bGx9LCJIb3Jpem9udGFsQ29ubmVjdG9yU3R5bGUiOnsiJGlkIjoiNjA0IiwiTGluZUNvbG9yIjp7IiRpZCI6IjYwNSIsIiR0eXBlIjoiTkxSRS5Db21tb24uRG9tLlNvbGlkQ29sb3JCcnVzaCwgTkxSRS5Db21tb24iLCJDb2xvciI6eyIkaWQiOiI2MDYiLCJBIjoyNTUsIlIiOjIwNCwiRyI6MjA0LCJCIjoyMDR9fSwiTGluZVdlaWdodCI6MS4wLCJMaW5lVHlwZSI6MCwiUGFyZW50U3R5bGUiOm51bGx9LCJWZXJ0aWNhbENvbm5lY3RvclN0eWxlIjp7IiRpZCI6IjYwNyIsIkxpbmVDb2xvciI6eyIkaWQiOiI2MDgiLCIkdHlwZSI6Ik5MUkUuQ29tbW9uLkRvbS5Tb2xpZENvbG9yQnJ1c2gsIE5MUkUuQ29tbW9uIiwiQ29sb3IiOnsiJGlkIjoiNjA5IiwiQSI6MjU1LCJSIjoyMDQsIkciOjIwNCwiQiI6MjA0fX0sIkxpbmVXZWlnaHQiOjAuMCwiTGluZVR5cGUiOjAsIlBhcmVudFN0eWxlIjpudWxsfSwiTWFyZ2luIjpudWxsLCJTdGFydERhdGVQb3NpdGlvbiI6NCwiRW5kRGF0ZVBvc2l0aW9uIjo0LCJEYXRlSXNWaXNpYmxlIjp0cnVlLCJUaXRsZVBvc2l0aW9uIjo1LCJEdXJhdGlvblBvc2l0aW9uIjo2LCJQZXJjZW50YWdlQ29tcGxldGVkUG9zaXRpb24iOjYsIlNwYWNpbmciOjUsIklzQmVsb3dUaW1lYmFuZCI6dHJ1ZSwiUGVyY2VudGFnZUNvbXBsZXRlU2hhcGVPcGFjaXR5IjozNSwiU2hhcGVTdHlsZSI6eyIkaWQiOiI2MTAiLCJNYXJnaW4iOnsiJHJlZiI6IjEzOSJ9LCJQYWRkaW5nIjp7IiRyZWYiOiIxNDAifSwiQmFja2dyb3VuZCI6eyIkaWQiOiI2MTEiLCJDb2xvciI6eyIkaWQiOiI2MTIiLCJBIjoyNTUsIlIiOjc5LCJHIjoxMjksIkIiOjE4OX19LCJJc1Zpc2libGUiOnRydWUsIldpZHRoIjo4Ny4wLCJIZWlnaHQiOjE2LjAsIkJvcmRlclN0eWxlIjp7IiRpZCI6IjYxMyIsIkxpbmVDb2xvciI6eyIkaWQiOiI2MTQiLCIkdHlwZSI6Ik5MUkUuQ29tbW9uLkRvbS5Tb2xpZENvbG9yQnJ1c2gsIE5MUkUuQ29tbW9uIiwiQ29sb3IiOnsiJGlkIjoiNjE1IiwiQSI6MjU1LCJSIjoyNTUsIkciOjAsIkIiOjB9fSwiTGluZVdlaWdodCI6MC4wLCJMaW5lVHlwZSI6MCwiUGFyZW50U3R5bGUiOm51bGx9LCJQYXJlbnRTdHlsZSI6bnVsbH0sIlRpdGxlU3R5bGUiOnsiJGlkIjoiNjE2IiwiRm9udFNldHRpbmdzIjp7IiRpZCI6IjYxNyIsIkZvbnRTaXplIjoxMSwiRm9udE5hbWUiOiJDYWxpYnJpIiwiSXNCb2xkIjpmYWxzZSwiSXNJdGFsaWMiOmZhbHNlLCJJc1VuZGVybGluZWQiOmZhbHNlLCJQYXJlbnRTdHlsZSI6bnVsbH0sIkF1dG9TaXplIjowLCJGb3JlZ3JvdW5kIjp7IiRpZCI6IjYxOCIsIkNvbG9yIjp7IiRpZCI6IjYxOSIsIkEiOjI1NSwiUiI6MCwiRyI6MCwiQiI6MH19LCJNYXhXaWR0aCI6MTE3My4zMzMzMzMzMzMzMzMzLCJNYXhIZWlnaHQiOiJJbmZpbml0eSIsIlNtYXJ0Rm9yZWdyb3VuZElzQWN0aXZlIjpmYWxzZSwiSG9yaXpvbnRhbEFsaWdubWVudCI6MCwiVmVydGljYWxBbGlnbm1lbnQiOjAsIlNtYXJ0Rm9yZWdyb3VuZCI6bnVsbCwiQmFja2dyb3VuZEZpbGxUeXBlIjowLCJNYXJnaW4iOnsiJHJlZiI6IjE1MCJ9LCJQYWRkaW5nIjp7IiRyZWYiOiIxNTEifSwiQmFja2dyb3VuZCI6eyIkaWQiOiI2MjAiLCJDb2xvciI6eyIkcmVmIjoiNTk2In19LCJJc1Zpc2libGUiOnRydWUsIldpZHRoIjowLjAsIkhlaWdodCI6MC4wLCJCb3JkZXJTdHlsZSI6eyIkaWQiOiI2MjEiLCJMaW5lQ29sb3IiOm51bGwsIkxpbmVXZWlnaHQiOjAuMCwiTGluZVR5cGUiOjAsIlBhcmVudFN0eWxlIjpudWxsfSwiUGFyZW50U3R5bGUiOm51bGx9LCJEYXRlU3R5bGUiOnsiJGlkIjoiNjIyIiwiRm9udFNldHRpbmdzIjp7IiRpZCI6IjYyMyIsIkZvbnRTaXplIjoxMCwiRm9udE5hbWUiOiJDYWxpYnJpIiwiSXNCb2xkIjpmYWxzZSwiSXNJdGFsaWMiOmZhbHNlLCJJc1VuZGVybGluZWQiOmZhbHNlLCJQYXJlbnRTdHlsZSI6bnVsbH0sIkF1dG9TaXplIjowLCJGb3JlZ3JvdW5kIjp7IiRpZCI6IjYyNCIsIkNvbG9yIjp7IiRpZCI6IjYy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1NyJ9LCJQYWRkaW5nIjp7IiRyZWYiOiIxNTgifSwiQmFja2dyb3VuZCI6eyIkaWQiOiI2MjYiLCJDb2xvciI6eyIkcmVmIjoiNTk2In19LCJJc1Zpc2libGUiOnRydWUsIldpZHRoIjowLjAsIkhlaWdodCI6MC4wLCJCb3JkZXJTdHlsZSI6eyIkaWQiOiI2MjciLCJMaW5lQ29sb3IiOm51bGwsIkxpbmVXZWlnaHQiOjAuMCwiTGluZVR5cGUiOjAsIlBhcmVudFN0eWxlIjpudWxsfSwiUGFyZW50U3R5bGUiOm51bGx9LCJEYXRlRm9ybWF0Ijp7IiRpZCI6IjYyOC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yOSIsIkZvcm1hdCI6MCwiSXNWaXNpYmxlIjpmYWxzZSwiTGFzdEtub3duVmlzaWJpbGl0eVN0YXRlIjpmYWxzZX0sIklzVmlzaWJsZSI6dHJ1ZSwiUGFyZW50U3R5bGUiOm51bGx9LCJJbmRleCI6MTEsIlNtYXJ0RHVyYXRpb25BY3RpdmF0ZWQiOmZhbHNlLCJEYXRlRm9ybWF0Ijp7IiRyZWYiOiI2MjgifSwiV2Vla051bWJlcmluZyI6eyIkaWQiOiI2MzAiLCJGb3JtYXQiOjAsIklzVmlzaWJsZSI6ZmFsc2UsIkxhc3RLbm93blZpc2liaWxpdHlTdGF0ZSI6ZmFsc2V9LCJJZCI6IjdhYzU5NDBmLWVjYTktNGU5YS1iM2Y1LTY2NWQ2MzZjYzI2MCIsIkltcG9ydElkIjoiMTIiLCJUaXRsZSI6IkZISVIgSW50ZWdyYXRpb24gVGVzdGluZyIsIk5vdGUiOm51bGwsIkh5cGVybGluayI6eyIkaWQiOiI2MzEiLCJBZGRyZXNzIjoiIiwiU3ViQWRkcmVzcyI6IiJ9LCJJc0NoYW5nZWQiOmZhbHNlLCJJc05ldyI6ZmFsc2V9LHsiJGlkIjoiNjMyIiwiR3JvdXBOYW1lIjpudWxsLCJTdGFydERhdGUiOiIyMDIxLTEwLTI1VDA4OjAwOjAwIiwiRW5kRGF0ZSI6IjIwMjItMTItMzBUMTc6MDA6MDBaIiwiUGVyY2VudGFnZUNvbXBsZXRlIjoyNS4wLCJTdHlsZSI6eyIkaWQiOiI2MzMiLCJTaGFwZSI6MCwiU2hhcGVUaGlja25lc3MiOjEsIkR1cmF0aW9uRm9ybWF0IjowLCJJbmNsdWRlTm9uV29ya2luZ0RheXNJbkR1cmF0aW9uIjpmYWxzZSwiUGVyY2VudGFnZUNvbXBsZXRlU3R5bGUiOnsiJGlkIjoiNjM0IiwiRm9udFNldHRpbmdzIjp7IiRpZCI6IjYzNSIsIkZvbnRTaXplIjoxMCwiRm9udE5hbWUiOiJDYWxpYnJpIiwiSXNCb2xkIjpmYWxzZSwiSXNJdGFsaWMiOmZhbHNlLCJJc1VuZGVybGluZWQiOmZhbHNlLCJQYXJlbnRTdHlsZSI6bnVsbH0sIkF1dG9TaXplIjowLCJGb3JlZ3JvdW5kIjp7IiRyZWYiOiIxMjAifSwiTWF4V2lkdGgiOjIwMC4wLCJNYXhIZWlnaHQiOiJJbmZpbml0eSIsIlNtYXJ0Rm9yZWdyb3VuZElzQWN0aXZlIjpmYWxzZSwiSG9yaXpvbnRhbEFsaWdubWVudCI6MSwiVmVydGljYWxBbGlnbm1lbnQiOjAsIlNtYXJ0Rm9yZWdyb3VuZCI6bnVsbCwiQmFja2dyb3VuZEZpbGxUeXBlIjowLCJNYXJnaW4iOnsiJHJlZiI6IjEyMiJ9LCJQYWRkaW5nIjp7IiRyZWYiOiIxMjMifSwiQmFja2dyb3VuZCI6eyIkaWQiOiI2MzYiLCJDb2xvciI6eyIkaWQiOiI2MzciLCJBIjo4OSwiUiI6MCwiRyI6MCwiQiI6MH19LCJJc1Zpc2libGUiOnRydWUsIldpZHRoIjowLjAsIkhlaWdodCI6MC4wLCJCb3JkZXJTdHlsZSI6eyIkaWQiOiI2MzgiLCJMaW5lQ29sb3IiOm51bGwsIkxpbmVXZWlnaHQiOjAuMCwiTGluZVR5cGUiOjAsIlBhcmVudFN0eWxlIjpudWxsfSwiUGFyZW50U3R5bGUiOm51bGx9LCJEdXJhdGlvblN0eWxlIjp7IiRpZCI6IjYzOSIsIkZvbnRTZXR0aW5ncyI6eyIkaWQiOiI2NDAiLCJGb250U2l6ZSI6MTAsIkZvbnROYW1lIjoiQ2FsaWJyaSIsIklzQm9sZCI6ZmFsc2UsIklzSXRhbGljIjpmYWxzZSwiSXNVbmRlcmxpbmVkIjpmYWxzZSwiUGFyZW50U3R5bGUiOm51bGx9LCJBdXRvU2l6ZSI6MCwiRm9yZWdyb3VuZCI6eyIkaWQiOiI2NDEiLCJDb2xvciI6eyIkaWQiOiI2ND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cmVmIjoiMTI5In0sIlBhZGRpbmciOnsiJHJlZiI6IjEzMCJ9LCJCYWNrZ3JvdW5kIjp7IiRpZCI6IjY0MyIsIkNvbG9yIjp7IiRyZWYiOiI2MzcifX0sIklzVmlzaWJsZSI6dHJ1ZSwiV2lkdGgiOjAuMCwiSGVpZ2h0IjowLjAsIkJvcmRlclN0eWxlIjp7IiRpZCI6IjY0NCIsIkxpbmVDb2xvciI6bnVsbCwiTGluZVdlaWdodCI6MC4wLCJMaW5lVHlwZSI6MCwiUGFyZW50U3R5bGUiOm51bGx9LCJQYXJlbnRTdHlsZSI6bnVsbH0sIkhvcml6b250YWxDb25uZWN0b3JTdHlsZSI6eyIkaWQiOiI2NDUiLCJMaW5lQ29sb3IiOnsiJGlkIjoiNjQ2IiwiJHR5cGUiOiJOTFJFLkNvbW1vbi5Eb20uU29saWRDb2xvckJydXNoLCBOTFJFLkNvbW1vbiIsIkNvbG9yIjp7IiRpZCI6IjY0NyIsIkEiOjI1NSwiUiI6MjA0LCJHIjoyMDQsIkIiOjIwNH19LCJMaW5lV2VpZ2h0IjoxLjAsIkxpbmVUeXBlIjowLCJQYXJlbnRTdHlsZSI6bnVsbH0sIlZlcnRpY2FsQ29ubmVjdG9yU3R5bGUiOnsiJGlkIjoiNjQ4IiwiTGluZUNvbG9yIjp7IiRpZCI6IjY0OSIsIiR0eXBlIjoiTkxSRS5Db21tb24uRG9tLlNvbGlkQ29sb3JCcnVzaCwgTkxSRS5Db21tb24iLCJDb2xvciI6eyIkaWQiOiI2NTAiLCJBIjoyNTUsIlIiOjIwNCwiRyI6MjA0LCJCIjoyMDR9fSwiTGluZVdlaWdodCI6MC4wLCJMaW5lVHlwZSI6MCwiUGFyZW50U3R5bGUiOm51bGx9LCJNYXJnaW4iOm51bGwsIlN0YXJ0RGF0ZVBvc2l0aW9uIjo0LCJFbmREYXRlUG9zaXRpb24iOjQsIkRhdGVJc1Zpc2libGUiOnRydWUsIlRpdGxlUG9zaXRpb24iOjUsIkR1cmF0aW9uUG9zaXRpb24iOjYsIlBlcmNlbnRhZ2VDb21wbGV0ZWRQb3NpdGlvbiI6MiwiU3BhY2luZyI6NSwiSXNCZWxvd1RpbWViYW5kIjp0cnVlLCJQZXJjZW50YWdlQ29tcGxldGVTaGFwZU9wYWNpdHkiOjM1LCJTaGFwZVN0eWxlIjp7IiRpZCI6IjY1MSIsIk1hcmdpbiI6eyIkcmVmIjoiMTM5In0sIlBhZGRpbmciOnsiJHJlZiI6IjE0MCJ9LCJCYWNrZ3JvdW5kIjp7IiRpZCI6IjY1MiIsIkNvbG9yIjp7IiRpZCI6IjY1MyIsIkEiOjI1NSwiUiI6NzksIkciOjEyOSwiQiI6MTg5fX0sIklzVmlzaWJsZSI6dHJ1ZSwiV2lkdGgiOjM5Mi4wLCJIZWlnaHQiOjE2LjAsIkJvcmRlclN0eWxlIjp7IiRpZCI6IjY1NCIsIkxpbmVDb2xvciI6eyIkaWQiOiI2NTUiLCIkdHlwZSI6Ik5MUkUuQ29tbW9uLkRvbS5Tb2xpZENvbG9yQnJ1c2gsIE5MUkUuQ29tbW9uIiwiQ29sb3IiOnsiJGlkIjoiNjU2IiwiQSI6MjU1LCJSIjoyNTUsIkciOjAsIkIiOjB9fSwiTGluZVdlaWdodCI6MC4wLCJMaW5lVHlwZSI6MCwiUGFyZW50U3R5bGUiOm51bGx9LCJQYXJlbnRTdHlsZSI6bnVsbH0sIlRpdGxlU3R5bGUiOnsiJGlkIjoiNjU3IiwiRm9udFNldHRpbmdzIjp7IiRpZCI6IjY1OCIsIkZvbnRTaXplIjoxMSwiRm9udE5hbWUiOiJDYWxpYnJpIiwiSXNCb2xkIjpmYWxzZSwiSXNJdGFsaWMiOmZhbHNlLCJJc1VuZGVybGluZWQiOmZhbHNlLCJQYXJlbnRTdHlsZSI6bnVsbH0sIkF1dG9TaXplIjowLCJGb3JlZ3JvdW5kIjp7IiRpZCI6IjY1OSIsIkNvbG9yIjp7IiRpZCI6IjY2MCIsIkEiOjI1NSwiUiI6MCwiRyI6MCwiQiI6MH19LCJNYXhXaWR0aCI6MTE3My4zMzMzMzMzMzMzMzMzLCJNYXhIZWlnaHQiOiJJbmZpbml0eSIsIlNtYXJ0Rm9yZWdyb3VuZElzQWN0aXZlIjpmYWxzZSwiSG9yaXpvbnRhbEFsaWdubWVudCI6MCwiVmVydGljYWxBbGlnbm1lbnQiOjAsIlNtYXJ0Rm9yZWdyb3VuZCI6bnVsbCwiQmFja2dyb3VuZEZpbGxUeXBlIjowLCJNYXJnaW4iOnsiJHJlZiI6IjE1MCJ9LCJQYWRkaW5nIjp7IiRyZWYiOiIxNTEifSwiQmFja2dyb3VuZCI6eyIkaWQiOiI2NjEiLCJDb2xvciI6eyIkcmVmIjoiNjM3In19LCJJc1Zpc2libGUiOnRydWUsIldpZHRoIjowLjAsIkhlaWdodCI6MC4wLCJCb3JkZXJTdHlsZSI6eyIkaWQiOiI2NjIiLCJMaW5lQ29sb3IiOm51bGwsIkxpbmVXZWlnaHQiOjAuMCwiTGluZVR5cGUiOjAsIlBhcmVudFN0eWxlIjpudWxsfSwiUGFyZW50U3R5bGUiOm51bGx9LCJEYXRlU3R5bGUiOnsiJGlkIjoiNjYzIiwiRm9udFNldHRpbmdzIjp7IiRpZCI6IjY2NCIsIkZvbnRTaXplIjoxMCwiRm9udE5hbWUiOiJDYWxpYnJpIiwiSXNCb2xkIjpmYWxzZSwiSXNJdGFsaWMiOmZhbHNlLCJJc1VuZGVybGluZWQiOmZhbHNlLCJQYXJlbnRTdHlsZSI6bnVsbH0sIkF1dG9TaXplIjowLCJGb3JlZ3JvdW5kIjp7IiRpZCI6IjY2NSIsIkNvbG9yIjp7IiRpZCI6IjY2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1NyJ9LCJQYWRkaW5nIjp7IiRyZWYiOiIxNTgifSwiQmFja2dyb3VuZCI6eyIkaWQiOiI2NjciLCJDb2xvciI6eyIkcmVmIjoiNjM3In19LCJJc1Zpc2libGUiOnRydWUsIldpZHRoIjowLjAsIkhlaWdodCI6MC4wLCJCb3JkZXJTdHlsZSI6eyIkaWQiOiI2NjgiLCJMaW5lQ29sb3IiOm51bGwsIkxpbmVXZWlnaHQiOjAuMCwiTGluZVR5cGUiOjAsIlBhcmVudFN0eWxlIjpudWxsfSwiUGFyZW50U3R5bGUiOm51bGx9LCJEYXRlRm9ybWF0Ijp7IiRpZCI6IjY2OS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3MCIsIkZvcm1hdCI6MCwiSXNWaXNpYmxlIjpmYWxzZSwiTGFzdEtub3duVmlzaWJpbGl0eVN0YXRlIjpmYWxzZX0sIklzVmlzaWJsZSI6dHJ1ZSwiUGFyZW50U3R5bGUiOm51bGx9LCJJbmRleCI6MTMsIlNtYXJ0RHVyYXRpb25BY3RpdmF0ZWQiOmZhbHNlLCJEYXRlRm9ybWF0Ijp7IiRyZWYiOiI2NjkifSwiV2Vla051bWJlcmluZyI6eyIkaWQiOiI2NzEiLCJGb3JtYXQiOjAsIklzVmlzaWJsZSI6ZmFsc2UsIkxhc3RLbm93blZpc2liaWxpdHlTdGF0ZSI6ZmFsc2V9LCJJZCI6Ijk5MzI4NDE5LTg4YzktNGQyNS1hOWQzLWY1OGQzYTE3MTkyMiIsIkltcG9ydElkIjoiMjAiLCJUaXRsZSI6IkNHIEFQSSBUcmFuc2l0aW9uIFByb2plY3QgVGVhbSIsIk5vdGUiOm51bGwsIkh5cGVybGluayI6eyIkaWQiOiI2NzIiLCJBZGRyZXNzIjoiIiwiU3ViQWRkcmVzcyI6IiJ9LCJJc0NoYW5nZWQiOmZhbHNlLCJJc05ldyI6ZmFsc2V9XSwiU3dpbWxhbmVzIjpbXSwiTXNQcm9qZWN0SXRlbXNUcmVlIjp7IiRpZCI6IjY3MyIsIlJvb3QiOnsiSW1wb3J0SWQiOm51bGwsIklzSW1wb3J0ZWQiOmZhbHNlLCJDaGlsZHJlbiI6W119fSwiTWV0YWRhdGEiOnsiJGlkIjoiNjc0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IsIk1zcENvbHVtbnNNYXBwaW5nIjoiW3tcIiRpZFwiOlwiMVwiLFwiU2VsZWN0ZWRNYXBwaW5nXCI6MixcIkNvbHVtbkhlYWRlclwiOlwiTmFtZVwifSx7XCIkaWRcIjpcIjJcIixcIlNlbGVjdGVkTWFwcGluZ1wiOjMsXCJDb2x1bW5IZWFkZXJcIjpcIlN0YXJ0XCJ9LHtcIiRpZFwiOlwiM1wiLFwiU2VsZWN0ZWRNYXBwaW5nXCI6NCxcIkNvbHVtbkhlYWRlclwiOlwiRmluaXNoXCJ9XSIsIk1zcExhdGVzdEltcG9ydEl0ZW1zIjoie1wiJGlkXCI6XCIxXCIsXCJSb290XCI6e1wiSW1wb3J0SWRcIjpudWxsLFwiSXNJbXBvcnRlZFwiOmZhbHNlLFwiQ2hpbGRyZW5cIjpbe1wiJGlkXCI6XCIyXCIsXCJJbXBvcnRJZFwiOlwiMVwiLFwiSXNJbXBvcnRlZFwiOnRydWUsXCJDaGlsZHJlblwiOltdfSx7XCIkaWRcIjpcIjNcIixcIkltcG9ydElkXCI6XCIyXCIsXCJJc0ltcG9ydGVkXCI6ZmFsc2UsXCJDaGlsZHJlblwiOltdfSx7XCIkaWRcIjpcIjRcIixcIkltcG9ydElkXCI6XCIzXCIsXCJJc0ltcG9ydGVkXCI6ZmFsc2UsXCJDaGlsZHJlblwiOltdfSx7XCIkaWRcIjpcIjVcIixcIkltcG9ydElkXCI6XCIxN1wiLFwiSXNJbXBvcnRlZFwiOmZhbHNlLFwiQ2hpbGRyZW5cIjpbXX0se1wiJGlkXCI6XCI2XCIsXCJJbXBvcnRJZFwiOlwiNFwiLFwiSXNJbXBvcnRlZFwiOmZhbHNlLFwiQ2hpbGRyZW5cIjpbXX0se1wiJGlkXCI6XCI3XCIsXCJJbXBvcnRJZFwiOlwiNlwiLFwiSXNJbXBvcnRlZFwiOmZhbHNlLFwiQ2hpbGRyZW5cIjpbXX0se1wiJGlkXCI6XCI4XCIsXCJJbXBvcnRJZFwiOlwiN1wiLFwiSXNJbXBvcnRlZFwiOmZhbHNlLFwiQ2hpbGRyZW5cIjpbXX0se1wiJGlkXCI6XCI5XCIsXCJJbXBvcnRJZFwiOlwiOFwiLFwiSXNJbXBvcnRlZFwiOmZhbHNlLFwiQ2hpbGRyZW5cIjpbXX0se1wiJGlkXCI6XCIxMFwiLFwiSW1wb3J0SWRcIjpcIjE4XCIsXCJJc0ltcG9ydGVkXCI6ZmFsc2UsXCJDaGlsZHJlblwiOltdfSx7XCIkaWRcIjpcIjExXCIsXCJJbXBvcnRJZFwiOlwiOVwiLFwiSXNJbXBvcnRlZFwiOmZhbHNlLFwiQ2hpbGRyZW5cIjpbXX0se1wiJGlkXCI6XCIxMlwiLFwiSW1wb3J0SWRcIjpcIjExXCIsXCJJc0ltcG9ydGVkXCI6ZmFsc2UsXCJDaGlsZHJlblwiOltdfSx7XCIkaWRcIjpcIjEzXCIsXCJJbXBvcnRJZFwiOlwiMTBcIixcIklzSW1wb3J0ZWRcIjpmYWxzZSxcIkNoaWxkcmVuXCI6W119LHtcIiRpZFwiOlwiMTRcIixcIkltcG9ydElkXCI6XCIxMlwiLFwiSXNJbXBvcnRlZFwiOmZhbHNlLFwiQ2hpbGRyZW5cIjpbXX0se1wiJGlkXCI6XCIxNVwiLFwiSW1wb3J0SWRcIjpcIjEzXCIsXCJJc0ltcG9ydGVkXCI6ZmFsc2UsXCJDaGlsZHJlblwiOltdfSx7XCIkaWRcIjpcIjE2XCIsXCJJbXBvcnRJZFwiOlwiMTlcIixcIklzSW1wb3J0ZWRcIjpmYWxzZSxcIkNoaWxkcmVuXCI6W119LHtcIiRpZFwiOlwiMTdcIixcIkltcG9ydElkXCI6XCIxNFwiLFwiSXNJbXBvcnRlZFwiOmZhbHNlLFwiQ2hpbGRyZW5cIjpbXX0se1wiJGlkXCI6XCIxOFwiLFwiSW1wb3J0SWRcIjpcIjE2XCIsXCJJc0ltcG9ydGVkXCI6ZmFsc2UsXCJDaGlsZHJlblwiOltdfSx7XCIkaWRcIjpcIjE5XCIsXCJJbXBvcnRJZFwiOlwiMTVcIixcIklzSW1wb3J0ZWRcIjpmYWxzZSxcIkNoaWxkcmVuXCI6W119LHtcIiRpZFwiOlwiMjBcIixcIkltcG9ydElkXCI6XCIyMFwiLFwiSXNJbXBvcnRlZFwiOmZhbHNlLFwiQ2hpbGRyZW5cIjpbXX1dfX0iLCJNc3BTeW5jQnlVaWQiOiJUcnVlIiwiUmVjZW50Q29sb3JzQ29sbGVjdGlvbiI6IltdIn0sIlNldHRpbmdzIjp7IiRpZCI6IjY3NSIsIkltcGFPcHRpb25zIjp7IiRpZCI6IjY3Ni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iwiRmlsZVBhdGgiOiJDOlxcVXNlcnNcXE1VTExFXFxEb2N1bWVudHNcXEVuZ2FnZW1lbnRzXFxFT0hIU1xcQ29uc29saWRhdGVkIENsaW5pY2FsIEdhdGV3YXlcXENHIEFQSSAmIEZISVIgRGV2ZWxvcG1lbnRcXENHIEFQSSBQcm9qZWN0IFBsYW4ubXBwIiwiVGltZUNvbmZpZ3VyYXRpb24iOnsiJGlkIjoiNjc3IiwiVXNlVGltZSI6ZmFsc2UsIldvcmtEYXlTdGFydCI6IjA4OjAwOjAwIiwiV29ya0RheUVuZCI6IjE3OjAwOjAwIn0sIkxhc3RVc2VkVGVtcGxhdGVJZCI6ImYzNzQ2MDYzLTAwNGMtNDQ1ZC05MTg3LWNlZGY3YWNlMTQzYiIsIkZpcnN0V2Vla09mWWVhciI6MCwiUGxhY2VNaWxlc3RvbmVBdFRoZUJlZ2lubmluZ09mVGhlRGF5IjpmYWxzZX0="/>
  <p:tag name="__MASTER" val="__part_0"/>
</p:tagLst>
</file>

<file path=ppt/tags/tag55.xml><?xml version="1.0" encoding="utf-8"?>
<p:tagLst xmlns:a="http://schemas.openxmlformats.org/drawingml/2006/main" xmlns:r="http://schemas.openxmlformats.org/officeDocument/2006/relationships" xmlns:p="http://schemas.openxmlformats.org/presentationml/2006/main">
  <p:tag name="OTLMARKERSHAPE" val="OTL"/>
</p:tagLst>
</file>

<file path=ppt/tags/tag56.xml><?xml version="1.0" encoding="utf-8"?>
<p:tagLst xmlns:a="http://schemas.openxmlformats.org/drawingml/2006/main" xmlns:r="http://schemas.openxmlformats.org/officeDocument/2006/relationships" xmlns:p="http://schemas.openxmlformats.org/presentationml/2006/main">
  <p:tag name="OTLMARKERSHAPE" val="OTL"/>
</p:tagLst>
</file>

<file path=ppt/tags/tag57.xml><?xml version="1.0" encoding="utf-8"?>
<p:tagLst xmlns:a="http://schemas.openxmlformats.org/drawingml/2006/main" xmlns:r="http://schemas.openxmlformats.org/officeDocument/2006/relationships" xmlns:p="http://schemas.openxmlformats.org/presentationml/2006/main">
  <p:tag name="OTLTIMEBANDSCALETYPE" val="Months"/>
  <p:tag name="OTLTIMEBANDSCALEFORMAT" val="MMM"/>
  <p:tag name="OTLTIMEBANDSHAPETYPE" val="RectangleTimeband"/>
  <p:tag name="OTLTIMEBANDSHAPEHEIGHT" val="30"/>
  <p:tag name="OTLTIMEBANDCULTUREINFO" val="en-US"/>
  <p:tag name="OTLTIMEBANDTHREEDEFFECTS" val="None"/>
  <p:tag name="OTLTIMEBANDAUTODATERANGE" val="True"/>
  <p:tag name="OTLTIMEBANDSTARTDATE" val="0001-01-01T00:00:00.0000000"/>
  <p:tag name="OTLTIMEBANDWORKINGDAYS" val="Standard"/>
  <p:tag name="OTLTIMEBANDELAPSEDTIMEEXTENSION" val="False"/>
  <p:tag name="OTLTIMEBANDUSETIME" val="False"/>
  <p:tag name="OTLTIMEBANDTIMECONFIGWORKDAYSTART" val="08:00:00"/>
  <p:tag name="OTLTIMEBANDTIMECONFIGWORKDAYEND" val="17:00:00"/>
  <p:tag name="OTLTIMEBANDAPPENDYEARONYEARCHANGE" val="True"/>
  <p:tag name="OTLTIMEBANDSCALEMARKING" val="None"/>
  <p:tag name="OTLRIGHTENDCAPSMARGINRIGHT" val="20"/>
  <p:tag name="OTLLEFTENDCAPSMARGINLEFT" val="20"/>
  <p:tag name="OTLTIMEBANDFYSTARTMONTH" val="January"/>
  <p:tag name="OTLTIMEBANDSHOWFYLABEL" val="True"/>
  <p:tag name="OTLTIMEBANDUSESTARTINGOFTHEYEARFORFYNUMBERING" val="True"/>
  <p:tag name="OTLTIMEBANDRESERVEDLEFTAREAWIDTH" val="0"/>
  <p:tag name="OTLTIMEBANDRESERVEDLEFTAREAISSET" val="False"/>
  <p:tag name="OTLTIMEBANDQUICKPOSITION" val="Custom"/>
  <p:tag name="OTLTIMEBANDENDDATE" val="2022-12-30T17:00:00.0000000"/>
  <p:tag name="OTLMARKERSHAPE" val="OTL"/>
</p:tagLst>
</file>

<file path=ppt/tags/tag58.xml><?xml version="1.0" encoding="utf-8"?>
<p:tagLst xmlns:a="http://schemas.openxmlformats.org/drawingml/2006/main" xmlns:r="http://schemas.openxmlformats.org/officeDocument/2006/relationships" xmlns:p="http://schemas.openxmlformats.org/presentationml/2006/main">
  <p:tag name="OTLMARKERSHAPE" val="OTL"/>
</p:tagLst>
</file>

<file path=ppt/tags/tag59.xml><?xml version="1.0" encoding="utf-8"?>
<p:tagLst xmlns:a="http://schemas.openxmlformats.org/drawingml/2006/main" xmlns:r="http://schemas.openxmlformats.org/officeDocument/2006/relationships" xmlns:p="http://schemas.openxmlformats.org/presentationml/2006/main">
  <p:tag name="OTLMARKERSHAPE" val="OTL"/>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60.xml><?xml version="1.0" encoding="utf-8"?>
<p:tagLst xmlns:a="http://schemas.openxmlformats.org/drawingml/2006/main" xmlns:r="http://schemas.openxmlformats.org/officeDocument/2006/relationships" xmlns:p="http://schemas.openxmlformats.org/presentationml/2006/main">
  <p:tag name="OTLMARKERSHAPE" val="OTL"/>
</p:tagLst>
</file>

<file path=ppt/tags/tag61.xml><?xml version="1.0" encoding="utf-8"?>
<p:tagLst xmlns:a="http://schemas.openxmlformats.org/drawingml/2006/main" xmlns:r="http://schemas.openxmlformats.org/officeDocument/2006/relationships" xmlns:p="http://schemas.openxmlformats.org/presentationml/2006/main">
  <p:tag name="OTLMARKERSHAPE" val="OTL"/>
</p:tagLst>
</file>

<file path=ppt/tags/tag62.xml><?xml version="1.0" encoding="utf-8"?>
<p:tagLst xmlns:a="http://schemas.openxmlformats.org/drawingml/2006/main" xmlns:r="http://schemas.openxmlformats.org/officeDocument/2006/relationships" xmlns:p="http://schemas.openxmlformats.org/presentationml/2006/main">
  <p:tag name="OTLMARKERSHAPE" val="OTL"/>
</p:tagLst>
</file>

<file path=ppt/tags/tag63.xml><?xml version="1.0" encoding="utf-8"?>
<p:tagLst xmlns:a="http://schemas.openxmlformats.org/drawingml/2006/main" xmlns:r="http://schemas.openxmlformats.org/officeDocument/2006/relationships" xmlns:p="http://schemas.openxmlformats.org/presentationml/2006/main">
  <p:tag name="OTLMARKERSHAPE" val="OTL"/>
</p:tagLst>
</file>

<file path=ppt/tags/tag64.xml><?xml version="1.0" encoding="utf-8"?>
<p:tagLst xmlns:a="http://schemas.openxmlformats.org/drawingml/2006/main" xmlns:r="http://schemas.openxmlformats.org/officeDocument/2006/relationships" xmlns:p="http://schemas.openxmlformats.org/presentationml/2006/main">
  <p:tag name="OTLMARKERSHAPE" val="OTL"/>
</p:tagLst>
</file>

<file path=ppt/tags/tag65.xml><?xml version="1.0" encoding="utf-8"?>
<p:tagLst xmlns:a="http://schemas.openxmlformats.org/drawingml/2006/main" xmlns:r="http://schemas.openxmlformats.org/officeDocument/2006/relationships" xmlns:p="http://schemas.openxmlformats.org/presentationml/2006/main">
  <p:tag name="OTLMARKERSHAPE" val="OTL"/>
</p:tagLst>
</file>

<file path=ppt/tags/tag66.xml><?xml version="1.0" encoding="utf-8"?>
<p:tagLst xmlns:a="http://schemas.openxmlformats.org/drawingml/2006/main" xmlns:r="http://schemas.openxmlformats.org/officeDocument/2006/relationships" xmlns:p="http://schemas.openxmlformats.org/presentationml/2006/main">
  <p:tag name="OTLMARKERSHAPE" val="OTL"/>
</p:tagLst>
</file>

<file path=ppt/tags/tag67.xml><?xml version="1.0" encoding="utf-8"?>
<p:tagLst xmlns:a="http://schemas.openxmlformats.org/drawingml/2006/main" xmlns:r="http://schemas.openxmlformats.org/officeDocument/2006/relationships" xmlns:p="http://schemas.openxmlformats.org/presentationml/2006/main">
  <p:tag name="OTLMARKERSHAPE" val="OTL"/>
</p:tagLst>
</file>

<file path=ppt/tags/tag68.xml><?xml version="1.0" encoding="utf-8"?>
<p:tagLst xmlns:a="http://schemas.openxmlformats.org/drawingml/2006/main" xmlns:r="http://schemas.openxmlformats.org/officeDocument/2006/relationships" xmlns:p="http://schemas.openxmlformats.org/presentationml/2006/main">
  <p:tag name="OTLMARKERSHAPE" val="OTL"/>
</p:tagLst>
</file>

<file path=ppt/tags/tag69.xml><?xml version="1.0" encoding="utf-8"?>
<p:tagLst xmlns:a="http://schemas.openxmlformats.org/drawingml/2006/main" xmlns:r="http://schemas.openxmlformats.org/officeDocument/2006/relationships" xmlns:p="http://schemas.openxmlformats.org/presentationml/2006/main">
  <p:tag name="OTLMARKERSHAPE" val="OTL"/>
</p:tagLst>
</file>

<file path=ppt/tags/tag7.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70.xml><?xml version="1.0" encoding="utf-8"?>
<p:tagLst xmlns:a="http://schemas.openxmlformats.org/drawingml/2006/main" xmlns:r="http://schemas.openxmlformats.org/officeDocument/2006/relationships" xmlns:p="http://schemas.openxmlformats.org/presentationml/2006/main">
  <p:tag name="OTLMARKERSHAPE" val="OTL"/>
</p:tagLst>
</file>

<file path=ppt/tags/tag71.xml><?xml version="1.0" encoding="utf-8"?>
<p:tagLst xmlns:a="http://schemas.openxmlformats.org/drawingml/2006/main" xmlns:r="http://schemas.openxmlformats.org/officeDocument/2006/relationships" xmlns:p="http://schemas.openxmlformats.org/presentationml/2006/main">
  <p:tag name="OTLMARKERSHAPE" val="OTL"/>
</p:tagLst>
</file>

<file path=ppt/tags/tag72.xml><?xml version="1.0" encoding="utf-8"?>
<p:tagLst xmlns:a="http://schemas.openxmlformats.org/drawingml/2006/main" xmlns:r="http://schemas.openxmlformats.org/officeDocument/2006/relationships" xmlns:p="http://schemas.openxmlformats.org/presentationml/2006/main">
  <p:tag name="OTLMARKERSHAPE" val="OTL"/>
</p:tagLst>
</file>

<file path=ppt/tags/tag73.xml><?xml version="1.0" encoding="utf-8"?>
<p:tagLst xmlns:a="http://schemas.openxmlformats.org/drawingml/2006/main" xmlns:r="http://schemas.openxmlformats.org/officeDocument/2006/relationships" xmlns:p="http://schemas.openxmlformats.org/presentationml/2006/main">
  <p:tag name="OTLMARKERSHAPE" val="OTL"/>
</p:tagLst>
</file>

<file path=ppt/tags/tag74.xml><?xml version="1.0" encoding="utf-8"?>
<p:tagLst xmlns:a="http://schemas.openxmlformats.org/drawingml/2006/main" xmlns:r="http://schemas.openxmlformats.org/officeDocument/2006/relationships" xmlns:p="http://schemas.openxmlformats.org/presentationml/2006/main">
  <p:tag name="OTLMARKERSHAPE" val="OTL"/>
</p:tagLst>
</file>

<file path=ppt/tags/tag75.xml><?xml version="1.0" encoding="utf-8"?>
<p:tagLst xmlns:a="http://schemas.openxmlformats.org/drawingml/2006/main" xmlns:r="http://schemas.openxmlformats.org/officeDocument/2006/relationships" xmlns:p="http://schemas.openxmlformats.org/presentationml/2006/main">
  <p:tag name="OTLMARKERSHAPE" val="OTL"/>
</p:tagLst>
</file>

<file path=ppt/tags/tag76.xml><?xml version="1.0" encoding="utf-8"?>
<p:tagLst xmlns:a="http://schemas.openxmlformats.org/drawingml/2006/main" xmlns:r="http://schemas.openxmlformats.org/officeDocument/2006/relationships" xmlns:p="http://schemas.openxmlformats.org/presentationml/2006/main">
  <p:tag name="OTLMARKERSHAPE" val="OTL"/>
</p:tagLst>
</file>

<file path=ppt/tags/tag77.xml><?xml version="1.0" encoding="utf-8"?>
<p:tagLst xmlns:a="http://schemas.openxmlformats.org/drawingml/2006/main" xmlns:r="http://schemas.openxmlformats.org/officeDocument/2006/relationships" xmlns:p="http://schemas.openxmlformats.org/presentationml/2006/main">
  <p:tag name="OTLMARKERSHAPE" val="OTL"/>
</p:tagLst>
</file>

<file path=ppt/tags/tag78.xml><?xml version="1.0" encoding="utf-8"?>
<p:tagLst xmlns:a="http://schemas.openxmlformats.org/drawingml/2006/main" xmlns:r="http://schemas.openxmlformats.org/officeDocument/2006/relationships" xmlns:p="http://schemas.openxmlformats.org/presentationml/2006/main">
  <p:tag name="OTLMARKERSHAPE" val="OTL"/>
</p:tagLst>
</file>

<file path=ppt/tags/tag79.xml><?xml version="1.0" encoding="utf-8"?>
<p:tagLst xmlns:a="http://schemas.openxmlformats.org/drawingml/2006/main" xmlns:r="http://schemas.openxmlformats.org/officeDocument/2006/relationships" xmlns:p="http://schemas.openxmlformats.org/presentationml/2006/main">
  <p:tag name="OTLMARKERSHAPE" val="OTL"/>
</p:tagLst>
</file>

<file path=ppt/tags/tag8.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80.xml><?xml version="1.0" encoding="utf-8"?>
<p:tagLst xmlns:a="http://schemas.openxmlformats.org/drawingml/2006/main" xmlns:r="http://schemas.openxmlformats.org/officeDocument/2006/relationships" xmlns:p="http://schemas.openxmlformats.org/presentationml/2006/main">
  <p:tag name="OTLMARKERSHAPE" val="OTL"/>
</p:tagLst>
</file>

<file path=ppt/tags/tag81.xml><?xml version="1.0" encoding="utf-8"?>
<p:tagLst xmlns:a="http://schemas.openxmlformats.org/drawingml/2006/main" xmlns:r="http://schemas.openxmlformats.org/officeDocument/2006/relationships" xmlns:p="http://schemas.openxmlformats.org/presentationml/2006/main">
  <p:tag name="OTLMARKERSHAPE" val="OTL"/>
</p:tagLst>
</file>

<file path=ppt/tags/tag82.xml><?xml version="1.0" encoding="utf-8"?>
<p:tagLst xmlns:a="http://schemas.openxmlformats.org/drawingml/2006/main" xmlns:r="http://schemas.openxmlformats.org/officeDocument/2006/relationships" xmlns:p="http://schemas.openxmlformats.org/presentationml/2006/main">
  <p:tag name="OTLMARKERSHAPE" val="OTL"/>
</p:tagLst>
</file>

<file path=ppt/tags/tag83.xml><?xml version="1.0" encoding="utf-8"?>
<p:tagLst xmlns:a="http://schemas.openxmlformats.org/drawingml/2006/main" xmlns:r="http://schemas.openxmlformats.org/officeDocument/2006/relationships" xmlns:p="http://schemas.openxmlformats.org/presentationml/2006/main">
  <p:tag name="OTLMARKERSHAPE" val="OTL"/>
</p:tagLst>
</file>

<file path=ppt/tags/tag84.xml><?xml version="1.0" encoding="utf-8"?>
<p:tagLst xmlns:a="http://schemas.openxmlformats.org/drawingml/2006/main" xmlns:r="http://schemas.openxmlformats.org/officeDocument/2006/relationships" xmlns:p="http://schemas.openxmlformats.org/presentationml/2006/main">
  <p:tag name="OTLMARKERSHAPE" val="OTL"/>
</p:tagLst>
</file>

<file path=ppt/tags/tag85.xml><?xml version="1.0" encoding="utf-8"?>
<p:tagLst xmlns:a="http://schemas.openxmlformats.org/drawingml/2006/main" xmlns:r="http://schemas.openxmlformats.org/officeDocument/2006/relationships" xmlns:p="http://schemas.openxmlformats.org/presentationml/2006/main">
  <p:tag name="OTLMARKERSHAPE" val="OTL"/>
</p:tagLst>
</file>

<file path=ppt/tags/tag86.xml><?xml version="1.0" encoding="utf-8"?>
<p:tagLst xmlns:a="http://schemas.openxmlformats.org/drawingml/2006/main" xmlns:r="http://schemas.openxmlformats.org/officeDocument/2006/relationships" xmlns:p="http://schemas.openxmlformats.org/presentationml/2006/main">
  <p:tag name="OTLMARKERSHAPE" val="OTL"/>
</p:tagLst>
</file>

<file path=ppt/tags/tag87.xml><?xml version="1.0" encoding="utf-8"?>
<p:tagLst xmlns:a="http://schemas.openxmlformats.org/drawingml/2006/main" xmlns:r="http://schemas.openxmlformats.org/officeDocument/2006/relationships" xmlns:p="http://schemas.openxmlformats.org/presentationml/2006/main">
  <p:tag name="OTLMARKERSHAPE" val="OTL"/>
</p:tagLst>
</file>

<file path=ppt/tags/tag88.xml><?xml version="1.0" encoding="utf-8"?>
<p:tagLst xmlns:a="http://schemas.openxmlformats.org/drawingml/2006/main" xmlns:r="http://schemas.openxmlformats.org/officeDocument/2006/relationships" xmlns:p="http://schemas.openxmlformats.org/presentationml/2006/main">
  <p:tag name="OTLMARKERSHAPE" val="OTL"/>
</p:tagLst>
</file>

<file path=ppt/tags/tag89.xml><?xml version="1.0" encoding="utf-8"?>
<p:tagLst xmlns:a="http://schemas.openxmlformats.org/drawingml/2006/main" xmlns:r="http://schemas.openxmlformats.org/officeDocument/2006/relationships" xmlns:p="http://schemas.openxmlformats.org/presentationml/2006/main">
  <p:tag name="OTLMARKERSHAPE" val="OTL"/>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90.xml><?xml version="1.0" encoding="utf-8"?>
<p:tagLst xmlns:a="http://schemas.openxmlformats.org/drawingml/2006/main" xmlns:r="http://schemas.openxmlformats.org/officeDocument/2006/relationships" xmlns:p="http://schemas.openxmlformats.org/presentationml/2006/main">
  <p:tag name="OTLMARKERSHAPE" val="OTL"/>
</p:tagLst>
</file>

<file path=ppt/tags/tag91.xml><?xml version="1.0" encoding="utf-8"?>
<p:tagLst xmlns:a="http://schemas.openxmlformats.org/drawingml/2006/main" xmlns:r="http://schemas.openxmlformats.org/officeDocument/2006/relationships" xmlns:p="http://schemas.openxmlformats.org/presentationml/2006/main">
  <p:tag name="OTLMARKERSHAPE" val="OTL"/>
</p:tagLst>
</file>

<file path=ppt/tags/tag92.xml><?xml version="1.0" encoding="utf-8"?>
<p:tagLst xmlns:a="http://schemas.openxmlformats.org/drawingml/2006/main" xmlns:r="http://schemas.openxmlformats.org/officeDocument/2006/relationships" xmlns:p="http://schemas.openxmlformats.org/presentationml/2006/main">
  <p:tag name="OTLMARKERSHAPE" val="OTL"/>
</p:tagLst>
</file>

<file path=ppt/tags/tag93.xml><?xml version="1.0" encoding="utf-8"?>
<p:tagLst xmlns:a="http://schemas.openxmlformats.org/drawingml/2006/main" xmlns:r="http://schemas.openxmlformats.org/officeDocument/2006/relationships" xmlns:p="http://schemas.openxmlformats.org/presentationml/2006/main">
  <p:tag name="OTLMARKERSHAPE" val="OTL"/>
</p:tagLst>
</file>

<file path=ppt/tags/tag94.xml><?xml version="1.0" encoding="utf-8"?>
<p:tagLst xmlns:a="http://schemas.openxmlformats.org/drawingml/2006/main" xmlns:r="http://schemas.openxmlformats.org/officeDocument/2006/relationships" xmlns:p="http://schemas.openxmlformats.org/presentationml/2006/main">
  <p:tag name="OTLMARKERSHAPE" val="OTL"/>
</p:tagLst>
</file>

<file path=ppt/tags/tag95.xml><?xml version="1.0" encoding="utf-8"?>
<p:tagLst xmlns:a="http://schemas.openxmlformats.org/drawingml/2006/main" xmlns:r="http://schemas.openxmlformats.org/officeDocument/2006/relationships" xmlns:p="http://schemas.openxmlformats.org/presentationml/2006/main">
  <p:tag name="OTLMARKERSHAPE" val="OTL"/>
</p:tagLst>
</file>

<file path=ppt/tags/tag96.xml><?xml version="1.0" encoding="utf-8"?>
<p:tagLst xmlns:a="http://schemas.openxmlformats.org/drawingml/2006/main" xmlns:r="http://schemas.openxmlformats.org/officeDocument/2006/relationships" xmlns:p="http://schemas.openxmlformats.org/presentationml/2006/main">
  <p:tag name="OTLMARKERSHAPE" val="OTL"/>
</p:tagLst>
</file>

<file path=ppt/tags/tag97.xml><?xml version="1.0" encoding="utf-8"?>
<p:tagLst xmlns:a="http://schemas.openxmlformats.org/drawingml/2006/main" xmlns:r="http://schemas.openxmlformats.org/officeDocument/2006/relationships" xmlns:p="http://schemas.openxmlformats.org/presentationml/2006/main">
  <p:tag name="OTLMARKERSHAPE" val="OTL"/>
</p:tagLst>
</file>

<file path=ppt/tags/tag98.xml><?xml version="1.0" encoding="utf-8"?>
<p:tagLst xmlns:a="http://schemas.openxmlformats.org/drawingml/2006/main" xmlns:r="http://schemas.openxmlformats.org/officeDocument/2006/relationships" xmlns:p="http://schemas.openxmlformats.org/presentationml/2006/main">
  <p:tag name="OTLMARKERSHAPE" val="OTL"/>
</p:tagLst>
</file>

<file path=ppt/tags/tag99.xml><?xml version="1.0" encoding="utf-8"?>
<p:tagLst xmlns:a="http://schemas.openxmlformats.org/drawingml/2006/main" xmlns:r="http://schemas.openxmlformats.org/officeDocument/2006/relationships" xmlns:p="http://schemas.openxmlformats.org/presentationml/2006/main">
  <p:tag name="OTLMARKERSHAPE" val="OTL"/>
</p:tagLst>
</file>

<file path=ppt/theme/theme1.xml><?xml version="1.0" encoding="utf-8"?>
<a:theme xmlns:a="http://schemas.openxmlformats.org/drawingml/2006/main" name="1_EH_EOHHS_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2C5DD0F-FD1A-4D5F-B534-277FA3812E57}" vid="{DAC83C5B-5905-49CA-B6DE-02B3AAE17D65}"/>
    </a:ext>
  </a:extLst>
</a:theme>
</file>

<file path=ppt/theme/theme2.xml><?xml version="1.0" encoding="utf-8"?>
<a:theme xmlns:a="http://schemas.openxmlformats.org/drawingml/2006/main" name="1_Master">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anchor="ctr"/>
      <a:lstStyle>
        <a:defPPr defTabSz="914400" fontAlgn="base">
          <a:spcBef>
            <a:spcPct val="0"/>
          </a:spcBef>
          <a:spcAft>
            <a:spcPct val="0"/>
          </a:spcAft>
          <a:defRPr sz="1200" dirty="0">
            <a:solidFill>
              <a:srgbClr val="000000"/>
            </a:solidFill>
            <a:latin typeface="Arial"/>
          </a:defRPr>
        </a:defPPr>
      </a:lst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sHealthStandard_09132021.potx" id="{81072AAA-F712-4B2F-9BF3-EF8ED3FD0ED8}" vid="{473F602B-9473-4AD9-A5B8-BB17525314A7}"/>
    </a:ext>
  </a:extLst>
</a:theme>
</file>

<file path=ppt/theme/theme3.xml><?xml version="1.0" encoding="utf-8"?>
<a:theme xmlns:a="http://schemas.openxmlformats.org/drawingml/2006/main" name="2_Master">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anchor="ctr"/>
      <a:lstStyle>
        <a:defPPr defTabSz="914400" fontAlgn="base">
          <a:spcBef>
            <a:spcPct val="0"/>
          </a:spcBef>
          <a:spcAft>
            <a:spcPct val="0"/>
          </a:spcAft>
          <a:defRPr sz="1200" dirty="0">
            <a:solidFill>
              <a:srgbClr val="000000"/>
            </a:solidFill>
            <a:latin typeface="Arial"/>
          </a:defRPr>
        </a:defPPr>
      </a:lst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26DE24B7-1D10-4312-A0EC-9F91B3876697}" vid="{58A4055A-1B1B-48BC-8954-7B1391BF96D2}"/>
    </a:ext>
  </a:extLst>
</a:theme>
</file>

<file path=ppt/theme/theme4.xml><?xml version="1.0" encoding="utf-8"?>
<a:theme xmlns:a="http://schemas.openxmlformats.org/drawingml/2006/main" name="3_Master">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anchor="ctr"/>
      <a:lstStyle>
        <a:defPPr defTabSz="914400" fontAlgn="base">
          <a:spcBef>
            <a:spcPct val="0"/>
          </a:spcBef>
          <a:spcAft>
            <a:spcPct val="0"/>
          </a:spcAft>
          <a:defRPr sz="1200" dirty="0">
            <a:solidFill>
              <a:srgbClr val="000000"/>
            </a:solidFill>
            <a:latin typeface="Arial"/>
          </a:defRPr>
        </a:defPPr>
      </a:lst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sHealthStandard_09132021.potx" id="{81072AAA-F712-4B2F-9BF3-EF8ED3FD0ED8}" vid="{473F602B-9473-4AD9-A5B8-BB17525314A7}"/>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HIway Template v202005</Template>
  <TotalTime>11221</TotalTime>
  <Words>3219</Words>
  <Application>Microsoft Office PowerPoint</Application>
  <PresentationFormat>On-screen Show (4:3)</PresentationFormat>
  <Paragraphs>459</Paragraphs>
  <Slides>34</Slides>
  <Notes>25</Notes>
  <HiddenSlides>0</HiddenSlides>
  <MMClips>0</MMClips>
  <ScaleCrop>false</ScaleCrop>
  <HeadingPairs>
    <vt:vector size="8" baseType="variant">
      <vt:variant>
        <vt:lpstr>Fonts Used</vt:lpstr>
      </vt:variant>
      <vt:variant>
        <vt:i4>8</vt:i4>
      </vt:variant>
      <vt:variant>
        <vt:lpstr>Theme</vt:lpstr>
      </vt:variant>
      <vt:variant>
        <vt:i4>4</vt:i4>
      </vt:variant>
      <vt:variant>
        <vt:lpstr>Embedded OLE Servers</vt:lpstr>
      </vt:variant>
      <vt:variant>
        <vt:i4>1</vt:i4>
      </vt:variant>
      <vt:variant>
        <vt:lpstr>Slide Titles</vt:lpstr>
      </vt:variant>
      <vt:variant>
        <vt:i4>34</vt:i4>
      </vt:variant>
    </vt:vector>
  </HeadingPairs>
  <TitlesOfParts>
    <vt:vector size="47" baseType="lpstr">
      <vt:lpstr>Arial</vt:lpstr>
      <vt:lpstr>Arial,Sans-Serif</vt:lpstr>
      <vt:lpstr>Calibri</vt:lpstr>
      <vt:lpstr>CIDFont+F1</vt:lpstr>
      <vt:lpstr>Noto Sans VF</vt:lpstr>
      <vt:lpstr>Roboto</vt:lpstr>
      <vt:lpstr>Symbol</vt:lpstr>
      <vt:lpstr>Wingdings</vt:lpstr>
      <vt:lpstr>1_EH_EOHHS_Master</vt:lpstr>
      <vt:lpstr>1_Master</vt:lpstr>
      <vt:lpstr>2_Master</vt:lpstr>
      <vt:lpstr>3_Master</vt:lpstr>
      <vt:lpstr>think-cell Slide</vt:lpstr>
      <vt:lpstr>V</vt:lpstr>
      <vt:lpstr>Agenda</vt:lpstr>
      <vt:lpstr>Welcome</vt:lpstr>
      <vt:lpstr>Vote: Approve minutes</vt:lpstr>
      <vt:lpstr>Vote: Approve minutes</vt:lpstr>
      <vt:lpstr>Vote: Approve the 2022 Annual HITC Report to the Massachusetts Legislature</vt:lpstr>
      <vt:lpstr>PowerPoint Presentation</vt:lpstr>
      <vt:lpstr> ENS Framework Update </vt:lpstr>
      <vt:lpstr> ENS Certified Vendor Contract Extensions</vt:lpstr>
      <vt:lpstr> ENS Framework Improvements</vt:lpstr>
      <vt:lpstr>PowerPoint Presentation</vt:lpstr>
      <vt:lpstr>Clinical Gateway (CG) API Adoption</vt:lpstr>
      <vt:lpstr>Clinical Gateway (CG) API Adoption</vt:lpstr>
      <vt:lpstr>Clinical Gateway API – Advocates, Inc.</vt:lpstr>
      <vt:lpstr>Clinical Gateway API – Advocates, Inc.</vt:lpstr>
      <vt:lpstr>PowerPoint Presentation</vt:lpstr>
      <vt:lpstr>Mass HIway Account Clean-up</vt:lpstr>
      <vt:lpstr>Mass HIway Account Clean-up</vt:lpstr>
      <vt:lpstr>Mass HIway Account Clean-up</vt:lpstr>
      <vt:lpstr>Mass HIway Invoicing Outreach</vt:lpstr>
      <vt:lpstr>Mass HIway Support of Mass Cancer Registry</vt:lpstr>
      <vt:lpstr>PowerPoint Presentation</vt:lpstr>
      <vt:lpstr>What is Community Technology Cooperative (CTC)?</vt:lpstr>
      <vt:lpstr>PowerPoint Presentation</vt:lpstr>
      <vt:lpstr>Why the Mass HIway?</vt:lpstr>
      <vt:lpstr>CTC Transactions since go-live</vt:lpstr>
      <vt:lpstr>Next HITC meeting</vt:lpstr>
      <vt:lpstr>PowerPoint Presentation</vt:lpstr>
      <vt:lpstr>Mass HIway Participation  October 21, 2022 – April 20, 2023</vt:lpstr>
      <vt:lpstr>Mass HIway Participation  October 21, 2022 – April 20, 2023</vt:lpstr>
      <vt:lpstr>Mass HIway Transactions</vt:lpstr>
      <vt:lpstr>PowerPoint Presentation</vt:lpstr>
      <vt:lpstr>HIway Availability Trends – April 2023</vt:lpstr>
      <vt:lpstr>Thank you!</vt:lpstr>
    </vt:vector>
  </TitlesOfParts>
  <Company>EOHHS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dc:title>
  <dc:creator>Kevin Mullen</dc:creator>
  <cp:lastModifiedBy>Boutin-Coviello, Pam (EHS)</cp:lastModifiedBy>
  <cp:revision>56</cp:revision>
  <cp:lastPrinted>2021-07-13T12:26:12Z</cp:lastPrinted>
  <dcterms:created xsi:type="dcterms:W3CDTF">2020-06-17T12:15:19Z</dcterms:created>
  <dcterms:modified xsi:type="dcterms:W3CDTF">2023-05-17T12:02:38Z</dcterms:modified>
</cp:coreProperties>
</file>