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theme/theme2.xml" ContentType="application/vnd.openxmlformats-officedocument.theme+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theme/theme3.xml" ContentType="application/vnd.openxmlformats-officedocument.theme+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theme/theme4.xml" ContentType="application/vnd.openxmlformats-officedocument.theme+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80" r:id="rId2"/>
    <p:sldMasterId id="2147483690" r:id="rId3"/>
    <p:sldMasterId id="2147483700" r:id="rId4"/>
  </p:sldMasterIdLst>
  <p:notesMasterIdLst>
    <p:notesMasterId r:id="rId32"/>
  </p:notesMasterIdLst>
  <p:sldIdLst>
    <p:sldId id="275" r:id="rId5"/>
    <p:sldId id="4235" r:id="rId6"/>
    <p:sldId id="277" r:id="rId7"/>
    <p:sldId id="336" r:id="rId8"/>
    <p:sldId id="4236" r:id="rId9"/>
    <p:sldId id="4196" r:id="rId10"/>
    <p:sldId id="802" r:id="rId11"/>
    <p:sldId id="4248" r:id="rId12"/>
    <p:sldId id="4249" r:id="rId13"/>
    <p:sldId id="2570" r:id="rId14"/>
    <p:sldId id="4208" r:id="rId15"/>
    <p:sldId id="4228" r:id="rId16"/>
    <p:sldId id="4231" r:id="rId17"/>
    <p:sldId id="4250" r:id="rId18"/>
    <p:sldId id="4229" r:id="rId19"/>
    <p:sldId id="4251" r:id="rId20"/>
    <p:sldId id="4230" r:id="rId21"/>
    <p:sldId id="4203" r:id="rId22"/>
    <p:sldId id="4245" r:id="rId23"/>
    <p:sldId id="4247" r:id="rId24"/>
    <p:sldId id="4217" r:id="rId25"/>
    <p:sldId id="4241" r:id="rId26"/>
    <p:sldId id="4242" r:id="rId27"/>
    <p:sldId id="4214" r:id="rId28"/>
    <p:sldId id="267" r:id="rId29"/>
    <p:sldId id="266" r:id="rId30"/>
    <p:sldId id="300" r:id="rId31"/>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9999410B-6ED7-B87E-0F1B-1B738324D9C1}" name="Kevin Mullen" initials="KM" userId="753ead9f9934ebc9" providerId="Windows Live"/>
  <p188:author id="{11FAE98F-AE8F-D363-19C7-C49B99E9BC9E}" name="Peters, Lauren B (EHS)" initials="PLB(" userId="S::Lauren.B.Peters@mass.gov::be4330cd-2bbd-4b83-9aca-67a4c9934d9e" providerId="AD"/>
  <p188:author id="{378B47B4-8436-DF1C-464B-98A9365C444E}" name="Julie Creamer" initials="JC" userId="99526d72a0e34f50" providerId="Windows Live"/>
</p188:authorLst>
</file>

<file path=ppt/commentAuthors.xml><?xml version="1.0" encoding="utf-8"?>
<p:cmAuthorLst xmlns:a="http://schemas.openxmlformats.org/drawingml/2006/main" xmlns:r="http://schemas.openxmlformats.org/officeDocument/2006/relationships" xmlns:p="http://schemas.openxmlformats.org/presentationml/2006/main">
  <p:cmAuthor id="7" name="Boutin-Coviello, Pam (EHS)" initials="BCP(" lastIdx="2" clrIdx="6">
    <p:extLst>
      <p:ext uri="{19B8F6BF-5375-455C-9EA6-DF929625EA0E}">
        <p15:presenceInfo xmlns:p15="http://schemas.microsoft.com/office/powerpoint/2012/main" userId="S::Pam.Boutin-Coviello@mass.gov::e32a9cbb-46bb-4251-9696-e8cf78a2db98" providerId="AD"/>
      </p:ext>
    </p:extLst>
  </p:cmAuthor>
  <p:cmAuthor id="1" name="Peters, Lauren B (EHS)" initials="PLB(" lastIdx="19" clrIdx="0"/>
  <p:cmAuthor id="8" name="Julie Creamer" initials="JC" lastIdx="1" clrIdx="7">
    <p:extLst>
      <p:ext uri="{19B8F6BF-5375-455C-9EA6-DF929625EA0E}">
        <p15:presenceInfo xmlns:p15="http://schemas.microsoft.com/office/powerpoint/2012/main" userId="99526d72a0e34f50" providerId="Windows Live"/>
      </p:ext>
    </p:extLst>
  </p:cmAuthor>
  <p:cmAuthor id="2" name="David Bowditch" initials="DB" lastIdx="1" clrIdx="1"/>
  <p:cmAuthor id="3" name="Audrey Stuck-Girard" initials="AS" lastIdx="5" clrIdx="2"/>
  <p:cmAuthor id="4" name="Stuck-Girard, Christophe (EHS)" initials="SGC(" lastIdx="5" clrIdx="3"/>
  <p:cmAuthor id="5" name="Ng, Karbert S (EHS)" initials="NKS(" lastIdx="2" clrIdx="4">
    <p:extLst>
      <p:ext uri="{19B8F6BF-5375-455C-9EA6-DF929625EA0E}">
        <p15:presenceInfo xmlns:p15="http://schemas.microsoft.com/office/powerpoint/2012/main" userId="S::Karbert.S.Ng@mass.gov::b06eb2c7-e5ba-4374-b66d-e1a21c4cebde" providerId="AD"/>
      </p:ext>
    </p:extLst>
  </p:cmAuthor>
  <p:cmAuthor id="6" name="Kevin Mullen" initials="KM" lastIdx="1" clrIdx="5">
    <p:extLst>
      <p:ext uri="{19B8F6BF-5375-455C-9EA6-DF929625EA0E}">
        <p15:presenceInfo xmlns:p15="http://schemas.microsoft.com/office/powerpoint/2012/main" userId="753ead9f9934ebc9"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AB85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125E5076-3810-47DD-B79F-674D7AD40C01}" styleName="Dark Style 1 - Accent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316" autoAdjust="0"/>
    <p:restoredTop sz="93792" autoAdjust="0"/>
  </p:normalViewPr>
  <p:slideViewPr>
    <p:cSldViewPr>
      <p:cViewPr varScale="1">
        <p:scale>
          <a:sx n="68" d="100"/>
          <a:sy n="68" d="100"/>
        </p:scale>
        <p:origin x="1680" y="72"/>
      </p:cViewPr>
      <p:guideLst>
        <p:guide orient="horz" pos="2160"/>
        <p:guide pos="2880"/>
      </p:guideLst>
    </p:cSldViewPr>
  </p:slideViewPr>
  <p:notesTextViewPr>
    <p:cViewPr>
      <p:scale>
        <a:sx n="1" d="1"/>
        <a:sy n="1" d="1"/>
      </p:scale>
      <p:origin x="0" y="0"/>
    </p:cViewPr>
  </p:notesTextViewPr>
  <p:notesViewPr>
    <p:cSldViewPr>
      <p:cViewPr varScale="1">
        <p:scale>
          <a:sx n="47" d="100"/>
          <a:sy n="47" d="100"/>
        </p:scale>
        <p:origin x="2692" y="64"/>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slideMaster" Target="slideMasters/slideMaster3.xml"/><Relationship Id="rId21" Type="http://schemas.openxmlformats.org/officeDocument/2006/relationships/slide" Target="slides/slide17.xml"/><Relationship Id="rId34" Type="http://schemas.openxmlformats.org/officeDocument/2006/relationships/presProps" Target="pres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commentAuthors" Target="commentAuthors.xml"/><Relationship Id="rId38" Type="http://schemas.microsoft.com/office/2018/10/relationships/authors" Target="authors.xml"/><Relationship Id="rId2" Type="http://schemas.openxmlformats.org/officeDocument/2006/relationships/slideMaster" Target="slideMasters/slideMaster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1" Type="http://schemas.openxmlformats.org/officeDocument/2006/relationships/slideMaster" Target="slideMasters/slideMaster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notesMaster" Target="notesMasters/notesMaster1.xml"/><Relationship Id="rId37"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 Type="http://schemas.openxmlformats.org/officeDocument/2006/relationships/slideMaster" Target="slideMasters/slideMaster4.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viewProps" Target="viewProps.xml"/></Relationships>
</file>

<file path=ppt/charts/_rels/chart1.xml.rels><?xml version="1.0" encoding="UTF-8" standalone="yes"?>
<Relationships xmlns="http://schemas.openxmlformats.org/package/2006/relationships"><Relationship Id="rId3" Type="http://schemas.openxmlformats.org/officeDocument/2006/relationships/oleObject" Target="file:///\\mtc.mtpc.org\BostonUsers\reardon\My%20Documents\Webmail%20User%20Outreach\Inactive%20Webmail%20Outreach%20-%20Tracking%20Summary%20(10.20.22).xlsx" TargetMode="External"/><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3"/>
    </mc:Choice>
    <mc:Fallback>
      <c:style val="3"/>
    </mc:Fallback>
  </mc:AlternateContent>
  <c:chart>
    <c:title>
      <c:tx>
        <c:rich>
          <a:bodyPr rot="0" spcFirstLastPara="1" vertOverflow="ellipsis" vert="horz" wrap="square" anchor="ctr" anchorCtr="1"/>
          <a:lstStyle/>
          <a:p>
            <a:pPr>
              <a:defRPr sz="1600" b="1" i="0" u="none" strike="noStrike" kern="1200" baseline="0">
                <a:solidFill>
                  <a:schemeClr val="accent1">
                    <a:lumMod val="50000"/>
                  </a:schemeClr>
                </a:solidFill>
                <a:latin typeface="+mn-lt"/>
                <a:ea typeface="+mn-ea"/>
                <a:cs typeface="+mn-cs"/>
              </a:defRPr>
            </a:pPr>
            <a:r>
              <a:rPr lang="en-US">
                <a:solidFill>
                  <a:schemeClr val="accent1">
                    <a:lumMod val="50000"/>
                  </a:schemeClr>
                </a:solidFill>
              </a:rPr>
              <a:t>Inactive Webmail Outreach</a:t>
            </a:r>
          </a:p>
        </c:rich>
      </c:tx>
      <c:layout>
        <c:manualLayout>
          <c:xMode val="edge"/>
          <c:yMode val="edge"/>
          <c:x val="0.35984964485139509"/>
          <c:y val="3.630028625776919E-3"/>
        </c:manualLayout>
      </c:layout>
      <c:overlay val="0"/>
      <c:spPr>
        <a:noFill/>
        <a:ln>
          <a:noFill/>
        </a:ln>
        <a:effectLst/>
      </c:spPr>
      <c:txPr>
        <a:bodyPr rot="0" spcFirstLastPara="1" vertOverflow="ellipsis" vert="horz" wrap="square" anchor="ctr" anchorCtr="1"/>
        <a:lstStyle/>
        <a:p>
          <a:pPr>
            <a:defRPr sz="1600" b="1" i="0" u="none" strike="noStrike" kern="1200" baseline="0">
              <a:solidFill>
                <a:schemeClr val="accent1">
                  <a:lumMod val="50000"/>
                </a:schemeClr>
              </a:solidFill>
              <a:latin typeface="+mn-lt"/>
              <a:ea typeface="+mn-ea"/>
              <a:cs typeface="+mn-cs"/>
            </a:defRPr>
          </a:pPr>
          <a:endParaRPr lang="en-US"/>
        </a:p>
      </c:txPr>
    </c:title>
    <c:autoTitleDeleted val="0"/>
    <c:plotArea>
      <c:layout>
        <c:manualLayout>
          <c:layoutTarget val="inner"/>
          <c:xMode val="edge"/>
          <c:yMode val="edge"/>
          <c:x val="0.23281217778778499"/>
          <c:y val="7.1777505257599988E-2"/>
          <c:w val="0.56097419671736359"/>
          <c:h val="0.58159886264216976"/>
        </c:manualLayout>
      </c:layout>
      <c:barChart>
        <c:barDir val="col"/>
        <c:grouping val="stacked"/>
        <c:varyColors val="0"/>
        <c:ser>
          <c:idx val="0"/>
          <c:order val="0"/>
          <c:tx>
            <c:v>User Review Required</c:v>
          </c:tx>
          <c:spPr>
            <a:solidFill>
              <a:schemeClr val="accent1">
                <a:lumMod val="50000"/>
              </a:schemeClr>
            </a:solidFill>
            <a:ln>
              <a:noFill/>
            </a:ln>
            <a:effectLst/>
          </c:spPr>
          <c:invertIfNegative val="0"/>
          <c:dLbls>
            <c:dLbl>
              <c:idx val="3"/>
              <c:layout>
                <c:manualLayout>
                  <c:x val="0"/>
                  <c:y val="-8.4210544928425453E-3"/>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A5D9-4D20-A06C-AEF21BAB9E4D}"/>
                </c:ext>
              </c:extLst>
            </c:dLbl>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bg1"/>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2">
                          <a:lumMod val="35000"/>
                          <a:lumOff val="65000"/>
                        </a:schemeClr>
                      </a:solidFill>
                    </a:ln>
                    <a:effectLst/>
                  </c:spPr>
                </c15:leaderLines>
              </c:ext>
            </c:extLst>
          </c:dLbls>
          <c:cat>
            <c:strRef>
              <c:f>('Outcome Summary (HITC)'!$C$1:$D$1,'Outcome Summary (HITC)'!$E$1:$F$1)</c:f>
              <c:strCache>
                <c:ptCount val="4"/>
                <c:pt idx="0">
                  <c:v>Contacted Organizations</c:v>
                </c:pt>
                <c:pt idx="1">
                  <c:v>Responses</c:v>
                </c:pt>
                <c:pt idx="2">
                  <c:v>Accounts Requesting Updates</c:v>
                </c:pt>
                <c:pt idx="3">
                  <c:v>Accounts Deactivated</c:v>
                </c:pt>
              </c:strCache>
            </c:strRef>
          </c:cat>
          <c:val>
            <c:numRef>
              <c:f>('Outcome Summary (HITC)'!$C$2:$D$2,'Outcome Summary (HITC)'!$E$2:$F$2)</c:f>
              <c:numCache>
                <c:formatCode>General</c:formatCode>
                <c:ptCount val="4"/>
                <c:pt idx="0">
                  <c:v>60</c:v>
                </c:pt>
                <c:pt idx="1">
                  <c:v>43</c:v>
                </c:pt>
                <c:pt idx="2" formatCode="0">
                  <c:v>16</c:v>
                </c:pt>
                <c:pt idx="3">
                  <c:v>4</c:v>
                </c:pt>
              </c:numCache>
            </c:numRef>
          </c:val>
          <c:extLst>
            <c:ext xmlns:c16="http://schemas.microsoft.com/office/drawing/2014/chart" uri="{C3380CC4-5D6E-409C-BE32-E72D297353CC}">
              <c16:uniqueId val="{00000001-A5D9-4D20-A06C-AEF21BAB9E4D}"/>
            </c:ext>
          </c:extLst>
        </c:ser>
        <c:ser>
          <c:idx val="1"/>
          <c:order val="1"/>
          <c:tx>
            <c:v>No Active Users</c:v>
          </c:tx>
          <c:spPr>
            <a:solidFill>
              <a:schemeClr val="accent1">
                <a:lumMod val="40000"/>
                <a:lumOff val="60000"/>
              </a:schemeClr>
            </a:solidFill>
            <a:ln>
              <a:noFill/>
            </a:ln>
            <a:effectLst/>
          </c:spPr>
          <c:invertIfNegative val="0"/>
          <c:dLbls>
            <c:dLbl>
              <c:idx val="2"/>
              <c:layout>
                <c:manualLayout>
                  <c:x val="-1.458264587601213E-16"/>
                  <c:y val="-1.5987210231814607E-2"/>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A5D9-4D20-A06C-AEF21BAB9E4D}"/>
                </c:ext>
              </c:extLst>
            </c:dLbl>
            <c:dLbl>
              <c:idx val="3"/>
              <c:layout>
                <c:manualLayout>
                  <c:x val="0"/>
                  <c:y val="-1.5987210231814607E-2"/>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A5D9-4D20-A06C-AEF21BAB9E4D}"/>
                </c:ext>
              </c:extLst>
            </c:dLbl>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2">
                        <a:alpha val="55000"/>
                      </a:schemeClr>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2">
                          <a:lumMod val="35000"/>
                          <a:lumOff val="65000"/>
                        </a:schemeClr>
                      </a:solidFill>
                    </a:ln>
                    <a:effectLst/>
                  </c:spPr>
                </c15:leaderLines>
              </c:ext>
            </c:extLst>
          </c:dLbls>
          <c:cat>
            <c:strRef>
              <c:f>('Outcome Summary (HITC)'!$C$1:$D$1,'Outcome Summary (HITC)'!$E$1:$F$1)</c:f>
              <c:strCache>
                <c:ptCount val="4"/>
                <c:pt idx="0">
                  <c:v>Contacted Organizations</c:v>
                </c:pt>
                <c:pt idx="1">
                  <c:v>Responses</c:v>
                </c:pt>
                <c:pt idx="2">
                  <c:v>Accounts Requesting Updates</c:v>
                </c:pt>
                <c:pt idx="3">
                  <c:v>Accounts Deactivated</c:v>
                </c:pt>
              </c:strCache>
            </c:strRef>
          </c:cat>
          <c:val>
            <c:numRef>
              <c:f>('Outcome Summary (HITC)'!$C$3:$D$3,'Outcome Summary (HITC)'!$E$3:$F$3)</c:f>
              <c:numCache>
                <c:formatCode>General</c:formatCode>
                <c:ptCount val="4"/>
                <c:pt idx="0">
                  <c:v>92</c:v>
                </c:pt>
                <c:pt idx="1">
                  <c:v>49</c:v>
                </c:pt>
                <c:pt idx="2" formatCode="0">
                  <c:v>41</c:v>
                </c:pt>
                <c:pt idx="3">
                  <c:v>29</c:v>
                </c:pt>
              </c:numCache>
            </c:numRef>
          </c:val>
          <c:extLst>
            <c:ext xmlns:c16="http://schemas.microsoft.com/office/drawing/2014/chart" uri="{C3380CC4-5D6E-409C-BE32-E72D297353CC}">
              <c16:uniqueId val="{00000004-A5D9-4D20-A06C-AEF21BAB9E4D}"/>
            </c:ext>
          </c:extLst>
        </c:ser>
        <c:dLbls>
          <c:dLblPos val="ctr"/>
          <c:showLegendKey val="0"/>
          <c:showVal val="1"/>
          <c:showCatName val="0"/>
          <c:showSerName val="0"/>
          <c:showPercent val="0"/>
          <c:showBubbleSize val="0"/>
        </c:dLbls>
        <c:gapWidth val="150"/>
        <c:overlap val="100"/>
        <c:axId val="259547616"/>
        <c:axId val="259549184"/>
      </c:barChart>
      <c:catAx>
        <c:axId val="259547616"/>
        <c:scaling>
          <c:orientation val="minMax"/>
        </c:scaling>
        <c:delete val="0"/>
        <c:axPos val="b"/>
        <c:numFmt formatCode="General" sourceLinked="1"/>
        <c:majorTickMark val="none"/>
        <c:minorTickMark val="none"/>
        <c:tickLblPos val="nextTo"/>
        <c:spPr>
          <a:noFill/>
          <a:ln w="9525" cap="flat" cmpd="sng" algn="ctr">
            <a:solidFill>
              <a:schemeClr val="tx2">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2"/>
                </a:solidFill>
                <a:latin typeface="+mn-lt"/>
                <a:ea typeface="+mn-ea"/>
                <a:cs typeface="+mn-cs"/>
              </a:defRPr>
            </a:pPr>
            <a:endParaRPr lang="en-US"/>
          </a:p>
        </c:txPr>
        <c:crossAx val="259549184"/>
        <c:crosses val="autoZero"/>
        <c:auto val="1"/>
        <c:lblAlgn val="ctr"/>
        <c:lblOffset val="100"/>
        <c:noMultiLvlLbl val="0"/>
      </c:catAx>
      <c:valAx>
        <c:axId val="259549184"/>
        <c:scaling>
          <c:orientation val="minMax"/>
        </c:scaling>
        <c:delete val="0"/>
        <c:axPos val="l"/>
        <c:majorGridlines>
          <c:spPr>
            <a:ln w="9525" cap="flat" cmpd="sng" algn="ctr">
              <a:solidFill>
                <a:schemeClr val="tx2">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2"/>
                </a:solidFill>
                <a:latin typeface="+mn-lt"/>
                <a:ea typeface="+mn-ea"/>
                <a:cs typeface="+mn-cs"/>
              </a:defRPr>
            </a:pPr>
            <a:endParaRPr lang="en-US"/>
          </a:p>
        </c:txPr>
        <c:crossAx val="259547616"/>
        <c:crosses val="autoZero"/>
        <c:crossBetween val="between"/>
      </c:valAx>
      <c:dTable>
        <c:showHorzBorder val="1"/>
        <c:showVertBorder val="1"/>
        <c:showOutline val="1"/>
        <c:showKeys val="1"/>
        <c:spPr>
          <a:noFill/>
          <a:ln w="9525">
            <a:solidFill>
              <a:schemeClr val="tx2">
                <a:lumMod val="15000"/>
                <a:lumOff val="85000"/>
              </a:schemeClr>
            </a:solidFill>
          </a:ln>
          <a:effectLst/>
        </c:spPr>
        <c:txPr>
          <a:bodyPr rot="0" spcFirstLastPara="1" vertOverflow="ellipsis" vert="horz" wrap="square" anchor="ctr" anchorCtr="1"/>
          <a:lstStyle/>
          <a:p>
            <a:pPr rtl="0">
              <a:defRPr sz="900" b="0" i="0" u="none" strike="noStrike" kern="1200" baseline="0">
                <a:solidFill>
                  <a:schemeClr val="accent1">
                    <a:lumMod val="50000"/>
                  </a:schemeClr>
                </a:solidFill>
                <a:latin typeface="+mn-lt"/>
                <a:ea typeface="+mn-ea"/>
                <a:cs typeface="+mn-cs"/>
              </a:defRPr>
            </a:pPr>
            <a:endParaRPr lang="en-US"/>
          </a:p>
        </c:txPr>
      </c:dTable>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withinLinear" id="14">
  <a:schemeClr val="accent1"/>
</cs:colorStyle>
</file>

<file path=ppt/charts/style1.xml><?xml version="1.0" encoding="utf-8"?>
<cs:chartStyle xmlns:cs="http://schemas.microsoft.com/office/drawing/2012/chartStyle" xmlns:a="http://schemas.openxmlformats.org/drawingml/2006/main" id="302">
  <cs:axisTitle>
    <cs:lnRef idx="0"/>
    <cs:fillRef idx="0"/>
    <cs:effectRef idx="0"/>
    <cs:fontRef idx="minor">
      <a:schemeClr val="tx2"/>
    </cs:fontRef>
    <cs:defRPr sz="900" b="1" kern="1200"/>
  </cs:axisTitle>
  <cs:categoryAxis>
    <cs:lnRef idx="0"/>
    <cs:fillRef idx="0"/>
    <cs:effectRef idx="0"/>
    <cs:fontRef idx="minor">
      <a:schemeClr val="tx2"/>
    </cs:fontRef>
    <cs:spPr>
      <a:ln w="9525" cap="flat" cmpd="sng" algn="ctr">
        <a:solidFill>
          <a:schemeClr val="tx2">
            <a:lumMod val="15000"/>
            <a:lumOff val="85000"/>
          </a:schemeClr>
        </a:solidFill>
        <a:round/>
      </a:ln>
    </cs:spPr>
    <cs:defRPr sz="900" kern="1200"/>
  </cs:categoryAxis>
  <cs:chartArea mods="allowNoFillOverride allowNoLineOverride">
    <cs:lnRef idx="0"/>
    <cs:fillRef idx="0"/>
    <cs:effectRef idx="0"/>
    <cs:fontRef idx="minor">
      <a:schemeClr val="tx2"/>
    </cs:fontRef>
    <cs:spPr>
      <a:solidFill>
        <a:schemeClr val="bg1"/>
      </a:solidFill>
      <a:ln w="9525" cap="flat" cmpd="sng" algn="ctr">
        <a:solidFill>
          <a:schemeClr val="tx2">
            <a:lumMod val="15000"/>
            <a:lumOff val="85000"/>
          </a:schemeClr>
        </a:solidFill>
        <a:round/>
      </a:ln>
    </cs:spPr>
    <cs:defRPr sz="900" kern="1200"/>
  </cs:chartArea>
  <cs:dataLabel>
    <cs:lnRef idx="0"/>
    <cs:fillRef idx="0"/>
    <cs:effectRef idx="0"/>
    <cs:fontRef idx="minor">
      <a:schemeClr val="tx2"/>
    </cs:fontRef>
    <cs:defRPr sz="900" kern="1200"/>
  </cs:dataLabel>
  <cs:dataLabelCallout>
    <cs:lnRef idx="0"/>
    <cs:fillRef idx="0"/>
    <cs:effectRef idx="0"/>
    <cs:fontRef idx="minor">
      <a:schemeClr val="dk2">
        <a:lumMod val="7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3">
      <cs:styleClr val="auto"/>
    </cs:fillRef>
    <cs:effectRef idx="2"/>
    <cs:fontRef idx="minor">
      <a:schemeClr val="tx2"/>
    </cs:fontRef>
  </cs:dataPoint>
  <cs:dataPoint3D>
    <cs:lnRef idx="0"/>
    <cs:fillRef idx="3">
      <cs:styleClr val="auto"/>
    </cs:fillRef>
    <cs:effectRef idx="2"/>
    <cs:fontRef idx="minor">
      <a:schemeClr val="tx2"/>
    </cs:fontRef>
  </cs:dataPoint3D>
  <cs:dataPointLine>
    <cs:lnRef idx="0">
      <cs:styleClr val="auto"/>
    </cs:lnRef>
    <cs:fillRef idx="3"/>
    <cs:effectRef idx="2"/>
    <cs:fontRef idx="minor">
      <a:schemeClr val="tx2"/>
    </cs:fontRef>
    <cs:spPr>
      <a:ln w="31750" cap="rnd">
        <a:solidFill>
          <a:schemeClr val="phClr"/>
        </a:solidFill>
        <a:round/>
      </a:ln>
    </cs:spPr>
  </cs:dataPointLine>
  <cs:dataPointMarker>
    <cs:lnRef idx="0"/>
    <cs:fillRef idx="3">
      <cs:styleClr val="auto"/>
    </cs:fillRef>
    <cs:effectRef idx="2"/>
    <cs:fontRef idx="minor">
      <a:schemeClr val="tx2"/>
    </cs:fontRef>
    <cs:spPr>
      <a:ln w="12700">
        <a:solidFill>
          <a:schemeClr val="lt2"/>
        </a:solidFill>
        <a:round/>
      </a:ln>
    </cs:spPr>
  </cs:dataPointMarker>
  <cs:dataPointMarkerLayout symbol="circle" size="6"/>
  <cs:dataPointWireframe>
    <cs:lnRef idx="0">
      <cs:styleClr val="auto"/>
    </cs:lnRef>
    <cs:fillRef idx="3"/>
    <cs:effectRef idx="2"/>
    <cs:fontRef idx="minor">
      <a:schemeClr val="tx2"/>
    </cs:fontRef>
    <cs:spPr>
      <a:ln w="9525" cap="rnd">
        <a:solidFill>
          <a:schemeClr val="phClr"/>
        </a:solidFill>
        <a:round/>
      </a:ln>
    </cs:spPr>
  </cs:dataPointWireframe>
  <cs:dataTable>
    <cs:lnRef idx="0"/>
    <cs:fillRef idx="0"/>
    <cs:effectRef idx="0"/>
    <cs:fontRef idx="minor">
      <a:schemeClr val="tx2"/>
    </cs:fontRef>
    <cs:spPr>
      <a:ln w="9525">
        <a:solidFill>
          <a:schemeClr val="tx2">
            <a:lumMod val="15000"/>
            <a:lumOff val="85000"/>
          </a:schemeClr>
        </a:solidFill>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2"/>
    </cs:fontRef>
    <cs:spPr>
      <a:ln w="9525">
        <a:solidFill>
          <a:schemeClr val="tx2">
            <a:lumMod val="60000"/>
            <a:lumOff val="40000"/>
          </a:schemeClr>
        </a:solidFill>
        <a:prstDash val="dash"/>
      </a:ln>
    </cs:spPr>
  </cs:dropLine>
  <cs:errorBar>
    <cs:lnRef idx="0"/>
    <cs:fillRef idx="0"/>
    <cs:effectRef idx="0"/>
    <cs:fontRef idx="minor">
      <a:schemeClr val="tx2"/>
    </cs:fontRef>
    <cs:spPr>
      <a:ln w="9525">
        <a:solidFill>
          <a:schemeClr val="tx2">
            <a:lumMod val="75000"/>
          </a:schemeClr>
        </a:solidFill>
        <a:round/>
      </a:ln>
    </cs:spPr>
  </cs:errorBar>
  <cs:floor>
    <cs:lnRef idx="0"/>
    <cs:fillRef idx="0"/>
    <cs:effectRef idx="0"/>
    <cs:fontRef idx="minor">
      <a:schemeClr val="tx2"/>
    </cs:fontRef>
  </cs:floor>
  <cs:gridlineMajor>
    <cs:lnRef idx="0"/>
    <cs:fillRef idx="0"/>
    <cs:effectRef idx="0"/>
    <cs:fontRef idx="minor">
      <a:schemeClr val="tx2"/>
    </cs:fontRef>
    <cs:spPr>
      <a:ln w="9525" cap="flat" cmpd="sng" algn="ctr">
        <a:solidFill>
          <a:schemeClr val="tx2">
            <a:lumMod val="15000"/>
            <a:lumOff val="85000"/>
          </a:schemeClr>
        </a:solidFill>
        <a:round/>
      </a:ln>
    </cs:spPr>
  </cs:gridlineMajor>
  <cs:gridlineMinor>
    <cs:lnRef idx="0"/>
    <cs:fillRef idx="0"/>
    <cs:effectRef idx="0"/>
    <cs:fontRef idx="minor">
      <a:schemeClr val="tx2"/>
    </cs:fontRef>
    <cs:spPr>
      <a:ln>
        <a:solidFill>
          <a:schemeClr val="tx2">
            <a:lumMod val="5000"/>
            <a:lumOff val="95000"/>
          </a:schemeClr>
        </a:solidFill>
      </a:ln>
    </cs:spPr>
  </cs:gridlineMinor>
  <cs:hiLoLine>
    <cs:lnRef idx="0"/>
    <cs:fillRef idx="0"/>
    <cs:effectRef idx="0"/>
    <cs:fontRef idx="minor">
      <a:schemeClr val="tx2"/>
    </cs:fontRef>
    <cs:spPr>
      <a:ln w="9525">
        <a:solidFill>
          <a:schemeClr val="tx2">
            <a:lumMod val="60000"/>
            <a:lumOff val="40000"/>
          </a:schemeClr>
        </a:solidFill>
        <a:prstDash val="dash"/>
      </a:ln>
    </cs:spPr>
  </cs:hiLoLine>
  <cs:leaderLine>
    <cs:lnRef idx="0"/>
    <cs:fillRef idx="0"/>
    <cs:effectRef idx="0"/>
    <cs:fontRef idx="minor">
      <a:schemeClr val="tx2"/>
    </cs:fontRef>
    <cs:spPr>
      <a:ln w="9525">
        <a:solidFill>
          <a:schemeClr val="tx2">
            <a:lumMod val="35000"/>
            <a:lumOff val="65000"/>
          </a:schemeClr>
        </a:solidFill>
      </a:ln>
    </cs:spPr>
  </cs:leaderLine>
  <cs:legend>
    <cs:lnRef idx="0"/>
    <cs:fillRef idx="0"/>
    <cs:effectRef idx="0"/>
    <cs:fontRef idx="minor">
      <a:schemeClr val="tx2"/>
    </cs:fontRef>
    <cs:defRPr sz="900" kern="1200"/>
  </cs:legend>
  <cs:plotArea>
    <cs:lnRef idx="0"/>
    <cs:fillRef idx="0"/>
    <cs:effectRef idx="0"/>
    <cs:fontRef idx="minor">
      <a:schemeClr val="tx2"/>
    </cs:fontRef>
  </cs:plotArea>
  <cs:plotArea3D>
    <cs:lnRef idx="0"/>
    <cs:fillRef idx="0"/>
    <cs:effectRef idx="0"/>
    <cs:fontRef idx="minor">
      <a:schemeClr val="tx2"/>
    </cs:fontRef>
  </cs:plotArea3D>
  <cs:seriesAxis>
    <cs:lnRef idx="0"/>
    <cs:fillRef idx="0"/>
    <cs:effectRef idx="0"/>
    <cs:fontRef idx="minor">
      <a:schemeClr val="tx2"/>
    </cs:fontRef>
    <cs:spPr>
      <a:ln w="9525" cap="flat" cmpd="sng" algn="ctr">
        <a:solidFill>
          <a:schemeClr val="tx2">
            <a:lumMod val="15000"/>
            <a:lumOff val="85000"/>
          </a:schemeClr>
        </a:solidFill>
        <a:round/>
      </a:ln>
    </cs:spPr>
    <cs:defRPr sz="900" kern="1200"/>
  </cs:seriesAxis>
  <cs:seriesLine>
    <cs:lnRef idx="0"/>
    <cs:fillRef idx="0"/>
    <cs:effectRef idx="0"/>
    <cs:fontRef idx="minor">
      <a:schemeClr val="tx2"/>
    </cs:fontRef>
    <cs:spPr>
      <a:ln w="9525">
        <a:solidFill>
          <a:schemeClr val="tx2">
            <a:lumMod val="60000"/>
            <a:lumOff val="40000"/>
          </a:schemeClr>
        </a:solidFill>
        <a:prstDash val="dash"/>
      </a:ln>
    </cs:spPr>
  </cs:seriesLine>
  <cs:title>
    <cs:lnRef idx="0"/>
    <cs:fillRef idx="0"/>
    <cs:effectRef idx="0"/>
    <cs:fontRef idx="minor">
      <a:schemeClr val="tx2"/>
    </cs:fontRef>
    <cs:defRPr sz="1600" b="1" kern="1200"/>
  </cs:title>
  <cs:trendline>
    <cs:lnRef idx="0">
      <cs:styleClr val="auto"/>
    </cs:lnRef>
    <cs:fillRef idx="0"/>
    <cs:effectRef idx="0"/>
    <cs:fontRef idx="minor">
      <a:schemeClr val="tx2"/>
    </cs:fontRef>
    <cs:spPr>
      <a:ln w="19050" cap="rnd">
        <a:solidFill>
          <a:schemeClr val="phClr"/>
        </a:solidFill>
        <a:prstDash val="sysDash"/>
      </a:ln>
    </cs:spPr>
  </cs:trendline>
  <cs:trendlineLabel>
    <cs:lnRef idx="0"/>
    <cs:fillRef idx="0"/>
    <cs:effectRef idx="0"/>
    <cs:fontRef idx="minor">
      <a:schemeClr val="tx2"/>
    </cs:fontRef>
    <cs:defRPr sz="900" kern="1200"/>
  </cs:trendlineLabel>
  <cs:upBar>
    <cs:lnRef idx="0"/>
    <cs:fillRef idx="0"/>
    <cs:effectRef idx="0"/>
    <cs:fontRef idx="minor">
      <a:schemeClr val="tx2"/>
    </cs:fontRef>
    <cs:spPr>
      <a:solidFill>
        <a:schemeClr val="lt1"/>
      </a:solidFill>
      <a:ln w="9525">
        <a:solidFill>
          <a:schemeClr val="tx1">
            <a:lumMod val="15000"/>
            <a:lumOff val="85000"/>
          </a:schemeClr>
        </a:solidFill>
      </a:ln>
    </cs:spPr>
  </cs:upBar>
  <cs:valueAxis>
    <cs:lnRef idx="0"/>
    <cs:fillRef idx="0"/>
    <cs:effectRef idx="0"/>
    <cs:fontRef idx="minor">
      <a:schemeClr val="tx2"/>
    </cs:fontRef>
    <cs:defRPr sz="900" kern="1200"/>
  </cs:valueAxis>
  <cs:wall>
    <cs:lnRef idx="0"/>
    <cs:fillRef idx="0"/>
    <cs:effectRef idx="0"/>
    <cs:fontRef idx="minor">
      <a:schemeClr val="tx2"/>
    </cs:fontRef>
  </cs:wall>
</cs:chartStyle>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E48923D-8763-4AF4-AEF1-DE59B35391BA}" type="doc">
      <dgm:prSet loTypeId="urn:microsoft.com/office/officeart/2005/8/layout/hList1" loCatId="list" qsTypeId="urn:microsoft.com/office/officeart/2005/8/quickstyle/simple1" qsCatId="simple" csTypeId="urn:microsoft.com/office/officeart/2005/8/colors/accent1_2" csCatId="accent1" phldr="1"/>
      <dgm:spPr/>
      <dgm:t>
        <a:bodyPr/>
        <a:lstStyle/>
        <a:p>
          <a:endParaRPr lang="en-US"/>
        </a:p>
      </dgm:t>
    </dgm:pt>
    <dgm:pt modelId="{B31D64A1-F041-4555-9A06-9EEC24236A38}">
      <dgm:prSet phldrT="[Text]"/>
      <dgm:spPr>
        <a:solidFill>
          <a:schemeClr val="accent1">
            <a:lumMod val="50000"/>
          </a:schemeClr>
        </a:solidFill>
        <a:ln>
          <a:solidFill>
            <a:schemeClr val="accent1">
              <a:lumMod val="50000"/>
            </a:schemeClr>
          </a:solidFill>
        </a:ln>
      </dgm:spPr>
      <dgm:t>
        <a:bodyPr/>
        <a:lstStyle/>
        <a:p>
          <a:r>
            <a:rPr lang="en-US" dirty="0"/>
            <a:t>Background</a:t>
          </a:r>
        </a:p>
      </dgm:t>
    </dgm:pt>
    <dgm:pt modelId="{9E1C07A6-8D41-4731-AB40-FD0ABBBBEB6F}" type="parTrans" cxnId="{1B210D27-436D-4D9C-8502-D4788FC6CBDB}">
      <dgm:prSet/>
      <dgm:spPr/>
      <dgm:t>
        <a:bodyPr/>
        <a:lstStyle/>
        <a:p>
          <a:endParaRPr lang="en-US"/>
        </a:p>
      </dgm:t>
    </dgm:pt>
    <dgm:pt modelId="{D3B1D401-A178-4304-8E35-76C66B576F3E}" type="sibTrans" cxnId="{1B210D27-436D-4D9C-8502-D4788FC6CBDB}">
      <dgm:prSet/>
      <dgm:spPr/>
      <dgm:t>
        <a:bodyPr/>
        <a:lstStyle/>
        <a:p>
          <a:endParaRPr lang="en-US"/>
        </a:p>
      </dgm:t>
    </dgm:pt>
    <dgm:pt modelId="{57AA1FF5-B2FC-40FA-B673-D7C0D78AA278}">
      <dgm:prSet phldrT="[Text]"/>
      <dgm:spPr/>
      <dgm:t>
        <a:bodyPr/>
        <a:lstStyle/>
        <a:p>
          <a:r>
            <a:rPr lang="en-US" b="0" dirty="0"/>
            <a:t>The focus of the new system is to improve operational efficiencies among providers, carriers, and the Commonwealth by automation of the screening and referral process to move patients more quickly through the emergency department (ED) evaluation and referral process for those seeking behavioral health (BH) treatment, reducing the length of stay in </a:t>
          </a:r>
          <a:r>
            <a:rPr lang="en-US" b="0" dirty="0" err="1"/>
            <a:t>EDs.</a:t>
          </a:r>
          <a:endParaRPr lang="en-US" dirty="0"/>
        </a:p>
      </dgm:t>
    </dgm:pt>
    <dgm:pt modelId="{2DF8A72B-3844-4C78-B9C1-1EE9D64056A7}" type="parTrans" cxnId="{D532409F-5F18-4F41-A502-230DA4B5755F}">
      <dgm:prSet/>
      <dgm:spPr/>
      <dgm:t>
        <a:bodyPr/>
        <a:lstStyle/>
        <a:p>
          <a:endParaRPr lang="en-US"/>
        </a:p>
      </dgm:t>
    </dgm:pt>
    <dgm:pt modelId="{D2137FAD-34E9-4FFE-A87B-45E2CB6EC16E}" type="sibTrans" cxnId="{D532409F-5F18-4F41-A502-230DA4B5755F}">
      <dgm:prSet/>
      <dgm:spPr/>
      <dgm:t>
        <a:bodyPr/>
        <a:lstStyle/>
        <a:p>
          <a:endParaRPr lang="en-US"/>
        </a:p>
      </dgm:t>
    </dgm:pt>
    <dgm:pt modelId="{9790E906-15C1-4801-9FCF-C0458A125C18}">
      <dgm:prSet phldrT="[Text]"/>
      <dgm:spPr/>
      <dgm:t>
        <a:bodyPr/>
        <a:lstStyle/>
        <a:p>
          <a:r>
            <a:rPr lang="en-US" dirty="0"/>
            <a:t>Update</a:t>
          </a:r>
        </a:p>
      </dgm:t>
    </dgm:pt>
    <dgm:pt modelId="{D3192CA3-0865-4E21-A7D4-ED5A1D4277A7}" type="parTrans" cxnId="{1F65868D-3E89-47AC-B87B-A16A573FE2C4}">
      <dgm:prSet/>
      <dgm:spPr/>
      <dgm:t>
        <a:bodyPr/>
        <a:lstStyle/>
        <a:p>
          <a:endParaRPr lang="en-US"/>
        </a:p>
      </dgm:t>
    </dgm:pt>
    <dgm:pt modelId="{24E62734-5710-42AF-A6F7-425B789D45A1}" type="sibTrans" cxnId="{1F65868D-3E89-47AC-B87B-A16A573FE2C4}">
      <dgm:prSet/>
      <dgm:spPr/>
      <dgm:t>
        <a:bodyPr/>
        <a:lstStyle/>
        <a:p>
          <a:endParaRPr lang="en-US"/>
        </a:p>
      </dgm:t>
    </dgm:pt>
    <dgm:pt modelId="{FBDDF841-ED38-49EE-99D5-5BB0932BC050}">
      <dgm:prSet phldrT="[Text]"/>
      <dgm:spPr/>
      <dgm:t>
        <a:bodyPr/>
        <a:lstStyle/>
        <a:p>
          <a:r>
            <a:rPr lang="en-US" b="1" dirty="0"/>
            <a:t>We are pleased to announce that </a:t>
          </a:r>
          <a:r>
            <a:rPr lang="en-US" b="1" dirty="0">
              <a:effectLst/>
              <a:latin typeface="Calibri" panose="020F0502020204030204" pitchFamily="34" charset="0"/>
              <a:ea typeface="Calibri" panose="020F0502020204030204" pitchFamily="34" charset="0"/>
            </a:rPr>
            <a:t>EOHHS has awarded the contract for the Behavioral Health Treatment and Referral Platform </a:t>
          </a:r>
          <a:endParaRPr lang="en-US" b="1" dirty="0"/>
        </a:p>
      </dgm:t>
    </dgm:pt>
    <dgm:pt modelId="{8DA99246-E6F2-4A33-998A-7FD1C28BDF41}" type="parTrans" cxnId="{4C2CC8E8-7032-47F1-B828-C2B3E33255B9}">
      <dgm:prSet/>
      <dgm:spPr/>
      <dgm:t>
        <a:bodyPr/>
        <a:lstStyle/>
        <a:p>
          <a:endParaRPr lang="en-US"/>
        </a:p>
      </dgm:t>
    </dgm:pt>
    <dgm:pt modelId="{0294F274-FFD2-4465-B5EC-40DA1CEB76BC}" type="sibTrans" cxnId="{4C2CC8E8-7032-47F1-B828-C2B3E33255B9}">
      <dgm:prSet/>
      <dgm:spPr/>
      <dgm:t>
        <a:bodyPr/>
        <a:lstStyle/>
        <a:p>
          <a:endParaRPr lang="en-US"/>
        </a:p>
      </dgm:t>
    </dgm:pt>
    <dgm:pt modelId="{A490CD75-B091-46FE-B87C-4A1B2DE80772}">
      <dgm:prSet/>
      <dgm:spPr/>
      <dgm:t>
        <a:bodyPr/>
        <a:lstStyle/>
        <a:p>
          <a:r>
            <a:rPr lang="en-US" b="0" dirty="0"/>
            <a:t>The platform will enable hospitals, health plans, community-based crisis intervention teams, and state agencies to securely share required information and referral forms, including the transfer of admissions packets between stakeholders.</a:t>
          </a:r>
        </a:p>
      </dgm:t>
    </dgm:pt>
    <dgm:pt modelId="{64C81354-64C1-43FF-82BA-338296F5B0A1}" type="parTrans" cxnId="{70F651C1-4BEE-4DE7-86F1-FBFF624CE78E}">
      <dgm:prSet/>
      <dgm:spPr/>
      <dgm:t>
        <a:bodyPr/>
        <a:lstStyle/>
        <a:p>
          <a:endParaRPr lang="en-US"/>
        </a:p>
      </dgm:t>
    </dgm:pt>
    <dgm:pt modelId="{D42154A3-20A1-4ABF-9F5A-634328F24771}" type="sibTrans" cxnId="{70F651C1-4BEE-4DE7-86F1-FBFF624CE78E}">
      <dgm:prSet/>
      <dgm:spPr/>
      <dgm:t>
        <a:bodyPr/>
        <a:lstStyle/>
        <a:p>
          <a:endParaRPr lang="en-US"/>
        </a:p>
      </dgm:t>
    </dgm:pt>
    <dgm:pt modelId="{3911BDC2-920D-4C89-8D99-8C3027F5BCE3}">
      <dgm:prSet/>
      <dgm:spPr/>
      <dgm:t>
        <a:bodyPr/>
        <a:lstStyle/>
        <a:p>
          <a:r>
            <a:rPr lang="en-US" b="0" dirty="0">
              <a:effectLst/>
              <a:latin typeface="Calibri" panose="020F0502020204030204" pitchFamily="34" charset="0"/>
              <a:ea typeface="Calibri" panose="020F0502020204030204" pitchFamily="34" charset="0"/>
            </a:rPr>
            <a:t>EOHHS is amid contract negotiations which are being led by the MassHealth Office of Behavioral Health.</a:t>
          </a:r>
        </a:p>
      </dgm:t>
    </dgm:pt>
    <dgm:pt modelId="{A4329401-46E9-4691-BE42-DAC0B7216D75}" type="parTrans" cxnId="{46C06D86-2B97-4FFB-9ADF-57A422D751C8}">
      <dgm:prSet/>
      <dgm:spPr/>
      <dgm:t>
        <a:bodyPr/>
        <a:lstStyle/>
        <a:p>
          <a:endParaRPr lang="en-US"/>
        </a:p>
      </dgm:t>
    </dgm:pt>
    <dgm:pt modelId="{B47EC3F7-7C4C-4D30-892C-BCE74BFBC5A8}" type="sibTrans" cxnId="{46C06D86-2B97-4FFB-9ADF-57A422D751C8}">
      <dgm:prSet/>
      <dgm:spPr/>
      <dgm:t>
        <a:bodyPr/>
        <a:lstStyle/>
        <a:p>
          <a:endParaRPr lang="en-US"/>
        </a:p>
      </dgm:t>
    </dgm:pt>
    <dgm:pt modelId="{F11021D7-4599-4CE6-BEB0-1CD9B322071A}">
      <dgm:prSet/>
      <dgm:spPr/>
      <dgm:t>
        <a:bodyPr/>
        <a:lstStyle/>
        <a:p>
          <a:r>
            <a:rPr lang="en-US" b="0" dirty="0">
              <a:effectLst/>
              <a:latin typeface="Calibri" panose="020F0502020204030204" pitchFamily="34" charset="0"/>
              <a:ea typeface="Calibri" panose="020F0502020204030204" pitchFamily="34" charset="0"/>
            </a:rPr>
            <a:t>Upon execution of the contract, EOHHS will communicate next steps, timeline for implementation and opportunities for stakeholder engagement moving forward.</a:t>
          </a:r>
          <a:endParaRPr lang="en-US" b="0" dirty="0"/>
        </a:p>
      </dgm:t>
    </dgm:pt>
    <dgm:pt modelId="{2588A81C-2C04-4AC9-8E10-45F676AA75C4}" type="parTrans" cxnId="{AB81BB59-A2F6-42F8-9014-2348F4E9AEA2}">
      <dgm:prSet/>
      <dgm:spPr/>
      <dgm:t>
        <a:bodyPr/>
        <a:lstStyle/>
        <a:p>
          <a:endParaRPr lang="en-US"/>
        </a:p>
      </dgm:t>
    </dgm:pt>
    <dgm:pt modelId="{15F2A40F-FD84-47E6-B90F-29BFE06B7CDF}" type="sibTrans" cxnId="{AB81BB59-A2F6-42F8-9014-2348F4E9AEA2}">
      <dgm:prSet/>
      <dgm:spPr/>
      <dgm:t>
        <a:bodyPr/>
        <a:lstStyle/>
        <a:p>
          <a:endParaRPr lang="en-US"/>
        </a:p>
      </dgm:t>
    </dgm:pt>
    <dgm:pt modelId="{853B7FEB-DA3F-41D9-8344-9795E6DA3E9E}">
      <dgm:prSet phldrT="[Text]"/>
      <dgm:spPr/>
      <dgm:t>
        <a:bodyPr/>
        <a:lstStyle/>
        <a:p>
          <a:endParaRPr lang="en-US" b="1" dirty="0"/>
        </a:p>
      </dgm:t>
    </dgm:pt>
    <dgm:pt modelId="{30D8F774-3CE3-420B-B84F-8832B28424DF}" type="parTrans" cxnId="{27221F81-A3B8-4527-B493-D7D9E6410EDA}">
      <dgm:prSet/>
      <dgm:spPr/>
      <dgm:t>
        <a:bodyPr/>
        <a:lstStyle/>
        <a:p>
          <a:endParaRPr lang="en-US"/>
        </a:p>
      </dgm:t>
    </dgm:pt>
    <dgm:pt modelId="{4786B51D-A9FD-4C34-A96C-14CEAA4EE22A}" type="sibTrans" cxnId="{27221F81-A3B8-4527-B493-D7D9E6410EDA}">
      <dgm:prSet/>
      <dgm:spPr/>
      <dgm:t>
        <a:bodyPr/>
        <a:lstStyle/>
        <a:p>
          <a:endParaRPr lang="en-US"/>
        </a:p>
      </dgm:t>
    </dgm:pt>
    <dgm:pt modelId="{5C4D7109-EDB9-4CFE-8349-D23DCA4590F9}">
      <dgm:prSet/>
      <dgm:spPr/>
      <dgm:t>
        <a:bodyPr/>
        <a:lstStyle/>
        <a:p>
          <a:endParaRPr lang="en-US" b="0" dirty="0">
            <a:effectLst/>
            <a:latin typeface="Calibri" panose="020F0502020204030204" pitchFamily="34" charset="0"/>
            <a:ea typeface="Calibri" panose="020F0502020204030204" pitchFamily="34" charset="0"/>
          </a:endParaRPr>
        </a:p>
      </dgm:t>
    </dgm:pt>
    <dgm:pt modelId="{D75989EF-9F9D-4A6E-94EE-0C52F0F398BB}" type="parTrans" cxnId="{6F761B7A-59CF-4744-A703-C48C4DA09060}">
      <dgm:prSet/>
      <dgm:spPr/>
      <dgm:t>
        <a:bodyPr/>
        <a:lstStyle/>
        <a:p>
          <a:endParaRPr lang="en-US"/>
        </a:p>
      </dgm:t>
    </dgm:pt>
    <dgm:pt modelId="{924BAC80-0966-4FB8-8667-284C7A2B3947}" type="sibTrans" cxnId="{6F761B7A-59CF-4744-A703-C48C4DA09060}">
      <dgm:prSet/>
      <dgm:spPr/>
      <dgm:t>
        <a:bodyPr/>
        <a:lstStyle/>
        <a:p>
          <a:endParaRPr lang="en-US"/>
        </a:p>
      </dgm:t>
    </dgm:pt>
    <dgm:pt modelId="{64A4CC5D-DBBB-4C9D-B6D9-4F7DFD72DE13}">
      <dgm:prSet phldrT="[Text]"/>
      <dgm:spPr/>
      <dgm:t>
        <a:bodyPr/>
        <a:lstStyle/>
        <a:p>
          <a:endParaRPr lang="en-US" dirty="0"/>
        </a:p>
      </dgm:t>
    </dgm:pt>
    <dgm:pt modelId="{AF265FFF-F79B-4DEC-8D22-8EB4FE806133}" type="parTrans" cxnId="{F89B5F27-B87B-412C-BEEE-597CAC0FB322}">
      <dgm:prSet/>
      <dgm:spPr/>
      <dgm:t>
        <a:bodyPr/>
        <a:lstStyle/>
        <a:p>
          <a:endParaRPr lang="en-US"/>
        </a:p>
      </dgm:t>
    </dgm:pt>
    <dgm:pt modelId="{494EFE79-6158-484E-8F73-03B1ADB010BD}" type="sibTrans" cxnId="{F89B5F27-B87B-412C-BEEE-597CAC0FB322}">
      <dgm:prSet/>
      <dgm:spPr/>
      <dgm:t>
        <a:bodyPr/>
        <a:lstStyle/>
        <a:p>
          <a:endParaRPr lang="en-US"/>
        </a:p>
      </dgm:t>
    </dgm:pt>
    <dgm:pt modelId="{3F7FE6E5-B1FB-4496-9426-7066C169A559}" type="pres">
      <dgm:prSet presAssocID="{4E48923D-8763-4AF4-AEF1-DE59B35391BA}" presName="Name0" presStyleCnt="0">
        <dgm:presLayoutVars>
          <dgm:dir/>
          <dgm:animLvl val="lvl"/>
          <dgm:resizeHandles val="exact"/>
        </dgm:presLayoutVars>
      </dgm:prSet>
      <dgm:spPr/>
    </dgm:pt>
    <dgm:pt modelId="{FC58F8E1-36DC-456E-9E4E-95F16D08DBAD}" type="pres">
      <dgm:prSet presAssocID="{B31D64A1-F041-4555-9A06-9EEC24236A38}" presName="composite" presStyleCnt="0"/>
      <dgm:spPr/>
    </dgm:pt>
    <dgm:pt modelId="{EE427B7F-6998-46BF-90FF-D805059A7DD2}" type="pres">
      <dgm:prSet presAssocID="{B31D64A1-F041-4555-9A06-9EEC24236A38}" presName="parTx" presStyleLbl="alignNode1" presStyleIdx="0" presStyleCnt="2">
        <dgm:presLayoutVars>
          <dgm:chMax val="0"/>
          <dgm:chPref val="0"/>
          <dgm:bulletEnabled val="1"/>
        </dgm:presLayoutVars>
      </dgm:prSet>
      <dgm:spPr/>
    </dgm:pt>
    <dgm:pt modelId="{0C1C3317-499E-4E9E-ACB7-871F0BF1BA27}" type="pres">
      <dgm:prSet presAssocID="{B31D64A1-F041-4555-9A06-9EEC24236A38}" presName="desTx" presStyleLbl="alignAccFollowNode1" presStyleIdx="0" presStyleCnt="2">
        <dgm:presLayoutVars>
          <dgm:bulletEnabled val="1"/>
        </dgm:presLayoutVars>
      </dgm:prSet>
      <dgm:spPr/>
    </dgm:pt>
    <dgm:pt modelId="{BC39A117-AE10-4B45-9AEB-6ED5842ADA62}" type="pres">
      <dgm:prSet presAssocID="{D3B1D401-A178-4304-8E35-76C66B576F3E}" presName="space" presStyleCnt="0"/>
      <dgm:spPr/>
    </dgm:pt>
    <dgm:pt modelId="{7B83FA1D-A1FB-467F-BA38-EC2F4D6CAFE0}" type="pres">
      <dgm:prSet presAssocID="{9790E906-15C1-4801-9FCF-C0458A125C18}" presName="composite" presStyleCnt="0"/>
      <dgm:spPr/>
    </dgm:pt>
    <dgm:pt modelId="{58A876C7-73CF-4838-8405-07304231BCB3}" type="pres">
      <dgm:prSet presAssocID="{9790E906-15C1-4801-9FCF-C0458A125C18}" presName="parTx" presStyleLbl="alignNode1" presStyleIdx="1" presStyleCnt="2">
        <dgm:presLayoutVars>
          <dgm:chMax val="0"/>
          <dgm:chPref val="0"/>
          <dgm:bulletEnabled val="1"/>
        </dgm:presLayoutVars>
      </dgm:prSet>
      <dgm:spPr/>
    </dgm:pt>
    <dgm:pt modelId="{1DAB4312-7FDF-4454-BF9D-6A5F19D475EF}" type="pres">
      <dgm:prSet presAssocID="{9790E906-15C1-4801-9FCF-C0458A125C18}" presName="desTx" presStyleLbl="alignAccFollowNode1" presStyleIdx="1" presStyleCnt="2">
        <dgm:presLayoutVars>
          <dgm:bulletEnabled val="1"/>
        </dgm:presLayoutVars>
      </dgm:prSet>
      <dgm:spPr/>
    </dgm:pt>
  </dgm:ptLst>
  <dgm:cxnLst>
    <dgm:cxn modelId="{AF3D4807-7593-4934-84B3-298DC17DAC34}" type="presOf" srcId="{3911BDC2-920D-4C89-8D99-8C3027F5BCE3}" destId="{1DAB4312-7FDF-4454-BF9D-6A5F19D475EF}" srcOrd="0" destOrd="2" presId="urn:microsoft.com/office/officeart/2005/8/layout/hList1"/>
    <dgm:cxn modelId="{23E3E91F-0253-41D5-89E0-C31F3CC7D673}" type="presOf" srcId="{64A4CC5D-DBBB-4C9D-B6D9-4F7DFD72DE13}" destId="{0C1C3317-499E-4E9E-ACB7-871F0BF1BA27}" srcOrd="0" destOrd="1" presId="urn:microsoft.com/office/officeart/2005/8/layout/hList1"/>
    <dgm:cxn modelId="{1B210D27-436D-4D9C-8502-D4788FC6CBDB}" srcId="{4E48923D-8763-4AF4-AEF1-DE59B35391BA}" destId="{B31D64A1-F041-4555-9A06-9EEC24236A38}" srcOrd="0" destOrd="0" parTransId="{9E1C07A6-8D41-4731-AB40-FD0ABBBBEB6F}" sibTransId="{D3B1D401-A178-4304-8E35-76C66B576F3E}"/>
    <dgm:cxn modelId="{F89B5F27-B87B-412C-BEEE-597CAC0FB322}" srcId="{B31D64A1-F041-4555-9A06-9EEC24236A38}" destId="{64A4CC5D-DBBB-4C9D-B6D9-4F7DFD72DE13}" srcOrd="1" destOrd="0" parTransId="{AF265FFF-F79B-4DEC-8D22-8EB4FE806133}" sibTransId="{494EFE79-6158-484E-8F73-03B1ADB010BD}"/>
    <dgm:cxn modelId="{CDD3AA27-C255-4AD4-9D1F-52F4B1E34FEA}" type="presOf" srcId="{5C4D7109-EDB9-4CFE-8349-D23DCA4590F9}" destId="{1DAB4312-7FDF-4454-BF9D-6A5F19D475EF}" srcOrd="0" destOrd="3" presId="urn:microsoft.com/office/officeart/2005/8/layout/hList1"/>
    <dgm:cxn modelId="{7058BE60-7479-4837-BA18-3709F2F4E7C7}" type="presOf" srcId="{A490CD75-B091-46FE-B87C-4A1B2DE80772}" destId="{0C1C3317-499E-4E9E-ACB7-871F0BF1BA27}" srcOrd="0" destOrd="2" presId="urn:microsoft.com/office/officeart/2005/8/layout/hList1"/>
    <dgm:cxn modelId="{EAD36468-6F24-4DAB-9522-1392B08F17C6}" type="presOf" srcId="{F11021D7-4599-4CE6-BEB0-1CD9B322071A}" destId="{1DAB4312-7FDF-4454-BF9D-6A5F19D475EF}" srcOrd="0" destOrd="4" presId="urn:microsoft.com/office/officeart/2005/8/layout/hList1"/>
    <dgm:cxn modelId="{A178A36C-996F-4D20-A5C2-6883EDE54D39}" type="presOf" srcId="{57AA1FF5-B2FC-40FA-B673-D7C0D78AA278}" destId="{0C1C3317-499E-4E9E-ACB7-871F0BF1BA27}" srcOrd="0" destOrd="0" presId="urn:microsoft.com/office/officeart/2005/8/layout/hList1"/>
    <dgm:cxn modelId="{972E3C4D-6595-43A9-A5D8-E0623F45EEA2}" type="presOf" srcId="{4E48923D-8763-4AF4-AEF1-DE59B35391BA}" destId="{3F7FE6E5-B1FB-4496-9426-7066C169A559}" srcOrd="0" destOrd="0" presId="urn:microsoft.com/office/officeart/2005/8/layout/hList1"/>
    <dgm:cxn modelId="{AB81BB59-A2F6-42F8-9014-2348F4E9AEA2}" srcId="{9790E906-15C1-4801-9FCF-C0458A125C18}" destId="{F11021D7-4599-4CE6-BEB0-1CD9B322071A}" srcOrd="4" destOrd="0" parTransId="{2588A81C-2C04-4AC9-8E10-45F676AA75C4}" sibTransId="{15F2A40F-FD84-47E6-B90F-29BFE06B7CDF}"/>
    <dgm:cxn modelId="{6F761B7A-59CF-4744-A703-C48C4DA09060}" srcId="{9790E906-15C1-4801-9FCF-C0458A125C18}" destId="{5C4D7109-EDB9-4CFE-8349-D23DCA4590F9}" srcOrd="3" destOrd="0" parTransId="{D75989EF-9F9D-4A6E-94EE-0C52F0F398BB}" sibTransId="{924BAC80-0966-4FB8-8667-284C7A2B3947}"/>
    <dgm:cxn modelId="{27221F81-A3B8-4527-B493-D7D9E6410EDA}" srcId="{9790E906-15C1-4801-9FCF-C0458A125C18}" destId="{853B7FEB-DA3F-41D9-8344-9795E6DA3E9E}" srcOrd="1" destOrd="0" parTransId="{30D8F774-3CE3-420B-B84F-8832B28424DF}" sibTransId="{4786B51D-A9FD-4C34-A96C-14CEAA4EE22A}"/>
    <dgm:cxn modelId="{46C06D86-2B97-4FFB-9ADF-57A422D751C8}" srcId="{9790E906-15C1-4801-9FCF-C0458A125C18}" destId="{3911BDC2-920D-4C89-8D99-8C3027F5BCE3}" srcOrd="2" destOrd="0" parTransId="{A4329401-46E9-4691-BE42-DAC0B7216D75}" sibTransId="{B47EC3F7-7C4C-4D30-892C-BCE74BFBC5A8}"/>
    <dgm:cxn modelId="{1F65868D-3E89-47AC-B87B-A16A573FE2C4}" srcId="{4E48923D-8763-4AF4-AEF1-DE59B35391BA}" destId="{9790E906-15C1-4801-9FCF-C0458A125C18}" srcOrd="1" destOrd="0" parTransId="{D3192CA3-0865-4E21-A7D4-ED5A1D4277A7}" sibTransId="{24E62734-5710-42AF-A6F7-425B789D45A1}"/>
    <dgm:cxn modelId="{D532409F-5F18-4F41-A502-230DA4B5755F}" srcId="{B31D64A1-F041-4555-9A06-9EEC24236A38}" destId="{57AA1FF5-B2FC-40FA-B673-D7C0D78AA278}" srcOrd="0" destOrd="0" parTransId="{2DF8A72B-3844-4C78-B9C1-1EE9D64056A7}" sibTransId="{D2137FAD-34E9-4FFE-A87B-45E2CB6EC16E}"/>
    <dgm:cxn modelId="{6911A4BC-527A-4F74-888C-7C8662F74FF7}" type="presOf" srcId="{9790E906-15C1-4801-9FCF-C0458A125C18}" destId="{58A876C7-73CF-4838-8405-07304231BCB3}" srcOrd="0" destOrd="0" presId="urn:microsoft.com/office/officeart/2005/8/layout/hList1"/>
    <dgm:cxn modelId="{70F651C1-4BEE-4DE7-86F1-FBFF624CE78E}" srcId="{B31D64A1-F041-4555-9A06-9EEC24236A38}" destId="{A490CD75-B091-46FE-B87C-4A1B2DE80772}" srcOrd="2" destOrd="0" parTransId="{64C81354-64C1-43FF-82BA-338296F5B0A1}" sibTransId="{D42154A3-20A1-4ABF-9F5A-634328F24771}"/>
    <dgm:cxn modelId="{BB0F08C6-C77D-46FE-BC8B-596F1CEE1ED2}" type="presOf" srcId="{FBDDF841-ED38-49EE-99D5-5BB0932BC050}" destId="{1DAB4312-7FDF-4454-BF9D-6A5F19D475EF}" srcOrd="0" destOrd="0" presId="urn:microsoft.com/office/officeart/2005/8/layout/hList1"/>
    <dgm:cxn modelId="{AC889BCA-7D75-4E84-891B-EDA2BFB6D4BA}" type="presOf" srcId="{B31D64A1-F041-4555-9A06-9EEC24236A38}" destId="{EE427B7F-6998-46BF-90FF-D805059A7DD2}" srcOrd="0" destOrd="0" presId="urn:microsoft.com/office/officeart/2005/8/layout/hList1"/>
    <dgm:cxn modelId="{30A1CBE3-462F-4AD2-A807-502808544DDA}" type="presOf" srcId="{853B7FEB-DA3F-41D9-8344-9795E6DA3E9E}" destId="{1DAB4312-7FDF-4454-BF9D-6A5F19D475EF}" srcOrd="0" destOrd="1" presId="urn:microsoft.com/office/officeart/2005/8/layout/hList1"/>
    <dgm:cxn modelId="{4C2CC8E8-7032-47F1-B828-C2B3E33255B9}" srcId="{9790E906-15C1-4801-9FCF-C0458A125C18}" destId="{FBDDF841-ED38-49EE-99D5-5BB0932BC050}" srcOrd="0" destOrd="0" parTransId="{8DA99246-E6F2-4A33-998A-7FD1C28BDF41}" sibTransId="{0294F274-FFD2-4465-B5EC-40DA1CEB76BC}"/>
    <dgm:cxn modelId="{4467CDFD-57A5-4FE9-8CBC-168A470DB3E2}" type="presParOf" srcId="{3F7FE6E5-B1FB-4496-9426-7066C169A559}" destId="{FC58F8E1-36DC-456E-9E4E-95F16D08DBAD}" srcOrd="0" destOrd="0" presId="urn:microsoft.com/office/officeart/2005/8/layout/hList1"/>
    <dgm:cxn modelId="{E3070621-44F8-45E7-B10A-805207821D42}" type="presParOf" srcId="{FC58F8E1-36DC-456E-9E4E-95F16D08DBAD}" destId="{EE427B7F-6998-46BF-90FF-D805059A7DD2}" srcOrd="0" destOrd="0" presId="urn:microsoft.com/office/officeart/2005/8/layout/hList1"/>
    <dgm:cxn modelId="{51F49ABE-F3B4-4C11-A1DB-E3BCF0440E67}" type="presParOf" srcId="{FC58F8E1-36DC-456E-9E4E-95F16D08DBAD}" destId="{0C1C3317-499E-4E9E-ACB7-871F0BF1BA27}" srcOrd="1" destOrd="0" presId="urn:microsoft.com/office/officeart/2005/8/layout/hList1"/>
    <dgm:cxn modelId="{B23216A7-6DF5-4DDC-BE17-0B2DA352690C}" type="presParOf" srcId="{3F7FE6E5-B1FB-4496-9426-7066C169A559}" destId="{BC39A117-AE10-4B45-9AEB-6ED5842ADA62}" srcOrd="1" destOrd="0" presId="urn:microsoft.com/office/officeart/2005/8/layout/hList1"/>
    <dgm:cxn modelId="{947D54B7-A167-46D8-9257-28E00C71C957}" type="presParOf" srcId="{3F7FE6E5-B1FB-4496-9426-7066C169A559}" destId="{7B83FA1D-A1FB-467F-BA38-EC2F4D6CAFE0}" srcOrd="2" destOrd="0" presId="urn:microsoft.com/office/officeart/2005/8/layout/hList1"/>
    <dgm:cxn modelId="{599AA9BD-57A6-48A0-8A63-9E20C84C2BC5}" type="presParOf" srcId="{7B83FA1D-A1FB-467F-BA38-EC2F4D6CAFE0}" destId="{58A876C7-73CF-4838-8405-07304231BCB3}" srcOrd="0" destOrd="0" presId="urn:microsoft.com/office/officeart/2005/8/layout/hList1"/>
    <dgm:cxn modelId="{3BD5DD46-5F96-4096-81D4-87855E0A7A8D}" type="presParOf" srcId="{7B83FA1D-A1FB-467F-BA38-EC2F4D6CAFE0}" destId="{1DAB4312-7FDF-4454-BF9D-6A5F19D475EF}" srcOrd="1" destOrd="0" presId="urn:microsoft.com/office/officeart/2005/8/layout/h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4E48923D-8763-4AF4-AEF1-DE59B35391BA}" type="doc">
      <dgm:prSet loTypeId="urn:microsoft.com/office/officeart/2005/8/layout/hList1" loCatId="list" qsTypeId="urn:microsoft.com/office/officeart/2005/8/quickstyle/simple1" qsCatId="simple" csTypeId="urn:microsoft.com/office/officeart/2005/8/colors/accent1_2" csCatId="accent1" phldr="1"/>
      <dgm:spPr/>
      <dgm:t>
        <a:bodyPr/>
        <a:lstStyle/>
        <a:p>
          <a:endParaRPr lang="en-US"/>
        </a:p>
      </dgm:t>
    </dgm:pt>
    <dgm:pt modelId="{B31D64A1-F041-4555-9A06-9EEC24236A38}">
      <dgm:prSet phldrT="[Text]"/>
      <dgm:spPr>
        <a:solidFill>
          <a:schemeClr val="accent1">
            <a:lumMod val="50000"/>
          </a:schemeClr>
        </a:solidFill>
        <a:ln>
          <a:solidFill>
            <a:schemeClr val="accent1">
              <a:lumMod val="50000"/>
            </a:schemeClr>
          </a:solidFill>
        </a:ln>
      </dgm:spPr>
      <dgm:t>
        <a:bodyPr/>
        <a:lstStyle/>
        <a:p>
          <a:r>
            <a:rPr lang="en-US" dirty="0"/>
            <a:t>Background</a:t>
          </a:r>
        </a:p>
      </dgm:t>
    </dgm:pt>
    <dgm:pt modelId="{9E1C07A6-8D41-4731-AB40-FD0ABBBBEB6F}" type="parTrans" cxnId="{1B210D27-436D-4D9C-8502-D4788FC6CBDB}">
      <dgm:prSet/>
      <dgm:spPr/>
      <dgm:t>
        <a:bodyPr/>
        <a:lstStyle/>
        <a:p>
          <a:endParaRPr lang="en-US"/>
        </a:p>
      </dgm:t>
    </dgm:pt>
    <dgm:pt modelId="{D3B1D401-A178-4304-8E35-76C66B576F3E}" type="sibTrans" cxnId="{1B210D27-436D-4D9C-8502-D4788FC6CBDB}">
      <dgm:prSet/>
      <dgm:spPr/>
      <dgm:t>
        <a:bodyPr/>
        <a:lstStyle/>
        <a:p>
          <a:endParaRPr lang="en-US"/>
        </a:p>
      </dgm:t>
    </dgm:pt>
    <dgm:pt modelId="{57AA1FF5-B2FC-40FA-B673-D7C0D78AA278}">
      <dgm:prSet phldrT="[Text]" custT="1"/>
      <dgm:spPr/>
      <dgm:t>
        <a:bodyPr/>
        <a:lstStyle/>
        <a:p>
          <a:r>
            <a:rPr lang="en-US" sz="1600" b="0" dirty="0">
              <a:solidFill>
                <a:srgbClr val="000000"/>
              </a:solidFill>
              <a:effectLst/>
              <a:latin typeface="Calibri" panose="020F0502020204030204" pitchFamily="34" charset="0"/>
              <a:ea typeface="Calibri" panose="020F0502020204030204" pitchFamily="34" charset="0"/>
            </a:rPr>
            <a:t>EOHHS and EOEA have been working to develop a program governing the statewide use of portable orders for life-sustaining treatment (POLST). </a:t>
          </a:r>
          <a:endParaRPr lang="en-US" sz="1600" dirty="0"/>
        </a:p>
      </dgm:t>
    </dgm:pt>
    <dgm:pt modelId="{2DF8A72B-3844-4C78-B9C1-1EE9D64056A7}" type="parTrans" cxnId="{D532409F-5F18-4F41-A502-230DA4B5755F}">
      <dgm:prSet/>
      <dgm:spPr/>
      <dgm:t>
        <a:bodyPr/>
        <a:lstStyle/>
        <a:p>
          <a:endParaRPr lang="en-US"/>
        </a:p>
      </dgm:t>
    </dgm:pt>
    <dgm:pt modelId="{D2137FAD-34E9-4FFE-A87B-45E2CB6EC16E}" type="sibTrans" cxnId="{D532409F-5F18-4F41-A502-230DA4B5755F}">
      <dgm:prSet/>
      <dgm:spPr/>
      <dgm:t>
        <a:bodyPr/>
        <a:lstStyle/>
        <a:p>
          <a:endParaRPr lang="en-US"/>
        </a:p>
      </dgm:t>
    </dgm:pt>
    <dgm:pt modelId="{9790E906-15C1-4801-9FCF-C0458A125C18}">
      <dgm:prSet phldrT="[Text]"/>
      <dgm:spPr/>
      <dgm:t>
        <a:bodyPr/>
        <a:lstStyle/>
        <a:p>
          <a:r>
            <a:rPr lang="en-US" dirty="0"/>
            <a:t>Update</a:t>
          </a:r>
        </a:p>
      </dgm:t>
    </dgm:pt>
    <dgm:pt modelId="{D3192CA3-0865-4E21-A7D4-ED5A1D4277A7}" type="parTrans" cxnId="{1F65868D-3E89-47AC-B87B-A16A573FE2C4}">
      <dgm:prSet/>
      <dgm:spPr/>
      <dgm:t>
        <a:bodyPr/>
        <a:lstStyle/>
        <a:p>
          <a:endParaRPr lang="en-US"/>
        </a:p>
      </dgm:t>
    </dgm:pt>
    <dgm:pt modelId="{24E62734-5710-42AF-A6F7-425B789D45A1}" type="sibTrans" cxnId="{1F65868D-3E89-47AC-B87B-A16A573FE2C4}">
      <dgm:prSet/>
      <dgm:spPr/>
      <dgm:t>
        <a:bodyPr/>
        <a:lstStyle/>
        <a:p>
          <a:endParaRPr lang="en-US"/>
        </a:p>
      </dgm:t>
    </dgm:pt>
    <dgm:pt modelId="{FBDDF841-ED38-49EE-99D5-5BB0932BC050}">
      <dgm:prSet phldrT="[Text]"/>
      <dgm:spPr/>
      <dgm:t>
        <a:bodyPr/>
        <a:lstStyle/>
        <a:p>
          <a:r>
            <a:rPr lang="en-US" b="1" dirty="0">
              <a:solidFill>
                <a:srgbClr val="000000"/>
              </a:solidFill>
              <a:effectLst/>
              <a:latin typeface="Calibri" panose="020F0502020204030204" pitchFamily="34" charset="0"/>
              <a:ea typeface="Calibri" panose="020F0502020204030204" pitchFamily="34" charset="0"/>
            </a:rPr>
            <a:t>EOHHS is expecting </a:t>
          </a:r>
          <a:r>
            <a:rPr lang="en-US" b="1" u="sng" dirty="0">
              <a:solidFill>
                <a:srgbClr val="000000"/>
              </a:solidFill>
              <a:effectLst/>
              <a:latin typeface="Calibri" panose="020F0502020204030204" pitchFamily="34" charset="0"/>
              <a:ea typeface="Calibri" panose="020F0502020204030204" pitchFamily="34" charset="0"/>
            </a:rPr>
            <a:t>new legislation </a:t>
          </a:r>
          <a:r>
            <a:rPr lang="en-US" b="1" dirty="0">
              <a:solidFill>
                <a:srgbClr val="000000"/>
              </a:solidFill>
              <a:latin typeface="Calibri" panose="020F0502020204030204" pitchFamily="34" charset="0"/>
              <a:ea typeface="Calibri" panose="020F0502020204030204" pitchFamily="34" charset="0"/>
            </a:rPr>
            <a:t>clarifying the </a:t>
          </a:r>
          <a:r>
            <a:rPr lang="en-US" b="1" dirty="0">
              <a:solidFill>
                <a:srgbClr val="000000"/>
              </a:solidFill>
              <a:effectLst/>
              <a:latin typeface="Calibri" panose="020F0502020204030204" pitchFamily="34" charset="0"/>
              <a:ea typeface="Calibri" panose="020F0502020204030204" pitchFamily="34" charset="0"/>
            </a:rPr>
            <a:t>authority to develop, implement and administer a POLST program and implement an ePOLST Registry.</a:t>
          </a:r>
          <a:endParaRPr lang="en-US" b="1" dirty="0"/>
        </a:p>
      </dgm:t>
    </dgm:pt>
    <dgm:pt modelId="{8DA99246-E6F2-4A33-998A-7FD1C28BDF41}" type="parTrans" cxnId="{4C2CC8E8-7032-47F1-B828-C2B3E33255B9}">
      <dgm:prSet/>
      <dgm:spPr/>
      <dgm:t>
        <a:bodyPr/>
        <a:lstStyle/>
        <a:p>
          <a:endParaRPr lang="en-US"/>
        </a:p>
      </dgm:t>
    </dgm:pt>
    <dgm:pt modelId="{0294F274-FFD2-4465-B5EC-40DA1CEB76BC}" type="sibTrans" cxnId="{4C2CC8E8-7032-47F1-B828-C2B3E33255B9}">
      <dgm:prSet/>
      <dgm:spPr/>
      <dgm:t>
        <a:bodyPr/>
        <a:lstStyle/>
        <a:p>
          <a:endParaRPr lang="en-US"/>
        </a:p>
      </dgm:t>
    </dgm:pt>
    <dgm:pt modelId="{D42F9EA8-3F6B-4B66-B7D4-77A92371FE52}">
      <dgm:prSet phldrT="[Text]" custT="1"/>
      <dgm:spPr/>
      <dgm:t>
        <a:bodyPr/>
        <a:lstStyle/>
        <a:p>
          <a:r>
            <a:rPr lang="en-US" sz="1600" b="0" dirty="0">
              <a:solidFill>
                <a:srgbClr val="000000"/>
              </a:solidFill>
              <a:latin typeface="Calibri" panose="020F0502020204030204" pitchFamily="34" charset="0"/>
              <a:ea typeface="Calibri" panose="020F0502020204030204" pitchFamily="34" charset="0"/>
            </a:rPr>
            <a:t>The </a:t>
          </a:r>
          <a:r>
            <a:rPr lang="en-US" sz="1600" b="0" dirty="0">
              <a:solidFill>
                <a:srgbClr val="000000"/>
              </a:solidFill>
              <a:effectLst/>
              <a:latin typeface="Calibri" panose="020F0502020204030204" pitchFamily="34" charset="0"/>
              <a:ea typeface="Calibri" panose="020F0502020204030204" pitchFamily="34" charset="0"/>
            </a:rPr>
            <a:t>POLST program </a:t>
          </a:r>
          <a:r>
            <a:rPr lang="en-US" sz="1600" b="0" dirty="0">
              <a:solidFill>
                <a:srgbClr val="000000"/>
              </a:solidFill>
              <a:latin typeface="Calibri" panose="020F0502020204030204" pitchFamily="34" charset="0"/>
              <a:ea typeface="Calibri" panose="020F0502020204030204" pitchFamily="34" charset="0"/>
            </a:rPr>
            <a:t>will include implementation of a statewide electronic POLST (ePOLST) registry system which will enable the automated query and retrieval of POLST information.</a:t>
          </a:r>
          <a:endParaRPr lang="en-US" sz="1600" dirty="0"/>
        </a:p>
      </dgm:t>
    </dgm:pt>
    <dgm:pt modelId="{F3A76F78-8570-42C1-AA64-4AE88AEA5721}" type="parTrans" cxnId="{0FD73B67-9B1F-40B6-8763-321D6ACB9982}">
      <dgm:prSet/>
      <dgm:spPr/>
      <dgm:t>
        <a:bodyPr/>
        <a:lstStyle/>
        <a:p>
          <a:endParaRPr lang="en-US"/>
        </a:p>
      </dgm:t>
    </dgm:pt>
    <dgm:pt modelId="{BF363652-7D98-4037-85D7-C522BA9E8BE9}" type="sibTrans" cxnId="{0FD73B67-9B1F-40B6-8763-321D6ACB9982}">
      <dgm:prSet/>
      <dgm:spPr/>
      <dgm:t>
        <a:bodyPr/>
        <a:lstStyle/>
        <a:p>
          <a:endParaRPr lang="en-US"/>
        </a:p>
      </dgm:t>
    </dgm:pt>
    <dgm:pt modelId="{A2280DB5-F7C9-4571-B91E-8F7A9C233727}">
      <dgm:prSet phldrT="[Text]" custT="1"/>
      <dgm:spPr/>
      <dgm:t>
        <a:bodyPr/>
        <a:lstStyle/>
        <a:p>
          <a:r>
            <a:rPr lang="en-US" sz="1600" b="0" dirty="0">
              <a:solidFill>
                <a:srgbClr val="000000"/>
              </a:solidFill>
              <a:effectLst/>
              <a:latin typeface="Calibri" panose="020F0502020204030204" pitchFamily="34" charset="0"/>
              <a:ea typeface="Calibri" panose="020F0502020204030204" pitchFamily="34" charset="0"/>
            </a:rPr>
            <a:t>The POLST program will support the transition from the use of medical orders for life-sustaining treatment (MOLST</a:t>
          </a:r>
          <a:r>
            <a:rPr lang="en-US" sz="1600" b="0" dirty="0">
              <a:solidFill>
                <a:srgbClr val="000000"/>
              </a:solidFill>
              <a:latin typeface="Calibri" panose="020F0502020204030204" pitchFamily="34" charset="0"/>
              <a:ea typeface="Calibri" panose="020F0502020204030204" pitchFamily="34" charset="0"/>
            </a:rPr>
            <a:t>) </a:t>
          </a:r>
          <a:r>
            <a:rPr lang="en-US" sz="1600" b="0" dirty="0">
              <a:solidFill>
                <a:srgbClr val="000000"/>
              </a:solidFill>
              <a:effectLst/>
              <a:latin typeface="Calibri" panose="020F0502020204030204" pitchFamily="34" charset="0"/>
              <a:ea typeface="Calibri" panose="020F0502020204030204" pitchFamily="34" charset="0"/>
            </a:rPr>
            <a:t>to the national POLST model.</a:t>
          </a:r>
          <a:endParaRPr lang="en-US" sz="1600" dirty="0"/>
        </a:p>
      </dgm:t>
    </dgm:pt>
    <dgm:pt modelId="{42811026-CB4D-4244-B62F-3288E6B5833C}" type="parTrans" cxnId="{6CF36690-DA8F-421C-977C-88FD470D95C9}">
      <dgm:prSet/>
      <dgm:spPr/>
      <dgm:t>
        <a:bodyPr/>
        <a:lstStyle/>
        <a:p>
          <a:endParaRPr lang="en-US"/>
        </a:p>
      </dgm:t>
    </dgm:pt>
    <dgm:pt modelId="{F4825AD1-5CDF-476D-9CA3-C2D1DC9D4C72}" type="sibTrans" cxnId="{6CF36690-DA8F-421C-977C-88FD470D95C9}">
      <dgm:prSet/>
      <dgm:spPr/>
      <dgm:t>
        <a:bodyPr/>
        <a:lstStyle/>
        <a:p>
          <a:endParaRPr lang="en-US"/>
        </a:p>
      </dgm:t>
    </dgm:pt>
    <dgm:pt modelId="{F44A04E2-1909-447D-8B78-7D1642F6459E}">
      <dgm:prSet phldrT="[Text]"/>
      <dgm:spPr/>
      <dgm:t>
        <a:bodyPr/>
        <a:lstStyle/>
        <a:p>
          <a:r>
            <a:rPr lang="en-US" b="0" dirty="0">
              <a:effectLst/>
              <a:latin typeface="Calibri" panose="020F0502020204030204" pitchFamily="34" charset="0"/>
              <a:ea typeface="Times New Roman" panose="02020603050405020304" pitchFamily="18" charset="0"/>
            </a:rPr>
            <a:t>EOHHS has </a:t>
          </a:r>
          <a:r>
            <a:rPr lang="en-US" b="0" dirty="0">
              <a:latin typeface="Calibri" panose="020F0502020204030204" pitchFamily="34" charset="0"/>
              <a:ea typeface="Times New Roman" panose="02020603050405020304" pitchFamily="18" charset="0"/>
            </a:rPr>
            <a:t>drafted a </a:t>
          </a:r>
          <a:r>
            <a:rPr lang="en-US" b="0" dirty="0">
              <a:solidFill>
                <a:srgbClr val="000000"/>
              </a:solidFill>
              <a:effectLst/>
              <a:latin typeface="Calibri" panose="020F0502020204030204" pitchFamily="34" charset="0"/>
              <a:ea typeface="Calibri" panose="020F0502020204030204" pitchFamily="34" charset="0"/>
            </a:rPr>
            <a:t>Request for Responses (RFR) to procure a statewide ePOLST registry</a:t>
          </a:r>
          <a:r>
            <a:rPr lang="en-US" b="0" dirty="0">
              <a:solidFill>
                <a:srgbClr val="000000"/>
              </a:solidFill>
              <a:latin typeface="Calibri" panose="020F0502020204030204" pitchFamily="34" charset="0"/>
              <a:ea typeface="Calibri" panose="020F0502020204030204" pitchFamily="34" charset="0"/>
            </a:rPr>
            <a:t> and received approval from CMS.</a:t>
          </a:r>
          <a:endParaRPr lang="en-US" b="1" dirty="0"/>
        </a:p>
      </dgm:t>
    </dgm:pt>
    <dgm:pt modelId="{69DD8DDE-5FD6-46EA-BA80-EADFA48EFB2D}" type="parTrans" cxnId="{F7F6E522-3BF8-4DB5-8E00-450B8956D478}">
      <dgm:prSet/>
      <dgm:spPr/>
      <dgm:t>
        <a:bodyPr/>
        <a:lstStyle/>
        <a:p>
          <a:endParaRPr lang="en-US"/>
        </a:p>
      </dgm:t>
    </dgm:pt>
    <dgm:pt modelId="{6F96EBA4-8664-4149-8646-3FBA4FC96496}" type="sibTrans" cxnId="{F7F6E522-3BF8-4DB5-8E00-450B8956D478}">
      <dgm:prSet/>
      <dgm:spPr/>
      <dgm:t>
        <a:bodyPr/>
        <a:lstStyle/>
        <a:p>
          <a:endParaRPr lang="en-US"/>
        </a:p>
      </dgm:t>
    </dgm:pt>
    <dgm:pt modelId="{1D529561-8185-45F2-8F0E-C098B7BCBD37}">
      <dgm:prSet phldrT="[Text]"/>
      <dgm:spPr/>
      <dgm:t>
        <a:bodyPr/>
        <a:lstStyle/>
        <a:p>
          <a:r>
            <a:rPr lang="en-US" b="0" dirty="0">
              <a:effectLst/>
              <a:latin typeface="Calibri" panose="020F0502020204030204" pitchFamily="34" charset="0"/>
              <a:ea typeface="Times New Roman" panose="02020603050405020304" pitchFamily="18" charset="0"/>
            </a:rPr>
            <a:t>EOHHS and EOEA are beginning the transition from paper MOLST to POLST, starting with a test phase comprised of at least two hospital-led cohorts. The initial cohorts include Lowell General and Fairview Hospital*</a:t>
          </a:r>
          <a:endParaRPr lang="en-US" b="1" dirty="0"/>
        </a:p>
      </dgm:t>
    </dgm:pt>
    <dgm:pt modelId="{68387F39-52ED-47F6-9D1A-EFF5EB1086FF}" type="parTrans" cxnId="{9501AC01-9937-4995-B9A4-C1956AC31606}">
      <dgm:prSet/>
      <dgm:spPr/>
      <dgm:t>
        <a:bodyPr/>
        <a:lstStyle/>
        <a:p>
          <a:endParaRPr lang="en-US"/>
        </a:p>
      </dgm:t>
    </dgm:pt>
    <dgm:pt modelId="{EA21B98A-F351-45CA-A4AE-58F288B11323}" type="sibTrans" cxnId="{9501AC01-9937-4995-B9A4-C1956AC31606}">
      <dgm:prSet/>
      <dgm:spPr/>
      <dgm:t>
        <a:bodyPr/>
        <a:lstStyle/>
        <a:p>
          <a:endParaRPr lang="en-US"/>
        </a:p>
      </dgm:t>
    </dgm:pt>
    <dgm:pt modelId="{1FFF7158-EA19-4E8C-B18A-ABDBAB43CF6A}">
      <dgm:prSet phldrT="[Text]" custT="1"/>
      <dgm:spPr/>
      <dgm:t>
        <a:bodyPr/>
        <a:lstStyle/>
        <a:p>
          <a:endParaRPr lang="en-US" sz="1600" dirty="0"/>
        </a:p>
      </dgm:t>
    </dgm:pt>
    <dgm:pt modelId="{2F3B47CC-24F9-4024-BF52-D7BEEFED23E0}" type="parTrans" cxnId="{2201973D-8522-4366-B934-7D5B48312DD2}">
      <dgm:prSet/>
      <dgm:spPr/>
      <dgm:t>
        <a:bodyPr/>
        <a:lstStyle/>
        <a:p>
          <a:endParaRPr lang="en-US"/>
        </a:p>
      </dgm:t>
    </dgm:pt>
    <dgm:pt modelId="{82FB3C80-8227-40F9-9655-13E7F334A8AA}" type="sibTrans" cxnId="{2201973D-8522-4366-B934-7D5B48312DD2}">
      <dgm:prSet/>
      <dgm:spPr/>
      <dgm:t>
        <a:bodyPr/>
        <a:lstStyle/>
        <a:p>
          <a:endParaRPr lang="en-US"/>
        </a:p>
      </dgm:t>
    </dgm:pt>
    <dgm:pt modelId="{75EA8B6B-6C2A-4AC1-B70D-8D7661B03FEA}">
      <dgm:prSet phldrT="[Text]" custT="1"/>
      <dgm:spPr/>
      <dgm:t>
        <a:bodyPr/>
        <a:lstStyle/>
        <a:p>
          <a:endParaRPr lang="en-US" sz="1600" dirty="0"/>
        </a:p>
      </dgm:t>
    </dgm:pt>
    <dgm:pt modelId="{F9F6D3A9-B5AB-4DDE-BEAD-001EC3F583D0}" type="parTrans" cxnId="{E73A17BD-F36A-46BC-BC08-BB0566234057}">
      <dgm:prSet/>
      <dgm:spPr/>
      <dgm:t>
        <a:bodyPr/>
        <a:lstStyle/>
        <a:p>
          <a:endParaRPr lang="en-US"/>
        </a:p>
      </dgm:t>
    </dgm:pt>
    <dgm:pt modelId="{AD15B8E4-5375-4736-AC7D-8FC47C094A3C}" type="sibTrans" cxnId="{E73A17BD-F36A-46BC-BC08-BB0566234057}">
      <dgm:prSet/>
      <dgm:spPr/>
      <dgm:t>
        <a:bodyPr/>
        <a:lstStyle/>
        <a:p>
          <a:endParaRPr lang="en-US"/>
        </a:p>
      </dgm:t>
    </dgm:pt>
    <dgm:pt modelId="{3F7FE6E5-B1FB-4496-9426-7066C169A559}" type="pres">
      <dgm:prSet presAssocID="{4E48923D-8763-4AF4-AEF1-DE59B35391BA}" presName="Name0" presStyleCnt="0">
        <dgm:presLayoutVars>
          <dgm:dir/>
          <dgm:animLvl val="lvl"/>
          <dgm:resizeHandles val="exact"/>
        </dgm:presLayoutVars>
      </dgm:prSet>
      <dgm:spPr/>
    </dgm:pt>
    <dgm:pt modelId="{FC58F8E1-36DC-456E-9E4E-95F16D08DBAD}" type="pres">
      <dgm:prSet presAssocID="{B31D64A1-F041-4555-9A06-9EEC24236A38}" presName="composite" presStyleCnt="0"/>
      <dgm:spPr/>
    </dgm:pt>
    <dgm:pt modelId="{EE427B7F-6998-46BF-90FF-D805059A7DD2}" type="pres">
      <dgm:prSet presAssocID="{B31D64A1-F041-4555-9A06-9EEC24236A38}" presName="parTx" presStyleLbl="alignNode1" presStyleIdx="0" presStyleCnt="2">
        <dgm:presLayoutVars>
          <dgm:chMax val="0"/>
          <dgm:chPref val="0"/>
          <dgm:bulletEnabled val="1"/>
        </dgm:presLayoutVars>
      </dgm:prSet>
      <dgm:spPr/>
    </dgm:pt>
    <dgm:pt modelId="{0C1C3317-499E-4E9E-ACB7-871F0BF1BA27}" type="pres">
      <dgm:prSet presAssocID="{B31D64A1-F041-4555-9A06-9EEC24236A38}" presName="desTx" presStyleLbl="alignAccFollowNode1" presStyleIdx="0" presStyleCnt="2">
        <dgm:presLayoutVars>
          <dgm:bulletEnabled val="1"/>
        </dgm:presLayoutVars>
      </dgm:prSet>
      <dgm:spPr/>
    </dgm:pt>
    <dgm:pt modelId="{BC39A117-AE10-4B45-9AEB-6ED5842ADA62}" type="pres">
      <dgm:prSet presAssocID="{D3B1D401-A178-4304-8E35-76C66B576F3E}" presName="space" presStyleCnt="0"/>
      <dgm:spPr/>
    </dgm:pt>
    <dgm:pt modelId="{7B83FA1D-A1FB-467F-BA38-EC2F4D6CAFE0}" type="pres">
      <dgm:prSet presAssocID="{9790E906-15C1-4801-9FCF-C0458A125C18}" presName="composite" presStyleCnt="0"/>
      <dgm:spPr/>
    </dgm:pt>
    <dgm:pt modelId="{58A876C7-73CF-4838-8405-07304231BCB3}" type="pres">
      <dgm:prSet presAssocID="{9790E906-15C1-4801-9FCF-C0458A125C18}" presName="parTx" presStyleLbl="alignNode1" presStyleIdx="1" presStyleCnt="2">
        <dgm:presLayoutVars>
          <dgm:chMax val="0"/>
          <dgm:chPref val="0"/>
          <dgm:bulletEnabled val="1"/>
        </dgm:presLayoutVars>
      </dgm:prSet>
      <dgm:spPr/>
    </dgm:pt>
    <dgm:pt modelId="{1DAB4312-7FDF-4454-BF9D-6A5F19D475EF}" type="pres">
      <dgm:prSet presAssocID="{9790E906-15C1-4801-9FCF-C0458A125C18}" presName="desTx" presStyleLbl="alignAccFollowNode1" presStyleIdx="1" presStyleCnt="2">
        <dgm:presLayoutVars>
          <dgm:bulletEnabled val="1"/>
        </dgm:presLayoutVars>
      </dgm:prSet>
      <dgm:spPr/>
    </dgm:pt>
  </dgm:ptLst>
  <dgm:cxnLst>
    <dgm:cxn modelId="{9501AC01-9937-4995-B9A4-C1956AC31606}" srcId="{9790E906-15C1-4801-9FCF-C0458A125C18}" destId="{1D529561-8185-45F2-8F0E-C098B7BCBD37}" srcOrd="2" destOrd="0" parTransId="{68387F39-52ED-47F6-9D1A-EFF5EB1086FF}" sibTransId="{EA21B98A-F351-45CA-A4AE-58F288B11323}"/>
    <dgm:cxn modelId="{89FCEC16-ABC5-4F34-9B73-E96C50CADE9D}" type="presOf" srcId="{A2280DB5-F7C9-4571-B91E-8F7A9C233727}" destId="{0C1C3317-499E-4E9E-ACB7-871F0BF1BA27}" srcOrd="0" destOrd="2" presId="urn:microsoft.com/office/officeart/2005/8/layout/hList1"/>
    <dgm:cxn modelId="{F7F6E522-3BF8-4DB5-8E00-450B8956D478}" srcId="{9790E906-15C1-4801-9FCF-C0458A125C18}" destId="{F44A04E2-1909-447D-8B78-7D1642F6459E}" srcOrd="1" destOrd="0" parTransId="{69DD8DDE-5FD6-46EA-BA80-EADFA48EFB2D}" sibTransId="{6F96EBA4-8664-4149-8646-3FBA4FC96496}"/>
    <dgm:cxn modelId="{1B210D27-436D-4D9C-8502-D4788FC6CBDB}" srcId="{4E48923D-8763-4AF4-AEF1-DE59B35391BA}" destId="{B31D64A1-F041-4555-9A06-9EEC24236A38}" srcOrd="0" destOrd="0" parTransId="{9E1C07A6-8D41-4731-AB40-FD0ABBBBEB6F}" sibTransId="{D3B1D401-A178-4304-8E35-76C66B576F3E}"/>
    <dgm:cxn modelId="{2201973D-8522-4366-B934-7D5B48312DD2}" srcId="{B31D64A1-F041-4555-9A06-9EEC24236A38}" destId="{1FFF7158-EA19-4E8C-B18A-ABDBAB43CF6A}" srcOrd="1" destOrd="0" parTransId="{2F3B47CC-24F9-4024-BF52-D7BEEFED23E0}" sibTransId="{82FB3C80-8227-40F9-9655-13E7F334A8AA}"/>
    <dgm:cxn modelId="{0FD73B67-9B1F-40B6-8763-321D6ACB9982}" srcId="{B31D64A1-F041-4555-9A06-9EEC24236A38}" destId="{D42F9EA8-3F6B-4B66-B7D4-77A92371FE52}" srcOrd="4" destOrd="0" parTransId="{F3A76F78-8570-42C1-AA64-4AE88AEA5721}" sibTransId="{BF363652-7D98-4037-85D7-C522BA9E8BE9}"/>
    <dgm:cxn modelId="{A178A36C-996F-4D20-A5C2-6883EDE54D39}" type="presOf" srcId="{57AA1FF5-B2FC-40FA-B673-D7C0D78AA278}" destId="{0C1C3317-499E-4E9E-ACB7-871F0BF1BA27}" srcOrd="0" destOrd="0" presId="urn:microsoft.com/office/officeart/2005/8/layout/hList1"/>
    <dgm:cxn modelId="{972E3C4D-6595-43A9-A5D8-E0623F45EEA2}" type="presOf" srcId="{4E48923D-8763-4AF4-AEF1-DE59B35391BA}" destId="{3F7FE6E5-B1FB-4496-9426-7066C169A559}" srcOrd="0" destOrd="0" presId="urn:microsoft.com/office/officeart/2005/8/layout/hList1"/>
    <dgm:cxn modelId="{3B2D556F-67FB-44D3-B845-44E716C74A8B}" type="presOf" srcId="{75EA8B6B-6C2A-4AC1-B70D-8D7661B03FEA}" destId="{0C1C3317-499E-4E9E-ACB7-871F0BF1BA27}" srcOrd="0" destOrd="3" presId="urn:microsoft.com/office/officeart/2005/8/layout/hList1"/>
    <dgm:cxn modelId="{4AAEF58A-EBD2-421A-9705-B4321CBB89AB}" type="presOf" srcId="{1FFF7158-EA19-4E8C-B18A-ABDBAB43CF6A}" destId="{0C1C3317-499E-4E9E-ACB7-871F0BF1BA27}" srcOrd="0" destOrd="1" presId="urn:microsoft.com/office/officeart/2005/8/layout/hList1"/>
    <dgm:cxn modelId="{1F65868D-3E89-47AC-B87B-A16A573FE2C4}" srcId="{4E48923D-8763-4AF4-AEF1-DE59B35391BA}" destId="{9790E906-15C1-4801-9FCF-C0458A125C18}" srcOrd="1" destOrd="0" parTransId="{D3192CA3-0865-4E21-A7D4-ED5A1D4277A7}" sibTransId="{24E62734-5710-42AF-A6F7-425B789D45A1}"/>
    <dgm:cxn modelId="{6CF36690-DA8F-421C-977C-88FD470D95C9}" srcId="{B31D64A1-F041-4555-9A06-9EEC24236A38}" destId="{A2280DB5-F7C9-4571-B91E-8F7A9C233727}" srcOrd="2" destOrd="0" parTransId="{42811026-CB4D-4244-B62F-3288E6B5833C}" sibTransId="{F4825AD1-5CDF-476D-9CA3-C2D1DC9D4C72}"/>
    <dgm:cxn modelId="{D532409F-5F18-4F41-A502-230DA4B5755F}" srcId="{B31D64A1-F041-4555-9A06-9EEC24236A38}" destId="{57AA1FF5-B2FC-40FA-B673-D7C0D78AA278}" srcOrd="0" destOrd="0" parTransId="{2DF8A72B-3844-4C78-B9C1-1EE9D64056A7}" sibTransId="{D2137FAD-34E9-4FFE-A87B-45E2CB6EC16E}"/>
    <dgm:cxn modelId="{926532AD-4498-4620-A06F-BEF72BAA947F}" type="presOf" srcId="{F44A04E2-1909-447D-8B78-7D1642F6459E}" destId="{1DAB4312-7FDF-4454-BF9D-6A5F19D475EF}" srcOrd="0" destOrd="1" presId="urn:microsoft.com/office/officeart/2005/8/layout/hList1"/>
    <dgm:cxn modelId="{AFBE11AF-A198-4ABC-AF1D-B68E11D5A3CD}" type="presOf" srcId="{D42F9EA8-3F6B-4B66-B7D4-77A92371FE52}" destId="{0C1C3317-499E-4E9E-ACB7-871F0BF1BA27}" srcOrd="0" destOrd="4" presId="urn:microsoft.com/office/officeart/2005/8/layout/hList1"/>
    <dgm:cxn modelId="{6911A4BC-527A-4F74-888C-7C8662F74FF7}" type="presOf" srcId="{9790E906-15C1-4801-9FCF-C0458A125C18}" destId="{58A876C7-73CF-4838-8405-07304231BCB3}" srcOrd="0" destOrd="0" presId="urn:microsoft.com/office/officeart/2005/8/layout/hList1"/>
    <dgm:cxn modelId="{E73A17BD-F36A-46BC-BC08-BB0566234057}" srcId="{B31D64A1-F041-4555-9A06-9EEC24236A38}" destId="{75EA8B6B-6C2A-4AC1-B70D-8D7661B03FEA}" srcOrd="3" destOrd="0" parTransId="{F9F6D3A9-B5AB-4DDE-BEAD-001EC3F583D0}" sibTransId="{AD15B8E4-5375-4736-AC7D-8FC47C094A3C}"/>
    <dgm:cxn modelId="{BB0F08C6-C77D-46FE-BC8B-596F1CEE1ED2}" type="presOf" srcId="{FBDDF841-ED38-49EE-99D5-5BB0932BC050}" destId="{1DAB4312-7FDF-4454-BF9D-6A5F19D475EF}" srcOrd="0" destOrd="0" presId="urn:microsoft.com/office/officeart/2005/8/layout/hList1"/>
    <dgm:cxn modelId="{AC889BCA-7D75-4E84-891B-EDA2BFB6D4BA}" type="presOf" srcId="{B31D64A1-F041-4555-9A06-9EEC24236A38}" destId="{EE427B7F-6998-46BF-90FF-D805059A7DD2}" srcOrd="0" destOrd="0" presId="urn:microsoft.com/office/officeart/2005/8/layout/hList1"/>
    <dgm:cxn modelId="{4C2CC8E8-7032-47F1-B828-C2B3E33255B9}" srcId="{9790E906-15C1-4801-9FCF-C0458A125C18}" destId="{FBDDF841-ED38-49EE-99D5-5BB0932BC050}" srcOrd="0" destOrd="0" parTransId="{8DA99246-E6F2-4A33-998A-7FD1C28BDF41}" sibTransId="{0294F274-FFD2-4465-B5EC-40DA1CEB76BC}"/>
    <dgm:cxn modelId="{579B5DF0-1DFA-41EA-8B83-06A13CDF6E60}" type="presOf" srcId="{1D529561-8185-45F2-8F0E-C098B7BCBD37}" destId="{1DAB4312-7FDF-4454-BF9D-6A5F19D475EF}" srcOrd="0" destOrd="2" presId="urn:microsoft.com/office/officeart/2005/8/layout/hList1"/>
    <dgm:cxn modelId="{4467CDFD-57A5-4FE9-8CBC-168A470DB3E2}" type="presParOf" srcId="{3F7FE6E5-B1FB-4496-9426-7066C169A559}" destId="{FC58F8E1-36DC-456E-9E4E-95F16D08DBAD}" srcOrd="0" destOrd="0" presId="urn:microsoft.com/office/officeart/2005/8/layout/hList1"/>
    <dgm:cxn modelId="{E3070621-44F8-45E7-B10A-805207821D42}" type="presParOf" srcId="{FC58F8E1-36DC-456E-9E4E-95F16D08DBAD}" destId="{EE427B7F-6998-46BF-90FF-D805059A7DD2}" srcOrd="0" destOrd="0" presId="urn:microsoft.com/office/officeart/2005/8/layout/hList1"/>
    <dgm:cxn modelId="{51F49ABE-F3B4-4C11-A1DB-E3BCF0440E67}" type="presParOf" srcId="{FC58F8E1-36DC-456E-9E4E-95F16D08DBAD}" destId="{0C1C3317-499E-4E9E-ACB7-871F0BF1BA27}" srcOrd="1" destOrd="0" presId="urn:microsoft.com/office/officeart/2005/8/layout/hList1"/>
    <dgm:cxn modelId="{B23216A7-6DF5-4DDC-BE17-0B2DA352690C}" type="presParOf" srcId="{3F7FE6E5-B1FB-4496-9426-7066C169A559}" destId="{BC39A117-AE10-4B45-9AEB-6ED5842ADA62}" srcOrd="1" destOrd="0" presId="urn:microsoft.com/office/officeart/2005/8/layout/hList1"/>
    <dgm:cxn modelId="{947D54B7-A167-46D8-9257-28E00C71C957}" type="presParOf" srcId="{3F7FE6E5-B1FB-4496-9426-7066C169A559}" destId="{7B83FA1D-A1FB-467F-BA38-EC2F4D6CAFE0}" srcOrd="2" destOrd="0" presId="urn:microsoft.com/office/officeart/2005/8/layout/hList1"/>
    <dgm:cxn modelId="{599AA9BD-57A6-48A0-8A63-9E20C84C2BC5}" type="presParOf" srcId="{7B83FA1D-A1FB-467F-BA38-EC2F4D6CAFE0}" destId="{58A876C7-73CF-4838-8405-07304231BCB3}" srcOrd="0" destOrd="0" presId="urn:microsoft.com/office/officeart/2005/8/layout/hList1"/>
    <dgm:cxn modelId="{3BD5DD46-5F96-4096-81D4-87855E0A7A8D}" type="presParOf" srcId="{7B83FA1D-A1FB-467F-BA38-EC2F4D6CAFE0}" destId="{1DAB4312-7FDF-4454-BF9D-6A5F19D475EF}" srcOrd="1" destOrd="0" presId="urn:microsoft.com/office/officeart/2005/8/layout/h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E427B7F-6998-46BF-90FF-D805059A7DD2}">
      <dsp:nvSpPr>
        <dsp:cNvPr id="0" name=""/>
        <dsp:cNvSpPr/>
      </dsp:nvSpPr>
      <dsp:spPr>
        <a:xfrm>
          <a:off x="40" y="235281"/>
          <a:ext cx="3845569" cy="432000"/>
        </a:xfrm>
        <a:prstGeom prst="rect">
          <a:avLst/>
        </a:prstGeom>
        <a:solidFill>
          <a:schemeClr val="accent1">
            <a:lumMod val="50000"/>
          </a:schemeClr>
        </a:solidFill>
        <a:ln w="25400" cap="flat" cmpd="sng" algn="ctr">
          <a:solidFill>
            <a:schemeClr val="accent1">
              <a:lumMod val="5000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60960" rIns="106680" bIns="60960" numCol="1" spcCol="1270" anchor="ctr" anchorCtr="0">
          <a:noAutofit/>
        </a:bodyPr>
        <a:lstStyle/>
        <a:p>
          <a:pPr marL="0" lvl="0" indent="0" algn="ctr" defTabSz="666750">
            <a:lnSpc>
              <a:spcPct val="90000"/>
            </a:lnSpc>
            <a:spcBef>
              <a:spcPct val="0"/>
            </a:spcBef>
            <a:spcAft>
              <a:spcPct val="35000"/>
            </a:spcAft>
            <a:buNone/>
          </a:pPr>
          <a:r>
            <a:rPr lang="en-US" sz="1500" kern="1200" dirty="0"/>
            <a:t>Background</a:t>
          </a:r>
        </a:p>
      </dsp:txBody>
      <dsp:txXfrm>
        <a:off x="40" y="235281"/>
        <a:ext cx="3845569" cy="432000"/>
      </dsp:txXfrm>
    </dsp:sp>
    <dsp:sp modelId="{0C1C3317-499E-4E9E-ACB7-871F0BF1BA27}">
      <dsp:nvSpPr>
        <dsp:cNvPr id="0" name=""/>
        <dsp:cNvSpPr/>
      </dsp:nvSpPr>
      <dsp:spPr>
        <a:xfrm>
          <a:off x="40" y="667281"/>
          <a:ext cx="3845569" cy="3623400"/>
        </a:xfrm>
        <a:prstGeom prst="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0010" tIns="80010" rIns="106680" bIns="120015" numCol="1" spcCol="1270" anchor="t" anchorCtr="0">
          <a:noAutofit/>
        </a:bodyPr>
        <a:lstStyle/>
        <a:p>
          <a:pPr marL="114300" lvl="1" indent="-114300" algn="l" defTabSz="666750">
            <a:lnSpc>
              <a:spcPct val="90000"/>
            </a:lnSpc>
            <a:spcBef>
              <a:spcPct val="0"/>
            </a:spcBef>
            <a:spcAft>
              <a:spcPct val="15000"/>
            </a:spcAft>
            <a:buChar char="•"/>
          </a:pPr>
          <a:r>
            <a:rPr lang="en-US" sz="1500" b="0" kern="1200" dirty="0"/>
            <a:t>The focus of the new system is to improve operational efficiencies among providers, carriers, and the Commonwealth by automation of the screening and referral process to move patients more quickly through the emergency department (ED) evaluation and referral process for those seeking behavioral health (BH) treatment, reducing the length of stay in </a:t>
          </a:r>
          <a:r>
            <a:rPr lang="en-US" sz="1500" b="0" kern="1200" dirty="0" err="1"/>
            <a:t>EDs.</a:t>
          </a:r>
          <a:endParaRPr lang="en-US" sz="1500" kern="1200" dirty="0"/>
        </a:p>
        <a:p>
          <a:pPr marL="114300" lvl="1" indent="-114300" algn="l" defTabSz="666750">
            <a:lnSpc>
              <a:spcPct val="90000"/>
            </a:lnSpc>
            <a:spcBef>
              <a:spcPct val="0"/>
            </a:spcBef>
            <a:spcAft>
              <a:spcPct val="15000"/>
            </a:spcAft>
            <a:buChar char="•"/>
          </a:pPr>
          <a:endParaRPr lang="en-US" sz="1500" kern="1200" dirty="0"/>
        </a:p>
        <a:p>
          <a:pPr marL="114300" lvl="1" indent="-114300" algn="l" defTabSz="666750">
            <a:lnSpc>
              <a:spcPct val="90000"/>
            </a:lnSpc>
            <a:spcBef>
              <a:spcPct val="0"/>
            </a:spcBef>
            <a:spcAft>
              <a:spcPct val="15000"/>
            </a:spcAft>
            <a:buChar char="•"/>
          </a:pPr>
          <a:r>
            <a:rPr lang="en-US" sz="1500" b="0" kern="1200" dirty="0"/>
            <a:t>The platform will enable hospitals, health plans, community-based crisis intervention teams, and state agencies to securely share required information and referral forms, including the transfer of admissions packets between stakeholders.</a:t>
          </a:r>
        </a:p>
      </dsp:txBody>
      <dsp:txXfrm>
        <a:off x="40" y="667281"/>
        <a:ext cx="3845569" cy="3623400"/>
      </dsp:txXfrm>
    </dsp:sp>
    <dsp:sp modelId="{58A876C7-73CF-4838-8405-07304231BCB3}">
      <dsp:nvSpPr>
        <dsp:cNvPr id="0" name=""/>
        <dsp:cNvSpPr/>
      </dsp:nvSpPr>
      <dsp:spPr>
        <a:xfrm>
          <a:off x="4383989" y="235281"/>
          <a:ext cx="3845569" cy="432000"/>
        </a:xfrm>
        <a:prstGeom prst="rect">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60960" rIns="106680" bIns="60960" numCol="1" spcCol="1270" anchor="ctr" anchorCtr="0">
          <a:noAutofit/>
        </a:bodyPr>
        <a:lstStyle/>
        <a:p>
          <a:pPr marL="0" lvl="0" indent="0" algn="ctr" defTabSz="666750">
            <a:lnSpc>
              <a:spcPct val="90000"/>
            </a:lnSpc>
            <a:spcBef>
              <a:spcPct val="0"/>
            </a:spcBef>
            <a:spcAft>
              <a:spcPct val="35000"/>
            </a:spcAft>
            <a:buNone/>
          </a:pPr>
          <a:r>
            <a:rPr lang="en-US" sz="1500" kern="1200" dirty="0"/>
            <a:t>Update</a:t>
          </a:r>
        </a:p>
      </dsp:txBody>
      <dsp:txXfrm>
        <a:off x="4383989" y="235281"/>
        <a:ext cx="3845569" cy="432000"/>
      </dsp:txXfrm>
    </dsp:sp>
    <dsp:sp modelId="{1DAB4312-7FDF-4454-BF9D-6A5F19D475EF}">
      <dsp:nvSpPr>
        <dsp:cNvPr id="0" name=""/>
        <dsp:cNvSpPr/>
      </dsp:nvSpPr>
      <dsp:spPr>
        <a:xfrm>
          <a:off x="4383989" y="667281"/>
          <a:ext cx="3845569" cy="3623400"/>
        </a:xfrm>
        <a:prstGeom prst="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0010" tIns="80010" rIns="106680" bIns="120015" numCol="1" spcCol="1270" anchor="t" anchorCtr="0">
          <a:noAutofit/>
        </a:bodyPr>
        <a:lstStyle/>
        <a:p>
          <a:pPr marL="114300" lvl="1" indent="-114300" algn="l" defTabSz="666750">
            <a:lnSpc>
              <a:spcPct val="90000"/>
            </a:lnSpc>
            <a:spcBef>
              <a:spcPct val="0"/>
            </a:spcBef>
            <a:spcAft>
              <a:spcPct val="15000"/>
            </a:spcAft>
            <a:buChar char="•"/>
          </a:pPr>
          <a:r>
            <a:rPr lang="en-US" sz="1500" b="1" kern="1200" dirty="0"/>
            <a:t>We are pleased to announce that </a:t>
          </a:r>
          <a:r>
            <a:rPr lang="en-US" sz="1500" b="1" kern="1200" dirty="0">
              <a:effectLst/>
              <a:latin typeface="Calibri" panose="020F0502020204030204" pitchFamily="34" charset="0"/>
              <a:ea typeface="Calibri" panose="020F0502020204030204" pitchFamily="34" charset="0"/>
            </a:rPr>
            <a:t>EOHHS has awarded the contract for the Behavioral Health Treatment and Referral Platform </a:t>
          </a:r>
          <a:endParaRPr lang="en-US" sz="1500" b="1" kern="1200" dirty="0"/>
        </a:p>
        <a:p>
          <a:pPr marL="114300" lvl="1" indent="-114300" algn="l" defTabSz="666750">
            <a:lnSpc>
              <a:spcPct val="90000"/>
            </a:lnSpc>
            <a:spcBef>
              <a:spcPct val="0"/>
            </a:spcBef>
            <a:spcAft>
              <a:spcPct val="15000"/>
            </a:spcAft>
            <a:buChar char="•"/>
          </a:pPr>
          <a:endParaRPr lang="en-US" sz="1500" b="1" kern="1200" dirty="0"/>
        </a:p>
        <a:p>
          <a:pPr marL="114300" lvl="1" indent="-114300" algn="l" defTabSz="666750">
            <a:lnSpc>
              <a:spcPct val="90000"/>
            </a:lnSpc>
            <a:spcBef>
              <a:spcPct val="0"/>
            </a:spcBef>
            <a:spcAft>
              <a:spcPct val="15000"/>
            </a:spcAft>
            <a:buChar char="•"/>
          </a:pPr>
          <a:r>
            <a:rPr lang="en-US" sz="1500" b="0" kern="1200" dirty="0">
              <a:effectLst/>
              <a:latin typeface="Calibri" panose="020F0502020204030204" pitchFamily="34" charset="0"/>
              <a:ea typeface="Calibri" panose="020F0502020204030204" pitchFamily="34" charset="0"/>
            </a:rPr>
            <a:t>EOHHS is amid contract negotiations which are being led by the MassHealth Office of Behavioral Health.</a:t>
          </a:r>
        </a:p>
        <a:p>
          <a:pPr marL="114300" lvl="1" indent="-114300" algn="l" defTabSz="666750">
            <a:lnSpc>
              <a:spcPct val="90000"/>
            </a:lnSpc>
            <a:spcBef>
              <a:spcPct val="0"/>
            </a:spcBef>
            <a:spcAft>
              <a:spcPct val="15000"/>
            </a:spcAft>
            <a:buChar char="•"/>
          </a:pPr>
          <a:endParaRPr lang="en-US" sz="1500" b="0" kern="1200" dirty="0">
            <a:effectLst/>
            <a:latin typeface="Calibri" panose="020F0502020204030204" pitchFamily="34" charset="0"/>
            <a:ea typeface="Calibri" panose="020F0502020204030204" pitchFamily="34" charset="0"/>
          </a:endParaRPr>
        </a:p>
        <a:p>
          <a:pPr marL="114300" lvl="1" indent="-114300" algn="l" defTabSz="666750">
            <a:lnSpc>
              <a:spcPct val="90000"/>
            </a:lnSpc>
            <a:spcBef>
              <a:spcPct val="0"/>
            </a:spcBef>
            <a:spcAft>
              <a:spcPct val="15000"/>
            </a:spcAft>
            <a:buChar char="•"/>
          </a:pPr>
          <a:r>
            <a:rPr lang="en-US" sz="1500" b="0" kern="1200" dirty="0">
              <a:effectLst/>
              <a:latin typeface="Calibri" panose="020F0502020204030204" pitchFamily="34" charset="0"/>
              <a:ea typeface="Calibri" panose="020F0502020204030204" pitchFamily="34" charset="0"/>
            </a:rPr>
            <a:t>Upon execution of the contract, EOHHS will communicate next steps, timeline for implementation and opportunities for stakeholder engagement moving forward.</a:t>
          </a:r>
          <a:endParaRPr lang="en-US" sz="1500" b="0" kern="1200" dirty="0"/>
        </a:p>
      </dsp:txBody>
      <dsp:txXfrm>
        <a:off x="4383989" y="667281"/>
        <a:ext cx="3845569" cy="362340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E427B7F-6998-46BF-90FF-D805059A7DD2}">
      <dsp:nvSpPr>
        <dsp:cNvPr id="0" name=""/>
        <dsp:cNvSpPr/>
      </dsp:nvSpPr>
      <dsp:spPr>
        <a:xfrm>
          <a:off x="40" y="34919"/>
          <a:ext cx="3845569" cy="489600"/>
        </a:xfrm>
        <a:prstGeom prst="rect">
          <a:avLst/>
        </a:prstGeom>
        <a:solidFill>
          <a:schemeClr val="accent1">
            <a:lumMod val="50000"/>
          </a:schemeClr>
        </a:solidFill>
        <a:ln w="25400" cap="flat" cmpd="sng" algn="ctr">
          <a:solidFill>
            <a:schemeClr val="accent1">
              <a:lumMod val="5000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0904" tIns="69088" rIns="120904" bIns="69088" numCol="1" spcCol="1270" anchor="ctr" anchorCtr="0">
          <a:noAutofit/>
        </a:bodyPr>
        <a:lstStyle/>
        <a:p>
          <a:pPr marL="0" lvl="0" indent="0" algn="ctr" defTabSz="755650">
            <a:lnSpc>
              <a:spcPct val="90000"/>
            </a:lnSpc>
            <a:spcBef>
              <a:spcPct val="0"/>
            </a:spcBef>
            <a:spcAft>
              <a:spcPct val="35000"/>
            </a:spcAft>
            <a:buNone/>
          </a:pPr>
          <a:r>
            <a:rPr lang="en-US" sz="1700" kern="1200" dirty="0"/>
            <a:t>Background</a:t>
          </a:r>
        </a:p>
      </dsp:txBody>
      <dsp:txXfrm>
        <a:off x="40" y="34919"/>
        <a:ext cx="3845569" cy="489600"/>
      </dsp:txXfrm>
    </dsp:sp>
    <dsp:sp modelId="{0C1C3317-499E-4E9E-ACB7-871F0BF1BA27}">
      <dsp:nvSpPr>
        <dsp:cNvPr id="0" name=""/>
        <dsp:cNvSpPr/>
      </dsp:nvSpPr>
      <dsp:spPr>
        <a:xfrm>
          <a:off x="40" y="524519"/>
          <a:ext cx="3845569" cy="3966525"/>
        </a:xfrm>
        <a:prstGeom prst="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5344" tIns="85344" rIns="113792" bIns="128016" numCol="1" spcCol="1270" anchor="t" anchorCtr="0">
          <a:noAutofit/>
        </a:bodyPr>
        <a:lstStyle/>
        <a:p>
          <a:pPr marL="171450" lvl="1" indent="-171450" algn="l" defTabSz="711200">
            <a:lnSpc>
              <a:spcPct val="90000"/>
            </a:lnSpc>
            <a:spcBef>
              <a:spcPct val="0"/>
            </a:spcBef>
            <a:spcAft>
              <a:spcPct val="15000"/>
            </a:spcAft>
            <a:buChar char="•"/>
          </a:pPr>
          <a:r>
            <a:rPr lang="en-US" sz="1600" b="0" kern="1200" dirty="0">
              <a:solidFill>
                <a:srgbClr val="000000"/>
              </a:solidFill>
              <a:effectLst/>
              <a:latin typeface="Calibri" panose="020F0502020204030204" pitchFamily="34" charset="0"/>
              <a:ea typeface="Calibri" panose="020F0502020204030204" pitchFamily="34" charset="0"/>
            </a:rPr>
            <a:t>EOHHS and EOEA have been working to develop a program governing the statewide use of portable orders for life-sustaining treatment (POLST). </a:t>
          </a:r>
          <a:endParaRPr lang="en-US" sz="1600" kern="1200" dirty="0"/>
        </a:p>
        <a:p>
          <a:pPr marL="171450" lvl="1" indent="-171450" algn="l" defTabSz="711200">
            <a:lnSpc>
              <a:spcPct val="90000"/>
            </a:lnSpc>
            <a:spcBef>
              <a:spcPct val="0"/>
            </a:spcBef>
            <a:spcAft>
              <a:spcPct val="15000"/>
            </a:spcAft>
            <a:buChar char="•"/>
          </a:pPr>
          <a:endParaRPr lang="en-US" sz="1600" kern="1200" dirty="0"/>
        </a:p>
        <a:p>
          <a:pPr marL="171450" lvl="1" indent="-171450" algn="l" defTabSz="711200">
            <a:lnSpc>
              <a:spcPct val="90000"/>
            </a:lnSpc>
            <a:spcBef>
              <a:spcPct val="0"/>
            </a:spcBef>
            <a:spcAft>
              <a:spcPct val="15000"/>
            </a:spcAft>
            <a:buChar char="•"/>
          </a:pPr>
          <a:r>
            <a:rPr lang="en-US" sz="1600" b="0" kern="1200" dirty="0">
              <a:solidFill>
                <a:srgbClr val="000000"/>
              </a:solidFill>
              <a:effectLst/>
              <a:latin typeface="Calibri" panose="020F0502020204030204" pitchFamily="34" charset="0"/>
              <a:ea typeface="Calibri" panose="020F0502020204030204" pitchFamily="34" charset="0"/>
            </a:rPr>
            <a:t>The POLST program will support the transition from the use of medical orders for life-sustaining treatment (MOLST</a:t>
          </a:r>
          <a:r>
            <a:rPr lang="en-US" sz="1600" b="0" kern="1200" dirty="0">
              <a:solidFill>
                <a:srgbClr val="000000"/>
              </a:solidFill>
              <a:latin typeface="Calibri" panose="020F0502020204030204" pitchFamily="34" charset="0"/>
              <a:ea typeface="Calibri" panose="020F0502020204030204" pitchFamily="34" charset="0"/>
            </a:rPr>
            <a:t>) </a:t>
          </a:r>
          <a:r>
            <a:rPr lang="en-US" sz="1600" b="0" kern="1200" dirty="0">
              <a:solidFill>
                <a:srgbClr val="000000"/>
              </a:solidFill>
              <a:effectLst/>
              <a:latin typeface="Calibri" panose="020F0502020204030204" pitchFamily="34" charset="0"/>
              <a:ea typeface="Calibri" panose="020F0502020204030204" pitchFamily="34" charset="0"/>
            </a:rPr>
            <a:t>to the national POLST model.</a:t>
          </a:r>
          <a:endParaRPr lang="en-US" sz="1600" kern="1200" dirty="0"/>
        </a:p>
        <a:p>
          <a:pPr marL="171450" lvl="1" indent="-171450" algn="l" defTabSz="711200">
            <a:lnSpc>
              <a:spcPct val="90000"/>
            </a:lnSpc>
            <a:spcBef>
              <a:spcPct val="0"/>
            </a:spcBef>
            <a:spcAft>
              <a:spcPct val="15000"/>
            </a:spcAft>
            <a:buChar char="•"/>
          </a:pPr>
          <a:endParaRPr lang="en-US" sz="1600" kern="1200" dirty="0"/>
        </a:p>
        <a:p>
          <a:pPr marL="171450" lvl="1" indent="-171450" algn="l" defTabSz="711200">
            <a:lnSpc>
              <a:spcPct val="90000"/>
            </a:lnSpc>
            <a:spcBef>
              <a:spcPct val="0"/>
            </a:spcBef>
            <a:spcAft>
              <a:spcPct val="15000"/>
            </a:spcAft>
            <a:buChar char="•"/>
          </a:pPr>
          <a:r>
            <a:rPr lang="en-US" sz="1600" b="0" kern="1200" dirty="0">
              <a:solidFill>
                <a:srgbClr val="000000"/>
              </a:solidFill>
              <a:latin typeface="Calibri" panose="020F0502020204030204" pitchFamily="34" charset="0"/>
              <a:ea typeface="Calibri" panose="020F0502020204030204" pitchFamily="34" charset="0"/>
            </a:rPr>
            <a:t>The </a:t>
          </a:r>
          <a:r>
            <a:rPr lang="en-US" sz="1600" b="0" kern="1200" dirty="0">
              <a:solidFill>
                <a:srgbClr val="000000"/>
              </a:solidFill>
              <a:effectLst/>
              <a:latin typeface="Calibri" panose="020F0502020204030204" pitchFamily="34" charset="0"/>
              <a:ea typeface="Calibri" panose="020F0502020204030204" pitchFamily="34" charset="0"/>
            </a:rPr>
            <a:t>POLST program </a:t>
          </a:r>
          <a:r>
            <a:rPr lang="en-US" sz="1600" b="0" kern="1200" dirty="0">
              <a:solidFill>
                <a:srgbClr val="000000"/>
              </a:solidFill>
              <a:latin typeface="Calibri" panose="020F0502020204030204" pitchFamily="34" charset="0"/>
              <a:ea typeface="Calibri" panose="020F0502020204030204" pitchFamily="34" charset="0"/>
            </a:rPr>
            <a:t>will include implementation of a statewide electronic POLST (ePOLST) registry system which will enable the automated query and retrieval of POLST information.</a:t>
          </a:r>
          <a:endParaRPr lang="en-US" sz="1600" kern="1200" dirty="0"/>
        </a:p>
      </dsp:txBody>
      <dsp:txXfrm>
        <a:off x="40" y="524519"/>
        <a:ext cx="3845569" cy="3966525"/>
      </dsp:txXfrm>
    </dsp:sp>
    <dsp:sp modelId="{58A876C7-73CF-4838-8405-07304231BCB3}">
      <dsp:nvSpPr>
        <dsp:cNvPr id="0" name=""/>
        <dsp:cNvSpPr/>
      </dsp:nvSpPr>
      <dsp:spPr>
        <a:xfrm>
          <a:off x="4383989" y="34919"/>
          <a:ext cx="3845569" cy="489600"/>
        </a:xfrm>
        <a:prstGeom prst="rect">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0904" tIns="69088" rIns="120904" bIns="69088" numCol="1" spcCol="1270" anchor="ctr" anchorCtr="0">
          <a:noAutofit/>
        </a:bodyPr>
        <a:lstStyle/>
        <a:p>
          <a:pPr marL="0" lvl="0" indent="0" algn="ctr" defTabSz="755650">
            <a:lnSpc>
              <a:spcPct val="90000"/>
            </a:lnSpc>
            <a:spcBef>
              <a:spcPct val="0"/>
            </a:spcBef>
            <a:spcAft>
              <a:spcPct val="35000"/>
            </a:spcAft>
            <a:buNone/>
          </a:pPr>
          <a:r>
            <a:rPr lang="en-US" sz="1700" kern="1200" dirty="0"/>
            <a:t>Update</a:t>
          </a:r>
        </a:p>
      </dsp:txBody>
      <dsp:txXfrm>
        <a:off x="4383989" y="34919"/>
        <a:ext cx="3845569" cy="489600"/>
      </dsp:txXfrm>
    </dsp:sp>
    <dsp:sp modelId="{1DAB4312-7FDF-4454-BF9D-6A5F19D475EF}">
      <dsp:nvSpPr>
        <dsp:cNvPr id="0" name=""/>
        <dsp:cNvSpPr/>
      </dsp:nvSpPr>
      <dsp:spPr>
        <a:xfrm>
          <a:off x="4383989" y="524519"/>
          <a:ext cx="3845569" cy="3966525"/>
        </a:xfrm>
        <a:prstGeom prst="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0678" tIns="90678" rIns="120904" bIns="136017" numCol="1" spcCol="1270" anchor="t" anchorCtr="0">
          <a:noAutofit/>
        </a:bodyPr>
        <a:lstStyle/>
        <a:p>
          <a:pPr marL="171450" lvl="1" indent="-171450" algn="l" defTabSz="755650">
            <a:lnSpc>
              <a:spcPct val="90000"/>
            </a:lnSpc>
            <a:spcBef>
              <a:spcPct val="0"/>
            </a:spcBef>
            <a:spcAft>
              <a:spcPct val="15000"/>
            </a:spcAft>
            <a:buChar char="•"/>
          </a:pPr>
          <a:r>
            <a:rPr lang="en-US" sz="1700" b="1" kern="1200" dirty="0">
              <a:solidFill>
                <a:srgbClr val="000000"/>
              </a:solidFill>
              <a:effectLst/>
              <a:latin typeface="Calibri" panose="020F0502020204030204" pitchFamily="34" charset="0"/>
              <a:ea typeface="Calibri" panose="020F0502020204030204" pitchFamily="34" charset="0"/>
            </a:rPr>
            <a:t>EOHHS is expecting </a:t>
          </a:r>
          <a:r>
            <a:rPr lang="en-US" sz="1700" b="1" u="sng" kern="1200" dirty="0">
              <a:solidFill>
                <a:srgbClr val="000000"/>
              </a:solidFill>
              <a:effectLst/>
              <a:latin typeface="Calibri" panose="020F0502020204030204" pitchFamily="34" charset="0"/>
              <a:ea typeface="Calibri" panose="020F0502020204030204" pitchFamily="34" charset="0"/>
            </a:rPr>
            <a:t>new legislation </a:t>
          </a:r>
          <a:r>
            <a:rPr lang="en-US" sz="1700" b="1" kern="1200" dirty="0">
              <a:solidFill>
                <a:srgbClr val="000000"/>
              </a:solidFill>
              <a:latin typeface="Calibri" panose="020F0502020204030204" pitchFamily="34" charset="0"/>
              <a:ea typeface="Calibri" panose="020F0502020204030204" pitchFamily="34" charset="0"/>
            </a:rPr>
            <a:t>clarifying the </a:t>
          </a:r>
          <a:r>
            <a:rPr lang="en-US" sz="1700" b="1" kern="1200" dirty="0">
              <a:solidFill>
                <a:srgbClr val="000000"/>
              </a:solidFill>
              <a:effectLst/>
              <a:latin typeface="Calibri" panose="020F0502020204030204" pitchFamily="34" charset="0"/>
              <a:ea typeface="Calibri" panose="020F0502020204030204" pitchFamily="34" charset="0"/>
            </a:rPr>
            <a:t>authority to develop, implement and administer a POLST program and implement an ePOLST Registry.</a:t>
          </a:r>
          <a:endParaRPr lang="en-US" sz="1700" b="1" kern="1200" dirty="0"/>
        </a:p>
        <a:p>
          <a:pPr marL="171450" lvl="1" indent="-171450" algn="l" defTabSz="755650">
            <a:lnSpc>
              <a:spcPct val="90000"/>
            </a:lnSpc>
            <a:spcBef>
              <a:spcPct val="0"/>
            </a:spcBef>
            <a:spcAft>
              <a:spcPct val="15000"/>
            </a:spcAft>
            <a:buChar char="•"/>
          </a:pPr>
          <a:r>
            <a:rPr lang="en-US" sz="1700" b="0" kern="1200" dirty="0">
              <a:effectLst/>
              <a:latin typeface="Calibri" panose="020F0502020204030204" pitchFamily="34" charset="0"/>
              <a:ea typeface="Times New Roman" panose="02020603050405020304" pitchFamily="18" charset="0"/>
            </a:rPr>
            <a:t>EOHHS has </a:t>
          </a:r>
          <a:r>
            <a:rPr lang="en-US" sz="1700" b="0" kern="1200" dirty="0">
              <a:latin typeface="Calibri" panose="020F0502020204030204" pitchFamily="34" charset="0"/>
              <a:ea typeface="Times New Roman" panose="02020603050405020304" pitchFamily="18" charset="0"/>
            </a:rPr>
            <a:t>drafted a </a:t>
          </a:r>
          <a:r>
            <a:rPr lang="en-US" sz="1700" b="0" kern="1200" dirty="0">
              <a:solidFill>
                <a:srgbClr val="000000"/>
              </a:solidFill>
              <a:effectLst/>
              <a:latin typeface="Calibri" panose="020F0502020204030204" pitchFamily="34" charset="0"/>
              <a:ea typeface="Calibri" panose="020F0502020204030204" pitchFamily="34" charset="0"/>
            </a:rPr>
            <a:t>Request for Responses (RFR) to procure a statewide ePOLST registry</a:t>
          </a:r>
          <a:r>
            <a:rPr lang="en-US" sz="1700" b="0" kern="1200" dirty="0">
              <a:solidFill>
                <a:srgbClr val="000000"/>
              </a:solidFill>
              <a:latin typeface="Calibri" panose="020F0502020204030204" pitchFamily="34" charset="0"/>
              <a:ea typeface="Calibri" panose="020F0502020204030204" pitchFamily="34" charset="0"/>
            </a:rPr>
            <a:t> and received approval from CMS.</a:t>
          </a:r>
          <a:endParaRPr lang="en-US" sz="1700" b="1" kern="1200" dirty="0"/>
        </a:p>
        <a:p>
          <a:pPr marL="171450" lvl="1" indent="-171450" algn="l" defTabSz="755650">
            <a:lnSpc>
              <a:spcPct val="90000"/>
            </a:lnSpc>
            <a:spcBef>
              <a:spcPct val="0"/>
            </a:spcBef>
            <a:spcAft>
              <a:spcPct val="15000"/>
            </a:spcAft>
            <a:buChar char="•"/>
          </a:pPr>
          <a:r>
            <a:rPr lang="en-US" sz="1700" b="0" kern="1200" dirty="0">
              <a:effectLst/>
              <a:latin typeface="Calibri" panose="020F0502020204030204" pitchFamily="34" charset="0"/>
              <a:ea typeface="Times New Roman" panose="02020603050405020304" pitchFamily="18" charset="0"/>
            </a:rPr>
            <a:t>EOHHS and EOEA are beginning the transition from paper MOLST to POLST, starting with a test phase comprised of at least two hospital-led cohorts. The initial cohorts include Lowell General and Fairview Hospital*</a:t>
          </a:r>
          <a:endParaRPr lang="en-US" sz="1700" b="1" kern="1200" dirty="0"/>
        </a:p>
      </dsp:txBody>
      <dsp:txXfrm>
        <a:off x="4383989" y="524519"/>
        <a:ext cx="3845569" cy="3966525"/>
      </dsp:txXfrm>
    </dsp:sp>
  </dsp:spTree>
</dsp:drawing>
</file>

<file path=ppt/diagrams/layout1.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1836C7F6-6EFA-4EFA-AE3B-49DB31E7FA78}" type="datetimeFigureOut">
              <a:rPr lang="en-US" smtClean="0"/>
              <a:t>11/30/2022</a:t>
            </a:fld>
            <a:endParaRPr lang="en-US" dirty="0"/>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dirty="0"/>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BDBBA73B-8FFE-4B8C-ABDD-5F5FE68DA5F5}" type="slidenum">
              <a:rPr lang="en-US" smtClean="0"/>
              <a:t>‹#›</a:t>
            </a:fld>
            <a:endParaRPr lang="en-US" dirty="0"/>
          </a:p>
        </p:txBody>
      </p:sp>
    </p:spTree>
    <p:extLst>
      <p:ext uri="{BB962C8B-B14F-4D97-AF65-F5344CB8AC3E}">
        <p14:creationId xmlns:p14="http://schemas.microsoft.com/office/powerpoint/2010/main" val="335388128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1100" y="696913"/>
            <a:ext cx="4648200" cy="348615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DBBA73B-8FFE-4B8C-ABDD-5F5FE68DA5F5}" type="slidenum">
              <a:rPr lang="en-US" smtClean="0"/>
              <a:t>1</a:t>
            </a:fld>
            <a:endParaRPr lang="en-US" dirty="0"/>
          </a:p>
        </p:txBody>
      </p:sp>
    </p:spTree>
    <p:extLst>
      <p:ext uri="{BB962C8B-B14F-4D97-AF65-F5344CB8AC3E}">
        <p14:creationId xmlns:p14="http://schemas.microsoft.com/office/powerpoint/2010/main" val="142687661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1100" y="696913"/>
            <a:ext cx="4648200" cy="3486150"/>
          </a:xfrm>
        </p:spPr>
      </p:sp>
      <p:sp>
        <p:nvSpPr>
          <p:cNvPr id="3" name="Notes Placeholder 2"/>
          <p:cNvSpPr>
            <a:spLocks noGrp="1"/>
          </p:cNvSpPr>
          <p:nvPr>
            <p:ph type="body" idx="1"/>
          </p:nvPr>
        </p:nvSpPr>
        <p:spPr/>
        <p:txBody>
          <a:bodyPr/>
          <a:lstStyle/>
          <a:p>
            <a:endParaRPr lang="en-US" sz="1200" i="1" dirty="0">
              <a:solidFill>
                <a:schemeClr val="tx1"/>
              </a:solidFill>
            </a:endParaRPr>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D14B4CF-26F1-4216-A3BA-935853D48355}"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10</a:t>
            </a:fld>
            <a:endParaRPr kumimoji="0" lang="en-US"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3265073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1100" y="696913"/>
            <a:ext cx="4648200" cy="3486150"/>
          </a:xfrm>
        </p:spPr>
      </p:sp>
      <p:sp>
        <p:nvSpPr>
          <p:cNvPr id="3" name="Notes Placeholder 2"/>
          <p:cNvSpPr>
            <a:spLocks noGrp="1"/>
          </p:cNvSpPr>
          <p:nvPr>
            <p:ph type="body" idx="1"/>
          </p:nvPr>
        </p:nvSpPr>
        <p:spPr/>
        <p:txBody>
          <a:bodyPr/>
          <a:lstStyle/>
          <a:p>
            <a:endParaRPr lang="en-US" sz="1200" i="1" dirty="0">
              <a:solidFill>
                <a:schemeClr val="tx1"/>
              </a:solidFill>
            </a:endParaRPr>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D14B4CF-26F1-4216-A3BA-935853D48355}"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13</a:t>
            </a:fld>
            <a:endParaRPr kumimoji="0" lang="en-US"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84035915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1100" y="696913"/>
            <a:ext cx="4648200" cy="3486150"/>
          </a:xfrm>
        </p:spPr>
      </p:sp>
      <p:sp>
        <p:nvSpPr>
          <p:cNvPr id="3" name="Notes Placeholder 2"/>
          <p:cNvSpPr>
            <a:spLocks noGrp="1"/>
          </p:cNvSpPr>
          <p:nvPr>
            <p:ph type="body" idx="1"/>
          </p:nvPr>
        </p:nvSpPr>
        <p:spPr/>
        <p:txBody>
          <a:bodyPr/>
          <a:lstStyle/>
          <a:p>
            <a:endParaRPr lang="en-US" b="0"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03D733E-9ACC-9641-A10E-C75D8B9EFDF9}"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14</a:t>
            </a:fld>
            <a:endParaRPr kumimoji="0" lang="en-US"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02142908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1100" y="696913"/>
            <a:ext cx="4648200" cy="3486150"/>
          </a:xfrm>
        </p:spPr>
      </p:sp>
      <p:sp>
        <p:nvSpPr>
          <p:cNvPr id="3" name="Notes Placeholder 2"/>
          <p:cNvSpPr>
            <a:spLocks noGrp="1"/>
          </p:cNvSpPr>
          <p:nvPr>
            <p:ph type="body" idx="1"/>
          </p:nvPr>
        </p:nvSpPr>
        <p:spPr/>
        <p:txBody>
          <a:bodyPr/>
          <a:lstStyle/>
          <a:p>
            <a:endParaRPr lang="en-US" b="0"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03D733E-9ACC-9641-A10E-C75D8B9EFDF9}"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15</a:t>
            </a:fld>
            <a:endParaRPr kumimoji="0" lang="en-US"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21619312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1100" y="696913"/>
            <a:ext cx="4648200" cy="348615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DBBA73B-8FFE-4B8C-ABDD-5F5FE68DA5F5}"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16</a:t>
            </a:fld>
            <a:endParaRPr kumimoji="0" lang="en-US"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58962056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1100" y="696913"/>
            <a:ext cx="4648200" cy="348615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DBBA73B-8FFE-4B8C-ABDD-5F5FE68DA5F5}"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17</a:t>
            </a:fld>
            <a:endParaRPr kumimoji="0" lang="en-US"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43781215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1100" y="696913"/>
            <a:ext cx="4648200" cy="3486150"/>
          </a:xfrm>
        </p:spPr>
      </p:sp>
      <p:sp>
        <p:nvSpPr>
          <p:cNvPr id="3" name="Notes Placeholder 2"/>
          <p:cNvSpPr>
            <a:spLocks noGrp="1"/>
          </p:cNvSpPr>
          <p:nvPr>
            <p:ph type="body" idx="1"/>
          </p:nvPr>
        </p:nvSpPr>
        <p:spPr/>
        <p:txBody>
          <a:bodyPr/>
          <a:lstStyle/>
          <a:p>
            <a:endParaRPr lang="en-US" sz="1200" i="1" dirty="0">
              <a:solidFill>
                <a:schemeClr val="tx1"/>
              </a:solidFill>
            </a:endParaRPr>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D14B4CF-26F1-4216-A3BA-935853D48355}"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18</a:t>
            </a:fld>
            <a:endParaRPr kumimoji="0" lang="en-US"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30869272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1100" y="696913"/>
            <a:ext cx="4648200" cy="348615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D14B4CF-26F1-4216-A3BA-935853D48355}" type="slidenum">
              <a:rPr kumimoji="0" lang="en-US" sz="1800" b="0" i="0" u="none" strike="noStrike" kern="0" cap="none" spc="0" normalizeH="0" baseline="0" noProof="0" smtClean="0">
                <a:ln>
                  <a:noFill/>
                </a:ln>
                <a:solidFill>
                  <a:sysClr val="windowText" lastClr="000000"/>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21</a:t>
            </a:fld>
            <a:endParaRPr kumimoji="0" lang="en-US" sz="1800" b="0" i="0" u="none" strike="noStrike" kern="0" cap="none" spc="0" normalizeH="0" baseline="0" noProof="0" dirty="0">
              <a:ln>
                <a:noFill/>
              </a:ln>
              <a:solidFill>
                <a:sysClr val="windowText" lastClr="000000"/>
              </a:solidFill>
              <a:effectLst/>
              <a:uLnTx/>
              <a:uFillTx/>
              <a:latin typeface="Calibri"/>
              <a:ea typeface="+mn-ea"/>
              <a:cs typeface="+mn-cs"/>
            </a:endParaRPr>
          </a:p>
        </p:txBody>
      </p:sp>
    </p:spTree>
    <p:extLst>
      <p:ext uri="{BB962C8B-B14F-4D97-AF65-F5344CB8AC3E}">
        <p14:creationId xmlns:p14="http://schemas.microsoft.com/office/powerpoint/2010/main" val="309854349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a:bodyPr>
          <a:lstStyle/>
          <a:p>
            <a:endParaRPr dirty="0"/>
          </a:p>
        </p:txBody>
      </p:sp>
    </p:spTree>
    <p:extLst>
      <p:ext uri="{BB962C8B-B14F-4D97-AF65-F5344CB8AC3E}">
        <p14:creationId xmlns:p14="http://schemas.microsoft.com/office/powerpoint/2010/main" val="286582591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a:bodyPr>
          <a:lstStyle/>
          <a:p>
            <a:endParaRPr dirty="0"/>
          </a:p>
        </p:txBody>
      </p:sp>
    </p:spTree>
    <p:extLst>
      <p:ext uri="{BB962C8B-B14F-4D97-AF65-F5344CB8AC3E}">
        <p14:creationId xmlns:p14="http://schemas.microsoft.com/office/powerpoint/2010/main" val="150502490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1100" y="696913"/>
            <a:ext cx="4648200" cy="348615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DBBA73B-8FFE-4B8C-ABDD-5F5FE68DA5F5}" type="slidenum">
              <a:rPr lang="en-US" smtClean="0"/>
              <a:t>2</a:t>
            </a:fld>
            <a:endParaRPr lang="en-US" dirty="0"/>
          </a:p>
        </p:txBody>
      </p:sp>
    </p:spTree>
    <p:extLst>
      <p:ext uri="{BB962C8B-B14F-4D97-AF65-F5344CB8AC3E}">
        <p14:creationId xmlns:p14="http://schemas.microsoft.com/office/powerpoint/2010/main" val="1589620567"/>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a:bodyPr>
          <a:lstStyle/>
          <a:p>
            <a:pPr marL="0" marR="0" lvl="0" indent="0" algn="l" defTabSz="914400" rtl="0" eaLnBrk="0" fontAlgn="base" latinLnBrk="0" hangingPunct="0">
              <a:lnSpc>
                <a:spcPct val="100000"/>
              </a:lnSpc>
              <a:spcBef>
                <a:spcPct val="30000"/>
              </a:spcBef>
              <a:spcAft>
                <a:spcPct val="0"/>
              </a:spcAft>
              <a:buClrTx/>
              <a:buSzTx/>
              <a:buFontTx/>
              <a:buNone/>
              <a:tabLst/>
              <a:defRPr/>
            </a:pPr>
            <a:endParaRPr lang="en-US" baseline="0" dirty="0"/>
          </a:p>
        </p:txBody>
      </p:sp>
    </p:spTree>
    <p:extLst>
      <p:ext uri="{BB962C8B-B14F-4D97-AF65-F5344CB8AC3E}">
        <p14:creationId xmlns:p14="http://schemas.microsoft.com/office/powerpoint/2010/main" val="1369056044"/>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HIway Availability Trends October 2022</a:t>
            </a:r>
          </a:p>
          <a:p>
            <a:r>
              <a:rPr lang="en-US" dirty="0"/>
              <a:t>Metric Targets</a:t>
            </a:r>
            <a:r>
              <a:rPr lang="en-US"/>
              <a:t>: Total </a:t>
            </a:r>
          </a:p>
        </p:txBody>
      </p:sp>
      <p:sp>
        <p:nvSpPr>
          <p:cNvPr id="4" name="Slide Number Placeholder 3"/>
          <p:cNvSpPr>
            <a:spLocks noGrp="1"/>
          </p:cNvSpPr>
          <p:nvPr>
            <p:ph type="sldNum" sz="quarter" idx="5"/>
          </p:nvPr>
        </p:nvSpPr>
        <p:spPr/>
        <p:txBody>
          <a:bodyPr/>
          <a:lstStyle/>
          <a:p>
            <a:fld id="{BDBBA73B-8FFE-4B8C-ABDD-5F5FE68DA5F5}" type="slidenum">
              <a:rPr lang="en-US" smtClean="0"/>
              <a:t>26</a:t>
            </a:fld>
            <a:endParaRPr lang="en-US" dirty="0"/>
          </a:p>
        </p:txBody>
      </p:sp>
    </p:spTree>
    <p:extLst>
      <p:ext uri="{BB962C8B-B14F-4D97-AF65-F5344CB8AC3E}">
        <p14:creationId xmlns:p14="http://schemas.microsoft.com/office/powerpoint/2010/main" val="2523307509"/>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1100" y="696913"/>
            <a:ext cx="4648200" cy="3486150"/>
          </a:xfrm>
        </p:spPr>
      </p:sp>
      <p:sp>
        <p:nvSpPr>
          <p:cNvPr id="3" name="Notes Placeholder 2"/>
          <p:cNvSpPr>
            <a:spLocks noGrp="1"/>
          </p:cNvSpPr>
          <p:nvPr>
            <p:ph type="body" idx="1"/>
          </p:nvPr>
        </p:nvSpPr>
        <p:spPr/>
        <p:txBody>
          <a:bodyPr/>
          <a:lstStyle/>
          <a:p>
            <a:r>
              <a:rPr lang="en-US" dirty="0"/>
              <a:t>Thank you!</a:t>
            </a:r>
          </a:p>
        </p:txBody>
      </p:sp>
      <p:sp>
        <p:nvSpPr>
          <p:cNvPr id="4" name="Slide Number Placeholder 3"/>
          <p:cNvSpPr>
            <a:spLocks noGrp="1"/>
          </p:cNvSpPr>
          <p:nvPr>
            <p:ph type="sldNum" sz="quarter" idx="10"/>
          </p:nvPr>
        </p:nvSpPr>
        <p:spPr/>
        <p:txBody>
          <a:bodyPr/>
          <a:lstStyle/>
          <a:p>
            <a:pPr>
              <a:defRPr/>
            </a:pPr>
            <a:fld id="{3D14B4CF-26F1-4216-A3BA-935853D48355}" type="slidenum">
              <a:rPr lang="en-US" smtClean="0"/>
              <a:pPr>
                <a:defRPr/>
              </a:pPr>
              <a:t>27</a:t>
            </a:fld>
            <a:endParaRPr lang="en-US" dirty="0"/>
          </a:p>
        </p:txBody>
      </p:sp>
    </p:spTree>
    <p:extLst>
      <p:ext uri="{BB962C8B-B14F-4D97-AF65-F5344CB8AC3E}">
        <p14:creationId xmlns:p14="http://schemas.microsoft.com/office/powerpoint/2010/main" val="373402878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1100" y="696913"/>
            <a:ext cx="4648200" cy="348615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D14B4CF-26F1-4216-A3BA-935853D48355}"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en-US"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67071567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1100" y="696913"/>
            <a:ext cx="4648200" cy="3486150"/>
          </a:xfrm>
        </p:spPr>
      </p:sp>
      <p:sp>
        <p:nvSpPr>
          <p:cNvPr id="3" name="Notes Placeholder 2"/>
          <p:cNvSpPr>
            <a:spLocks noGrp="1"/>
          </p:cNvSpPr>
          <p:nvPr>
            <p:ph type="body" idx="1"/>
          </p:nvPr>
        </p:nvSpPr>
        <p:spPr/>
        <p:txBody>
          <a:bodyPr/>
          <a:lstStyle/>
          <a:p>
            <a:pPr marL="0" indent="0">
              <a:buNone/>
            </a:pPr>
            <a:endParaRPr lang="en-US" sz="1200" dirty="0"/>
          </a:p>
          <a:p>
            <a:pPr marL="0" indent="0">
              <a:buNone/>
            </a:pPr>
            <a:r>
              <a:rPr lang="en-US" sz="1200" dirty="0"/>
              <a:t>MOTION: </a:t>
            </a:r>
            <a:r>
              <a:rPr lang="en-US" sz="1200" b="0" dirty="0"/>
              <a:t>That the Health Information Technology Council hereby approves the minutes of the council meeting held on February 1, 2021 as presented/amended</a:t>
            </a:r>
          </a:p>
          <a:p>
            <a:pPr marL="0" indent="0">
              <a:buNone/>
            </a:pPr>
            <a:endParaRPr lang="en-US" sz="1200" b="0" dirty="0"/>
          </a:p>
          <a:p>
            <a:pPr marL="0" indent="0">
              <a:buNone/>
            </a:pPr>
            <a:endParaRPr lang="en-US" sz="1200" b="0" dirty="0"/>
          </a:p>
          <a:p>
            <a:pPr marL="0" indent="0">
              <a:buNone/>
            </a:pPr>
            <a:endParaRPr lang="en-US" sz="1200" b="0" dirty="0"/>
          </a:p>
          <a:p>
            <a:pPr marL="0" indent="0">
              <a:buNone/>
            </a:pPr>
            <a:endParaRPr lang="en-US" sz="1200" b="0" dirty="0"/>
          </a:p>
          <a:p>
            <a:pPr marL="0" indent="0">
              <a:buNone/>
            </a:pPr>
            <a:endParaRPr lang="en-US" sz="1200" b="0" dirty="0"/>
          </a:p>
          <a:p>
            <a:pPr marL="0" indent="0">
              <a:buNone/>
            </a:pPr>
            <a:endParaRPr lang="en-US" sz="1200" dirty="0"/>
          </a:p>
          <a:p>
            <a:endParaRPr lang="en-US" dirty="0"/>
          </a:p>
        </p:txBody>
      </p:sp>
      <p:sp>
        <p:nvSpPr>
          <p:cNvPr id="4" name="Slide Number Placeholder 3"/>
          <p:cNvSpPr>
            <a:spLocks noGrp="1"/>
          </p:cNvSpPr>
          <p:nvPr>
            <p:ph type="sldNum" sz="quarter" idx="5"/>
          </p:nvPr>
        </p:nvSpPr>
        <p:spPr/>
        <p:txBody>
          <a:bodyPr/>
          <a:lstStyle/>
          <a:p>
            <a:fld id="{BDBBA73B-8FFE-4B8C-ABDD-5F5FE68DA5F5}" type="slidenum">
              <a:rPr lang="en-US" smtClean="0"/>
              <a:t>4</a:t>
            </a:fld>
            <a:endParaRPr lang="en-US" dirty="0"/>
          </a:p>
        </p:txBody>
      </p:sp>
    </p:spTree>
    <p:extLst>
      <p:ext uri="{BB962C8B-B14F-4D97-AF65-F5344CB8AC3E}">
        <p14:creationId xmlns:p14="http://schemas.microsoft.com/office/powerpoint/2010/main" val="384727683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1100" y="696913"/>
            <a:ext cx="4648200" cy="3486150"/>
          </a:xfrm>
        </p:spPr>
      </p:sp>
      <p:sp>
        <p:nvSpPr>
          <p:cNvPr id="3" name="Notes Placeholder 2"/>
          <p:cNvSpPr>
            <a:spLocks noGrp="1"/>
          </p:cNvSpPr>
          <p:nvPr>
            <p:ph type="body" idx="1"/>
          </p:nvPr>
        </p:nvSpPr>
        <p:spPr/>
        <p:txBody>
          <a:bodyPr/>
          <a:lstStyle/>
          <a:p>
            <a:endParaRPr lang="en-US" sz="1200" i="1" dirty="0">
              <a:solidFill>
                <a:schemeClr val="tx1"/>
              </a:solidFill>
            </a:endParaRPr>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D14B4CF-26F1-4216-A3BA-935853D48355}"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en-US"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63361411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1100" y="696913"/>
            <a:ext cx="4648200" cy="348615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DBBA73B-8FFE-4B8C-ABDD-5F5FE68DA5F5}" type="slidenum">
              <a:rPr lang="en-US" smtClean="0"/>
              <a:t>6</a:t>
            </a:fld>
            <a:endParaRPr lang="en-US" dirty="0"/>
          </a:p>
        </p:txBody>
      </p:sp>
    </p:spTree>
    <p:extLst>
      <p:ext uri="{BB962C8B-B14F-4D97-AF65-F5344CB8AC3E}">
        <p14:creationId xmlns:p14="http://schemas.microsoft.com/office/powerpoint/2010/main" val="131102460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1100" y="696913"/>
            <a:ext cx="4648200" cy="3486150"/>
          </a:xfrm>
        </p:spPr>
      </p:sp>
      <p:sp>
        <p:nvSpPr>
          <p:cNvPr id="3" name="Notes Placeholder 2"/>
          <p:cNvSpPr>
            <a:spLocks noGrp="1"/>
          </p:cNvSpPr>
          <p:nvPr>
            <p:ph type="body" idx="1"/>
          </p:nvPr>
        </p:nvSpPr>
        <p:spPr/>
        <p:txBody>
          <a:bodyPr/>
          <a:lstStyle/>
          <a:p>
            <a:endParaRPr lang="en-US" b="0" dirty="0"/>
          </a:p>
        </p:txBody>
      </p:sp>
      <p:sp>
        <p:nvSpPr>
          <p:cNvPr id="4" name="Slide Number Placeholder 3"/>
          <p:cNvSpPr>
            <a:spLocks noGrp="1"/>
          </p:cNvSpPr>
          <p:nvPr>
            <p:ph type="sldNum" sz="quarter" idx="10"/>
          </p:nvPr>
        </p:nvSpPr>
        <p:spPr/>
        <p:txBody>
          <a:bodyPr/>
          <a:lstStyle/>
          <a:p>
            <a:fld id="{203D733E-9ACC-9641-A10E-C75D8B9EFDF9}" type="slidenum">
              <a:rPr lang="en-US" smtClean="0"/>
              <a:t>7</a:t>
            </a:fld>
            <a:endParaRPr lang="en-US" dirty="0"/>
          </a:p>
        </p:txBody>
      </p:sp>
    </p:spTree>
    <p:extLst>
      <p:ext uri="{BB962C8B-B14F-4D97-AF65-F5344CB8AC3E}">
        <p14:creationId xmlns:p14="http://schemas.microsoft.com/office/powerpoint/2010/main" val="289941756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1100" y="696913"/>
            <a:ext cx="4648200" cy="3486150"/>
          </a:xfrm>
        </p:spPr>
      </p:sp>
      <p:sp>
        <p:nvSpPr>
          <p:cNvPr id="3" name="Notes Placeholder 2"/>
          <p:cNvSpPr>
            <a:spLocks noGrp="1"/>
          </p:cNvSpPr>
          <p:nvPr>
            <p:ph type="body" idx="1"/>
          </p:nvPr>
        </p:nvSpPr>
        <p:spPr/>
        <p:txBody>
          <a:bodyPr/>
          <a:lstStyle/>
          <a:p>
            <a:endParaRPr lang="en-US" b="0" dirty="0"/>
          </a:p>
        </p:txBody>
      </p:sp>
      <p:sp>
        <p:nvSpPr>
          <p:cNvPr id="4" name="Slide Number Placeholder 3"/>
          <p:cNvSpPr>
            <a:spLocks noGrp="1"/>
          </p:cNvSpPr>
          <p:nvPr>
            <p:ph type="sldNum" sz="quarter" idx="10"/>
          </p:nvPr>
        </p:nvSpPr>
        <p:spPr/>
        <p:txBody>
          <a:bodyPr/>
          <a:lstStyle/>
          <a:p>
            <a:fld id="{203D733E-9ACC-9641-A10E-C75D8B9EFDF9}" type="slidenum">
              <a:rPr lang="en-US" smtClean="0"/>
              <a:t>8</a:t>
            </a:fld>
            <a:endParaRPr lang="en-US" dirty="0"/>
          </a:p>
        </p:txBody>
      </p:sp>
    </p:spTree>
    <p:extLst>
      <p:ext uri="{BB962C8B-B14F-4D97-AF65-F5344CB8AC3E}">
        <p14:creationId xmlns:p14="http://schemas.microsoft.com/office/powerpoint/2010/main" val="321619312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1100" y="696913"/>
            <a:ext cx="4648200" cy="3486150"/>
          </a:xfrm>
        </p:spPr>
      </p:sp>
      <p:sp>
        <p:nvSpPr>
          <p:cNvPr id="3" name="Notes Placeholder 2"/>
          <p:cNvSpPr>
            <a:spLocks noGrp="1"/>
          </p:cNvSpPr>
          <p:nvPr>
            <p:ph type="body" idx="1"/>
          </p:nvPr>
        </p:nvSpPr>
        <p:spPr/>
        <p:txBody>
          <a:bodyPr/>
          <a:lstStyle/>
          <a:p>
            <a:endParaRPr lang="en-US" b="0" dirty="0"/>
          </a:p>
          <a:p>
            <a:endParaRPr lang="en-US" b="0"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03D733E-9ACC-9641-A10E-C75D8B9EFDF9}"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lang="en-US"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388211638"/>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slideMaster" Target="../slideMasters/slideMaster2.xml"/><Relationship Id="rId7" Type="http://schemas.openxmlformats.org/officeDocument/2006/relationships/oleObject" Target="../embeddings/oleObject3.bin"/><Relationship Id="rId2" Type="http://schemas.openxmlformats.org/officeDocument/2006/relationships/tags" Target="../tags/tag18.xml"/><Relationship Id="rId1" Type="http://schemas.openxmlformats.org/officeDocument/2006/relationships/tags" Target="../tags/tag17.xml"/><Relationship Id="rId6" Type="http://schemas.openxmlformats.org/officeDocument/2006/relationships/image" Target="../media/image8.png"/><Relationship Id="rId5" Type="http://schemas.openxmlformats.org/officeDocument/2006/relationships/image" Target="../media/image7.emf"/><Relationship Id="rId4" Type="http://schemas.openxmlformats.org/officeDocument/2006/relationships/oleObject" Target="../embeddings/oleObject2.bin"/></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3" Type="http://schemas.openxmlformats.org/officeDocument/2006/relationships/oleObject" Target="../embeddings/oleObject5.bin"/><Relationship Id="rId2" Type="http://schemas.openxmlformats.org/officeDocument/2006/relationships/slideMaster" Target="../slideMasters/slideMaster3.xml"/><Relationship Id="rId1" Type="http://schemas.openxmlformats.org/officeDocument/2006/relationships/tags" Target="../tags/tag35.xml"/><Relationship Id="rId5" Type="http://schemas.openxmlformats.org/officeDocument/2006/relationships/image" Target="../media/image8.png"/><Relationship Id="rId4" Type="http://schemas.openxmlformats.org/officeDocument/2006/relationships/image" Target="../media/image7.emf"/></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3" Type="http://schemas.openxmlformats.org/officeDocument/2006/relationships/slideMaster" Target="../slideMasters/slideMaster4.xml"/><Relationship Id="rId7" Type="http://schemas.openxmlformats.org/officeDocument/2006/relationships/oleObject" Target="../embeddings/oleObject8.bin"/><Relationship Id="rId2" Type="http://schemas.openxmlformats.org/officeDocument/2006/relationships/tags" Target="../tags/tag53.xml"/><Relationship Id="rId1" Type="http://schemas.openxmlformats.org/officeDocument/2006/relationships/tags" Target="../tags/tag52.xml"/><Relationship Id="rId6" Type="http://schemas.openxmlformats.org/officeDocument/2006/relationships/image" Target="../media/image8.png"/><Relationship Id="rId5" Type="http://schemas.openxmlformats.org/officeDocument/2006/relationships/image" Target="../media/image7.emf"/><Relationship Id="rId4" Type="http://schemas.openxmlformats.org/officeDocument/2006/relationships/oleObject" Target="../embeddings/oleObject7.bin"/></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4" name="Picture 9" descr="MasterBackground"/>
          <p:cNvPicPr>
            <a:picLocks noChangeAspect="1" noChangeArrowheads="1"/>
          </p:cNvPicPr>
          <p:nvPr/>
        </p:nvPicPr>
        <p:blipFill>
          <a:blip r:embed="rId2" cstate="print"/>
          <a:srcRect/>
          <a:stretch>
            <a:fillRect/>
          </a:stretch>
        </p:blipFill>
        <p:spPr bwMode="auto">
          <a:xfrm>
            <a:off x="-31750" y="2"/>
            <a:ext cx="9175750" cy="6881813"/>
          </a:xfrm>
          <a:prstGeom prst="rect">
            <a:avLst/>
          </a:prstGeom>
          <a:noFill/>
          <a:ln w="9525">
            <a:noFill/>
            <a:miter lim="800000"/>
            <a:headEnd/>
            <a:tailEnd/>
          </a:ln>
        </p:spPr>
      </p:pic>
      <p:sp>
        <p:nvSpPr>
          <p:cNvPr id="5" name="Rectangle 8"/>
          <p:cNvSpPr>
            <a:spLocks noChangeArrowheads="1"/>
          </p:cNvSpPr>
          <p:nvPr/>
        </p:nvSpPr>
        <p:spPr bwMode="white">
          <a:xfrm>
            <a:off x="152404" y="1143000"/>
            <a:ext cx="4959350" cy="990600"/>
          </a:xfrm>
          <a:prstGeom prst="rect">
            <a:avLst/>
          </a:prstGeom>
          <a:noFill/>
          <a:ln>
            <a:noFill/>
          </a:ln>
        </p:spPr>
        <p:txBody>
          <a:bodyPr lIns="91398" tIns="45698" rIns="91398" bIns="45698" anchor="b"/>
          <a:lstStyle/>
          <a:p>
            <a:pPr eaLnBrk="0" hangingPunct="0">
              <a:spcBef>
                <a:spcPct val="20000"/>
              </a:spcBef>
              <a:tabLst>
                <a:tab pos="914109" algn="l"/>
              </a:tabLst>
              <a:defRPr/>
            </a:pPr>
            <a:r>
              <a:rPr lang="en-US" altLang="en-US" sz="1800" b="1" dirty="0">
                <a:solidFill>
                  <a:srgbClr val="F8F8F8"/>
                </a:solidFill>
                <a:cs typeface="Arial" charset="0"/>
              </a:rPr>
              <a:t>Commonwealth of Massachusetts</a:t>
            </a:r>
            <a:br>
              <a:rPr lang="en-US" altLang="en-US" sz="1800" b="1" dirty="0">
                <a:solidFill>
                  <a:srgbClr val="F8F8F8"/>
                </a:solidFill>
                <a:cs typeface="Arial" charset="0"/>
              </a:rPr>
            </a:br>
            <a:r>
              <a:rPr lang="en-US" altLang="en-US" sz="1300" b="1" dirty="0">
                <a:solidFill>
                  <a:srgbClr val="F8F8F8"/>
                </a:solidFill>
                <a:cs typeface="Arial" charset="0"/>
              </a:rPr>
              <a:t>Executive Office of Health and Human Services</a:t>
            </a:r>
            <a:br>
              <a:rPr lang="en-US" altLang="en-US" sz="1300" b="1" dirty="0">
                <a:solidFill>
                  <a:srgbClr val="F8F8F8"/>
                </a:solidFill>
                <a:cs typeface="Arial" charset="0"/>
              </a:rPr>
            </a:br>
            <a:br>
              <a:rPr lang="en-US" altLang="en-US" sz="1300" b="1" dirty="0">
                <a:solidFill>
                  <a:srgbClr val="F8F8F8"/>
                </a:solidFill>
                <a:cs typeface="Arial" charset="0"/>
              </a:rPr>
            </a:br>
            <a:endParaRPr lang="en-US" sz="1800" b="1" dirty="0">
              <a:solidFill>
                <a:srgbClr val="F8F8F8"/>
              </a:solidFill>
              <a:cs typeface="Arial" charset="0"/>
            </a:endParaRPr>
          </a:p>
        </p:txBody>
      </p:sp>
      <p:pic>
        <p:nvPicPr>
          <p:cNvPr id="6" name="Picture 2"/>
          <p:cNvPicPr>
            <a:picLocks noChangeAspect="1" noChangeArrowheads="1"/>
          </p:cNvPicPr>
          <p:nvPr userDrawn="1"/>
        </p:nvPicPr>
        <p:blipFill>
          <a:blip r:embed="rId3" cstate="print"/>
          <a:srcRect/>
          <a:stretch>
            <a:fillRect/>
          </a:stretch>
        </p:blipFill>
        <p:spPr bwMode="auto">
          <a:xfrm>
            <a:off x="6248400" y="1212851"/>
            <a:ext cx="2287588" cy="1149350"/>
          </a:xfrm>
          <a:prstGeom prst="rect">
            <a:avLst/>
          </a:prstGeom>
          <a:noFill/>
          <a:ln w="9525">
            <a:noFill/>
            <a:miter lim="800000"/>
            <a:headEnd/>
            <a:tailEnd/>
          </a:ln>
        </p:spPr>
      </p:pic>
      <p:sp>
        <p:nvSpPr>
          <p:cNvPr id="2" name="Title 1"/>
          <p:cNvSpPr>
            <a:spLocks noGrp="1"/>
          </p:cNvSpPr>
          <p:nvPr>
            <p:ph type="ctrTitle"/>
          </p:nvPr>
        </p:nvSpPr>
        <p:spPr>
          <a:xfrm>
            <a:off x="4876803" y="2130438"/>
            <a:ext cx="3886200" cy="1470025"/>
          </a:xfrm>
          <a:prstGeom prst="rect">
            <a:avLst/>
          </a:prstGeom>
        </p:spPr>
        <p:txBody>
          <a:bodyPr>
            <a:normAutofit/>
          </a:bodyPr>
          <a:lstStyle>
            <a:lvl1pPr>
              <a:defRPr sz="1800"/>
            </a:lvl1pPr>
          </a:lstStyle>
          <a:p>
            <a:r>
              <a:rPr lang="en-US"/>
              <a:t>Click to edit Master title style</a:t>
            </a:r>
            <a:endParaRPr lang="en-US" dirty="0"/>
          </a:p>
        </p:txBody>
      </p:sp>
      <p:sp>
        <p:nvSpPr>
          <p:cNvPr id="3" name="Subtitle 2"/>
          <p:cNvSpPr>
            <a:spLocks noGrp="1"/>
          </p:cNvSpPr>
          <p:nvPr>
            <p:ph type="subTitle" idx="1"/>
          </p:nvPr>
        </p:nvSpPr>
        <p:spPr>
          <a:xfrm>
            <a:off x="3276600" y="4114800"/>
            <a:ext cx="4495800" cy="1524000"/>
          </a:xfrm>
        </p:spPr>
        <p:txBody>
          <a:bodyPr>
            <a:normAutofit/>
          </a:bodyPr>
          <a:lstStyle>
            <a:lvl1pPr marL="0" indent="0" algn="ctr">
              <a:buNone/>
              <a:defRPr sz="1800">
                <a:solidFill>
                  <a:schemeClr val="tx1">
                    <a:tint val="75000"/>
                  </a:schemeClr>
                </a:solidFill>
              </a:defRPr>
            </a:lvl1pPr>
            <a:lvl2pPr marL="457056" indent="0" algn="ctr">
              <a:buNone/>
              <a:defRPr>
                <a:solidFill>
                  <a:schemeClr val="tx1">
                    <a:tint val="75000"/>
                  </a:schemeClr>
                </a:solidFill>
              </a:defRPr>
            </a:lvl2pPr>
            <a:lvl3pPr marL="914109" indent="0" algn="ctr">
              <a:buNone/>
              <a:defRPr>
                <a:solidFill>
                  <a:schemeClr val="tx1">
                    <a:tint val="75000"/>
                  </a:schemeClr>
                </a:solidFill>
              </a:defRPr>
            </a:lvl3pPr>
            <a:lvl4pPr marL="1371165" indent="0" algn="ctr">
              <a:buNone/>
              <a:defRPr>
                <a:solidFill>
                  <a:schemeClr val="tx1">
                    <a:tint val="75000"/>
                  </a:schemeClr>
                </a:solidFill>
              </a:defRPr>
            </a:lvl4pPr>
            <a:lvl5pPr marL="1828218" indent="0" algn="ctr">
              <a:buNone/>
              <a:defRPr>
                <a:solidFill>
                  <a:schemeClr val="tx1">
                    <a:tint val="75000"/>
                  </a:schemeClr>
                </a:solidFill>
              </a:defRPr>
            </a:lvl5pPr>
            <a:lvl6pPr marL="2285274" indent="0" algn="ctr">
              <a:buNone/>
              <a:defRPr>
                <a:solidFill>
                  <a:schemeClr val="tx1">
                    <a:tint val="75000"/>
                  </a:schemeClr>
                </a:solidFill>
              </a:defRPr>
            </a:lvl6pPr>
            <a:lvl7pPr marL="2742328" indent="0" algn="ctr">
              <a:buNone/>
              <a:defRPr>
                <a:solidFill>
                  <a:schemeClr val="tx1">
                    <a:tint val="75000"/>
                  </a:schemeClr>
                </a:solidFill>
              </a:defRPr>
            </a:lvl7pPr>
            <a:lvl8pPr marL="3199383" indent="0" algn="ctr">
              <a:buNone/>
              <a:defRPr>
                <a:solidFill>
                  <a:schemeClr val="tx1">
                    <a:tint val="75000"/>
                  </a:schemeClr>
                </a:solidFill>
              </a:defRPr>
            </a:lvl8pPr>
            <a:lvl9pPr marL="3656438" indent="0" algn="ctr">
              <a:buNone/>
              <a:defRPr>
                <a:solidFill>
                  <a:schemeClr val="tx1">
                    <a:tint val="75000"/>
                  </a:schemeClr>
                </a:solidFill>
              </a:defRPr>
            </a:lvl9pPr>
          </a:lstStyle>
          <a:p>
            <a:r>
              <a:rPr lang="en-US"/>
              <a:t>Click to edit Master subtitle style</a:t>
            </a:r>
            <a:endParaRPr lang="en-US" dirty="0"/>
          </a:p>
        </p:txBody>
      </p:sp>
      <p:sp>
        <p:nvSpPr>
          <p:cNvPr id="9" name="Slide Number Placeholder 5">
            <a:extLst>
              <a:ext uri="{FF2B5EF4-FFF2-40B4-BE49-F238E27FC236}">
                <a16:creationId xmlns:a16="http://schemas.microsoft.com/office/drawing/2014/main" id="{EFDC38AF-5109-484C-9376-3398BFB57A2F}"/>
              </a:ext>
            </a:extLst>
          </p:cNvPr>
          <p:cNvSpPr>
            <a:spLocks noGrp="1"/>
          </p:cNvSpPr>
          <p:nvPr>
            <p:ph type="sldNum" sz="quarter" idx="11"/>
          </p:nvPr>
        </p:nvSpPr>
        <p:spPr>
          <a:xfrm>
            <a:off x="8458200" y="6553200"/>
            <a:ext cx="685800" cy="287338"/>
          </a:xfrm>
          <a:prstGeom prst="rect">
            <a:avLst/>
          </a:prstGeom>
        </p:spPr>
        <p:txBody>
          <a:bodyPr/>
          <a:lstStyle>
            <a:lvl1pPr algn="ctr" fontAlgn="base">
              <a:spcBef>
                <a:spcPct val="0"/>
              </a:spcBef>
              <a:spcAft>
                <a:spcPct val="0"/>
              </a:spcAft>
              <a:defRPr>
                <a:latin typeface="Arial" charset="0"/>
              </a:defRPr>
            </a:lvl1pPr>
          </a:lstStyle>
          <a:p>
            <a:pPr>
              <a:defRPr/>
            </a:pPr>
            <a:fld id="{949C2E20-F250-44B9-B926-B8B94A013B34}" type="slidenum">
              <a:rPr lang="en-US" smtClean="0"/>
              <a:pPr>
                <a:defRPr/>
              </a:pPr>
              <a:t>‹#›</a:t>
            </a:fld>
            <a:endParaRPr lang="en-US" dirty="0"/>
          </a:p>
        </p:txBody>
      </p:sp>
    </p:spTree>
    <p:extLst>
      <p:ext uri="{BB962C8B-B14F-4D97-AF65-F5344CB8AC3E}">
        <p14:creationId xmlns:p14="http://schemas.microsoft.com/office/powerpoint/2010/main" val="35999860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762001" y="0"/>
            <a:ext cx="7620000" cy="792162"/>
          </a:xfrm>
        </p:spPr>
        <p:txBody>
          <a:bodyPr/>
          <a:lstStyle/>
          <a:p>
            <a:r>
              <a:rPr lang="en-US"/>
              <a:t>Click to edit Master title style</a:t>
            </a:r>
          </a:p>
        </p:txBody>
      </p:sp>
      <p:sp>
        <p:nvSpPr>
          <p:cNvPr id="3" name="Date Placeholder 2"/>
          <p:cNvSpPr>
            <a:spLocks noGrp="1"/>
          </p:cNvSpPr>
          <p:nvPr>
            <p:ph type="dt" sz="half" idx="10"/>
          </p:nvPr>
        </p:nvSpPr>
        <p:spPr/>
        <p:txBody>
          <a:bodyPr/>
          <a:lstStyle>
            <a:lvl1pPr fontAlgn="base">
              <a:spcBef>
                <a:spcPct val="0"/>
              </a:spcBef>
              <a:spcAft>
                <a:spcPct val="0"/>
              </a:spcAft>
              <a:defRPr>
                <a:latin typeface="Arial" charset="0"/>
              </a:defRPr>
            </a:lvl1pPr>
          </a:lstStyle>
          <a:p>
            <a:pPr>
              <a:defRPr/>
            </a:pPr>
            <a:fld id="{9731F10C-93AD-4B9D-A591-F642E72C9802}" type="datetime1">
              <a:rPr lang="en-US" smtClean="0">
                <a:solidFill>
                  <a:prstClr val="black"/>
                </a:solidFill>
              </a:rPr>
              <a:pPr>
                <a:defRPr/>
              </a:pPr>
              <a:t>11/30/2022</a:t>
            </a:fld>
            <a:endParaRPr lang="en-US" dirty="0">
              <a:solidFill>
                <a:prstClr val="black"/>
              </a:solidFill>
            </a:endParaRPr>
          </a:p>
        </p:txBody>
      </p:sp>
      <p:sp>
        <p:nvSpPr>
          <p:cNvPr id="4" name="Slide Number Placeholder 4"/>
          <p:cNvSpPr>
            <a:spLocks noGrp="1"/>
          </p:cNvSpPr>
          <p:nvPr>
            <p:ph type="sldNum" sz="quarter" idx="11"/>
          </p:nvPr>
        </p:nvSpPr>
        <p:spPr>
          <a:xfrm>
            <a:off x="3984625" y="6467475"/>
            <a:ext cx="685800" cy="287338"/>
          </a:xfrm>
          <a:prstGeom prst="rect">
            <a:avLst/>
          </a:prstGeom>
        </p:spPr>
        <p:txBody>
          <a:bodyPr/>
          <a:lstStyle>
            <a:lvl1pPr fontAlgn="base">
              <a:spcBef>
                <a:spcPct val="0"/>
              </a:spcBef>
              <a:spcAft>
                <a:spcPct val="0"/>
              </a:spcAft>
              <a:defRPr>
                <a:latin typeface="Arial" charset="0"/>
              </a:defRPr>
            </a:lvl1pPr>
          </a:lstStyle>
          <a:p>
            <a:pPr>
              <a:defRPr/>
            </a:pPr>
            <a:fld id="{C368D18A-47D3-417B-8049-0A96DF46771A}" type="slidenum">
              <a:rPr lang="en-US" smtClean="0">
                <a:solidFill>
                  <a:prstClr val="black"/>
                </a:solidFill>
              </a:rPr>
              <a:pPr>
                <a:defRPr/>
              </a:pPr>
              <a:t>‹#›</a:t>
            </a:fld>
            <a:endParaRPr lang="en-US" dirty="0">
              <a:solidFill>
                <a:prstClr val="black"/>
              </a:solidFill>
            </a:endParaRPr>
          </a:p>
        </p:txBody>
      </p:sp>
    </p:spTree>
    <p:extLst>
      <p:ext uri="{BB962C8B-B14F-4D97-AF65-F5344CB8AC3E}">
        <p14:creationId xmlns:p14="http://schemas.microsoft.com/office/powerpoint/2010/main" val="66856655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Title Slide">
    <p:bg bwMode="auto">
      <p:bgPr>
        <a:solidFill>
          <a:schemeClr val="bg1"/>
        </a:solidFill>
        <a:effectLst/>
      </p:bgPr>
    </p:bg>
    <p:spTree>
      <p:nvGrpSpPr>
        <p:cNvPr id="1" name=""/>
        <p:cNvGrpSpPr/>
        <p:nvPr/>
      </p:nvGrpSpPr>
      <p:grpSpPr>
        <a:xfrm>
          <a:off x="0" y="0"/>
          <a:ext cx="0" cy="0"/>
          <a:chOff x="0" y="0"/>
          <a:chExt cx="0" cy="0"/>
        </a:xfrm>
      </p:grpSpPr>
      <p:graphicFrame>
        <p:nvGraphicFramePr>
          <p:cNvPr id="2" name="Object 1" hidden="1"/>
          <p:cNvGraphicFramePr>
            <a:graphicFrameLocks noChangeAspect="1"/>
          </p:cNvGraphicFramePr>
          <p:nvPr>
            <p:custDataLst>
              <p:tags r:id="rId1"/>
            </p:custDataLst>
          </p:nvPr>
        </p:nvGraphicFramePr>
        <p:xfrm>
          <a:off x="1625" y="1629"/>
          <a:ext cx="1619" cy="1619"/>
        </p:xfrm>
        <a:graphic>
          <a:graphicData uri="http://schemas.openxmlformats.org/presentationml/2006/ole">
            <mc:AlternateContent xmlns:mc="http://schemas.openxmlformats.org/markup-compatibility/2006">
              <mc:Choice xmlns:v="urn:schemas-microsoft-com:vml" Requires="v">
                <p:oleObj name="think-cell Slide" r:id="rId4" imgW="270" imgH="270" progId="TCLayout.ActiveDocument.1">
                  <p:embed/>
                </p:oleObj>
              </mc:Choice>
              <mc:Fallback>
                <p:oleObj name="think-cell Slide" r:id="rId4" imgW="270" imgH="270" progId="TCLayout.ActiveDocument.1">
                  <p:embed/>
                  <p:pic>
                    <p:nvPicPr>
                      <p:cNvPr id="2" name="Object 1" hidden="1"/>
                      <p:cNvPicPr/>
                      <p:nvPr/>
                    </p:nvPicPr>
                    <p:blipFill>
                      <a:blip r:embed="rId5"/>
                      <a:stretch>
                        <a:fillRect/>
                      </a:stretch>
                    </p:blipFill>
                    <p:spPr>
                      <a:xfrm>
                        <a:off x="1625" y="1629"/>
                        <a:ext cx="1619" cy="1619"/>
                      </a:xfrm>
                      <a:prstGeom prst="rect">
                        <a:avLst/>
                      </a:prstGeom>
                    </p:spPr>
                  </p:pic>
                </p:oleObj>
              </mc:Fallback>
            </mc:AlternateContent>
          </a:graphicData>
        </a:graphic>
      </p:graphicFrame>
      <p:sp>
        <p:nvSpPr>
          <p:cNvPr id="13314" name="Rectangle 1026"/>
          <p:cNvSpPr>
            <a:spLocks noGrp="1" noChangeArrowheads="1"/>
          </p:cNvSpPr>
          <p:nvPr>
            <p:ph type="ctrTitle"/>
          </p:nvPr>
        </p:nvSpPr>
        <p:spPr bwMode="auto">
          <a:xfrm>
            <a:off x="2693798" y="2682867"/>
            <a:ext cx="5539245" cy="473206"/>
          </a:xfrm>
          <a:prstGeom prst="rect">
            <a:avLst/>
          </a:prstGeom>
        </p:spPr>
        <p:txBody>
          <a:bodyPr anchor="b">
            <a:spAutoFit/>
          </a:bodyPr>
          <a:lstStyle>
            <a:lvl1pPr>
              <a:defRPr sz="2475" b="0" baseline="0">
                <a:latin typeface="Calibri" panose="020F0502020204030204" pitchFamily="34" charset="0"/>
                <a:ea typeface="+mj-ea"/>
                <a:cs typeface="Calibri" panose="020F0502020204030204" pitchFamily="34" charset="0"/>
              </a:defRPr>
            </a:lvl1pPr>
          </a:lstStyle>
          <a:p>
            <a:pPr lvl="0"/>
            <a:r>
              <a:rPr lang="en-US" noProof="0"/>
              <a:t>Click to edit Master title style</a:t>
            </a:r>
            <a:endParaRPr lang="en-US" noProof="0" dirty="0"/>
          </a:p>
        </p:txBody>
      </p:sp>
      <p:sp>
        <p:nvSpPr>
          <p:cNvPr id="13315" name="Rectangle 1027"/>
          <p:cNvSpPr>
            <a:spLocks noGrp="1" noChangeArrowheads="1"/>
          </p:cNvSpPr>
          <p:nvPr>
            <p:ph type="subTitle" idx="1"/>
          </p:nvPr>
        </p:nvSpPr>
        <p:spPr bwMode="auto">
          <a:xfrm>
            <a:off x="2693798" y="3770664"/>
            <a:ext cx="5539245" cy="253916"/>
          </a:xfrm>
          <a:prstGeom prst="rect">
            <a:avLst/>
          </a:prstGeom>
        </p:spPr>
        <p:txBody>
          <a:bodyPr>
            <a:spAutoFit/>
          </a:bodyPr>
          <a:lstStyle>
            <a:lvl1pPr>
              <a:defRPr sz="1050" baseline="0">
                <a:latin typeface="Calibri" panose="020F0502020204030204" pitchFamily="34" charset="0"/>
                <a:ea typeface="+mn-ea"/>
                <a:cs typeface="Calibri" panose="020F0502020204030204" pitchFamily="34" charset="0"/>
              </a:defRPr>
            </a:lvl1pPr>
          </a:lstStyle>
          <a:p>
            <a:pPr lvl="0"/>
            <a:r>
              <a:rPr lang="en-US" noProof="0"/>
              <a:t>Click to edit Master subtitle style</a:t>
            </a:r>
            <a:endParaRPr lang="en-US" noProof="0" dirty="0"/>
          </a:p>
        </p:txBody>
      </p:sp>
      <p:sp>
        <p:nvSpPr>
          <p:cNvPr id="12" name="TitleTopPlaceholder"/>
          <p:cNvSpPr>
            <a:spLocks noChangeArrowheads="1"/>
          </p:cNvSpPr>
          <p:nvPr/>
        </p:nvSpPr>
        <p:spPr bwMode="ltGray">
          <a:xfrm>
            <a:off x="2125655" y="3245971"/>
            <a:ext cx="2125653" cy="436455"/>
          </a:xfrm>
          <a:prstGeom prst="rect">
            <a:avLst/>
          </a:prstGeom>
          <a:solidFill>
            <a:schemeClr val="accent4">
              <a:alpha val="77000"/>
            </a:schemeClr>
          </a:solidFill>
          <a:ln w="9525">
            <a:noFill/>
            <a:miter lim="800000"/>
            <a:headEnd/>
            <a:tailEnd/>
          </a:ln>
          <a:effectLst/>
        </p:spPr>
        <p:txBody>
          <a:bodyPr wrap="none" lIns="69972" tIns="34986" rIns="69972" bIns="34986" anchor="ctr"/>
          <a:lstStyle/>
          <a:p>
            <a:pPr fontAlgn="base">
              <a:spcBef>
                <a:spcPct val="0"/>
              </a:spcBef>
              <a:spcAft>
                <a:spcPct val="0"/>
              </a:spcAft>
            </a:pPr>
            <a:endParaRPr lang="en-US" sz="1200" dirty="0">
              <a:solidFill>
                <a:srgbClr val="000000"/>
              </a:solidFill>
            </a:endParaRPr>
          </a:p>
        </p:txBody>
      </p:sp>
      <p:sp>
        <p:nvSpPr>
          <p:cNvPr id="13" name="TitleTopPlaceholder"/>
          <p:cNvSpPr>
            <a:spLocks noChangeArrowheads="1"/>
          </p:cNvSpPr>
          <p:nvPr/>
        </p:nvSpPr>
        <p:spPr bwMode="ltGray">
          <a:xfrm>
            <a:off x="2" y="3245971"/>
            <a:ext cx="2125653" cy="436455"/>
          </a:xfrm>
          <a:prstGeom prst="rect">
            <a:avLst/>
          </a:prstGeom>
          <a:solidFill>
            <a:srgbClr val="FFC000">
              <a:alpha val="80000"/>
            </a:srgbClr>
          </a:solidFill>
          <a:ln w="9525">
            <a:noFill/>
            <a:miter lim="800000"/>
            <a:headEnd/>
            <a:tailEnd/>
          </a:ln>
          <a:effectLst/>
        </p:spPr>
        <p:txBody>
          <a:bodyPr wrap="none" lIns="69972" tIns="34986" rIns="69972" bIns="34986" anchor="ctr"/>
          <a:lstStyle/>
          <a:p>
            <a:pPr fontAlgn="base">
              <a:spcBef>
                <a:spcPct val="0"/>
              </a:spcBef>
              <a:spcAft>
                <a:spcPct val="0"/>
              </a:spcAft>
            </a:pPr>
            <a:endParaRPr lang="en-US" sz="1200" dirty="0">
              <a:solidFill>
                <a:srgbClr val="000000"/>
              </a:solidFill>
            </a:endParaRPr>
          </a:p>
        </p:txBody>
      </p:sp>
      <p:sp>
        <p:nvSpPr>
          <p:cNvPr id="14" name="TitleTopPlaceholder"/>
          <p:cNvSpPr>
            <a:spLocks noChangeArrowheads="1"/>
          </p:cNvSpPr>
          <p:nvPr/>
        </p:nvSpPr>
        <p:spPr bwMode="ltGray">
          <a:xfrm>
            <a:off x="3886006" y="3246847"/>
            <a:ext cx="5257994" cy="436455"/>
          </a:xfrm>
          <a:prstGeom prst="rect">
            <a:avLst/>
          </a:prstGeom>
          <a:solidFill>
            <a:srgbClr val="009900">
              <a:alpha val="69000"/>
            </a:srgbClr>
          </a:solidFill>
          <a:ln w="9525">
            <a:noFill/>
            <a:miter lim="800000"/>
            <a:headEnd/>
            <a:tailEnd/>
          </a:ln>
          <a:effectLst/>
        </p:spPr>
        <p:txBody>
          <a:bodyPr wrap="none" lIns="69972" tIns="34986" rIns="69972" bIns="34986" anchor="ctr"/>
          <a:lstStyle/>
          <a:p>
            <a:pPr fontAlgn="base">
              <a:spcBef>
                <a:spcPct val="0"/>
              </a:spcBef>
              <a:spcAft>
                <a:spcPct val="0"/>
              </a:spcAft>
            </a:pPr>
            <a:endParaRPr lang="en-US" sz="1200" dirty="0">
              <a:solidFill>
                <a:srgbClr val="000000"/>
              </a:solidFill>
            </a:endParaRPr>
          </a:p>
        </p:txBody>
      </p:sp>
      <p:pic>
        <p:nvPicPr>
          <p:cNvPr id="15" name="Picture 4" descr="http://upload.wikimedia.org/wikipedia/commons/thumb/8/82/Seal_of_Massachusetts.svg/2000px-Seal_of_Massachusetts.svg.png"/>
          <p:cNvPicPr>
            <a:picLocks noChangeArrowheads="1"/>
          </p:cNvPicPr>
          <p:nvPr/>
        </p:nvPicPr>
        <p:blipFill>
          <a:blip r:embed="rId6" cstate="print">
            <a:duotone>
              <a:schemeClr val="bg2">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400050" y="1307808"/>
            <a:ext cx="2075338" cy="2770632"/>
          </a:xfrm>
          <a:prstGeom prst="rect">
            <a:avLst/>
          </a:prstGeom>
          <a:noFill/>
          <a:effectLst>
            <a:outerShdw blurRad="88900" dist="38100" dir="2700000" algn="tl" rotWithShape="0">
              <a:prstClr val="black">
                <a:alpha val="40000"/>
              </a:prstClr>
            </a:outerShdw>
          </a:effectLst>
          <a:extLst>
            <a:ext uri="{909E8E84-426E-40DD-AFC4-6F175D3DCCD1}">
              <a14:hiddenFill xmlns:a14="http://schemas.microsoft.com/office/drawing/2010/main">
                <a:solidFill>
                  <a:srgbClr val="FFFFFF"/>
                </a:solidFill>
              </a14:hiddenFill>
            </a:ext>
          </a:extLst>
        </p:spPr>
      </p:pic>
      <p:graphicFrame>
        <p:nvGraphicFramePr>
          <p:cNvPr id="9" name="Object 8" hidden="1">
            <a:extLst>
              <a:ext uri="{FF2B5EF4-FFF2-40B4-BE49-F238E27FC236}">
                <a16:creationId xmlns:a16="http://schemas.microsoft.com/office/drawing/2014/main" id="{1CEE6D3A-F6AC-4C06-855A-51ECC0E78CA1}"/>
              </a:ext>
            </a:extLst>
          </p:cNvPr>
          <p:cNvGraphicFramePr>
            <a:graphicFrameLocks noChangeAspect="1"/>
          </p:cNvGraphicFramePr>
          <p:nvPr userDrawn="1">
            <p:custDataLst>
              <p:tags r:id="rId2"/>
            </p:custDataLst>
          </p:nvPr>
        </p:nvGraphicFramePr>
        <p:xfrm>
          <a:off x="1625" y="1629"/>
          <a:ext cx="1619" cy="1619"/>
        </p:xfrm>
        <a:graphic>
          <a:graphicData uri="http://schemas.openxmlformats.org/presentationml/2006/ole">
            <mc:AlternateContent xmlns:mc="http://schemas.openxmlformats.org/markup-compatibility/2006">
              <mc:Choice xmlns:v="urn:schemas-microsoft-com:vml" Requires="v">
                <p:oleObj name="think-cell Slide" r:id="rId7" imgW="270" imgH="270" progId="TCLayout.ActiveDocument.1">
                  <p:embed/>
                </p:oleObj>
              </mc:Choice>
              <mc:Fallback>
                <p:oleObj name="think-cell Slide" r:id="rId7" imgW="270" imgH="270" progId="TCLayout.ActiveDocument.1">
                  <p:embed/>
                  <p:pic>
                    <p:nvPicPr>
                      <p:cNvPr id="9" name="Object 8" hidden="1">
                        <a:extLst>
                          <a:ext uri="{FF2B5EF4-FFF2-40B4-BE49-F238E27FC236}">
                            <a16:creationId xmlns:a16="http://schemas.microsoft.com/office/drawing/2014/main" id="{1CEE6D3A-F6AC-4C06-855A-51ECC0E78CA1}"/>
                          </a:ext>
                        </a:extLst>
                      </p:cNvPr>
                      <p:cNvPicPr/>
                      <p:nvPr/>
                    </p:nvPicPr>
                    <p:blipFill>
                      <a:blip r:embed="rId5"/>
                      <a:stretch>
                        <a:fillRect/>
                      </a:stretch>
                    </p:blipFill>
                    <p:spPr>
                      <a:xfrm>
                        <a:off x="1625" y="1629"/>
                        <a:ext cx="1619" cy="1619"/>
                      </a:xfrm>
                      <a:prstGeom prst="rect">
                        <a:avLst/>
                      </a:prstGeom>
                    </p:spPr>
                  </p:pic>
                </p:oleObj>
              </mc:Fallback>
            </mc:AlternateContent>
          </a:graphicData>
        </a:graphic>
      </p:graphicFrame>
    </p:spTree>
    <p:extLst>
      <p:ext uri="{BB962C8B-B14F-4D97-AF65-F5344CB8AC3E}">
        <p14:creationId xmlns:p14="http://schemas.microsoft.com/office/powerpoint/2010/main" val="400786378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Agenda - Bullete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838199"/>
            <a:ext cx="8229600" cy="5715000"/>
          </a:xfrm>
          <a:prstGeom prst="rect">
            <a:avLst/>
          </a:prstGeom>
        </p:spPr>
        <p:txBody>
          <a:bodyPr/>
          <a:lstStyle>
            <a:lvl1pPr marL="214313" indent="-214313">
              <a:lnSpc>
                <a:spcPct val="100000"/>
              </a:lnSpc>
              <a:spcBef>
                <a:spcPts val="900"/>
              </a:spcBef>
              <a:spcAft>
                <a:spcPts val="450"/>
              </a:spcAft>
              <a:buClrTx/>
              <a:buFont typeface="Arial" panose="020B0604020202020204" pitchFamily="34" charset="0"/>
              <a:buChar char="•"/>
              <a:defRPr sz="1350" b="1">
                <a:solidFill>
                  <a:schemeClr val="tx1"/>
                </a:solidFill>
                <a:latin typeface="Calibri" panose="020F0502020204030204" pitchFamily="34" charset="0"/>
              </a:defRPr>
            </a:lvl1pPr>
            <a:lvl2pPr marL="342900" indent="-171450">
              <a:spcBef>
                <a:spcPts val="0"/>
              </a:spcBef>
              <a:buSzPct val="100000"/>
              <a:buFont typeface="+mj-lt"/>
              <a:buAutoNum type="alphaUcPeriod"/>
              <a:tabLst>
                <a:tab pos="471488" algn="l"/>
              </a:tabLst>
              <a:defRPr b="0">
                <a:latin typeface="Calibri" panose="020F0502020204030204" pitchFamily="34" charset="0"/>
              </a:defRPr>
            </a:lvl2pPr>
            <a:lvl3pPr marL="514350" indent="-171450">
              <a:lnSpc>
                <a:spcPct val="100000"/>
              </a:lnSpc>
              <a:buSzPct val="100000"/>
              <a:buFont typeface="+mj-lt"/>
              <a:buAutoNum type="arabicPeriod"/>
              <a:defRPr sz="1050">
                <a:latin typeface="Calibri" panose="020F0502020204030204" pitchFamily="34" charset="0"/>
              </a:defRPr>
            </a:lvl3pPr>
            <a:lvl4pPr marL="685800" indent="-171450">
              <a:buSzPct val="100000"/>
              <a:buFont typeface="+mj-lt"/>
              <a:buAutoNum type="alphaLcPeriod"/>
              <a:tabLst>
                <a:tab pos="1113235" algn="l"/>
              </a:tabLst>
              <a:defRPr sz="900">
                <a:latin typeface="Calibri" panose="020F0502020204030204" pitchFamily="34" charset="0"/>
              </a:defRPr>
            </a:lvl4pPr>
            <a:lvl5pPr marL="857250" indent="-171450">
              <a:buSzPct val="100000"/>
              <a:buFont typeface="+mj-lt"/>
              <a:buAutoNum type="romanLcPeriod"/>
              <a:tabLst>
                <a:tab pos="597694" algn="l"/>
                <a:tab pos="900113" algn="l"/>
              </a:tabLst>
              <a:defRPr sz="900">
                <a:latin typeface="Calibri" panose="020F0502020204030204" pitchFamily="34" charset="0"/>
              </a:defRPr>
            </a:lvl5pPr>
            <a:lvl6pPr marL="1028700" indent="-171450">
              <a:defRPr sz="900"/>
            </a:lvl6pPr>
            <a:lvl9pPr marL="857250" indent="0">
              <a:buSzPct val="100000"/>
              <a:buFont typeface="Arial" panose="020B0604020202020204" pitchFamily="34" charset="0"/>
              <a:buNone/>
              <a:tabLst>
                <a:tab pos="685800" algn="l"/>
                <a:tab pos="1069181" algn="l"/>
              </a:tabLst>
              <a:defRPr>
                <a:latin typeface="Calibri" panose="020F0502020204030204" pitchFamily="34" charset="0"/>
                <a:cs typeface="Calibri" panose="020F0502020204030204" pitchFamily="34" charset="0"/>
              </a:defRPr>
            </a:lvl9pPr>
          </a:lstStyle>
          <a:p>
            <a:pPr lvl="0"/>
            <a:r>
              <a:rPr lang="en-US"/>
              <a:t>Click to edit Master text styles</a:t>
            </a:r>
          </a:p>
        </p:txBody>
      </p:sp>
      <p:sp>
        <p:nvSpPr>
          <p:cNvPr id="2" name="Title 1">
            <a:extLst>
              <a:ext uri="{FF2B5EF4-FFF2-40B4-BE49-F238E27FC236}">
                <a16:creationId xmlns:a16="http://schemas.microsoft.com/office/drawing/2014/main" id="{180765AA-1F93-4774-A511-87F7EF373072}"/>
              </a:ext>
            </a:extLst>
          </p:cNvPr>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2655620209"/>
      </p:ext>
    </p:extLst>
  </p:cSld>
  <p:clrMapOvr>
    <a:masterClrMapping/>
  </p:clrMapOvr>
  <p:hf sldNum="0" hdr="0" ftr="0"/>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umbered Outline - 1">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838199"/>
            <a:ext cx="8229600" cy="5715000"/>
          </a:xfrm>
          <a:prstGeom prst="rect">
            <a:avLst/>
          </a:prstGeom>
        </p:spPr>
        <p:txBody>
          <a:bodyPr/>
          <a:lstStyle>
            <a:lvl1pPr marL="171450" indent="-171450">
              <a:lnSpc>
                <a:spcPct val="100000"/>
              </a:lnSpc>
              <a:spcBef>
                <a:spcPts val="900"/>
              </a:spcBef>
              <a:spcAft>
                <a:spcPts val="450"/>
              </a:spcAft>
              <a:buClrTx/>
              <a:buFont typeface="+mj-lt"/>
              <a:buAutoNum type="arabicPeriod"/>
              <a:defRPr sz="1350" b="1">
                <a:solidFill>
                  <a:schemeClr val="tx1"/>
                </a:solidFill>
                <a:latin typeface="Calibri" panose="020F0502020204030204" pitchFamily="34" charset="0"/>
              </a:defRPr>
            </a:lvl1pPr>
            <a:lvl2pPr marL="342900" indent="-171450">
              <a:spcBef>
                <a:spcPts val="0"/>
              </a:spcBef>
              <a:buSzPct val="100000"/>
              <a:buFont typeface="+mj-lt"/>
              <a:buAutoNum type="alphaUcPeriod"/>
              <a:tabLst>
                <a:tab pos="471488" algn="l"/>
              </a:tabLst>
              <a:defRPr b="0">
                <a:latin typeface="Calibri" panose="020F0502020204030204" pitchFamily="34" charset="0"/>
              </a:defRPr>
            </a:lvl2pPr>
            <a:lvl3pPr marL="514350" indent="-171450">
              <a:lnSpc>
                <a:spcPct val="100000"/>
              </a:lnSpc>
              <a:buSzPct val="100000"/>
              <a:buFont typeface="+mj-lt"/>
              <a:buAutoNum type="arabicPeriod"/>
              <a:defRPr sz="1050">
                <a:latin typeface="Calibri" panose="020F0502020204030204" pitchFamily="34" charset="0"/>
              </a:defRPr>
            </a:lvl3pPr>
            <a:lvl4pPr marL="685800" indent="-171450">
              <a:buSzPct val="100000"/>
              <a:buFont typeface="+mj-lt"/>
              <a:buAutoNum type="alphaLcPeriod"/>
              <a:tabLst>
                <a:tab pos="1113235" algn="l"/>
              </a:tabLst>
              <a:defRPr sz="900">
                <a:latin typeface="Calibri" panose="020F0502020204030204" pitchFamily="34" charset="0"/>
              </a:defRPr>
            </a:lvl4pPr>
            <a:lvl5pPr marL="857250" indent="-171450">
              <a:buSzPct val="100000"/>
              <a:buFont typeface="+mj-lt"/>
              <a:buAutoNum type="romanLcPeriod"/>
              <a:tabLst>
                <a:tab pos="597694" algn="l"/>
                <a:tab pos="900113" algn="l"/>
              </a:tabLst>
              <a:defRPr sz="900">
                <a:latin typeface="Calibri" panose="020F0502020204030204" pitchFamily="34" charset="0"/>
              </a:defRPr>
            </a:lvl5pPr>
            <a:lvl6pPr marL="1028700" indent="-171450">
              <a:defRPr sz="900"/>
            </a:lvl6pPr>
            <a:lvl9pPr marL="857250" indent="0">
              <a:buSzPct val="100000"/>
              <a:buFont typeface="Arial" panose="020B0604020202020204" pitchFamily="34" charset="0"/>
              <a:buNone/>
              <a:tabLst>
                <a:tab pos="685800" algn="l"/>
                <a:tab pos="1069181" algn="l"/>
              </a:tabLst>
              <a:defRPr>
                <a:latin typeface="Calibri" panose="020F0502020204030204" pitchFamily="34" charset="0"/>
                <a:cs typeface="Calibri" panose="020F0502020204030204" pitchFamily="34" charset="0"/>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 name="Title 1">
            <a:extLst>
              <a:ext uri="{FF2B5EF4-FFF2-40B4-BE49-F238E27FC236}">
                <a16:creationId xmlns:a16="http://schemas.microsoft.com/office/drawing/2014/main" id="{180765AA-1F93-4774-A511-87F7EF373072}"/>
              </a:ext>
            </a:extLst>
          </p:cNvPr>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221650975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1_Numbered Outline - 2">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838199"/>
            <a:ext cx="8229600" cy="5715000"/>
          </a:xfrm>
          <a:prstGeom prst="rect">
            <a:avLst/>
          </a:prstGeom>
        </p:spPr>
        <p:txBody>
          <a:bodyPr/>
          <a:lstStyle>
            <a:lvl1pPr marL="171450" indent="-171450">
              <a:lnSpc>
                <a:spcPct val="100000"/>
              </a:lnSpc>
              <a:spcBef>
                <a:spcPts val="450"/>
              </a:spcBef>
              <a:spcAft>
                <a:spcPts val="450"/>
              </a:spcAft>
              <a:buClr>
                <a:srgbClr val="000066"/>
              </a:buClr>
              <a:buFont typeface="+mj-lt"/>
              <a:buAutoNum type="alphaUcPeriod"/>
              <a:defRPr sz="1350" b="1">
                <a:solidFill>
                  <a:schemeClr val="tx1"/>
                </a:solidFill>
                <a:latin typeface="Calibri" panose="020F0502020204030204" pitchFamily="34" charset="0"/>
              </a:defRPr>
            </a:lvl1pPr>
            <a:lvl2pPr marL="342900" indent="-171450">
              <a:spcBef>
                <a:spcPts val="0"/>
              </a:spcBef>
              <a:buSzPct val="100000"/>
              <a:buFont typeface="+mj-lt"/>
              <a:buAutoNum type="arabicPeriod"/>
              <a:tabLst>
                <a:tab pos="471488" algn="l"/>
              </a:tabLst>
              <a:defRPr b="0">
                <a:latin typeface="Calibri" panose="020F0502020204030204" pitchFamily="34" charset="0"/>
              </a:defRPr>
            </a:lvl2pPr>
            <a:lvl3pPr marL="514350" indent="-171450">
              <a:lnSpc>
                <a:spcPct val="100000"/>
              </a:lnSpc>
              <a:buSzPct val="100000"/>
              <a:buFont typeface="+mj-lt"/>
              <a:buAutoNum type="alphaLcPeriod"/>
              <a:defRPr sz="1050">
                <a:latin typeface="Calibri" panose="020F0502020204030204" pitchFamily="34" charset="0"/>
              </a:defRPr>
            </a:lvl3pPr>
            <a:lvl4pPr marL="685800" indent="-171450">
              <a:buSzPct val="100000"/>
              <a:buFont typeface="+mj-lt"/>
              <a:buAutoNum type="arabicPeriod"/>
              <a:tabLst>
                <a:tab pos="1113235" algn="l"/>
              </a:tabLst>
              <a:defRPr sz="900">
                <a:latin typeface="Calibri" panose="020F0502020204030204" pitchFamily="34" charset="0"/>
              </a:defRPr>
            </a:lvl4pPr>
            <a:lvl5pPr marL="857250" indent="-171450">
              <a:buSzPct val="100000"/>
              <a:buFont typeface="+mj-lt"/>
              <a:buAutoNum type="romanLcPeriod"/>
              <a:tabLst>
                <a:tab pos="597694" algn="l"/>
                <a:tab pos="900113" algn="l"/>
              </a:tabLst>
              <a:defRPr sz="900">
                <a:latin typeface="Calibri" panose="020F0502020204030204" pitchFamily="34" charset="0"/>
              </a:defRPr>
            </a:lvl5pPr>
            <a:lvl6pPr marL="1028700" indent="-171450">
              <a:defRPr sz="900"/>
            </a:lvl6pPr>
            <a:lvl9pPr marL="857250" indent="0">
              <a:buSzPct val="100000"/>
              <a:buFont typeface="Arial" panose="020B0604020202020204" pitchFamily="34" charset="0"/>
              <a:buNone/>
              <a:tabLst>
                <a:tab pos="685800" algn="l"/>
                <a:tab pos="1069181" algn="l"/>
              </a:tabLst>
              <a:defRPr>
                <a:latin typeface="Calibri" panose="020F0502020204030204" pitchFamily="34" charset="0"/>
                <a:cs typeface="Calibri" panose="020F0502020204030204" pitchFamily="34" charset="0"/>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 name="Title 1">
            <a:extLst>
              <a:ext uri="{FF2B5EF4-FFF2-40B4-BE49-F238E27FC236}">
                <a16:creationId xmlns:a16="http://schemas.microsoft.com/office/drawing/2014/main" id="{E7430A5E-A828-4795-93A2-D90C9481777A}"/>
              </a:ext>
            </a:extLst>
          </p:cNvPr>
          <p:cNvSpPr>
            <a:spLocks noGrp="1"/>
          </p:cNvSpPr>
          <p:nvPr>
            <p:ph type="title"/>
          </p:nvPr>
        </p:nvSpPr>
        <p:spPr/>
        <p:txBody>
          <a:bodyPr/>
          <a:lstStyle/>
          <a:p>
            <a:r>
              <a:rPr lang="en-US"/>
              <a:t>Click to edit Master title style</a:t>
            </a:r>
            <a:endParaRPr lang="en-US" dirty="0"/>
          </a:p>
        </p:txBody>
      </p:sp>
    </p:spTree>
    <p:extLst>
      <p:ext uri="{BB962C8B-B14F-4D97-AF65-F5344CB8AC3E}">
        <p14:creationId xmlns:p14="http://schemas.microsoft.com/office/powerpoint/2010/main" val="3750452464"/>
      </p:ext>
    </p:extLst>
  </p:cSld>
  <p:clrMapOvr>
    <a:masterClrMapping/>
  </p:clrMapOvr>
  <p:hf sldNum="0" hdr="0" ftr="0"/>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Bulleted List">
    <p:spTree>
      <p:nvGrpSpPr>
        <p:cNvPr id="1" name=""/>
        <p:cNvGrpSpPr/>
        <p:nvPr/>
      </p:nvGrpSpPr>
      <p:grpSpPr>
        <a:xfrm>
          <a:off x="0" y="0"/>
          <a:ext cx="0" cy="0"/>
          <a:chOff x="0" y="0"/>
          <a:chExt cx="0" cy="0"/>
        </a:xfrm>
      </p:grpSpPr>
      <p:sp>
        <p:nvSpPr>
          <p:cNvPr id="5" name="Content Placeholder 4">
            <a:extLst>
              <a:ext uri="{FF2B5EF4-FFF2-40B4-BE49-F238E27FC236}">
                <a16:creationId xmlns:a16="http://schemas.microsoft.com/office/drawing/2014/main" id="{01BCB4D3-7624-4AB3-BD8E-C387F820EFF0}"/>
              </a:ext>
            </a:extLst>
          </p:cNvPr>
          <p:cNvSpPr>
            <a:spLocks noGrp="1"/>
          </p:cNvSpPr>
          <p:nvPr>
            <p:ph sz="quarter" idx="11"/>
          </p:nvPr>
        </p:nvSpPr>
        <p:spPr>
          <a:xfrm>
            <a:off x="457200" y="841248"/>
            <a:ext cx="8229600" cy="5715000"/>
          </a:xfrm>
          <a:prstGeom prst="rect">
            <a:avLst/>
          </a:prstGeom>
        </p:spPr>
        <p:txBody>
          <a:bodyPr/>
          <a:lstStyle>
            <a:lvl1pPr>
              <a:defRPr sz="1350" b="1">
                <a:latin typeface="Calibri" panose="020F0502020204030204" pitchFamily="34" charset="0"/>
                <a:cs typeface="Calibri" panose="020F0502020204030204" pitchFamily="34" charset="0"/>
              </a:defRPr>
            </a:lvl1pPr>
            <a:lvl2pPr>
              <a:defRPr>
                <a:latin typeface="Calibri" panose="020F0502020204030204" pitchFamily="34" charset="0"/>
                <a:cs typeface="Calibri" panose="020F0502020204030204" pitchFamily="34" charset="0"/>
              </a:defRPr>
            </a:lvl2pPr>
            <a:lvl3pPr>
              <a:defRPr sz="1050">
                <a:latin typeface="Calibri" panose="020F0502020204030204" pitchFamily="34" charset="0"/>
                <a:cs typeface="Calibri" panose="020F0502020204030204" pitchFamily="34" charset="0"/>
              </a:defRPr>
            </a:lvl3pPr>
            <a:lvl4pPr>
              <a:defRPr sz="900">
                <a:latin typeface="Calibri" panose="020F0502020204030204" pitchFamily="34" charset="0"/>
                <a:cs typeface="Calibri" panose="020F0502020204030204" pitchFamily="34" charset="0"/>
              </a:defRPr>
            </a:lvl4pPr>
            <a:lvl5pPr>
              <a:defRPr sz="900">
                <a:latin typeface="Calibri" panose="020F0502020204030204" pitchFamily="34" charset="0"/>
                <a:cs typeface="Calibri" panose="020F050202020403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 name="Title 1">
            <a:extLst>
              <a:ext uri="{FF2B5EF4-FFF2-40B4-BE49-F238E27FC236}">
                <a16:creationId xmlns:a16="http://schemas.microsoft.com/office/drawing/2014/main" id="{87F11CBD-DF17-439A-A174-33CAC71E4DA8}"/>
              </a:ext>
            </a:extLst>
          </p:cNvPr>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101811835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Numbered + Bullet Outline">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838199"/>
            <a:ext cx="8229600" cy="5715000"/>
          </a:xfrm>
          <a:prstGeom prst="rect">
            <a:avLst/>
          </a:prstGeom>
        </p:spPr>
        <p:txBody>
          <a:bodyPr/>
          <a:lstStyle>
            <a:lvl1pPr marL="257175" indent="-257175">
              <a:buFont typeface="+mj-lt"/>
              <a:buAutoNum type="arabicPeriod"/>
              <a:defRPr sz="1350" b="1">
                <a:latin typeface="Calibri" panose="020F0502020204030204" pitchFamily="34" charset="0"/>
              </a:defRPr>
            </a:lvl1pPr>
            <a:lvl2pPr marL="427435" indent="-146447">
              <a:tabLst>
                <a:tab pos="471488" algn="l"/>
              </a:tabLst>
              <a:defRPr>
                <a:latin typeface="Calibri" panose="020F0502020204030204" pitchFamily="34" charset="0"/>
              </a:defRPr>
            </a:lvl2pPr>
            <a:lvl3pPr marL="641747" indent="-200025">
              <a:defRPr sz="1050">
                <a:latin typeface="Calibri" panose="020F0502020204030204" pitchFamily="34" charset="0"/>
              </a:defRPr>
            </a:lvl3pPr>
            <a:lvl4pPr marL="773906" indent="-117872">
              <a:defRPr sz="900">
                <a:latin typeface="Calibri" panose="020F0502020204030204" pitchFamily="34" charset="0"/>
              </a:defRPr>
            </a:lvl4pPr>
            <a:lvl5pPr marL="900113" indent="-98822">
              <a:tabLst>
                <a:tab pos="597694" algn="l"/>
                <a:tab pos="900113" algn="l"/>
              </a:tabLst>
              <a:defRPr sz="900">
                <a:latin typeface="Calibri" panose="020F0502020204030204" pitchFamily="34" charset="0"/>
              </a:defRPr>
            </a:lvl5pPr>
            <a:lvl9pPr marL="988219" indent="-98822">
              <a:buFont typeface="Arial" panose="020B0604020202020204" pitchFamily="34" charset="0"/>
              <a:buChar char="•"/>
              <a:tabLst>
                <a:tab pos="685800" algn="l"/>
                <a:tab pos="1069181" algn="l"/>
              </a:tabLst>
              <a:defRPr>
                <a:latin typeface="Calibri" panose="020F0502020204030204" pitchFamily="34" charset="0"/>
                <a:cs typeface="Calibri" panose="020F0502020204030204" pitchFamily="34" charset="0"/>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 name="Title 1">
            <a:extLst>
              <a:ext uri="{FF2B5EF4-FFF2-40B4-BE49-F238E27FC236}">
                <a16:creationId xmlns:a16="http://schemas.microsoft.com/office/drawing/2014/main" id="{B7354C9A-62F8-4B5F-9FDA-3DBB32944D9B}"/>
              </a:ext>
            </a:extLst>
          </p:cNvPr>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47457075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p:cSld name="Title &amp;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838197"/>
            <a:ext cx="8229600" cy="5715000"/>
          </a:xfrm>
          <a:prstGeom prst="rect">
            <a:avLst/>
          </a:prstGeom>
        </p:spPr>
        <p:txBody>
          <a:bodyPr/>
          <a:lstStyle>
            <a:lvl1pPr marL="257175" indent="-257175">
              <a:buFont typeface="+mj-lt"/>
              <a:buNone/>
              <a:defRPr sz="1350" b="1">
                <a:latin typeface="Calibri" panose="020F0502020204030204" pitchFamily="34" charset="0"/>
              </a:defRPr>
            </a:lvl1pPr>
            <a:lvl2pPr marL="427435" indent="-146447">
              <a:tabLst>
                <a:tab pos="471488" algn="l"/>
              </a:tabLst>
              <a:defRPr>
                <a:latin typeface="Calibri" panose="020F0502020204030204" pitchFamily="34" charset="0"/>
              </a:defRPr>
            </a:lvl2pPr>
            <a:lvl3pPr marL="641747" indent="-200025">
              <a:defRPr>
                <a:latin typeface="Calibri" panose="020F0502020204030204" pitchFamily="34" charset="0"/>
              </a:defRPr>
            </a:lvl3pPr>
            <a:lvl4pPr marL="773906" indent="-117872">
              <a:defRPr>
                <a:latin typeface="Calibri" panose="020F0502020204030204" pitchFamily="34" charset="0"/>
              </a:defRPr>
            </a:lvl4pPr>
            <a:lvl5pPr marL="900113" indent="-98822">
              <a:tabLst>
                <a:tab pos="597694" algn="l"/>
                <a:tab pos="900113" algn="l"/>
              </a:tabLst>
              <a:defRPr>
                <a:latin typeface="Calibri" panose="020F0502020204030204" pitchFamily="34" charset="0"/>
              </a:defRPr>
            </a:lvl5pPr>
            <a:lvl9pPr marL="988219" indent="-98822">
              <a:buFont typeface="Arial" panose="020B0604020202020204" pitchFamily="34" charset="0"/>
              <a:buChar char="•"/>
              <a:tabLst>
                <a:tab pos="685800" algn="l"/>
                <a:tab pos="1069181" algn="l"/>
              </a:tabLst>
              <a:defRPr>
                <a:latin typeface="Calibri" panose="020F0502020204030204" pitchFamily="34" charset="0"/>
                <a:cs typeface="Calibri" panose="020F0502020204030204" pitchFamily="34" charset="0"/>
              </a:defRPr>
            </a:lvl9pPr>
          </a:lstStyle>
          <a:p>
            <a:pPr lvl="0"/>
            <a:r>
              <a:rPr lang="en-US"/>
              <a:t>Click to edit Master text styles</a:t>
            </a:r>
          </a:p>
        </p:txBody>
      </p:sp>
      <p:sp>
        <p:nvSpPr>
          <p:cNvPr id="2" name="Title 1">
            <a:extLst>
              <a:ext uri="{FF2B5EF4-FFF2-40B4-BE49-F238E27FC236}">
                <a16:creationId xmlns:a16="http://schemas.microsoft.com/office/drawing/2014/main" id="{F11D9AB7-27C5-4BC1-BBD0-81482F43AE16}"/>
              </a:ext>
            </a:extLst>
          </p:cNvPr>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423654245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p:cSld name="Title and Blank">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813001-B35C-498E-BCCE-3F4E04E02F68}"/>
              </a:ext>
            </a:extLst>
          </p:cNvPr>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65998245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6743357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 name="Title 1"/>
          <p:cNvSpPr>
            <a:spLocks noGrp="1"/>
          </p:cNvSpPr>
          <p:nvPr>
            <p:ph type="title"/>
          </p:nvPr>
        </p:nvSpPr>
        <p:spPr/>
        <p:txBody>
          <a:bodyPr/>
          <a:lstStyle/>
          <a:p>
            <a:r>
              <a:rPr lang="en-US"/>
              <a:t>Click to edit Master title style</a:t>
            </a:r>
          </a:p>
        </p:txBody>
      </p:sp>
      <p:sp>
        <p:nvSpPr>
          <p:cNvPr id="5" name="Slide Number Placeholder 5"/>
          <p:cNvSpPr>
            <a:spLocks noGrp="1"/>
          </p:cNvSpPr>
          <p:nvPr>
            <p:ph type="sldNum" sz="quarter" idx="11"/>
          </p:nvPr>
        </p:nvSpPr>
        <p:spPr>
          <a:xfrm>
            <a:off x="8458200" y="6553200"/>
            <a:ext cx="685800" cy="287338"/>
          </a:xfrm>
          <a:prstGeom prst="rect">
            <a:avLst/>
          </a:prstGeom>
        </p:spPr>
        <p:txBody>
          <a:bodyPr/>
          <a:lstStyle>
            <a:lvl1pPr algn="ctr" fontAlgn="base">
              <a:spcBef>
                <a:spcPct val="0"/>
              </a:spcBef>
              <a:spcAft>
                <a:spcPct val="0"/>
              </a:spcAft>
              <a:defRPr>
                <a:latin typeface="Arial" charset="0"/>
              </a:defRPr>
            </a:lvl1pPr>
          </a:lstStyle>
          <a:p>
            <a:pPr>
              <a:defRPr/>
            </a:pPr>
            <a:fld id="{949C2E20-F250-44B9-B926-B8B94A013B34}" type="slidenum">
              <a:rPr lang="en-US" smtClean="0"/>
              <a:pPr>
                <a:defRPr/>
              </a:pPr>
              <a:t>‹#›</a:t>
            </a:fld>
            <a:endParaRPr lang="en-US" dirty="0"/>
          </a:p>
        </p:txBody>
      </p:sp>
    </p:spTree>
    <p:extLst>
      <p:ext uri="{BB962C8B-B14F-4D97-AF65-F5344CB8AC3E}">
        <p14:creationId xmlns:p14="http://schemas.microsoft.com/office/powerpoint/2010/main" val="1529858709"/>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preserve="1" userDrawn="1">
  <p:cSld name="Title Slide">
    <p:bg bwMode="auto">
      <p:bgPr>
        <a:solidFill>
          <a:schemeClr val="bg1"/>
        </a:solidFill>
        <a:effectLst/>
      </p:bgPr>
    </p:bg>
    <p:spTree>
      <p:nvGrpSpPr>
        <p:cNvPr id="1" name=""/>
        <p:cNvGrpSpPr/>
        <p:nvPr/>
      </p:nvGrpSpPr>
      <p:grpSpPr>
        <a:xfrm>
          <a:off x="0" y="0"/>
          <a:ext cx="0" cy="0"/>
          <a:chOff x="0" y="0"/>
          <a:chExt cx="0" cy="0"/>
        </a:xfrm>
      </p:grpSpPr>
      <p:graphicFrame>
        <p:nvGraphicFramePr>
          <p:cNvPr id="2" name="Object 1" hidden="1"/>
          <p:cNvGraphicFramePr>
            <a:graphicFrameLocks noChangeAspect="1"/>
          </p:cNvGraphicFramePr>
          <p:nvPr userDrawn="1">
            <p:custDataLst>
              <p:tags r:id="rId1"/>
            </p:custDataLst>
          </p:nvPr>
        </p:nvGraphicFramePr>
        <p:xfrm>
          <a:off x="1626" y="1631"/>
          <a:ext cx="1619" cy="1619"/>
        </p:xfrm>
        <a:graphic>
          <a:graphicData uri="http://schemas.openxmlformats.org/presentationml/2006/ole">
            <mc:AlternateContent xmlns:mc="http://schemas.openxmlformats.org/markup-compatibility/2006">
              <mc:Choice xmlns:v="urn:schemas-microsoft-com:vml" Requires="v">
                <p:oleObj name="think-cell Slide" r:id="rId3" imgW="270" imgH="270" progId="TCLayout.ActiveDocument.1">
                  <p:embed/>
                </p:oleObj>
              </mc:Choice>
              <mc:Fallback>
                <p:oleObj name="think-cell Slide" r:id="rId3" imgW="270" imgH="270" progId="TCLayout.ActiveDocument.1">
                  <p:embed/>
                  <p:pic>
                    <p:nvPicPr>
                      <p:cNvPr id="2" name="Object 1" hidden="1"/>
                      <p:cNvPicPr/>
                      <p:nvPr/>
                    </p:nvPicPr>
                    <p:blipFill>
                      <a:blip r:embed="rId4"/>
                      <a:stretch>
                        <a:fillRect/>
                      </a:stretch>
                    </p:blipFill>
                    <p:spPr>
                      <a:xfrm>
                        <a:off x="1626" y="1631"/>
                        <a:ext cx="1619" cy="1619"/>
                      </a:xfrm>
                      <a:prstGeom prst="rect">
                        <a:avLst/>
                      </a:prstGeom>
                    </p:spPr>
                  </p:pic>
                </p:oleObj>
              </mc:Fallback>
            </mc:AlternateContent>
          </a:graphicData>
        </a:graphic>
      </p:graphicFrame>
      <p:sp>
        <p:nvSpPr>
          <p:cNvPr id="13314" name="Rectangle 1026"/>
          <p:cNvSpPr>
            <a:spLocks noGrp="1" noChangeArrowheads="1"/>
          </p:cNvSpPr>
          <p:nvPr>
            <p:ph type="ctrTitle"/>
          </p:nvPr>
        </p:nvSpPr>
        <p:spPr bwMode="auto">
          <a:xfrm>
            <a:off x="2693798" y="2778149"/>
            <a:ext cx="5539245" cy="377924"/>
          </a:xfrm>
          <a:prstGeom prst="rect">
            <a:avLst/>
          </a:prstGeom>
        </p:spPr>
        <p:txBody>
          <a:bodyPr anchor="b">
            <a:spAutoFit/>
          </a:bodyPr>
          <a:lstStyle>
            <a:lvl1pPr>
              <a:defRPr sz="1856" b="0" baseline="0">
                <a:latin typeface="Calibri" panose="020F0502020204030204" pitchFamily="34" charset="0"/>
                <a:ea typeface="+mj-ea"/>
                <a:cs typeface="Calibri" panose="020F0502020204030204" pitchFamily="34" charset="0"/>
              </a:defRPr>
            </a:lvl1pPr>
          </a:lstStyle>
          <a:p>
            <a:pPr lvl="0"/>
            <a:r>
              <a:rPr lang="en-US" noProof="0"/>
              <a:t>Click to edit Master title style</a:t>
            </a:r>
            <a:endParaRPr lang="en-US" noProof="0" dirty="0"/>
          </a:p>
        </p:txBody>
      </p:sp>
      <p:sp>
        <p:nvSpPr>
          <p:cNvPr id="13315" name="Rectangle 1027"/>
          <p:cNvSpPr>
            <a:spLocks noGrp="1" noChangeArrowheads="1"/>
          </p:cNvSpPr>
          <p:nvPr>
            <p:ph type="subTitle" idx="1"/>
          </p:nvPr>
        </p:nvSpPr>
        <p:spPr bwMode="auto">
          <a:xfrm>
            <a:off x="2693798" y="3770668"/>
            <a:ext cx="5539245" cy="213585"/>
          </a:xfrm>
          <a:prstGeom prst="rect">
            <a:avLst/>
          </a:prstGeom>
        </p:spPr>
        <p:txBody>
          <a:bodyPr>
            <a:spAutoFit/>
          </a:bodyPr>
          <a:lstStyle>
            <a:lvl1pPr>
              <a:defRPr sz="788" baseline="0">
                <a:latin typeface="Calibri" panose="020F0502020204030204" pitchFamily="34" charset="0"/>
                <a:ea typeface="+mn-ea"/>
                <a:cs typeface="Calibri" panose="020F0502020204030204" pitchFamily="34" charset="0"/>
              </a:defRPr>
            </a:lvl1pPr>
          </a:lstStyle>
          <a:p>
            <a:pPr lvl="0"/>
            <a:r>
              <a:rPr lang="en-US" noProof="0"/>
              <a:t>Click to edit Master subtitle style</a:t>
            </a:r>
            <a:endParaRPr lang="en-US" noProof="0" dirty="0"/>
          </a:p>
        </p:txBody>
      </p:sp>
      <p:sp>
        <p:nvSpPr>
          <p:cNvPr id="12" name="TitleTopPlaceholder"/>
          <p:cNvSpPr>
            <a:spLocks noChangeArrowheads="1"/>
          </p:cNvSpPr>
          <p:nvPr/>
        </p:nvSpPr>
        <p:spPr bwMode="ltGray">
          <a:xfrm>
            <a:off x="2125655" y="3245971"/>
            <a:ext cx="2125653" cy="436455"/>
          </a:xfrm>
          <a:prstGeom prst="rect">
            <a:avLst/>
          </a:prstGeom>
          <a:solidFill>
            <a:schemeClr val="accent4">
              <a:alpha val="77000"/>
            </a:schemeClr>
          </a:solidFill>
          <a:ln w="9525">
            <a:noFill/>
            <a:miter lim="800000"/>
            <a:headEnd/>
            <a:tailEnd/>
          </a:ln>
          <a:effectLst/>
        </p:spPr>
        <p:txBody>
          <a:bodyPr wrap="none" lIns="52479" tIns="26240" rIns="52479" bIns="26240" anchor="ctr"/>
          <a:lstStyle/>
          <a:p>
            <a:pPr fontAlgn="base">
              <a:spcBef>
                <a:spcPct val="0"/>
              </a:spcBef>
              <a:spcAft>
                <a:spcPct val="0"/>
              </a:spcAft>
            </a:pPr>
            <a:endParaRPr lang="en-US" sz="900" dirty="0">
              <a:solidFill>
                <a:srgbClr val="000000"/>
              </a:solidFill>
            </a:endParaRPr>
          </a:p>
        </p:txBody>
      </p:sp>
      <p:sp>
        <p:nvSpPr>
          <p:cNvPr id="13" name="TitleTopPlaceholder"/>
          <p:cNvSpPr>
            <a:spLocks noChangeArrowheads="1"/>
          </p:cNvSpPr>
          <p:nvPr/>
        </p:nvSpPr>
        <p:spPr bwMode="ltGray">
          <a:xfrm>
            <a:off x="2" y="3245971"/>
            <a:ext cx="2125653" cy="436455"/>
          </a:xfrm>
          <a:prstGeom prst="rect">
            <a:avLst/>
          </a:prstGeom>
          <a:solidFill>
            <a:srgbClr val="FFC000">
              <a:alpha val="80000"/>
            </a:srgbClr>
          </a:solidFill>
          <a:ln w="9525">
            <a:noFill/>
            <a:miter lim="800000"/>
            <a:headEnd/>
            <a:tailEnd/>
          </a:ln>
          <a:effectLst/>
        </p:spPr>
        <p:txBody>
          <a:bodyPr wrap="none" lIns="52479" tIns="26240" rIns="52479" bIns="26240" anchor="ctr"/>
          <a:lstStyle/>
          <a:p>
            <a:pPr fontAlgn="base">
              <a:spcBef>
                <a:spcPct val="0"/>
              </a:spcBef>
              <a:spcAft>
                <a:spcPct val="0"/>
              </a:spcAft>
            </a:pPr>
            <a:endParaRPr lang="en-US" sz="900" dirty="0">
              <a:solidFill>
                <a:srgbClr val="000000"/>
              </a:solidFill>
            </a:endParaRPr>
          </a:p>
        </p:txBody>
      </p:sp>
      <p:sp>
        <p:nvSpPr>
          <p:cNvPr id="14" name="TitleTopPlaceholder"/>
          <p:cNvSpPr>
            <a:spLocks noChangeArrowheads="1"/>
          </p:cNvSpPr>
          <p:nvPr/>
        </p:nvSpPr>
        <p:spPr bwMode="ltGray">
          <a:xfrm>
            <a:off x="3886006" y="3246847"/>
            <a:ext cx="5257994" cy="436455"/>
          </a:xfrm>
          <a:prstGeom prst="rect">
            <a:avLst/>
          </a:prstGeom>
          <a:solidFill>
            <a:srgbClr val="009900">
              <a:alpha val="69000"/>
            </a:srgbClr>
          </a:solidFill>
          <a:ln w="9525">
            <a:noFill/>
            <a:miter lim="800000"/>
            <a:headEnd/>
            <a:tailEnd/>
          </a:ln>
          <a:effectLst/>
        </p:spPr>
        <p:txBody>
          <a:bodyPr wrap="none" lIns="52479" tIns="26240" rIns="52479" bIns="26240" anchor="ctr"/>
          <a:lstStyle/>
          <a:p>
            <a:pPr fontAlgn="base">
              <a:spcBef>
                <a:spcPct val="0"/>
              </a:spcBef>
              <a:spcAft>
                <a:spcPct val="0"/>
              </a:spcAft>
            </a:pPr>
            <a:endParaRPr lang="en-US" sz="900" dirty="0">
              <a:solidFill>
                <a:srgbClr val="000000"/>
              </a:solidFill>
            </a:endParaRPr>
          </a:p>
        </p:txBody>
      </p:sp>
      <p:pic>
        <p:nvPicPr>
          <p:cNvPr id="15" name="Picture 4" descr="http://upload.wikimedia.org/wikipedia/commons/thumb/8/82/Seal_of_Massachusetts.svg/2000px-Seal_of_Massachusetts.svg.png"/>
          <p:cNvPicPr>
            <a:picLocks noChangeArrowheads="1"/>
          </p:cNvPicPr>
          <p:nvPr/>
        </p:nvPicPr>
        <p:blipFill>
          <a:blip r:embed="rId5" cstate="print">
            <a:duotone>
              <a:schemeClr val="bg2">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421968" y="2029605"/>
            <a:ext cx="2077974" cy="2770632"/>
          </a:xfrm>
          <a:prstGeom prst="rect">
            <a:avLst/>
          </a:prstGeom>
          <a:noFill/>
          <a:effectLst>
            <a:outerShdw blurRad="88900" dist="38100" dir="2700000" algn="tl" rotWithShape="0">
              <a:prstClr val="black">
                <a:alpha val="40000"/>
              </a:prstClr>
            </a:out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753736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Numbered Outline - 1">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838199"/>
            <a:ext cx="8229600" cy="5715000"/>
          </a:xfrm>
          <a:prstGeom prst="rect">
            <a:avLst/>
          </a:prstGeom>
        </p:spPr>
        <p:txBody>
          <a:bodyPr/>
          <a:lstStyle>
            <a:lvl1pPr marL="128588" indent="-128588">
              <a:lnSpc>
                <a:spcPct val="100000"/>
              </a:lnSpc>
              <a:spcBef>
                <a:spcPts val="675"/>
              </a:spcBef>
              <a:spcAft>
                <a:spcPts val="338"/>
              </a:spcAft>
              <a:buClrTx/>
              <a:buFont typeface="+mj-lt"/>
              <a:buAutoNum type="arabicPeriod"/>
              <a:defRPr sz="1013" b="1">
                <a:solidFill>
                  <a:schemeClr val="tx1"/>
                </a:solidFill>
                <a:latin typeface="Calibri" panose="020F0502020204030204" pitchFamily="34" charset="0"/>
              </a:defRPr>
            </a:lvl1pPr>
            <a:lvl2pPr marL="257175" indent="-128588">
              <a:spcBef>
                <a:spcPts val="0"/>
              </a:spcBef>
              <a:buSzPct val="100000"/>
              <a:buFont typeface="+mj-lt"/>
              <a:buAutoNum type="alphaUcPeriod"/>
              <a:tabLst>
                <a:tab pos="353616" algn="l"/>
              </a:tabLst>
              <a:defRPr b="0">
                <a:latin typeface="Calibri" panose="020F0502020204030204" pitchFamily="34" charset="0"/>
              </a:defRPr>
            </a:lvl2pPr>
            <a:lvl3pPr marL="385763" indent="-128588">
              <a:lnSpc>
                <a:spcPct val="100000"/>
              </a:lnSpc>
              <a:buSzPct val="100000"/>
              <a:buFont typeface="+mj-lt"/>
              <a:buAutoNum type="arabicPeriod"/>
              <a:defRPr sz="788">
                <a:latin typeface="Calibri" panose="020F0502020204030204" pitchFamily="34" charset="0"/>
              </a:defRPr>
            </a:lvl3pPr>
            <a:lvl4pPr marL="514350" indent="-128588">
              <a:buSzPct val="100000"/>
              <a:buFont typeface="+mj-lt"/>
              <a:buAutoNum type="alphaLcPeriod"/>
              <a:tabLst>
                <a:tab pos="834926" algn="l"/>
              </a:tabLst>
              <a:defRPr sz="675">
                <a:latin typeface="Calibri" panose="020F0502020204030204" pitchFamily="34" charset="0"/>
              </a:defRPr>
            </a:lvl4pPr>
            <a:lvl5pPr marL="642938" indent="-128588">
              <a:buSzPct val="100000"/>
              <a:buFont typeface="+mj-lt"/>
              <a:buAutoNum type="romanLcPeriod"/>
              <a:tabLst>
                <a:tab pos="448271" algn="l"/>
                <a:tab pos="675085" algn="l"/>
              </a:tabLst>
              <a:defRPr sz="675">
                <a:latin typeface="Calibri" panose="020F0502020204030204" pitchFamily="34" charset="0"/>
              </a:defRPr>
            </a:lvl5pPr>
            <a:lvl6pPr marL="771525" indent="-128588">
              <a:defRPr sz="675"/>
            </a:lvl6pPr>
            <a:lvl9pPr marL="642938" indent="0">
              <a:buSzPct val="100000"/>
              <a:buFont typeface="Arial" panose="020B0604020202020204" pitchFamily="34" charset="0"/>
              <a:buNone/>
              <a:tabLst>
                <a:tab pos="514350" algn="l"/>
                <a:tab pos="801886" algn="l"/>
              </a:tabLst>
              <a:defRPr>
                <a:latin typeface="Calibri" panose="020F0502020204030204" pitchFamily="34" charset="0"/>
                <a:cs typeface="Calibri" panose="020F0502020204030204" pitchFamily="34" charset="0"/>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 name="Title 1">
            <a:extLst>
              <a:ext uri="{FF2B5EF4-FFF2-40B4-BE49-F238E27FC236}">
                <a16:creationId xmlns:a16="http://schemas.microsoft.com/office/drawing/2014/main" id="{180765AA-1F93-4774-A511-87F7EF373072}"/>
              </a:ext>
            </a:extLst>
          </p:cNvPr>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81063725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1_Numbered Outline - 1">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838199"/>
            <a:ext cx="8229600" cy="5715000"/>
          </a:xfrm>
          <a:prstGeom prst="rect">
            <a:avLst/>
          </a:prstGeom>
        </p:spPr>
        <p:txBody>
          <a:bodyPr/>
          <a:lstStyle>
            <a:lvl1pPr marL="128588" indent="-128588">
              <a:lnSpc>
                <a:spcPct val="100000"/>
              </a:lnSpc>
              <a:spcBef>
                <a:spcPts val="338"/>
              </a:spcBef>
              <a:spcAft>
                <a:spcPts val="338"/>
              </a:spcAft>
              <a:buClr>
                <a:srgbClr val="000066"/>
              </a:buClr>
              <a:buFont typeface="+mj-lt"/>
              <a:buAutoNum type="alphaUcPeriod"/>
              <a:defRPr sz="1013" b="1">
                <a:solidFill>
                  <a:schemeClr val="tx1"/>
                </a:solidFill>
                <a:latin typeface="Calibri" panose="020F0502020204030204" pitchFamily="34" charset="0"/>
              </a:defRPr>
            </a:lvl1pPr>
            <a:lvl2pPr marL="257175" indent="-128588">
              <a:spcBef>
                <a:spcPts val="0"/>
              </a:spcBef>
              <a:buSzPct val="100000"/>
              <a:buFont typeface="+mj-lt"/>
              <a:buAutoNum type="arabicPeriod"/>
              <a:tabLst>
                <a:tab pos="353616" algn="l"/>
              </a:tabLst>
              <a:defRPr b="0">
                <a:latin typeface="Calibri" panose="020F0502020204030204" pitchFamily="34" charset="0"/>
              </a:defRPr>
            </a:lvl2pPr>
            <a:lvl3pPr marL="385763" indent="-128588">
              <a:lnSpc>
                <a:spcPct val="100000"/>
              </a:lnSpc>
              <a:buSzPct val="100000"/>
              <a:buFont typeface="+mj-lt"/>
              <a:buAutoNum type="alphaLcPeriod"/>
              <a:defRPr sz="788">
                <a:latin typeface="Calibri" panose="020F0502020204030204" pitchFamily="34" charset="0"/>
              </a:defRPr>
            </a:lvl3pPr>
            <a:lvl4pPr marL="514350" indent="-128588">
              <a:buSzPct val="100000"/>
              <a:buFont typeface="+mj-lt"/>
              <a:buAutoNum type="arabicPeriod"/>
              <a:tabLst>
                <a:tab pos="834926" algn="l"/>
              </a:tabLst>
              <a:defRPr sz="675">
                <a:latin typeface="Calibri" panose="020F0502020204030204" pitchFamily="34" charset="0"/>
              </a:defRPr>
            </a:lvl4pPr>
            <a:lvl5pPr marL="642938" indent="-128588">
              <a:buSzPct val="100000"/>
              <a:buFont typeface="+mj-lt"/>
              <a:buAutoNum type="romanLcPeriod"/>
              <a:tabLst>
                <a:tab pos="448271" algn="l"/>
                <a:tab pos="675085" algn="l"/>
              </a:tabLst>
              <a:defRPr sz="675">
                <a:latin typeface="Calibri" panose="020F0502020204030204" pitchFamily="34" charset="0"/>
              </a:defRPr>
            </a:lvl5pPr>
            <a:lvl6pPr marL="771525" indent="-128588">
              <a:defRPr sz="675"/>
            </a:lvl6pPr>
            <a:lvl9pPr marL="642938" indent="0">
              <a:buSzPct val="100000"/>
              <a:buFont typeface="Arial" panose="020B0604020202020204" pitchFamily="34" charset="0"/>
              <a:buNone/>
              <a:tabLst>
                <a:tab pos="514350" algn="l"/>
                <a:tab pos="801886" algn="l"/>
              </a:tabLst>
              <a:defRPr>
                <a:latin typeface="Calibri" panose="020F0502020204030204" pitchFamily="34" charset="0"/>
                <a:cs typeface="Calibri" panose="020F0502020204030204" pitchFamily="34" charset="0"/>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 name="Title 1">
            <a:extLst>
              <a:ext uri="{FF2B5EF4-FFF2-40B4-BE49-F238E27FC236}">
                <a16:creationId xmlns:a16="http://schemas.microsoft.com/office/drawing/2014/main" id="{E7430A5E-A828-4795-93A2-D90C9481777A}"/>
              </a:ext>
            </a:extLst>
          </p:cNvPr>
          <p:cNvSpPr>
            <a:spLocks noGrp="1"/>
          </p:cNvSpPr>
          <p:nvPr>
            <p:ph type="title"/>
          </p:nvPr>
        </p:nvSpPr>
        <p:spPr/>
        <p:txBody>
          <a:bodyPr/>
          <a:lstStyle/>
          <a:p>
            <a:r>
              <a:rPr lang="en-US"/>
              <a:t>Click to edit Master title style</a:t>
            </a:r>
            <a:endParaRPr lang="en-US" dirty="0"/>
          </a:p>
        </p:txBody>
      </p:sp>
    </p:spTree>
    <p:extLst>
      <p:ext uri="{BB962C8B-B14F-4D97-AF65-F5344CB8AC3E}">
        <p14:creationId xmlns:p14="http://schemas.microsoft.com/office/powerpoint/2010/main" val="63342948"/>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Bulleted List">
    <p:spTree>
      <p:nvGrpSpPr>
        <p:cNvPr id="1" name=""/>
        <p:cNvGrpSpPr/>
        <p:nvPr/>
      </p:nvGrpSpPr>
      <p:grpSpPr>
        <a:xfrm>
          <a:off x="0" y="0"/>
          <a:ext cx="0" cy="0"/>
          <a:chOff x="0" y="0"/>
          <a:chExt cx="0" cy="0"/>
        </a:xfrm>
      </p:grpSpPr>
      <p:sp>
        <p:nvSpPr>
          <p:cNvPr id="5" name="Content Placeholder 4">
            <a:extLst>
              <a:ext uri="{FF2B5EF4-FFF2-40B4-BE49-F238E27FC236}">
                <a16:creationId xmlns:a16="http://schemas.microsoft.com/office/drawing/2014/main" id="{01BCB4D3-7624-4AB3-BD8E-C387F820EFF0}"/>
              </a:ext>
            </a:extLst>
          </p:cNvPr>
          <p:cNvSpPr>
            <a:spLocks noGrp="1"/>
          </p:cNvSpPr>
          <p:nvPr>
            <p:ph sz="quarter" idx="11"/>
          </p:nvPr>
        </p:nvSpPr>
        <p:spPr>
          <a:xfrm>
            <a:off x="457200" y="841248"/>
            <a:ext cx="8229600" cy="5715000"/>
          </a:xfrm>
          <a:prstGeom prst="rect">
            <a:avLst/>
          </a:prstGeom>
        </p:spPr>
        <p:txBody>
          <a:bodyPr/>
          <a:lstStyle>
            <a:lvl1pPr>
              <a:defRPr sz="1013" b="1">
                <a:latin typeface="Calibri" panose="020F0502020204030204" pitchFamily="34" charset="0"/>
                <a:cs typeface="Calibri" panose="020F0502020204030204" pitchFamily="34" charset="0"/>
              </a:defRPr>
            </a:lvl1pPr>
            <a:lvl2pPr>
              <a:defRPr>
                <a:latin typeface="Calibri" panose="020F0502020204030204" pitchFamily="34" charset="0"/>
                <a:cs typeface="Calibri" panose="020F0502020204030204" pitchFamily="34" charset="0"/>
              </a:defRPr>
            </a:lvl2pPr>
            <a:lvl3pPr>
              <a:defRPr sz="788">
                <a:latin typeface="Calibri" panose="020F0502020204030204" pitchFamily="34" charset="0"/>
                <a:cs typeface="Calibri" panose="020F0502020204030204" pitchFamily="34" charset="0"/>
              </a:defRPr>
            </a:lvl3pPr>
            <a:lvl4pPr>
              <a:defRPr sz="675">
                <a:latin typeface="Calibri" panose="020F0502020204030204" pitchFamily="34" charset="0"/>
                <a:cs typeface="Calibri" panose="020F0502020204030204" pitchFamily="34" charset="0"/>
              </a:defRPr>
            </a:lvl4pPr>
            <a:lvl5pPr>
              <a:defRPr sz="675">
                <a:latin typeface="Calibri" panose="020F0502020204030204" pitchFamily="34" charset="0"/>
                <a:cs typeface="Calibri" panose="020F050202020403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 name="Title 1">
            <a:extLst>
              <a:ext uri="{FF2B5EF4-FFF2-40B4-BE49-F238E27FC236}">
                <a16:creationId xmlns:a16="http://schemas.microsoft.com/office/drawing/2014/main" id="{87F11CBD-DF17-439A-A174-33CAC71E4DA8}"/>
              </a:ext>
            </a:extLst>
          </p:cNvPr>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2127376452"/>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Numbered + Bullet Outline">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838199"/>
            <a:ext cx="8229600" cy="5715000"/>
          </a:xfrm>
          <a:prstGeom prst="rect">
            <a:avLst/>
          </a:prstGeom>
        </p:spPr>
        <p:txBody>
          <a:bodyPr/>
          <a:lstStyle>
            <a:lvl1pPr marL="192881" indent="-192881">
              <a:buFont typeface="+mj-lt"/>
              <a:buAutoNum type="arabicPeriod"/>
              <a:defRPr sz="1013" b="1">
                <a:latin typeface="Calibri" panose="020F0502020204030204" pitchFamily="34" charset="0"/>
              </a:defRPr>
            </a:lvl1pPr>
            <a:lvl2pPr marL="320576" indent="-109835">
              <a:tabLst>
                <a:tab pos="353616" algn="l"/>
              </a:tabLst>
              <a:defRPr>
                <a:latin typeface="Calibri" panose="020F0502020204030204" pitchFamily="34" charset="0"/>
              </a:defRPr>
            </a:lvl2pPr>
            <a:lvl3pPr marL="481310" indent="-150019">
              <a:defRPr sz="788">
                <a:latin typeface="Calibri" panose="020F0502020204030204" pitchFamily="34" charset="0"/>
              </a:defRPr>
            </a:lvl3pPr>
            <a:lvl4pPr marL="580430" indent="-88404">
              <a:defRPr sz="675">
                <a:latin typeface="Calibri" panose="020F0502020204030204" pitchFamily="34" charset="0"/>
              </a:defRPr>
            </a:lvl4pPr>
            <a:lvl5pPr marL="675085" indent="-74117">
              <a:tabLst>
                <a:tab pos="448271" algn="l"/>
                <a:tab pos="675085" algn="l"/>
              </a:tabLst>
              <a:defRPr sz="675">
                <a:latin typeface="Calibri" panose="020F0502020204030204" pitchFamily="34" charset="0"/>
              </a:defRPr>
            </a:lvl5pPr>
            <a:lvl9pPr marL="741164" indent="-74117">
              <a:buFont typeface="Arial" panose="020B0604020202020204" pitchFamily="34" charset="0"/>
              <a:buChar char="•"/>
              <a:tabLst>
                <a:tab pos="514350" algn="l"/>
                <a:tab pos="801886" algn="l"/>
              </a:tabLst>
              <a:defRPr>
                <a:latin typeface="Calibri" panose="020F0502020204030204" pitchFamily="34" charset="0"/>
                <a:cs typeface="Calibri" panose="020F0502020204030204" pitchFamily="34" charset="0"/>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 name="Title 1">
            <a:extLst>
              <a:ext uri="{FF2B5EF4-FFF2-40B4-BE49-F238E27FC236}">
                <a16:creationId xmlns:a16="http://schemas.microsoft.com/office/drawing/2014/main" id="{B7354C9A-62F8-4B5F-9FDA-3DBB32944D9B}"/>
              </a:ext>
            </a:extLst>
          </p:cNvPr>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3539954459"/>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Title &amp;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838197"/>
            <a:ext cx="8229600" cy="5715000"/>
          </a:xfrm>
          <a:prstGeom prst="rect">
            <a:avLst/>
          </a:prstGeom>
        </p:spPr>
        <p:txBody>
          <a:bodyPr/>
          <a:lstStyle>
            <a:lvl1pPr marL="192881" indent="-192881">
              <a:buFont typeface="+mj-lt"/>
              <a:buNone/>
              <a:defRPr sz="1013" b="1">
                <a:latin typeface="Calibri" panose="020F0502020204030204" pitchFamily="34" charset="0"/>
              </a:defRPr>
            </a:lvl1pPr>
            <a:lvl2pPr marL="320576" indent="-109835">
              <a:tabLst>
                <a:tab pos="353616" algn="l"/>
              </a:tabLst>
              <a:defRPr>
                <a:latin typeface="Calibri" panose="020F0502020204030204" pitchFamily="34" charset="0"/>
              </a:defRPr>
            </a:lvl2pPr>
            <a:lvl3pPr marL="481310" indent="-150019">
              <a:defRPr>
                <a:latin typeface="Calibri" panose="020F0502020204030204" pitchFamily="34" charset="0"/>
              </a:defRPr>
            </a:lvl3pPr>
            <a:lvl4pPr marL="580430" indent="-88404">
              <a:defRPr>
                <a:latin typeface="Calibri" panose="020F0502020204030204" pitchFamily="34" charset="0"/>
              </a:defRPr>
            </a:lvl4pPr>
            <a:lvl5pPr marL="675085" indent="-74117">
              <a:tabLst>
                <a:tab pos="448271" algn="l"/>
                <a:tab pos="675085" algn="l"/>
              </a:tabLst>
              <a:defRPr>
                <a:latin typeface="Calibri" panose="020F0502020204030204" pitchFamily="34" charset="0"/>
              </a:defRPr>
            </a:lvl5pPr>
            <a:lvl9pPr marL="741164" indent="-74117">
              <a:buFont typeface="Arial" panose="020B0604020202020204" pitchFamily="34" charset="0"/>
              <a:buChar char="•"/>
              <a:tabLst>
                <a:tab pos="514350" algn="l"/>
                <a:tab pos="801886" algn="l"/>
              </a:tabLst>
              <a:defRPr>
                <a:latin typeface="Calibri" panose="020F0502020204030204" pitchFamily="34" charset="0"/>
                <a:cs typeface="Calibri" panose="020F0502020204030204" pitchFamily="34" charset="0"/>
              </a:defRPr>
            </a:lvl9pPr>
          </a:lstStyle>
          <a:p>
            <a:pPr lvl="0"/>
            <a:r>
              <a:rPr lang="en-US"/>
              <a:t>Click to edit Master text styles</a:t>
            </a:r>
          </a:p>
        </p:txBody>
      </p:sp>
      <p:sp>
        <p:nvSpPr>
          <p:cNvPr id="2" name="Title 1">
            <a:extLst>
              <a:ext uri="{FF2B5EF4-FFF2-40B4-BE49-F238E27FC236}">
                <a16:creationId xmlns:a16="http://schemas.microsoft.com/office/drawing/2014/main" id="{F11D9AB7-27C5-4BC1-BBD0-81482F43AE16}"/>
              </a:ext>
            </a:extLst>
          </p:cNvPr>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456684620"/>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Title and Blank">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813001-B35C-498E-BCCE-3F4E04E02F68}"/>
              </a:ext>
            </a:extLst>
          </p:cNvPr>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4116904871"/>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showMasterSp="0" preserve="1">
  <p:cSld name="Title Slide">
    <p:bg bwMode="auto">
      <p:bgPr>
        <a:solidFill>
          <a:schemeClr val="bg1"/>
        </a:solidFill>
        <a:effectLst/>
      </p:bgPr>
    </p:bg>
    <p:spTree>
      <p:nvGrpSpPr>
        <p:cNvPr id="1" name=""/>
        <p:cNvGrpSpPr/>
        <p:nvPr/>
      </p:nvGrpSpPr>
      <p:grpSpPr>
        <a:xfrm>
          <a:off x="0" y="0"/>
          <a:ext cx="0" cy="0"/>
          <a:chOff x="0" y="0"/>
          <a:chExt cx="0" cy="0"/>
        </a:xfrm>
      </p:grpSpPr>
      <p:graphicFrame>
        <p:nvGraphicFramePr>
          <p:cNvPr id="2" name="Object 1" hidden="1"/>
          <p:cNvGraphicFramePr>
            <a:graphicFrameLocks noChangeAspect="1"/>
          </p:cNvGraphicFramePr>
          <p:nvPr>
            <p:custDataLst>
              <p:tags r:id="rId1"/>
            </p:custDataLst>
            <p:extLst>
              <p:ext uri="{D42A27DB-BD31-4B8C-83A1-F6EECF244321}">
                <p14:modId xmlns:p14="http://schemas.microsoft.com/office/powerpoint/2010/main" val="4013043967"/>
              </p:ext>
            </p:extLst>
          </p:nvPr>
        </p:nvGraphicFramePr>
        <p:xfrm>
          <a:off x="1624" y="1627"/>
          <a:ext cx="1619" cy="1619"/>
        </p:xfrm>
        <a:graphic>
          <a:graphicData uri="http://schemas.openxmlformats.org/presentationml/2006/ole">
            <mc:AlternateContent xmlns:mc="http://schemas.openxmlformats.org/markup-compatibility/2006">
              <mc:Choice xmlns:v="urn:schemas-microsoft-com:vml" Requires="v">
                <p:oleObj name="think-cell Slide" r:id="rId4" imgW="270" imgH="270" progId="TCLayout.ActiveDocument.1">
                  <p:embed/>
                </p:oleObj>
              </mc:Choice>
              <mc:Fallback>
                <p:oleObj name="think-cell Slide" r:id="rId4" imgW="270" imgH="270" progId="TCLayout.ActiveDocument.1">
                  <p:embed/>
                  <p:pic>
                    <p:nvPicPr>
                      <p:cNvPr id="2" name="Object 1" hidden="1"/>
                      <p:cNvPicPr/>
                      <p:nvPr/>
                    </p:nvPicPr>
                    <p:blipFill>
                      <a:blip r:embed="rId5"/>
                      <a:stretch>
                        <a:fillRect/>
                      </a:stretch>
                    </p:blipFill>
                    <p:spPr>
                      <a:xfrm>
                        <a:off x="1624" y="1627"/>
                        <a:ext cx="1619" cy="1619"/>
                      </a:xfrm>
                      <a:prstGeom prst="rect">
                        <a:avLst/>
                      </a:prstGeom>
                    </p:spPr>
                  </p:pic>
                </p:oleObj>
              </mc:Fallback>
            </mc:AlternateContent>
          </a:graphicData>
        </a:graphic>
      </p:graphicFrame>
      <p:sp>
        <p:nvSpPr>
          <p:cNvPr id="13314" name="Rectangle 1026"/>
          <p:cNvSpPr>
            <a:spLocks noGrp="1" noChangeArrowheads="1"/>
          </p:cNvSpPr>
          <p:nvPr>
            <p:ph type="ctrTitle"/>
          </p:nvPr>
        </p:nvSpPr>
        <p:spPr bwMode="auto">
          <a:xfrm>
            <a:off x="2693798" y="2682867"/>
            <a:ext cx="5539245" cy="473206"/>
          </a:xfrm>
          <a:prstGeom prst="rect">
            <a:avLst/>
          </a:prstGeom>
        </p:spPr>
        <p:txBody>
          <a:bodyPr anchor="b">
            <a:spAutoFit/>
          </a:bodyPr>
          <a:lstStyle>
            <a:lvl1pPr>
              <a:defRPr sz="2475" b="0" baseline="0">
                <a:latin typeface="Calibri" panose="020F0502020204030204" pitchFamily="34" charset="0"/>
                <a:ea typeface="+mj-ea"/>
                <a:cs typeface="Calibri" panose="020F0502020204030204" pitchFamily="34" charset="0"/>
              </a:defRPr>
            </a:lvl1pPr>
          </a:lstStyle>
          <a:p>
            <a:pPr lvl="0"/>
            <a:r>
              <a:rPr lang="en-US" noProof="0"/>
              <a:t>Click to edit Master title style</a:t>
            </a:r>
            <a:endParaRPr lang="en-US" noProof="0" dirty="0"/>
          </a:p>
        </p:txBody>
      </p:sp>
      <p:sp>
        <p:nvSpPr>
          <p:cNvPr id="13315" name="Rectangle 1027"/>
          <p:cNvSpPr>
            <a:spLocks noGrp="1" noChangeArrowheads="1"/>
          </p:cNvSpPr>
          <p:nvPr>
            <p:ph type="subTitle" idx="1"/>
          </p:nvPr>
        </p:nvSpPr>
        <p:spPr bwMode="auto">
          <a:xfrm>
            <a:off x="2693798" y="3770664"/>
            <a:ext cx="5539245" cy="253916"/>
          </a:xfrm>
          <a:prstGeom prst="rect">
            <a:avLst/>
          </a:prstGeom>
        </p:spPr>
        <p:txBody>
          <a:bodyPr>
            <a:spAutoFit/>
          </a:bodyPr>
          <a:lstStyle>
            <a:lvl1pPr>
              <a:defRPr sz="1050" baseline="0">
                <a:latin typeface="Calibri" panose="020F0502020204030204" pitchFamily="34" charset="0"/>
                <a:ea typeface="+mn-ea"/>
                <a:cs typeface="Calibri" panose="020F0502020204030204" pitchFamily="34" charset="0"/>
              </a:defRPr>
            </a:lvl1pPr>
          </a:lstStyle>
          <a:p>
            <a:pPr lvl="0"/>
            <a:r>
              <a:rPr lang="en-US" noProof="0"/>
              <a:t>Click to edit Master subtitle style</a:t>
            </a:r>
            <a:endParaRPr lang="en-US" noProof="0" dirty="0"/>
          </a:p>
        </p:txBody>
      </p:sp>
      <p:sp>
        <p:nvSpPr>
          <p:cNvPr id="12" name="TitleTopPlaceholder"/>
          <p:cNvSpPr>
            <a:spLocks noChangeArrowheads="1"/>
          </p:cNvSpPr>
          <p:nvPr/>
        </p:nvSpPr>
        <p:spPr bwMode="ltGray">
          <a:xfrm>
            <a:off x="2125655" y="3245971"/>
            <a:ext cx="2125653" cy="436455"/>
          </a:xfrm>
          <a:prstGeom prst="rect">
            <a:avLst/>
          </a:prstGeom>
          <a:solidFill>
            <a:schemeClr val="accent4">
              <a:alpha val="77000"/>
            </a:schemeClr>
          </a:solidFill>
          <a:ln w="9525">
            <a:noFill/>
            <a:miter lim="800000"/>
            <a:headEnd/>
            <a:tailEnd/>
          </a:ln>
          <a:effectLst/>
        </p:spPr>
        <p:txBody>
          <a:bodyPr wrap="none" lIns="69972" tIns="34986" rIns="69972" bIns="34986" anchor="ctr"/>
          <a:lstStyle/>
          <a:p>
            <a:pPr fontAlgn="base">
              <a:spcBef>
                <a:spcPct val="0"/>
              </a:spcBef>
              <a:spcAft>
                <a:spcPct val="0"/>
              </a:spcAft>
            </a:pPr>
            <a:endParaRPr lang="en-US" sz="1200" dirty="0">
              <a:solidFill>
                <a:srgbClr val="000000"/>
              </a:solidFill>
            </a:endParaRPr>
          </a:p>
        </p:txBody>
      </p:sp>
      <p:sp>
        <p:nvSpPr>
          <p:cNvPr id="13" name="TitleTopPlaceholder"/>
          <p:cNvSpPr>
            <a:spLocks noChangeArrowheads="1"/>
          </p:cNvSpPr>
          <p:nvPr/>
        </p:nvSpPr>
        <p:spPr bwMode="ltGray">
          <a:xfrm>
            <a:off x="2" y="3245971"/>
            <a:ext cx="2125653" cy="436455"/>
          </a:xfrm>
          <a:prstGeom prst="rect">
            <a:avLst/>
          </a:prstGeom>
          <a:solidFill>
            <a:srgbClr val="FFC000">
              <a:alpha val="80000"/>
            </a:srgbClr>
          </a:solidFill>
          <a:ln w="9525">
            <a:noFill/>
            <a:miter lim="800000"/>
            <a:headEnd/>
            <a:tailEnd/>
          </a:ln>
          <a:effectLst/>
        </p:spPr>
        <p:txBody>
          <a:bodyPr wrap="none" lIns="69972" tIns="34986" rIns="69972" bIns="34986" anchor="ctr"/>
          <a:lstStyle/>
          <a:p>
            <a:pPr fontAlgn="base">
              <a:spcBef>
                <a:spcPct val="0"/>
              </a:spcBef>
              <a:spcAft>
                <a:spcPct val="0"/>
              </a:spcAft>
            </a:pPr>
            <a:endParaRPr lang="en-US" sz="1200" dirty="0">
              <a:solidFill>
                <a:srgbClr val="000000"/>
              </a:solidFill>
            </a:endParaRPr>
          </a:p>
        </p:txBody>
      </p:sp>
      <p:sp>
        <p:nvSpPr>
          <p:cNvPr id="14" name="TitleTopPlaceholder"/>
          <p:cNvSpPr>
            <a:spLocks noChangeArrowheads="1"/>
          </p:cNvSpPr>
          <p:nvPr/>
        </p:nvSpPr>
        <p:spPr bwMode="ltGray">
          <a:xfrm>
            <a:off x="3886006" y="3246847"/>
            <a:ext cx="5257994" cy="436455"/>
          </a:xfrm>
          <a:prstGeom prst="rect">
            <a:avLst/>
          </a:prstGeom>
          <a:solidFill>
            <a:srgbClr val="009900">
              <a:alpha val="69000"/>
            </a:srgbClr>
          </a:solidFill>
          <a:ln w="9525">
            <a:noFill/>
            <a:miter lim="800000"/>
            <a:headEnd/>
            <a:tailEnd/>
          </a:ln>
          <a:effectLst/>
        </p:spPr>
        <p:txBody>
          <a:bodyPr wrap="none" lIns="69972" tIns="34986" rIns="69972" bIns="34986" anchor="ctr"/>
          <a:lstStyle/>
          <a:p>
            <a:pPr fontAlgn="base">
              <a:spcBef>
                <a:spcPct val="0"/>
              </a:spcBef>
              <a:spcAft>
                <a:spcPct val="0"/>
              </a:spcAft>
            </a:pPr>
            <a:endParaRPr lang="en-US" sz="1200" dirty="0">
              <a:solidFill>
                <a:srgbClr val="000000"/>
              </a:solidFill>
            </a:endParaRPr>
          </a:p>
        </p:txBody>
      </p:sp>
      <p:pic>
        <p:nvPicPr>
          <p:cNvPr id="15" name="Picture 4" descr="http://upload.wikimedia.org/wikipedia/commons/thumb/8/82/Seal_of_Massachusetts.svg/2000px-Seal_of_Massachusetts.svg.png"/>
          <p:cNvPicPr>
            <a:picLocks noChangeArrowheads="1"/>
          </p:cNvPicPr>
          <p:nvPr/>
        </p:nvPicPr>
        <p:blipFill>
          <a:blip r:embed="rId6" cstate="print">
            <a:duotone>
              <a:schemeClr val="bg2">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400050" y="1307808"/>
            <a:ext cx="2075338" cy="2770632"/>
          </a:xfrm>
          <a:prstGeom prst="rect">
            <a:avLst/>
          </a:prstGeom>
          <a:noFill/>
          <a:effectLst>
            <a:outerShdw blurRad="88900" dist="38100" dir="2700000" algn="tl" rotWithShape="0">
              <a:prstClr val="black">
                <a:alpha val="40000"/>
              </a:prstClr>
            </a:outerShdw>
          </a:effectLst>
          <a:extLst>
            <a:ext uri="{909E8E84-426E-40DD-AFC4-6F175D3DCCD1}">
              <a14:hiddenFill xmlns:a14="http://schemas.microsoft.com/office/drawing/2010/main">
                <a:solidFill>
                  <a:srgbClr val="FFFFFF"/>
                </a:solidFill>
              </a14:hiddenFill>
            </a:ext>
          </a:extLst>
        </p:spPr>
      </p:pic>
      <p:graphicFrame>
        <p:nvGraphicFramePr>
          <p:cNvPr id="9" name="Object 8" hidden="1">
            <a:extLst>
              <a:ext uri="{FF2B5EF4-FFF2-40B4-BE49-F238E27FC236}">
                <a16:creationId xmlns:a16="http://schemas.microsoft.com/office/drawing/2014/main" id="{1CEE6D3A-F6AC-4C06-855A-51ECC0E78CA1}"/>
              </a:ext>
            </a:extLst>
          </p:cNvPr>
          <p:cNvGraphicFramePr>
            <a:graphicFrameLocks noChangeAspect="1"/>
          </p:cNvGraphicFramePr>
          <p:nvPr userDrawn="1">
            <p:custDataLst>
              <p:tags r:id="rId2"/>
            </p:custDataLst>
            <p:extLst>
              <p:ext uri="{D42A27DB-BD31-4B8C-83A1-F6EECF244321}">
                <p14:modId xmlns:p14="http://schemas.microsoft.com/office/powerpoint/2010/main" val="4215699240"/>
              </p:ext>
            </p:extLst>
          </p:nvPr>
        </p:nvGraphicFramePr>
        <p:xfrm>
          <a:off x="1624" y="1627"/>
          <a:ext cx="1619" cy="1619"/>
        </p:xfrm>
        <a:graphic>
          <a:graphicData uri="http://schemas.openxmlformats.org/presentationml/2006/ole">
            <mc:AlternateContent xmlns:mc="http://schemas.openxmlformats.org/markup-compatibility/2006">
              <mc:Choice xmlns:v="urn:schemas-microsoft-com:vml" Requires="v">
                <p:oleObj name="think-cell Slide" r:id="rId7" imgW="270" imgH="270" progId="TCLayout.ActiveDocument.1">
                  <p:embed/>
                </p:oleObj>
              </mc:Choice>
              <mc:Fallback>
                <p:oleObj name="think-cell Slide" r:id="rId7" imgW="270" imgH="270" progId="TCLayout.ActiveDocument.1">
                  <p:embed/>
                  <p:pic>
                    <p:nvPicPr>
                      <p:cNvPr id="9" name="Object 8" hidden="1">
                        <a:extLst>
                          <a:ext uri="{FF2B5EF4-FFF2-40B4-BE49-F238E27FC236}">
                            <a16:creationId xmlns:a16="http://schemas.microsoft.com/office/drawing/2014/main" id="{1CEE6D3A-F6AC-4C06-855A-51ECC0E78CA1}"/>
                          </a:ext>
                        </a:extLst>
                      </p:cNvPr>
                      <p:cNvPicPr/>
                      <p:nvPr/>
                    </p:nvPicPr>
                    <p:blipFill>
                      <a:blip r:embed="rId5"/>
                      <a:stretch>
                        <a:fillRect/>
                      </a:stretch>
                    </p:blipFill>
                    <p:spPr>
                      <a:xfrm>
                        <a:off x="1624" y="1627"/>
                        <a:ext cx="1619" cy="1619"/>
                      </a:xfrm>
                      <a:prstGeom prst="rect">
                        <a:avLst/>
                      </a:prstGeom>
                    </p:spPr>
                  </p:pic>
                </p:oleObj>
              </mc:Fallback>
            </mc:AlternateContent>
          </a:graphicData>
        </a:graphic>
      </p:graphicFrame>
    </p:spTree>
    <p:extLst>
      <p:ext uri="{BB962C8B-B14F-4D97-AF65-F5344CB8AC3E}">
        <p14:creationId xmlns:p14="http://schemas.microsoft.com/office/powerpoint/2010/main" val="828083305"/>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p:cSld name="Agenda - Bullete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838199"/>
            <a:ext cx="8229600" cy="5715000"/>
          </a:xfrm>
          <a:prstGeom prst="rect">
            <a:avLst/>
          </a:prstGeom>
        </p:spPr>
        <p:txBody>
          <a:bodyPr/>
          <a:lstStyle>
            <a:lvl1pPr marL="214313" indent="-214313">
              <a:lnSpc>
                <a:spcPct val="100000"/>
              </a:lnSpc>
              <a:spcBef>
                <a:spcPts val="900"/>
              </a:spcBef>
              <a:spcAft>
                <a:spcPts val="450"/>
              </a:spcAft>
              <a:buClrTx/>
              <a:buFont typeface="Arial" panose="020B0604020202020204" pitchFamily="34" charset="0"/>
              <a:buChar char="•"/>
              <a:defRPr sz="1350" b="1">
                <a:solidFill>
                  <a:schemeClr val="tx1"/>
                </a:solidFill>
                <a:latin typeface="Calibri" panose="020F0502020204030204" pitchFamily="34" charset="0"/>
              </a:defRPr>
            </a:lvl1pPr>
            <a:lvl2pPr marL="342900" indent="-171450">
              <a:spcBef>
                <a:spcPts val="0"/>
              </a:spcBef>
              <a:buSzPct val="100000"/>
              <a:buFont typeface="+mj-lt"/>
              <a:buAutoNum type="alphaUcPeriod"/>
              <a:tabLst>
                <a:tab pos="471488" algn="l"/>
              </a:tabLst>
              <a:defRPr b="0">
                <a:latin typeface="Calibri" panose="020F0502020204030204" pitchFamily="34" charset="0"/>
              </a:defRPr>
            </a:lvl2pPr>
            <a:lvl3pPr marL="514350" indent="-171450">
              <a:lnSpc>
                <a:spcPct val="100000"/>
              </a:lnSpc>
              <a:buSzPct val="100000"/>
              <a:buFont typeface="+mj-lt"/>
              <a:buAutoNum type="arabicPeriod"/>
              <a:defRPr sz="1050">
                <a:latin typeface="Calibri" panose="020F0502020204030204" pitchFamily="34" charset="0"/>
              </a:defRPr>
            </a:lvl3pPr>
            <a:lvl4pPr marL="685800" indent="-171450">
              <a:buSzPct val="100000"/>
              <a:buFont typeface="+mj-lt"/>
              <a:buAutoNum type="alphaLcPeriod"/>
              <a:tabLst>
                <a:tab pos="1113235" algn="l"/>
              </a:tabLst>
              <a:defRPr sz="900">
                <a:latin typeface="Calibri" panose="020F0502020204030204" pitchFamily="34" charset="0"/>
              </a:defRPr>
            </a:lvl4pPr>
            <a:lvl5pPr marL="857250" indent="-171450">
              <a:buSzPct val="100000"/>
              <a:buFont typeface="+mj-lt"/>
              <a:buAutoNum type="romanLcPeriod"/>
              <a:tabLst>
                <a:tab pos="597694" algn="l"/>
                <a:tab pos="900113" algn="l"/>
              </a:tabLst>
              <a:defRPr sz="900">
                <a:latin typeface="Calibri" panose="020F0502020204030204" pitchFamily="34" charset="0"/>
              </a:defRPr>
            </a:lvl5pPr>
            <a:lvl6pPr marL="1028700" indent="-171450">
              <a:defRPr sz="900"/>
            </a:lvl6pPr>
            <a:lvl9pPr marL="857250" indent="0">
              <a:buSzPct val="100000"/>
              <a:buFont typeface="Arial" panose="020B0604020202020204" pitchFamily="34" charset="0"/>
              <a:buNone/>
              <a:tabLst>
                <a:tab pos="685800" algn="l"/>
                <a:tab pos="1069181" algn="l"/>
              </a:tabLst>
              <a:defRPr>
                <a:latin typeface="Calibri" panose="020F0502020204030204" pitchFamily="34" charset="0"/>
                <a:cs typeface="Calibri" panose="020F0502020204030204" pitchFamily="34" charset="0"/>
              </a:defRPr>
            </a:lvl9pPr>
          </a:lstStyle>
          <a:p>
            <a:pPr lvl="0"/>
            <a:r>
              <a:rPr lang="en-US"/>
              <a:t>Click to edit Master text styles</a:t>
            </a:r>
          </a:p>
        </p:txBody>
      </p:sp>
      <p:sp>
        <p:nvSpPr>
          <p:cNvPr id="2" name="Title 1">
            <a:extLst>
              <a:ext uri="{FF2B5EF4-FFF2-40B4-BE49-F238E27FC236}">
                <a16:creationId xmlns:a16="http://schemas.microsoft.com/office/drawing/2014/main" id="{180765AA-1F93-4774-A511-87F7EF373072}"/>
              </a:ext>
            </a:extLst>
          </p:cNvPr>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3786066157"/>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Numbered Outline - 1">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838199"/>
            <a:ext cx="8229600" cy="5715000"/>
          </a:xfrm>
          <a:prstGeom prst="rect">
            <a:avLst/>
          </a:prstGeom>
        </p:spPr>
        <p:txBody>
          <a:bodyPr/>
          <a:lstStyle>
            <a:lvl1pPr marL="171450" indent="-171450">
              <a:lnSpc>
                <a:spcPct val="100000"/>
              </a:lnSpc>
              <a:spcBef>
                <a:spcPts val="900"/>
              </a:spcBef>
              <a:spcAft>
                <a:spcPts val="450"/>
              </a:spcAft>
              <a:buClrTx/>
              <a:buFont typeface="+mj-lt"/>
              <a:buAutoNum type="arabicPeriod"/>
              <a:defRPr sz="1350" b="1">
                <a:solidFill>
                  <a:schemeClr val="tx1"/>
                </a:solidFill>
                <a:latin typeface="Calibri" panose="020F0502020204030204" pitchFamily="34" charset="0"/>
              </a:defRPr>
            </a:lvl1pPr>
            <a:lvl2pPr marL="342900" indent="-171450">
              <a:spcBef>
                <a:spcPts val="0"/>
              </a:spcBef>
              <a:buSzPct val="100000"/>
              <a:buFont typeface="+mj-lt"/>
              <a:buAutoNum type="alphaUcPeriod"/>
              <a:tabLst>
                <a:tab pos="471488" algn="l"/>
              </a:tabLst>
              <a:defRPr b="0">
                <a:latin typeface="Calibri" panose="020F0502020204030204" pitchFamily="34" charset="0"/>
              </a:defRPr>
            </a:lvl2pPr>
            <a:lvl3pPr marL="514350" indent="-171450">
              <a:lnSpc>
                <a:spcPct val="100000"/>
              </a:lnSpc>
              <a:buSzPct val="100000"/>
              <a:buFont typeface="+mj-lt"/>
              <a:buAutoNum type="arabicPeriod"/>
              <a:defRPr sz="1050">
                <a:latin typeface="Calibri" panose="020F0502020204030204" pitchFamily="34" charset="0"/>
              </a:defRPr>
            </a:lvl3pPr>
            <a:lvl4pPr marL="685800" indent="-171450">
              <a:buSzPct val="100000"/>
              <a:buFont typeface="+mj-lt"/>
              <a:buAutoNum type="alphaLcPeriod"/>
              <a:tabLst>
                <a:tab pos="1113235" algn="l"/>
              </a:tabLst>
              <a:defRPr sz="900">
                <a:latin typeface="Calibri" panose="020F0502020204030204" pitchFamily="34" charset="0"/>
              </a:defRPr>
            </a:lvl4pPr>
            <a:lvl5pPr marL="857250" indent="-171450">
              <a:buSzPct val="100000"/>
              <a:buFont typeface="+mj-lt"/>
              <a:buAutoNum type="romanLcPeriod"/>
              <a:tabLst>
                <a:tab pos="597694" algn="l"/>
                <a:tab pos="900113" algn="l"/>
              </a:tabLst>
              <a:defRPr sz="900">
                <a:latin typeface="Calibri" panose="020F0502020204030204" pitchFamily="34" charset="0"/>
              </a:defRPr>
            </a:lvl5pPr>
            <a:lvl6pPr marL="1028700" indent="-171450">
              <a:defRPr sz="900"/>
            </a:lvl6pPr>
            <a:lvl9pPr marL="857250" indent="0">
              <a:buSzPct val="100000"/>
              <a:buFont typeface="Arial" panose="020B0604020202020204" pitchFamily="34" charset="0"/>
              <a:buNone/>
              <a:tabLst>
                <a:tab pos="685800" algn="l"/>
                <a:tab pos="1069181" algn="l"/>
              </a:tabLst>
              <a:defRPr>
                <a:latin typeface="Calibri" panose="020F0502020204030204" pitchFamily="34" charset="0"/>
                <a:cs typeface="Calibri" panose="020F0502020204030204" pitchFamily="34" charset="0"/>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 name="Title 1">
            <a:extLst>
              <a:ext uri="{FF2B5EF4-FFF2-40B4-BE49-F238E27FC236}">
                <a16:creationId xmlns:a16="http://schemas.microsoft.com/office/drawing/2014/main" id="{180765AA-1F93-4774-A511-87F7EF373072}"/>
              </a:ext>
            </a:extLst>
          </p:cNvPr>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36889257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056" indent="0">
              <a:buNone/>
              <a:defRPr sz="1800">
                <a:solidFill>
                  <a:schemeClr val="tx1">
                    <a:tint val="75000"/>
                  </a:schemeClr>
                </a:solidFill>
              </a:defRPr>
            </a:lvl2pPr>
            <a:lvl3pPr marL="914109" indent="0">
              <a:buNone/>
              <a:defRPr sz="1600">
                <a:solidFill>
                  <a:schemeClr val="tx1">
                    <a:tint val="75000"/>
                  </a:schemeClr>
                </a:solidFill>
              </a:defRPr>
            </a:lvl3pPr>
            <a:lvl4pPr marL="1371165" indent="0">
              <a:buNone/>
              <a:defRPr sz="1400">
                <a:solidFill>
                  <a:schemeClr val="tx1">
                    <a:tint val="75000"/>
                  </a:schemeClr>
                </a:solidFill>
              </a:defRPr>
            </a:lvl4pPr>
            <a:lvl5pPr marL="1828218" indent="0">
              <a:buNone/>
              <a:defRPr sz="1400">
                <a:solidFill>
                  <a:schemeClr val="tx1">
                    <a:tint val="75000"/>
                  </a:schemeClr>
                </a:solidFill>
              </a:defRPr>
            </a:lvl5pPr>
            <a:lvl6pPr marL="2285274" indent="0">
              <a:buNone/>
              <a:defRPr sz="1400">
                <a:solidFill>
                  <a:schemeClr val="tx1">
                    <a:tint val="75000"/>
                  </a:schemeClr>
                </a:solidFill>
              </a:defRPr>
            </a:lvl6pPr>
            <a:lvl7pPr marL="2742328" indent="0">
              <a:buNone/>
              <a:defRPr sz="1400">
                <a:solidFill>
                  <a:schemeClr val="tx1">
                    <a:tint val="75000"/>
                  </a:schemeClr>
                </a:solidFill>
              </a:defRPr>
            </a:lvl7pPr>
            <a:lvl8pPr marL="3199383" indent="0">
              <a:buNone/>
              <a:defRPr sz="1400">
                <a:solidFill>
                  <a:schemeClr val="tx1">
                    <a:tint val="75000"/>
                  </a:schemeClr>
                </a:solidFill>
              </a:defRPr>
            </a:lvl8pPr>
            <a:lvl9pPr marL="3656438" indent="0">
              <a:buNone/>
              <a:defRPr sz="1400">
                <a:solidFill>
                  <a:schemeClr val="tx1">
                    <a:tint val="75000"/>
                  </a:schemeClr>
                </a:solidFill>
              </a:defRPr>
            </a:lvl9pPr>
          </a:lstStyle>
          <a:p>
            <a:pPr lvl="0"/>
            <a:r>
              <a:rPr lang="en-US"/>
              <a:t>Click to edit Master text styles</a:t>
            </a:r>
          </a:p>
        </p:txBody>
      </p:sp>
      <p:sp>
        <p:nvSpPr>
          <p:cNvPr id="6" name="Slide Number Placeholder 5">
            <a:extLst>
              <a:ext uri="{FF2B5EF4-FFF2-40B4-BE49-F238E27FC236}">
                <a16:creationId xmlns:a16="http://schemas.microsoft.com/office/drawing/2014/main" id="{1879454B-BAED-48CD-8D73-DD6D65B9A49D}"/>
              </a:ext>
            </a:extLst>
          </p:cNvPr>
          <p:cNvSpPr>
            <a:spLocks noGrp="1"/>
          </p:cNvSpPr>
          <p:nvPr>
            <p:ph type="sldNum" sz="quarter" idx="11"/>
          </p:nvPr>
        </p:nvSpPr>
        <p:spPr>
          <a:xfrm>
            <a:off x="8458200" y="6553200"/>
            <a:ext cx="685800" cy="287338"/>
          </a:xfrm>
          <a:prstGeom prst="rect">
            <a:avLst/>
          </a:prstGeom>
        </p:spPr>
        <p:txBody>
          <a:bodyPr/>
          <a:lstStyle>
            <a:lvl1pPr algn="ctr" fontAlgn="base">
              <a:spcBef>
                <a:spcPct val="0"/>
              </a:spcBef>
              <a:spcAft>
                <a:spcPct val="0"/>
              </a:spcAft>
              <a:defRPr>
                <a:latin typeface="Arial" charset="0"/>
              </a:defRPr>
            </a:lvl1pPr>
          </a:lstStyle>
          <a:p>
            <a:pPr>
              <a:defRPr/>
            </a:pPr>
            <a:fld id="{949C2E20-F250-44B9-B926-B8B94A013B34}" type="slidenum">
              <a:rPr lang="en-US" smtClean="0"/>
              <a:pPr>
                <a:defRPr/>
              </a:pPr>
              <a:t>‹#›</a:t>
            </a:fld>
            <a:endParaRPr lang="en-US" dirty="0"/>
          </a:p>
        </p:txBody>
      </p:sp>
      <p:sp>
        <p:nvSpPr>
          <p:cNvPr id="7" name="Title Placeholder 15">
            <a:extLst>
              <a:ext uri="{FF2B5EF4-FFF2-40B4-BE49-F238E27FC236}">
                <a16:creationId xmlns:a16="http://schemas.microsoft.com/office/drawing/2014/main" id="{4A17DBC8-88A3-4E52-A20F-2D18774C7622}"/>
              </a:ext>
            </a:extLst>
          </p:cNvPr>
          <p:cNvSpPr>
            <a:spLocks noGrp="1"/>
          </p:cNvSpPr>
          <p:nvPr>
            <p:ph type="title"/>
          </p:nvPr>
        </p:nvSpPr>
        <p:spPr bwMode="auto">
          <a:xfrm>
            <a:off x="836137" y="133557"/>
            <a:ext cx="6098066" cy="565150"/>
          </a:xfrm>
          <a:prstGeom prst="rect">
            <a:avLst/>
          </a:prstGeom>
          <a:noFill/>
          <a:ln w="9525">
            <a:noFill/>
            <a:miter lim="800000"/>
            <a:headEnd/>
            <a:tailEnd/>
          </a:ln>
        </p:spPr>
        <p:txBody>
          <a:bodyPr vert="horz" wrap="square" lIns="91411" tIns="45706" rIns="91411" bIns="45706" numCol="1" anchor="ctr" anchorCtr="0" compatLnSpc="1">
            <a:prstTxWarp prst="textNoShape">
              <a:avLst/>
            </a:prstTxWarp>
          </a:bodyPr>
          <a:lstStyle/>
          <a:p>
            <a:pPr lvl="0"/>
            <a:r>
              <a:rPr lang="en-US"/>
              <a:t>Click to edit Master title style</a:t>
            </a:r>
          </a:p>
        </p:txBody>
      </p:sp>
    </p:spTree>
    <p:extLst>
      <p:ext uri="{BB962C8B-B14F-4D97-AF65-F5344CB8AC3E}">
        <p14:creationId xmlns:p14="http://schemas.microsoft.com/office/powerpoint/2010/main" val="664311841"/>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1_Numbered Outline - 2">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838199"/>
            <a:ext cx="8229600" cy="5715000"/>
          </a:xfrm>
          <a:prstGeom prst="rect">
            <a:avLst/>
          </a:prstGeom>
        </p:spPr>
        <p:txBody>
          <a:bodyPr/>
          <a:lstStyle>
            <a:lvl1pPr marL="171450" indent="-171450">
              <a:lnSpc>
                <a:spcPct val="100000"/>
              </a:lnSpc>
              <a:spcBef>
                <a:spcPts val="450"/>
              </a:spcBef>
              <a:spcAft>
                <a:spcPts val="450"/>
              </a:spcAft>
              <a:buClr>
                <a:srgbClr val="000066"/>
              </a:buClr>
              <a:buFont typeface="+mj-lt"/>
              <a:buAutoNum type="alphaUcPeriod"/>
              <a:defRPr sz="1350" b="1">
                <a:solidFill>
                  <a:schemeClr val="tx1"/>
                </a:solidFill>
                <a:latin typeface="Calibri" panose="020F0502020204030204" pitchFamily="34" charset="0"/>
              </a:defRPr>
            </a:lvl1pPr>
            <a:lvl2pPr marL="342900" indent="-171450">
              <a:spcBef>
                <a:spcPts val="0"/>
              </a:spcBef>
              <a:buSzPct val="100000"/>
              <a:buFont typeface="+mj-lt"/>
              <a:buAutoNum type="arabicPeriod"/>
              <a:tabLst>
                <a:tab pos="471488" algn="l"/>
              </a:tabLst>
              <a:defRPr b="0">
                <a:latin typeface="Calibri" panose="020F0502020204030204" pitchFamily="34" charset="0"/>
              </a:defRPr>
            </a:lvl2pPr>
            <a:lvl3pPr marL="514350" indent="-171450">
              <a:lnSpc>
                <a:spcPct val="100000"/>
              </a:lnSpc>
              <a:buSzPct val="100000"/>
              <a:buFont typeface="+mj-lt"/>
              <a:buAutoNum type="alphaLcPeriod"/>
              <a:defRPr sz="1050">
                <a:latin typeface="Calibri" panose="020F0502020204030204" pitchFamily="34" charset="0"/>
              </a:defRPr>
            </a:lvl3pPr>
            <a:lvl4pPr marL="685800" indent="-171450">
              <a:buSzPct val="100000"/>
              <a:buFont typeface="+mj-lt"/>
              <a:buAutoNum type="arabicPeriod"/>
              <a:tabLst>
                <a:tab pos="1113235" algn="l"/>
              </a:tabLst>
              <a:defRPr sz="900">
                <a:latin typeface="Calibri" panose="020F0502020204030204" pitchFamily="34" charset="0"/>
              </a:defRPr>
            </a:lvl4pPr>
            <a:lvl5pPr marL="857250" indent="-171450">
              <a:buSzPct val="100000"/>
              <a:buFont typeface="+mj-lt"/>
              <a:buAutoNum type="romanLcPeriod"/>
              <a:tabLst>
                <a:tab pos="597694" algn="l"/>
                <a:tab pos="900113" algn="l"/>
              </a:tabLst>
              <a:defRPr sz="900">
                <a:latin typeface="Calibri" panose="020F0502020204030204" pitchFamily="34" charset="0"/>
              </a:defRPr>
            </a:lvl5pPr>
            <a:lvl6pPr marL="1028700" indent="-171450">
              <a:defRPr sz="900"/>
            </a:lvl6pPr>
            <a:lvl9pPr marL="857250" indent="0">
              <a:buSzPct val="100000"/>
              <a:buFont typeface="Arial" panose="020B0604020202020204" pitchFamily="34" charset="0"/>
              <a:buNone/>
              <a:tabLst>
                <a:tab pos="685800" algn="l"/>
                <a:tab pos="1069181" algn="l"/>
              </a:tabLst>
              <a:defRPr>
                <a:latin typeface="Calibri" panose="020F0502020204030204" pitchFamily="34" charset="0"/>
                <a:cs typeface="Calibri" panose="020F0502020204030204" pitchFamily="34" charset="0"/>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 name="Title 1">
            <a:extLst>
              <a:ext uri="{FF2B5EF4-FFF2-40B4-BE49-F238E27FC236}">
                <a16:creationId xmlns:a16="http://schemas.microsoft.com/office/drawing/2014/main" id="{E7430A5E-A828-4795-93A2-D90C9481777A}"/>
              </a:ext>
            </a:extLst>
          </p:cNvPr>
          <p:cNvSpPr>
            <a:spLocks noGrp="1"/>
          </p:cNvSpPr>
          <p:nvPr>
            <p:ph type="title"/>
          </p:nvPr>
        </p:nvSpPr>
        <p:spPr/>
        <p:txBody>
          <a:bodyPr/>
          <a:lstStyle/>
          <a:p>
            <a:r>
              <a:rPr lang="en-US"/>
              <a:t>Click to edit Master title style</a:t>
            </a:r>
            <a:endParaRPr lang="en-US" dirty="0"/>
          </a:p>
        </p:txBody>
      </p:sp>
    </p:spTree>
    <p:extLst>
      <p:ext uri="{BB962C8B-B14F-4D97-AF65-F5344CB8AC3E}">
        <p14:creationId xmlns:p14="http://schemas.microsoft.com/office/powerpoint/2010/main" val="4190159981"/>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p:cSld name="Bulleted List">
    <p:spTree>
      <p:nvGrpSpPr>
        <p:cNvPr id="1" name=""/>
        <p:cNvGrpSpPr/>
        <p:nvPr/>
      </p:nvGrpSpPr>
      <p:grpSpPr>
        <a:xfrm>
          <a:off x="0" y="0"/>
          <a:ext cx="0" cy="0"/>
          <a:chOff x="0" y="0"/>
          <a:chExt cx="0" cy="0"/>
        </a:xfrm>
      </p:grpSpPr>
      <p:sp>
        <p:nvSpPr>
          <p:cNvPr id="5" name="Content Placeholder 4">
            <a:extLst>
              <a:ext uri="{FF2B5EF4-FFF2-40B4-BE49-F238E27FC236}">
                <a16:creationId xmlns:a16="http://schemas.microsoft.com/office/drawing/2014/main" id="{01BCB4D3-7624-4AB3-BD8E-C387F820EFF0}"/>
              </a:ext>
            </a:extLst>
          </p:cNvPr>
          <p:cNvSpPr>
            <a:spLocks noGrp="1"/>
          </p:cNvSpPr>
          <p:nvPr>
            <p:ph sz="quarter" idx="11"/>
          </p:nvPr>
        </p:nvSpPr>
        <p:spPr>
          <a:xfrm>
            <a:off x="457200" y="841248"/>
            <a:ext cx="8229600" cy="5715000"/>
          </a:xfrm>
          <a:prstGeom prst="rect">
            <a:avLst/>
          </a:prstGeom>
        </p:spPr>
        <p:txBody>
          <a:bodyPr/>
          <a:lstStyle>
            <a:lvl1pPr>
              <a:defRPr sz="1350" b="1">
                <a:latin typeface="Calibri" panose="020F0502020204030204" pitchFamily="34" charset="0"/>
                <a:cs typeface="Calibri" panose="020F0502020204030204" pitchFamily="34" charset="0"/>
              </a:defRPr>
            </a:lvl1pPr>
            <a:lvl2pPr>
              <a:defRPr>
                <a:latin typeface="Calibri" panose="020F0502020204030204" pitchFamily="34" charset="0"/>
                <a:cs typeface="Calibri" panose="020F0502020204030204" pitchFamily="34" charset="0"/>
              </a:defRPr>
            </a:lvl2pPr>
            <a:lvl3pPr>
              <a:defRPr sz="1050">
                <a:latin typeface="Calibri" panose="020F0502020204030204" pitchFamily="34" charset="0"/>
                <a:cs typeface="Calibri" panose="020F0502020204030204" pitchFamily="34" charset="0"/>
              </a:defRPr>
            </a:lvl3pPr>
            <a:lvl4pPr>
              <a:defRPr sz="900">
                <a:latin typeface="Calibri" panose="020F0502020204030204" pitchFamily="34" charset="0"/>
                <a:cs typeface="Calibri" panose="020F0502020204030204" pitchFamily="34" charset="0"/>
              </a:defRPr>
            </a:lvl4pPr>
            <a:lvl5pPr>
              <a:defRPr sz="900">
                <a:latin typeface="Calibri" panose="020F0502020204030204" pitchFamily="34" charset="0"/>
                <a:cs typeface="Calibri" panose="020F050202020403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 name="Title 1">
            <a:extLst>
              <a:ext uri="{FF2B5EF4-FFF2-40B4-BE49-F238E27FC236}">
                <a16:creationId xmlns:a16="http://schemas.microsoft.com/office/drawing/2014/main" id="{87F11CBD-DF17-439A-A174-33CAC71E4DA8}"/>
              </a:ext>
            </a:extLst>
          </p:cNvPr>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1489672505"/>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p:cSld name="Numbered + Bullet Outline">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838199"/>
            <a:ext cx="8229600" cy="5715000"/>
          </a:xfrm>
          <a:prstGeom prst="rect">
            <a:avLst/>
          </a:prstGeom>
        </p:spPr>
        <p:txBody>
          <a:bodyPr/>
          <a:lstStyle>
            <a:lvl1pPr marL="257175" indent="-257175">
              <a:buFont typeface="+mj-lt"/>
              <a:buAutoNum type="arabicPeriod"/>
              <a:defRPr sz="1350" b="1">
                <a:latin typeface="Calibri" panose="020F0502020204030204" pitchFamily="34" charset="0"/>
              </a:defRPr>
            </a:lvl1pPr>
            <a:lvl2pPr marL="427435" indent="-146447">
              <a:tabLst>
                <a:tab pos="471488" algn="l"/>
              </a:tabLst>
              <a:defRPr>
                <a:latin typeface="Calibri" panose="020F0502020204030204" pitchFamily="34" charset="0"/>
              </a:defRPr>
            </a:lvl2pPr>
            <a:lvl3pPr marL="641747" indent="-200025">
              <a:defRPr sz="1050">
                <a:latin typeface="Calibri" panose="020F0502020204030204" pitchFamily="34" charset="0"/>
              </a:defRPr>
            </a:lvl3pPr>
            <a:lvl4pPr marL="773906" indent="-117872">
              <a:defRPr sz="900">
                <a:latin typeface="Calibri" panose="020F0502020204030204" pitchFamily="34" charset="0"/>
              </a:defRPr>
            </a:lvl4pPr>
            <a:lvl5pPr marL="900113" indent="-98822">
              <a:tabLst>
                <a:tab pos="597694" algn="l"/>
                <a:tab pos="900113" algn="l"/>
              </a:tabLst>
              <a:defRPr sz="900">
                <a:latin typeface="Calibri" panose="020F0502020204030204" pitchFamily="34" charset="0"/>
              </a:defRPr>
            </a:lvl5pPr>
            <a:lvl9pPr marL="988219" indent="-98822">
              <a:buFont typeface="Arial" panose="020B0604020202020204" pitchFamily="34" charset="0"/>
              <a:buChar char="•"/>
              <a:tabLst>
                <a:tab pos="685800" algn="l"/>
                <a:tab pos="1069181" algn="l"/>
              </a:tabLst>
              <a:defRPr>
                <a:latin typeface="Calibri" panose="020F0502020204030204" pitchFamily="34" charset="0"/>
                <a:cs typeface="Calibri" panose="020F0502020204030204" pitchFamily="34" charset="0"/>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 name="Title 1">
            <a:extLst>
              <a:ext uri="{FF2B5EF4-FFF2-40B4-BE49-F238E27FC236}">
                <a16:creationId xmlns:a16="http://schemas.microsoft.com/office/drawing/2014/main" id="{B7354C9A-62F8-4B5F-9FDA-3DBB32944D9B}"/>
              </a:ext>
            </a:extLst>
          </p:cNvPr>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344084147"/>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p:cSld name="Title &amp;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838197"/>
            <a:ext cx="8229600" cy="5715000"/>
          </a:xfrm>
          <a:prstGeom prst="rect">
            <a:avLst/>
          </a:prstGeom>
        </p:spPr>
        <p:txBody>
          <a:bodyPr/>
          <a:lstStyle>
            <a:lvl1pPr marL="257175" indent="-257175">
              <a:buFont typeface="+mj-lt"/>
              <a:buNone/>
              <a:defRPr sz="1350" b="1">
                <a:latin typeface="Calibri" panose="020F0502020204030204" pitchFamily="34" charset="0"/>
              </a:defRPr>
            </a:lvl1pPr>
            <a:lvl2pPr marL="427435" indent="-146447">
              <a:tabLst>
                <a:tab pos="471488" algn="l"/>
              </a:tabLst>
              <a:defRPr>
                <a:latin typeface="Calibri" panose="020F0502020204030204" pitchFamily="34" charset="0"/>
              </a:defRPr>
            </a:lvl2pPr>
            <a:lvl3pPr marL="641747" indent="-200025">
              <a:defRPr>
                <a:latin typeface="Calibri" panose="020F0502020204030204" pitchFamily="34" charset="0"/>
              </a:defRPr>
            </a:lvl3pPr>
            <a:lvl4pPr marL="773906" indent="-117872">
              <a:defRPr>
                <a:latin typeface="Calibri" panose="020F0502020204030204" pitchFamily="34" charset="0"/>
              </a:defRPr>
            </a:lvl4pPr>
            <a:lvl5pPr marL="900113" indent="-98822">
              <a:tabLst>
                <a:tab pos="597694" algn="l"/>
                <a:tab pos="900113" algn="l"/>
              </a:tabLst>
              <a:defRPr>
                <a:latin typeface="Calibri" panose="020F0502020204030204" pitchFamily="34" charset="0"/>
              </a:defRPr>
            </a:lvl5pPr>
            <a:lvl9pPr marL="988219" indent="-98822">
              <a:buFont typeface="Arial" panose="020B0604020202020204" pitchFamily="34" charset="0"/>
              <a:buChar char="•"/>
              <a:tabLst>
                <a:tab pos="685800" algn="l"/>
                <a:tab pos="1069181" algn="l"/>
              </a:tabLst>
              <a:defRPr>
                <a:latin typeface="Calibri" panose="020F0502020204030204" pitchFamily="34" charset="0"/>
                <a:cs typeface="Calibri" panose="020F0502020204030204" pitchFamily="34" charset="0"/>
              </a:defRPr>
            </a:lvl9pPr>
          </a:lstStyle>
          <a:p>
            <a:pPr lvl="0"/>
            <a:r>
              <a:rPr lang="en-US"/>
              <a:t>Click to edit Master text styles</a:t>
            </a:r>
          </a:p>
        </p:txBody>
      </p:sp>
      <p:sp>
        <p:nvSpPr>
          <p:cNvPr id="2" name="Title 1">
            <a:extLst>
              <a:ext uri="{FF2B5EF4-FFF2-40B4-BE49-F238E27FC236}">
                <a16:creationId xmlns:a16="http://schemas.microsoft.com/office/drawing/2014/main" id="{F11D9AB7-27C5-4BC1-BBD0-81482F43AE16}"/>
              </a:ext>
            </a:extLst>
          </p:cNvPr>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381059581"/>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p:cSld name="Title and Blank">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813001-B35C-498E-BCCE-3F4E04E02F68}"/>
              </a:ext>
            </a:extLst>
          </p:cNvPr>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873644784"/>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82630577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4" name="Content Placeholder 3"/>
          <p:cNvSpPr>
            <a:spLocks noGrp="1"/>
          </p:cNvSpPr>
          <p:nvPr>
            <p:ph sz="half" idx="2"/>
          </p:nvPr>
        </p:nvSpPr>
        <p:spPr>
          <a:xfrm>
            <a:off x="4648200" y="1600206"/>
            <a:ext cx="4038600" cy="4525963"/>
          </a:xfrm>
        </p:spPr>
        <p:txBody>
          <a:bodyPr>
            <a:normAutofit/>
          </a:bodyPr>
          <a:lstStyle>
            <a:lvl1pPr>
              <a:defRPr sz="1600"/>
            </a:lvl1pPr>
            <a:lvl2pPr>
              <a:defRPr sz="1600"/>
            </a:lvl2pPr>
            <a:lvl3pPr>
              <a:defRPr sz="1600"/>
            </a:lvl3pPr>
            <a:lvl4pPr>
              <a:defRPr sz="1600"/>
            </a:lvl4pPr>
            <a:lvl5pPr>
              <a:defRPr sz="16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3" name="Content Placeholder 2"/>
          <p:cNvSpPr>
            <a:spLocks noGrp="1"/>
          </p:cNvSpPr>
          <p:nvPr>
            <p:ph sz="half" idx="1"/>
          </p:nvPr>
        </p:nvSpPr>
        <p:spPr>
          <a:xfrm>
            <a:off x="457200" y="1600206"/>
            <a:ext cx="4038600" cy="4525963"/>
          </a:xfrm>
        </p:spPr>
        <p:txBody>
          <a:bodyPr>
            <a:normAutofit/>
          </a:bodyPr>
          <a:lstStyle>
            <a:lvl1pPr>
              <a:defRPr sz="1600"/>
            </a:lvl1pPr>
            <a:lvl2pPr>
              <a:defRPr sz="1600"/>
            </a:lvl2pPr>
            <a:lvl3pPr>
              <a:defRPr sz="1600"/>
            </a:lvl3pPr>
            <a:lvl4pPr>
              <a:defRPr sz="1600"/>
            </a:lvl4pPr>
            <a:lvl5pPr>
              <a:defRPr sz="16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Slide Number Placeholder 5">
            <a:extLst>
              <a:ext uri="{FF2B5EF4-FFF2-40B4-BE49-F238E27FC236}">
                <a16:creationId xmlns:a16="http://schemas.microsoft.com/office/drawing/2014/main" id="{93917559-D0BD-41E2-ACDC-4DA5696AF21E}"/>
              </a:ext>
            </a:extLst>
          </p:cNvPr>
          <p:cNvSpPr txBox="1">
            <a:spLocks/>
          </p:cNvSpPr>
          <p:nvPr userDrawn="1"/>
        </p:nvSpPr>
        <p:spPr>
          <a:xfrm>
            <a:off x="8458200" y="6553200"/>
            <a:ext cx="685800" cy="287338"/>
          </a:xfrm>
          <a:prstGeom prst="rect">
            <a:avLst/>
          </a:prstGeom>
        </p:spPr>
        <p:txBody>
          <a:bodyPr vert="horz" lIns="91411" tIns="45706" rIns="91411" bIns="45706" rtlCol="0" anchor="ctr"/>
          <a:lstStyle>
            <a:defPPr>
              <a:defRPr lang="en-US"/>
            </a:defPPr>
            <a:lvl1pPr marL="0" algn="ctr" defTabSz="914400" rtl="0" eaLnBrk="1" fontAlgn="base" latinLnBrk="0" hangingPunct="1">
              <a:spcBef>
                <a:spcPct val="0"/>
              </a:spcBef>
              <a:spcAft>
                <a:spcPct val="0"/>
              </a:spcAft>
              <a:defRPr sz="1200" kern="1200">
                <a:solidFill>
                  <a:prstClr val="black">
                    <a:tint val="75000"/>
                  </a:prstClr>
                </a:solidFill>
                <a:latin typeface="Arial" charset="0"/>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defRPr/>
            </a:pPr>
            <a:fld id="{949C2E20-F250-44B9-B926-B8B94A013B34}" type="slidenum">
              <a:rPr lang="en-US" sz="1200" smtClean="0"/>
              <a:pPr>
                <a:defRPr/>
              </a:pPr>
              <a:t>‹#›</a:t>
            </a:fld>
            <a:endParaRPr lang="en-US" sz="1200" dirty="0"/>
          </a:p>
        </p:txBody>
      </p:sp>
      <p:sp>
        <p:nvSpPr>
          <p:cNvPr id="8" name="Title Placeholder 15">
            <a:extLst>
              <a:ext uri="{FF2B5EF4-FFF2-40B4-BE49-F238E27FC236}">
                <a16:creationId xmlns:a16="http://schemas.microsoft.com/office/drawing/2014/main" id="{6E578095-915B-4D4C-B1A2-FCA723877A78}"/>
              </a:ext>
            </a:extLst>
          </p:cNvPr>
          <p:cNvSpPr>
            <a:spLocks noGrp="1"/>
          </p:cNvSpPr>
          <p:nvPr>
            <p:ph type="title"/>
          </p:nvPr>
        </p:nvSpPr>
        <p:spPr bwMode="auto">
          <a:xfrm>
            <a:off x="836137" y="133557"/>
            <a:ext cx="6098066" cy="565150"/>
          </a:xfrm>
          <a:prstGeom prst="rect">
            <a:avLst/>
          </a:prstGeom>
          <a:noFill/>
          <a:ln w="9525">
            <a:noFill/>
            <a:miter lim="800000"/>
            <a:headEnd/>
            <a:tailEnd/>
          </a:ln>
        </p:spPr>
        <p:txBody>
          <a:bodyPr vert="horz" wrap="square" lIns="91411" tIns="45706" rIns="91411" bIns="45706" numCol="1" anchor="ctr" anchorCtr="0" compatLnSpc="1">
            <a:prstTxWarp prst="textNoShape">
              <a:avLst/>
            </a:prstTxWarp>
          </a:bodyPr>
          <a:lstStyle/>
          <a:p>
            <a:pPr lvl="0"/>
            <a:r>
              <a:rPr lang="en-US"/>
              <a:t>Click to edit Master title style</a:t>
            </a:r>
          </a:p>
        </p:txBody>
      </p:sp>
    </p:spTree>
    <p:extLst>
      <p:ext uri="{BB962C8B-B14F-4D97-AF65-F5344CB8AC3E}">
        <p14:creationId xmlns:p14="http://schemas.microsoft.com/office/powerpoint/2010/main" val="419604616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3" y="1535113"/>
            <a:ext cx="4040188" cy="639762"/>
          </a:xfrm>
        </p:spPr>
        <p:txBody>
          <a:bodyPr anchor="b"/>
          <a:lstStyle>
            <a:lvl1pPr marL="0" indent="0">
              <a:buNone/>
              <a:defRPr sz="2400" b="1"/>
            </a:lvl1pPr>
            <a:lvl2pPr marL="457056" indent="0">
              <a:buNone/>
              <a:defRPr sz="2000" b="1"/>
            </a:lvl2pPr>
            <a:lvl3pPr marL="914109" indent="0">
              <a:buNone/>
              <a:defRPr sz="1800" b="1"/>
            </a:lvl3pPr>
            <a:lvl4pPr marL="1371165" indent="0">
              <a:buNone/>
              <a:defRPr sz="1600" b="1"/>
            </a:lvl4pPr>
            <a:lvl5pPr marL="1828218" indent="0">
              <a:buNone/>
              <a:defRPr sz="1600" b="1"/>
            </a:lvl5pPr>
            <a:lvl6pPr marL="2285274" indent="0">
              <a:buNone/>
              <a:defRPr sz="1600" b="1"/>
            </a:lvl6pPr>
            <a:lvl7pPr marL="2742328" indent="0">
              <a:buNone/>
              <a:defRPr sz="1600" b="1"/>
            </a:lvl7pPr>
            <a:lvl8pPr marL="3199383" indent="0">
              <a:buNone/>
              <a:defRPr sz="1600" b="1"/>
            </a:lvl8pPr>
            <a:lvl9pPr marL="3656438"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3" y="2174875"/>
            <a:ext cx="4040188" cy="3951288"/>
          </a:xfrm>
        </p:spPr>
        <p:txBody>
          <a:bodyPr>
            <a:normAutofit/>
          </a:bodyPr>
          <a:lstStyle>
            <a:lvl1pPr>
              <a:defRPr sz="1600"/>
            </a:lvl1pPr>
            <a:lvl2pPr>
              <a:defRPr sz="16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32" y="1535113"/>
            <a:ext cx="4041775" cy="639762"/>
          </a:xfrm>
        </p:spPr>
        <p:txBody>
          <a:bodyPr anchor="b"/>
          <a:lstStyle>
            <a:lvl1pPr marL="0" indent="0">
              <a:buNone/>
              <a:defRPr sz="2400" b="1"/>
            </a:lvl1pPr>
            <a:lvl2pPr marL="457056" indent="0">
              <a:buNone/>
              <a:defRPr sz="2000" b="1"/>
            </a:lvl2pPr>
            <a:lvl3pPr marL="914109" indent="0">
              <a:buNone/>
              <a:defRPr sz="1800" b="1"/>
            </a:lvl3pPr>
            <a:lvl4pPr marL="1371165" indent="0">
              <a:buNone/>
              <a:defRPr sz="1600" b="1"/>
            </a:lvl4pPr>
            <a:lvl5pPr marL="1828218" indent="0">
              <a:buNone/>
              <a:defRPr sz="1600" b="1"/>
            </a:lvl5pPr>
            <a:lvl6pPr marL="2285274" indent="0">
              <a:buNone/>
              <a:defRPr sz="1600" b="1"/>
            </a:lvl6pPr>
            <a:lvl7pPr marL="2742328" indent="0">
              <a:buNone/>
              <a:defRPr sz="1600" b="1"/>
            </a:lvl7pPr>
            <a:lvl8pPr marL="3199383" indent="0">
              <a:buNone/>
              <a:defRPr sz="1600" b="1"/>
            </a:lvl8pPr>
            <a:lvl9pPr marL="3656438"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32" y="2174875"/>
            <a:ext cx="4041775" cy="3951288"/>
          </a:xfrm>
        </p:spPr>
        <p:txBody>
          <a:bodyPr>
            <a:normAutofit/>
          </a:bodyPr>
          <a:lstStyle>
            <a:lvl1pPr>
              <a:defRPr sz="1600"/>
            </a:lvl1pPr>
            <a:lvl2pPr>
              <a:defRPr sz="16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Slide Number Placeholder 5">
            <a:extLst>
              <a:ext uri="{FF2B5EF4-FFF2-40B4-BE49-F238E27FC236}">
                <a16:creationId xmlns:a16="http://schemas.microsoft.com/office/drawing/2014/main" id="{BFAC1898-CFDB-4390-95DE-C076E60AF726}"/>
              </a:ext>
            </a:extLst>
          </p:cNvPr>
          <p:cNvSpPr>
            <a:spLocks noGrp="1"/>
          </p:cNvSpPr>
          <p:nvPr>
            <p:ph type="sldNum" sz="quarter" idx="11"/>
          </p:nvPr>
        </p:nvSpPr>
        <p:spPr>
          <a:xfrm>
            <a:off x="8458200" y="6553200"/>
            <a:ext cx="685800" cy="287338"/>
          </a:xfrm>
          <a:prstGeom prst="rect">
            <a:avLst/>
          </a:prstGeom>
        </p:spPr>
        <p:txBody>
          <a:bodyPr/>
          <a:lstStyle>
            <a:lvl1pPr algn="ctr" fontAlgn="base">
              <a:spcBef>
                <a:spcPct val="0"/>
              </a:spcBef>
              <a:spcAft>
                <a:spcPct val="0"/>
              </a:spcAft>
              <a:defRPr>
                <a:latin typeface="Arial" charset="0"/>
              </a:defRPr>
            </a:lvl1pPr>
          </a:lstStyle>
          <a:p>
            <a:pPr>
              <a:defRPr/>
            </a:pPr>
            <a:fld id="{949C2E20-F250-44B9-B926-B8B94A013B34}" type="slidenum">
              <a:rPr lang="en-US" smtClean="0"/>
              <a:pPr>
                <a:defRPr/>
              </a:pPr>
              <a:t>‹#›</a:t>
            </a:fld>
            <a:endParaRPr lang="en-US" dirty="0"/>
          </a:p>
        </p:txBody>
      </p:sp>
      <p:sp>
        <p:nvSpPr>
          <p:cNvPr id="10" name="Title Placeholder 15">
            <a:extLst>
              <a:ext uri="{FF2B5EF4-FFF2-40B4-BE49-F238E27FC236}">
                <a16:creationId xmlns:a16="http://schemas.microsoft.com/office/drawing/2014/main" id="{EF004171-FBC0-4543-B910-9531BB23AC09}"/>
              </a:ext>
            </a:extLst>
          </p:cNvPr>
          <p:cNvSpPr>
            <a:spLocks noGrp="1"/>
          </p:cNvSpPr>
          <p:nvPr>
            <p:ph type="title"/>
          </p:nvPr>
        </p:nvSpPr>
        <p:spPr bwMode="auto">
          <a:xfrm>
            <a:off x="836137" y="133557"/>
            <a:ext cx="6098066" cy="565150"/>
          </a:xfrm>
          <a:prstGeom prst="rect">
            <a:avLst/>
          </a:prstGeom>
          <a:noFill/>
          <a:ln w="9525">
            <a:noFill/>
            <a:miter lim="800000"/>
            <a:headEnd/>
            <a:tailEnd/>
          </a:ln>
        </p:spPr>
        <p:txBody>
          <a:bodyPr vert="horz" wrap="square" lIns="91411" tIns="45706" rIns="91411" bIns="45706" numCol="1" anchor="ctr" anchorCtr="0" compatLnSpc="1">
            <a:prstTxWarp prst="textNoShape">
              <a:avLst/>
            </a:prstTxWarp>
          </a:bodyPr>
          <a:lstStyle/>
          <a:p>
            <a:pPr lvl="0"/>
            <a:r>
              <a:rPr lang="en-US"/>
              <a:t>Click to edit Master title style</a:t>
            </a:r>
          </a:p>
        </p:txBody>
      </p:sp>
    </p:spTree>
    <p:extLst>
      <p:ext uri="{BB962C8B-B14F-4D97-AF65-F5344CB8AC3E}">
        <p14:creationId xmlns:p14="http://schemas.microsoft.com/office/powerpoint/2010/main" val="32217999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4" name="Slide Number Placeholder 5">
            <a:extLst>
              <a:ext uri="{FF2B5EF4-FFF2-40B4-BE49-F238E27FC236}">
                <a16:creationId xmlns:a16="http://schemas.microsoft.com/office/drawing/2014/main" id="{B3903F51-2748-48B0-9018-C173EA698384}"/>
              </a:ext>
            </a:extLst>
          </p:cNvPr>
          <p:cNvSpPr>
            <a:spLocks noGrp="1"/>
          </p:cNvSpPr>
          <p:nvPr>
            <p:ph type="sldNum" sz="quarter" idx="11"/>
          </p:nvPr>
        </p:nvSpPr>
        <p:spPr>
          <a:xfrm>
            <a:off x="8458200" y="6553200"/>
            <a:ext cx="685800" cy="287338"/>
          </a:xfrm>
          <a:prstGeom prst="rect">
            <a:avLst/>
          </a:prstGeom>
        </p:spPr>
        <p:txBody>
          <a:bodyPr/>
          <a:lstStyle>
            <a:lvl1pPr algn="ctr" fontAlgn="base">
              <a:spcBef>
                <a:spcPct val="0"/>
              </a:spcBef>
              <a:spcAft>
                <a:spcPct val="0"/>
              </a:spcAft>
              <a:defRPr>
                <a:latin typeface="Arial" charset="0"/>
              </a:defRPr>
            </a:lvl1pPr>
          </a:lstStyle>
          <a:p>
            <a:pPr>
              <a:defRPr/>
            </a:pPr>
            <a:fld id="{949C2E20-F250-44B9-B926-B8B94A013B34}" type="slidenum">
              <a:rPr lang="en-US" smtClean="0"/>
              <a:pPr>
                <a:defRPr/>
              </a:pPr>
              <a:t>‹#›</a:t>
            </a:fld>
            <a:endParaRPr lang="en-US" dirty="0"/>
          </a:p>
        </p:txBody>
      </p:sp>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311827585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preserve="1" userDrawn="1">
  <p:cSld name="1_Blank">
    <p:spTree>
      <p:nvGrpSpPr>
        <p:cNvPr id="1" name=""/>
        <p:cNvGrpSpPr/>
        <p:nvPr/>
      </p:nvGrpSpPr>
      <p:grpSpPr>
        <a:xfrm>
          <a:off x="0" y="0"/>
          <a:ext cx="0" cy="0"/>
          <a:chOff x="0" y="0"/>
          <a:chExt cx="0" cy="0"/>
        </a:xfrm>
      </p:grpSpPr>
      <p:sp>
        <p:nvSpPr>
          <p:cNvPr id="3" name="Slide Number Placeholder 5">
            <a:extLst>
              <a:ext uri="{FF2B5EF4-FFF2-40B4-BE49-F238E27FC236}">
                <a16:creationId xmlns:a16="http://schemas.microsoft.com/office/drawing/2014/main" id="{93617BEF-64B9-4E49-BAF7-D9F9F81CDEC8}"/>
              </a:ext>
            </a:extLst>
          </p:cNvPr>
          <p:cNvSpPr>
            <a:spLocks noGrp="1"/>
          </p:cNvSpPr>
          <p:nvPr>
            <p:ph type="sldNum" sz="quarter" idx="11"/>
          </p:nvPr>
        </p:nvSpPr>
        <p:spPr>
          <a:xfrm>
            <a:off x="8458200" y="6553200"/>
            <a:ext cx="685800" cy="287338"/>
          </a:xfrm>
          <a:prstGeom prst="rect">
            <a:avLst/>
          </a:prstGeom>
        </p:spPr>
        <p:txBody>
          <a:bodyPr/>
          <a:lstStyle>
            <a:lvl1pPr algn="ctr" fontAlgn="base">
              <a:spcBef>
                <a:spcPct val="0"/>
              </a:spcBef>
              <a:spcAft>
                <a:spcPct val="0"/>
              </a:spcAft>
              <a:defRPr>
                <a:latin typeface="Arial" charset="0"/>
              </a:defRPr>
            </a:lvl1pPr>
          </a:lstStyle>
          <a:p>
            <a:pPr>
              <a:defRPr/>
            </a:pPr>
            <a:fld id="{949C2E20-F250-44B9-B926-B8B94A013B34}" type="slidenum">
              <a:rPr lang="en-US" smtClean="0"/>
              <a:pPr>
                <a:defRPr/>
              </a:pPr>
              <a:t>‹#›</a:t>
            </a:fld>
            <a:endParaRPr lang="en-US" dirty="0"/>
          </a:p>
        </p:txBody>
      </p:sp>
      <p:sp>
        <p:nvSpPr>
          <p:cNvPr id="4" name="Title Placeholder 15">
            <a:extLst>
              <a:ext uri="{FF2B5EF4-FFF2-40B4-BE49-F238E27FC236}">
                <a16:creationId xmlns:a16="http://schemas.microsoft.com/office/drawing/2014/main" id="{03873FFF-398F-4497-9667-937C898E1198}"/>
              </a:ext>
            </a:extLst>
          </p:cNvPr>
          <p:cNvSpPr>
            <a:spLocks noGrp="1"/>
          </p:cNvSpPr>
          <p:nvPr>
            <p:ph type="title"/>
          </p:nvPr>
        </p:nvSpPr>
        <p:spPr bwMode="auto">
          <a:xfrm>
            <a:off x="836137" y="133557"/>
            <a:ext cx="6098066" cy="565150"/>
          </a:xfrm>
          <a:prstGeom prst="rect">
            <a:avLst/>
          </a:prstGeom>
          <a:noFill/>
          <a:ln w="9525">
            <a:noFill/>
            <a:miter lim="800000"/>
            <a:headEnd/>
            <a:tailEnd/>
          </a:ln>
        </p:spPr>
        <p:txBody>
          <a:bodyPr vert="horz" wrap="square" lIns="91411" tIns="45706" rIns="91411" bIns="45706" numCol="1" anchor="ctr" anchorCtr="0" compatLnSpc="1">
            <a:prstTxWarp prst="textNoShape">
              <a:avLst/>
            </a:prstTxWarp>
          </a:bodyPr>
          <a:lstStyle/>
          <a:p>
            <a:pPr lvl="0"/>
            <a:r>
              <a:rPr lang="en-US"/>
              <a:t>Click to edit Master title style</a:t>
            </a:r>
          </a:p>
        </p:txBody>
      </p:sp>
    </p:spTree>
    <p:extLst>
      <p:ext uri="{BB962C8B-B14F-4D97-AF65-F5344CB8AC3E}">
        <p14:creationId xmlns:p14="http://schemas.microsoft.com/office/powerpoint/2010/main" val="9036965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2_Blank">
    <p:spTree>
      <p:nvGrpSpPr>
        <p:cNvPr id="1" name=""/>
        <p:cNvGrpSpPr/>
        <p:nvPr/>
      </p:nvGrpSpPr>
      <p:grpSpPr>
        <a:xfrm>
          <a:off x="0" y="0"/>
          <a:ext cx="0" cy="0"/>
          <a:chOff x="0" y="0"/>
          <a:chExt cx="0" cy="0"/>
        </a:xfrm>
      </p:grpSpPr>
      <p:sp>
        <p:nvSpPr>
          <p:cNvPr id="3" name="Slide Number Placeholder 5">
            <a:extLst>
              <a:ext uri="{FF2B5EF4-FFF2-40B4-BE49-F238E27FC236}">
                <a16:creationId xmlns:a16="http://schemas.microsoft.com/office/drawing/2014/main" id="{4E80F8AA-D340-477A-A266-A2AD05230CE9}"/>
              </a:ext>
            </a:extLst>
          </p:cNvPr>
          <p:cNvSpPr>
            <a:spLocks noGrp="1"/>
          </p:cNvSpPr>
          <p:nvPr>
            <p:ph type="sldNum" sz="quarter" idx="11"/>
          </p:nvPr>
        </p:nvSpPr>
        <p:spPr>
          <a:xfrm>
            <a:off x="8458200" y="6553200"/>
            <a:ext cx="685800" cy="287338"/>
          </a:xfrm>
          <a:prstGeom prst="rect">
            <a:avLst/>
          </a:prstGeom>
        </p:spPr>
        <p:txBody>
          <a:bodyPr/>
          <a:lstStyle>
            <a:lvl1pPr algn="ctr" fontAlgn="base">
              <a:spcBef>
                <a:spcPct val="0"/>
              </a:spcBef>
              <a:spcAft>
                <a:spcPct val="0"/>
              </a:spcAft>
              <a:defRPr>
                <a:latin typeface="Arial" charset="0"/>
              </a:defRPr>
            </a:lvl1pPr>
          </a:lstStyle>
          <a:p>
            <a:pPr>
              <a:defRPr/>
            </a:pPr>
            <a:fld id="{949C2E20-F250-44B9-B926-B8B94A013B34}" type="slidenum">
              <a:rPr lang="en-US" smtClean="0"/>
              <a:pPr>
                <a:defRPr/>
              </a:pPr>
              <a:t>‹#›</a:t>
            </a:fld>
            <a:endParaRPr lang="en-US" dirty="0"/>
          </a:p>
        </p:txBody>
      </p:sp>
      <p:sp>
        <p:nvSpPr>
          <p:cNvPr id="4" name="Title Placeholder 15">
            <a:extLst>
              <a:ext uri="{FF2B5EF4-FFF2-40B4-BE49-F238E27FC236}">
                <a16:creationId xmlns:a16="http://schemas.microsoft.com/office/drawing/2014/main" id="{19D4FDF8-F0AF-48CC-9B40-B293283050BA}"/>
              </a:ext>
            </a:extLst>
          </p:cNvPr>
          <p:cNvSpPr>
            <a:spLocks noGrp="1"/>
          </p:cNvSpPr>
          <p:nvPr>
            <p:ph type="title"/>
          </p:nvPr>
        </p:nvSpPr>
        <p:spPr bwMode="auto">
          <a:xfrm>
            <a:off x="836137" y="133557"/>
            <a:ext cx="6098066" cy="565150"/>
          </a:xfrm>
          <a:prstGeom prst="rect">
            <a:avLst/>
          </a:prstGeom>
          <a:noFill/>
          <a:ln w="9525">
            <a:noFill/>
            <a:miter lim="800000"/>
            <a:headEnd/>
            <a:tailEnd/>
          </a:ln>
        </p:spPr>
        <p:txBody>
          <a:bodyPr vert="horz" wrap="square" lIns="91411" tIns="45706" rIns="91411" bIns="45706" numCol="1" anchor="ctr" anchorCtr="0" compatLnSpc="1">
            <a:prstTxWarp prst="textNoShape">
              <a:avLst/>
            </a:prstTxWarp>
          </a:bodyPr>
          <a:lstStyle/>
          <a:p>
            <a:pPr lvl="0"/>
            <a:r>
              <a:rPr lang="en-US"/>
              <a:t>Click to edit Master title style</a:t>
            </a:r>
          </a:p>
        </p:txBody>
      </p:sp>
    </p:spTree>
    <p:extLst>
      <p:ext uri="{BB962C8B-B14F-4D97-AF65-F5344CB8AC3E}">
        <p14:creationId xmlns:p14="http://schemas.microsoft.com/office/powerpoint/2010/main" val="152599889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cSld name="3_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567286599"/>
      </p:ext>
    </p:extLst>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8.xml"/><Relationship Id="rId13" Type="http://schemas.openxmlformats.org/officeDocument/2006/relationships/tags" Target="../tags/tag3.xml"/><Relationship Id="rId18" Type="http://schemas.openxmlformats.org/officeDocument/2006/relationships/tags" Target="../tags/tag8.xml"/><Relationship Id="rId26" Type="http://schemas.openxmlformats.org/officeDocument/2006/relationships/tags" Target="../tags/tag16.xml"/><Relationship Id="rId3" Type="http://schemas.openxmlformats.org/officeDocument/2006/relationships/slideLayout" Target="../slideLayouts/slideLayout13.xml"/><Relationship Id="rId21" Type="http://schemas.openxmlformats.org/officeDocument/2006/relationships/tags" Target="../tags/tag11.xml"/><Relationship Id="rId7" Type="http://schemas.openxmlformats.org/officeDocument/2006/relationships/slideLayout" Target="../slideLayouts/slideLayout17.xml"/><Relationship Id="rId12" Type="http://schemas.openxmlformats.org/officeDocument/2006/relationships/tags" Target="../tags/tag2.xml"/><Relationship Id="rId17" Type="http://schemas.openxmlformats.org/officeDocument/2006/relationships/tags" Target="../tags/tag7.xml"/><Relationship Id="rId25" Type="http://schemas.openxmlformats.org/officeDocument/2006/relationships/tags" Target="../tags/tag15.xml"/><Relationship Id="rId2" Type="http://schemas.openxmlformats.org/officeDocument/2006/relationships/slideLayout" Target="../slideLayouts/slideLayout12.xml"/><Relationship Id="rId16" Type="http://schemas.openxmlformats.org/officeDocument/2006/relationships/tags" Target="../tags/tag6.xml"/><Relationship Id="rId20" Type="http://schemas.openxmlformats.org/officeDocument/2006/relationships/tags" Target="../tags/tag10.xml"/><Relationship Id="rId29" Type="http://schemas.openxmlformats.org/officeDocument/2006/relationships/image" Target="../media/image6.png"/><Relationship Id="rId1" Type="http://schemas.openxmlformats.org/officeDocument/2006/relationships/slideLayout" Target="../slideLayouts/slideLayout11.xml"/><Relationship Id="rId6" Type="http://schemas.openxmlformats.org/officeDocument/2006/relationships/slideLayout" Target="../slideLayouts/slideLayout16.xml"/><Relationship Id="rId11" Type="http://schemas.openxmlformats.org/officeDocument/2006/relationships/tags" Target="../tags/tag1.xml"/><Relationship Id="rId24" Type="http://schemas.openxmlformats.org/officeDocument/2006/relationships/tags" Target="../tags/tag14.xml"/><Relationship Id="rId5" Type="http://schemas.openxmlformats.org/officeDocument/2006/relationships/slideLayout" Target="../slideLayouts/slideLayout15.xml"/><Relationship Id="rId15" Type="http://schemas.openxmlformats.org/officeDocument/2006/relationships/tags" Target="../tags/tag5.xml"/><Relationship Id="rId23" Type="http://schemas.openxmlformats.org/officeDocument/2006/relationships/tags" Target="../tags/tag13.xml"/><Relationship Id="rId28" Type="http://schemas.openxmlformats.org/officeDocument/2006/relationships/image" Target="../media/image5.emf"/><Relationship Id="rId10" Type="http://schemas.openxmlformats.org/officeDocument/2006/relationships/theme" Target="../theme/theme2.xml"/><Relationship Id="rId19" Type="http://schemas.openxmlformats.org/officeDocument/2006/relationships/tags" Target="../tags/tag9.xml"/><Relationship Id="rId4" Type="http://schemas.openxmlformats.org/officeDocument/2006/relationships/slideLayout" Target="../slideLayouts/slideLayout14.xml"/><Relationship Id="rId9" Type="http://schemas.openxmlformats.org/officeDocument/2006/relationships/slideLayout" Target="../slideLayouts/slideLayout19.xml"/><Relationship Id="rId14" Type="http://schemas.openxmlformats.org/officeDocument/2006/relationships/tags" Target="../tags/tag4.xml"/><Relationship Id="rId22" Type="http://schemas.openxmlformats.org/officeDocument/2006/relationships/tags" Target="../tags/tag12.xml"/><Relationship Id="rId27" Type="http://schemas.openxmlformats.org/officeDocument/2006/relationships/oleObject" Target="../embeddings/oleObject1.bin"/></Relationships>
</file>

<file path=ppt/slideMasters/_rels/slideMaster3.xml.rels><?xml version="1.0" encoding="UTF-8" standalone="yes"?>
<Relationships xmlns="http://schemas.openxmlformats.org/package/2006/relationships"><Relationship Id="rId8" Type="http://schemas.openxmlformats.org/officeDocument/2006/relationships/theme" Target="../theme/theme3.xml"/><Relationship Id="rId13" Type="http://schemas.openxmlformats.org/officeDocument/2006/relationships/tags" Target="../tags/tag23.xml"/><Relationship Id="rId18" Type="http://schemas.openxmlformats.org/officeDocument/2006/relationships/tags" Target="../tags/tag28.xml"/><Relationship Id="rId26" Type="http://schemas.openxmlformats.org/officeDocument/2006/relationships/image" Target="../media/image5.emf"/><Relationship Id="rId3" Type="http://schemas.openxmlformats.org/officeDocument/2006/relationships/slideLayout" Target="../slideLayouts/slideLayout22.xml"/><Relationship Id="rId21" Type="http://schemas.openxmlformats.org/officeDocument/2006/relationships/tags" Target="../tags/tag31.xml"/><Relationship Id="rId7" Type="http://schemas.openxmlformats.org/officeDocument/2006/relationships/slideLayout" Target="../slideLayouts/slideLayout26.xml"/><Relationship Id="rId12" Type="http://schemas.openxmlformats.org/officeDocument/2006/relationships/tags" Target="../tags/tag22.xml"/><Relationship Id="rId17" Type="http://schemas.openxmlformats.org/officeDocument/2006/relationships/tags" Target="../tags/tag27.xml"/><Relationship Id="rId25" Type="http://schemas.openxmlformats.org/officeDocument/2006/relationships/oleObject" Target="../embeddings/oleObject4.bin"/><Relationship Id="rId2" Type="http://schemas.openxmlformats.org/officeDocument/2006/relationships/slideLayout" Target="../slideLayouts/slideLayout21.xml"/><Relationship Id="rId16" Type="http://schemas.openxmlformats.org/officeDocument/2006/relationships/tags" Target="../tags/tag26.xml"/><Relationship Id="rId20" Type="http://schemas.openxmlformats.org/officeDocument/2006/relationships/tags" Target="../tags/tag30.xml"/><Relationship Id="rId1" Type="http://schemas.openxmlformats.org/officeDocument/2006/relationships/slideLayout" Target="../slideLayouts/slideLayout20.xml"/><Relationship Id="rId6" Type="http://schemas.openxmlformats.org/officeDocument/2006/relationships/slideLayout" Target="../slideLayouts/slideLayout25.xml"/><Relationship Id="rId11" Type="http://schemas.openxmlformats.org/officeDocument/2006/relationships/tags" Target="../tags/tag21.xml"/><Relationship Id="rId24" Type="http://schemas.openxmlformats.org/officeDocument/2006/relationships/tags" Target="../tags/tag34.xml"/><Relationship Id="rId5" Type="http://schemas.openxmlformats.org/officeDocument/2006/relationships/slideLayout" Target="../slideLayouts/slideLayout24.xml"/><Relationship Id="rId15" Type="http://schemas.openxmlformats.org/officeDocument/2006/relationships/tags" Target="../tags/tag25.xml"/><Relationship Id="rId23" Type="http://schemas.openxmlformats.org/officeDocument/2006/relationships/tags" Target="../tags/tag33.xml"/><Relationship Id="rId10" Type="http://schemas.openxmlformats.org/officeDocument/2006/relationships/tags" Target="../tags/tag20.xml"/><Relationship Id="rId19" Type="http://schemas.openxmlformats.org/officeDocument/2006/relationships/tags" Target="../tags/tag29.xml"/><Relationship Id="rId4" Type="http://schemas.openxmlformats.org/officeDocument/2006/relationships/slideLayout" Target="../slideLayouts/slideLayout23.xml"/><Relationship Id="rId9" Type="http://schemas.openxmlformats.org/officeDocument/2006/relationships/tags" Target="../tags/tag19.xml"/><Relationship Id="rId14" Type="http://schemas.openxmlformats.org/officeDocument/2006/relationships/tags" Target="../tags/tag24.xml"/><Relationship Id="rId22" Type="http://schemas.openxmlformats.org/officeDocument/2006/relationships/tags" Target="../tags/tag32.xml"/><Relationship Id="rId27" Type="http://schemas.openxmlformats.org/officeDocument/2006/relationships/image" Target="../media/image6.png"/></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34.xml"/><Relationship Id="rId13" Type="http://schemas.openxmlformats.org/officeDocument/2006/relationships/tags" Target="../tags/tag38.xml"/><Relationship Id="rId18" Type="http://schemas.openxmlformats.org/officeDocument/2006/relationships/tags" Target="../tags/tag43.xml"/><Relationship Id="rId26" Type="http://schemas.openxmlformats.org/officeDocument/2006/relationships/tags" Target="../tags/tag51.xml"/><Relationship Id="rId3" Type="http://schemas.openxmlformats.org/officeDocument/2006/relationships/slideLayout" Target="../slideLayouts/slideLayout29.xml"/><Relationship Id="rId21" Type="http://schemas.openxmlformats.org/officeDocument/2006/relationships/tags" Target="../tags/tag46.xml"/><Relationship Id="rId7" Type="http://schemas.openxmlformats.org/officeDocument/2006/relationships/slideLayout" Target="../slideLayouts/slideLayout33.xml"/><Relationship Id="rId12" Type="http://schemas.openxmlformats.org/officeDocument/2006/relationships/tags" Target="../tags/tag37.xml"/><Relationship Id="rId17" Type="http://schemas.openxmlformats.org/officeDocument/2006/relationships/tags" Target="../tags/tag42.xml"/><Relationship Id="rId25" Type="http://schemas.openxmlformats.org/officeDocument/2006/relationships/tags" Target="../tags/tag50.xml"/><Relationship Id="rId2" Type="http://schemas.openxmlformats.org/officeDocument/2006/relationships/slideLayout" Target="../slideLayouts/slideLayout28.xml"/><Relationship Id="rId16" Type="http://schemas.openxmlformats.org/officeDocument/2006/relationships/tags" Target="../tags/tag41.xml"/><Relationship Id="rId20" Type="http://schemas.openxmlformats.org/officeDocument/2006/relationships/tags" Target="../tags/tag45.xml"/><Relationship Id="rId29" Type="http://schemas.openxmlformats.org/officeDocument/2006/relationships/image" Target="../media/image6.png"/><Relationship Id="rId1" Type="http://schemas.openxmlformats.org/officeDocument/2006/relationships/slideLayout" Target="../slideLayouts/slideLayout27.xml"/><Relationship Id="rId6" Type="http://schemas.openxmlformats.org/officeDocument/2006/relationships/slideLayout" Target="../slideLayouts/slideLayout32.xml"/><Relationship Id="rId11" Type="http://schemas.openxmlformats.org/officeDocument/2006/relationships/tags" Target="../tags/tag36.xml"/><Relationship Id="rId24" Type="http://schemas.openxmlformats.org/officeDocument/2006/relationships/tags" Target="../tags/tag49.xml"/><Relationship Id="rId5" Type="http://schemas.openxmlformats.org/officeDocument/2006/relationships/slideLayout" Target="../slideLayouts/slideLayout31.xml"/><Relationship Id="rId15" Type="http://schemas.openxmlformats.org/officeDocument/2006/relationships/tags" Target="../tags/tag40.xml"/><Relationship Id="rId23" Type="http://schemas.openxmlformats.org/officeDocument/2006/relationships/tags" Target="../tags/tag48.xml"/><Relationship Id="rId28" Type="http://schemas.openxmlformats.org/officeDocument/2006/relationships/image" Target="../media/image5.emf"/><Relationship Id="rId10" Type="http://schemas.openxmlformats.org/officeDocument/2006/relationships/theme" Target="../theme/theme4.xml"/><Relationship Id="rId19" Type="http://schemas.openxmlformats.org/officeDocument/2006/relationships/tags" Target="../tags/tag44.xml"/><Relationship Id="rId4" Type="http://schemas.openxmlformats.org/officeDocument/2006/relationships/slideLayout" Target="../slideLayouts/slideLayout30.xml"/><Relationship Id="rId9" Type="http://schemas.openxmlformats.org/officeDocument/2006/relationships/slideLayout" Target="../slideLayouts/slideLayout35.xml"/><Relationship Id="rId14" Type="http://schemas.openxmlformats.org/officeDocument/2006/relationships/tags" Target="../tags/tag39.xml"/><Relationship Id="rId22" Type="http://schemas.openxmlformats.org/officeDocument/2006/relationships/tags" Target="../tags/tag47.xml"/><Relationship Id="rId27" Type="http://schemas.openxmlformats.org/officeDocument/2006/relationships/oleObject" Target="../embeddings/oleObject6.bin"/></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Rectangle 1"/>
          <p:cNvSpPr/>
          <p:nvPr userDrawn="1"/>
        </p:nvSpPr>
        <p:spPr>
          <a:xfrm>
            <a:off x="0" y="3"/>
            <a:ext cx="9144000" cy="882650"/>
          </a:xfrm>
          <a:prstGeom prst="rect">
            <a:avLst/>
          </a:prstGeom>
          <a:solidFill>
            <a:srgbClr val="142C5C"/>
          </a:solidFill>
          <a:ln>
            <a:noFill/>
          </a:ln>
        </p:spPr>
        <p:style>
          <a:lnRef idx="2">
            <a:schemeClr val="accent1">
              <a:shade val="50000"/>
            </a:schemeClr>
          </a:lnRef>
          <a:fillRef idx="1003">
            <a:schemeClr val="dk2"/>
          </a:fillRef>
          <a:effectRef idx="0">
            <a:schemeClr val="accent1"/>
          </a:effectRef>
          <a:fontRef idx="minor">
            <a:schemeClr val="lt1"/>
          </a:fontRef>
        </p:style>
        <p:txBody>
          <a:bodyPr lIns="91411" tIns="45706" rIns="91411" bIns="45706" anchor="ctr"/>
          <a:lstStyle/>
          <a:p>
            <a:pPr algn="ctr">
              <a:defRPr/>
            </a:pPr>
            <a:endParaRPr lang="en-US" sz="1800" dirty="0">
              <a:solidFill>
                <a:prstClr val="white"/>
              </a:solidFill>
            </a:endParaRPr>
          </a:p>
        </p:txBody>
      </p:sp>
      <p:sp>
        <p:nvSpPr>
          <p:cNvPr id="1027" name="Text Placeholder 2"/>
          <p:cNvSpPr>
            <a:spLocks noGrp="1"/>
          </p:cNvSpPr>
          <p:nvPr>
            <p:ph type="body" idx="1"/>
          </p:nvPr>
        </p:nvSpPr>
        <p:spPr bwMode="auto">
          <a:xfrm>
            <a:off x="457200" y="1600206"/>
            <a:ext cx="8229600" cy="4525963"/>
          </a:xfrm>
          <a:prstGeom prst="rect">
            <a:avLst/>
          </a:prstGeom>
          <a:noFill/>
          <a:ln w="9525">
            <a:noFill/>
            <a:miter lim="800000"/>
            <a:headEnd/>
            <a:tailEnd/>
          </a:ln>
        </p:spPr>
        <p:txBody>
          <a:bodyPr vert="horz" wrap="square" lIns="91411" tIns="45706" rIns="91411" bIns="45706"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pic>
        <p:nvPicPr>
          <p:cNvPr id="1030" name="Picture 6" descr="best ver2b seal"/>
          <p:cNvPicPr>
            <a:picLocks noChangeAspect="1" noChangeArrowheads="1"/>
          </p:cNvPicPr>
          <p:nvPr/>
        </p:nvPicPr>
        <p:blipFill>
          <a:blip r:embed="rId12" cstate="print">
            <a:clrChange>
              <a:clrFrom>
                <a:srgbClr val="003264"/>
              </a:clrFrom>
              <a:clrTo>
                <a:srgbClr val="003264">
                  <a:alpha val="0"/>
                </a:srgbClr>
              </a:clrTo>
            </a:clrChange>
          </a:blip>
          <a:srcRect/>
          <a:stretch>
            <a:fillRect/>
          </a:stretch>
        </p:blipFill>
        <p:spPr bwMode="auto">
          <a:xfrm>
            <a:off x="31757" y="76204"/>
            <a:ext cx="746125" cy="715963"/>
          </a:xfrm>
          <a:prstGeom prst="rect">
            <a:avLst/>
          </a:prstGeom>
          <a:noFill/>
          <a:ln w="9525">
            <a:noFill/>
            <a:miter lim="800000"/>
            <a:headEnd/>
            <a:tailEnd/>
          </a:ln>
        </p:spPr>
      </p:pic>
      <p:sp>
        <p:nvSpPr>
          <p:cNvPr id="1031" name="Title Placeholder 15"/>
          <p:cNvSpPr>
            <a:spLocks noGrp="1"/>
          </p:cNvSpPr>
          <p:nvPr>
            <p:ph type="title"/>
          </p:nvPr>
        </p:nvSpPr>
        <p:spPr bwMode="auto">
          <a:xfrm>
            <a:off x="836137" y="133557"/>
            <a:ext cx="6098066" cy="565150"/>
          </a:xfrm>
          <a:prstGeom prst="rect">
            <a:avLst/>
          </a:prstGeom>
          <a:noFill/>
          <a:ln w="9525">
            <a:noFill/>
            <a:miter lim="800000"/>
            <a:headEnd/>
            <a:tailEnd/>
          </a:ln>
        </p:spPr>
        <p:txBody>
          <a:bodyPr vert="horz" wrap="square" lIns="91411" tIns="45706" rIns="91411" bIns="45706" numCol="1" anchor="ctr" anchorCtr="0" compatLnSpc="1">
            <a:prstTxWarp prst="textNoShape">
              <a:avLst/>
            </a:prstTxWarp>
          </a:bodyPr>
          <a:lstStyle/>
          <a:p>
            <a:pPr lvl="0"/>
            <a:r>
              <a:rPr lang="en-US"/>
              <a:t>Click to edit Master title style</a:t>
            </a:r>
          </a:p>
        </p:txBody>
      </p:sp>
      <p:pic>
        <p:nvPicPr>
          <p:cNvPr id="1032" name="Picture 1"/>
          <p:cNvPicPr>
            <a:picLocks noChangeAspect="1" noChangeArrowheads="1"/>
          </p:cNvPicPr>
          <p:nvPr userDrawn="1"/>
        </p:nvPicPr>
        <p:blipFill>
          <a:blip r:embed="rId13" cstate="print"/>
          <a:srcRect/>
          <a:stretch>
            <a:fillRect/>
          </a:stretch>
        </p:blipFill>
        <p:spPr bwMode="auto">
          <a:xfrm>
            <a:off x="6999288" y="3"/>
            <a:ext cx="2144712" cy="882650"/>
          </a:xfrm>
          <a:prstGeom prst="rect">
            <a:avLst/>
          </a:prstGeom>
          <a:noFill/>
          <a:ln w="9525">
            <a:noFill/>
            <a:miter lim="800000"/>
            <a:headEnd/>
            <a:tailEnd/>
          </a:ln>
        </p:spPr>
      </p:pic>
      <p:sp>
        <p:nvSpPr>
          <p:cNvPr id="9" name="Slide Number Placeholder 5">
            <a:extLst>
              <a:ext uri="{FF2B5EF4-FFF2-40B4-BE49-F238E27FC236}">
                <a16:creationId xmlns:a16="http://schemas.microsoft.com/office/drawing/2014/main" id="{D9F68169-D8C9-4F33-8658-95EA08930AF6}"/>
              </a:ext>
            </a:extLst>
          </p:cNvPr>
          <p:cNvSpPr>
            <a:spLocks noGrp="1"/>
          </p:cNvSpPr>
          <p:nvPr>
            <p:ph type="sldNum" sz="quarter" idx="4"/>
          </p:nvPr>
        </p:nvSpPr>
        <p:spPr>
          <a:xfrm>
            <a:off x="8458200" y="6553200"/>
            <a:ext cx="685800" cy="287338"/>
          </a:xfrm>
          <a:prstGeom prst="rect">
            <a:avLst/>
          </a:prstGeom>
        </p:spPr>
        <p:txBody>
          <a:bodyPr/>
          <a:lstStyle>
            <a:lvl1pPr algn="ctr" fontAlgn="base">
              <a:spcBef>
                <a:spcPct val="0"/>
              </a:spcBef>
              <a:spcAft>
                <a:spcPct val="0"/>
              </a:spcAft>
              <a:defRPr sz="1000">
                <a:latin typeface="Arial" charset="0"/>
              </a:defRPr>
            </a:lvl1pPr>
          </a:lstStyle>
          <a:p>
            <a:pPr>
              <a:defRPr/>
            </a:pPr>
            <a:fld id="{949C2E20-F250-44B9-B926-B8B94A013B34}" type="slidenum">
              <a:rPr lang="en-US" smtClean="0"/>
              <a:pPr>
                <a:defRPr/>
              </a:pPr>
              <a:t>‹#›</a:t>
            </a:fld>
            <a:endParaRPr lang="en-US" dirty="0"/>
          </a:p>
        </p:txBody>
      </p:sp>
    </p:spTree>
    <p:extLst>
      <p:ext uri="{BB962C8B-B14F-4D97-AF65-F5344CB8AC3E}">
        <p14:creationId xmlns:p14="http://schemas.microsoft.com/office/powerpoint/2010/main" val="4727550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7" r:id="rId6"/>
    <p:sldLayoutId id="2147483671" r:id="rId7"/>
    <p:sldLayoutId id="2147483672" r:id="rId8"/>
    <p:sldLayoutId id="2147483698" r:id="rId9"/>
    <p:sldLayoutId id="2147483699" r:id="rId10"/>
  </p:sldLayoutIdLst>
  <p:hf hdr="0" dt="0"/>
  <p:txStyles>
    <p:titleStyle>
      <a:lvl1pPr algn="l" rtl="0" eaLnBrk="1" fontAlgn="base" hangingPunct="1">
        <a:spcBef>
          <a:spcPct val="0"/>
        </a:spcBef>
        <a:spcAft>
          <a:spcPct val="0"/>
        </a:spcAft>
        <a:defRPr sz="2800" kern="1200">
          <a:solidFill>
            <a:schemeClr val="bg1"/>
          </a:solidFill>
          <a:latin typeface="+mj-lt"/>
          <a:ea typeface="+mj-ea"/>
          <a:cs typeface="+mj-cs"/>
        </a:defRPr>
      </a:lvl1pPr>
      <a:lvl2pPr algn="l" rtl="0" eaLnBrk="1" fontAlgn="base" hangingPunct="1">
        <a:spcBef>
          <a:spcPct val="0"/>
        </a:spcBef>
        <a:spcAft>
          <a:spcPct val="0"/>
        </a:spcAft>
        <a:defRPr sz="2800">
          <a:solidFill>
            <a:schemeClr val="bg1"/>
          </a:solidFill>
          <a:latin typeface="Calibri" pitchFamily="34" charset="0"/>
        </a:defRPr>
      </a:lvl2pPr>
      <a:lvl3pPr algn="l" rtl="0" eaLnBrk="1" fontAlgn="base" hangingPunct="1">
        <a:spcBef>
          <a:spcPct val="0"/>
        </a:spcBef>
        <a:spcAft>
          <a:spcPct val="0"/>
        </a:spcAft>
        <a:defRPr sz="2800">
          <a:solidFill>
            <a:schemeClr val="bg1"/>
          </a:solidFill>
          <a:latin typeface="Calibri" pitchFamily="34" charset="0"/>
        </a:defRPr>
      </a:lvl3pPr>
      <a:lvl4pPr algn="l" rtl="0" eaLnBrk="1" fontAlgn="base" hangingPunct="1">
        <a:spcBef>
          <a:spcPct val="0"/>
        </a:spcBef>
        <a:spcAft>
          <a:spcPct val="0"/>
        </a:spcAft>
        <a:defRPr sz="2800">
          <a:solidFill>
            <a:schemeClr val="bg1"/>
          </a:solidFill>
          <a:latin typeface="Calibri" pitchFamily="34" charset="0"/>
        </a:defRPr>
      </a:lvl4pPr>
      <a:lvl5pPr algn="l" rtl="0" eaLnBrk="1" fontAlgn="base" hangingPunct="1">
        <a:spcBef>
          <a:spcPct val="0"/>
        </a:spcBef>
        <a:spcAft>
          <a:spcPct val="0"/>
        </a:spcAft>
        <a:defRPr sz="2800">
          <a:solidFill>
            <a:schemeClr val="bg1"/>
          </a:solidFill>
          <a:latin typeface="Calibri" pitchFamily="34" charset="0"/>
        </a:defRPr>
      </a:lvl5pPr>
      <a:lvl6pPr marL="457056" algn="l" rtl="0" eaLnBrk="1" fontAlgn="base" hangingPunct="1">
        <a:spcBef>
          <a:spcPct val="0"/>
        </a:spcBef>
        <a:spcAft>
          <a:spcPct val="0"/>
        </a:spcAft>
        <a:defRPr sz="2800">
          <a:solidFill>
            <a:schemeClr val="bg1"/>
          </a:solidFill>
          <a:latin typeface="Calibri" pitchFamily="34" charset="0"/>
        </a:defRPr>
      </a:lvl6pPr>
      <a:lvl7pPr marL="914109" algn="l" rtl="0" eaLnBrk="1" fontAlgn="base" hangingPunct="1">
        <a:spcBef>
          <a:spcPct val="0"/>
        </a:spcBef>
        <a:spcAft>
          <a:spcPct val="0"/>
        </a:spcAft>
        <a:defRPr sz="2800">
          <a:solidFill>
            <a:schemeClr val="bg1"/>
          </a:solidFill>
          <a:latin typeface="Calibri" pitchFamily="34" charset="0"/>
        </a:defRPr>
      </a:lvl7pPr>
      <a:lvl8pPr marL="1371165" algn="l" rtl="0" eaLnBrk="1" fontAlgn="base" hangingPunct="1">
        <a:spcBef>
          <a:spcPct val="0"/>
        </a:spcBef>
        <a:spcAft>
          <a:spcPct val="0"/>
        </a:spcAft>
        <a:defRPr sz="2800">
          <a:solidFill>
            <a:schemeClr val="bg1"/>
          </a:solidFill>
          <a:latin typeface="Calibri" pitchFamily="34" charset="0"/>
        </a:defRPr>
      </a:lvl8pPr>
      <a:lvl9pPr marL="1828218" algn="l" rtl="0" eaLnBrk="1" fontAlgn="base" hangingPunct="1">
        <a:spcBef>
          <a:spcPct val="0"/>
        </a:spcBef>
        <a:spcAft>
          <a:spcPct val="0"/>
        </a:spcAft>
        <a:defRPr sz="2800">
          <a:solidFill>
            <a:schemeClr val="bg1"/>
          </a:solidFill>
          <a:latin typeface="Calibri" pitchFamily="34" charset="0"/>
        </a:defRPr>
      </a:lvl9pPr>
    </p:titleStyle>
    <p:bodyStyle>
      <a:lvl1pPr marL="342791" indent="-342791" algn="l" rtl="0" eaLnBrk="1" fontAlgn="base" hangingPunct="1">
        <a:spcBef>
          <a:spcPct val="20000"/>
        </a:spcBef>
        <a:spcAft>
          <a:spcPct val="0"/>
        </a:spcAft>
        <a:buFont typeface="Arial" charset="0"/>
        <a:buChar char="•"/>
        <a:defRPr b="1" kern="1200">
          <a:solidFill>
            <a:schemeClr val="tx1"/>
          </a:solidFill>
          <a:latin typeface="+mn-lt"/>
          <a:ea typeface="+mn-ea"/>
          <a:cs typeface="+mn-cs"/>
        </a:defRPr>
      </a:lvl1pPr>
      <a:lvl2pPr marL="742714" indent="-285660" algn="l" rtl="0" eaLnBrk="1" fontAlgn="base" hangingPunct="1">
        <a:spcBef>
          <a:spcPct val="20000"/>
        </a:spcBef>
        <a:spcAft>
          <a:spcPct val="0"/>
        </a:spcAft>
        <a:buFont typeface="Arial" charset="0"/>
        <a:buChar char="–"/>
        <a:defRPr kern="1200">
          <a:solidFill>
            <a:schemeClr val="tx1"/>
          </a:solidFill>
          <a:latin typeface="+mn-lt"/>
          <a:ea typeface="+mn-ea"/>
          <a:cs typeface="+mn-cs"/>
        </a:defRPr>
      </a:lvl2pPr>
      <a:lvl3pPr marL="1142636" indent="-228527" algn="l" rtl="0" eaLnBrk="1" fontAlgn="base" hangingPunct="1">
        <a:spcBef>
          <a:spcPct val="20000"/>
        </a:spcBef>
        <a:spcAft>
          <a:spcPct val="0"/>
        </a:spcAft>
        <a:buFont typeface="Arial" charset="0"/>
        <a:buChar char="•"/>
        <a:defRPr kern="1200">
          <a:solidFill>
            <a:schemeClr val="tx1"/>
          </a:solidFill>
          <a:latin typeface="+mn-lt"/>
          <a:ea typeface="+mn-ea"/>
          <a:cs typeface="+mn-cs"/>
        </a:defRPr>
      </a:lvl3pPr>
      <a:lvl4pPr marL="1599691" indent="-228527" algn="l" rtl="0" eaLnBrk="1" fontAlgn="base" hangingPunct="1">
        <a:spcBef>
          <a:spcPct val="20000"/>
        </a:spcBef>
        <a:spcAft>
          <a:spcPct val="0"/>
        </a:spcAft>
        <a:buFont typeface="Arial" charset="0"/>
        <a:buChar char="–"/>
        <a:defRPr kern="1200">
          <a:solidFill>
            <a:schemeClr val="tx1"/>
          </a:solidFill>
          <a:latin typeface="+mn-lt"/>
          <a:ea typeface="+mn-ea"/>
          <a:cs typeface="+mn-cs"/>
        </a:defRPr>
      </a:lvl4pPr>
      <a:lvl5pPr marL="2056746" indent="-228527" algn="l" rtl="0" eaLnBrk="1" fontAlgn="base" hangingPunct="1">
        <a:spcBef>
          <a:spcPct val="20000"/>
        </a:spcBef>
        <a:spcAft>
          <a:spcPct val="0"/>
        </a:spcAft>
        <a:buFont typeface="Arial" charset="0"/>
        <a:buChar char="»"/>
        <a:defRPr kern="1200">
          <a:solidFill>
            <a:schemeClr val="tx1"/>
          </a:solidFill>
          <a:latin typeface="+mn-lt"/>
          <a:ea typeface="+mn-ea"/>
          <a:cs typeface="+mn-cs"/>
        </a:defRPr>
      </a:lvl5pPr>
      <a:lvl6pPr marL="2513800" indent="-228527" algn="l" defTabSz="914109"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0855" indent="-228527" algn="l" defTabSz="914109"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7910" indent="-228527" algn="l" defTabSz="914109"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4964" indent="-228527" algn="l" defTabSz="914109"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109" rtl="0" eaLnBrk="1" latinLnBrk="0" hangingPunct="1">
        <a:defRPr sz="1800" kern="1200">
          <a:solidFill>
            <a:schemeClr val="tx1"/>
          </a:solidFill>
          <a:latin typeface="+mn-lt"/>
          <a:ea typeface="+mn-ea"/>
          <a:cs typeface="+mn-cs"/>
        </a:defRPr>
      </a:lvl1pPr>
      <a:lvl2pPr marL="457056" algn="l" defTabSz="914109" rtl="0" eaLnBrk="1" latinLnBrk="0" hangingPunct="1">
        <a:defRPr sz="1800" kern="1200">
          <a:solidFill>
            <a:schemeClr val="tx1"/>
          </a:solidFill>
          <a:latin typeface="+mn-lt"/>
          <a:ea typeface="+mn-ea"/>
          <a:cs typeface="+mn-cs"/>
        </a:defRPr>
      </a:lvl2pPr>
      <a:lvl3pPr marL="914109" algn="l" defTabSz="914109" rtl="0" eaLnBrk="1" latinLnBrk="0" hangingPunct="1">
        <a:defRPr sz="1800" kern="1200">
          <a:solidFill>
            <a:schemeClr val="tx1"/>
          </a:solidFill>
          <a:latin typeface="+mn-lt"/>
          <a:ea typeface="+mn-ea"/>
          <a:cs typeface="+mn-cs"/>
        </a:defRPr>
      </a:lvl3pPr>
      <a:lvl4pPr marL="1371165" algn="l" defTabSz="914109" rtl="0" eaLnBrk="1" latinLnBrk="0" hangingPunct="1">
        <a:defRPr sz="1800" kern="1200">
          <a:solidFill>
            <a:schemeClr val="tx1"/>
          </a:solidFill>
          <a:latin typeface="+mn-lt"/>
          <a:ea typeface="+mn-ea"/>
          <a:cs typeface="+mn-cs"/>
        </a:defRPr>
      </a:lvl4pPr>
      <a:lvl5pPr marL="1828218" algn="l" defTabSz="914109" rtl="0" eaLnBrk="1" latinLnBrk="0" hangingPunct="1">
        <a:defRPr sz="1800" kern="1200">
          <a:solidFill>
            <a:schemeClr val="tx1"/>
          </a:solidFill>
          <a:latin typeface="+mn-lt"/>
          <a:ea typeface="+mn-ea"/>
          <a:cs typeface="+mn-cs"/>
        </a:defRPr>
      </a:lvl5pPr>
      <a:lvl6pPr marL="2285274" algn="l" defTabSz="914109" rtl="0" eaLnBrk="1" latinLnBrk="0" hangingPunct="1">
        <a:defRPr sz="1800" kern="1200">
          <a:solidFill>
            <a:schemeClr val="tx1"/>
          </a:solidFill>
          <a:latin typeface="+mn-lt"/>
          <a:ea typeface="+mn-ea"/>
          <a:cs typeface="+mn-cs"/>
        </a:defRPr>
      </a:lvl6pPr>
      <a:lvl7pPr marL="2742328" algn="l" defTabSz="914109" rtl="0" eaLnBrk="1" latinLnBrk="0" hangingPunct="1">
        <a:defRPr sz="1800" kern="1200">
          <a:solidFill>
            <a:schemeClr val="tx1"/>
          </a:solidFill>
          <a:latin typeface="+mn-lt"/>
          <a:ea typeface="+mn-ea"/>
          <a:cs typeface="+mn-cs"/>
        </a:defRPr>
      </a:lvl7pPr>
      <a:lvl8pPr marL="3199383" algn="l" defTabSz="914109" rtl="0" eaLnBrk="1" latinLnBrk="0" hangingPunct="1">
        <a:defRPr sz="1800" kern="1200">
          <a:solidFill>
            <a:schemeClr val="tx1"/>
          </a:solidFill>
          <a:latin typeface="+mn-lt"/>
          <a:ea typeface="+mn-ea"/>
          <a:cs typeface="+mn-cs"/>
        </a:defRPr>
      </a:lvl8pPr>
      <a:lvl9pPr marL="3656438" algn="l" defTabSz="914109"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bwMode="auto">
      <p:bgPr>
        <a:solidFill>
          <a:schemeClr val="bg1"/>
        </a:solidFill>
        <a:effectLst/>
      </p:bgPr>
    </p:bg>
    <p:spTree>
      <p:nvGrpSpPr>
        <p:cNvPr id="1" name=""/>
        <p:cNvGrpSpPr/>
        <p:nvPr/>
      </p:nvGrpSpPr>
      <p:grpSpPr>
        <a:xfrm>
          <a:off x="0" y="0"/>
          <a:ext cx="0" cy="0"/>
          <a:chOff x="0" y="0"/>
          <a:chExt cx="0" cy="0"/>
        </a:xfrm>
      </p:grpSpPr>
      <p:graphicFrame>
        <p:nvGraphicFramePr>
          <p:cNvPr id="2" name="Object 1" hidden="1"/>
          <p:cNvGraphicFramePr>
            <a:graphicFrameLocks noChangeAspect="1"/>
          </p:cNvGraphicFramePr>
          <p:nvPr>
            <p:custDataLst>
              <p:tags r:id="rId11"/>
            </p:custDataLst>
          </p:nvPr>
        </p:nvGraphicFramePr>
        <p:xfrm>
          <a:off x="0" y="0"/>
          <a:ext cx="161984" cy="161974"/>
        </p:xfrm>
        <a:graphic>
          <a:graphicData uri="http://schemas.openxmlformats.org/presentationml/2006/ole">
            <mc:AlternateContent xmlns:mc="http://schemas.openxmlformats.org/markup-compatibility/2006">
              <mc:Choice xmlns:v="urn:schemas-microsoft-com:vml" Requires="v">
                <p:oleObj name="think-cell Slide" r:id="rId27" imgW="270" imgH="270" progId="TCLayout.ActiveDocument.1">
                  <p:embed/>
                </p:oleObj>
              </mc:Choice>
              <mc:Fallback>
                <p:oleObj name="think-cell Slide" r:id="rId27" imgW="270" imgH="270" progId="TCLayout.ActiveDocument.1">
                  <p:embed/>
                  <p:pic>
                    <p:nvPicPr>
                      <p:cNvPr id="2" name="Object 1" hidden="1"/>
                      <p:cNvPicPr/>
                      <p:nvPr/>
                    </p:nvPicPr>
                    <p:blipFill>
                      <a:blip r:embed="rId28"/>
                      <a:stretch>
                        <a:fillRect/>
                      </a:stretch>
                    </p:blipFill>
                    <p:spPr>
                      <a:xfrm>
                        <a:off x="0" y="0"/>
                        <a:ext cx="161984" cy="161974"/>
                      </a:xfrm>
                      <a:prstGeom prst="rect">
                        <a:avLst/>
                      </a:prstGeom>
                    </p:spPr>
                  </p:pic>
                </p:oleObj>
              </mc:Fallback>
            </mc:AlternateContent>
          </a:graphicData>
        </a:graphic>
      </p:graphicFrame>
      <p:grpSp>
        <p:nvGrpSpPr>
          <p:cNvPr id="58" name="Group 57"/>
          <p:cNvGrpSpPr/>
          <p:nvPr/>
        </p:nvGrpSpPr>
        <p:grpSpPr bwMode="ltGray">
          <a:xfrm>
            <a:off x="3" y="6574668"/>
            <a:ext cx="9143998" cy="291729"/>
            <a:chOff x="-476250" y="1079180"/>
            <a:chExt cx="9437687" cy="474348"/>
          </a:xfrm>
        </p:grpSpPr>
        <p:sp>
          <p:nvSpPr>
            <p:cNvPr id="59" name="TitleTopPlaceholder"/>
            <p:cNvSpPr>
              <a:spLocks noChangeArrowheads="1"/>
            </p:cNvSpPr>
            <p:nvPr/>
          </p:nvSpPr>
          <p:spPr bwMode="ltGray">
            <a:xfrm>
              <a:off x="1717675" y="1079183"/>
              <a:ext cx="2193925" cy="474345"/>
            </a:xfrm>
            <a:prstGeom prst="rect">
              <a:avLst/>
            </a:prstGeom>
            <a:solidFill>
              <a:schemeClr val="accent4">
                <a:alpha val="77000"/>
              </a:schemeClr>
            </a:solidFill>
            <a:ln w="9525">
              <a:noFill/>
              <a:miter lim="800000"/>
              <a:headEnd/>
              <a:tailEnd/>
            </a:ln>
            <a:effectLst/>
          </p:spPr>
          <p:txBody>
            <a:bodyPr wrap="none" anchor="ctr"/>
            <a:lstStyle/>
            <a:p>
              <a:pPr algn="ctr" fontAlgn="base">
                <a:spcBef>
                  <a:spcPct val="0"/>
                </a:spcBef>
                <a:spcAft>
                  <a:spcPct val="0"/>
                </a:spcAft>
              </a:pPr>
              <a:endParaRPr lang="en-US" sz="1200" b="1" i="1" dirty="0">
                <a:solidFill>
                  <a:srgbClr val="FF0000"/>
                </a:solidFill>
              </a:endParaRPr>
            </a:p>
          </p:txBody>
        </p:sp>
        <p:sp>
          <p:nvSpPr>
            <p:cNvPr id="60" name="TitleTopPlaceholder"/>
            <p:cNvSpPr>
              <a:spLocks noChangeArrowheads="1"/>
            </p:cNvSpPr>
            <p:nvPr/>
          </p:nvSpPr>
          <p:spPr bwMode="ltGray">
            <a:xfrm>
              <a:off x="-476250" y="1079180"/>
              <a:ext cx="2193925" cy="474346"/>
            </a:xfrm>
            <a:prstGeom prst="rect">
              <a:avLst/>
            </a:prstGeom>
            <a:solidFill>
              <a:srgbClr val="FFC000">
                <a:alpha val="80000"/>
              </a:srgbClr>
            </a:solidFill>
            <a:ln w="9525">
              <a:noFill/>
              <a:miter lim="800000"/>
              <a:headEnd/>
              <a:tailEnd/>
            </a:ln>
            <a:effectLst/>
          </p:spPr>
          <p:txBody>
            <a:bodyPr wrap="none" anchor="ctr"/>
            <a:lstStyle/>
            <a:p>
              <a:pPr fontAlgn="base">
                <a:spcBef>
                  <a:spcPct val="0"/>
                </a:spcBef>
                <a:spcAft>
                  <a:spcPct val="0"/>
                </a:spcAft>
              </a:pPr>
              <a:fld id="{A00F59A2-104D-40A4-9027-BF229CD98FC8}" type="datetime1">
                <a:rPr lang="en-US" sz="750" smtClean="0">
                  <a:solidFill>
                    <a:srgbClr val="000000"/>
                  </a:solidFill>
                  <a:latin typeface="Calibri" panose="020F0502020204030204" pitchFamily="34" charset="0"/>
                  <a:cs typeface="Calibri" panose="020F0502020204030204" pitchFamily="34" charset="0"/>
                </a:rPr>
                <a:pPr fontAlgn="base">
                  <a:spcBef>
                    <a:spcPct val="0"/>
                  </a:spcBef>
                  <a:spcAft>
                    <a:spcPct val="0"/>
                  </a:spcAft>
                </a:pPr>
                <a:t>11/30/2022</a:t>
              </a:fld>
              <a:endParaRPr lang="en-US" sz="750" dirty="0">
                <a:solidFill>
                  <a:srgbClr val="000000"/>
                </a:solidFill>
                <a:latin typeface="Calibri" panose="020F0502020204030204" pitchFamily="34" charset="0"/>
                <a:cs typeface="Calibri" panose="020F0502020204030204" pitchFamily="34" charset="0"/>
              </a:endParaRPr>
            </a:p>
          </p:txBody>
        </p:sp>
        <p:sp>
          <p:nvSpPr>
            <p:cNvPr id="61" name="TitleTopPlaceholder"/>
            <p:cNvSpPr>
              <a:spLocks noChangeArrowheads="1"/>
            </p:cNvSpPr>
            <p:nvPr/>
          </p:nvSpPr>
          <p:spPr bwMode="ltGray">
            <a:xfrm>
              <a:off x="3534566" y="1079183"/>
              <a:ext cx="5426871" cy="474345"/>
            </a:xfrm>
            <a:prstGeom prst="rect">
              <a:avLst/>
            </a:prstGeom>
            <a:solidFill>
              <a:srgbClr val="009900">
                <a:alpha val="69000"/>
              </a:srgbClr>
            </a:solidFill>
            <a:ln w="9525">
              <a:noFill/>
              <a:miter lim="800000"/>
              <a:headEnd/>
              <a:tailEnd/>
            </a:ln>
            <a:effectLst/>
          </p:spPr>
          <p:txBody>
            <a:bodyPr wrap="none" anchor="ctr"/>
            <a:lstStyle/>
            <a:p>
              <a:pPr fontAlgn="base">
                <a:spcBef>
                  <a:spcPct val="0"/>
                </a:spcBef>
                <a:spcAft>
                  <a:spcPct val="0"/>
                </a:spcAft>
              </a:pPr>
              <a:endParaRPr lang="en-US" sz="1200" dirty="0">
                <a:solidFill>
                  <a:srgbClr val="000000"/>
                </a:solidFill>
              </a:endParaRPr>
            </a:p>
          </p:txBody>
        </p:sp>
      </p:grpSp>
      <p:sp>
        <p:nvSpPr>
          <p:cNvPr id="10" name="McK 1. On-page tracker" hidden="1"/>
          <p:cNvSpPr>
            <a:spLocks noChangeArrowheads="1"/>
          </p:cNvSpPr>
          <p:nvPr/>
        </p:nvSpPr>
        <p:spPr bwMode="auto">
          <a:xfrm>
            <a:off x="174947" y="27541"/>
            <a:ext cx="644407" cy="1615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fontAlgn="base">
              <a:spcBef>
                <a:spcPct val="0"/>
              </a:spcBef>
              <a:spcAft>
                <a:spcPct val="0"/>
              </a:spcAft>
            </a:pPr>
            <a:r>
              <a:rPr lang="en-US" sz="1050" dirty="0">
                <a:solidFill>
                  <a:srgbClr val="808080"/>
                </a:solidFill>
              </a:rPr>
              <a:t>TRACKER</a:t>
            </a:r>
          </a:p>
        </p:txBody>
      </p:sp>
      <p:sp>
        <p:nvSpPr>
          <p:cNvPr id="11" name="McK 3. Unit of measure" hidden="1"/>
          <p:cNvSpPr txBox="1">
            <a:spLocks noChangeArrowheads="1"/>
          </p:cNvSpPr>
          <p:nvPr/>
        </p:nvSpPr>
        <p:spPr bwMode="auto">
          <a:xfrm>
            <a:off x="174948" y="542617"/>
            <a:ext cx="8053675" cy="1846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lvl1pPr defTabSz="895350">
              <a:defRPr sz="2400">
                <a:solidFill>
                  <a:schemeClr val="tx1"/>
                </a:solidFill>
                <a:latin typeface="Arial" charset="0"/>
              </a:defRPr>
            </a:lvl1pPr>
            <a:lvl2pPr marL="447675" defTabSz="895350">
              <a:defRPr sz="2400">
                <a:solidFill>
                  <a:schemeClr val="tx1"/>
                </a:solidFill>
                <a:latin typeface="Arial" charset="0"/>
              </a:defRPr>
            </a:lvl2pPr>
            <a:lvl3pPr marL="895350" defTabSz="895350">
              <a:defRPr sz="2400">
                <a:solidFill>
                  <a:schemeClr val="tx1"/>
                </a:solidFill>
                <a:latin typeface="Arial" charset="0"/>
              </a:defRPr>
            </a:lvl3pPr>
            <a:lvl4pPr marL="1344613" defTabSz="895350">
              <a:defRPr sz="2400">
                <a:solidFill>
                  <a:schemeClr val="tx1"/>
                </a:solidFill>
                <a:latin typeface="Arial" charset="0"/>
              </a:defRPr>
            </a:lvl4pPr>
            <a:lvl5pPr marL="1792288" defTabSz="895350">
              <a:defRPr sz="2400">
                <a:solidFill>
                  <a:schemeClr val="tx1"/>
                </a:solidFill>
                <a:latin typeface="Arial" charset="0"/>
              </a:defRPr>
            </a:lvl5pPr>
            <a:lvl6pPr marL="2249488" defTabSz="895350" fontAlgn="base">
              <a:spcBef>
                <a:spcPct val="0"/>
              </a:spcBef>
              <a:spcAft>
                <a:spcPct val="0"/>
              </a:spcAft>
              <a:defRPr sz="2400">
                <a:solidFill>
                  <a:schemeClr val="tx1"/>
                </a:solidFill>
                <a:latin typeface="Arial" charset="0"/>
              </a:defRPr>
            </a:lvl6pPr>
            <a:lvl7pPr marL="2706688" defTabSz="895350" fontAlgn="base">
              <a:spcBef>
                <a:spcPct val="0"/>
              </a:spcBef>
              <a:spcAft>
                <a:spcPct val="0"/>
              </a:spcAft>
              <a:defRPr sz="2400">
                <a:solidFill>
                  <a:schemeClr val="tx1"/>
                </a:solidFill>
                <a:latin typeface="Arial" charset="0"/>
              </a:defRPr>
            </a:lvl7pPr>
            <a:lvl8pPr marL="3163888" defTabSz="895350" fontAlgn="base">
              <a:spcBef>
                <a:spcPct val="0"/>
              </a:spcBef>
              <a:spcAft>
                <a:spcPct val="0"/>
              </a:spcAft>
              <a:defRPr sz="2400">
                <a:solidFill>
                  <a:schemeClr val="tx1"/>
                </a:solidFill>
                <a:latin typeface="Arial" charset="0"/>
              </a:defRPr>
            </a:lvl8pPr>
            <a:lvl9pPr marL="3621088" defTabSz="895350" fontAlgn="base">
              <a:spcBef>
                <a:spcPct val="0"/>
              </a:spcBef>
              <a:spcAft>
                <a:spcPct val="0"/>
              </a:spcAft>
              <a:defRPr sz="2400">
                <a:solidFill>
                  <a:schemeClr val="tx1"/>
                </a:solidFill>
                <a:latin typeface="Arial" charset="0"/>
              </a:defRPr>
            </a:lvl9pPr>
          </a:lstStyle>
          <a:p>
            <a:pPr fontAlgn="base">
              <a:spcBef>
                <a:spcPct val="0"/>
              </a:spcBef>
              <a:spcAft>
                <a:spcPct val="0"/>
              </a:spcAft>
              <a:defRPr/>
            </a:pPr>
            <a:r>
              <a:rPr lang="en-US" sz="1200" dirty="0">
                <a:solidFill>
                  <a:srgbClr val="808080"/>
                </a:solidFill>
                <a:latin typeface="Arial"/>
              </a:rPr>
              <a:t>Unit of measure</a:t>
            </a:r>
          </a:p>
        </p:txBody>
      </p:sp>
      <p:grpSp>
        <p:nvGrpSpPr>
          <p:cNvPr id="12" name="McK Slide Elements" hidden="1"/>
          <p:cNvGrpSpPr>
            <a:grpSpLocks/>
          </p:cNvGrpSpPr>
          <p:nvPr/>
        </p:nvGrpSpPr>
        <p:grpSpPr bwMode="auto">
          <a:xfrm>
            <a:off x="174944" y="6128514"/>
            <a:ext cx="8799129" cy="370922"/>
            <a:chOff x="75" y="3921"/>
            <a:chExt cx="689" cy="229"/>
          </a:xfrm>
        </p:grpSpPr>
        <p:sp>
          <p:nvSpPr>
            <p:cNvPr id="13" name="McK 4. Footnote"/>
            <p:cNvSpPr txBox="1">
              <a:spLocks noChangeArrowheads="1"/>
            </p:cNvSpPr>
            <p:nvPr/>
          </p:nvSpPr>
          <p:spPr bwMode="auto">
            <a:xfrm>
              <a:off x="75" y="3921"/>
              <a:ext cx="689" cy="7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nchor="b">
              <a:spAutoFit/>
            </a:bodyPr>
            <a:lstStyle>
              <a:lvl1pPr marL="104775" indent="-104775" defTabSz="895350">
                <a:defRPr sz="2400">
                  <a:solidFill>
                    <a:schemeClr val="tx1"/>
                  </a:solidFill>
                  <a:latin typeface="Arial" charset="0"/>
                </a:defRPr>
              </a:lvl1pPr>
              <a:lvl2pPr marL="1031875" defTabSz="895350">
                <a:defRPr sz="2400">
                  <a:solidFill>
                    <a:schemeClr val="tx1"/>
                  </a:solidFill>
                  <a:latin typeface="Arial" charset="0"/>
                </a:defRPr>
              </a:lvl2pPr>
              <a:lvl3pPr marL="1217613" defTabSz="895350">
                <a:defRPr sz="2400">
                  <a:solidFill>
                    <a:schemeClr val="tx1"/>
                  </a:solidFill>
                  <a:latin typeface="Arial" charset="0"/>
                </a:defRPr>
              </a:lvl3pPr>
              <a:lvl4pPr marL="1404938" defTabSz="895350">
                <a:defRPr sz="2400">
                  <a:solidFill>
                    <a:schemeClr val="tx1"/>
                  </a:solidFill>
                  <a:latin typeface="Arial" charset="0"/>
                </a:defRPr>
              </a:lvl4pPr>
              <a:lvl5pPr marL="1792288" defTabSz="895350">
                <a:defRPr sz="2400">
                  <a:solidFill>
                    <a:schemeClr val="tx1"/>
                  </a:solidFill>
                  <a:latin typeface="Arial" charset="0"/>
                </a:defRPr>
              </a:lvl5pPr>
              <a:lvl6pPr marL="2249488" defTabSz="895350" fontAlgn="base">
                <a:spcBef>
                  <a:spcPct val="0"/>
                </a:spcBef>
                <a:spcAft>
                  <a:spcPct val="0"/>
                </a:spcAft>
                <a:defRPr sz="2400">
                  <a:solidFill>
                    <a:schemeClr val="tx1"/>
                  </a:solidFill>
                  <a:latin typeface="Arial" charset="0"/>
                </a:defRPr>
              </a:lvl6pPr>
              <a:lvl7pPr marL="2706688" defTabSz="895350" fontAlgn="base">
                <a:spcBef>
                  <a:spcPct val="0"/>
                </a:spcBef>
                <a:spcAft>
                  <a:spcPct val="0"/>
                </a:spcAft>
                <a:defRPr sz="2400">
                  <a:solidFill>
                    <a:schemeClr val="tx1"/>
                  </a:solidFill>
                  <a:latin typeface="Arial" charset="0"/>
                </a:defRPr>
              </a:lvl7pPr>
              <a:lvl8pPr marL="3163888" defTabSz="895350" fontAlgn="base">
                <a:spcBef>
                  <a:spcPct val="0"/>
                </a:spcBef>
                <a:spcAft>
                  <a:spcPct val="0"/>
                </a:spcAft>
                <a:defRPr sz="2400">
                  <a:solidFill>
                    <a:schemeClr val="tx1"/>
                  </a:solidFill>
                  <a:latin typeface="Arial" charset="0"/>
                </a:defRPr>
              </a:lvl8pPr>
              <a:lvl9pPr marL="3621088" defTabSz="895350" fontAlgn="base">
                <a:spcBef>
                  <a:spcPct val="0"/>
                </a:spcBef>
                <a:spcAft>
                  <a:spcPct val="0"/>
                </a:spcAft>
                <a:defRPr sz="2400">
                  <a:solidFill>
                    <a:schemeClr val="tx1"/>
                  </a:solidFill>
                  <a:latin typeface="Arial" charset="0"/>
                </a:defRPr>
              </a:lvl9pPr>
            </a:lstStyle>
            <a:p>
              <a:pPr fontAlgn="base">
                <a:spcBef>
                  <a:spcPct val="0"/>
                </a:spcBef>
                <a:spcAft>
                  <a:spcPct val="0"/>
                </a:spcAft>
                <a:defRPr/>
              </a:pPr>
              <a:r>
                <a:rPr lang="en-US" sz="750" dirty="0">
                  <a:solidFill>
                    <a:srgbClr val="000000"/>
                  </a:solidFill>
                  <a:latin typeface="Arial"/>
                </a:rPr>
                <a:t>1 Footnote</a:t>
              </a:r>
            </a:p>
          </p:txBody>
        </p:sp>
        <p:sp>
          <p:nvSpPr>
            <p:cNvPr id="14" name="McK 5. Source"/>
            <p:cNvSpPr>
              <a:spLocks noChangeArrowheads="1"/>
            </p:cNvSpPr>
            <p:nvPr/>
          </p:nvSpPr>
          <p:spPr bwMode="auto">
            <a:xfrm>
              <a:off x="75" y="4079"/>
              <a:ext cx="689" cy="7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nchor="b">
              <a:spAutoFit/>
            </a:bodyPr>
            <a:lstStyle/>
            <a:p>
              <a:pPr marL="466433" indent="-466433" defTabSz="685072" fontAlgn="base">
                <a:spcBef>
                  <a:spcPct val="0"/>
                </a:spcBef>
                <a:spcAft>
                  <a:spcPct val="0"/>
                </a:spcAft>
                <a:tabLst>
                  <a:tab pos="468861" algn="l"/>
                </a:tabLst>
              </a:pPr>
              <a:r>
                <a:rPr lang="en-US" sz="750" dirty="0">
                  <a:solidFill>
                    <a:srgbClr val="000000"/>
                  </a:solidFill>
                </a:rPr>
                <a:t>SOURCE: Source</a:t>
              </a:r>
            </a:p>
          </p:txBody>
        </p:sp>
      </p:grpSp>
      <p:grpSp>
        <p:nvGrpSpPr>
          <p:cNvPr id="15" name="ACET" hidden="1"/>
          <p:cNvGrpSpPr>
            <a:grpSpLocks/>
          </p:cNvGrpSpPr>
          <p:nvPr/>
        </p:nvGrpSpPr>
        <p:grpSpPr bwMode="auto">
          <a:xfrm>
            <a:off x="1482156" y="1281224"/>
            <a:ext cx="4350892" cy="387119"/>
            <a:chOff x="915" y="791"/>
            <a:chExt cx="2686" cy="239"/>
          </a:xfrm>
        </p:grpSpPr>
        <p:cxnSp>
          <p:nvCxnSpPr>
            <p:cNvPr id="16" name="AutoShape 249"/>
            <p:cNvCxnSpPr>
              <a:cxnSpLocks noChangeShapeType="1"/>
              <a:stCxn id="17" idx="4"/>
              <a:endCxn id="17" idx="6"/>
            </p:cNvCxnSpPr>
            <p:nvPr/>
          </p:nvCxnSpPr>
          <p:spPr bwMode="auto">
            <a:xfrm>
              <a:off x="915" y="1030"/>
              <a:ext cx="2686" cy="0"/>
            </a:xfrm>
            <a:prstGeom prst="straightConnector1">
              <a:avLst/>
            </a:prstGeom>
            <a:noFill/>
            <a:ln w="9525">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7" name="AutoShape 250"/>
            <p:cNvSpPr>
              <a:spLocks noChangeArrowheads="1"/>
            </p:cNvSpPr>
            <p:nvPr/>
          </p:nvSpPr>
          <p:spPr bwMode="auto">
            <a:xfrm>
              <a:off x="915" y="791"/>
              <a:ext cx="2686" cy="239"/>
            </a:xfrm>
            <a:prstGeom prst="leftRightArrow">
              <a:avLst>
                <a:gd name="adj1" fmla="val 100000"/>
                <a:gd name="adj2" fmla="val 0"/>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18288" anchor="b">
              <a:spAutoFit/>
            </a:bodyPr>
            <a:lstStyle/>
            <a:p>
              <a:pPr fontAlgn="base">
                <a:spcBef>
                  <a:spcPct val="0"/>
                </a:spcBef>
                <a:spcAft>
                  <a:spcPct val="0"/>
                </a:spcAft>
              </a:pPr>
              <a:r>
                <a:rPr lang="en-US" sz="1200" b="1" dirty="0">
                  <a:solidFill>
                    <a:srgbClr val="000000"/>
                  </a:solidFill>
                </a:rPr>
                <a:t>Title</a:t>
              </a:r>
            </a:p>
            <a:p>
              <a:pPr fontAlgn="base">
                <a:spcBef>
                  <a:spcPct val="0"/>
                </a:spcBef>
                <a:spcAft>
                  <a:spcPct val="0"/>
                </a:spcAft>
              </a:pPr>
              <a:r>
                <a:rPr lang="en-US" sz="1200" dirty="0">
                  <a:solidFill>
                    <a:srgbClr val="808080"/>
                  </a:solidFill>
                </a:rPr>
                <a:t>Unit of measure</a:t>
              </a:r>
            </a:p>
          </p:txBody>
        </p:sp>
      </p:grpSp>
      <p:grpSp>
        <p:nvGrpSpPr>
          <p:cNvPr id="63" name="LegendBoxes" hidden="1"/>
          <p:cNvGrpSpPr>
            <a:grpSpLocks/>
          </p:cNvGrpSpPr>
          <p:nvPr/>
        </p:nvGrpSpPr>
        <p:grpSpPr bwMode="auto">
          <a:xfrm>
            <a:off x="7449492" y="275440"/>
            <a:ext cx="644699" cy="1004244"/>
            <a:chOff x="4936" y="176"/>
            <a:chExt cx="398" cy="620"/>
          </a:xfrm>
        </p:grpSpPr>
        <p:sp>
          <p:nvSpPr>
            <p:cNvPr id="64" name="Legend1"/>
            <p:cNvSpPr>
              <a:spLocks noChangeArrowheads="1"/>
            </p:cNvSpPr>
            <p:nvPr/>
          </p:nvSpPr>
          <p:spPr bwMode="auto">
            <a:xfrm>
              <a:off x="5096" y="176"/>
              <a:ext cx="238" cy="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685145" fontAlgn="base">
                <a:spcBef>
                  <a:spcPct val="0"/>
                </a:spcBef>
                <a:spcAft>
                  <a:spcPct val="0"/>
                </a:spcAft>
                <a:buClr>
                  <a:srgbClr val="000000"/>
                </a:buClr>
              </a:pPr>
              <a:r>
                <a:rPr lang="en-US" sz="900" dirty="0">
                  <a:solidFill>
                    <a:srgbClr val="000000"/>
                  </a:solidFill>
                </a:rPr>
                <a:t>Legend</a:t>
              </a:r>
            </a:p>
          </p:txBody>
        </p:sp>
        <p:sp>
          <p:nvSpPr>
            <p:cNvPr id="65" name="LegendRectangle1"/>
            <p:cNvSpPr>
              <a:spLocks noChangeArrowheads="1"/>
            </p:cNvSpPr>
            <p:nvPr/>
          </p:nvSpPr>
          <p:spPr bwMode="auto">
            <a:xfrm>
              <a:off x="4936" y="183"/>
              <a:ext cx="104" cy="101"/>
            </a:xfrm>
            <a:prstGeom prst="rect">
              <a:avLst/>
            </a:prstGeom>
            <a:solidFill>
              <a:schemeClr val="accent1"/>
            </a:solidFill>
            <a:ln w="9525">
              <a:solidFill>
                <a:srgbClr val="808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900" dirty="0">
                <a:solidFill>
                  <a:srgbClr val="000000"/>
                </a:solidFill>
              </a:endParaRPr>
            </a:p>
          </p:txBody>
        </p:sp>
        <p:sp>
          <p:nvSpPr>
            <p:cNvPr id="66" name="Legend2"/>
            <p:cNvSpPr>
              <a:spLocks noChangeArrowheads="1"/>
            </p:cNvSpPr>
            <p:nvPr/>
          </p:nvSpPr>
          <p:spPr bwMode="auto">
            <a:xfrm>
              <a:off x="5096" y="346"/>
              <a:ext cx="238" cy="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685145" fontAlgn="base">
                <a:spcBef>
                  <a:spcPct val="0"/>
                </a:spcBef>
                <a:spcAft>
                  <a:spcPct val="0"/>
                </a:spcAft>
                <a:buClr>
                  <a:srgbClr val="000000"/>
                </a:buClr>
              </a:pPr>
              <a:r>
                <a:rPr lang="en-US" sz="900" dirty="0">
                  <a:solidFill>
                    <a:srgbClr val="000000"/>
                  </a:solidFill>
                </a:rPr>
                <a:t>Legend</a:t>
              </a:r>
            </a:p>
          </p:txBody>
        </p:sp>
        <p:sp>
          <p:nvSpPr>
            <p:cNvPr id="67" name="LegendRectangle2"/>
            <p:cNvSpPr>
              <a:spLocks noChangeArrowheads="1"/>
            </p:cNvSpPr>
            <p:nvPr/>
          </p:nvSpPr>
          <p:spPr bwMode="auto">
            <a:xfrm>
              <a:off x="4936" y="353"/>
              <a:ext cx="104" cy="101"/>
            </a:xfrm>
            <a:prstGeom prst="rect">
              <a:avLst/>
            </a:prstGeom>
            <a:solidFill>
              <a:schemeClr val="accent2"/>
            </a:solidFill>
            <a:ln w="9525">
              <a:solidFill>
                <a:srgbClr val="808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900" dirty="0">
                <a:solidFill>
                  <a:srgbClr val="000000"/>
                </a:solidFill>
              </a:endParaRPr>
            </a:p>
          </p:txBody>
        </p:sp>
        <p:sp>
          <p:nvSpPr>
            <p:cNvPr id="68" name="Legend3"/>
            <p:cNvSpPr>
              <a:spLocks noChangeArrowheads="1"/>
            </p:cNvSpPr>
            <p:nvPr/>
          </p:nvSpPr>
          <p:spPr bwMode="auto">
            <a:xfrm>
              <a:off x="5096" y="517"/>
              <a:ext cx="238" cy="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685145" fontAlgn="base">
                <a:spcBef>
                  <a:spcPct val="0"/>
                </a:spcBef>
                <a:spcAft>
                  <a:spcPct val="0"/>
                </a:spcAft>
                <a:buClr>
                  <a:srgbClr val="000000"/>
                </a:buClr>
              </a:pPr>
              <a:r>
                <a:rPr lang="en-US" sz="900" dirty="0">
                  <a:solidFill>
                    <a:srgbClr val="000000"/>
                  </a:solidFill>
                </a:rPr>
                <a:t>Legend</a:t>
              </a:r>
            </a:p>
          </p:txBody>
        </p:sp>
        <p:sp>
          <p:nvSpPr>
            <p:cNvPr id="69" name="LegendRectangle3"/>
            <p:cNvSpPr>
              <a:spLocks noChangeArrowheads="1"/>
            </p:cNvSpPr>
            <p:nvPr/>
          </p:nvSpPr>
          <p:spPr bwMode="auto">
            <a:xfrm>
              <a:off x="4936" y="524"/>
              <a:ext cx="104" cy="101"/>
            </a:xfrm>
            <a:prstGeom prst="rect">
              <a:avLst/>
            </a:prstGeom>
            <a:solidFill>
              <a:schemeClr val="hlink"/>
            </a:solidFill>
            <a:ln w="9525">
              <a:solidFill>
                <a:srgbClr val="808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900" dirty="0">
                <a:solidFill>
                  <a:srgbClr val="000000"/>
                </a:solidFill>
              </a:endParaRPr>
            </a:p>
          </p:txBody>
        </p:sp>
        <p:sp>
          <p:nvSpPr>
            <p:cNvPr id="70" name="Legend4"/>
            <p:cNvSpPr>
              <a:spLocks noChangeArrowheads="1"/>
            </p:cNvSpPr>
            <p:nvPr/>
          </p:nvSpPr>
          <p:spPr bwMode="auto">
            <a:xfrm>
              <a:off x="5096" y="688"/>
              <a:ext cx="238" cy="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685145" fontAlgn="base">
                <a:spcBef>
                  <a:spcPct val="0"/>
                </a:spcBef>
                <a:spcAft>
                  <a:spcPct val="0"/>
                </a:spcAft>
                <a:buClr>
                  <a:srgbClr val="000000"/>
                </a:buClr>
              </a:pPr>
              <a:r>
                <a:rPr lang="en-US" sz="900" dirty="0">
                  <a:solidFill>
                    <a:srgbClr val="000000"/>
                  </a:solidFill>
                </a:rPr>
                <a:t>Legend</a:t>
              </a:r>
            </a:p>
          </p:txBody>
        </p:sp>
        <p:sp>
          <p:nvSpPr>
            <p:cNvPr id="71" name="LegendRectangle4"/>
            <p:cNvSpPr>
              <a:spLocks noChangeArrowheads="1"/>
            </p:cNvSpPr>
            <p:nvPr/>
          </p:nvSpPr>
          <p:spPr bwMode="auto">
            <a:xfrm>
              <a:off x="4936" y="695"/>
              <a:ext cx="104" cy="101"/>
            </a:xfrm>
            <a:prstGeom prst="rect">
              <a:avLst/>
            </a:prstGeom>
            <a:solidFill>
              <a:schemeClr val="folHlink"/>
            </a:solidFill>
            <a:ln w="9525">
              <a:solidFill>
                <a:srgbClr val="808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900" dirty="0">
                <a:solidFill>
                  <a:srgbClr val="000000"/>
                </a:solidFill>
              </a:endParaRPr>
            </a:p>
          </p:txBody>
        </p:sp>
      </p:grpSp>
      <p:grpSp>
        <p:nvGrpSpPr>
          <p:cNvPr id="72" name="LegendLines" hidden="1"/>
          <p:cNvGrpSpPr>
            <a:grpSpLocks/>
          </p:cNvGrpSpPr>
          <p:nvPr/>
        </p:nvGrpSpPr>
        <p:grpSpPr bwMode="auto">
          <a:xfrm>
            <a:off x="7135219" y="275441"/>
            <a:ext cx="958945" cy="696492"/>
            <a:chOff x="4750" y="176"/>
            <a:chExt cx="592" cy="430"/>
          </a:xfrm>
        </p:grpSpPr>
        <p:sp>
          <p:nvSpPr>
            <p:cNvPr id="73" name="LineLegend1"/>
            <p:cNvSpPr>
              <a:spLocks noChangeShapeType="1"/>
            </p:cNvSpPr>
            <p:nvPr/>
          </p:nvSpPr>
          <p:spPr bwMode="auto">
            <a:xfrm>
              <a:off x="4750" y="233"/>
              <a:ext cx="288" cy="0"/>
            </a:xfrm>
            <a:prstGeom prst="line">
              <a:avLst/>
            </a:prstGeom>
            <a:noFill/>
            <a:ln w="28575">
              <a:solidFill>
                <a:schemeClr val="accent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sz="900" dirty="0">
                <a:solidFill>
                  <a:srgbClr val="000000"/>
                </a:solidFill>
              </a:endParaRPr>
            </a:p>
          </p:txBody>
        </p:sp>
        <p:sp>
          <p:nvSpPr>
            <p:cNvPr id="74" name="LineLegend2"/>
            <p:cNvSpPr>
              <a:spLocks noChangeShapeType="1"/>
            </p:cNvSpPr>
            <p:nvPr/>
          </p:nvSpPr>
          <p:spPr bwMode="auto">
            <a:xfrm>
              <a:off x="4750" y="402"/>
              <a:ext cx="288" cy="0"/>
            </a:xfrm>
            <a:prstGeom prst="line">
              <a:avLst/>
            </a:prstGeom>
            <a:noFill/>
            <a:ln w="28575">
              <a:solidFill>
                <a:schemeClr val="accent3"/>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sz="900" dirty="0">
                <a:solidFill>
                  <a:srgbClr val="000000"/>
                </a:solidFill>
              </a:endParaRPr>
            </a:p>
          </p:txBody>
        </p:sp>
        <p:sp>
          <p:nvSpPr>
            <p:cNvPr id="75" name="LineLegend3"/>
            <p:cNvSpPr>
              <a:spLocks noChangeShapeType="1"/>
            </p:cNvSpPr>
            <p:nvPr/>
          </p:nvSpPr>
          <p:spPr bwMode="auto">
            <a:xfrm>
              <a:off x="4750" y="577"/>
              <a:ext cx="288" cy="0"/>
            </a:xfrm>
            <a:prstGeom prst="line">
              <a:avLst/>
            </a:prstGeom>
            <a:noFill/>
            <a:ln w="28575">
              <a:solidFill>
                <a:schemeClr val="accent3"/>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sz="900" dirty="0">
                <a:solidFill>
                  <a:srgbClr val="000000"/>
                </a:solidFill>
              </a:endParaRPr>
            </a:p>
          </p:txBody>
        </p:sp>
        <p:sp>
          <p:nvSpPr>
            <p:cNvPr id="76" name="Legend1"/>
            <p:cNvSpPr>
              <a:spLocks noChangeArrowheads="1"/>
            </p:cNvSpPr>
            <p:nvPr/>
          </p:nvSpPr>
          <p:spPr bwMode="auto">
            <a:xfrm>
              <a:off x="5104" y="176"/>
              <a:ext cx="238" cy="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685145" fontAlgn="base">
                <a:spcBef>
                  <a:spcPct val="0"/>
                </a:spcBef>
                <a:spcAft>
                  <a:spcPct val="0"/>
                </a:spcAft>
                <a:buClr>
                  <a:srgbClr val="000000"/>
                </a:buClr>
              </a:pPr>
              <a:r>
                <a:rPr lang="en-US" sz="900" dirty="0">
                  <a:solidFill>
                    <a:srgbClr val="000000"/>
                  </a:solidFill>
                </a:rPr>
                <a:t>Legend</a:t>
              </a:r>
            </a:p>
          </p:txBody>
        </p:sp>
        <p:sp>
          <p:nvSpPr>
            <p:cNvPr id="77" name="Legend2"/>
            <p:cNvSpPr>
              <a:spLocks noChangeArrowheads="1"/>
            </p:cNvSpPr>
            <p:nvPr/>
          </p:nvSpPr>
          <p:spPr bwMode="auto">
            <a:xfrm>
              <a:off x="5104" y="344"/>
              <a:ext cx="238" cy="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685145" fontAlgn="base">
                <a:spcBef>
                  <a:spcPct val="0"/>
                </a:spcBef>
                <a:spcAft>
                  <a:spcPct val="0"/>
                </a:spcAft>
                <a:buClr>
                  <a:srgbClr val="000000"/>
                </a:buClr>
              </a:pPr>
              <a:r>
                <a:rPr lang="en-US" sz="900" dirty="0">
                  <a:solidFill>
                    <a:srgbClr val="000000"/>
                  </a:solidFill>
                </a:rPr>
                <a:t>Legend</a:t>
              </a:r>
            </a:p>
          </p:txBody>
        </p:sp>
        <p:sp>
          <p:nvSpPr>
            <p:cNvPr id="78" name="Legend3"/>
            <p:cNvSpPr>
              <a:spLocks noChangeArrowheads="1"/>
            </p:cNvSpPr>
            <p:nvPr/>
          </p:nvSpPr>
          <p:spPr bwMode="auto">
            <a:xfrm>
              <a:off x="5104" y="520"/>
              <a:ext cx="238" cy="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685145" fontAlgn="base">
                <a:spcBef>
                  <a:spcPct val="0"/>
                </a:spcBef>
                <a:spcAft>
                  <a:spcPct val="0"/>
                </a:spcAft>
                <a:buClr>
                  <a:srgbClr val="000000"/>
                </a:buClr>
              </a:pPr>
              <a:r>
                <a:rPr lang="en-US" sz="900" dirty="0">
                  <a:solidFill>
                    <a:srgbClr val="000000"/>
                  </a:solidFill>
                </a:rPr>
                <a:t>Legend</a:t>
              </a:r>
            </a:p>
          </p:txBody>
        </p:sp>
      </p:grpSp>
      <p:grpSp>
        <p:nvGrpSpPr>
          <p:cNvPr id="79" name="McKSticker" hidden="1"/>
          <p:cNvGrpSpPr/>
          <p:nvPr/>
        </p:nvGrpSpPr>
        <p:grpSpPr bwMode="auto">
          <a:xfrm>
            <a:off x="7418656" y="275443"/>
            <a:ext cx="809966" cy="166199"/>
            <a:chOff x="7946982" y="285750"/>
            <a:chExt cx="793793" cy="162890"/>
          </a:xfrm>
        </p:grpSpPr>
        <p:sp>
          <p:nvSpPr>
            <p:cNvPr id="80" name="StickerRectangle"/>
            <p:cNvSpPr>
              <a:spLocks noChangeArrowheads="1"/>
            </p:cNvSpPr>
            <p:nvPr/>
          </p:nvSpPr>
          <p:spPr bwMode="auto">
            <a:xfrm>
              <a:off x="7946982" y="285750"/>
              <a:ext cx="793793" cy="162890"/>
            </a:xfrm>
            <a:prstGeom prst="leftRightArrow">
              <a:avLst>
                <a:gd name="adj1" fmla="val 100000"/>
                <a:gd name="adj2" fmla="val 0"/>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27432" tIns="0" rIns="0" bIns="27432">
              <a:spAutoFit/>
            </a:bodyPr>
            <a:lstStyle/>
            <a:p>
              <a:pPr algn="r" defTabSz="685145" fontAlgn="base">
                <a:spcBef>
                  <a:spcPct val="0"/>
                </a:spcBef>
                <a:spcAft>
                  <a:spcPct val="0"/>
                </a:spcAft>
                <a:buClr>
                  <a:srgbClr val="000000"/>
                </a:buClr>
              </a:pPr>
              <a:r>
                <a:rPr lang="en-US" sz="900" dirty="0">
                  <a:solidFill>
                    <a:srgbClr val="808080"/>
                  </a:solidFill>
                </a:rPr>
                <a:t>PRELIMINARY</a:t>
              </a:r>
            </a:p>
          </p:txBody>
        </p:sp>
        <p:cxnSp>
          <p:nvCxnSpPr>
            <p:cNvPr id="81" name="AutoShape 31"/>
            <p:cNvCxnSpPr>
              <a:cxnSpLocks noChangeShapeType="1"/>
              <a:stCxn id="80" idx="2"/>
              <a:endCxn id="80" idx="4"/>
            </p:cNvCxnSpPr>
            <p:nvPr/>
          </p:nvCxnSpPr>
          <p:spPr bwMode="auto">
            <a:xfrm>
              <a:off x="7946982" y="285750"/>
              <a:ext cx="0" cy="162890"/>
            </a:xfrm>
            <a:prstGeom prst="straightConnector1">
              <a:avLst/>
            </a:prstGeom>
            <a:noFill/>
            <a:ln w="9525">
              <a:solidFill>
                <a:srgbClr val="808080"/>
              </a:solidFill>
              <a:round/>
              <a:headEnd/>
              <a:tailEnd/>
            </a:ln>
            <a:extLst>
              <a:ext uri="{909E8E84-426E-40DD-AFC4-6F175D3DCCD1}">
                <a14:hiddenFill xmlns:a14="http://schemas.microsoft.com/office/drawing/2010/main">
                  <a:noFill/>
                </a14:hiddenFill>
              </a:ext>
            </a:extLst>
          </p:spPr>
        </p:cxnSp>
        <p:cxnSp>
          <p:nvCxnSpPr>
            <p:cNvPr id="82" name="AutoShape 32"/>
            <p:cNvCxnSpPr>
              <a:cxnSpLocks noChangeShapeType="1"/>
              <a:stCxn id="80" idx="4"/>
              <a:endCxn id="80" idx="6"/>
            </p:cNvCxnSpPr>
            <p:nvPr/>
          </p:nvCxnSpPr>
          <p:spPr bwMode="auto">
            <a:xfrm>
              <a:off x="7946982" y="448640"/>
              <a:ext cx="793793" cy="0"/>
            </a:xfrm>
            <a:prstGeom prst="straightConnector1">
              <a:avLst/>
            </a:prstGeom>
            <a:noFill/>
            <a:ln w="25400">
              <a:solidFill>
                <a:srgbClr val="808080"/>
              </a:solidFill>
              <a:round/>
              <a:headEnd/>
              <a:tailEnd/>
            </a:ln>
            <a:extLst>
              <a:ext uri="{909E8E84-426E-40DD-AFC4-6F175D3DCCD1}">
                <a14:hiddenFill xmlns:a14="http://schemas.microsoft.com/office/drawing/2010/main">
                  <a:noFill/>
                </a14:hiddenFill>
              </a:ext>
            </a:extLst>
          </p:spPr>
        </p:cxnSp>
      </p:grpSp>
      <p:grpSp>
        <p:nvGrpSpPr>
          <p:cNvPr id="83" name="LegendMoons" hidden="1"/>
          <p:cNvGrpSpPr/>
          <p:nvPr/>
        </p:nvGrpSpPr>
        <p:grpSpPr bwMode="auto">
          <a:xfrm>
            <a:off x="7381273" y="275438"/>
            <a:ext cx="711928" cy="1333054"/>
            <a:chOff x="6655594" y="273840"/>
            <a:chExt cx="697715" cy="1306516"/>
          </a:xfrm>
        </p:grpSpPr>
        <p:grpSp>
          <p:nvGrpSpPr>
            <p:cNvPr id="84" name="MoonLegend1"/>
            <p:cNvGrpSpPr>
              <a:grpSpLocks noChangeAspect="1"/>
            </p:cNvGrpSpPr>
            <p:nvPr>
              <p:custDataLst>
                <p:tags r:id="rId12"/>
              </p:custDataLst>
            </p:nvPr>
          </p:nvGrpSpPr>
          <p:grpSpPr bwMode="auto">
            <a:xfrm>
              <a:off x="6655594" y="273840"/>
              <a:ext cx="209550" cy="209551"/>
              <a:chOff x="4533" y="183"/>
              <a:chExt cx="144" cy="144"/>
            </a:xfrm>
          </p:grpSpPr>
          <p:sp>
            <p:nvSpPr>
              <p:cNvPr id="102" name="Oval 38"/>
              <p:cNvSpPr>
                <a:spLocks noChangeAspect="1" noChangeArrowheads="1"/>
              </p:cNvSpPr>
              <p:nvPr>
                <p:custDataLst>
                  <p:tags r:id="rId25"/>
                </p:custDataLst>
              </p:nvPr>
            </p:nvSpPr>
            <p:spPr bwMode="auto">
              <a:xfrm>
                <a:off x="4533" y="183"/>
                <a:ext cx="144" cy="144"/>
              </a:xfrm>
              <a:prstGeom prst="ellipse">
                <a:avLst/>
              </a:prstGeom>
              <a:solidFill>
                <a:schemeClr val="accent1"/>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900" dirty="0">
                  <a:solidFill>
                    <a:srgbClr val="000000"/>
                  </a:solidFill>
                </a:endParaRPr>
              </a:p>
            </p:txBody>
          </p:sp>
          <p:sp>
            <p:nvSpPr>
              <p:cNvPr id="103" name="Arc 39"/>
              <p:cNvSpPr>
                <a:spLocks noChangeAspect="1"/>
              </p:cNvSpPr>
              <p:nvPr>
                <p:custDataLst>
                  <p:tags r:id="rId26"/>
                </p:custDataLst>
              </p:nvPr>
            </p:nvSpPr>
            <p:spPr bwMode="auto">
              <a:xfrm>
                <a:off x="4533" y="183"/>
                <a:ext cx="144" cy="144"/>
              </a:xfrm>
              <a:prstGeom prst="arc">
                <a:avLst>
                  <a:gd name="adj1" fmla="val 16200000"/>
                  <a:gd name="adj2" fmla="val 5400000"/>
                </a:avLst>
              </a:prstGeom>
              <a:solidFill>
                <a:schemeClr val="folHlink"/>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900" dirty="0">
                  <a:solidFill>
                    <a:srgbClr val="000000"/>
                  </a:solidFill>
                </a:endParaRPr>
              </a:p>
            </p:txBody>
          </p:sp>
        </p:grpSp>
        <p:grpSp>
          <p:nvGrpSpPr>
            <p:cNvPr id="85" name="MoonLegend2"/>
            <p:cNvGrpSpPr>
              <a:grpSpLocks noChangeAspect="1"/>
            </p:cNvGrpSpPr>
            <p:nvPr>
              <p:custDataLst>
                <p:tags r:id="rId13"/>
              </p:custDataLst>
            </p:nvPr>
          </p:nvGrpSpPr>
          <p:grpSpPr bwMode="auto">
            <a:xfrm>
              <a:off x="6655594" y="548081"/>
              <a:ext cx="209550" cy="209551"/>
              <a:chOff x="1694" y="2044"/>
              <a:chExt cx="160" cy="160"/>
            </a:xfrm>
          </p:grpSpPr>
          <p:sp>
            <p:nvSpPr>
              <p:cNvPr id="100" name="Oval 41"/>
              <p:cNvSpPr>
                <a:spLocks noChangeAspect="1" noChangeArrowheads="1"/>
              </p:cNvSpPr>
              <p:nvPr>
                <p:custDataLst>
                  <p:tags r:id="rId23"/>
                </p:custDataLst>
              </p:nvPr>
            </p:nvSpPr>
            <p:spPr bwMode="auto">
              <a:xfrm>
                <a:off x="1694" y="2044"/>
                <a:ext cx="160" cy="160"/>
              </a:xfrm>
              <a:prstGeom prst="ellipse">
                <a:avLst/>
              </a:prstGeom>
              <a:solidFill>
                <a:schemeClr val="accent1"/>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900" dirty="0">
                  <a:solidFill>
                    <a:srgbClr val="000000"/>
                  </a:solidFill>
                </a:endParaRPr>
              </a:p>
            </p:txBody>
          </p:sp>
          <p:sp>
            <p:nvSpPr>
              <p:cNvPr id="101" name="Arc 42"/>
              <p:cNvSpPr>
                <a:spLocks noChangeAspect="1"/>
              </p:cNvSpPr>
              <p:nvPr>
                <p:custDataLst>
                  <p:tags r:id="rId24"/>
                </p:custDataLst>
              </p:nvPr>
            </p:nvSpPr>
            <p:spPr bwMode="auto">
              <a:xfrm>
                <a:off x="1694" y="2044"/>
                <a:ext cx="160" cy="160"/>
              </a:xfrm>
              <a:prstGeom prst="arc">
                <a:avLst/>
              </a:prstGeom>
              <a:solidFill>
                <a:schemeClr val="folHlink"/>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900" dirty="0">
                  <a:solidFill>
                    <a:srgbClr val="000000"/>
                  </a:solidFill>
                </a:endParaRPr>
              </a:p>
            </p:txBody>
          </p:sp>
        </p:grpSp>
        <p:grpSp>
          <p:nvGrpSpPr>
            <p:cNvPr id="86" name="MoonLegend4"/>
            <p:cNvGrpSpPr>
              <a:grpSpLocks noChangeAspect="1"/>
            </p:cNvGrpSpPr>
            <p:nvPr>
              <p:custDataLst>
                <p:tags r:id="rId14"/>
              </p:custDataLst>
            </p:nvPr>
          </p:nvGrpSpPr>
          <p:grpSpPr bwMode="auto">
            <a:xfrm>
              <a:off x="6655594" y="1096563"/>
              <a:ext cx="209550" cy="209551"/>
              <a:chOff x="4495" y="1198"/>
              <a:chExt cx="160" cy="160"/>
            </a:xfrm>
          </p:grpSpPr>
          <p:sp>
            <p:nvSpPr>
              <p:cNvPr id="98" name="Oval 47"/>
              <p:cNvSpPr>
                <a:spLocks noChangeAspect="1" noChangeArrowheads="1"/>
              </p:cNvSpPr>
              <p:nvPr>
                <p:custDataLst>
                  <p:tags r:id="rId21"/>
                </p:custDataLst>
              </p:nvPr>
            </p:nvSpPr>
            <p:spPr bwMode="auto">
              <a:xfrm>
                <a:off x="4495" y="1198"/>
                <a:ext cx="160" cy="160"/>
              </a:xfrm>
              <a:prstGeom prst="ellipse">
                <a:avLst/>
              </a:prstGeom>
              <a:solidFill>
                <a:schemeClr val="accent1"/>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900" dirty="0">
                  <a:solidFill>
                    <a:srgbClr val="000000"/>
                  </a:solidFill>
                </a:endParaRPr>
              </a:p>
            </p:txBody>
          </p:sp>
          <p:sp>
            <p:nvSpPr>
              <p:cNvPr id="99" name="Arc 48"/>
              <p:cNvSpPr>
                <a:spLocks noChangeAspect="1"/>
              </p:cNvSpPr>
              <p:nvPr>
                <p:custDataLst>
                  <p:tags r:id="rId22"/>
                </p:custDataLst>
              </p:nvPr>
            </p:nvSpPr>
            <p:spPr bwMode="auto">
              <a:xfrm>
                <a:off x="4495" y="1198"/>
                <a:ext cx="160" cy="160"/>
              </a:xfrm>
              <a:prstGeom prst="arc">
                <a:avLst>
                  <a:gd name="adj1" fmla="val 16200000"/>
                  <a:gd name="adj2" fmla="val 10800000"/>
                </a:avLst>
              </a:prstGeom>
              <a:solidFill>
                <a:schemeClr val="folHlink"/>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900" dirty="0">
                  <a:solidFill>
                    <a:srgbClr val="000000"/>
                  </a:solidFill>
                </a:endParaRPr>
              </a:p>
            </p:txBody>
          </p:sp>
        </p:grpSp>
        <p:grpSp>
          <p:nvGrpSpPr>
            <p:cNvPr id="87" name="MoonLegend5"/>
            <p:cNvGrpSpPr>
              <a:grpSpLocks noChangeAspect="1"/>
            </p:cNvGrpSpPr>
            <p:nvPr>
              <p:custDataLst>
                <p:tags r:id="rId15"/>
              </p:custDataLst>
            </p:nvPr>
          </p:nvGrpSpPr>
          <p:grpSpPr bwMode="auto">
            <a:xfrm>
              <a:off x="6655594" y="1370805"/>
              <a:ext cx="209550" cy="209551"/>
              <a:chOff x="4495" y="1440"/>
              <a:chExt cx="160" cy="160"/>
            </a:xfrm>
          </p:grpSpPr>
          <p:sp>
            <p:nvSpPr>
              <p:cNvPr id="96" name="Oval 50"/>
              <p:cNvSpPr>
                <a:spLocks noChangeAspect="1" noChangeArrowheads="1"/>
              </p:cNvSpPr>
              <p:nvPr>
                <p:custDataLst>
                  <p:tags r:id="rId19"/>
                </p:custDataLst>
              </p:nvPr>
            </p:nvSpPr>
            <p:spPr bwMode="auto">
              <a:xfrm>
                <a:off x="4495" y="1440"/>
                <a:ext cx="160" cy="160"/>
              </a:xfrm>
              <a:prstGeom prst="ellipse">
                <a:avLst/>
              </a:prstGeom>
              <a:solidFill>
                <a:schemeClr val="accent1"/>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900" dirty="0">
                  <a:solidFill>
                    <a:srgbClr val="000000"/>
                  </a:solidFill>
                </a:endParaRPr>
              </a:p>
            </p:txBody>
          </p:sp>
          <p:sp>
            <p:nvSpPr>
              <p:cNvPr id="97" name="Oval 51"/>
              <p:cNvSpPr>
                <a:spLocks noChangeAspect="1" noChangeArrowheads="1"/>
              </p:cNvSpPr>
              <p:nvPr>
                <p:custDataLst>
                  <p:tags r:id="rId20"/>
                </p:custDataLst>
              </p:nvPr>
            </p:nvSpPr>
            <p:spPr bwMode="auto">
              <a:xfrm>
                <a:off x="4495" y="1440"/>
                <a:ext cx="160" cy="160"/>
              </a:xfrm>
              <a:prstGeom prst="arc">
                <a:avLst>
                  <a:gd name="adj1" fmla="val 16200000"/>
                  <a:gd name="adj2" fmla="val 16200000"/>
                </a:avLst>
              </a:prstGeom>
              <a:solidFill>
                <a:schemeClr val="folHlink"/>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900" dirty="0">
                  <a:solidFill>
                    <a:srgbClr val="000000"/>
                  </a:solidFill>
                </a:endParaRPr>
              </a:p>
            </p:txBody>
          </p:sp>
        </p:grpSp>
        <p:sp>
          <p:nvSpPr>
            <p:cNvPr id="88" name="Legend1"/>
            <p:cNvSpPr>
              <a:spLocks noChangeArrowheads="1"/>
            </p:cNvSpPr>
            <p:nvPr/>
          </p:nvSpPr>
          <p:spPr bwMode="auto">
            <a:xfrm>
              <a:off x="6976269" y="286540"/>
              <a:ext cx="377040" cy="13574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685145" fontAlgn="base">
                <a:spcBef>
                  <a:spcPct val="0"/>
                </a:spcBef>
                <a:spcAft>
                  <a:spcPct val="0"/>
                </a:spcAft>
                <a:buClr>
                  <a:srgbClr val="000000"/>
                </a:buClr>
              </a:pPr>
              <a:r>
                <a:rPr lang="en-US" sz="900" dirty="0">
                  <a:solidFill>
                    <a:srgbClr val="000000"/>
                  </a:solidFill>
                </a:rPr>
                <a:t>Legend</a:t>
              </a:r>
            </a:p>
          </p:txBody>
        </p:sp>
        <p:sp>
          <p:nvSpPr>
            <p:cNvPr id="89" name="Legend2"/>
            <p:cNvSpPr>
              <a:spLocks noChangeArrowheads="1"/>
            </p:cNvSpPr>
            <p:nvPr/>
          </p:nvSpPr>
          <p:spPr bwMode="auto">
            <a:xfrm>
              <a:off x="6976269" y="561178"/>
              <a:ext cx="377040" cy="13574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685145" fontAlgn="base">
                <a:spcBef>
                  <a:spcPct val="0"/>
                </a:spcBef>
                <a:spcAft>
                  <a:spcPct val="0"/>
                </a:spcAft>
                <a:buClr>
                  <a:srgbClr val="000000"/>
                </a:buClr>
              </a:pPr>
              <a:r>
                <a:rPr lang="en-US" sz="900" dirty="0">
                  <a:solidFill>
                    <a:srgbClr val="000000"/>
                  </a:solidFill>
                </a:rPr>
                <a:t>Legend</a:t>
              </a:r>
            </a:p>
          </p:txBody>
        </p:sp>
        <p:sp>
          <p:nvSpPr>
            <p:cNvPr id="90" name="Legend3"/>
            <p:cNvSpPr>
              <a:spLocks noChangeArrowheads="1"/>
            </p:cNvSpPr>
            <p:nvPr/>
          </p:nvSpPr>
          <p:spPr bwMode="auto">
            <a:xfrm>
              <a:off x="6976269" y="835817"/>
              <a:ext cx="377040" cy="13574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685145" fontAlgn="base">
                <a:spcBef>
                  <a:spcPct val="0"/>
                </a:spcBef>
                <a:spcAft>
                  <a:spcPct val="0"/>
                </a:spcAft>
                <a:buClr>
                  <a:srgbClr val="000000"/>
                </a:buClr>
              </a:pPr>
              <a:r>
                <a:rPr lang="en-US" sz="900" dirty="0">
                  <a:solidFill>
                    <a:srgbClr val="000000"/>
                  </a:solidFill>
                </a:rPr>
                <a:t>Legend</a:t>
              </a:r>
            </a:p>
          </p:txBody>
        </p:sp>
        <p:sp>
          <p:nvSpPr>
            <p:cNvPr id="91" name="Legend4"/>
            <p:cNvSpPr>
              <a:spLocks noChangeArrowheads="1"/>
            </p:cNvSpPr>
            <p:nvPr/>
          </p:nvSpPr>
          <p:spPr bwMode="auto">
            <a:xfrm>
              <a:off x="6976269" y="1107280"/>
              <a:ext cx="377040" cy="13574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685145" fontAlgn="base">
                <a:spcBef>
                  <a:spcPct val="0"/>
                </a:spcBef>
                <a:spcAft>
                  <a:spcPct val="0"/>
                </a:spcAft>
                <a:buClr>
                  <a:srgbClr val="000000"/>
                </a:buClr>
              </a:pPr>
              <a:r>
                <a:rPr lang="en-US" sz="900" dirty="0">
                  <a:solidFill>
                    <a:srgbClr val="000000"/>
                  </a:solidFill>
                </a:rPr>
                <a:t>Legend</a:t>
              </a:r>
            </a:p>
          </p:txBody>
        </p:sp>
        <p:sp>
          <p:nvSpPr>
            <p:cNvPr id="92" name="Legend5"/>
            <p:cNvSpPr>
              <a:spLocks noChangeArrowheads="1"/>
            </p:cNvSpPr>
            <p:nvPr/>
          </p:nvSpPr>
          <p:spPr bwMode="auto">
            <a:xfrm>
              <a:off x="6976269" y="1383505"/>
              <a:ext cx="377040" cy="13574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685145" fontAlgn="base">
                <a:spcBef>
                  <a:spcPct val="0"/>
                </a:spcBef>
                <a:spcAft>
                  <a:spcPct val="0"/>
                </a:spcAft>
                <a:buClr>
                  <a:srgbClr val="000000"/>
                </a:buClr>
              </a:pPr>
              <a:r>
                <a:rPr lang="en-US" sz="900" dirty="0">
                  <a:solidFill>
                    <a:srgbClr val="000000"/>
                  </a:solidFill>
                </a:rPr>
                <a:t>Legend</a:t>
              </a:r>
            </a:p>
          </p:txBody>
        </p:sp>
        <p:grpSp>
          <p:nvGrpSpPr>
            <p:cNvPr id="93" name="MoonLegend3"/>
            <p:cNvGrpSpPr>
              <a:grpSpLocks noChangeAspect="1"/>
            </p:cNvGrpSpPr>
            <p:nvPr>
              <p:custDataLst>
                <p:tags r:id="rId16"/>
              </p:custDataLst>
            </p:nvPr>
          </p:nvGrpSpPr>
          <p:grpSpPr bwMode="auto">
            <a:xfrm>
              <a:off x="6655594" y="822322"/>
              <a:ext cx="209550" cy="209551"/>
              <a:chOff x="4495" y="1198"/>
              <a:chExt cx="160" cy="160"/>
            </a:xfrm>
          </p:grpSpPr>
          <p:sp>
            <p:nvSpPr>
              <p:cNvPr id="94" name="Oval 47"/>
              <p:cNvSpPr>
                <a:spLocks noChangeAspect="1" noChangeArrowheads="1"/>
              </p:cNvSpPr>
              <p:nvPr>
                <p:custDataLst>
                  <p:tags r:id="rId17"/>
                </p:custDataLst>
              </p:nvPr>
            </p:nvSpPr>
            <p:spPr bwMode="auto">
              <a:xfrm>
                <a:off x="4495" y="1198"/>
                <a:ext cx="160" cy="160"/>
              </a:xfrm>
              <a:prstGeom prst="ellipse">
                <a:avLst/>
              </a:prstGeom>
              <a:solidFill>
                <a:schemeClr val="accent1"/>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900" dirty="0">
                  <a:solidFill>
                    <a:srgbClr val="000000"/>
                  </a:solidFill>
                </a:endParaRPr>
              </a:p>
            </p:txBody>
          </p:sp>
          <p:sp>
            <p:nvSpPr>
              <p:cNvPr id="95" name="Arc 48"/>
              <p:cNvSpPr>
                <a:spLocks noChangeAspect="1"/>
              </p:cNvSpPr>
              <p:nvPr>
                <p:custDataLst>
                  <p:tags r:id="rId18"/>
                </p:custDataLst>
              </p:nvPr>
            </p:nvSpPr>
            <p:spPr bwMode="auto">
              <a:xfrm>
                <a:off x="4495" y="1198"/>
                <a:ext cx="160" cy="160"/>
              </a:xfrm>
              <a:prstGeom prst="arc">
                <a:avLst>
                  <a:gd name="adj1" fmla="val 16200000"/>
                  <a:gd name="adj2" fmla="val 5400000"/>
                </a:avLst>
              </a:prstGeom>
              <a:solidFill>
                <a:schemeClr val="folHlink"/>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900" dirty="0">
                  <a:solidFill>
                    <a:srgbClr val="000000"/>
                  </a:solidFill>
                </a:endParaRPr>
              </a:p>
            </p:txBody>
          </p:sp>
        </p:grpSp>
      </p:grpSp>
      <p:sp>
        <p:nvSpPr>
          <p:cNvPr id="104" name="Slide Number"/>
          <p:cNvSpPr txBox="1">
            <a:spLocks/>
          </p:cNvSpPr>
          <p:nvPr/>
        </p:nvSpPr>
        <p:spPr bwMode="auto">
          <a:xfrm>
            <a:off x="8856850" y="6654135"/>
            <a:ext cx="112211" cy="115416"/>
          </a:xfrm>
          <a:prstGeom prst="rect">
            <a:avLst/>
          </a:prstGeom>
        </p:spPr>
        <p:txBody>
          <a:bodyPr vert="horz" wrap="none" lIns="0" tIns="0" rIns="0" bIns="0" rtlCol="0" anchor="ctr">
            <a:spAutoFit/>
          </a:bodyPr>
          <a:lstStyle>
            <a:defPPr>
              <a:defRPr lang="en-US"/>
            </a:defPPr>
            <a:lvl1pPr>
              <a:defRPr sz="1000" baseline="0">
                <a:latin typeface="+mn-lt"/>
              </a:defRPr>
            </a:lvl1pPr>
          </a:lstStyle>
          <a:p>
            <a:pPr algn="r" fontAlgn="base">
              <a:spcBef>
                <a:spcPct val="0"/>
              </a:spcBef>
              <a:spcAft>
                <a:spcPct val="0"/>
              </a:spcAft>
            </a:pPr>
            <a:fld id="{42C328C1-A84F-4A39-A664-DBA00541A8C6}" type="slidenum">
              <a:rPr lang="en-US" sz="750" smtClean="0">
                <a:solidFill>
                  <a:srgbClr val="000000"/>
                </a:solidFill>
                <a:latin typeface="Calibri" panose="020F0502020204030204" pitchFamily="34" charset="0"/>
                <a:cs typeface="Calibri" panose="020F0502020204030204" pitchFamily="34" charset="0"/>
              </a:rPr>
              <a:pPr algn="r" fontAlgn="base">
                <a:spcBef>
                  <a:spcPct val="0"/>
                </a:spcBef>
                <a:spcAft>
                  <a:spcPct val="0"/>
                </a:spcAft>
              </a:pPr>
              <a:t>‹#›</a:t>
            </a:fld>
            <a:endParaRPr lang="en-US" sz="750" dirty="0">
              <a:solidFill>
                <a:srgbClr val="000000"/>
              </a:solidFill>
              <a:latin typeface="Calibri" panose="020F0502020204030204" pitchFamily="34" charset="0"/>
              <a:cs typeface="Calibri" panose="020F0502020204030204" pitchFamily="34" charset="0"/>
            </a:endParaRPr>
          </a:p>
        </p:txBody>
      </p:sp>
      <p:pic>
        <p:nvPicPr>
          <p:cNvPr id="62" name="Picture 4" descr="http://upload.wikimedia.org/wikipedia/commons/thumb/8/82/Seal_of_Massachusetts.svg/2000px-Seal_of_Massachusetts.svg.png"/>
          <p:cNvPicPr>
            <a:picLocks noChangeArrowheads="1"/>
          </p:cNvPicPr>
          <p:nvPr/>
        </p:nvPicPr>
        <p:blipFill>
          <a:blip r:embed="rId29" cstate="print">
            <a:duotone>
              <a:schemeClr val="bg2">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8339966" y="135845"/>
            <a:ext cx="473202" cy="629055"/>
          </a:xfrm>
          <a:prstGeom prst="rect">
            <a:avLst/>
          </a:prstGeom>
          <a:noFill/>
          <a:effectLst>
            <a:outerShdw blurRad="88900" dist="38100" dir="2700000" algn="tl" rotWithShape="0">
              <a:prstClr val="black">
                <a:alpha val="40000"/>
              </a:prstClr>
            </a:outerShdw>
          </a:effectLst>
          <a:extLst>
            <a:ext uri="{909E8E84-426E-40DD-AFC4-6F175D3DCCD1}">
              <a14:hiddenFill xmlns:a14="http://schemas.microsoft.com/office/drawing/2010/main">
                <a:solidFill>
                  <a:srgbClr val="FFFFFF"/>
                </a:solidFill>
              </a14:hiddenFill>
            </a:ext>
          </a:extLst>
        </p:spPr>
      </p:pic>
      <p:sp>
        <p:nvSpPr>
          <p:cNvPr id="105" name="TextBox 104"/>
          <p:cNvSpPr txBox="1"/>
          <p:nvPr/>
        </p:nvSpPr>
        <p:spPr>
          <a:xfrm>
            <a:off x="4037844" y="5678699"/>
            <a:ext cx="4302125" cy="126958"/>
          </a:xfrm>
          <a:prstGeom prst="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marL="0" lvl="0" indent="0" defTabSz="895255" eaLnBrk="1" hangingPunct="1">
              <a:buClr>
                <a:schemeClr val="tx2"/>
              </a:buClr>
              <a:defRPr baseline="0">
                <a:latin typeface="+mn-lt"/>
              </a:defRPr>
            </a:lvl1pPr>
            <a:lvl2pPr marL="193655" lvl="1" indent="-192067" defTabSz="895255" eaLnBrk="1" hangingPunct="1">
              <a:buClr>
                <a:schemeClr val="tx2"/>
              </a:buClr>
              <a:buSzPct val="125000"/>
              <a:buFont typeface="Arial" charset="0"/>
              <a:buChar char="▪"/>
              <a:defRPr baseline="0">
                <a:latin typeface="+mn-lt"/>
              </a:defRPr>
            </a:lvl2pPr>
            <a:lvl3pPr marL="457151" lvl="2" indent="-261910" defTabSz="895255" eaLnBrk="1" hangingPunct="1">
              <a:buClr>
                <a:schemeClr val="tx2"/>
              </a:buClr>
              <a:buSzPct val="120000"/>
              <a:buFont typeface="Arial" charset="0"/>
              <a:buChar char="–"/>
              <a:defRPr baseline="0">
                <a:latin typeface="+mn-lt"/>
              </a:defRPr>
            </a:lvl3pPr>
            <a:lvl4pPr marL="614298" lvl="3" indent="-155558" defTabSz="895255" eaLnBrk="1" hangingPunct="1">
              <a:buClr>
                <a:schemeClr val="tx2"/>
              </a:buClr>
              <a:buSzPct val="120000"/>
              <a:buFont typeface="Arial" charset="0"/>
              <a:buChar char="▫"/>
              <a:defRPr baseline="0">
                <a:latin typeface="+mn-lt"/>
              </a:defRPr>
            </a:lvl4pPr>
            <a:lvl5pPr marL="749728" lvl="4" indent="-130162" defTabSz="895255" eaLnBrk="1" hangingPunct="1">
              <a:buClr>
                <a:schemeClr val="tx2"/>
              </a:buClr>
              <a:buSzPct val="89000"/>
              <a:buFont typeface="Arial" charset="0"/>
              <a:buChar char="-"/>
              <a:defRPr baseline="0">
                <a:latin typeface="+mn-lt"/>
              </a:defRPr>
            </a:lvl5pPr>
            <a:lvl6pPr marL="749728" indent="-130162" defTabSz="895255" fontAlgn="base">
              <a:spcBef>
                <a:spcPct val="0"/>
              </a:spcBef>
              <a:spcAft>
                <a:spcPct val="0"/>
              </a:spcAft>
              <a:buClr>
                <a:schemeClr val="tx2"/>
              </a:buClr>
              <a:buSzPct val="89000"/>
              <a:buFont typeface="Arial" charset="0"/>
              <a:buChar char="-"/>
              <a:defRPr baseline="0">
                <a:latin typeface="+mn-lt"/>
              </a:defRPr>
            </a:lvl6pPr>
            <a:lvl7pPr marL="749728" indent="-130162" defTabSz="895255" fontAlgn="base">
              <a:spcBef>
                <a:spcPct val="0"/>
              </a:spcBef>
              <a:spcAft>
                <a:spcPct val="0"/>
              </a:spcAft>
              <a:buClr>
                <a:schemeClr val="tx2"/>
              </a:buClr>
              <a:buSzPct val="89000"/>
              <a:buFont typeface="Arial" charset="0"/>
              <a:buChar char="-"/>
              <a:defRPr baseline="0">
                <a:latin typeface="+mn-lt"/>
              </a:defRPr>
            </a:lvl7pPr>
            <a:lvl8pPr marL="749728" indent="-130162" defTabSz="895255" fontAlgn="base">
              <a:spcBef>
                <a:spcPct val="0"/>
              </a:spcBef>
              <a:spcAft>
                <a:spcPct val="0"/>
              </a:spcAft>
              <a:buClr>
                <a:schemeClr val="tx2"/>
              </a:buClr>
              <a:buSzPct val="89000"/>
              <a:buFont typeface="Arial" charset="0"/>
              <a:buChar char="-"/>
              <a:defRPr baseline="0">
                <a:latin typeface="+mn-lt"/>
              </a:defRPr>
            </a:lvl8pPr>
            <a:lvl9pPr marL="749728" indent="-130162" defTabSz="895255" fontAlgn="base">
              <a:spcBef>
                <a:spcPct val="0"/>
              </a:spcBef>
              <a:spcAft>
                <a:spcPct val="0"/>
              </a:spcAft>
              <a:buClr>
                <a:schemeClr val="tx2"/>
              </a:buClr>
              <a:buSzPct val="89000"/>
              <a:buFont typeface="Arial" charset="0"/>
              <a:buChar char="-"/>
              <a:defRPr baseline="0">
                <a:latin typeface="+mn-lt"/>
              </a:defRPr>
            </a:lvl9pPr>
          </a:lstStyle>
          <a:p>
            <a:pPr>
              <a:buClr>
                <a:srgbClr val="000000"/>
              </a:buClr>
            </a:pPr>
            <a:r>
              <a:rPr lang="en-US" sz="825" dirty="0">
                <a:solidFill>
                  <a:srgbClr val="FFFFFF"/>
                </a:solidFill>
              </a:rPr>
              <a:t>Confidential – Proprietary and predecisional</a:t>
            </a:r>
          </a:p>
        </p:txBody>
      </p:sp>
      <p:sp>
        <p:nvSpPr>
          <p:cNvPr id="107" name="Content Placeholder 2">
            <a:extLst>
              <a:ext uri="{FF2B5EF4-FFF2-40B4-BE49-F238E27FC236}">
                <a16:creationId xmlns:a16="http://schemas.microsoft.com/office/drawing/2014/main" id="{FAB0BE2B-F6D2-4D96-99C4-7EA152BBD4BE}"/>
              </a:ext>
            </a:extLst>
          </p:cNvPr>
          <p:cNvSpPr txBox="1">
            <a:spLocks/>
          </p:cNvSpPr>
          <p:nvPr/>
        </p:nvSpPr>
        <p:spPr>
          <a:xfrm>
            <a:off x="457200" y="1600206"/>
            <a:ext cx="8229600" cy="4525963"/>
          </a:xfrm>
          <a:prstGeom prst="rect">
            <a:avLst/>
          </a:prstGeom>
        </p:spPr>
        <p:txBody>
          <a:bodyPr/>
          <a:lstStyle>
            <a:lvl1pPr marL="0" indent="0" algn="l" defTabSz="913429" rtl="0" eaLnBrk="1" fontAlgn="base" hangingPunct="1">
              <a:spcBef>
                <a:spcPct val="0"/>
              </a:spcBef>
              <a:spcAft>
                <a:spcPct val="0"/>
              </a:spcAft>
              <a:buClr>
                <a:schemeClr val="tx2"/>
              </a:buClr>
              <a:defRPr sz="1600" baseline="0">
                <a:solidFill>
                  <a:schemeClr val="tx1"/>
                </a:solidFill>
                <a:latin typeface="Calibri" panose="020F0502020204030204" pitchFamily="34" charset="0"/>
                <a:ea typeface="+mn-ea"/>
                <a:cs typeface="+mn-cs"/>
              </a:defRPr>
            </a:lvl1pPr>
            <a:lvl2pPr marL="197586" indent="-195966" algn="l" defTabSz="913429" rtl="0" eaLnBrk="1" fontAlgn="base" hangingPunct="1">
              <a:spcBef>
                <a:spcPct val="0"/>
              </a:spcBef>
              <a:spcAft>
                <a:spcPct val="0"/>
              </a:spcAft>
              <a:buClr>
                <a:schemeClr val="tx2"/>
              </a:buClr>
              <a:buSzPct val="125000"/>
              <a:buFont typeface="Arial" charset="0"/>
              <a:buChar char="▪"/>
              <a:defRPr sz="1600" baseline="0">
                <a:solidFill>
                  <a:schemeClr val="tx1"/>
                </a:solidFill>
                <a:latin typeface="Calibri" panose="020F0502020204030204" pitchFamily="34" charset="0"/>
              </a:defRPr>
            </a:lvl2pPr>
            <a:lvl3pPr marL="466431" indent="-267227" algn="l" defTabSz="913429" rtl="0" eaLnBrk="1" fontAlgn="base" hangingPunct="1">
              <a:spcBef>
                <a:spcPct val="0"/>
              </a:spcBef>
              <a:spcAft>
                <a:spcPct val="0"/>
              </a:spcAft>
              <a:buClr>
                <a:schemeClr val="tx2"/>
              </a:buClr>
              <a:buSzPct val="120000"/>
              <a:buFont typeface="Arial" charset="0"/>
              <a:buChar char="–"/>
              <a:defRPr sz="1600" baseline="0">
                <a:solidFill>
                  <a:schemeClr val="tx1"/>
                </a:solidFill>
                <a:latin typeface="Calibri" panose="020F0502020204030204" pitchFamily="34" charset="0"/>
              </a:defRPr>
            </a:lvl3pPr>
            <a:lvl4pPr marL="626768" indent="-158716" algn="l" defTabSz="913429" rtl="0" eaLnBrk="1" fontAlgn="base" hangingPunct="1">
              <a:spcBef>
                <a:spcPct val="0"/>
              </a:spcBef>
              <a:spcAft>
                <a:spcPct val="0"/>
              </a:spcAft>
              <a:buClr>
                <a:schemeClr val="tx2"/>
              </a:buClr>
              <a:buSzPct val="120000"/>
              <a:buFont typeface="Arial" charset="0"/>
              <a:buChar char="▫"/>
              <a:defRPr sz="1600" baseline="0">
                <a:solidFill>
                  <a:schemeClr val="tx1"/>
                </a:solidFill>
                <a:latin typeface="Calibri" panose="020F0502020204030204" pitchFamily="34" charset="0"/>
              </a:defRPr>
            </a:lvl4pPr>
            <a:lvl5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Calibri" panose="020F0502020204030204" pitchFamily="34" charset="0"/>
              </a:defRPr>
            </a:lvl5pPr>
            <a:lvl6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6pPr>
            <a:lvl7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7pPr>
            <a:lvl8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8pPr>
            <a:lvl9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9pPr>
          </a:lstStyle>
          <a:p>
            <a:pPr>
              <a:buClr>
                <a:srgbClr val="000000"/>
              </a:buClr>
            </a:pPr>
            <a:endParaRPr lang="en-US" sz="1200" kern="0" dirty="0">
              <a:solidFill>
                <a:srgbClr val="000000"/>
              </a:solidFill>
            </a:endParaRPr>
          </a:p>
          <a:p>
            <a:pPr lvl="1">
              <a:buClr>
                <a:srgbClr val="000000"/>
              </a:buClr>
            </a:pPr>
            <a:endParaRPr lang="en-US" sz="1200" kern="0" dirty="0">
              <a:solidFill>
                <a:srgbClr val="000000"/>
              </a:solidFill>
            </a:endParaRPr>
          </a:p>
          <a:p>
            <a:pPr lvl="2">
              <a:buClr>
                <a:srgbClr val="000000"/>
              </a:buClr>
            </a:pPr>
            <a:endParaRPr lang="en-US" sz="1200" kern="0" dirty="0">
              <a:solidFill>
                <a:srgbClr val="000000"/>
              </a:solidFill>
            </a:endParaRPr>
          </a:p>
          <a:p>
            <a:pPr lvl="3">
              <a:buClr>
                <a:srgbClr val="000000"/>
              </a:buClr>
            </a:pPr>
            <a:endParaRPr lang="en-US" sz="1200" kern="0" dirty="0">
              <a:solidFill>
                <a:srgbClr val="000000"/>
              </a:solidFill>
            </a:endParaRPr>
          </a:p>
          <a:p>
            <a:pPr lvl="4">
              <a:buClr>
                <a:srgbClr val="000000"/>
              </a:buClr>
            </a:pPr>
            <a:endParaRPr lang="en-US" sz="1200" kern="0" dirty="0">
              <a:solidFill>
                <a:srgbClr val="000000"/>
              </a:solidFill>
            </a:endParaRPr>
          </a:p>
        </p:txBody>
      </p:sp>
      <p:cxnSp>
        <p:nvCxnSpPr>
          <p:cNvPr id="109" name="Straight Connector 108">
            <a:extLst>
              <a:ext uri="{FF2B5EF4-FFF2-40B4-BE49-F238E27FC236}">
                <a16:creationId xmlns:a16="http://schemas.microsoft.com/office/drawing/2014/main" id="{6A4B27DA-A6E5-4745-804D-1F233F6C5C68}"/>
              </a:ext>
            </a:extLst>
          </p:cNvPr>
          <p:cNvCxnSpPr/>
          <p:nvPr/>
        </p:nvCxnSpPr>
        <p:spPr>
          <a:xfrm>
            <a:off x="152400" y="600075"/>
            <a:ext cx="8077200" cy="0"/>
          </a:xfrm>
          <a:prstGeom prst="line">
            <a:avLst/>
          </a:prstGeom>
          <a:ln w="38100">
            <a:solidFill>
              <a:schemeClr val="accent4">
                <a:lumMod val="50000"/>
              </a:schemeClr>
            </a:solidFill>
          </a:ln>
        </p:spPr>
        <p:style>
          <a:lnRef idx="1">
            <a:schemeClr val="accent1"/>
          </a:lnRef>
          <a:fillRef idx="0">
            <a:schemeClr val="accent1"/>
          </a:fillRef>
          <a:effectRef idx="0">
            <a:schemeClr val="accent1"/>
          </a:effectRef>
          <a:fontRef idx="minor">
            <a:schemeClr val="tx1"/>
          </a:fontRef>
        </p:style>
      </p:cxnSp>
      <p:sp>
        <p:nvSpPr>
          <p:cNvPr id="5" name="Title Placeholder 4">
            <a:extLst>
              <a:ext uri="{FF2B5EF4-FFF2-40B4-BE49-F238E27FC236}">
                <a16:creationId xmlns:a16="http://schemas.microsoft.com/office/drawing/2014/main" id="{E90CA157-77DA-48E0-B8B2-1702D4DA1CE2}"/>
              </a:ext>
            </a:extLst>
          </p:cNvPr>
          <p:cNvSpPr>
            <a:spLocks noGrp="1"/>
          </p:cNvSpPr>
          <p:nvPr>
            <p:ph type="title"/>
          </p:nvPr>
        </p:nvSpPr>
        <p:spPr>
          <a:xfrm>
            <a:off x="174944" y="77941"/>
            <a:ext cx="8053677" cy="449246"/>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106" name="Content Placeholder 2">
            <a:extLst>
              <a:ext uri="{FF2B5EF4-FFF2-40B4-BE49-F238E27FC236}">
                <a16:creationId xmlns:a16="http://schemas.microsoft.com/office/drawing/2014/main" id="{B17FC353-C8BF-421C-BD43-FB6CD2A5DC6C}"/>
              </a:ext>
            </a:extLst>
          </p:cNvPr>
          <p:cNvSpPr txBox="1">
            <a:spLocks/>
          </p:cNvSpPr>
          <p:nvPr userDrawn="1"/>
        </p:nvSpPr>
        <p:spPr>
          <a:xfrm>
            <a:off x="457200" y="1600206"/>
            <a:ext cx="8229600" cy="4525963"/>
          </a:xfrm>
          <a:prstGeom prst="rect">
            <a:avLst/>
          </a:prstGeom>
        </p:spPr>
        <p:txBody>
          <a:bodyPr/>
          <a:lstStyle>
            <a:lvl1pPr marL="0" indent="0" algn="l" defTabSz="913429" rtl="0" eaLnBrk="1" fontAlgn="base" hangingPunct="1">
              <a:spcBef>
                <a:spcPct val="0"/>
              </a:spcBef>
              <a:spcAft>
                <a:spcPct val="0"/>
              </a:spcAft>
              <a:buClr>
                <a:schemeClr val="tx2"/>
              </a:buClr>
              <a:defRPr sz="1600" baseline="0">
                <a:solidFill>
                  <a:schemeClr val="tx1"/>
                </a:solidFill>
                <a:latin typeface="Calibri" panose="020F0502020204030204" pitchFamily="34" charset="0"/>
                <a:ea typeface="+mn-ea"/>
                <a:cs typeface="+mn-cs"/>
              </a:defRPr>
            </a:lvl1pPr>
            <a:lvl2pPr marL="197586" indent="-195966" algn="l" defTabSz="913429" rtl="0" eaLnBrk="1" fontAlgn="base" hangingPunct="1">
              <a:spcBef>
                <a:spcPct val="0"/>
              </a:spcBef>
              <a:spcAft>
                <a:spcPct val="0"/>
              </a:spcAft>
              <a:buClr>
                <a:schemeClr val="tx2"/>
              </a:buClr>
              <a:buSzPct val="125000"/>
              <a:buFont typeface="Arial" charset="0"/>
              <a:buChar char="▪"/>
              <a:defRPr sz="1600" baseline="0">
                <a:solidFill>
                  <a:schemeClr val="tx1"/>
                </a:solidFill>
                <a:latin typeface="Calibri" panose="020F0502020204030204" pitchFamily="34" charset="0"/>
              </a:defRPr>
            </a:lvl2pPr>
            <a:lvl3pPr marL="466431" indent="-267227" algn="l" defTabSz="913429" rtl="0" eaLnBrk="1" fontAlgn="base" hangingPunct="1">
              <a:spcBef>
                <a:spcPct val="0"/>
              </a:spcBef>
              <a:spcAft>
                <a:spcPct val="0"/>
              </a:spcAft>
              <a:buClr>
                <a:schemeClr val="tx2"/>
              </a:buClr>
              <a:buSzPct val="120000"/>
              <a:buFont typeface="Arial" charset="0"/>
              <a:buChar char="–"/>
              <a:defRPr sz="1600" baseline="0">
                <a:solidFill>
                  <a:schemeClr val="tx1"/>
                </a:solidFill>
                <a:latin typeface="Calibri" panose="020F0502020204030204" pitchFamily="34" charset="0"/>
              </a:defRPr>
            </a:lvl3pPr>
            <a:lvl4pPr marL="626768" indent="-158716" algn="l" defTabSz="913429" rtl="0" eaLnBrk="1" fontAlgn="base" hangingPunct="1">
              <a:spcBef>
                <a:spcPct val="0"/>
              </a:spcBef>
              <a:spcAft>
                <a:spcPct val="0"/>
              </a:spcAft>
              <a:buClr>
                <a:schemeClr val="tx2"/>
              </a:buClr>
              <a:buSzPct val="120000"/>
              <a:buFont typeface="Arial" charset="0"/>
              <a:buChar char="▫"/>
              <a:defRPr sz="1600" baseline="0">
                <a:solidFill>
                  <a:schemeClr val="tx1"/>
                </a:solidFill>
                <a:latin typeface="Calibri" panose="020F0502020204030204" pitchFamily="34" charset="0"/>
              </a:defRPr>
            </a:lvl4pPr>
            <a:lvl5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Calibri" panose="020F0502020204030204" pitchFamily="34" charset="0"/>
              </a:defRPr>
            </a:lvl5pPr>
            <a:lvl6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6pPr>
            <a:lvl7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7pPr>
            <a:lvl8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8pPr>
            <a:lvl9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9pPr>
          </a:lstStyle>
          <a:p>
            <a:pPr>
              <a:buClr>
                <a:srgbClr val="000000"/>
              </a:buClr>
            </a:pPr>
            <a:endParaRPr lang="en-US" sz="1200" kern="0" dirty="0">
              <a:solidFill>
                <a:srgbClr val="000000"/>
              </a:solidFill>
            </a:endParaRPr>
          </a:p>
          <a:p>
            <a:pPr lvl="1">
              <a:buClr>
                <a:srgbClr val="000000"/>
              </a:buClr>
            </a:pPr>
            <a:endParaRPr lang="en-US" sz="1200" kern="0" dirty="0">
              <a:solidFill>
                <a:srgbClr val="000000"/>
              </a:solidFill>
            </a:endParaRPr>
          </a:p>
          <a:p>
            <a:pPr lvl="2">
              <a:buClr>
                <a:srgbClr val="000000"/>
              </a:buClr>
            </a:pPr>
            <a:endParaRPr lang="en-US" sz="1200" kern="0" dirty="0">
              <a:solidFill>
                <a:srgbClr val="000000"/>
              </a:solidFill>
            </a:endParaRPr>
          </a:p>
          <a:p>
            <a:pPr lvl="3">
              <a:buClr>
                <a:srgbClr val="000000"/>
              </a:buClr>
            </a:pPr>
            <a:endParaRPr lang="en-US" sz="1200" kern="0" dirty="0">
              <a:solidFill>
                <a:srgbClr val="000000"/>
              </a:solidFill>
            </a:endParaRPr>
          </a:p>
          <a:p>
            <a:pPr lvl="4">
              <a:buClr>
                <a:srgbClr val="000000"/>
              </a:buClr>
            </a:pPr>
            <a:endParaRPr lang="en-US" sz="1200" kern="0" dirty="0">
              <a:solidFill>
                <a:srgbClr val="000000"/>
              </a:solidFill>
            </a:endParaRPr>
          </a:p>
        </p:txBody>
      </p:sp>
      <p:cxnSp>
        <p:nvCxnSpPr>
          <p:cNvPr id="108" name="Straight Connector 107">
            <a:extLst>
              <a:ext uri="{FF2B5EF4-FFF2-40B4-BE49-F238E27FC236}">
                <a16:creationId xmlns:a16="http://schemas.microsoft.com/office/drawing/2014/main" id="{7970D58A-F52E-4718-B06B-29B6297558FD}"/>
              </a:ext>
            </a:extLst>
          </p:cNvPr>
          <p:cNvCxnSpPr/>
          <p:nvPr userDrawn="1"/>
        </p:nvCxnSpPr>
        <p:spPr>
          <a:xfrm>
            <a:off x="152400" y="600075"/>
            <a:ext cx="8077200" cy="0"/>
          </a:xfrm>
          <a:prstGeom prst="line">
            <a:avLst/>
          </a:prstGeom>
          <a:ln w="38100">
            <a:solidFill>
              <a:schemeClr val="accent4">
                <a:lumMod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367565963"/>
      </p:ext>
    </p:extLst>
  </p:cSld>
  <p:clrMap bg1="lt1" tx1="dk1" bg2="lt2" tx2="dk2" accent1="accent1" accent2="accent2" accent3="accent3" accent4="accent4" accent5="accent5" accent6="accent6" hlink="hlink" folHlink="folHlink"/>
  <p:sldLayoutIdLst>
    <p:sldLayoutId id="2147483681" r:id="rId1"/>
    <p:sldLayoutId id="2147483682" r:id="rId2"/>
    <p:sldLayoutId id="2147483683" r:id="rId3"/>
    <p:sldLayoutId id="2147483684" r:id="rId4"/>
    <p:sldLayoutId id="2147483685" r:id="rId5"/>
    <p:sldLayoutId id="2147483686" r:id="rId6"/>
    <p:sldLayoutId id="2147483687" r:id="rId7"/>
    <p:sldLayoutId id="2147483688" r:id="rId8"/>
    <p:sldLayoutId id="2147483689" r:id="rId9"/>
  </p:sldLayoutIdLst>
  <p:hf sldNum="0" hdr="0" ftr="0"/>
  <p:txStyles>
    <p:titleStyle>
      <a:lvl1pPr algn="l" defTabSz="685072" rtl="0" eaLnBrk="1" fontAlgn="base" hangingPunct="1">
        <a:spcBef>
          <a:spcPct val="0"/>
        </a:spcBef>
        <a:spcAft>
          <a:spcPct val="0"/>
        </a:spcAft>
        <a:tabLst>
          <a:tab pos="206493" algn="l"/>
        </a:tabLst>
        <a:defRPr sz="1500" b="1" baseline="0">
          <a:solidFill>
            <a:schemeClr val="tx2"/>
          </a:solidFill>
          <a:latin typeface="Calibri" panose="020F0502020204030204" pitchFamily="34" charset="0"/>
          <a:ea typeface="+mj-ea"/>
          <a:cs typeface="Calibri" panose="020F0502020204030204" pitchFamily="34" charset="0"/>
        </a:defRPr>
      </a:lvl1pPr>
      <a:lvl2pPr algn="l" defTabSz="685072" rtl="0" eaLnBrk="1" fontAlgn="base" hangingPunct="1">
        <a:spcBef>
          <a:spcPct val="0"/>
        </a:spcBef>
        <a:spcAft>
          <a:spcPct val="0"/>
        </a:spcAft>
        <a:defRPr sz="1425" b="1">
          <a:solidFill>
            <a:schemeClr val="tx2"/>
          </a:solidFill>
          <a:latin typeface="Arial" charset="0"/>
        </a:defRPr>
      </a:lvl2pPr>
      <a:lvl3pPr algn="l" defTabSz="685072" rtl="0" eaLnBrk="1" fontAlgn="base" hangingPunct="1">
        <a:spcBef>
          <a:spcPct val="0"/>
        </a:spcBef>
        <a:spcAft>
          <a:spcPct val="0"/>
        </a:spcAft>
        <a:defRPr sz="1425" b="1">
          <a:solidFill>
            <a:schemeClr val="tx2"/>
          </a:solidFill>
          <a:latin typeface="Arial" charset="0"/>
        </a:defRPr>
      </a:lvl3pPr>
      <a:lvl4pPr algn="l" defTabSz="685072" rtl="0" eaLnBrk="1" fontAlgn="base" hangingPunct="1">
        <a:spcBef>
          <a:spcPct val="0"/>
        </a:spcBef>
        <a:spcAft>
          <a:spcPct val="0"/>
        </a:spcAft>
        <a:defRPr sz="1425" b="1">
          <a:solidFill>
            <a:schemeClr val="tx2"/>
          </a:solidFill>
          <a:latin typeface="Arial" charset="0"/>
        </a:defRPr>
      </a:lvl4pPr>
      <a:lvl5pPr algn="l" defTabSz="685072" rtl="0" eaLnBrk="1" fontAlgn="base" hangingPunct="1">
        <a:spcBef>
          <a:spcPct val="0"/>
        </a:spcBef>
        <a:spcAft>
          <a:spcPct val="0"/>
        </a:spcAft>
        <a:defRPr sz="1425" b="1">
          <a:solidFill>
            <a:schemeClr val="tx2"/>
          </a:solidFill>
          <a:latin typeface="Arial" charset="0"/>
        </a:defRPr>
      </a:lvl5pPr>
      <a:lvl6pPr marL="349823" algn="l" defTabSz="685072" rtl="0" eaLnBrk="1" fontAlgn="base" hangingPunct="1">
        <a:spcBef>
          <a:spcPct val="0"/>
        </a:spcBef>
        <a:spcAft>
          <a:spcPct val="0"/>
        </a:spcAft>
        <a:defRPr sz="1425" b="1">
          <a:solidFill>
            <a:schemeClr val="tx2"/>
          </a:solidFill>
          <a:latin typeface="Arial" charset="0"/>
        </a:defRPr>
      </a:lvl6pPr>
      <a:lvl7pPr marL="699647" algn="l" defTabSz="685072" rtl="0" eaLnBrk="1" fontAlgn="base" hangingPunct="1">
        <a:spcBef>
          <a:spcPct val="0"/>
        </a:spcBef>
        <a:spcAft>
          <a:spcPct val="0"/>
        </a:spcAft>
        <a:defRPr sz="1425" b="1">
          <a:solidFill>
            <a:schemeClr val="tx2"/>
          </a:solidFill>
          <a:latin typeface="Arial" charset="0"/>
        </a:defRPr>
      </a:lvl7pPr>
      <a:lvl8pPr marL="1049471" algn="l" defTabSz="685072" rtl="0" eaLnBrk="1" fontAlgn="base" hangingPunct="1">
        <a:spcBef>
          <a:spcPct val="0"/>
        </a:spcBef>
        <a:spcAft>
          <a:spcPct val="0"/>
        </a:spcAft>
        <a:defRPr sz="1425" b="1">
          <a:solidFill>
            <a:schemeClr val="tx2"/>
          </a:solidFill>
          <a:latin typeface="Arial" charset="0"/>
        </a:defRPr>
      </a:lvl8pPr>
      <a:lvl9pPr marL="1399296" algn="l" defTabSz="685072" rtl="0" eaLnBrk="1" fontAlgn="base" hangingPunct="1">
        <a:spcBef>
          <a:spcPct val="0"/>
        </a:spcBef>
        <a:spcAft>
          <a:spcPct val="0"/>
        </a:spcAft>
        <a:defRPr sz="1425" b="1">
          <a:solidFill>
            <a:schemeClr val="tx2"/>
          </a:solidFill>
          <a:latin typeface="Arial" charset="0"/>
        </a:defRPr>
      </a:lvl9pPr>
    </p:titleStyle>
    <p:bodyStyle>
      <a:lvl1pPr marL="0" indent="0" algn="l" defTabSz="685072" rtl="0" eaLnBrk="1" fontAlgn="base" hangingPunct="1">
        <a:spcBef>
          <a:spcPct val="0"/>
        </a:spcBef>
        <a:spcAft>
          <a:spcPct val="0"/>
        </a:spcAft>
        <a:buClr>
          <a:schemeClr val="tx2"/>
        </a:buClr>
        <a:defRPr sz="1200" baseline="0">
          <a:solidFill>
            <a:schemeClr val="tx1"/>
          </a:solidFill>
          <a:latin typeface="+mn-lt"/>
          <a:ea typeface="+mn-ea"/>
          <a:cs typeface="+mn-cs"/>
        </a:defRPr>
      </a:lvl1pPr>
      <a:lvl2pPr marL="148190" indent="-146975" algn="l" defTabSz="685072" rtl="0" eaLnBrk="1" fontAlgn="base" hangingPunct="1">
        <a:spcBef>
          <a:spcPct val="0"/>
        </a:spcBef>
        <a:spcAft>
          <a:spcPct val="0"/>
        </a:spcAft>
        <a:buClr>
          <a:schemeClr val="tx2"/>
        </a:buClr>
        <a:buSzPct val="125000"/>
        <a:buFont typeface="Arial" charset="0"/>
        <a:buChar char="▪"/>
        <a:defRPr sz="1200" baseline="0">
          <a:solidFill>
            <a:schemeClr val="tx1"/>
          </a:solidFill>
          <a:latin typeface="+mn-lt"/>
        </a:defRPr>
      </a:lvl2pPr>
      <a:lvl3pPr marL="349823" indent="-200420" algn="l" defTabSz="685072" rtl="0" eaLnBrk="1" fontAlgn="base" hangingPunct="1">
        <a:spcBef>
          <a:spcPct val="0"/>
        </a:spcBef>
        <a:spcAft>
          <a:spcPct val="0"/>
        </a:spcAft>
        <a:buClr>
          <a:schemeClr val="tx2"/>
        </a:buClr>
        <a:buSzPct val="120000"/>
        <a:buFont typeface="Arial" charset="0"/>
        <a:buChar char="–"/>
        <a:defRPr sz="1200" baseline="0">
          <a:solidFill>
            <a:schemeClr val="tx1"/>
          </a:solidFill>
          <a:latin typeface="+mn-lt"/>
        </a:defRPr>
      </a:lvl3pPr>
      <a:lvl4pPr marL="470076" indent="-119037" algn="l" defTabSz="685072" rtl="0" eaLnBrk="1" fontAlgn="base" hangingPunct="1">
        <a:spcBef>
          <a:spcPct val="0"/>
        </a:spcBef>
        <a:spcAft>
          <a:spcPct val="0"/>
        </a:spcAft>
        <a:buClr>
          <a:schemeClr val="tx2"/>
        </a:buClr>
        <a:buSzPct val="120000"/>
        <a:buFont typeface="Arial" charset="0"/>
        <a:buChar char="▫"/>
        <a:defRPr sz="1200" baseline="0">
          <a:solidFill>
            <a:schemeClr val="tx1"/>
          </a:solidFill>
          <a:latin typeface="+mn-lt"/>
        </a:defRPr>
      </a:lvl4pPr>
      <a:lvl5pPr marL="573710" indent="-99603" algn="l" defTabSz="685072" rtl="0" eaLnBrk="1" fontAlgn="base" hangingPunct="1">
        <a:spcBef>
          <a:spcPct val="0"/>
        </a:spcBef>
        <a:spcAft>
          <a:spcPct val="0"/>
        </a:spcAft>
        <a:buClr>
          <a:schemeClr val="tx2"/>
        </a:buClr>
        <a:buSzPct val="89000"/>
        <a:buFont typeface="Arial" charset="0"/>
        <a:buChar char="-"/>
        <a:defRPr sz="1200" baseline="0">
          <a:solidFill>
            <a:schemeClr val="tx1"/>
          </a:solidFill>
          <a:latin typeface="+mn-lt"/>
        </a:defRPr>
      </a:lvl5pPr>
      <a:lvl6pPr marL="573710" indent="-99603" algn="l" defTabSz="685072" rtl="0" eaLnBrk="1" fontAlgn="base" hangingPunct="1">
        <a:spcBef>
          <a:spcPct val="0"/>
        </a:spcBef>
        <a:spcAft>
          <a:spcPct val="0"/>
        </a:spcAft>
        <a:buClr>
          <a:schemeClr val="tx2"/>
        </a:buClr>
        <a:buSzPct val="89000"/>
        <a:buFont typeface="Arial" charset="0"/>
        <a:buChar char="-"/>
        <a:defRPr sz="1200" baseline="0">
          <a:solidFill>
            <a:schemeClr val="tx1"/>
          </a:solidFill>
          <a:latin typeface="+mn-lt"/>
        </a:defRPr>
      </a:lvl6pPr>
      <a:lvl7pPr marL="573710" indent="-99603" algn="l" defTabSz="685072" rtl="0" eaLnBrk="1" fontAlgn="base" hangingPunct="1">
        <a:spcBef>
          <a:spcPct val="0"/>
        </a:spcBef>
        <a:spcAft>
          <a:spcPct val="0"/>
        </a:spcAft>
        <a:buClr>
          <a:schemeClr val="tx2"/>
        </a:buClr>
        <a:buSzPct val="89000"/>
        <a:buFont typeface="Arial" charset="0"/>
        <a:buChar char="-"/>
        <a:defRPr sz="1200" baseline="0">
          <a:solidFill>
            <a:schemeClr val="tx1"/>
          </a:solidFill>
          <a:latin typeface="+mn-lt"/>
        </a:defRPr>
      </a:lvl7pPr>
      <a:lvl8pPr marL="573710" indent="-99603" algn="l" defTabSz="685072" rtl="0" eaLnBrk="1" fontAlgn="base" hangingPunct="1">
        <a:spcBef>
          <a:spcPct val="0"/>
        </a:spcBef>
        <a:spcAft>
          <a:spcPct val="0"/>
        </a:spcAft>
        <a:buClr>
          <a:schemeClr val="tx2"/>
        </a:buClr>
        <a:buSzPct val="89000"/>
        <a:buFont typeface="Arial" charset="0"/>
        <a:buChar char="-"/>
        <a:defRPr sz="1200" baseline="0">
          <a:solidFill>
            <a:schemeClr val="tx1"/>
          </a:solidFill>
          <a:latin typeface="+mn-lt"/>
        </a:defRPr>
      </a:lvl8pPr>
      <a:lvl9pPr marL="573710" indent="-99603" algn="l" defTabSz="685072" rtl="0" eaLnBrk="1" fontAlgn="base" hangingPunct="1">
        <a:spcBef>
          <a:spcPct val="0"/>
        </a:spcBef>
        <a:spcAft>
          <a:spcPct val="0"/>
        </a:spcAft>
        <a:buClr>
          <a:schemeClr val="tx2"/>
        </a:buClr>
        <a:buSzPct val="89000"/>
        <a:buFont typeface="Arial" charset="0"/>
        <a:buChar char="-"/>
        <a:defRPr sz="1200" baseline="0">
          <a:solidFill>
            <a:schemeClr val="tx1"/>
          </a:solidFill>
          <a:latin typeface="+mn-lt"/>
        </a:defRPr>
      </a:lvl9pPr>
    </p:bodyStyle>
    <p:otherStyle>
      <a:defPPr>
        <a:defRPr lang="en-US"/>
      </a:defPPr>
      <a:lvl1pPr marL="0" algn="l" defTabSz="699647" rtl="0" eaLnBrk="1" latinLnBrk="0" hangingPunct="1">
        <a:defRPr sz="1350" kern="1200">
          <a:solidFill>
            <a:schemeClr val="tx1"/>
          </a:solidFill>
          <a:latin typeface="+mn-lt"/>
          <a:ea typeface="+mn-ea"/>
          <a:cs typeface="+mn-cs"/>
        </a:defRPr>
      </a:lvl1pPr>
      <a:lvl2pPr marL="349823" algn="l" defTabSz="699647" rtl="0" eaLnBrk="1" latinLnBrk="0" hangingPunct="1">
        <a:defRPr sz="1350" kern="1200">
          <a:solidFill>
            <a:schemeClr val="tx1"/>
          </a:solidFill>
          <a:latin typeface="+mn-lt"/>
          <a:ea typeface="+mn-ea"/>
          <a:cs typeface="+mn-cs"/>
        </a:defRPr>
      </a:lvl2pPr>
      <a:lvl3pPr marL="699647" algn="l" defTabSz="699647" rtl="0" eaLnBrk="1" latinLnBrk="0" hangingPunct="1">
        <a:defRPr sz="1350" kern="1200">
          <a:solidFill>
            <a:schemeClr val="tx1"/>
          </a:solidFill>
          <a:latin typeface="+mn-lt"/>
          <a:ea typeface="+mn-ea"/>
          <a:cs typeface="+mn-cs"/>
        </a:defRPr>
      </a:lvl3pPr>
      <a:lvl4pPr marL="1049471" algn="l" defTabSz="699647" rtl="0" eaLnBrk="1" latinLnBrk="0" hangingPunct="1">
        <a:defRPr sz="1350" kern="1200">
          <a:solidFill>
            <a:schemeClr val="tx1"/>
          </a:solidFill>
          <a:latin typeface="+mn-lt"/>
          <a:ea typeface="+mn-ea"/>
          <a:cs typeface="+mn-cs"/>
        </a:defRPr>
      </a:lvl4pPr>
      <a:lvl5pPr marL="1399296" algn="l" defTabSz="699647" rtl="0" eaLnBrk="1" latinLnBrk="0" hangingPunct="1">
        <a:defRPr sz="1350" kern="1200">
          <a:solidFill>
            <a:schemeClr val="tx1"/>
          </a:solidFill>
          <a:latin typeface="+mn-lt"/>
          <a:ea typeface="+mn-ea"/>
          <a:cs typeface="+mn-cs"/>
        </a:defRPr>
      </a:lvl5pPr>
      <a:lvl6pPr marL="1749119" algn="l" defTabSz="699647" rtl="0" eaLnBrk="1" latinLnBrk="0" hangingPunct="1">
        <a:defRPr sz="1350" kern="1200">
          <a:solidFill>
            <a:schemeClr val="tx1"/>
          </a:solidFill>
          <a:latin typeface="+mn-lt"/>
          <a:ea typeface="+mn-ea"/>
          <a:cs typeface="+mn-cs"/>
        </a:defRPr>
      </a:lvl6pPr>
      <a:lvl7pPr marL="2098943" algn="l" defTabSz="699647" rtl="0" eaLnBrk="1" latinLnBrk="0" hangingPunct="1">
        <a:defRPr sz="1350" kern="1200">
          <a:solidFill>
            <a:schemeClr val="tx1"/>
          </a:solidFill>
          <a:latin typeface="+mn-lt"/>
          <a:ea typeface="+mn-ea"/>
          <a:cs typeface="+mn-cs"/>
        </a:defRPr>
      </a:lvl7pPr>
      <a:lvl8pPr marL="2448767" algn="l" defTabSz="699647" rtl="0" eaLnBrk="1" latinLnBrk="0" hangingPunct="1">
        <a:defRPr sz="1350" kern="1200">
          <a:solidFill>
            <a:schemeClr val="tx1"/>
          </a:solidFill>
          <a:latin typeface="+mn-lt"/>
          <a:ea typeface="+mn-ea"/>
          <a:cs typeface="+mn-cs"/>
        </a:defRPr>
      </a:lvl8pPr>
      <a:lvl9pPr marL="2798590" algn="l" defTabSz="699647" rtl="0" eaLnBrk="1" latinLnBrk="0" hangingPunct="1">
        <a:defRPr sz="135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bwMode="auto">
      <p:bgPr>
        <a:solidFill>
          <a:schemeClr val="bg1"/>
        </a:solidFill>
        <a:effectLst/>
      </p:bgPr>
    </p:bg>
    <p:spTree>
      <p:nvGrpSpPr>
        <p:cNvPr id="1" name=""/>
        <p:cNvGrpSpPr/>
        <p:nvPr/>
      </p:nvGrpSpPr>
      <p:grpSpPr>
        <a:xfrm>
          <a:off x="0" y="0"/>
          <a:ext cx="0" cy="0"/>
          <a:chOff x="0" y="0"/>
          <a:chExt cx="0" cy="0"/>
        </a:xfrm>
      </p:grpSpPr>
      <p:graphicFrame>
        <p:nvGraphicFramePr>
          <p:cNvPr id="2" name="Object 1" hidden="1"/>
          <p:cNvGraphicFramePr>
            <a:graphicFrameLocks noChangeAspect="1"/>
          </p:cNvGraphicFramePr>
          <p:nvPr>
            <p:custDataLst>
              <p:tags r:id="rId9"/>
            </p:custDataLst>
          </p:nvPr>
        </p:nvGraphicFramePr>
        <p:xfrm>
          <a:off x="0" y="0"/>
          <a:ext cx="161984" cy="161974"/>
        </p:xfrm>
        <a:graphic>
          <a:graphicData uri="http://schemas.openxmlformats.org/presentationml/2006/ole">
            <mc:AlternateContent xmlns:mc="http://schemas.openxmlformats.org/markup-compatibility/2006">
              <mc:Choice xmlns:v="urn:schemas-microsoft-com:vml" Requires="v">
                <p:oleObj name="think-cell Slide" r:id="rId25" imgW="270" imgH="270" progId="TCLayout.ActiveDocument.1">
                  <p:embed/>
                </p:oleObj>
              </mc:Choice>
              <mc:Fallback>
                <p:oleObj name="think-cell Slide" r:id="rId25" imgW="270" imgH="270" progId="TCLayout.ActiveDocument.1">
                  <p:embed/>
                  <p:pic>
                    <p:nvPicPr>
                      <p:cNvPr id="2" name="Object 1" hidden="1"/>
                      <p:cNvPicPr/>
                      <p:nvPr/>
                    </p:nvPicPr>
                    <p:blipFill>
                      <a:blip r:embed="rId26"/>
                      <a:stretch>
                        <a:fillRect/>
                      </a:stretch>
                    </p:blipFill>
                    <p:spPr>
                      <a:xfrm>
                        <a:off x="0" y="0"/>
                        <a:ext cx="161984" cy="161974"/>
                      </a:xfrm>
                      <a:prstGeom prst="rect">
                        <a:avLst/>
                      </a:prstGeom>
                    </p:spPr>
                  </p:pic>
                </p:oleObj>
              </mc:Fallback>
            </mc:AlternateContent>
          </a:graphicData>
        </a:graphic>
      </p:graphicFrame>
      <p:grpSp>
        <p:nvGrpSpPr>
          <p:cNvPr id="58" name="Group 57"/>
          <p:cNvGrpSpPr/>
          <p:nvPr/>
        </p:nvGrpSpPr>
        <p:grpSpPr bwMode="ltGray">
          <a:xfrm>
            <a:off x="3" y="6574670"/>
            <a:ext cx="9143998" cy="291729"/>
            <a:chOff x="-476250" y="1079180"/>
            <a:chExt cx="9437687" cy="474348"/>
          </a:xfrm>
        </p:grpSpPr>
        <p:sp>
          <p:nvSpPr>
            <p:cNvPr id="59" name="TitleTopPlaceholder"/>
            <p:cNvSpPr>
              <a:spLocks noChangeArrowheads="1"/>
            </p:cNvSpPr>
            <p:nvPr/>
          </p:nvSpPr>
          <p:spPr bwMode="ltGray">
            <a:xfrm>
              <a:off x="1717675" y="1079183"/>
              <a:ext cx="2193925" cy="474345"/>
            </a:xfrm>
            <a:prstGeom prst="rect">
              <a:avLst/>
            </a:prstGeom>
            <a:solidFill>
              <a:schemeClr val="accent4">
                <a:alpha val="77000"/>
              </a:schemeClr>
            </a:solidFill>
            <a:ln w="9525">
              <a:noFill/>
              <a:miter lim="800000"/>
              <a:headEnd/>
              <a:tailEnd/>
            </a:ln>
            <a:effectLst/>
          </p:spPr>
          <p:txBody>
            <a:bodyPr wrap="none" anchor="ctr"/>
            <a:lstStyle/>
            <a:p>
              <a:pPr algn="ctr" fontAlgn="base">
                <a:spcBef>
                  <a:spcPct val="0"/>
                </a:spcBef>
                <a:spcAft>
                  <a:spcPct val="0"/>
                </a:spcAft>
              </a:pPr>
              <a:endParaRPr lang="en-US" sz="900" b="1" i="1" dirty="0">
                <a:solidFill>
                  <a:srgbClr val="FF0000"/>
                </a:solidFill>
              </a:endParaRPr>
            </a:p>
          </p:txBody>
        </p:sp>
        <p:sp>
          <p:nvSpPr>
            <p:cNvPr id="60" name="TitleTopPlaceholder"/>
            <p:cNvSpPr>
              <a:spLocks noChangeArrowheads="1"/>
            </p:cNvSpPr>
            <p:nvPr/>
          </p:nvSpPr>
          <p:spPr bwMode="ltGray">
            <a:xfrm>
              <a:off x="-476250" y="1079180"/>
              <a:ext cx="2193925" cy="474346"/>
            </a:xfrm>
            <a:prstGeom prst="rect">
              <a:avLst/>
            </a:prstGeom>
            <a:solidFill>
              <a:srgbClr val="FFC000">
                <a:alpha val="80000"/>
              </a:srgbClr>
            </a:solidFill>
            <a:ln w="9525">
              <a:noFill/>
              <a:miter lim="800000"/>
              <a:headEnd/>
              <a:tailEnd/>
            </a:ln>
            <a:effectLst/>
          </p:spPr>
          <p:txBody>
            <a:bodyPr wrap="none" anchor="ctr"/>
            <a:lstStyle/>
            <a:p>
              <a:pPr fontAlgn="base">
                <a:spcBef>
                  <a:spcPct val="0"/>
                </a:spcBef>
                <a:spcAft>
                  <a:spcPct val="0"/>
                </a:spcAft>
              </a:pPr>
              <a:fld id="{A00F59A2-104D-40A4-9027-BF229CD98FC8}" type="datetime1">
                <a:rPr lang="en-US" sz="563" smtClean="0">
                  <a:solidFill>
                    <a:srgbClr val="000000"/>
                  </a:solidFill>
                  <a:latin typeface="Calibri" panose="020F0502020204030204" pitchFamily="34" charset="0"/>
                  <a:cs typeface="Calibri" panose="020F0502020204030204" pitchFamily="34" charset="0"/>
                </a:rPr>
                <a:pPr fontAlgn="base">
                  <a:spcBef>
                    <a:spcPct val="0"/>
                  </a:spcBef>
                  <a:spcAft>
                    <a:spcPct val="0"/>
                  </a:spcAft>
                </a:pPr>
                <a:t>11/30/2022</a:t>
              </a:fld>
              <a:endParaRPr lang="en-US" sz="563" dirty="0">
                <a:solidFill>
                  <a:srgbClr val="000000"/>
                </a:solidFill>
                <a:latin typeface="Calibri" panose="020F0502020204030204" pitchFamily="34" charset="0"/>
                <a:cs typeface="Calibri" panose="020F0502020204030204" pitchFamily="34" charset="0"/>
              </a:endParaRPr>
            </a:p>
          </p:txBody>
        </p:sp>
        <p:sp>
          <p:nvSpPr>
            <p:cNvPr id="61" name="TitleTopPlaceholder"/>
            <p:cNvSpPr>
              <a:spLocks noChangeArrowheads="1"/>
            </p:cNvSpPr>
            <p:nvPr/>
          </p:nvSpPr>
          <p:spPr bwMode="ltGray">
            <a:xfrm>
              <a:off x="3534566" y="1079183"/>
              <a:ext cx="5426871" cy="474345"/>
            </a:xfrm>
            <a:prstGeom prst="rect">
              <a:avLst/>
            </a:prstGeom>
            <a:solidFill>
              <a:srgbClr val="009900">
                <a:alpha val="69000"/>
              </a:srgbClr>
            </a:solidFill>
            <a:ln w="9525">
              <a:noFill/>
              <a:miter lim="800000"/>
              <a:headEnd/>
              <a:tailEnd/>
            </a:ln>
            <a:effectLst/>
          </p:spPr>
          <p:txBody>
            <a:bodyPr wrap="none" anchor="ctr"/>
            <a:lstStyle/>
            <a:p>
              <a:pPr fontAlgn="base">
                <a:spcBef>
                  <a:spcPct val="0"/>
                </a:spcBef>
                <a:spcAft>
                  <a:spcPct val="0"/>
                </a:spcAft>
              </a:pPr>
              <a:endParaRPr lang="en-US" sz="900" dirty="0">
                <a:solidFill>
                  <a:srgbClr val="000000"/>
                </a:solidFill>
              </a:endParaRPr>
            </a:p>
          </p:txBody>
        </p:sp>
      </p:grpSp>
      <p:sp>
        <p:nvSpPr>
          <p:cNvPr id="10" name="McK 1. On-page tracker" hidden="1"/>
          <p:cNvSpPr>
            <a:spLocks noChangeArrowheads="1"/>
          </p:cNvSpPr>
          <p:nvPr/>
        </p:nvSpPr>
        <p:spPr bwMode="auto">
          <a:xfrm>
            <a:off x="174946" y="27538"/>
            <a:ext cx="485710" cy="12125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fontAlgn="base">
              <a:spcBef>
                <a:spcPct val="0"/>
              </a:spcBef>
              <a:spcAft>
                <a:spcPct val="0"/>
              </a:spcAft>
            </a:pPr>
            <a:r>
              <a:rPr lang="en-US" sz="788" dirty="0">
                <a:solidFill>
                  <a:srgbClr val="808080"/>
                </a:solidFill>
              </a:rPr>
              <a:t>TRACKER</a:t>
            </a:r>
          </a:p>
        </p:txBody>
      </p:sp>
      <p:sp>
        <p:nvSpPr>
          <p:cNvPr id="11" name="McK 3. Unit of measure" hidden="1"/>
          <p:cNvSpPr txBox="1">
            <a:spLocks noChangeArrowheads="1"/>
          </p:cNvSpPr>
          <p:nvPr/>
        </p:nvSpPr>
        <p:spPr bwMode="auto">
          <a:xfrm>
            <a:off x="174949" y="542622"/>
            <a:ext cx="8053675" cy="1384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lvl1pPr defTabSz="895350">
              <a:defRPr sz="2400">
                <a:solidFill>
                  <a:schemeClr val="tx1"/>
                </a:solidFill>
                <a:latin typeface="Arial" charset="0"/>
              </a:defRPr>
            </a:lvl1pPr>
            <a:lvl2pPr marL="447675" defTabSz="895350">
              <a:defRPr sz="2400">
                <a:solidFill>
                  <a:schemeClr val="tx1"/>
                </a:solidFill>
                <a:latin typeface="Arial" charset="0"/>
              </a:defRPr>
            </a:lvl2pPr>
            <a:lvl3pPr marL="895350" defTabSz="895350">
              <a:defRPr sz="2400">
                <a:solidFill>
                  <a:schemeClr val="tx1"/>
                </a:solidFill>
                <a:latin typeface="Arial" charset="0"/>
              </a:defRPr>
            </a:lvl3pPr>
            <a:lvl4pPr marL="1344613" defTabSz="895350">
              <a:defRPr sz="2400">
                <a:solidFill>
                  <a:schemeClr val="tx1"/>
                </a:solidFill>
                <a:latin typeface="Arial" charset="0"/>
              </a:defRPr>
            </a:lvl4pPr>
            <a:lvl5pPr marL="1792288" defTabSz="895350">
              <a:defRPr sz="2400">
                <a:solidFill>
                  <a:schemeClr val="tx1"/>
                </a:solidFill>
                <a:latin typeface="Arial" charset="0"/>
              </a:defRPr>
            </a:lvl5pPr>
            <a:lvl6pPr marL="2249488" defTabSz="895350" fontAlgn="base">
              <a:spcBef>
                <a:spcPct val="0"/>
              </a:spcBef>
              <a:spcAft>
                <a:spcPct val="0"/>
              </a:spcAft>
              <a:defRPr sz="2400">
                <a:solidFill>
                  <a:schemeClr val="tx1"/>
                </a:solidFill>
                <a:latin typeface="Arial" charset="0"/>
              </a:defRPr>
            </a:lvl6pPr>
            <a:lvl7pPr marL="2706688" defTabSz="895350" fontAlgn="base">
              <a:spcBef>
                <a:spcPct val="0"/>
              </a:spcBef>
              <a:spcAft>
                <a:spcPct val="0"/>
              </a:spcAft>
              <a:defRPr sz="2400">
                <a:solidFill>
                  <a:schemeClr val="tx1"/>
                </a:solidFill>
                <a:latin typeface="Arial" charset="0"/>
              </a:defRPr>
            </a:lvl7pPr>
            <a:lvl8pPr marL="3163888" defTabSz="895350" fontAlgn="base">
              <a:spcBef>
                <a:spcPct val="0"/>
              </a:spcBef>
              <a:spcAft>
                <a:spcPct val="0"/>
              </a:spcAft>
              <a:defRPr sz="2400">
                <a:solidFill>
                  <a:schemeClr val="tx1"/>
                </a:solidFill>
                <a:latin typeface="Arial" charset="0"/>
              </a:defRPr>
            </a:lvl8pPr>
            <a:lvl9pPr marL="3621088" defTabSz="895350" fontAlgn="base">
              <a:spcBef>
                <a:spcPct val="0"/>
              </a:spcBef>
              <a:spcAft>
                <a:spcPct val="0"/>
              </a:spcAft>
              <a:defRPr sz="2400">
                <a:solidFill>
                  <a:schemeClr val="tx1"/>
                </a:solidFill>
                <a:latin typeface="Arial" charset="0"/>
              </a:defRPr>
            </a:lvl9pPr>
          </a:lstStyle>
          <a:p>
            <a:pPr fontAlgn="base">
              <a:spcBef>
                <a:spcPct val="0"/>
              </a:spcBef>
              <a:spcAft>
                <a:spcPct val="0"/>
              </a:spcAft>
              <a:defRPr/>
            </a:pPr>
            <a:r>
              <a:rPr lang="en-US" sz="900" dirty="0">
                <a:solidFill>
                  <a:srgbClr val="808080"/>
                </a:solidFill>
                <a:latin typeface="Arial"/>
              </a:rPr>
              <a:t>Unit of measure</a:t>
            </a:r>
          </a:p>
        </p:txBody>
      </p:sp>
      <p:grpSp>
        <p:nvGrpSpPr>
          <p:cNvPr id="12" name="McK Slide Elements" hidden="1"/>
          <p:cNvGrpSpPr>
            <a:grpSpLocks/>
          </p:cNvGrpSpPr>
          <p:nvPr/>
        </p:nvGrpSpPr>
        <p:grpSpPr bwMode="auto">
          <a:xfrm>
            <a:off x="174944" y="6157683"/>
            <a:ext cx="8799129" cy="341767"/>
            <a:chOff x="75" y="3939"/>
            <a:chExt cx="689" cy="211"/>
          </a:xfrm>
        </p:grpSpPr>
        <p:sp>
          <p:nvSpPr>
            <p:cNvPr id="13" name="McK 4. Footnote"/>
            <p:cNvSpPr txBox="1">
              <a:spLocks noChangeArrowheads="1"/>
            </p:cNvSpPr>
            <p:nvPr/>
          </p:nvSpPr>
          <p:spPr bwMode="auto">
            <a:xfrm>
              <a:off x="75" y="3939"/>
              <a:ext cx="689" cy="5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nchor="b">
              <a:spAutoFit/>
            </a:bodyPr>
            <a:lstStyle>
              <a:lvl1pPr marL="104775" indent="-104775" defTabSz="895350">
                <a:defRPr sz="2400">
                  <a:solidFill>
                    <a:schemeClr val="tx1"/>
                  </a:solidFill>
                  <a:latin typeface="Arial" charset="0"/>
                </a:defRPr>
              </a:lvl1pPr>
              <a:lvl2pPr marL="1031875" defTabSz="895350">
                <a:defRPr sz="2400">
                  <a:solidFill>
                    <a:schemeClr val="tx1"/>
                  </a:solidFill>
                  <a:latin typeface="Arial" charset="0"/>
                </a:defRPr>
              </a:lvl2pPr>
              <a:lvl3pPr marL="1217613" defTabSz="895350">
                <a:defRPr sz="2400">
                  <a:solidFill>
                    <a:schemeClr val="tx1"/>
                  </a:solidFill>
                  <a:latin typeface="Arial" charset="0"/>
                </a:defRPr>
              </a:lvl3pPr>
              <a:lvl4pPr marL="1404938" defTabSz="895350">
                <a:defRPr sz="2400">
                  <a:solidFill>
                    <a:schemeClr val="tx1"/>
                  </a:solidFill>
                  <a:latin typeface="Arial" charset="0"/>
                </a:defRPr>
              </a:lvl4pPr>
              <a:lvl5pPr marL="1792288" defTabSz="895350">
                <a:defRPr sz="2400">
                  <a:solidFill>
                    <a:schemeClr val="tx1"/>
                  </a:solidFill>
                  <a:latin typeface="Arial" charset="0"/>
                </a:defRPr>
              </a:lvl5pPr>
              <a:lvl6pPr marL="2249488" defTabSz="895350" fontAlgn="base">
                <a:spcBef>
                  <a:spcPct val="0"/>
                </a:spcBef>
                <a:spcAft>
                  <a:spcPct val="0"/>
                </a:spcAft>
                <a:defRPr sz="2400">
                  <a:solidFill>
                    <a:schemeClr val="tx1"/>
                  </a:solidFill>
                  <a:latin typeface="Arial" charset="0"/>
                </a:defRPr>
              </a:lvl6pPr>
              <a:lvl7pPr marL="2706688" defTabSz="895350" fontAlgn="base">
                <a:spcBef>
                  <a:spcPct val="0"/>
                </a:spcBef>
                <a:spcAft>
                  <a:spcPct val="0"/>
                </a:spcAft>
                <a:defRPr sz="2400">
                  <a:solidFill>
                    <a:schemeClr val="tx1"/>
                  </a:solidFill>
                  <a:latin typeface="Arial" charset="0"/>
                </a:defRPr>
              </a:lvl7pPr>
              <a:lvl8pPr marL="3163888" defTabSz="895350" fontAlgn="base">
                <a:spcBef>
                  <a:spcPct val="0"/>
                </a:spcBef>
                <a:spcAft>
                  <a:spcPct val="0"/>
                </a:spcAft>
                <a:defRPr sz="2400">
                  <a:solidFill>
                    <a:schemeClr val="tx1"/>
                  </a:solidFill>
                  <a:latin typeface="Arial" charset="0"/>
                </a:defRPr>
              </a:lvl8pPr>
              <a:lvl9pPr marL="3621088" defTabSz="895350" fontAlgn="base">
                <a:spcBef>
                  <a:spcPct val="0"/>
                </a:spcBef>
                <a:spcAft>
                  <a:spcPct val="0"/>
                </a:spcAft>
                <a:defRPr sz="2400">
                  <a:solidFill>
                    <a:schemeClr val="tx1"/>
                  </a:solidFill>
                  <a:latin typeface="Arial" charset="0"/>
                </a:defRPr>
              </a:lvl9pPr>
            </a:lstStyle>
            <a:p>
              <a:pPr fontAlgn="base">
                <a:spcBef>
                  <a:spcPct val="0"/>
                </a:spcBef>
                <a:spcAft>
                  <a:spcPct val="0"/>
                </a:spcAft>
                <a:defRPr/>
              </a:pPr>
              <a:r>
                <a:rPr lang="en-US" sz="563" dirty="0">
                  <a:solidFill>
                    <a:srgbClr val="000000"/>
                  </a:solidFill>
                  <a:latin typeface="Arial"/>
                </a:rPr>
                <a:t>1 Footnote</a:t>
              </a:r>
            </a:p>
          </p:txBody>
        </p:sp>
        <p:sp>
          <p:nvSpPr>
            <p:cNvPr id="14" name="McK 5. Source"/>
            <p:cNvSpPr>
              <a:spLocks noChangeArrowheads="1"/>
            </p:cNvSpPr>
            <p:nvPr/>
          </p:nvSpPr>
          <p:spPr bwMode="auto">
            <a:xfrm>
              <a:off x="75" y="4097"/>
              <a:ext cx="689" cy="5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nchor="b">
              <a:spAutoFit/>
            </a:bodyPr>
            <a:lstStyle/>
            <a:p>
              <a:pPr marL="349825" indent="-349825" defTabSz="513804" fontAlgn="base">
                <a:spcBef>
                  <a:spcPct val="0"/>
                </a:spcBef>
                <a:spcAft>
                  <a:spcPct val="0"/>
                </a:spcAft>
                <a:tabLst>
                  <a:tab pos="351646" algn="l"/>
                </a:tabLst>
              </a:pPr>
              <a:r>
                <a:rPr lang="en-US" sz="563" dirty="0">
                  <a:solidFill>
                    <a:srgbClr val="000000"/>
                  </a:solidFill>
                </a:rPr>
                <a:t>SOURCE: Source</a:t>
              </a:r>
            </a:p>
          </p:txBody>
        </p:sp>
      </p:grpSp>
      <p:grpSp>
        <p:nvGrpSpPr>
          <p:cNvPr id="15" name="ACET" hidden="1"/>
          <p:cNvGrpSpPr>
            <a:grpSpLocks/>
          </p:cNvGrpSpPr>
          <p:nvPr/>
        </p:nvGrpSpPr>
        <p:grpSpPr bwMode="auto">
          <a:xfrm>
            <a:off x="1482156" y="1373549"/>
            <a:ext cx="4350892" cy="294794"/>
            <a:chOff x="915" y="848"/>
            <a:chExt cx="2686" cy="182"/>
          </a:xfrm>
        </p:grpSpPr>
        <p:cxnSp>
          <p:nvCxnSpPr>
            <p:cNvPr id="16" name="AutoShape 249"/>
            <p:cNvCxnSpPr>
              <a:cxnSpLocks noChangeShapeType="1"/>
              <a:stCxn id="17" idx="4"/>
              <a:endCxn id="17" idx="6"/>
            </p:cNvCxnSpPr>
            <p:nvPr/>
          </p:nvCxnSpPr>
          <p:spPr bwMode="auto">
            <a:xfrm>
              <a:off x="915" y="1030"/>
              <a:ext cx="2686" cy="0"/>
            </a:xfrm>
            <a:prstGeom prst="straightConnector1">
              <a:avLst/>
            </a:prstGeom>
            <a:noFill/>
            <a:ln w="9525">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7" name="AutoShape 250"/>
            <p:cNvSpPr>
              <a:spLocks noChangeArrowheads="1"/>
            </p:cNvSpPr>
            <p:nvPr/>
          </p:nvSpPr>
          <p:spPr bwMode="auto">
            <a:xfrm>
              <a:off x="915" y="848"/>
              <a:ext cx="2686" cy="182"/>
            </a:xfrm>
            <a:prstGeom prst="leftRightArrow">
              <a:avLst>
                <a:gd name="adj1" fmla="val 100000"/>
                <a:gd name="adj2" fmla="val 0"/>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18288" anchor="b">
              <a:spAutoFit/>
            </a:bodyPr>
            <a:lstStyle/>
            <a:p>
              <a:pPr fontAlgn="base">
                <a:spcBef>
                  <a:spcPct val="0"/>
                </a:spcBef>
                <a:spcAft>
                  <a:spcPct val="0"/>
                </a:spcAft>
              </a:pPr>
              <a:r>
                <a:rPr lang="en-US" sz="900" b="1" dirty="0">
                  <a:solidFill>
                    <a:srgbClr val="000000"/>
                  </a:solidFill>
                </a:rPr>
                <a:t>Title</a:t>
              </a:r>
            </a:p>
            <a:p>
              <a:pPr fontAlgn="base">
                <a:spcBef>
                  <a:spcPct val="0"/>
                </a:spcBef>
                <a:spcAft>
                  <a:spcPct val="0"/>
                </a:spcAft>
              </a:pPr>
              <a:r>
                <a:rPr lang="en-US" sz="900" dirty="0">
                  <a:solidFill>
                    <a:srgbClr val="808080"/>
                  </a:solidFill>
                </a:rPr>
                <a:t>Unit of measure</a:t>
              </a:r>
            </a:p>
          </p:txBody>
        </p:sp>
      </p:grpSp>
      <p:grpSp>
        <p:nvGrpSpPr>
          <p:cNvPr id="63" name="LegendBoxes" hidden="1"/>
          <p:cNvGrpSpPr>
            <a:grpSpLocks/>
          </p:cNvGrpSpPr>
          <p:nvPr/>
        </p:nvGrpSpPr>
        <p:grpSpPr bwMode="auto">
          <a:xfrm>
            <a:off x="7449476" y="275440"/>
            <a:ext cx="547507" cy="1004244"/>
            <a:chOff x="4936" y="176"/>
            <a:chExt cx="338" cy="620"/>
          </a:xfrm>
        </p:grpSpPr>
        <p:sp>
          <p:nvSpPr>
            <p:cNvPr id="64" name="Legend1"/>
            <p:cNvSpPr>
              <a:spLocks noChangeArrowheads="1"/>
            </p:cNvSpPr>
            <p:nvPr/>
          </p:nvSpPr>
          <p:spPr bwMode="auto">
            <a:xfrm>
              <a:off x="5096" y="176"/>
              <a:ext cx="178" cy="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513859" fontAlgn="base">
                <a:spcBef>
                  <a:spcPct val="0"/>
                </a:spcBef>
                <a:spcAft>
                  <a:spcPct val="0"/>
                </a:spcAft>
                <a:buClr>
                  <a:srgbClr val="000000"/>
                </a:buClr>
              </a:pPr>
              <a:r>
                <a:rPr lang="en-US" sz="675" dirty="0">
                  <a:solidFill>
                    <a:srgbClr val="000000"/>
                  </a:solidFill>
                </a:rPr>
                <a:t>Legend</a:t>
              </a:r>
            </a:p>
          </p:txBody>
        </p:sp>
        <p:sp>
          <p:nvSpPr>
            <p:cNvPr id="65" name="LegendRectangle1"/>
            <p:cNvSpPr>
              <a:spLocks noChangeArrowheads="1"/>
            </p:cNvSpPr>
            <p:nvPr/>
          </p:nvSpPr>
          <p:spPr bwMode="auto">
            <a:xfrm>
              <a:off x="4936" y="183"/>
              <a:ext cx="104" cy="101"/>
            </a:xfrm>
            <a:prstGeom prst="rect">
              <a:avLst/>
            </a:prstGeom>
            <a:solidFill>
              <a:schemeClr val="accent1"/>
            </a:solidFill>
            <a:ln w="9525">
              <a:solidFill>
                <a:srgbClr val="808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675" dirty="0">
                <a:solidFill>
                  <a:srgbClr val="000000"/>
                </a:solidFill>
              </a:endParaRPr>
            </a:p>
          </p:txBody>
        </p:sp>
        <p:sp>
          <p:nvSpPr>
            <p:cNvPr id="66" name="Legend2"/>
            <p:cNvSpPr>
              <a:spLocks noChangeArrowheads="1"/>
            </p:cNvSpPr>
            <p:nvPr/>
          </p:nvSpPr>
          <p:spPr bwMode="auto">
            <a:xfrm>
              <a:off x="5096" y="346"/>
              <a:ext cx="178" cy="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513859" fontAlgn="base">
                <a:spcBef>
                  <a:spcPct val="0"/>
                </a:spcBef>
                <a:spcAft>
                  <a:spcPct val="0"/>
                </a:spcAft>
                <a:buClr>
                  <a:srgbClr val="000000"/>
                </a:buClr>
              </a:pPr>
              <a:r>
                <a:rPr lang="en-US" sz="675" dirty="0">
                  <a:solidFill>
                    <a:srgbClr val="000000"/>
                  </a:solidFill>
                </a:rPr>
                <a:t>Legend</a:t>
              </a:r>
            </a:p>
          </p:txBody>
        </p:sp>
        <p:sp>
          <p:nvSpPr>
            <p:cNvPr id="67" name="LegendRectangle2"/>
            <p:cNvSpPr>
              <a:spLocks noChangeArrowheads="1"/>
            </p:cNvSpPr>
            <p:nvPr/>
          </p:nvSpPr>
          <p:spPr bwMode="auto">
            <a:xfrm>
              <a:off x="4936" y="353"/>
              <a:ext cx="104" cy="101"/>
            </a:xfrm>
            <a:prstGeom prst="rect">
              <a:avLst/>
            </a:prstGeom>
            <a:solidFill>
              <a:schemeClr val="accent2"/>
            </a:solidFill>
            <a:ln w="9525">
              <a:solidFill>
                <a:srgbClr val="808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675" dirty="0">
                <a:solidFill>
                  <a:srgbClr val="000000"/>
                </a:solidFill>
              </a:endParaRPr>
            </a:p>
          </p:txBody>
        </p:sp>
        <p:sp>
          <p:nvSpPr>
            <p:cNvPr id="68" name="Legend3"/>
            <p:cNvSpPr>
              <a:spLocks noChangeArrowheads="1"/>
            </p:cNvSpPr>
            <p:nvPr/>
          </p:nvSpPr>
          <p:spPr bwMode="auto">
            <a:xfrm>
              <a:off x="5096" y="517"/>
              <a:ext cx="178" cy="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513859" fontAlgn="base">
                <a:spcBef>
                  <a:spcPct val="0"/>
                </a:spcBef>
                <a:spcAft>
                  <a:spcPct val="0"/>
                </a:spcAft>
                <a:buClr>
                  <a:srgbClr val="000000"/>
                </a:buClr>
              </a:pPr>
              <a:r>
                <a:rPr lang="en-US" sz="675" dirty="0">
                  <a:solidFill>
                    <a:srgbClr val="000000"/>
                  </a:solidFill>
                </a:rPr>
                <a:t>Legend</a:t>
              </a:r>
            </a:p>
          </p:txBody>
        </p:sp>
        <p:sp>
          <p:nvSpPr>
            <p:cNvPr id="69" name="LegendRectangle3"/>
            <p:cNvSpPr>
              <a:spLocks noChangeArrowheads="1"/>
            </p:cNvSpPr>
            <p:nvPr/>
          </p:nvSpPr>
          <p:spPr bwMode="auto">
            <a:xfrm>
              <a:off x="4936" y="524"/>
              <a:ext cx="104" cy="101"/>
            </a:xfrm>
            <a:prstGeom prst="rect">
              <a:avLst/>
            </a:prstGeom>
            <a:solidFill>
              <a:schemeClr val="hlink"/>
            </a:solidFill>
            <a:ln w="9525">
              <a:solidFill>
                <a:srgbClr val="808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675" dirty="0">
                <a:solidFill>
                  <a:srgbClr val="000000"/>
                </a:solidFill>
              </a:endParaRPr>
            </a:p>
          </p:txBody>
        </p:sp>
        <p:sp>
          <p:nvSpPr>
            <p:cNvPr id="70" name="Legend4"/>
            <p:cNvSpPr>
              <a:spLocks noChangeArrowheads="1"/>
            </p:cNvSpPr>
            <p:nvPr/>
          </p:nvSpPr>
          <p:spPr bwMode="auto">
            <a:xfrm>
              <a:off x="5096" y="688"/>
              <a:ext cx="178" cy="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513859" fontAlgn="base">
                <a:spcBef>
                  <a:spcPct val="0"/>
                </a:spcBef>
                <a:spcAft>
                  <a:spcPct val="0"/>
                </a:spcAft>
                <a:buClr>
                  <a:srgbClr val="000000"/>
                </a:buClr>
              </a:pPr>
              <a:r>
                <a:rPr lang="en-US" sz="675" dirty="0">
                  <a:solidFill>
                    <a:srgbClr val="000000"/>
                  </a:solidFill>
                </a:rPr>
                <a:t>Legend</a:t>
              </a:r>
            </a:p>
          </p:txBody>
        </p:sp>
        <p:sp>
          <p:nvSpPr>
            <p:cNvPr id="71" name="LegendRectangle4"/>
            <p:cNvSpPr>
              <a:spLocks noChangeArrowheads="1"/>
            </p:cNvSpPr>
            <p:nvPr/>
          </p:nvSpPr>
          <p:spPr bwMode="auto">
            <a:xfrm>
              <a:off x="4936" y="695"/>
              <a:ext cx="104" cy="101"/>
            </a:xfrm>
            <a:prstGeom prst="rect">
              <a:avLst/>
            </a:prstGeom>
            <a:solidFill>
              <a:schemeClr val="folHlink"/>
            </a:solidFill>
            <a:ln w="9525">
              <a:solidFill>
                <a:srgbClr val="808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675" dirty="0">
                <a:solidFill>
                  <a:srgbClr val="000000"/>
                </a:solidFill>
              </a:endParaRPr>
            </a:p>
          </p:txBody>
        </p:sp>
      </p:grpSp>
      <p:grpSp>
        <p:nvGrpSpPr>
          <p:cNvPr id="72" name="LegendLines" hidden="1"/>
          <p:cNvGrpSpPr>
            <a:grpSpLocks/>
          </p:cNvGrpSpPr>
          <p:nvPr/>
        </p:nvGrpSpPr>
        <p:grpSpPr bwMode="auto">
          <a:xfrm>
            <a:off x="7135234" y="275441"/>
            <a:ext cx="861754" cy="660858"/>
            <a:chOff x="4750" y="176"/>
            <a:chExt cx="532" cy="408"/>
          </a:xfrm>
        </p:grpSpPr>
        <p:sp>
          <p:nvSpPr>
            <p:cNvPr id="73" name="LineLegend1"/>
            <p:cNvSpPr>
              <a:spLocks noChangeShapeType="1"/>
            </p:cNvSpPr>
            <p:nvPr/>
          </p:nvSpPr>
          <p:spPr bwMode="auto">
            <a:xfrm>
              <a:off x="4750" y="233"/>
              <a:ext cx="288" cy="0"/>
            </a:xfrm>
            <a:prstGeom prst="line">
              <a:avLst/>
            </a:prstGeom>
            <a:noFill/>
            <a:ln w="28575">
              <a:solidFill>
                <a:schemeClr val="accent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sz="675" dirty="0">
                <a:solidFill>
                  <a:srgbClr val="000000"/>
                </a:solidFill>
              </a:endParaRPr>
            </a:p>
          </p:txBody>
        </p:sp>
        <p:sp>
          <p:nvSpPr>
            <p:cNvPr id="74" name="LineLegend2"/>
            <p:cNvSpPr>
              <a:spLocks noChangeShapeType="1"/>
            </p:cNvSpPr>
            <p:nvPr/>
          </p:nvSpPr>
          <p:spPr bwMode="auto">
            <a:xfrm>
              <a:off x="4750" y="402"/>
              <a:ext cx="288" cy="0"/>
            </a:xfrm>
            <a:prstGeom prst="line">
              <a:avLst/>
            </a:prstGeom>
            <a:noFill/>
            <a:ln w="28575">
              <a:solidFill>
                <a:schemeClr val="accent3"/>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sz="675" dirty="0">
                <a:solidFill>
                  <a:srgbClr val="000000"/>
                </a:solidFill>
              </a:endParaRPr>
            </a:p>
          </p:txBody>
        </p:sp>
        <p:sp>
          <p:nvSpPr>
            <p:cNvPr id="75" name="LineLegend3"/>
            <p:cNvSpPr>
              <a:spLocks noChangeShapeType="1"/>
            </p:cNvSpPr>
            <p:nvPr/>
          </p:nvSpPr>
          <p:spPr bwMode="auto">
            <a:xfrm>
              <a:off x="4750" y="577"/>
              <a:ext cx="288" cy="0"/>
            </a:xfrm>
            <a:prstGeom prst="line">
              <a:avLst/>
            </a:prstGeom>
            <a:noFill/>
            <a:ln w="28575">
              <a:solidFill>
                <a:schemeClr val="accent3"/>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sz="675" dirty="0">
                <a:solidFill>
                  <a:srgbClr val="000000"/>
                </a:solidFill>
              </a:endParaRPr>
            </a:p>
          </p:txBody>
        </p:sp>
        <p:sp>
          <p:nvSpPr>
            <p:cNvPr id="76" name="Legend1"/>
            <p:cNvSpPr>
              <a:spLocks noChangeArrowheads="1"/>
            </p:cNvSpPr>
            <p:nvPr/>
          </p:nvSpPr>
          <p:spPr bwMode="auto">
            <a:xfrm>
              <a:off x="5104" y="176"/>
              <a:ext cx="178" cy="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513859" fontAlgn="base">
                <a:spcBef>
                  <a:spcPct val="0"/>
                </a:spcBef>
                <a:spcAft>
                  <a:spcPct val="0"/>
                </a:spcAft>
                <a:buClr>
                  <a:srgbClr val="000000"/>
                </a:buClr>
              </a:pPr>
              <a:r>
                <a:rPr lang="en-US" sz="675" dirty="0">
                  <a:solidFill>
                    <a:srgbClr val="000000"/>
                  </a:solidFill>
                </a:rPr>
                <a:t>Legend</a:t>
              </a:r>
            </a:p>
          </p:txBody>
        </p:sp>
        <p:sp>
          <p:nvSpPr>
            <p:cNvPr id="77" name="Legend2"/>
            <p:cNvSpPr>
              <a:spLocks noChangeArrowheads="1"/>
            </p:cNvSpPr>
            <p:nvPr/>
          </p:nvSpPr>
          <p:spPr bwMode="auto">
            <a:xfrm>
              <a:off x="5104" y="344"/>
              <a:ext cx="178" cy="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513859" fontAlgn="base">
                <a:spcBef>
                  <a:spcPct val="0"/>
                </a:spcBef>
                <a:spcAft>
                  <a:spcPct val="0"/>
                </a:spcAft>
                <a:buClr>
                  <a:srgbClr val="000000"/>
                </a:buClr>
              </a:pPr>
              <a:r>
                <a:rPr lang="en-US" sz="675" dirty="0">
                  <a:solidFill>
                    <a:srgbClr val="000000"/>
                  </a:solidFill>
                </a:rPr>
                <a:t>Legend</a:t>
              </a:r>
            </a:p>
          </p:txBody>
        </p:sp>
        <p:sp>
          <p:nvSpPr>
            <p:cNvPr id="78" name="Legend3"/>
            <p:cNvSpPr>
              <a:spLocks noChangeArrowheads="1"/>
            </p:cNvSpPr>
            <p:nvPr/>
          </p:nvSpPr>
          <p:spPr bwMode="auto">
            <a:xfrm>
              <a:off x="5104" y="520"/>
              <a:ext cx="178" cy="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513859" fontAlgn="base">
                <a:spcBef>
                  <a:spcPct val="0"/>
                </a:spcBef>
                <a:spcAft>
                  <a:spcPct val="0"/>
                </a:spcAft>
                <a:buClr>
                  <a:srgbClr val="000000"/>
                </a:buClr>
              </a:pPr>
              <a:r>
                <a:rPr lang="en-US" sz="675" dirty="0">
                  <a:solidFill>
                    <a:srgbClr val="000000"/>
                  </a:solidFill>
                </a:rPr>
                <a:t>Legend</a:t>
              </a:r>
            </a:p>
          </p:txBody>
        </p:sp>
      </p:grpSp>
      <p:grpSp>
        <p:nvGrpSpPr>
          <p:cNvPr id="79" name="McKSticker" hidden="1"/>
          <p:cNvGrpSpPr/>
          <p:nvPr/>
        </p:nvGrpSpPr>
        <p:grpSpPr bwMode="auto">
          <a:xfrm>
            <a:off x="7614232" y="275441"/>
            <a:ext cx="614399" cy="131574"/>
            <a:chOff x="8138644" y="285750"/>
            <a:chExt cx="602131" cy="128954"/>
          </a:xfrm>
        </p:grpSpPr>
        <p:sp>
          <p:nvSpPr>
            <p:cNvPr id="80" name="StickerRectangle"/>
            <p:cNvSpPr>
              <a:spLocks noChangeArrowheads="1"/>
            </p:cNvSpPr>
            <p:nvPr/>
          </p:nvSpPr>
          <p:spPr bwMode="auto">
            <a:xfrm>
              <a:off x="8138644" y="285750"/>
              <a:ext cx="602131" cy="128954"/>
            </a:xfrm>
            <a:prstGeom prst="leftRightArrow">
              <a:avLst>
                <a:gd name="adj1" fmla="val 100000"/>
                <a:gd name="adj2" fmla="val 0"/>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27432" tIns="0" rIns="0" bIns="27432">
              <a:spAutoFit/>
            </a:bodyPr>
            <a:lstStyle/>
            <a:p>
              <a:pPr algn="r" defTabSz="513859" fontAlgn="base">
                <a:spcBef>
                  <a:spcPct val="0"/>
                </a:spcBef>
                <a:spcAft>
                  <a:spcPct val="0"/>
                </a:spcAft>
                <a:buClr>
                  <a:srgbClr val="000000"/>
                </a:buClr>
              </a:pPr>
              <a:r>
                <a:rPr lang="en-US" sz="675" dirty="0">
                  <a:solidFill>
                    <a:srgbClr val="808080"/>
                  </a:solidFill>
                </a:rPr>
                <a:t>PRELIMINARY</a:t>
              </a:r>
            </a:p>
          </p:txBody>
        </p:sp>
        <p:cxnSp>
          <p:nvCxnSpPr>
            <p:cNvPr id="81" name="AutoShape 31"/>
            <p:cNvCxnSpPr>
              <a:cxnSpLocks noChangeShapeType="1"/>
              <a:stCxn id="80" idx="2"/>
              <a:endCxn id="80" idx="4"/>
            </p:cNvCxnSpPr>
            <p:nvPr/>
          </p:nvCxnSpPr>
          <p:spPr bwMode="auto">
            <a:xfrm>
              <a:off x="8138644" y="285750"/>
              <a:ext cx="0" cy="128954"/>
            </a:xfrm>
            <a:prstGeom prst="straightConnector1">
              <a:avLst/>
            </a:prstGeom>
            <a:noFill/>
            <a:ln w="9525">
              <a:solidFill>
                <a:srgbClr val="808080"/>
              </a:solidFill>
              <a:round/>
              <a:headEnd/>
              <a:tailEnd/>
            </a:ln>
            <a:extLst>
              <a:ext uri="{909E8E84-426E-40DD-AFC4-6F175D3DCCD1}">
                <a14:hiddenFill xmlns:a14="http://schemas.microsoft.com/office/drawing/2010/main">
                  <a:noFill/>
                </a14:hiddenFill>
              </a:ext>
            </a:extLst>
          </p:spPr>
        </p:cxnSp>
        <p:cxnSp>
          <p:nvCxnSpPr>
            <p:cNvPr id="82" name="AutoShape 32"/>
            <p:cNvCxnSpPr>
              <a:cxnSpLocks noChangeShapeType="1"/>
              <a:stCxn id="80" idx="4"/>
              <a:endCxn id="80" idx="6"/>
            </p:cNvCxnSpPr>
            <p:nvPr/>
          </p:nvCxnSpPr>
          <p:spPr bwMode="auto">
            <a:xfrm>
              <a:off x="8138644" y="414704"/>
              <a:ext cx="602131" cy="0"/>
            </a:xfrm>
            <a:prstGeom prst="straightConnector1">
              <a:avLst/>
            </a:prstGeom>
            <a:noFill/>
            <a:ln w="25400">
              <a:solidFill>
                <a:srgbClr val="808080"/>
              </a:solidFill>
              <a:round/>
              <a:headEnd/>
              <a:tailEnd/>
            </a:ln>
            <a:extLst>
              <a:ext uri="{909E8E84-426E-40DD-AFC4-6F175D3DCCD1}">
                <a14:hiddenFill xmlns:a14="http://schemas.microsoft.com/office/drawing/2010/main">
                  <a:noFill/>
                </a14:hiddenFill>
              </a:ext>
            </a:extLst>
          </p:spPr>
        </p:cxnSp>
      </p:grpSp>
      <p:grpSp>
        <p:nvGrpSpPr>
          <p:cNvPr id="83" name="LegendMoons" hidden="1"/>
          <p:cNvGrpSpPr/>
          <p:nvPr/>
        </p:nvGrpSpPr>
        <p:grpSpPr bwMode="auto">
          <a:xfrm>
            <a:off x="7381275" y="275438"/>
            <a:ext cx="615748" cy="1333054"/>
            <a:chOff x="6655594" y="273840"/>
            <a:chExt cx="603455" cy="1306516"/>
          </a:xfrm>
        </p:grpSpPr>
        <p:grpSp>
          <p:nvGrpSpPr>
            <p:cNvPr id="84" name="MoonLegend1"/>
            <p:cNvGrpSpPr>
              <a:grpSpLocks noChangeAspect="1"/>
            </p:cNvGrpSpPr>
            <p:nvPr>
              <p:custDataLst>
                <p:tags r:id="rId10"/>
              </p:custDataLst>
            </p:nvPr>
          </p:nvGrpSpPr>
          <p:grpSpPr bwMode="auto">
            <a:xfrm>
              <a:off x="6655594" y="273840"/>
              <a:ext cx="209550" cy="209551"/>
              <a:chOff x="4533" y="183"/>
              <a:chExt cx="144" cy="144"/>
            </a:xfrm>
          </p:grpSpPr>
          <p:sp>
            <p:nvSpPr>
              <p:cNvPr id="102" name="Oval 38"/>
              <p:cNvSpPr>
                <a:spLocks noChangeAspect="1" noChangeArrowheads="1"/>
              </p:cNvSpPr>
              <p:nvPr>
                <p:custDataLst>
                  <p:tags r:id="rId23"/>
                </p:custDataLst>
              </p:nvPr>
            </p:nvSpPr>
            <p:spPr bwMode="auto">
              <a:xfrm>
                <a:off x="4533" y="183"/>
                <a:ext cx="144" cy="144"/>
              </a:xfrm>
              <a:prstGeom prst="ellipse">
                <a:avLst/>
              </a:prstGeom>
              <a:solidFill>
                <a:schemeClr val="accent1"/>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675" dirty="0">
                  <a:solidFill>
                    <a:srgbClr val="000000"/>
                  </a:solidFill>
                </a:endParaRPr>
              </a:p>
            </p:txBody>
          </p:sp>
          <p:sp>
            <p:nvSpPr>
              <p:cNvPr id="103" name="Arc 39"/>
              <p:cNvSpPr>
                <a:spLocks noChangeAspect="1"/>
              </p:cNvSpPr>
              <p:nvPr>
                <p:custDataLst>
                  <p:tags r:id="rId24"/>
                </p:custDataLst>
              </p:nvPr>
            </p:nvSpPr>
            <p:spPr bwMode="auto">
              <a:xfrm>
                <a:off x="4533" y="183"/>
                <a:ext cx="144" cy="144"/>
              </a:xfrm>
              <a:prstGeom prst="arc">
                <a:avLst>
                  <a:gd name="adj1" fmla="val 16200000"/>
                  <a:gd name="adj2" fmla="val 5400000"/>
                </a:avLst>
              </a:prstGeom>
              <a:solidFill>
                <a:schemeClr val="folHlink"/>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675" dirty="0">
                  <a:solidFill>
                    <a:srgbClr val="000000"/>
                  </a:solidFill>
                </a:endParaRPr>
              </a:p>
            </p:txBody>
          </p:sp>
        </p:grpSp>
        <p:grpSp>
          <p:nvGrpSpPr>
            <p:cNvPr id="85" name="MoonLegend2"/>
            <p:cNvGrpSpPr>
              <a:grpSpLocks noChangeAspect="1"/>
            </p:cNvGrpSpPr>
            <p:nvPr>
              <p:custDataLst>
                <p:tags r:id="rId11"/>
              </p:custDataLst>
            </p:nvPr>
          </p:nvGrpSpPr>
          <p:grpSpPr bwMode="auto">
            <a:xfrm>
              <a:off x="6655594" y="548081"/>
              <a:ext cx="209550" cy="209551"/>
              <a:chOff x="1694" y="2044"/>
              <a:chExt cx="160" cy="160"/>
            </a:xfrm>
          </p:grpSpPr>
          <p:sp>
            <p:nvSpPr>
              <p:cNvPr id="100" name="Oval 41"/>
              <p:cNvSpPr>
                <a:spLocks noChangeAspect="1" noChangeArrowheads="1"/>
              </p:cNvSpPr>
              <p:nvPr>
                <p:custDataLst>
                  <p:tags r:id="rId21"/>
                </p:custDataLst>
              </p:nvPr>
            </p:nvSpPr>
            <p:spPr bwMode="auto">
              <a:xfrm>
                <a:off x="1694" y="2044"/>
                <a:ext cx="160" cy="160"/>
              </a:xfrm>
              <a:prstGeom prst="ellipse">
                <a:avLst/>
              </a:prstGeom>
              <a:solidFill>
                <a:schemeClr val="accent1"/>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675" dirty="0">
                  <a:solidFill>
                    <a:srgbClr val="000000"/>
                  </a:solidFill>
                </a:endParaRPr>
              </a:p>
            </p:txBody>
          </p:sp>
          <p:sp>
            <p:nvSpPr>
              <p:cNvPr id="101" name="Arc 42"/>
              <p:cNvSpPr>
                <a:spLocks noChangeAspect="1"/>
              </p:cNvSpPr>
              <p:nvPr>
                <p:custDataLst>
                  <p:tags r:id="rId22"/>
                </p:custDataLst>
              </p:nvPr>
            </p:nvSpPr>
            <p:spPr bwMode="auto">
              <a:xfrm>
                <a:off x="1694" y="2044"/>
                <a:ext cx="160" cy="160"/>
              </a:xfrm>
              <a:prstGeom prst="arc">
                <a:avLst/>
              </a:prstGeom>
              <a:solidFill>
                <a:schemeClr val="folHlink"/>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675" dirty="0">
                  <a:solidFill>
                    <a:srgbClr val="000000"/>
                  </a:solidFill>
                </a:endParaRPr>
              </a:p>
            </p:txBody>
          </p:sp>
        </p:grpSp>
        <p:grpSp>
          <p:nvGrpSpPr>
            <p:cNvPr id="86" name="MoonLegend4"/>
            <p:cNvGrpSpPr>
              <a:grpSpLocks noChangeAspect="1"/>
            </p:cNvGrpSpPr>
            <p:nvPr>
              <p:custDataLst>
                <p:tags r:id="rId12"/>
              </p:custDataLst>
            </p:nvPr>
          </p:nvGrpSpPr>
          <p:grpSpPr bwMode="auto">
            <a:xfrm>
              <a:off x="6655594" y="1096563"/>
              <a:ext cx="209550" cy="209551"/>
              <a:chOff x="4495" y="1198"/>
              <a:chExt cx="160" cy="160"/>
            </a:xfrm>
          </p:grpSpPr>
          <p:sp>
            <p:nvSpPr>
              <p:cNvPr id="98" name="Oval 47"/>
              <p:cNvSpPr>
                <a:spLocks noChangeAspect="1" noChangeArrowheads="1"/>
              </p:cNvSpPr>
              <p:nvPr>
                <p:custDataLst>
                  <p:tags r:id="rId19"/>
                </p:custDataLst>
              </p:nvPr>
            </p:nvSpPr>
            <p:spPr bwMode="auto">
              <a:xfrm>
                <a:off x="4495" y="1198"/>
                <a:ext cx="160" cy="160"/>
              </a:xfrm>
              <a:prstGeom prst="ellipse">
                <a:avLst/>
              </a:prstGeom>
              <a:solidFill>
                <a:schemeClr val="accent1"/>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675" dirty="0">
                  <a:solidFill>
                    <a:srgbClr val="000000"/>
                  </a:solidFill>
                </a:endParaRPr>
              </a:p>
            </p:txBody>
          </p:sp>
          <p:sp>
            <p:nvSpPr>
              <p:cNvPr id="99" name="Arc 48"/>
              <p:cNvSpPr>
                <a:spLocks noChangeAspect="1"/>
              </p:cNvSpPr>
              <p:nvPr>
                <p:custDataLst>
                  <p:tags r:id="rId20"/>
                </p:custDataLst>
              </p:nvPr>
            </p:nvSpPr>
            <p:spPr bwMode="auto">
              <a:xfrm>
                <a:off x="4495" y="1198"/>
                <a:ext cx="160" cy="160"/>
              </a:xfrm>
              <a:prstGeom prst="arc">
                <a:avLst>
                  <a:gd name="adj1" fmla="val 16200000"/>
                  <a:gd name="adj2" fmla="val 10800000"/>
                </a:avLst>
              </a:prstGeom>
              <a:solidFill>
                <a:schemeClr val="folHlink"/>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675" dirty="0">
                  <a:solidFill>
                    <a:srgbClr val="000000"/>
                  </a:solidFill>
                </a:endParaRPr>
              </a:p>
            </p:txBody>
          </p:sp>
        </p:grpSp>
        <p:grpSp>
          <p:nvGrpSpPr>
            <p:cNvPr id="87" name="MoonLegend5"/>
            <p:cNvGrpSpPr>
              <a:grpSpLocks noChangeAspect="1"/>
            </p:cNvGrpSpPr>
            <p:nvPr>
              <p:custDataLst>
                <p:tags r:id="rId13"/>
              </p:custDataLst>
            </p:nvPr>
          </p:nvGrpSpPr>
          <p:grpSpPr bwMode="auto">
            <a:xfrm>
              <a:off x="6655594" y="1370805"/>
              <a:ext cx="209550" cy="209551"/>
              <a:chOff x="4495" y="1440"/>
              <a:chExt cx="160" cy="160"/>
            </a:xfrm>
          </p:grpSpPr>
          <p:sp>
            <p:nvSpPr>
              <p:cNvPr id="96" name="Oval 50"/>
              <p:cNvSpPr>
                <a:spLocks noChangeAspect="1" noChangeArrowheads="1"/>
              </p:cNvSpPr>
              <p:nvPr>
                <p:custDataLst>
                  <p:tags r:id="rId17"/>
                </p:custDataLst>
              </p:nvPr>
            </p:nvSpPr>
            <p:spPr bwMode="auto">
              <a:xfrm>
                <a:off x="4495" y="1440"/>
                <a:ext cx="160" cy="160"/>
              </a:xfrm>
              <a:prstGeom prst="ellipse">
                <a:avLst/>
              </a:prstGeom>
              <a:solidFill>
                <a:schemeClr val="accent1"/>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675" dirty="0">
                  <a:solidFill>
                    <a:srgbClr val="000000"/>
                  </a:solidFill>
                </a:endParaRPr>
              </a:p>
            </p:txBody>
          </p:sp>
          <p:sp>
            <p:nvSpPr>
              <p:cNvPr id="97" name="Oval 51"/>
              <p:cNvSpPr>
                <a:spLocks noChangeAspect="1" noChangeArrowheads="1"/>
              </p:cNvSpPr>
              <p:nvPr>
                <p:custDataLst>
                  <p:tags r:id="rId18"/>
                </p:custDataLst>
              </p:nvPr>
            </p:nvSpPr>
            <p:spPr bwMode="auto">
              <a:xfrm>
                <a:off x="4495" y="1440"/>
                <a:ext cx="160" cy="160"/>
              </a:xfrm>
              <a:prstGeom prst="arc">
                <a:avLst>
                  <a:gd name="adj1" fmla="val 16200000"/>
                  <a:gd name="adj2" fmla="val 16200000"/>
                </a:avLst>
              </a:prstGeom>
              <a:solidFill>
                <a:schemeClr val="folHlink"/>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675" dirty="0">
                  <a:solidFill>
                    <a:srgbClr val="000000"/>
                  </a:solidFill>
                </a:endParaRPr>
              </a:p>
            </p:txBody>
          </p:sp>
        </p:grpSp>
        <p:sp>
          <p:nvSpPr>
            <p:cNvPr id="88" name="Legend1"/>
            <p:cNvSpPr>
              <a:spLocks noChangeArrowheads="1"/>
            </p:cNvSpPr>
            <p:nvPr/>
          </p:nvSpPr>
          <p:spPr bwMode="auto">
            <a:xfrm>
              <a:off x="6976269" y="286540"/>
              <a:ext cx="282780" cy="10180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513859" fontAlgn="base">
                <a:spcBef>
                  <a:spcPct val="0"/>
                </a:spcBef>
                <a:spcAft>
                  <a:spcPct val="0"/>
                </a:spcAft>
                <a:buClr>
                  <a:srgbClr val="000000"/>
                </a:buClr>
              </a:pPr>
              <a:r>
                <a:rPr lang="en-US" sz="675" dirty="0">
                  <a:solidFill>
                    <a:srgbClr val="000000"/>
                  </a:solidFill>
                </a:rPr>
                <a:t>Legend</a:t>
              </a:r>
            </a:p>
          </p:txBody>
        </p:sp>
        <p:sp>
          <p:nvSpPr>
            <p:cNvPr id="89" name="Legend2"/>
            <p:cNvSpPr>
              <a:spLocks noChangeArrowheads="1"/>
            </p:cNvSpPr>
            <p:nvPr/>
          </p:nvSpPr>
          <p:spPr bwMode="auto">
            <a:xfrm>
              <a:off x="6976269" y="561178"/>
              <a:ext cx="282780" cy="10180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513859" fontAlgn="base">
                <a:spcBef>
                  <a:spcPct val="0"/>
                </a:spcBef>
                <a:spcAft>
                  <a:spcPct val="0"/>
                </a:spcAft>
                <a:buClr>
                  <a:srgbClr val="000000"/>
                </a:buClr>
              </a:pPr>
              <a:r>
                <a:rPr lang="en-US" sz="675" dirty="0">
                  <a:solidFill>
                    <a:srgbClr val="000000"/>
                  </a:solidFill>
                </a:rPr>
                <a:t>Legend</a:t>
              </a:r>
            </a:p>
          </p:txBody>
        </p:sp>
        <p:sp>
          <p:nvSpPr>
            <p:cNvPr id="90" name="Legend3"/>
            <p:cNvSpPr>
              <a:spLocks noChangeArrowheads="1"/>
            </p:cNvSpPr>
            <p:nvPr/>
          </p:nvSpPr>
          <p:spPr bwMode="auto">
            <a:xfrm>
              <a:off x="6976269" y="835817"/>
              <a:ext cx="282780" cy="10180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513859" fontAlgn="base">
                <a:spcBef>
                  <a:spcPct val="0"/>
                </a:spcBef>
                <a:spcAft>
                  <a:spcPct val="0"/>
                </a:spcAft>
                <a:buClr>
                  <a:srgbClr val="000000"/>
                </a:buClr>
              </a:pPr>
              <a:r>
                <a:rPr lang="en-US" sz="675" dirty="0">
                  <a:solidFill>
                    <a:srgbClr val="000000"/>
                  </a:solidFill>
                </a:rPr>
                <a:t>Legend</a:t>
              </a:r>
            </a:p>
          </p:txBody>
        </p:sp>
        <p:sp>
          <p:nvSpPr>
            <p:cNvPr id="91" name="Legend4"/>
            <p:cNvSpPr>
              <a:spLocks noChangeArrowheads="1"/>
            </p:cNvSpPr>
            <p:nvPr/>
          </p:nvSpPr>
          <p:spPr bwMode="auto">
            <a:xfrm>
              <a:off x="6976269" y="1107280"/>
              <a:ext cx="282780" cy="10180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513859" fontAlgn="base">
                <a:spcBef>
                  <a:spcPct val="0"/>
                </a:spcBef>
                <a:spcAft>
                  <a:spcPct val="0"/>
                </a:spcAft>
                <a:buClr>
                  <a:srgbClr val="000000"/>
                </a:buClr>
              </a:pPr>
              <a:r>
                <a:rPr lang="en-US" sz="675" dirty="0">
                  <a:solidFill>
                    <a:srgbClr val="000000"/>
                  </a:solidFill>
                </a:rPr>
                <a:t>Legend</a:t>
              </a:r>
            </a:p>
          </p:txBody>
        </p:sp>
        <p:sp>
          <p:nvSpPr>
            <p:cNvPr id="92" name="Legend5"/>
            <p:cNvSpPr>
              <a:spLocks noChangeArrowheads="1"/>
            </p:cNvSpPr>
            <p:nvPr/>
          </p:nvSpPr>
          <p:spPr bwMode="auto">
            <a:xfrm>
              <a:off x="6976269" y="1383505"/>
              <a:ext cx="282780" cy="10180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513859" fontAlgn="base">
                <a:spcBef>
                  <a:spcPct val="0"/>
                </a:spcBef>
                <a:spcAft>
                  <a:spcPct val="0"/>
                </a:spcAft>
                <a:buClr>
                  <a:srgbClr val="000000"/>
                </a:buClr>
              </a:pPr>
              <a:r>
                <a:rPr lang="en-US" sz="675" dirty="0">
                  <a:solidFill>
                    <a:srgbClr val="000000"/>
                  </a:solidFill>
                </a:rPr>
                <a:t>Legend</a:t>
              </a:r>
            </a:p>
          </p:txBody>
        </p:sp>
        <p:grpSp>
          <p:nvGrpSpPr>
            <p:cNvPr id="93" name="MoonLegend3"/>
            <p:cNvGrpSpPr>
              <a:grpSpLocks noChangeAspect="1"/>
            </p:cNvGrpSpPr>
            <p:nvPr>
              <p:custDataLst>
                <p:tags r:id="rId14"/>
              </p:custDataLst>
            </p:nvPr>
          </p:nvGrpSpPr>
          <p:grpSpPr bwMode="auto">
            <a:xfrm>
              <a:off x="6655594" y="822322"/>
              <a:ext cx="209550" cy="209551"/>
              <a:chOff x="4495" y="1198"/>
              <a:chExt cx="160" cy="160"/>
            </a:xfrm>
          </p:grpSpPr>
          <p:sp>
            <p:nvSpPr>
              <p:cNvPr id="94" name="Oval 47"/>
              <p:cNvSpPr>
                <a:spLocks noChangeAspect="1" noChangeArrowheads="1"/>
              </p:cNvSpPr>
              <p:nvPr>
                <p:custDataLst>
                  <p:tags r:id="rId15"/>
                </p:custDataLst>
              </p:nvPr>
            </p:nvSpPr>
            <p:spPr bwMode="auto">
              <a:xfrm>
                <a:off x="4495" y="1198"/>
                <a:ext cx="160" cy="160"/>
              </a:xfrm>
              <a:prstGeom prst="ellipse">
                <a:avLst/>
              </a:prstGeom>
              <a:solidFill>
                <a:schemeClr val="accent1"/>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675" dirty="0">
                  <a:solidFill>
                    <a:srgbClr val="000000"/>
                  </a:solidFill>
                </a:endParaRPr>
              </a:p>
            </p:txBody>
          </p:sp>
          <p:sp>
            <p:nvSpPr>
              <p:cNvPr id="95" name="Arc 48"/>
              <p:cNvSpPr>
                <a:spLocks noChangeAspect="1"/>
              </p:cNvSpPr>
              <p:nvPr>
                <p:custDataLst>
                  <p:tags r:id="rId16"/>
                </p:custDataLst>
              </p:nvPr>
            </p:nvSpPr>
            <p:spPr bwMode="auto">
              <a:xfrm>
                <a:off x="4495" y="1198"/>
                <a:ext cx="160" cy="160"/>
              </a:xfrm>
              <a:prstGeom prst="arc">
                <a:avLst>
                  <a:gd name="adj1" fmla="val 16200000"/>
                  <a:gd name="adj2" fmla="val 5400000"/>
                </a:avLst>
              </a:prstGeom>
              <a:solidFill>
                <a:schemeClr val="folHlink"/>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675" dirty="0">
                  <a:solidFill>
                    <a:srgbClr val="000000"/>
                  </a:solidFill>
                </a:endParaRPr>
              </a:p>
            </p:txBody>
          </p:sp>
        </p:grpSp>
      </p:grpSp>
      <p:sp>
        <p:nvSpPr>
          <p:cNvPr id="104" name="Slide Number"/>
          <p:cNvSpPr txBox="1">
            <a:spLocks/>
          </p:cNvSpPr>
          <p:nvPr/>
        </p:nvSpPr>
        <p:spPr bwMode="auto">
          <a:xfrm>
            <a:off x="8885705" y="6668534"/>
            <a:ext cx="83357" cy="86627"/>
          </a:xfrm>
          <a:prstGeom prst="rect">
            <a:avLst/>
          </a:prstGeom>
        </p:spPr>
        <p:txBody>
          <a:bodyPr vert="horz" wrap="none" lIns="0" tIns="0" rIns="0" bIns="0" rtlCol="0" anchor="ctr">
            <a:spAutoFit/>
          </a:bodyPr>
          <a:lstStyle>
            <a:defPPr>
              <a:defRPr lang="en-US"/>
            </a:defPPr>
            <a:lvl1pPr>
              <a:defRPr sz="1000" baseline="0">
                <a:latin typeface="+mn-lt"/>
              </a:defRPr>
            </a:lvl1pPr>
          </a:lstStyle>
          <a:p>
            <a:pPr algn="r" fontAlgn="base">
              <a:spcBef>
                <a:spcPct val="0"/>
              </a:spcBef>
              <a:spcAft>
                <a:spcPct val="0"/>
              </a:spcAft>
            </a:pPr>
            <a:fld id="{42C328C1-A84F-4A39-A664-DBA00541A8C6}" type="slidenum">
              <a:rPr lang="en-US" sz="563" smtClean="0">
                <a:solidFill>
                  <a:srgbClr val="000000"/>
                </a:solidFill>
                <a:latin typeface="Calibri" panose="020F0502020204030204" pitchFamily="34" charset="0"/>
                <a:cs typeface="Calibri" panose="020F0502020204030204" pitchFamily="34" charset="0"/>
              </a:rPr>
              <a:pPr algn="r" fontAlgn="base">
                <a:spcBef>
                  <a:spcPct val="0"/>
                </a:spcBef>
                <a:spcAft>
                  <a:spcPct val="0"/>
                </a:spcAft>
              </a:pPr>
              <a:t>‹#›</a:t>
            </a:fld>
            <a:endParaRPr lang="en-US" sz="563" dirty="0">
              <a:solidFill>
                <a:srgbClr val="000000"/>
              </a:solidFill>
              <a:latin typeface="Calibri" panose="020F0502020204030204" pitchFamily="34" charset="0"/>
              <a:cs typeface="Calibri" panose="020F0502020204030204" pitchFamily="34" charset="0"/>
            </a:endParaRPr>
          </a:p>
        </p:txBody>
      </p:sp>
      <p:pic>
        <p:nvPicPr>
          <p:cNvPr id="62" name="Picture 4" descr="http://upload.wikimedia.org/wikipedia/commons/thumb/8/82/Seal_of_Massachusetts.svg/2000px-Seal_of_Massachusetts.svg.png"/>
          <p:cNvPicPr>
            <a:picLocks noChangeArrowheads="1"/>
          </p:cNvPicPr>
          <p:nvPr/>
        </p:nvPicPr>
        <p:blipFill>
          <a:blip r:embed="rId27" cstate="print">
            <a:duotone>
              <a:schemeClr val="bg2">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8339967" y="135844"/>
            <a:ext cx="629092" cy="841248"/>
          </a:xfrm>
          <a:prstGeom prst="rect">
            <a:avLst/>
          </a:prstGeom>
          <a:noFill/>
          <a:effectLst>
            <a:outerShdw blurRad="88900" dist="38100" dir="2700000" algn="tl" rotWithShape="0">
              <a:prstClr val="black">
                <a:alpha val="40000"/>
              </a:prstClr>
            </a:outerShdw>
          </a:effectLst>
          <a:extLst>
            <a:ext uri="{909E8E84-426E-40DD-AFC4-6F175D3DCCD1}">
              <a14:hiddenFill xmlns:a14="http://schemas.microsoft.com/office/drawing/2010/main">
                <a:solidFill>
                  <a:srgbClr val="FFFFFF"/>
                </a:solidFill>
              </a14:hiddenFill>
            </a:ext>
          </a:extLst>
        </p:spPr>
      </p:pic>
      <p:sp>
        <p:nvSpPr>
          <p:cNvPr id="105" name="TextBox 104"/>
          <p:cNvSpPr txBox="1"/>
          <p:nvPr/>
        </p:nvSpPr>
        <p:spPr>
          <a:xfrm>
            <a:off x="4037845" y="5678699"/>
            <a:ext cx="4302125" cy="95282"/>
          </a:xfrm>
          <a:prstGeom prst="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marL="0" lvl="0" indent="0" defTabSz="895255" eaLnBrk="1" hangingPunct="1">
              <a:buClr>
                <a:schemeClr val="tx2"/>
              </a:buClr>
              <a:defRPr baseline="0">
                <a:latin typeface="+mn-lt"/>
              </a:defRPr>
            </a:lvl1pPr>
            <a:lvl2pPr marL="193655" lvl="1" indent="-192067" defTabSz="895255" eaLnBrk="1" hangingPunct="1">
              <a:buClr>
                <a:schemeClr val="tx2"/>
              </a:buClr>
              <a:buSzPct val="125000"/>
              <a:buFont typeface="Arial" charset="0"/>
              <a:buChar char="▪"/>
              <a:defRPr baseline="0">
                <a:latin typeface="+mn-lt"/>
              </a:defRPr>
            </a:lvl2pPr>
            <a:lvl3pPr marL="457151" lvl="2" indent="-261910" defTabSz="895255" eaLnBrk="1" hangingPunct="1">
              <a:buClr>
                <a:schemeClr val="tx2"/>
              </a:buClr>
              <a:buSzPct val="120000"/>
              <a:buFont typeface="Arial" charset="0"/>
              <a:buChar char="–"/>
              <a:defRPr baseline="0">
                <a:latin typeface="+mn-lt"/>
              </a:defRPr>
            </a:lvl3pPr>
            <a:lvl4pPr marL="614298" lvl="3" indent="-155558" defTabSz="895255" eaLnBrk="1" hangingPunct="1">
              <a:buClr>
                <a:schemeClr val="tx2"/>
              </a:buClr>
              <a:buSzPct val="120000"/>
              <a:buFont typeface="Arial" charset="0"/>
              <a:buChar char="▫"/>
              <a:defRPr baseline="0">
                <a:latin typeface="+mn-lt"/>
              </a:defRPr>
            </a:lvl4pPr>
            <a:lvl5pPr marL="749728" lvl="4" indent="-130162" defTabSz="895255" eaLnBrk="1" hangingPunct="1">
              <a:buClr>
                <a:schemeClr val="tx2"/>
              </a:buClr>
              <a:buSzPct val="89000"/>
              <a:buFont typeface="Arial" charset="0"/>
              <a:buChar char="-"/>
              <a:defRPr baseline="0">
                <a:latin typeface="+mn-lt"/>
              </a:defRPr>
            </a:lvl5pPr>
            <a:lvl6pPr marL="749728" indent="-130162" defTabSz="895255" fontAlgn="base">
              <a:spcBef>
                <a:spcPct val="0"/>
              </a:spcBef>
              <a:spcAft>
                <a:spcPct val="0"/>
              </a:spcAft>
              <a:buClr>
                <a:schemeClr val="tx2"/>
              </a:buClr>
              <a:buSzPct val="89000"/>
              <a:buFont typeface="Arial" charset="0"/>
              <a:buChar char="-"/>
              <a:defRPr baseline="0">
                <a:latin typeface="+mn-lt"/>
              </a:defRPr>
            </a:lvl6pPr>
            <a:lvl7pPr marL="749728" indent="-130162" defTabSz="895255" fontAlgn="base">
              <a:spcBef>
                <a:spcPct val="0"/>
              </a:spcBef>
              <a:spcAft>
                <a:spcPct val="0"/>
              </a:spcAft>
              <a:buClr>
                <a:schemeClr val="tx2"/>
              </a:buClr>
              <a:buSzPct val="89000"/>
              <a:buFont typeface="Arial" charset="0"/>
              <a:buChar char="-"/>
              <a:defRPr baseline="0">
                <a:latin typeface="+mn-lt"/>
              </a:defRPr>
            </a:lvl7pPr>
            <a:lvl8pPr marL="749728" indent="-130162" defTabSz="895255" fontAlgn="base">
              <a:spcBef>
                <a:spcPct val="0"/>
              </a:spcBef>
              <a:spcAft>
                <a:spcPct val="0"/>
              </a:spcAft>
              <a:buClr>
                <a:schemeClr val="tx2"/>
              </a:buClr>
              <a:buSzPct val="89000"/>
              <a:buFont typeface="Arial" charset="0"/>
              <a:buChar char="-"/>
              <a:defRPr baseline="0">
                <a:latin typeface="+mn-lt"/>
              </a:defRPr>
            </a:lvl8pPr>
            <a:lvl9pPr marL="749728" indent="-130162" defTabSz="895255" fontAlgn="base">
              <a:spcBef>
                <a:spcPct val="0"/>
              </a:spcBef>
              <a:spcAft>
                <a:spcPct val="0"/>
              </a:spcAft>
              <a:buClr>
                <a:schemeClr val="tx2"/>
              </a:buClr>
              <a:buSzPct val="89000"/>
              <a:buFont typeface="Arial" charset="0"/>
              <a:buChar char="-"/>
              <a:defRPr baseline="0">
                <a:latin typeface="+mn-lt"/>
              </a:defRPr>
            </a:lvl9pPr>
          </a:lstStyle>
          <a:p>
            <a:pPr>
              <a:buClr>
                <a:srgbClr val="000000"/>
              </a:buClr>
            </a:pPr>
            <a:r>
              <a:rPr lang="en-US" sz="619" dirty="0">
                <a:solidFill>
                  <a:srgbClr val="FFFFFF"/>
                </a:solidFill>
              </a:rPr>
              <a:t>Confidential – Proprietary and predecisional</a:t>
            </a:r>
          </a:p>
        </p:txBody>
      </p:sp>
      <p:sp>
        <p:nvSpPr>
          <p:cNvPr id="107" name="Content Placeholder 2">
            <a:extLst>
              <a:ext uri="{FF2B5EF4-FFF2-40B4-BE49-F238E27FC236}">
                <a16:creationId xmlns:a16="http://schemas.microsoft.com/office/drawing/2014/main" id="{FAB0BE2B-F6D2-4D96-99C4-7EA152BBD4BE}"/>
              </a:ext>
            </a:extLst>
          </p:cNvPr>
          <p:cNvSpPr txBox="1">
            <a:spLocks/>
          </p:cNvSpPr>
          <p:nvPr userDrawn="1"/>
        </p:nvSpPr>
        <p:spPr>
          <a:xfrm>
            <a:off x="457200" y="1600206"/>
            <a:ext cx="8229600" cy="4525963"/>
          </a:xfrm>
          <a:prstGeom prst="rect">
            <a:avLst/>
          </a:prstGeom>
        </p:spPr>
        <p:txBody>
          <a:bodyPr/>
          <a:lstStyle>
            <a:lvl1pPr marL="0" indent="0" algn="l" defTabSz="913429" rtl="0" eaLnBrk="1" fontAlgn="base" hangingPunct="1">
              <a:spcBef>
                <a:spcPct val="0"/>
              </a:spcBef>
              <a:spcAft>
                <a:spcPct val="0"/>
              </a:spcAft>
              <a:buClr>
                <a:schemeClr val="tx2"/>
              </a:buClr>
              <a:defRPr sz="1600" baseline="0">
                <a:solidFill>
                  <a:schemeClr val="tx1"/>
                </a:solidFill>
                <a:latin typeface="Calibri" panose="020F0502020204030204" pitchFamily="34" charset="0"/>
                <a:ea typeface="+mn-ea"/>
                <a:cs typeface="+mn-cs"/>
              </a:defRPr>
            </a:lvl1pPr>
            <a:lvl2pPr marL="197586" indent="-195966" algn="l" defTabSz="913429" rtl="0" eaLnBrk="1" fontAlgn="base" hangingPunct="1">
              <a:spcBef>
                <a:spcPct val="0"/>
              </a:spcBef>
              <a:spcAft>
                <a:spcPct val="0"/>
              </a:spcAft>
              <a:buClr>
                <a:schemeClr val="tx2"/>
              </a:buClr>
              <a:buSzPct val="125000"/>
              <a:buFont typeface="Arial" charset="0"/>
              <a:buChar char="▪"/>
              <a:defRPr sz="1600" baseline="0">
                <a:solidFill>
                  <a:schemeClr val="tx1"/>
                </a:solidFill>
                <a:latin typeface="Calibri" panose="020F0502020204030204" pitchFamily="34" charset="0"/>
              </a:defRPr>
            </a:lvl2pPr>
            <a:lvl3pPr marL="466431" indent="-267227" algn="l" defTabSz="913429" rtl="0" eaLnBrk="1" fontAlgn="base" hangingPunct="1">
              <a:spcBef>
                <a:spcPct val="0"/>
              </a:spcBef>
              <a:spcAft>
                <a:spcPct val="0"/>
              </a:spcAft>
              <a:buClr>
                <a:schemeClr val="tx2"/>
              </a:buClr>
              <a:buSzPct val="120000"/>
              <a:buFont typeface="Arial" charset="0"/>
              <a:buChar char="–"/>
              <a:defRPr sz="1600" baseline="0">
                <a:solidFill>
                  <a:schemeClr val="tx1"/>
                </a:solidFill>
                <a:latin typeface="Calibri" panose="020F0502020204030204" pitchFamily="34" charset="0"/>
              </a:defRPr>
            </a:lvl3pPr>
            <a:lvl4pPr marL="626768" indent="-158716" algn="l" defTabSz="913429" rtl="0" eaLnBrk="1" fontAlgn="base" hangingPunct="1">
              <a:spcBef>
                <a:spcPct val="0"/>
              </a:spcBef>
              <a:spcAft>
                <a:spcPct val="0"/>
              </a:spcAft>
              <a:buClr>
                <a:schemeClr val="tx2"/>
              </a:buClr>
              <a:buSzPct val="120000"/>
              <a:buFont typeface="Arial" charset="0"/>
              <a:buChar char="▫"/>
              <a:defRPr sz="1600" baseline="0">
                <a:solidFill>
                  <a:schemeClr val="tx1"/>
                </a:solidFill>
                <a:latin typeface="Calibri" panose="020F0502020204030204" pitchFamily="34" charset="0"/>
              </a:defRPr>
            </a:lvl4pPr>
            <a:lvl5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Calibri" panose="020F0502020204030204" pitchFamily="34" charset="0"/>
              </a:defRPr>
            </a:lvl5pPr>
            <a:lvl6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6pPr>
            <a:lvl7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7pPr>
            <a:lvl8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8pPr>
            <a:lvl9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9pPr>
          </a:lstStyle>
          <a:p>
            <a:pPr>
              <a:buClr>
                <a:srgbClr val="000000"/>
              </a:buClr>
            </a:pPr>
            <a:endParaRPr lang="en-US" sz="900" kern="0" dirty="0">
              <a:solidFill>
                <a:srgbClr val="000000"/>
              </a:solidFill>
            </a:endParaRPr>
          </a:p>
          <a:p>
            <a:pPr lvl="1">
              <a:buClr>
                <a:srgbClr val="000000"/>
              </a:buClr>
            </a:pPr>
            <a:endParaRPr lang="en-US" sz="900" kern="0" dirty="0">
              <a:solidFill>
                <a:srgbClr val="000000"/>
              </a:solidFill>
            </a:endParaRPr>
          </a:p>
          <a:p>
            <a:pPr lvl="2">
              <a:buClr>
                <a:srgbClr val="000000"/>
              </a:buClr>
            </a:pPr>
            <a:endParaRPr lang="en-US" sz="900" kern="0" dirty="0">
              <a:solidFill>
                <a:srgbClr val="000000"/>
              </a:solidFill>
            </a:endParaRPr>
          </a:p>
          <a:p>
            <a:pPr lvl="3">
              <a:buClr>
                <a:srgbClr val="000000"/>
              </a:buClr>
            </a:pPr>
            <a:endParaRPr lang="en-US" sz="900" kern="0" dirty="0">
              <a:solidFill>
                <a:srgbClr val="000000"/>
              </a:solidFill>
            </a:endParaRPr>
          </a:p>
          <a:p>
            <a:pPr lvl="4">
              <a:buClr>
                <a:srgbClr val="000000"/>
              </a:buClr>
            </a:pPr>
            <a:endParaRPr lang="en-US" sz="900" kern="0" dirty="0">
              <a:solidFill>
                <a:srgbClr val="000000"/>
              </a:solidFill>
            </a:endParaRPr>
          </a:p>
        </p:txBody>
      </p:sp>
      <p:cxnSp>
        <p:nvCxnSpPr>
          <p:cNvPr id="109" name="Straight Connector 108">
            <a:extLst>
              <a:ext uri="{FF2B5EF4-FFF2-40B4-BE49-F238E27FC236}">
                <a16:creationId xmlns:a16="http://schemas.microsoft.com/office/drawing/2014/main" id="{6A4B27DA-A6E5-4745-804D-1F233F6C5C68}"/>
              </a:ext>
            </a:extLst>
          </p:cNvPr>
          <p:cNvCxnSpPr/>
          <p:nvPr userDrawn="1"/>
        </p:nvCxnSpPr>
        <p:spPr>
          <a:xfrm>
            <a:off x="152400" y="600075"/>
            <a:ext cx="8077200" cy="0"/>
          </a:xfrm>
          <a:prstGeom prst="line">
            <a:avLst/>
          </a:prstGeom>
          <a:ln w="38100">
            <a:solidFill>
              <a:schemeClr val="accent4">
                <a:lumMod val="50000"/>
              </a:schemeClr>
            </a:solidFill>
          </a:ln>
        </p:spPr>
        <p:style>
          <a:lnRef idx="1">
            <a:schemeClr val="accent1"/>
          </a:lnRef>
          <a:fillRef idx="0">
            <a:schemeClr val="accent1"/>
          </a:fillRef>
          <a:effectRef idx="0">
            <a:schemeClr val="accent1"/>
          </a:effectRef>
          <a:fontRef idx="minor">
            <a:schemeClr val="tx1"/>
          </a:fontRef>
        </p:style>
      </p:cxnSp>
      <p:sp>
        <p:nvSpPr>
          <p:cNvPr id="5" name="Title Placeholder 4">
            <a:extLst>
              <a:ext uri="{FF2B5EF4-FFF2-40B4-BE49-F238E27FC236}">
                <a16:creationId xmlns:a16="http://schemas.microsoft.com/office/drawing/2014/main" id="{E90CA157-77DA-48E0-B8B2-1702D4DA1CE2}"/>
              </a:ext>
            </a:extLst>
          </p:cNvPr>
          <p:cNvSpPr>
            <a:spLocks noGrp="1"/>
          </p:cNvSpPr>
          <p:nvPr>
            <p:ph type="title"/>
          </p:nvPr>
        </p:nvSpPr>
        <p:spPr>
          <a:xfrm>
            <a:off x="174944" y="77941"/>
            <a:ext cx="8053677" cy="449246"/>
          </a:xfrm>
          <a:prstGeom prst="rect">
            <a:avLst/>
          </a:prstGeom>
        </p:spPr>
        <p:txBody>
          <a:bodyPr vert="horz" lIns="91440" tIns="45720" rIns="91440" bIns="45720" rtlCol="0" anchor="ctr">
            <a:normAutofit/>
          </a:bodyPr>
          <a:lstStyle/>
          <a:p>
            <a:r>
              <a:rPr lang="en-US"/>
              <a:t>Click to edit Master title style</a:t>
            </a:r>
            <a:endParaRPr lang="en-US" dirty="0"/>
          </a:p>
        </p:txBody>
      </p:sp>
    </p:spTree>
    <p:extLst>
      <p:ext uri="{BB962C8B-B14F-4D97-AF65-F5344CB8AC3E}">
        <p14:creationId xmlns:p14="http://schemas.microsoft.com/office/powerpoint/2010/main" val="868667960"/>
      </p:ext>
    </p:extLst>
  </p:cSld>
  <p:clrMap bg1="lt1" tx1="dk1" bg2="lt2" tx2="dk2" accent1="accent1" accent2="accent2" accent3="accent3" accent4="accent4" accent5="accent5" accent6="accent6" hlink="hlink" folHlink="folHlink"/>
  <p:sldLayoutIdLst>
    <p:sldLayoutId id="2147483691" r:id="rId1"/>
    <p:sldLayoutId id="2147483692" r:id="rId2"/>
    <p:sldLayoutId id="2147483693" r:id="rId3"/>
    <p:sldLayoutId id="2147483694" r:id="rId4"/>
    <p:sldLayoutId id="2147483695" r:id="rId5"/>
    <p:sldLayoutId id="2147483696" r:id="rId6"/>
    <p:sldLayoutId id="2147483697" r:id="rId7"/>
  </p:sldLayoutIdLst>
  <p:hf sldNum="0" hdr="0" ftr="0"/>
  <p:txStyles>
    <p:titleStyle>
      <a:lvl1pPr algn="l" defTabSz="513804" rtl="0" eaLnBrk="1" fontAlgn="base" hangingPunct="1">
        <a:spcBef>
          <a:spcPct val="0"/>
        </a:spcBef>
        <a:spcAft>
          <a:spcPct val="0"/>
        </a:spcAft>
        <a:tabLst>
          <a:tab pos="154870" algn="l"/>
        </a:tabLst>
        <a:defRPr sz="1125" b="1" baseline="0">
          <a:solidFill>
            <a:schemeClr val="tx2"/>
          </a:solidFill>
          <a:latin typeface="Calibri" panose="020F0502020204030204" pitchFamily="34" charset="0"/>
          <a:ea typeface="+mj-ea"/>
          <a:cs typeface="Calibri" panose="020F0502020204030204" pitchFamily="34" charset="0"/>
        </a:defRPr>
      </a:lvl1pPr>
      <a:lvl2pPr algn="l" defTabSz="513804" rtl="0" eaLnBrk="1" fontAlgn="base" hangingPunct="1">
        <a:spcBef>
          <a:spcPct val="0"/>
        </a:spcBef>
        <a:spcAft>
          <a:spcPct val="0"/>
        </a:spcAft>
        <a:defRPr sz="1069" b="1">
          <a:solidFill>
            <a:schemeClr val="tx2"/>
          </a:solidFill>
          <a:latin typeface="Arial" charset="0"/>
        </a:defRPr>
      </a:lvl2pPr>
      <a:lvl3pPr algn="l" defTabSz="513804" rtl="0" eaLnBrk="1" fontAlgn="base" hangingPunct="1">
        <a:spcBef>
          <a:spcPct val="0"/>
        </a:spcBef>
        <a:spcAft>
          <a:spcPct val="0"/>
        </a:spcAft>
        <a:defRPr sz="1069" b="1">
          <a:solidFill>
            <a:schemeClr val="tx2"/>
          </a:solidFill>
          <a:latin typeface="Arial" charset="0"/>
        </a:defRPr>
      </a:lvl3pPr>
      <a:lvl4pPr algn="l" defTabSz="513804" rtl="0" eaLnBrk="1" fontAlgn="base" hangingPunct="1">
        <a:spcBef>
          <a:spcPct val="0"/>
        </a:spcBef>
        <a:spcAft>
          <a:spcPct val="0"/>
        </a:spcAft>
        <a:defRPr sz="1069" b="1">
          <a:solidFill>
            <a:schemeClr val="tx2"/>
          </a:solidFill>
          <a:latin typeface="Arial" charset="0"/>
        </a:defRPr>
      </a:lvl4pPr>
      <a:lvl5pPr algn="l" defTabSz="513804" rtl="0" eaLnBrk="1" fontAlgn="base" hangingPunct="1">
        <a:spcBef>
          <a:spcPct val="0"/>
        </a:spcBef>
        <a:spcAft>
          <a:spcPct val="0"/>
        </a:spcAft>
        <a:defRPr sz="1069" b="1">
          <a:solidFill>
            <a:schemeClr val="tx2"/>
          </a:solidFill>
          <a:latin typeface="Arial" charset="0"/>
        </a:defRPr>
      </a:lvl5pPr>
      <a:lvl6pPr marL="262367" algn="l" defTabSz="513804" rtl="0" eaLnBrk="1" fontAlgn="base" hangingPunct="1">
        <a:spcBef>
          <a:spcPct val="0"/>
        </a:spcBef>
        <a:spcAft>
          <a:spcPct val="0"/>
        </a:spcAft>
        <a:defRPr sz="1069" b="1">
          <a:solidFill>
            <a:schemeClr val="tx2"/>
          </a:solidFill>
          <a:latin typeface="Arial" charset="0"/>
        </a:defRPr>
      </a:lvl6pPr>
      <a:lvl7pPr marL="524735" algn="l" defTabSz="513804" rtl="0" eaLnBrk="1" fontAlgn="base" hangingPunct="1">
        <a:spcBef>
          <a:spcPct val="0"/>
        </a:spcBef>
        <a:spcAft>
          <a:spcPct val="0"/>
        </a:spcAft>
        <a:defRPr sz="1069" b="1">
          <a:solidFill>
            <a:schemeClr val="tx2"/>
          </a:solidFill>
          <a:latin typeface="Arial" charset="0"/>
        </a:defRPr>
      </a:lvl7pPr>
      <a:lvl8pPr marL="787103" algn="l" defTabSz="513804" rtl="0" eaLnBrk="1" fontAlgn="base" hangingPunct="1">
        <a:spcBef>
          <a:spcPct val="0"/>
        </a:spcBef>
        <a:spcAft>
          <a:spcPct val="0"/>
        </a:spcAft>
        <a:defRPr sz="1069" b="1">
          <a:solidFill>
            <a:schemeClr val="tx2"/>
          </a:solidFill>
          <a:latin typeface="Arial" charset="0"/>
        </a:defRPr>
      </a:lvl8pPr>
      <a:lvl9pPr marL="1049472" algn="l" defTabSz="513804" rtl="0" eaLnBrk="1" fontAlgn="base" hangingPunct="1">
        <a:spcBef>
          <a:spcPct val="0"/>
        </a:spcBef>
        <a:spcAft>
          <a:spcPct val="0"/>
        </a:spcAft>
        <a:defRPr sz="1069" b="1">
          <a:solidFill>
            <a:schemeClr val="tx2"/>
          </a:solidFill>
          <a:latin typeface="Arial" charset="0"/>
        </a:defRPr>
      </a:lvl9pPr>
    </p:titleStyle>
    <p:bodyStyle>
      <a:lvl1pPr marL="0" indent="0" algn="l" defTabSz="513804" rtl="0" eaLnBrk="1" fontAlgn="base" hangingPunct="1">
        <a:spcBef>
          <a:spcPct val="0"/>
        </a:spcBef>
        <a:spcAft>
          <a:spcPct val="0"/>
        </a:spcAft>
        <a:buClr>
          <a:schemeClr val="tx2"/>
        </a:buClr>
        <a:defRPr sz="900" baseline="0">
          <a:solidFill>
            <a:schemeClr val="tx1"/>
          </a:solidFill>
          <a:latin typeface="+mn-lt"/>
          <a:ea typeface="+mn-ea"/>
          <a:cs typeface="+mn-cs"/>
        </a:defRPr>
      </a:lvl1pPr>
      <a:lvl2pPr marL="111143" indent="-110231" algn="l" defTabSz="513804" rtl="0" eaLnBrk="1" fontAlgn="base" hangingPunct="1">
        <a:spcBef>
          <a:spcPct val="0"/>
        </a:spcBef>
        <a:spcAft>
          <a:spcPct val="0"/>
        </a:spcAft>
        <a:buClr>
          <a:schemeClr val="tx2"/>
        </a:buClr>
        <a:buSzPct val="125000"/>
        <a:buFont typeface="Arial" charset="0"/>
        <a:buChar char="▪"/>
        <a:defRPr sz="900" baseline="0">
          <a:solidFill>
            <a:schemeClr val="tx1"/>
          </a:solidFill>
          <a:latin typeface="+mn-lt"/>
        </a:defRPr>
      </a:lvl2pPr>
      <a:lvl3pPr marL="262367" indent="-150315" algn="l" defTabSz="513804" rtl="0" eaLnBrk="1" fontAlgn="base" hangingPunct="1">
        <a:spcBef>
          <a:spcPct val="0"/>
        </a:spcBef>
        <a:spcAft>
          <a:spcPct val="0"/>
        </a:spcAft>
        <a:buClr>
          <a:schemeClr val="tx2"/>
        </a:buClr>
        <a:buSzPct val="120000"/>
        <a:buFont typeface="Arial" charset="0"/>
        <a:buChar char="–"/>
        <a:defRPr sz="900" baseline="0">
          <a:solidFill>
            <a:schemeClr val="tx1"/>
          </a:solidFill>
          <a:latin typeface="+mn-lt"/>
        </a:defRPr>
      </a:lvl3pPr>
      <a:lvl4pPr marL="352557" indent="-89278" algn="l" defTabSz="513804" rtl="0" eaLnBrk="1" fontAlgn="base" hangingPunct="1">
        <a:spcBef>
          <a:spcPct val="0"/>
        </a:spcBef>
        <a:spcAft>
          <a:spcPct val="0"/>
        </a:spcAft>
        <a:buClr>
          <a:schemeClr val="tx2"/>
        </a:buClr>
        <a:buSzPct val="120000"/>
        <a:buFont typeface="Arial" charset="0"/>
        <a:buChar char="▫"/>
        <a:defRPr sz="900" baseline="0">
          <a:solidFill>
            <a:schemeClr val="tx1"/>
          </a:solidFill>
          <a:latin typeface="+mn-lt"/>
        </a:defRPr>
      </a:lvl4pPr>
      <a:lvl5pPr marL="430283" indent="-74702" algn="l" defTabSz="513804" rtl="0" eaLnBrk="1" fontAlgn="base" hangingPunct="1">
        <a:spcBef>
          <a:spcPct val="0"/>
        </a:spcBef>
        <a:spcAft>
          <a:spcPct val="0"/>
        </a:spcAft>
        <a:buClr>
          <a:schemeClr val="tx2"/>
        </a:buClr>
        <a:buSzPct val="89000"/>
        <a:buFont typeface="Arial" charset="0"/>
        <a:buChar char="-"/>
        <a:defRPr sz="900" baseline="0">
          <a:solidFill>
            <a:schemeClr val="tx1"/>
          </a:solidFill>
          <a:latin typeface="+mn-lt"/>
        </a:defRPr>
      </a:lvl5pPr>
      <a:lvl6pPr marL="430283" indent="-74702" algn="l" defTabSz="513804" rtl="0" eaLnBrk="1" fontAlgn="base" hangingPunct="1">
        <a:spcBef>
          <a:spcPct val="0"/>
        </a:spcBef>
        <a:spcAft>
          <a:spcPct val="0"/>
        </a:spcAft>
        <a:buClr>
          <a:schemeClr val="tx2"/>
        </a:buClr>
        <a:buSzPct val="89000"/>
        <a:buFont typeface="Arial" charset="0"/>
        <a:buChar char="-"/>
        <a:defRPr sz="900" baseline="0">
          <a:solidFill>
            <a:schemeClr val="tx1"/>
          </a:solidFill>
          <a:latin typeface="+mn-lt"/>
        </a:defRPr>
      </a:lvl6pPr>
      <a:lvl7pPr marL="430283" indent="-74702" algn="l" defTabSz="513804" rtl="0" eaLnBrk="1" fontAlgn="base" hangingPunct="1">
        <a:spcBef>
          <a:spcPct val="0"/>
        </a:spcBef>
        <a:spcAft>
          <a:spcPct val="0"/>
        </a:spcAft>
        <a:buClr>
          <a:schemeClr val="tx2"/>
        </a:buClr>
        <a:buSzPct val="89000"/>
        <a:buFont typeface="Arial" charset="0"/>
        <a:buChar char="-"/>
        <a:defRPr sz="900" baseline="0">
          <a:solidFill>
            <a:schemeClr val="tx1"/>
          </a:solidFill>
          <a:latin typeface="+mn-lt"/>
        </a:defRPr>
      </a:lvl7pPr>
      <a:lvl8pPr marL="430283" indent="-74702" algn="l" defTabSz="513804" rtl="0" eaLnBrk="1" fontAlgn="base" hangingPunct="1">
        <a:spcBef>
          <a:spcPct val="0"/>
        </a:spcBef>
        <a:spcAft>
          <a:spcPct val="0"/>
        </a:spcAft>
        <a:buClr>
          <a:schemeClr val="tx2"/>
        </a:buClr>
        <a:buSzPct val="89000"/>
        <a:buFont typeface="Arial" charset="0"/>
        <a:buChar char="-"/>
        <a:defRPr sz="900" baseline="0">
          <a:solidFill>
            <a:schemeClr val="tx1"/>
          </a:solidFill>
          <a:latin typeface="+mn-lt"/>
        </a:defRPr>
      </a:lvl8pPr>
      <a:lvl9pPr marL="430283" indent="-74702" algn="l" defTabSz="513804" rtl="0" eaLnBrk="1" fontAlgn="base" hangingPunct="1">
        <a:spcBef>
          <a:spcPct val="0"/>
        </a:spcBef>
        <a:spcAft>
          <a:spcPct val="0"/>
        </a:spcAft>
        <a:buClr>
          <a:schemeClr val="tx2"/>
        </a:buClr>
        <a:buSzPct val="89000"/>
        <a:buFont typeface="Arial" charset="0"/>
        <a:buChar char="-"/>
        <a:defRPr sz="900" baseline="0">
          <a:solidFill>
            <a:schemeClr val="tx1"/>
          </a:solidFill>
          <a:latin typeface="+mn-lt"/>
        </a:defRPr>
      </a:lvl9pPr>
    </p:bodyStyle>
    <p:otherStyle>
      <a:defPPr>
        <a:defRPr lang="en-US"/>
      </a:defPPr>
      <a:lvl1pPr marL="0" algn="l" defTabSz="524735" rtl="0" eaLnBrk="1" latinLnBrk="0" hangingPunct="1">
        <a:defRPr sz="1013" kern="1200">
          <a:solidFill>
            <a:schemeClr val="tx1"/>
          </a:solidFill>
          <a:latin typeface="+mn-lt"/>
          <a:ea typeface="+mn-ea"/>
          <a:cs typeface="+mn-cs"/>
        </a:defRPr>
      </a:lvl1pPr>
      <a:lvl2pPr marL="262367" algn="l" defTabSz="524735" rtl="0" eaLnBrk="1" latinLnBrk="0" hangingPunct="1">
        <a:defRPr sz="1013" kern="1200">
          <a:solidFill>
            <a:schemeClr val="tx1"/>
          </a:solidFill>
          <a:latin typeface="+mn-lt"/>
          <a:ea typeface="+mn-ea"/>
          <a:cs typeface="+mn-cs"/>
        </a:defRPr>
      </a:lvl2pPr>
      <a:lvl3pPr marL="524735" algn="l" defTabSz="524735" rtl="0" eaLnBrk="1" latinLnBrk="0" hangingPunct="1">
        <a:defRPr sz="1013" kern="1200">
          <a:solidFill>
            <a:schemeClr val="tx1"/>
          </a:solidFill>
          <a:latin typeface="+mn-lt"/>
          <a:ea typeface="+mn-ea"/>
          <a:cs typeface="+mn-cs"/>
        </a:defRPr>
      </a:lvl3pPr>
      <a:lvl4pPr marL="787103" algn="l" defTabSz="524735" rtl="0" eaLnBrk="1" latinLnBrk="0" hangingPunct="1">
        <a:defRPr sz="1013" kern="1200">
          <a:solidFill>
            <a:schemeClr val="tx1"/>
          </a:solidFill>
          <a:latin typeface="+mn-lt"/>
          <a:ea typeface="+mn-ea"/>
          <a:cs typeface="+mn-cs"/>
        </a:defRPr>
      </a:lvl4pPr>
      <a:lvl5pPr marL="1049472" algn="l" defTabSz="524735" rtl="0" eaLnBrk="1" latinLnBrk="0" hangingPunct="1">
        <a:defRPr sz="1013" kern="1200">
          <a:solidFill>
            <a:schemeClr val="tx1"/>
          </a:solidFill>
          <a:latin typeface="+mn-lt"/>
          <a:ea typeface="+mn-ea"/>
          <a:cs typeface="+mn-cs"/>
        </a:defRPr>
      </a:lvl5pPr>
      <a:lvl6pPr marL="1311839" algn="l" defTabSz="524735" rtl="0" eaLnBrk="1" latinLnBrk="0" hangingPunct="1">
        <a:defRPr sz="1013" kern="1200">
          <a:solidFill>
            <a:schemeClr val="tx1"/>
          </a:solidFill>
          <a:latin typeface="+mn-lt"/>
          <a:ea typeface="+mn-ea"/>
          <a:cs typeface="+mn-cs"/>
        </a:defRPr>
      </a:lvl6pPr>
      <a:lvl7pPr marL="1574207" algn="l" defTabSz="524735" rtl="0" eaLnBrk="1" latinLnBrk="0" hangingPunct="1">
        <a:defRPr sz="1013" kern="1200">
          <a:solidFill>
            <a:schemeClr val="tx1"/>
          </a:solidFill>
          <a:latin typeface="+mn-lt"/>
          <a:ea typeface="+mn-ea"/>
          <a:cs typeface="+mn-cs"/>
        </a:defRPr>
      </a:lvl7pPr>
      <a:lvl8pPr marL="1836575" algn="l" defTabSz="524735" rtl="0" eaLnBrk="1" latinLnBrk="0" hangingPunct="1">
        <a:defRPr sz="1013" kern="1200">
          <a:solidFill>
            <a:schemeClr val="tx1"/>
          </a:solidFill>
          <a:latin typeface="+mn-lt"/>
          <a:ea typeface="+mn-ea"/>
          <a:cs typeface="+mn-cs"/>
        </a:defRPr>
      </a:lvl8pPr>
      <a:lvl9pPr marL="2098943" algn="l" defTabSz="524735" rtl="0" eaLnBrk="1" latinLnBrk="0" hangingPunct="1">
        <a:defRPr sz="1013"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bwMode="auto">
      <p:bgPr>
        <a:solidFill>
          <a:schemeClr val="bg1"/>
        </a:solidFill>
        <a:effectLst/>
      </p:bgPr>
    </p:bg>
    <p:spTree>
      <p:nvGrpSpPr>
        <p:cNvPr id="1" name=""/>
        <p:cNvGrpSpPr/>
        <p:nvPr/>
      </p:nvGrpSpPr>
      <p:grpSpPr>
        <a:xfrm>
          <a:off x="0" y="0"/>
          <a:ext cx="0" cy="0"/>
          <a:chOff x="0" y="0"/>
          <a:chExt cx="0" cy="0"/>
        </a:xfrm>
      </p:grpSpPr>
      <p:graphicFrame>
        <p:nvGraphicFramePr>
          <p:cNvPr id="2" name="Object 1" hidden="1"/>
          <p:cNvGraphicFramePr>
            <a:graphicFrameLocks noChangeAspect="1"/>
          </p:cNvGraphicFramePr>
          <p:nvPr>
            <p:custDataLst>
              <p:tags r:id="rId11"/>
            </p:custDataLst>
            <p:extLst>
              <p:ext uri="{D42A27DB-BD31-4B8C-83A1-F6EECF244321}">
                <p14:modId xmlns:p14="http://schemas.microsoft.com/office/powerpoint/2010/main" val="2757612297"/>
              </p:ext>
            </p:extLst>
          </p:nvPr>
        </p:nvGraphicFramePr>
        <p:xfrm>
          <a:off x="0" y="0"/>
          <a:ext cx="161984" cy="161974"/>
        </p:xfrm>
        <a:graphic>
          <a:graphicData uri="http://schemas.openxmlformats.org/presentationml/2006/ole">
            <mc:AlternateContent xmlns:mc="http://schemas.openxmlformats.org/markup-compatibility/2006">
              <mc:Choice xmlns:v="urn:schemas-microsoft-com:vml" Requires="v">
                <p:oleObj name="think-cell Slide" r:id="rId27" imgW="270" imgH="270" progId="TCLayout.ActiveDocument.1">
                  <p:embed/>
                </p:oleObj>
              </mc:Choice>
              <mc:Fallback>
                <p:oleObj name="think-cell Slide" r:id="rId27" imgW="270" imgH="270" progId="TCLayout.ActiveDocument.1">
                  <p:embed/>
                  <p:pic>
                    <p:nvPicPr>
                      <p:cNvPr id="2" name="Object 1" hidden="1"/>
                      <p:cNvPicPr/>
                      <p:nvPr/>
                    </p:nvPicPr>
                    <p:blipFill>
                      <a:blip r:embed="rId28"/>
                      <a:stretch>
                        <a:fillRect/>
                      </a:stretch>
                    </p:blipFill>
                    <p:spPr>
                      <a:xfrm>
                        <a:off x="0" y="0"/>
                        <a:ext cx="161984" cy="161974"/>
                      </a:xfrm>
                      <a:prstGeom prst="rect">
                        <a:avLst/>
                      </a:prstGeom>
                    </p:spPr>
                  </p:pic>
                </p:oleObj>
              </mc:Fallback>
            </mc:AlternateContent>
          </a:graphicData>
        </a:graphic>
      </p:graphicFrame>
      <p:grpSp>
        <p:nvGrpSpPr>
          <p:cNvPr id="58" name="Group 57"/>
          <p:cNvGrpSpPr/>
          <p:nvPr/>
        </p:nvGrpSpPr>
        <p:grpSpPr bwMode="ltGray">
          <a:xfrm>
            <a:off x="3" y="6574666"/>
            <a:ext cx="9143998" cy="291729"/>
            <a:chOff x="-476250" y="1079180"/>
            <a:chExt cx="9437687" cy="474348"/>
          </a:xfrm>
        </p:grpSpPr>
        <p:sp>
          <p:nvSpPr>
            <p:cNvPr id="59" name="TitleTopPlaceholder"/>
            <p:cNvSpPr>
              <a:spLocks noChangeArrowheads="1"/>
            </p:cNvSpPr>
            <p:nvPr/>
          </p:nvSpPr>
          <p:spPr bwMode="ltGray">
            <a:xfrm>
              <a:off x="1717675" y="1079183"/>
              <a:ext cx="2193925" cy="474345"/>
            </a:xfrm>
            <a:prstGeom prst="rect">
              <a:avLst/>
            </a:prstGeom>
            <a:solidFill>
              <a:schemeClr val="accent4">
                <a:alpha val="77000"/>
              </a:schemeClr>
            </a:solidFill>
            <a:ln w="9525">
              <a:noFill/>
              <a:miter lim="800000"/>
              <a:headEnd/>
              <a:tailEnd/>
            </a:ln>
            <a:effectLst/>
          </p:spPr>
          <p:txBody>
            <a:bodyPr wrap="none" anchor="ctr"/>
            <a:lstStyle/>
            <a:p>
              <a:pPr algn="ctr" fontAlgn="base">
                <a:spcBef>
                  <a:spcPct val="0"/>
                </a:spcBef>
                <a:spcAft>
                  <a:spcPct val="0"/>
                </a:spcAft>
              </a:pPr>
              <a:endParaRPr lang="en-US" sz="1200" b="1" i="1" dirty="0">
                <a:solidFill>
                  <a:srgbClr val="FF0000"/>
                </a:solidFill>
              </a:endParaRPr>
            </a:p>
          </p:txBody>
        </p:sp>
        <p:sp>
          <p:nvSpPr>
            <p:cNvPr id="60" name="TitleTopPlaceholder"/>
            <p:cNvSpPr>
              <a:spLocks noChangeArrowheads="1"/>
            </p:cNvSpPr>
            <p:nvPr/>
          </p:nvSpPr>
          <p:spPr bwMode="ltGray">
            <a:xfrm>
              <a:off x="-476250" y="1079180"/>
              <a:ext cx="2193925" cy="474346"/>
            </a:xfrm>
            <a:prstGeom prst="rect">
              <a:avLst/>
            </a:prstGeom>
            <a:solidFill>
              <a:srgbClr val="FFC000">
                <a:alpha val="80000"/>
              </a:srgbClr>
            </a:solidFill>
            <a:ln w="9525">
              <a:noFill/>
              <a:miter lim="800000"/>
              <a:headEnd/>
              <a:tailEnd/>
            </a:ln>
            <a:effectLst/>
          </p:spPr>
          <p:txBody>
            <a:bodyPr wrap="none" anchor="ctr"/>
            <a:lstStyle/>
            <a:p>
              <a:pPr fontAlgn="base">
                <a:spcBef>
                  <a:spcPct val="0"/>
                </a:spcBef>
                <a:spcAft>
                  <a:spcPct val="0"/>
                </a:spcAft>
              </a:pPr>
              <a:fld id="{A00F59A2-104D-40A4-9027-BF229CD98FC8}" type="datetime1">
                <a:rPr lang="en-US" sz="750" smtClean="0">
                  <a:solidFill>
                    <a:schemeClr val="tx1"/>
                  </a:solidFill>
                  <a:latin typeface="Calibri" panose="020F0502020204030204" pitchFamily="34" charset="0"/>
                  <a:cs typeface="Calibri" panose="020F0502020204030204" pitchFamily="34" charset="0"/>
                </a:rPr>
                <a:t>11/30/2022</a:t>
              </a:fld>
              <a:endParaRPr lang="en-US" sz="750" dirty="0">
                <a:solidFill>
                  <a:schemeClr val="tx1"/>
                </a:solidFill>
                <a:latin typeface="Calibri" panose="020F0502020204030204" pitchFamily="34" charset="0"/>
                <a:cs typeface="Calibri" panose="020F0502020204030204" pitchFamily="34" charset="0"/>
              </a:endParaRPr>
            </a:p>
          </p:txBody>
        </p:sp>
        <p:sp>
          <p:nvSpPr>
            <p:cNvPr id="61" name="TitleTopPlaceholder"/>
            <p:cNvSpPr>
              <a:spLocks noChangeArrowheads="1"/>
            </p:cNvSpPr>
            <p:nvPr/>
          </p:nvSpPr>
          <p:spPr bwMode="ltGray">
            <a:xfrm>
              <a:off x="3534566" y="1079183"/>
              <a:ext cx="5426871" cy="474345"/>
            </a:xfrm>
            <a:prstGeom prst="rect">
              <a:avLst/>
            </a:prstGeom>
            <a:solidFill>
              <a:srgbClr val="009900">
                <a:alpha val="69000"/>
              </a:srgbClr>
            </a:solidFill>
            <a:ln w="9525">
              <a:noFill/>
              <a:miter lim="800000"/>
              <a:headEnd/>
              <a:tailEnd/>
            </a:ln>
            <a:effectLst/>
          </p:spPr>
          <p:txBody>
            <a:bodyPr wrap="none" anchor="ctr"/>
            <a:lstStyle/>
            <a:p>
              <a:pPr fontAlgn="base">
                <a:spcBef>
                  <a:spcPct val="0"/>
                </a:spcBef>
                <a:spcAft>
                  <a:spcPct val="0"/>
                </a:spcAft>
              </a:pPr>
              <a:endParaRPr lang="en-US" sz="1200" dirty="0">
                <a:solidFill>
                  <a:srgbClr val="000000"/>
                </a:solidFill>
              </a:endParaRPr>
            </a:p>
          </p:txBody>
        </p:sp>
      </p:grpSp>
      <p:sp>
        <p:nvSpPr>
          <p:cNvPr id="10" name="McK 1. On-page tracker" hidden="1"/>
          <p:cNvSpPr>
            <a:spLocks noChangeArrowheads="1"/>
          </p:cNvSpPr>
          <p:nvPr/>
        </p:nvSpPr>
        <p:spPr bwMode="auto">
          <a:xfrm>
            <a:off x="174946" y="27539"/>
            <a:ext cx="644407" cy="1615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fontAlgn="base">
              <a:spcBef>
                <a:spcPct val="0"/>
              </a:spcBef>
              <a:spcAft>
                <a:spcPct val="0"/>
              </a:spcAft>
            </a:pPr>
            <a:r>
              <a:rPr lang="en-US" sz="1050" dirty="0">
                <a:solidFill>
                  <a:srgbClr val="808080"/>
                </a:solidFill>
              </a:rPr>
              <a:t>TRACKER</a:t>
            </a:r>
          </a:p>
        </p:txBody>
      </p:sp>
      <p:sp>
        <p:nvSpPr>
          <p:cNvPr id="11" name="McK 3. Unit of measure" hidden="1"/>
          <p:cNvSpPr txBox="1">
            <a:spLocks noChangeArrowheads="1"/>
          </p:cNvSpPr>
          <p:nvPr/>
        </p:nvSpPr>
        <p:spPr bwMode="auto">
          <a:xfrm>
            <a:off x="174947" y="542617"/>
            <a:ext cx="8053675" cy="1846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lvl1pPr defTabSz="895350">
              <a:defRPr sz="2400">
                <a:solidFill>
                  <a:schemeClr val="tx1"/>
                </a:solidFill>
                <a:latin typeface="Arial" charset="0"/>
              </a:defRPr>
            </a:lvl1pPr>
            <a:lvl2pPr marL="447675" defTabSz="895350">
              <a:defRPr sz="2400">
                <a:solidFill>
                  <a:schemeClr val="tx1"/>
                </a:solidFill>
                <a:latin typeface="Arial" charset="0"/>
              </a:defRPr>
            </a:lvl2pPr>
            <a:lvl3pPr marL="895350" defTabSz="895350">
              <a:defRPr sz="2400">
                <a:solidFill>
                  <a:schemeClr val="tx1"/>
                </a:solidFill>
                <a:latin typeface="Arial" charset="0"/>
              </a:defRPr>
            </a:lvl3pPr>
            <a:lvl4pPr marL="1344613" defTabSz="895350">
              <a:defRPr sz="2400">
                <a:solidFill>
                  <a:schemeClr val="tx1"/>
                </a:solidFill>
                <a:latin typeface="Arial" charset="0"/>
              </a:defRPr>
            </a:lvl4pPr>
            <a:lvl5pPr marL="1792288" defTabSz="895350">
              <a:defRPr sz="2400">
                <a:solidFill>
                  <a:schemeClr val="tx1"/>
                </a:solidFill>
                <a:latin typeface="Arial" charset="0"/>
              </a:defRPr>
            </a:lvl5pPr>
            <a:lvl6pPr marL="2249488" defTabSz="895350" fontAlgn="base">
              <a:spcBef>
                <a:spcPct val="0"/>
              </a:spcBef>
              <a:spcAft>
                <a:spcPct val="0"/>
              </a:spcAft>
              <a:defRPr sz="2400">
                <a:solidFill>
                  <a:schemeClr val="tx1"/>
                </a:solidFill>
                <a:latin typeface="Arial" charset="0"/>
              </a:defRPr>
            </a:lvl6pPr>
            <a:lvl7pPr marL="2706688" defTabSz="895350" fontAlgn="base">
              <a:spcBef>
                <a:spcPct val="0"/>
              </a:spcBef>
              <a:spcAft>
                <a:spcPct val="0"/>
              </a:spcAft>
              <a:defRPr sz="2400">
                <a:solidFill>
                  <a:schemeClr val="tx1"/>
                </a:solidFill>
                <a:latin typeface="Arial" charset="0"/>
              </a:defRPr>
            </a:lvl7pPr>
            <a:lvl8pPr marL="3163888" defTabSz="895350" fontAlgn="base">
              <a:spcBef>
                <a:spcPct val="0"/>
              </a:spcBef>
              <a:spcAft>
                <a:spcPct val="0"/>
              </a:spcAft>
              <a:defRPr sz="2400">
                <a:solidFill>
                  <a:schemeClr val="tx1"/>
                </a:solidFill>
                <a:latin typeface="Arial" charset="0"/>
              </a:defRPr>
            </a:lvl8pPr>
            <a:lvl9pPr marL="3621088" defTabSz="895350" fontAlgn="base">
              <a:spcBef>
                <a:spcPct val="0"/>
              </a:spcBef>
              <a:spcAft>
                <a:spcPct val="0"/>
              </a:spcAft>
              <a:defRPr sz="2400">
                <a:solidFill>
                  <a:schemeClr val="tx1"/>
                </a:solidFill>
                <a:latin typeface="Arial" charset="0"/>
              </a:defRPr>
            </a:lvl9pPr>
          </a:lstStyle>
          <a:p>
            <a:pPr fontAlgn="base">
              <a:spcBef>
                <a:spcPct val="0"/>
              </a:spcBef>
              <a:spcAft>
                <a:spcPct val="0"/>
              </a:spcAft>
              <a:defRPr/>
            </a:pPr>
            <a:r>
              <a:rPr lang="en-US" sz="1200" dirty="0">
                <a:solidFill>
                  <a:srgbClr val="808080"/>
                </a:solidFill>
                <a:latin typeface="Arial"/>
              </a:rPr>
              <a:t>Unit of measure</a:t>
            </a:r>
          </a:p>
        </p:txBody>
      </p:sp>
      <p:grpSp>
        <p:nvGrpSpPr>
          <p:cNvPr id="12" name="McK Slide Elements" hidden="1"/>
          <p:cNvGrpSpPr>
            <a:grpSpLocks/>
          </p:cNvGrpSpPr>
          <p:nvPr/>
        </p:nvGrpSpPr>
        <p:grpSpPr bwMode="auto">
          <a:xfrm>
            <a:off x="174944" y="6128514"/>
            <a:ext cx="8799129" cy="370922"/>
            <a:chOff x="75" y="3921"/>
            <a:chExt cx="689" cy="229"/>
          </a:xfrm>
        </p:grpSpPr>
        <p:sp>
          <p:nvSpPr>
            <p:cNvPr id="13" name="McK 4. Footnote"/>
            <p:cNvSpPr txBox="1">
              <a:spLocks noChangeArrowheads="1"/>
            </p:cNvSpPr>
            <p:nvPr/>
          </p:nvSpPr>
          <p:spPr bwMode="auto">
            <a:xfrm>
              <a:off x="75" y="3921"/>
              <a:ext cx="689" cy="7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nchor="b">
              <a:spAutoFit/>
            </a:bodyPr>
            <a:lstStyle>
              <a:lvl1pPr marL="104775" indent="-104775" defTabSz="895350">
                <a:defRPr sz="2400">
                  <a:solidFill>
                    <a:schemeClr val="tx1"/>
                  </a:solidFill>
                  <a:latin typeface="Arial" charset="0"/>
                </a:defRPr>
              </a:lvl1pPr>
              <a:lvl2pPr marL="1031875" defTabSz="895350">
                <a:defRPr sz="2400">
                  <a:solidFill>
                    <a:schemeClr val="tx1"/>
                  </a:solidFill>
                  <a:latin typeface="Arial" charset="0"/>
                </a:defRPr>
              </a:lvl2pPr>
              <a:lvl3pPr marL="1217613" defTabSz="895350">
                <a:defRPr sz="2400">
                  <a:solidFill>
                    <a:schemeClr val="tx1"/>
                  </a:solidFill>
                  <a:latin typeface="Arial" charset="0"/>
                </a:defRPr>
              </a:lvl3pPr>
              <a:lvl4pPr marL="1404938" defTabSz="895350">
                <a:defRPr sz="2400">
                  <a:solidFill>
                    <a:schemeClr val="tx1"/>
                  </a:solidFill>
                  <a:latin typeface="Arial" charset="0"/>
                </a:defRPr>
              </a:lvl4pPr>
              <a:lvl5pPr marL="1792288" defTabSz="895350">
                <a:defRPr sz="2400">
                  <a:solidFill>
                    <a:schemeClr val="tx1"/>
                  </a:solidFill>
                  <a:latin typeface="Arial" charset="0"/>
                </a:defRPr>
              </a:lvl5pPr>
              <a:lvl6pPr marL="2249488" defTabSz="895350" fontAlgn="base">
                <a:spcBef>
                  <a:spcPct val="0"/>
                </a:spcBef>
                <a:spcAft>
                  <a:spcPct val="0"/>
                </a:spcAft>
                <a:defRPr sz="2400">
                  <a:solidFill>
                    <a:schemeClr val="tx1"/>
                  </a:solidFill>
                  <a:latin typeface="Arial" charset="0"/>
                </a:defRPr>
              </a:lvl6pPr>
              <a:lvl7pPr marL="2706688" defTabSz="895350" fontAlgn="base">
                <a:spcBef>
                  <a:spcPct val="0"/>
                </a:spcBef>
                <a:spcAft>
                  <a:spcPct val="0"/>
                </a:spcAft>
                <a:defRPr sz="2400">
                  <a:solidFill>
                    <a:schemeClr val="tx1"/>
                  </a:solidFill>
                  <a:latin typeface="Arial" charset="0"/>
                </a:defRPr>
              </a:lvl7pPr>
              <a:lvl8pPr marL="3163888" defTabSz="895350" fontAlgn="base">
                <a:spcBef>
                  <a:spcPct val="0"/>
                </a:spcBef>
                <a:spcAft>
                  <a:spcPct val="0"/>
                </a:spcAft>
                <a:defRPr sz="2400">
                  <a:solidFill>
                    <a:schemeClr val="tx1"/>
                  </a:solidFill>
                  <a:latin typeface="Arial" charset="0"/>
                </a:defRPr>
              </a:lvl8pPr>
              <a:lvl9pPr marL="3621088" defTabSz="895350" fontAlgn="base">
                <a:spcBef>
                  <a:spcPct val="0"/>
                </a:spcBef>
                <a:spcAft>
                  <a:spcPct val="0"/>
                </a:spcAft>
                <a:defRPr sz="2400">
                  <a:solidFill>
                    <a:schemeClr val="tx1"/>
                  </a:solidFill>
                  <a:latin typeface="Arial" charset="0"/>
                </a:defRPr>
              </a:lvl9pPr>
            </a:lstStyle>
            <a:p>
              <a:pPr fontAlgn="base">
                <a:spcBef>
                  <a:spcPct val="0"/>
                </a:spcBef>
                <a:spcAft>
                  <a:spcPct val="0"/>
                </a:spcAft>
                <a:defRPr/>
              </a:pPr>
              <a:r>
                <a:rPr lang="en-US" sz="750" dirty="0">
                  <a:solidFill>
                    <a:srgbClr val="000000"/>
                  </a:solidFill>
                  <a:latin typeface="Arial"/>
                </a:rPr>
                <a:t>1 Footnote</a:t>
              </a:r>
            </a:p>
          </p:txBody>
        </p:sp>
        <p:sp>
          <p:nvSpPr>
            <p:cNvPr id="14" name="McK 5. Source"/>
            <p:cNvSpPr>
              <a:spLocks noChangeArrowheads="1"/>
            </p:cNvSpPr>
            <p:nvPr/>
          </p:nvSpPr>
          <p:spPr bwMode="auto">
            <a:xfrm>
              <a:off x="75" y="4079"/>
              <a:ext cx="689" cy="7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nchor="b">
              <a:spAutoFit/>
            </a:bodyPr>
            <a:lstStyle/>
            <a:p>
              <a:pPr marL="466433" indent="-466433" defTabSz="685072" fontAlgn="base">
                <a:spcBef>
                  <a:spcPct val="0"/>
                </a:spcBef>
                <a:spcAft>
                  <a:spcPct val="0"/>
                </a:spcAft>
                <a:tabLst>
                  <a:tab pos="468861" algn="l"/>
                </a:tabLst>
              </a:pPr>
              <a:r>
                <a:rPr lang="en-US" sz="750" dirty="0">
                  <a:solidFill>
                    <a:srgbClr val="000000"/>
                  </a:solidFill>
                </a:rPr>
                <a:t>SOURCE: Source</a:t>
              </a:r>
            </a:p>
          </p:txBody>
        </p:sp>
      </p:grpSp>
      <p:grpSp>
        <p:nvGrpSpPr>
          <p:cNvPr id="15" name="ACET" hidden="1"/>
          <p:cNvGrpSpPr>
            <a:grpSpLocks/>
          </p:cNvGrpSpPr>
          <p:nvPr/>
        </p:nvGrpSpPr>
        <p:grpSpPr bwMode="auto">
          <a:xfrm>
            <a:off x="1482156" y="1281222"/>
            <a:ext cx="4350892" cy="387119"/>
            <a:chOff x="915" y="791"/>
            <a:chExt cx="2686" cy="239"/>
          </a:xfrm>
        </p:grpSpPr>
        <p:cxnSp>
          <p:nvCxnSpPr>
            <p:cNvPr id="16" name="AutoShape 249"/>
            <p:cNvCxnSpPr>
              <a:cxnSpLocks noChangeShapeType="1"/>
              <a:stCxn id="17" idx="4"/>
              <a:endCxn id="17" idx="6"/>
            </p:cNvCxnSpPr>
            <p:nvPr/>
          </p:nvCxnSpPr>
          <p:spPr bwMode="auto">
            <a:xfrm>
              <a:off x="915" y="1030"/>
              <a:ext cx="2686" cy="0"/>
            </a:xfrm>
            <a:prstGeom prst="straightConnector1">
              <a:avLst/>
            </a:prstGeom>
            <a:noFill/>
            <a:ln w="9525">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7" name="AutoShape 250"/>
            <p:cNvSpPr>
              <a:spLocks noChangeArrowheads="1"/>
            </p:cNvSpPr>
            <p:nvPr/>
          </p:nvSpPr>
          <p:spPr bwMode="auto">
            <a:xfrm>
              <a:off x="915" y="791"/>
              <a:ext cx="2686" cy="239"/>
            </a:xfrm>
            <a:prstGeom prst="leftRightArrow">
              <a:avLst>
                <a:gd name="adj1" fmla="val 100000"/>
                <a:gd name="adj2" fmla="val 0"/>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18288" anchor="b">
              <a:spAutoFit/>
            </a:bodyPr>
            <a:lstStyle/>
            <a:p>
              <a:pPr fontAlgn="base">
                <a:spcBef>
                  <a:spcPct val="0"/>
                </a:spcBef>
                <a:spcAft>
                  <a:spcPct val="0"/>
                </a:spcAft>
              </a:pPr>
              <a:r>
                <a:rPr lang="en-US" sz="1200" b="1" dirty="0">
                  <a:solidFill>
                    <a:srgbClr val="000000"/>
                  </a:solidFill>
                </a:rPr>
                <a:t>Title</a:t>
              </a:r>
            </a:p>
            <a:p>
              <a:pPr fontAlgn="base">
                <a:spcBef>
                  <a:spcPct val="0"/>
                </a:spcBef>
                <a:spcAft>
                  <a:spcPct val="0"/>
                </a:spcAft>
              </a:pPr>
              <a:r>
                <a:rPr lang="en-US" sz="1200" dirty="0">
                  <a:solidFill>
                    <a:srgbClr val="808080"/>
                  </a:solidFill>
                </a:rPr>
                <a:t>Unit of measure</a:t>
              </a:r>
            </a:p>
          </p:txBody>
        </p:sp>
      </p:grpSp>
      <p:grpSp>
        <p:nvGrpSpPr>
          <p:cNvPr id="63" name="LegendBoxes" hidden="1"/>
          <p:cNvGrpSpPr>
            <a:grpSpLocks/>
          </p:cNvGrpSpPr>
          <p:nvPr/>
        </p:nvGrpSpPr>
        <p:grpSpPr bwMode="auto">
          <a:xfrm>
            <a:off x="7449490" y="275440"/>
            <a:ext cx="644699" cy="1004244"/>
            <a:chOff x="4936" y="176"/>
            <a:chExt cx="398" cy="620"/>
          </a:xfrm>
        </p:grpSpPr>
        <p:sp>
          <p:nvSpPr>
            <p:cNvPr id="64" name="Legend1"/>
            <p:cNvSpPr>
              <a:spLocks noChangeArrowheads="1"/>
            </p:cNvSpPr>
            <p:nvPr/>
          </p:nvSpPr>
          <p:spPr bwMode="auto">
            <a:xfrm>
              <a:off x="5096" y="176"/>
              <a:ext cx="238" cy="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685145" fontAlgn="base">
                <a:spcBef>
                  <a:spcPct val="0"/>
                </a:spcBef>
                <a:spcAft>
                  <a:spcPct val="0"/>
                </a:spcAft>
                <a:buClr>
                  <a:srgbClr val="000000"/>
                </a:buClr>
              </a:pPr>
              <a:r>
                <a:rPr lang="en-US" sz="900" dirty="0">
                  <a:solidFill>
                    <a:srgbClr val="000000"/>
                  </a:solidFill>
                </a:rPr>
                <a:t>Legend</a:t>
              </a:r>
            </a:p>
          </p:txBody>
        </p:sp>
        <p:sp>
          <p:nvSpPr>
            <p:cNvPr id="65" name="LegendRectangle1"/>
            <p:cNvSpPr>
              <a:spLocks noChangeArrowheads="1"/>
            </p:cNvSpPr>
            <p:nvPr/>
          </p:nvSpPr>
          <p:spPr bwMode="auto">
            <a:xfrm>
              <a:off x="4936" y="183"/>
              <a:ext cx="104" cy="101"/>
            </a:xfrm>
            <a:prstGeom prst="rect">
              <a:avLst/>
            </a:prstGeom>
            <a:solidFill>
              <a:schemeClr val="accent1"/>
            </a:solidFill>
            <a:ln w="9525">
              <a:solidFill>
                <a:srgbClr val="808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900" dirty="0">
                <a:solidFill>
                  <a:srgbClr val="000000"/>
                </a:solidFill>
              </a:endParaRPr>
            </a:p>
          </p:txBody>
        </p:sp>
        <p:sp>
          <p:nvSpPr>
            <p:cNvPr id="66" name="Legend2"/>
            <p:cNvSpPr>
              <a:spLocks noChangeArrowheads="1"/>
            </p:cNvSpPr>
            <p:nvPr/>
          </p:nvSpPr>
          <p:spPr bwMode="auto">
            <a:xfrm>
              <a:off x="5096" y="346"/>
              <a:ext cx="238" cy="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685145" fontAlgn="base">
                <a:spcBef>
                  <a:spcPct val="0"/>
                </a:spcBef>
                <a:spcAft>
                  <a:spcPct val="0"/>
                </a:spcAft>
                <a:buClr>
                  <a:srgbClr val="000000"/>
                </a:buClr>
              </a:pPr>
              <a:r>
                <a:rPr lang="en-US" sz="900" dirty="0">
                  <a:solidFill>
                    <a:srgbClr val="000000"/>
                  </a:solidFill>
                </a:rPr>
                <a:t>Legend</a:t>
              </a:r>
            </a:p>
          </p:txBody>
        </p:sp>
        <p:sp>
          <p:nvSpPr>
            <p:cNvPr id="67" name="LegendRectangle2"/>
            <p:cNvSpPr>
              <a:spLocks noChangeArrowheads="1"/>
            </p:cNvSpPr>
            <p:nvPr/>
          </p:nvSpPr>
          <p:spPr bwMode="auto">
            <a:xfrm>
              <a:off x="4936" y="353"/>
              <a:ext cx="104" cy="101"/>
            </a:xfrm>
            <a:prstGeom prst="rect">
              <a:avLst/>
            </a:prstGeom>
            <a:solidFill>
              <a:schemeClr val="accent2"/>
            </a:solidFill>
            <a:ln w="9525">
              <a:solidFill>
                <a:srgbClr val="808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900" dirty="0">
                <a:solidFill>
                  <a:srgbClr val="000000"/>
                </a:solidFill>
              </a:endParaRPr>
            </a:p>
          </p:txBody>
        </p:sp>
        <p:sp>
          <p:nvSpPr>
            <p:cNvPr id="68" name="Legend3"/>
            <p:cNvSpPr>
              <a:spLocks noChangeArrowheads="1"/>
            </p:cNvSpPr>
            <p:nvPr/>
          </p:nvSpPr>
          <p:spPr bwMode="auto">
            <a:xfrm>
              <a:off x="5096" y="517"/>
              <a:ext cx="238" cy="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685145" fontAlgn="base">
                <a:spcBef>
                  <a:spcPct val="0"/>
                </a:spcBef>
                <a:spcAft>
                  <a:spcPct val="0"/>
                </a:spcAft>
                <a:buClr>
                  <a:srgbClr val="000000"/>
                </a:buClr>
              </a:pPr>
              <a:r>
                <a:rPr lang="en-US" sz="900" dirty="0">
                  <a:solidFill>
                    <a:srgbClr val="000000"/>
                  </a:solidFill>
                </a:rPr>
                <a:t>Legend</a:t>
              </a:r>
            </a:p>
          </p:txBody>
        </p:sp>
        <p:sp>
          <p:nvSpPr>
            <p:cNvPr id="69" name="LegendRectangle3"/>
            <p:cNvSpPr>
              <a:spLocks noChangeArrowheads="1"/>
            </p:cNvSpPr>
            <p:nvPr/>
          </p:nvSpPr>
          <p:spPr bwMode="auto">
            <a:xfrm>
              <a:off x="4936" y="524"/>
              <a:ext cx="104" cy="101"/>
            </a:xfrm>
            <a:prstGeom prst="rect">
              <a:avLst/>
            </a:prstGeom>
            <a:solidFill>
              <a:schemeClr val="hlink"/>
            </a:solidFill>
            <a:ln w="9525">
              <a:solidFill>
                <a:srgbClr val="808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900" dirty="0">
                <a:solidFill>
                  <a:srgbClr val="000000"/>
                </a:solidFill>
              </a:endParaRPr>
            </a:p>
          </p:txBody>
        </p:sp>
        <p:sp>
          <p:nvSpPr>
            <p:cNvPr id="70" name="Legend4"/>
            <p:cNvSpPr>
              <a:spLocks noChangeArrowheads="1"/>
            </p:cNvSpPr>
            <p:nvPr/>
          </p:nvSpPr>
          <p:spPr bwMode="auto">
            <a:xfrm>
              <a:off x="5096" y="688"/>
              <a:ext cx="238" cy="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685145" fontAlgn="base">
                <a:spcBef>
                  <a:spcPct val="0"/>
                </a:spcBef>
                <a:spcAft>
                  <a:spcPct val="0"/>
                </a:spcAft>
                <a:buClr>
                  <a:srgbClr val="000000"/>
                </a:buClr>
              </a:pPr>
              <a:r>
                <a:rPr lang="en-US" sz="900" dirty="0">
                  <a:solidFill>
                    <a:srgbClr val="000000"/>
                  </a:solidFill>
                </a:rPr>
                <a:t>Legend</a:t>
              </a:r>
            </a:p>
          </p:txBody>
        </p:sp>
        <p:sp>
          <p:nvSpPr>
            <p:cNvPr id="71" name="LegendRectangle4"/>
            <p:cNvSpPr>
              <a:spLocks noChangeArrowheads="1"/>
            </p:cNvSpPr>
            <p:nvPr/>
          </p:nvSpPr>
          <p:spPr bwMode="auto">
            <a:xfrm>
              <a:off x="4936" y="695"/>
              <a:ext cx="104" cy="101"/>
            </a:xfrm>
            <a:prstGeom prst="rect">
              <a:avLst/>
            </a:prstGeom>
            <a:solidFill>
              <a:schemeClr val="folHlink"/>
            </a:solidFill>
            <a:ln w="9525">
              <a:solidFill>
                <a:srgbClr val="808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900" dirty="0">
                <a:solidFill>
                  <a:srgbClr val="000000"/>
                </a:solidFill>
              </a:endParaRPr>
            </a:p>
          </p:txBody>
        </p:sp>
      </p:grpSp>
      <p:grpSp>
        <p:nvGrpSpPr>
          <p:cNvPr id="72" name="LegendLines" hidden="1"/>
          <p:cNvGrpSpPr>
            <a:grpSpLocks/>
          </p:cNvGrpSpPr>
          <p:nvPr/>
        </p:nvGrpSpPr>
        <p:grpSpPr bwMode="auto">
          <a:xfrm>
            <a:off x="7135220" y="275441"/>
            <a:ext cx="958945" cy="696492"/>
            <a:chOff x="4750" y="176"/>
            <a:chExt cx="592" cy="430"/>
          </a:xfrm>
        </p:grpSpPr>
        <p:sp>
          <p:nvSpPr>
            <p:cNvPr id="73" name="LineLegend1"/>
            <p:cNvSpPr>
              <a:spLocks noChangeShapeType="1"/>
            </p:cNvSpPr>
            <p:nvPr/>
          </p:nvSpPr>
          <p:spPr bwMode="auto">
            <a:xfrm>
              <a:off x="4750" y="233"/>
              <a:ext cx="288" cy="0"/>
            </a:xfrm>
            <a:prstGeom prst="line">
              <a:avLst/>
            </a:prstGeom>
            <a:noFill/>
            <a:ln w="28575">
              <a:solidFill>
                <a:schemeClr val="accent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sz="900" dirty="0">
                <a:solidFill>
                  <a:srgbClr val="000000"/>
                </a:solidFill>
              </a:endParaRPr>
            </a:p>
          </p:txBody>
        </p:sp>
        <p:sp>
          <p:nvSpPr>
            <p:cNvPr id="74" name="LineLegend2"/>
            <p:cNvSpPr>
              <a:spLocks noChangeShapeType="1"/>
            </p:cNvSpPr>
            <p:nvPr/>
          </p:nvSpPr>
          <p:spPr bwMode="auto">
            <a:xfrm>
              <a:off x="4750" y="402"/>
              <a:ext cx="288" cy="0"/>
            </a:xfrm>
            <a:prstGeom prst="line">
              <a:avLst/>
            </a:prstGeom>
            <a:noFill/>
            <a:ln w="28575">
              <a:solidFill>
                <a:schemeClr val="accent3"/>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sz="900" dirty="0">
                <a:solidFill>
                  <a:srgbClr val="000000"/>
                </a:solidFill>
              </a:endParaRPr>
            </a:p>
          </p:txBody>
        </p:sp>
        <p:sp>
          <p:nvSpPr>
            <p:cNvPr id="75" name="LineLegend3"/>
            <p:cNvSpPr>
              <a:spLocks noChangeShapeType="1"/>
            </p:cNvSpPr>
            <p:nvPr/>
          </p:nvSpPr>
          <p:spPr bwMode="auto">
            <a:xfrm>
              <a:off x="4750" y="577"/>
              <a:ext cx="288" cy="0"/>
            </a:xfrm>
            <a:prstGeom prst="line">
              <a:avLst/>
            </a:prstGeom>
            <a:noFill/>
            <a:ln w="28575">
              <a:solidFill>
                <a:schemeClr val="accent3"/>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sz="900" dirty="0">
                <a:solidFill>
                  <a:srgbClr val="000000"/>
                </a:solidFill>
              </a:endParaRPr>
            </a:p>
          </p:txBody>
        </p:sp>
        <p:sp>
          <p:nvSpPr>
            <p:cNvPr id="76" name="Legend1"/>
            <p:cNvSpPr>
              <a:spLocks noChangeArrowheads="1"/>
            </p:cNvSpPr>
            <p:nvPr/>
          </p:nvSpPr>
          <p:spPr bwMode="auto">
            <a:xfrm>
              <a:off x="5104" y="176"/>
              <a:ext cx="238" cy="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685145" fontAlgn="base">
                <a:spcBef>
                  <a:spcPct val="0"/>
                </a:spcBef>
                <a:spcAft>
                  <a:spcPct val="0"/>
                </a:spcAft>
                <a:buClr>
                  <a:srgbClr val="000000"/>
                </a:buClr>
              </a:pPr>
              <a:r>
                <a:rPr lang="en-US" sz="900" dirty="0">
                  <a:solidFill>
                    <a:srgbClr val="000000"/>
                  </a:solidFill>
                </a:rPr>
                <a:t>Legend</a:t>
              </a:r>
            </a:p>
          </p:txBody>
        </p:sp>
        <p:sp>
          <p:nvSpPr>
            <p:cNvPr id="77" name="Legend2"/>
            <p:cNvSpPr>
              <a:spLocks noChangeArrowheads="1"/>
            </p:cNvSpPr>
            <p:nvPr/>
          </p:nvSpPr>
          <p:spPr bwMode="auto">
            <a:xfrm>
              <a:off x="5104" y="344"/>
              <a:ext cx="238" cy="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685145" fontAlgn="base">
                <a:spcBef>
                  <a:spcPct val="0"/>
                </a:spcBef>
                <a:spcAft>
                  <a:spcPct val="0"/>
                </a:spcAft>
                <a:buClr>
                  <a:srgbClr val="000000"/>
                </a:buClr>
              </a:pPr>
              <a:r>
                <a:rPr lang="en-US" sz="900" dirty="0">
                  <a:solidFill>
                    <a:srgbClr val="000000"/>
                  </a:solidFill>
                </a:rPr>
                <a:t>Legend</a:t>
              </a:r>
            </a:p>
          </p:txBody>
        </p:sp>
        <p:sp>
          <p:nvSpPr>
            <p:cNvPr id="78" name="Legend3"/>
            <p:cNvSpPr>
              <a:spLocks noChangeArrowheads="1"/>
            </p:cNvSpPr>
            <p:nvPr/>
          </p:nvSpPr>
          <p:spPr bwMode="auto">
            <a:xfrm>
              <a:off x="5104" y="520"/>
              <a:ext cx="238" cy="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685145" fontAlgn="base">
                <a:spcBef>
                  <a:spcPct val="0"/>
                </a:spcBef>
                <a:spcAft>
                  <a:spcPct val="0"/>
                </a:spcAft>
                <a:buClr>
                  <a:srgbClr val="000000"/>
                </a:buClr>
              </a:pPr>
              <a:r>
                <a:rPr lang="en-US" sz="900" dirty="0">
                  <a:solidFill>
                    <a:srgbClr val="000000"/>
                  </a:solidFill>
                </a:rPr>
                <a:t>Legend</a:t>
              </a:r>
            </a:p>
          </p:txBody>
        </p:sp>
      </p:grpSp>
      <p:grpSp>
        <p:nvGrpSpPr>
          <p:cNvPr id="79" name="McKSticker" hidden="1"/>
          <p:cNvGrpSpPr/>
          <p:nvPr/>
        </p:nvGrpSpPr>
        <p:grpSpPr bwMode="auto">
          <a:xfrm>
            <a:off x="7418661" y="275441"/>
            <a:ext cx="809966" cy="166199"/>
            <a:chOff x="7946982" y="285750"/>
            <a:chExt cx="793793" cy="162890"/>
          </a:xfrm>
        </p:grpSpPr>
        <p:sp>
          <p:nvSpPr>
            <p:cNvPr id="80" name="StickerRectangle"/>
            <p:cNvSpPr>
              <a:spLocks noChangeArrowheads="1"/>
            </p:cNvSpPr>
            <p:nvPr/>
          </p:nvSpPr>
          <p:spPr bwMode="auto">
            <a:xfrm>
              <a:off x="7946982" y="285750"/>
              <a:ext cx="793793" cy="162890"/>
            </a:xfrm>
            <a:prstGeom prst="leftRightArrow">
              <a:avLst>
                <a:gd name="adj1" fmla="val 100000"/>
                <a:gd name="adj2" fmla="val 0"/>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27432" tIns="0" rIns="0" bIns="27432">
              <a:spAutoFit/>
            </a:bodyPr>
            <a:lstStyle/>
            <a:p>
              <a:pPr algn="r" defTabSz="685145" fontAlgn="base">
                <a:spcBef>
                  <a:spcPct val="0"/>
                </a:spcBef>
                <a:spcAft>
                  <a:spcPct val="0"/>
                </a:spcAft>
                <a:buClr>
                  <a:srgbClr val="000000"/>
                </a:buClr>
              </a:pPr>
              <a:r>
                <a:rPr lang="en-US" sz="900" dirty="0">
                  <a:solidFill>
                    <a:srgbClr val="808080"/>
                  </a:solidFill>
                </a:rPr>
                <a:t>PRELIMINARY</a:t>
              </a:r>
            </a:p>
          </p:txBody>
        </p:sp>
        <p:cxnSp>
          <p:nvCxnSpPr>
            <p:cNvPr id="81" name="AutoShape 31"/>
            <p:cNvCxnSpPr>
              <a:cxnSpLocks noChangeShapeType="1"/>
              <a:stCxn id="80" idx="2"/>
              <a:endCxn id="80" idx="4"/>
            </p:cNvCxnSpPr>
            <p:nvPr/>
          </p:nvCxnSpPr>
          <p:spPr bwMode="auto">
            <a:xfrm>
              <a:off x="7946982" y="285750"/>
              <a:ext cx="0" cy="162890"/>
            </a:xfrm>
            <a:prstGeom prst="straightConnector1">
              <a:avLst/>
            </a:prstGeom>
            <a:noFill/>
            <a:ln w="9525">
              <a:solidFill>
                <a:srgbClr val="808080"/>
              </a:solidFill>
              <a:round/>
              <a:headEnd/>
              <a:tailEnd/>
            </a:ln>
            <a:extLst>
              <a:ext uri="{909E8E84-426E-40DD-AFC4-6F175D3DCCD1}">
                <a14:hiddenFill xmlns:a14="http://schemas.microsoft.com/office/drawing/2010/main">
                  <a:noFill/>
                </a14:hiddenFill>
              </a:ext>
            </a:extLst>
          </p:spPr>
        </p:cxnSp>
        <p:cxnSp>
          <p:nvCxnSpPr>
            <p:cNvPr id="82" name="AutoShape 32"/>
            <p:cNvCxnSpPr>
              <a:cxnSpLocks noChangeShapeType="1"/>
              <a:stCxn id="80" idx="4"/>
              <a:endCxn id="80" idx="6"/>
            </p:cNvCxnSpPr>
            <p:nvPr/>
          </p:nvCxnSpPr>
          <p:spPr bwMode="auto">
            <a:xfrm>
              <a:off x="7946982" y="448640"/>
              <a:ext cx="793793" cy="0"/>
            </a:xfrm>
            <a:prstGeom prst="straightConnector1">
              <a:avLst/>
            </a:prstGeom>
            <a:noFill/>
            <a:ln w="25400">
              <a:solidFill>
                <a:srgbClr val="808080"/>
              </a:solidFill>
              <a:round/>
              <a:headEnd/>
              <a:tailEnd/>
            </a:ln>
            <a:extLst>
              <a:ext uri="{909E8E84-426E-40DD-AFC4-6F175D3DCCD1}">
                <a14:hiddenFill xmlns:a14="http://schemas.microsoft.com/office/drawing/2010/main">
                  <a:noFill/>
                </a14:hiddenFill>
              </a:ext>
            </a:extLst>
          </p:spPr>
        </p:cxnSp>
      </p:grpSp>
      <p:grpSp>
        <p:nvGrpSpPr>
          <p:cNvPr id="83" name="LegendMoons" hidden="1"/>
          <p:cNvGrpSpPr/>
          <p:nvPr/>
        </p:nvGrpSpPr>
        <p:grpSpPr bwMode="auto">
          <a:xfrm>
            <a:off x="7381273" y="275438"/>
            <a:ext cx="711928" cy="1333054"/>
            <a:chOff x="6655594" y="273840"/>
            <a:chExt cx="697715" cy="1306516"/>
          </a:xfrm>
        </p:grpSpPr>
        <p:grpSp>
          <p:nvGrpSpPr>
            <p:cNvPr id="84" name="MoonLegend1"/>
            <p:cNvGrpSpPr>
              <a:grpSpLocks noChangeAspect="1"/>
            </p:cNvGrpSpPr>
            <p:nvPr>
              <p:custDataLst>
                <p:tags r:id="rId12"/>
              </p:custDataLst>
            </p:nvPr>
          </p:nvGrpSpPr>
          <p:grpSpPr bwMode="auto">
            <a:xfrm>
              <a:off x="6655594" y="273840"/>
              <a:ext cx="209550" cy="209551"/>
              <a:chOff x="4533" y="183"/>
              <a:chExt cx="144" cy="144"/>
            </a:xfrm>
          </p:grpSpPr>
          <p:sp>
            <p:nvSpPr>
              <p:cNvPr id="102" name="Oval 38"/>
              <p:cNvSpPr>
                <a:spLocks noChangeAspect="1" noChangeArrowheads="1"/>
              </p:cNvSpPr>
              <p:nvPr>
                <p:custDataLst>
                  <p:tags r:id="rId25"/>
                </p:custDataLst>
              </p:nvPr>
            </p:nvSpPr>
            <p:spPr bwMode="auto">
              <a:xfrm>
                <a:off x="4533" y="183"/>
                <a:ext cx="144" cy="144"/>
              </a:xfrm>
              <a:prstGeom prst="ellipse">
                <a:avLst/>
              </a:prstGeom>
              <a:solidFill>
                <a:schemeClr val="accent1"/>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900" dirty="0">
                  <a:solidFill>
                    <a:srgbClr val="000000"/>
                  </a:solidFill>
                </a:endParaRPr>
              </a:p>
            </p:txBody>
          </p:sp>
          <p:sp>
            <p:nvSpPr>
              <p:cNvPr id="103" name="Arc 39"/>
              <p:cNvSpPr>
                <a:spLocks noChangeAspect="1"/>
              </p:cNvSpPr>
              <p:nvPr>
                <p:custDataLst>
                  <p:tags r:id="rId26"/>
                </p:custDataLst>
              </p:nvPr>
            </p:nvSpPr>
            <p:spPr bwMode="auto">
              <a:xfrm>
                <a:off x="4533" y="183"/>
                <a:ext cx="144" cy="144"/>
              </a:xfrm>
              <a:prstGeom prst="arc">
                <a:avLst>
                  <a:gd name="adj1" fmla="val 16200000"/>
                  <a:gd name="adj2" fmla="val 5400000"/>
                </a:avLst>
              </a:prstGeom>
              <a:solidFill>
                <a:schemeClr val="folHlink"/>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900" dirty="0">
                  <a:solidFill>
                    <a:srgbClr val="000000"/>
                  </a:solidFill>
                </a:endParaRPr>
              </a:p>
            </p:txBody>
          </p:sp>
        </p:grpSp>
        <p:grpSp>
          <p:nvGrpSpPr>
            <p:cNvPr id="85" name="MoonLegend2"/>
            <p:cNvGrpSpPr>
              <a:grpSpLocks noChangeAspect="1"/>
            </p:cNvGrpSpPr>
            <p:nvPr>
              <p:custDataLst>
                <p:tags r:id="rId13"/>
              </p:custDataLst>
            </p:nvPr>
          </p:nvGrpSpPr>
          <p:grpSpPr bwMode="auto">
            <a:xfrm>
              <a:off x="6655594" y="548081"/>
              <a:ext cx="209550" cy="209551"/>
              <a:chOff x="1694" y="2044"/>
              <a:chExt cx="160" cy="160"/>
            </a:xfrm>
          </p:grpSpPr>
          <p:sp>
            <p:nvSpPr>
              <p:cNvPr id="100" name="Oval 41"/>
              <p:cNvSpPr>
                <a:spLocks noChangeAspect="1" noChangeArrowheads="1"/>
              </p:cNvSpPr>
              <p:nvPr>
                <p:custDataLst>
                  <p:tags r:id="rId23"/>
                </p:custDataLst>
              </p:nvPr>
            </p:nvSpPr>
            <p:spPr bwMode="auto">
              <a:xfrm>
                <a:off x="1694" y="2044"/>
                <a:ext cx="160" cy="160"/>
              </a:xfrm>
              <a:prstGeom prst="ellipse">
                <a:avLst/>
              </a:prstGeom>
              <a:solidFill>
                <a:schemeClr val="accent1"/>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900" dirty="0">
                  <a:solidFill>
                    <a:srgbClr val="000000"/>
                  </a:solidFill>
                </a:endParaRPr>
              </a:p>
            </p:txBody>
          </p:sp>
          <p:sp>
            <p:nvSpPr>
              <p:cNvPr id="101" name="Arc 42"/>
              <p:cNvSpPr>
                <a:spLocks noChangeAspect="1"/>
              </p:cNvSpPr>
              <p:nvPr>
                <p:custDataLst>
                  <p:tags r:id="rId24"/>
                </p:custDataLst>
              </p:nvPr>
            </p:nvSpPr>
            <p:spPr bwMode="auto">
              <a:xfrm>
                <a:off x="1694" y="2044"/>
                <a:ext cx="160" cy="160"/>
              </a:xfrm>
              <a:prstGeom prst="arc">
                <a:avLst/>
              </a:prstGeom>
              <a:solidFill>
                <a:schemeClr val="folHlink"/>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900" dirty="0">
                  <a:solidFill>
                    <a:srgbClr val="000000"/>
                  </a:solidFill>
                </a:endParaRPr>
              </a:p>
            </p:txBody>
          </p:sp>
        </p:grpSp>
        <p:grpSp>
          <p:nvGrpSpPr>
            <p:cNvPr id="86" name="MoonLegend4"/>
            <p:cNvGrpSpPr>
              <a:grpSpLocks noChangeAspect="1"/>
            </p:cNvGrpSpPr>
            <p:nvPr>
              <p:custDataLst>
                <p:tags r:id="rId14"/>
              </p:custDataLst>
            </p:nvPr>
          </p:nvGrpSpPr>
          <p:grpSpPr bwMode="auto">
            <a:xfrm>
              <a:off x="6655594" y="1096563"/>
              <a:ext cx="209550" cy="209551"/>
              <a:chOff x="4495" y="1198"/>
              <a:chExt cx="160" cy="160"/>
            </a:xfrm>
          </p:grpSpPr>
          <p:sp>
            <p:nvSpPr>
              <p:cNvPr id="98" name="Oval 47"/>
              <p:cNvSpPr>
                <a:spLocks noChangeAspect="1" noChangeArrowheads="1"/>
              </p:cNvSpPr>
              <p:nvPr>
                <p:custDataLst>
                  <p:tags r:id="rId21"/>
                </p:custDataLst>
              </p:nvPr>
            </p:nvSpPr>
            <p:spPr bwMode="auto">
              <a:xfrm>
                <a:off x="4495" y="1198"/>
                <a:ext cx="160" cy="160"/>
              </a:xfrm>
              <a:prstGeom prst="ellipse">
                <a:avLst/>
              </a:prstGeom>
              <a:solidFill>
                <a:schemeClr val="accent1"/>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900" dirty="0">
                  <a:solidFill>
                    <a:srgbClr val="000000"/>
                  </a:solidFill>
                </a:endParaRPr>
              </a:p>
            </p:txBody>
          </p:sp>
          <p:sp>
            <p:nvSpPr>
              <p:cNvPr id="99" name="Arc 48"/>
              <p:cNvSpPr>
                <a:spLocks noChangeAspect="1"/>
              </p:cNvSpPr>
              <p:nvPr>
                <p:custDataLst>
                  <p:tags r:id="rId22"/>
                </p:custDataLst>
              </p:nvPr>
            </p:nvSpPr>
            <p:spPr bwMode="auto">
              <a:xfrm>
                <a:off x="4495" y="1198"/>
                <a:ext cx="160" cy="160"/>
              </a:xfrm>
              <a:prstGeom prst="arc">
                <a:avLst>
                  <a:gd name="adj1" fmla="val 16200000"/>
                  <a:gd name="adj2" fmla="val 10800000"/>
                </a:avLst>
              </a:prstGeom>
              <a:solidFill>
                <a:schemeClr val="folHlink"/>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900" dirty="0">
                  <a:solidFill>
                    <a:srgbClr val="000000"/>
                  </a:solidFill>
                </a:endParaRPr>
              </a:p>
            </p:txBody>
          </p:sp>
        </p:grpSp>
        <p:grpSp>
          <p:nvGrpSpPr>
            <p:cNvPr id="87" name="MoonLegend5"/>
            <p:cNvGrpSpPr>
              <a:grpSpLocks noChangeAspect="1"/>
            </p:cNvGrpSpPr>
            <p:nvPr>
              <p:custDataLst>
                <p:tags r:id="rId15"/>
              </p:custDataLst>
            </p:nvPr>
          </p:nvGrpSpPr>
          <p:grpSpPr bwMode="auto">
            <a:xfrm>
              <a:off x="6655594" y="1370805"/>
              <a:ext cx="209550" cy="209551"/>
              <a:chOff x="4495" y="1440"/>
              <a:chExt cx="160" cy="160"/>
            </a:xfrm>
          </p:grpSpPr>
          <p:sp>
            <p:nvSpPr>
              <p:cNvPr id="96" name="Oval 50"/>
              <p:cNvSpPr>
                <a:spLocks noChangeAspect="1" noChangeArrowheads="1"/>
              </p:cNvSpPr>
              <p:nvPr>
                <p:custDataLst>
                  <p:tags r:id="rId19"/>
                </p:custDataLst>
              </p:nvPr>
            </p:nvSpPr>
            <p:spPr bwMode="auto">
              <a:xfrm>
                <a:off x="4495" y="1440"/>
                <a:ext cx="160" cy="160"/>
              </a:xfrm>
              <a:prstGeom prst="ellipse">
                <a:avLst/>
              </a:prstGeom>
              <a:solidFill>
                <a:schemeClr val="accent1"/>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900" dirty="0">
                  <a:solidFill>
                    <a:srgbClr val="000000"/>
                  </a:solidFill>
                </a:endParaRPr>
              </a:p>
            </p:txBody>
          </p:sp>
          <p:sp>
            <p:nvSpPr>
              <p:cNvPr id="97" name="Oval 51"/>
              <p:cNvSpPr>
                <a:spLocks noChangeAspect="1" noChangeArrowheads="1"/>
              </p:cNvSpPr>
              <p:nvPr>
                <p:custDataLst>
                  <p:tags r:id="rId20"/>
                </p:custDataLst>
              </p:nvPr>
            </p:nvSpPr>
            <p:spPr bwMode="auto">
              <a:xfrm>
                <a:off x="4495" y="1440"/>
                <a:ext cx="160" cy="160"/>
              </a:xfrm>
              <a:prstGeom prst="arc">
                <a:avLst>
                  <a:gd name="adj1" fmla="val 16200000"/>
                  <a:gd name="adj2" fmla="val 16200000"/>
                </a:avLst>
              </a:prstGeom>
              <a:solidFill>
                <a:schemeClr val="folHlink"/>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900" dirty="0">
                  <a:solidFill>
                    <a:srgbClr val="000000"/>
                  </a:solidFill>
                </a:endParaRPr>
              </a:p>
            </p:txBody>
          </p:sp>
        </p:grpSp>
        <p:sp>
          <p:nvSpPr>
            <p:cNvPr id="88" name="Legend1"/>
            <p:cNvSpPr>
              <a:spLocks noChangeArrowheads="1"/>
            </p:cNvSpPr>
            <p:nvPr/>
          </p:nvSpPr>
          <p:spPr bwMode="auto">
            <a:xfrm>
              <a:off x="6976269" y="286540"/>
              <a:ext cx="377040" cy="13574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685145" fontAlgn="base">
                <a:spcBef>
                  <a:spcPct val="0"/>
                </a:spcBef>
                <a:spcAft>
                  <a:spcPct val="0"/>
                </a:spcAft>
                <a:buClr>
                  <a:srgbClr val="000000"/>
                </a:buClr>
              </a:pPr>
              <a:r>
                <a:rPr lang="en-US" sz="900" dirty="0">
                  <a:solidFill>
                    <a:srgbClr val="000000"/>
                  </a:solidFill>
                </a:rPr>
                <a:t>Legend</a:t>
              </a:r>
            </a:p>
          </p:txBody>
        </p:sp>
        <p:sp>
          <p:nvSpPr>
            <p:cNvPr id="89" name="Legend2"/>
            <p:cNvSpPr>
              <a:spLocks noChangeArrowheads="1"/>
            </p:cNvSpPr>
            <p:nvPr/>
          </p:nvSpPr>
          <p:spPr bwMode="auto">
            <a:xfrm>
              <a:off x="6976269" y="561178"/>
              <a:ext cx="377040" cy="13574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685145" fontAlgn="base">
                <a:spcBef>
                  <a:spcPct val="0"/>
                </a:spcBef>
                <a:spcAft>
                  <a:spcPct val="0"/>
                </a:spcAft>
                <a:buClr>
                  <a:srgbClr val="000000"/>
                </a:buClr>
              </a:pPr>
              <a:r>
                <a:rPr lang="en-US" sz="900" dirty="0">
                  <a:solidFill>
                    <a:srgbClr val="000000"/>
                  </a:solidFill>
                </a:rPr>
                <a:t>Legend</a:t>
              </a:r>
            </a:p>
          </p:txBody>
        </p:sp>
        <p:sp>
          <p:nvSpPr>
            <p:cNvPr id="90" name="Legend3"/>
            <p:cNvSpPr>
              <a:spLocks noChangeArrowheads="1"/>
            </p:cNvSpPr>
            <p:nvPr/>
          </p:nvSpPr>
          <p:spPr bwMode="auto">
            <a:xfrm>
              <a:off x="6976269" y="835817"/>
              <a:ext cx="377040" cy="13574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685145" fontAlgn="base">
                <a:spcBef>
                  <a:spcPct val="0"/>
                </a:spcBef>
                <a:spcAft>
                  <a:spcPct val="0"/>
                </a:spcAft>
                <a:buClr>
                  <a:srgbClr val="000000"/>
                </a:buClr>
              </a:pPr>
              <a:r>
                <a:rPr lang="en-US" sz="900" dirty="0">
                  <a:solidFill>
                    <a:srgbClr val="000000"/>
                  </a:solidFill>
                </a:rPr>
                <a:t>Legend</a:t>
              </a:r>
            </a:p>
          </p:txBody>
        </p:sp>
        <p:sp>
          <p:nvSpPr>
            <p:cNvPr id="91" name="Legend4"/>
            <p:cNvSpPr>
              <a:spLocks noChangeArrowheads="1"/>
            </p:cNvSpPr>
            <p:nvPr/>
          </p:nvSpPr>
          <p:spPr bwMode="auto">
            <a:xfrm>
              <a:off x="6976269" y="1107280"/>
              <a:ext cx="377040" cy="13574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685145" fontAlgn="base">
                <a:spcBef>
                  <a:spcPct val="0"/>
                </a:spcBef>
                <a:spcAft>
                  <a:spcPct val="0"/>
                </a:spcAft>
                <a:buClr>
                  <a:srgbClr val="000000"/>
                </a:buClr>
              </a:pPr>
              <a:r>
                <a:rPr lang="en-US" sz="900" dirty="0">
                  <a:solidFill>
                    <a:srgbClr val="000000"/>
                  </a:solidFill>
                </a:rPr>
                <a:t>Legend</a:t>
              </a:r>
            </a:p>
          </p:txBody>
        </p:sp>
        <p:sp>
          <p:nvSpPr>
            <p:cNvPr id="92" name="Legend5"/>
            <p:cNvSpPr>
              <a:spLocks noChangeArrowheads="1"/>
            </p:cNvSpPr>
            <p:nvPr/>
          </p:nvSpPr>
          <p:spPr bwMode="auto">
            <a:xfrm>
              <a:off x="6976269" y="1383505"/>
              <a:ext cx="377040" cy="13574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685145" fontAlgn="base">
                <a:spcBef>
                  <a:spcPct val="0"/>
                </a:spcBef>
                <a:spcAft>
                  <a:spcPct val="0"/>
                </a:spcAft>
                <a:buClr>
                  <a:srgbClr val="000000"/>
                </a:buClr>
              </a:pPr>
              <a:r>
                <a:rPr lang="en-US" sz="900" dirty="0">
                  <a:solidFill>
                    <a:srgbClr val="000000"/>
                  </a:solidFill>
                </a:rPr>
                <a:t>Legend</a:t>
              </a:r>
            </a:p>
          </p:txBody>
        </p:sp>
        <p:grpSp>
          <p:nvGrpSpPr>
            <p:cNvPr id="93" name="MoonLegend3"/>
            <p:cNvGrpSpPr>
              <a:grpSpLocks noChangeAspect="1"/>
            </p:cNvGrpSpPr>
            <p:nvPr>
              <p:custDataLst>
                <p:tags r:id="rId16"/>
              </p:custDataLst>
            </p:nvPr>
          </p:nvGrpSpPr>
          <p:grpSpPr bwMode="auto">
            <a:xfrm>
              <a:off x="6655594" y="822322"/>
              <a:ext cx="209550" cy="209551"/>
              <a:chOff x="4495" y="1198"/>
              <a:chExt cx="160" cy="160"/>
            </a:xfrm>
          </p:grpSpPr>
          <p:sp>
            <p:nvSpPr>
              <p:cNvPr id="94" name="Oval 47"/>
              <p:cNvSpPr>
                <a:spLocks noChangeAspect="1" noChangeArrowheads="1"/>
              </p:cNvSpPr>
              <p:nvPr>
                <p:custDataLst>
                  <p:tags r:id="rId17"/>
                </p:custDataLst>
              </p:nvPr>
            </p:nvSpPr>
            <p:spPr bwMode="auto">
              <a:xfrm>
                <a:off x="4495" y="1198"/>
                <a:ext cx="160" cy="160"/>
              </a:xfrm>
              <a:prstGeom prst="ellipse">
                <a:avLst/>
              </a:prstGeom>
              <a:solidFill>
                <a:schemeClr val="accent1"/>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900" dirty="0">
                  <a:solidFill>
                    <a:srgbClr val="000000"/>
                  </a:solidFill>
                </a:endParaRPr>
              </a:p>
            </p:txBody>
          </p:sp>
          <p:sp>
            <p:nvSpPr>
              <p:cNvPr id="95" name="Arc 48"/>
              <p:cNvSpPr>
                <a:spLocks noChangeAspect="1"/>
              </p:cNvSpPr>
              <p:nvPr>
                <p:custDataLst>
                  <p:tags r:id="rId18"/>
                </p:custDataLst>
              </p:nvPr>
            </p:nvSpPr>
            <p:spPr bwMode="auto">
              <a:xfrm>
                <a:off x="4495" y="1198"/>
                <a:ext cx="160" cy="160"/>
              </a:xfrm>
              <a:prstGeom prst="arc">
                <a:avLst>
                  <a:gd name="adj1" fmla="val 16200000"/>
                  <a:gd name="adj2" fmla="val 5400000"/>
                </a:avLst>
              </a:prstGeom>
              <a:solidFill>
                <a:schemeClr val="folHlink"/>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900" dirty="0">
                  <a:solidFill>
                    <a:srgbClr val="000000"/>
                  </a:solidFill>
                </a:endParaRPr>
              </a:p>
            </p:txBody>
          </p:sp>
        </p:grpSp>
      </p:grpSp>
      <p:sp>
        <p:nvSpPr>
          <p:cNvPr id="104" name="Slide Number"/>
          <p:cNvSpPr txBox="1">
            <a:spLocks/>
          </p:cNvSpPr>
          <p:nvPr/>
        </p:nvSpPr>
        <p:spPr bwMode="auto">
          <a:xfrm>
            <a:off x="8856849" y="6654135"/>
            <a:ext cx="112211" cy="115416"/>
          </a:xfrm>
          <a:prstGeom prst="rect">
            <a:avLst/>
          </a:prstGeom>
        </p:spPr>
        <p:txBody>
          <a:bodyPr vert="horz" wrap="none" lIns="0" tIns="0" rIns="0" bIns="0" rtlCol="0" anchor="ctr">
            <a:spAutoFit/>
          </a:bodyPr>
          <a:lstStyle>
            <a:defPPr>
              <a:defRPr lang="en-US"/>
            </a:defPPr>
            <a:lvl1pPr>
              <a:defRPr sz="1000" baseline="0">
                <a:latin typeface="+mn-lt"/>
              </a:defRPr>
            </a:lvl1pPr>
          </a:lstStyle>
          <a:p>
            <a:pPr algn="r" fontAlgn="base">
              <a:spcBef>
                <a:spcPct val="0"/>
              </a:spcBef>
              <a:spcAft>
                <a:spcPct val="0"/>
              </a:spcAft>
            </a:pPr>
            <a:fld id="{42C328C1-A84F-4A39-A664-DBA00541A8C6}" type="slidenum">
              <a:rPr lang="en-US" sz="750" smtClean="0">
                <a:solidFill>
                  <a:schemeClr val="tx1"/>
                </a:solidFill>
                <a:latin typeface="Calibri" panose="020F0502020204030204" pitchFamily="34" charset="0"/>
                <a:cs typeface="Calibri" panose="020F0502020204030204" pitchFamily="34" charset="0"/>
              </a:rPr>
              <a:pPr algn="r" fontAlgn="base">
                <a:spcBef>
                  <a:spcPct val="0"/>
                </a:spcBef>
                <a:spcAft>
                  <a:spcPct val="0"/>
                </a:spcAft>
              </a:pPr>
              <a:t>‹#›</a:t>
            </a:fld>
            <a:endParaRPr lang="en-US" sz="750" dirty="0">
              <a:solidFill>
                <a:schemeClr val="tx1"/>
              </a:solidFill>
              <a:latin typeface="Calibri" panose="020F0502020204030204" pitchFamily="34" charset="0"/>
              <a:cs typeface="Calibri" panose="020F0502020204030204" pitchFamily="34" charset="0"/>
            </a:endParaRPr>
          </a:p>
        </p:txBody>
      </p:sp>
      <p:pic>
        <p:nvPicPr>
          <p:cNvPr id="62" name="Picture 4" descr="http://upload.wikimedia.org/wikipedia/commons/thumb/8/82/Seal_of_Massachusetts.svg/2000px-Seal_of_Massachusetts.svg.png"/>
          <p:cNvPicPr>
            <a:picLocks noChangeArrowheads="1"/>
          </p:cNvPicPr>
          <p:nvPr/>
        </p:nvPicPr>
        <p:blipFill>
          <a:blip r:embed="rId29" cstate="print">
            <a:duotone>
              <a:schemeClr val="bg2">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8339966" y="135845"/>
            <a:ext cx="473202" cy="629055"/>
          </a:xfrm>
          <a:prstGeom prst="rect">
            <a:avLst/>
          </a:prstGeom>
          <a:noFill/>
          <a:effectLst>
            <a:outerShdw blurRad="88900" dist="38100" dir="2700000" algn="tl" rotWithShape="0">
              <a:prstClr val="black">
                <a:alpha val="40000"/>
              </a:prstClr>
            </a:outerShdw>
          </a:effectLst>
          <a:extLst>
            <a:ext uri="{909E8E84-426E-40DD-AFC4-6F175D3DCCD1}">
              <a14:hiddenFill xmlns:a14="http://schemas.microsoft.com/office/drawing/2010/main">
                <a:solidFill>
                  <a:srgbClr val="FFFFFF"/>
                </a:solidFill>
              </a14:hiddenFill>
            </a:ext>
          </a:extLst>
        </p:spPr>
      </p:pic>
      <p:sp>
        <p:nvSpPr>
          <p:cNvPr id="105" name="TextBox 104"/>
          <p:cNvSpPr txBox="1"/>
          <p:nvPr/>
        </p:nvSpPr>
        <p:spPr>
          <a:xfrm>
            <a:off x="4037843" y="5678699"/>
            <a:ext cx="4302125" cy="126958"/>
          </a:xfrm>
          <a:prstGeom prst="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marL="0" lvl="0" indent="0" defTabSz="895255" eaLnBrk="1" hangingPunct="1">
              <a:buClr>
                <a:schemeClr val="tx2"/>
              </a:buClr>
              <a:defRPr baseline="0">
                <a:latin typeface="+mn-lt"/>
              </a:defRPr>
            </a:lvl1pPr>
            <a:lvl2pPr marL="193655" lvl="1" indent="-192067" defTabSz="895255" eaLnBrk="1" hangingPunct="1">
              <a:buClr>
                <a:schemeClr val="tx2"/>
              </a:buClr>
              <a:buSzPct val="125000"/>
              <a:buFont typeface="Arial" charset="0"/>
              <a:buChar char="▪"/>
              <a:defRPr baseline="0">
                <a:latin typeface="+mn-lt"/>
              </a:defRPr>
            </a:lvl2pPr>
            <a:lvl3pPr marL="457151" lvl="2" indent="-261910" defTabSz="895255" eaLnBrk="1" hangingPunct="1">
              <a:buClr>
                <a:schemeClr val="tx2"/>
              </a:buClr>
              <a:buSzPct val="120000"/>
              <a:buFont typeface="Arial" charset="0"/>
              <a:buChar char="–"/>
              <a:defRPr baseline="0">
                <a:latin typeface="+mn-lt"/>
              </a:defRPr>
            </a:lvl3pPr>
            <a:lvl4pPr marL="614298" lvl="3" indent="-155558" defTabSz="895255" eaLnBrk="1" hangingPunct="1">
              <a:buClr>
                <a:schemeClr val="tx2"/>
              </a:buClr>
              <a:buSzPct val="120000"/>
              <a:buFont typeface="Arial" charset="0"/>
              <a:buChar char="▫"/>
              <a:defRPr baseline="0">
                <a:latin typeface="+mn-lt"/>
              </a:defRPr>
            </a:lvl4pPr>
            <a:lvl5pPr marL="749728" lvl="4" indent="-130162" defTabSz="895255" eaLnBrk="1" hangingPunct="1">
              <a:buClr>
                <a:schemeClr val="tx2"/>
              </a:buClr>
              <a:buSzPct val="89000"/>
              <a:buFont typeface="Arial" charset="0"/>
              <a:buChar char="-"/>
              <a:defRPr baseline="0">
                <a:latin typeface="+mn-lt"/>
              </a:defRPr>
            </a:lvl5pPr>
            <a:lvl6pPr marL="749728" indent="-130162" defTabSz="895255" fontAlgn="base">
              <a:spcBef>
                <a:spcPct val="0"/>
              </a:spcBef>
              <a:spcAft>
                <a:spcPct val="0"/>
              </a:spcAft>
              <a:buClr>
                <a:schemeClr val="tx2"/>
              </a:buClr>
              <a:buSzPct val="89000"/>
              <a:buFont typeface="Arial" charset="0"/>
              <a:buChar char="-"/>
              <a:defRPr baseline="0">
                <a:latin typeface="+mn-lt"/>
              </a:defRPr>
            </a:lvl6pPr>
            <a:lvl7pPr marL="749728" indent="-130162" defTabSz="895255" fontAlgn="base">
              <a:spcBef>
                <a:spcPct val="0"/>
              </a:spcBef>
              <a:spcAft>
                <a:spcPct val="0"/>
              </a:spcAft>
              <a:buClr>
                <a:schemeClr val="tx2"/>
              </a:buClr>
              <a:buSzPct val="89000"/>
              <a:buFont typeface="Arial" charset="0"/>
              <a:buChar char="-"/>
              <a:defRPr baseline="0">
                <a:latin typeface="+mn-lt"/>
              </a:defRPr>
            </a:lvl7pPr>
            <a:lvl8pPr marL="749728" indent="-130162" defTabSz="895255" fontAlgn="base">
              <a:spcBef>
                <a:spcPct val="0"/>
              </a:spcBef>
              <a:spcAft>
                <a:spcPct val="0"/>
              </a:spcAft>
              <a:buClr>
                <a:schemeClr val="tx2"/>
              </a:buClr>
              <a:buSzPct val="89000"/>
              <a:buFont typeface="Arial" charset="0"/>
              <a:buChar char="-"/>
              <a:defRPr baseline="0">
                <a:latin typeface="+mn-lt"/>
              </a:defRPr>
            </a:lvl8pPr>
            <a:lvl9pPr marL="749728" indent="-130162" defTabSz="895255" fontAlgn="base">
              <a:spcBef>
                <a:spcPct val="0"/>
              </a:spcBef>
              <a:spcAft>
                <a:spcPct val="0"/>
              </a:spcAft>
              <a:buClr>
                <a:schemeClr val="tx2"/>
              </a:buClr>
              <a:buSzPct val="89000"/>
              <a:buFont typeface="Arial" charset="0"/>
              <a:buChar char="-"/>
              <a:defRPr baseline="0">
                <a:latin typeface="+mn-lt"/>
              </a:defRPr>
            </a:lvl9pPr>
          </a:lstStyle>
          <a:p>
            <a:pPr>
              <a:buClr>
                <a:srgbClr val="000000"/>
              </a:buClr>
            </a:pPr>
            <a:r>
              <a:rPr lang="en-US" sz="825" dirty="0">
                <a:solidFill>
                  <a:srgbClr val="FFFFFF"/>
                </a:solidFill>
              </a:rPr>
              <a:t>Confidential – Proprietary and predecisional</a:t>
            </a:r>
          </a:p>
        </p:txBody>
      </p:sp>
      <p:sp>
        <p:nvSpPr>
          <p:cNvPr id="107" name="Content Placeholder 2">
            <a:extLst>
              <a:ext uri="{FF2B5EF4-FFF2-40B4-BE49-F238E27FC236}">
                <a16:creationId xmlns:a16="http://schemas.microsoft.com/office/drawing/2014/main" id="{FAB0BE2B-F6D2-4D96-99C4-7EA152BBD4BE}"/>
              </a:ext>
            </a:extLst>
          </p:cNvPr>
          <p:cNvSpPr txBox="1">
            <a:spLocks/>
          </p:cNvSpPr>
          <p:nvPr/>
        </p:nvSpPr>
        <p:spPr>
          <a:xfrm>
            <a:off x="457200" y="1600206"/>
            <a:ext cx="8229600" cy="4525963"/>
          </a:xfrm>
          <a:prstGeom prst="rect">
            <a:avLst/>
          </a:prstGeom>
        </p:spPr>
        <p:txBody>
          <a:bodyPr/>
          <a:lstStyle>
            <a:lvl1pPr marL="0" indent="0" algn="l" defTabSz="913429" rtl="0" eaLnBrk="1" fontAlgn="base" hangingPunct="1">
              <a:spcBef>
                <a:spcPct val="0"/>
              </a:spcBef>
              <a:spcAft>
                <a:spcPct val="0"/>
              </a:spcAft>
              <a:buClr>
                <a:schemeClr val="tx2"/>
              </a:buClr>
              <a:defRPr sz="1600" baseline="0">
                <a:solidFill>
                  <a:schemeClr val="tx1"/>
                </a:solidFill>
                <a:latin typeface="Calibri" panose="020F0502020204030204" pitchFamily="34" charset="0"/>
                <a:ea typeface="+mn-ea"/>
                <a:cs typeface="+mn-cs"/>
              </a:defRPr>
            </a:lvl1pPr>
            <a:lvl2pPr marL="197586" indent="-195966" algn="l" defTabSz="913429" rtl="0" eaLnBrk="1" fontAlgn="base" hangingPunct="1">
              <a:spcBef>
                <a:spcPct val="0"/>
              </a:spcBef>
              <a:spcAft>
                <a:spcPct val="0"/>
              </a:spcAft>
              <a:buClr>
                <a:schemeClr val="tx2"/>
              </a:buClr>
              <a:buSzPct val="125000"/>
              <a:buFont typeface="Arial" charset="0"/>
              <a:buChar char="▪"/>
              <a:defRPr sz="1600" baseline="0">
                <a:solidFill>
                  <a:schemeClr val="tx1"/>
                </a:solidFill>
                <a:latin typeface="Calibri" panose="020F0502020204030204" pitchFamily="34" charset="0"/>
              </a:defRPr>
            </a:lvl2pPr>
            <a:lvl3pPr marL="466431" indent="-267227" algn="l" defTabSz="913429" rtl="0" eaLnBrk="1" fontAlgn="base" hangingPunct="1">
              <a:spcBef>
                <a:spcPct val="0"/>
              </a:spcBef>
              <a:spcAft>
                <a:spcPct val="0"/>
              </a:spcAft>
              <a:buClr>
                <a:schemeClr val="tx2"/>
              </a:buClr>
              <a:buSzPct val="120000"/>
              <a:buFont typeface="Arial" charset="0"/>
              <a:buChar char="–"/>
              <a:defRPr sz="1600" baseline="0">
                <a:solidFill>
                  <a:schemeClr val="tx1"/>
                </a:solidFill>
                <a:latin typeface="Calibri" panose="020F0502020204030204" pitchFamily="34" charset="0"/>
              </a:defRPr>
            </a:lvl3pPr>
            <a:lvl4pPr marL="626768" indent="-158716" algn="l" defTabSz="913429" rtl="0" eaLnBrk="1" fontAlgn="base" hangingPunct="1">
              <a:spcBef>
                <a:spcPct val="0"/>
              </a:spcBef>
              <a:spcAft>
                <a:spcPct val="0"/>
              </a:spcAft>
              <a:buClr>
                <a:schemeClr val="tx2"/>
              </a:buClr>
              <a:buSzPct val="120000"/>
              <a:buFont typeface="Arial" charset="0"/>
              <a:buChar char="▫"/>
              <a:defRPr sz="1600" baseline="0">
                <a:solidFill>
                  <a:schemeClr val="tx1"/>
                </a:solidFill>
                <a:latin typeface="Calibri" panose="020F0502020204030204" pitchFamily="34" charset="0"/>
              </a:defRPr>
            </a:lvl4pPr>
            <a:lvl5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Calibri" panose="020F0502020204030204" pitchFamily="34" charset="0"/>
              </a:defRPr>
            </a:lvl5pPr>
            <a:lvl6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6pPr>
            <a:lvl7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7pPr>
            <a:lvl8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8pPr>
            <a:lvl9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9pPr>
          </a:lstStyle>
          <a:p>
            <a:endParaRPr lang="en-US" sz="1200" kern="0" dirty="0"/>
          </a:p>
          <a:p>
            <a:pPr lvl="1"/>
            <a:endParaRPr lang="en-US" sz="1200" kern="0" dirty="0"/>
          </a:p>
          <a:p>
            <a:pPr lvl="2"/>
            <a:endParaRPr lang="en-US" sz="1200" kern="0" dirty="0"/>
          </a:p>
          <a:p>
            <a:pPr lvl="3"/>
            <a:endParaRPr lang="en-US" sz="1200" kern="0" dirty="0"/>
          </a:p>
          <a:p>
            <a:pPr lvl="4"/>
            <a:endParaRPr lang="en-US" sz="1200" kern="0" dirty="0"/>
          </a:p>
        </p:txBody>
      </p:sp>
      <p:cxnSp>
        <p:nvCxnSpPr>
          <p:cNvPr id="109" name="Straight Connector 108">
            <a:extLst>
              <a:ext uri="{FF2B5EF4-FFF2-40B4-BE49-F238E27FC236}">
                <a16:creationId xmlns:a16="http://schemas.microsoft.com/office/drawing/2014/main" id="{6A4B27DA-A6E5-4745-804D-1F233F6C5C68}"/>
              </a:ext>
            </a:extLst>
          </p:cNvPr>
          <p:cNvCxnSpPr/>
          <p:nvPr/>
        </p:nvCxnSpPr>
        <p:spPr>
          <a:xfrm>
            <a:off x="152400" y="600075"/>
            <a:ext cx="8077200" cy="0"/>
          </a:xfrm>
          <a:prstGeom prst="line">
            <a:avLst/>
          </a:prstGeom>
          <a:ln w="38100">
            <a:solidFill>
              <a:schemeClr val="accent4">
                <a:lumMod val="50000"/>
              </a:schemeClr>
            </a:solidFill>
          </a:ln>
        </p:spPr>
        <p:style>
          <a:lnRef idx="1">
            <a:schemeClr val="accent1"/>
          </a:lnRef>
          <a:fillRef idx="0">
            <a:schemeClr val="accent1"/>
          </a:fillRef>
          <a:effectRef idx="0">
            <a:schemeClr val="accent1"/>
          </a:effectRef>
          <a:fontRef idx="minor">
            <a:schemeClr val="tx1"/>
          </a:fontRef>
        </p:style>
      </p:cxnSp>
      <p:sp>
        <p:nvSpPr>
          <p:cNvPr id="5" name="Title Placeholder 4">
            <a:extLst>
              <a:ext uri="{FF2B5EF4-FFF2-40B4-BE49-F238E27FC236}">
                <a16:creationId xmlns:a16="http://schemas.microsoft.com/office/drawing/2014/main" id="{E90CA157-77DA-48E0-B8B2-1702D4DA1CE2}"/>
              </a:ext>
            </a:extLst>
          </p:cNvPr>
          <p:cNvSpPr>
            <a:spLocks noGrp="1"/>
          </p:cNvSpPr>
          <p:nvPr>
            <p:ph type="title"/>
          </p:nvPr>
        </p:nvSpPr>
        <p:spPr>
          <a:xfrm>
            <a:off x="174944" y="77941"/>
            <a:ext cx="8053677" cy="449246"/>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106" name="Content Placeholder 2">
            <a:extLst>
              <a:ext uri="{FF2B5EF4-FFF2-40B4-BE49-F238E27FC236}">
                <a16:creationId xmlns:a16="http://schemas.microsoft.com/office/drawing/2014/main" id="{B17FC353-C8BF-421C-BD43-FB6CD2A5DC6C}"/>
              </a:ext>
            </a:extLst>
          </p:cNvPr>
          <p:cNvSpPr txBox="1">
            <a:spLocks/>
          </p:cNvSpPr>
          <p:nvPr userDrawn="1"/>
        </p:nvSpPr>
        <p:spPr>
          <a:xfrm>
            <a:off x="457200" y="1600206"/>
            <a:ext cx="8229600" cy="4525963"/>
          </a:xfrm>
          <a:prstGeom prst="rect">
            <a:avLst/>
          </a:prstGeom>
        </p:spPr>
        <p:txBody>
          <a:bodyPr/>
          <a:lstStyle>
            <a:lvl1pPr marL="0" indent="0" algn="l" defTabSz="913429" rtl="0" eaLnBrk="1" fontAlgn="base" hangingPunct="1">
              <a:spcBef>
                <a:spcPct val="0"/>
              </a:spcBef>
              <a:spcAft>
                <a:spcPct val="0"/>
              </a:spcAft>
              <a:buClr>
                <a:schemeClr val="tx2"/>
              </a:buClr>
              <a:defRPr sz="1600" baseline="0">
                <a:solidFill>
                  <a:schemeClr val="tx1"/>
                </a:solidFill>
                <a:latin typeface="Calibri" panose="020F0502020204030204" pitchFamily="34" charset="0"/>
                <a:ea typeface="+mn-ea"/>
                <a:cs typeface="+mn-cs"/>
              </a:defRPr>
            </a:lvl1pPr>
            <a:lvl2pPr marL="197586" indent="-195966" algn="l" defTabSz="913429" rtl="0" eaLnBrk="1" fontAlgn="base" hangingPunct="1">
              <a:spcBef>
                <a:spcPct val="0"/>
              </a:spcBef>
              <a:spcAft>
                <a:spcPct val="0"/>
              </a:spcAft>
              <a:buClr>
                <a:schemeClr val="tx2"/>
              </a:buClr>
              <a:buSzPct val="125000"/>
              <a:buFont typeface="Arial" charset="0"/>
              <a:buChar char="▪"/>
              <a:defRPr sz="1600" baseline="0">
                <a:solidFill>
                  <a:schemeClr val="tx1"/>
                </a:solidFill>
                <a:latin typeface="Calibri" panose="020F0502020204030204" pitchFamily="34" charset="0"/>
              </a:defRPr>
            </a:lvl2pPr>
            <a:lvl3pPr marL="466431" indent="-267227" algn="l" defTabSz="913429" rtl="0" eaLnBrk="1" fontAlgn="base" hangingPunct="1">
              <a:spcBef>
                <a:spcPct val="0"/>
              </a:spcBef>
              <a:spcAft>
                <a:spcPct val="0"/>
              </a:spcAft>
              <a:buClr>
                <a:schemeClr val="tx2"/>
              </a:buClr>
              <a:buSzPct val="120000"/>
              <a:buFont typeface="Arial" charset="0"/>
              <a:buChar char="–"/>
              <a:defRPr sz="1600" baseline="0">
                <a:solidFill>
                  <a:schemeClr val="tx1"/>
                </a:solidFill>
                <a:latin typeface="Calibri" panose="020F0502020204030204" pitchFamily="34" charset="0"/>
              </a:defRPr>
            </a:lvl3pPr>
            <a:lvl4pPr marL="626768" indent="-158716" algn="l" defTabSz="913429" rtl="0" eaLnBrk="1" fontAlgn="base" hangingPunct="1">
              <a:spcBef>
                <a:spcPct val="0"/>
              </a:spcBef>
              <a:spcAft>
                <a:spcPct val="0"/>
              </a:spcAft>
              <a:buClr>
                <a:schemeClr val="tx2"/>
              </a:buClr>
              <a:buSzPct val="120000"/>
              <a:buFont typeface="Arial" charset="0"/>
              <a:buChar char="▫"/>
              <a:defRPr sz="1600" baseline="0">
                <a:solidFill>
                  <a:schemeClr val="tx1"/>
                </a:solidFill>
                <a:latin typeface="Calibri" panose="020F0502020204030204" pitchFamily="34" charset="0"/>
              </a:defRPr>
            </a:lvl4pPr>
            <a:lvl5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Calibri" panose="020F0502020204030204" pitchFamily="34" charset="0"/>
              </a:defRPr>
            </a:lvl5pPr>
            <a:lvl6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6pPr>
            <a:lvl7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7pPr>
            <a:lvl8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8pPr>
            <a:lvl9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9pPr>
          </a:lstStyle>
          <a:p>
            <a:endParaRPr lang="en-US" sz="1200" kern="0" dirty="0"/>
          </a:p>
          <a:p>
            <a:pPr lvl="1"/>
            <a:endParaRPr lang="en-US" sz="1200" kern="0" dirty="0"/>
          </a:p>
          <a:p>
            <a:pPr lvl="2"/>
            <a:endParaRPr lang="en-US" sz="1200" kern="0" dirty="0"/>
          </a:p>
          <a:p>
            <a:pPr lvl="3"/>
            <a:endParaRPr lang="en-US" sz="1200" kern="0" dirty="0"/>
          </a:p>
          <a:p>
            <a:pPr lvl="4"/>
            <a:endParaRPr lang="en-US" sz="1200" kern="0" dirty="0"/>
          </a:p>
        </p:txBody>
      </p:sp>
      <p:cxnSp>
        <p:nvCxnSpPr>
          <p:cNvPr id="108" name="Straight Connector 107">
            <a:extLst>
              <a:ext uri="{FF2B5EF4-FFF2-40B4-BE49-F238E27FC236}">
                <a16:creationId xmlns:a16="http://schemas.microsoft.com/office/drawing/2014/main" id="{7970D58A-F52E-4718-B06B-29B6297558FD}"/>
              </a:ext>
            </a:extLst>
          </p:cNvPr>
          <p:cNvCxnSpPr/>
          <p:nvPr userDrawn="1"/>
        </p:nvCxnSpPr>
        <p:spPr>
          <a:xfrm>
            <a:off x="152400" y="600075"/>
            <a:ext cx="8077200" cy="0"/>
          </a:xfrm>
          <a:prstGeom prst="line">
            <a:avLst/>
          </a:prstGeom>
          <a:ln w="38100">
            <a:solidFill>
              <a:schemeClr val="accent4">
                <a:lumMod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893849786"/>
      </p:ext>
    </p:extLst>
  </p:cSld>
  <p:clrMap bg1="lt1" tx1="dk1" bg2="lt2" tx2="dk2" accent1="accent1" accent2="accent2" accent3="accent3" accent4="accent4" accent5="accent5" accent6="accent6" hlink="hlink" folHlink="folHlink"/>
  <p:sldLayoutIdLst>
    <p:sldLayoutId id="2147483701" r:id="rId1"/>
    <p:sldLayoutId id="2147483702" r:id="rId2"/>
    <p:sldLayoutId id="2147483703" r:id="rId3"/>
    <p:sldLayoutId id="2147483704" r:id="rId4"/>
    <p:sldLayoutId id="2147483705" r:id="rId5"/>
    <p:sldLayoutId id="2147483706" r:id="rId6"/>
    <p:sldLayoutId id="2147483707" r:id="rId7"/>
    <p:sldLayoutId id="2147483708" r:id="rId8"/>
    <p:sldLayoutId id="2147483709" r:id="rId9"/>
  </p:sldLayoutIdLst>
  <p:hf sldNum="0" hdr="0" ftr="0"/>
  <p:txStyles>
    <p:titleStyle>
      <a:lvl1pPr algn="l" defTabSz="685072" rtl="0" eaLnBrk="1" fontAlgn="base" hangingPunct="1">
        <a:spcBef>
          <a:spcPct val="0"/>
        </a:spcBef>
        <a:spcAft>
          <a:spcPct val="0"/>
        </a:spcAft>
        <a:tabLst>
          <a:tab pos="206493" algn="l"/>
        </a:tabLst>
        <a:defRPr sz="1500" b="1" baseline="0">
          <a:solidFill>
            <a:schemeClr val="tx2"/>
          </a:solidFill>
          <a:latin typeface="Calibri" panose="020F0502020204030204" pitchFamily="34" charset="0"/>
          <a:ea typeface="+mj-ea"/>
          <a:cs typeface="Calibri" panose="020F0502020204030204" pitchFamily="34" charset="0"/>
        </a:defRPr>
      </a:lvl1pPr>
      <a:lvl2pPr algn="l" defTabSz="685072" rtl="0" eaLnBrk="1" fontAlgn="base" hangingPunct="1">
        <a:spcBef>
          <a:spcPct val="0"/>
        </a:spcBef>
        <a:spcAft>
          <a:spcPct val="0"/>
        </a:spcAft>
        <a:defRPr sz="1425" b="1">
          <a:solidFill>
            <a:schemeClr val="tx2"/>
          </a:solidFill>
          <a:latin typeface="Arial" charset="0"/>
        </a:defRPr>
      </a:lvl2pPr>
      <a:lvl3pPr algn="l" defTabSz="685072" rtl="0" eaLnBrk="1" fontAlgn="base" hangingPunct="1">
        <a:spcBef>
          <a:spcPct val="0"/>
        </a:spcBef>
        <a:spcAft>
          <a:spcPct val="0"/>
        </a:spcAft>
        <a:defRPr sz="1425" b="1">
          <a:solidFill>
            <a:schemeClr val="tx2"/>
          </a:solidFill>
          <a:latin typeface="Arial" charset="0"/>
        </a:defRPr>
      </a:lvl3pPr>
      <a:lvl4pPr algn="l" defTabSz="685072" rtl="0" eaLnBrk="1" fontAlgn="base" hangingPunct="1">
        <a:spcBef>
          <a:spcPct val="0"/>
        </a:spcBef>
        <a:spcAft>
          <a:spcPct val="0"/>
        </a:spcAft>
        <a:defRPr sz="1425" b="1">
          <a:solidFill>
            <a:schemeClr val="tx2"/>
          </a:solidFill>
          <a:latin typeface="Arial" charset="0"/>
        </a:defRPr>
      </a:lvl4pPr>
      <a:lvl5pPr algn="l" defTabSz="685072" rtl="0" eaLnBrk="1" fontAlgn="base" hangingPunct="1">
        <a:spcBef>
          <a:spcPct val="0"/>
        </a:spcBef>
        <a:spcAft>
          <a:spcPct val="0"/>
        </a:spcAft>
        <a:defRPr sz="1425" b="1">
          <a:solidFill>
            <a:schemeClr val="tx2"/>
          </a:solidFill>
          <a:latin typeface="Arial" charset="0"/>
        </a:defRPr>
      </a:lvl5pPr>
      <a:lvl6pPr marL="349823" algn="l" defTabSz="685072" rtl="0" eaLnBrk="1" fontAlgn="base" hangingPunct="1">
        <a:spcBef>
          <a:spcPct val="0"/>
        </a:spcBef>
        <a:spcAft>
          <a:spcPct val="0"/>
        </a:spcAft>
        <a:defRPr sz="1425" b="1">
          <a:solidFill>
            <a:schemeClr val="tx2"/>
          </a:solidFill>
          <a:latin typeface="Arial" charset="0"/>
        </a:defRPr>
      </a:lvl6pPr>
      <a:lvl7pPr marL="699647" algn="l" defTabSz="685072" rtl="0" eaLnBrk="1" fontAlgn="base" hangingPunct="1">
        <a:spcBef>
          <a:spcPct val="0"/>
        </a:spcBef>
        <a:spcAft>
          <a:spcPct val="0"/>
        </a:spcAft>
        <a:defRPr sz="1425" b="1">
          <a:solidFill>
            <a:schemeClr val="tx2"/>
          </a:solidFill>
          <a:latin typeface="Arial" charset="0"/>
        </a:defRPr>
      </a:lvl7pPr>
      <a:lvl8pPr marL="1049471" algn="l" defTabSz="685072" rtl="0" eaLnBrk="1" fontAlgn="base" hangingPunct="1">
        <a:spcBef>
          <a:spcPct val="0"/>
        </a:spcBef>
        <a:spcAft>
          <a:spcPct val="0"/>
        </a:spcAft>
        <a:defRPr sz="1425" b="1">
          <a:solidFill>
            <a:schemeClr val="tx2"/>
          </a:solidFill>
          <a:latin typeface="Arial" charset="0"/>
        </a:defRPr>
      </a:lvl8pPr>
      <a:lvl9pPr marL="1399296" algn="l" defTabSz="685072" rtl="0" eaLnBrk="1" fontAlgn="base" hangingPunct="1">
        <a:spcBef>
          <a:spcPct val="0"/>
        </a:spcBef>
        <a:spcAft>
          <a:spcPct val="0"/>
        </a:spcAft>
        <a:defRPr sz="1425" b="1">
          <a:solidFill>
            <a:schemeClr val="tx2"/>
          </a:solidFill>
          <a:latin typeface="Arial" charset="0"/>
        </a:defRPr>
      </a:lvl9pPr>
    </p:titleStyle>
    <p:bodyStyle>
      <a:lvl1pPr marL="0" indent="0" algn="l" defTabSz="685072" rtl="0" eaLnBrk="1" fontAlgn="base" hangingPunct="1">
        <a:spcBef>
          <a:spcPct val="0"/>
        </a:spcBef>
        <a:spcAft>
          <a:spcPct val="0"/>
        </a:spcAft>
        <a:buClr>
          <a:schemeClr val="tx2"/>
        </a:buClr>
        <a:defRPr sz="1200" baseline="0">
          <a:solidFill>
            <a:schemeClr val="tx1"/>
          </a:solidFill>
          <a:latin typeface="+mn-lt"/>
          <a:ea typeface="+mn-ea"/>
          <a:cs typeface="+mn-cs"/>
        </a:defRPr>
      </a:lvl1pPr>
      <a:lvl2pPr marL="148190" indent="-146975" algn="l" defTabSz="685072" rtl="0" eaLnBrk="1" fontAlgn="base" hangingPunct="1">
        <a:spcBef>
          <a:spcPct val="0"/>
        </a:spcBef>
        <a:spcAft>
          <a:spcPct val="0"/>
        </a:spcAft>
        <a:buClr>
          <a:schemeClr val="tx2"/>
        </a:buClr>
        <a:buSzPct val="125000"/>
        <a:buFont typeface="Arial" charset="0"/>
        <a:buChar char="▪"/>
        <a:defRPr sz="1200" baseline="0">
          <a:solidFill>
            <a:schemeClr val="tx1"/>
          </a:solidFill>
          <a:latin typeface="+mn-lt"/>
        </a:defRPr>
      </a:lvl2pPr>
      <a:lvl3pPr marL="349823" indent="-200420" algn="l" defTabSz="685072" rtl="0" eaLnBrk="1" fontAlgn="base" hangingPunct="1">
        <a:spcBef>
          <a:spcPct val="0"/>
        </a:spcBef>
        <a:spcAft>
          <a:spcPct val="0"/>
        </a:spcAft>
        <a:buClr>
          <a:schemeClr val="tx2"/>
        </a:buClr>
        <a:buSzPct val="120000"/>
        <a:buFont typeface="Arial" charset="0"/>
        <a:buChar char="–"/>
        <a:defRPr sz="1200" baseline="0">
          <a:solidFill>
            <a:schemeClr val="tx1"/>
          </a:solidFill>
          <a:latin typeface="+mn-lt"/>
        </a:defRPr>
      </a:lvl3pPr>
      <a:lvl4pPr marL="470076" indent="-119037" algn="l" defTabSz="685072" rtl="0" eaLnBrk="1" fontAlgn="base" hangingPunct="1">
        <a:spcBef>
          <a:spcPct val="0"/>
        </a:spcBef>
        <a:spcAft>
          <a:spcPct val="0"/>
        </a:spcAft>
        <a:buClr>
          <a:schemeClr val="tx2"/>
        </a:buClr>
        <a:buSzPct val="120000"/>
        <a:buFont typeface="Arial" charset="0"/>
        <a:buChar char="▫"/>
        <a:defRPr sz="1200" baseline="0">
          <a:solidFill>
            <a:schemeClr val="tx1"/>
          </a:solidFill>
          <a:latin typeface="+mn-lt"/>
        </a:defRPr>
      </a:lvl4pPr>
      <a:lvl5pPr marL="573710" indent="-99603" algn="l" defTabSz="685072" rtl="0" eaLnBrk="1" fontAlgn="base" hangingPunct="1">
        <a:spcBef>
          <a:spcPct val="0"/>
        </a:spcBef>
        <a:spcAft>
          <a:spcPct val="0"/>
        </a:spcAft>
        <a:buClr>
          <a:schemeClr val="tx2"/>
        </a:buClr>
        <a:buSzPct val="89000"/>
        <a:buFont typeface="Arial" charset="0"/>
        <a:buChar char="-"/>
        <a:defRPr sz="1200" baseline="0">
          <a:solidFill>
            <a:schemeClr val="tx1"/>
          </a:solidFill>
          <a:latin typeface="+mn-lt"/>
        </a:defRPr>
      </a:lvl5pPr>
      <a:lvl6pPr marL="573710" indent="-99603" algn="l" defTabSz="685072" rtl="0" eaLnBrk="1" fontAlgn="base" hangingPunct="1">
        <a:spcBef>
          <a:spcPct val="0"/>
        </a:spcBef>
        <a:spcAft>
          <a:spcPct val="0"/>
        </a:spcAft>
        <a:buClr>
          <a:schemeClr val="tx2"/>
        </a:buClr>
        <a:buSzPct val="89000"/>
        <a:buFont typeface="Arial" charset="0"/>
        <a:buChar char="-"/>
        <a:defRPr sz="1200" baseline="0">
          <a:solidFill>
            <a:schemeClr val="tx1"/>
          </a:solidFill>
          <a:latin typeface="+mn-lt"/>
        </a:defRPr>
      </a:lvl6pPr>
      <a:lvl7pPr marL="573710" indent="-99603" algn="l" defTabSz="685072" rtl="0" eaLnBrk="1" fontAlgn="base" hangingPunct="1">
        <a:spcBef>
          <a:spcPct val="0"/>
        </a:spcBef>
        <a:spcAft>
          <a:spcPct val="0"/>
        </a:spcAft>
        <a:buClr>
          <a:schemeClr val="tx2"/>
        </a:buClr>
        <a:buSzPct val="89000"/>
        <a:buFont typeface="Arial" charset="0"/>
        <a:buChar char="-"/>
        <a:defRPr sz="1200" baseline="0">
          <a:solidFill>
            <a:schemeClr val="tx1"/>
          </a:solidFill>
          <a:latin typeface="+mn-lt"/>
        </a:defRPr>
      </a:lvl7pPr>
      <a:lvl8pPr marL="573710" indent="-99603" algn="l" defTabSz="685072" rtl="0" eaLnBrk="1" fontAlgn="base" hangingPunct="1">
        <a:spcBef>
          <a:spcPct val="0"/>
        </a:spcBef>
        <a:spcAft>
          <a:spcPct val="0"/>
        </a:spcAft>
        <a:buClr>
          <a:schemeClr val="tx2"/>
        </a:buClr>
        <a:buSzPct val="89000"/>
        <a:buFont typeface="Arial" charset="0"/>
        <a:buChar char="-"/>
        <a:defRPr sz="1200" baseline="0">
          <a:solidFill>
            <a:schemeClr val="tx1"/>
          </a:solidFill>
          <a:latin typeface="+mn-lt"/>
        </a:defRPr>
      </a:lvl8pPr>
      <a:lvl9pPr marL="573710" indent="-99603" algn="l" defTabSz="685072" rtl="0" eaLnBrk="1" fontAlgn="base" hangingPunct="1">
        <a:spcBef>
          <a:spcPct val="0"/>
        </a:spcBef>
        <a:spcAft>
          <a:spcPct val="0"/>
        </a:spcAft>
        <a:buClr>
          <a:schemeClr val="tx2"/>
        </a:buClr>
        <a:buSzPct val="89000"/>
        <a:buFont typeface="Arial" charset="0"/>
        <a:buChar char="-"/>
        <a:defRPr sz="1200" baseline="0">
          <a:solidFill>
            <a:schemeClr val="tx1"/>
          </a:solidFill>
          <a:latin typeface="+mn-lt"/>
        </a:defRPr>
      </a:lvl9pPr>
    </p:bodyStyle>
    <p:otherStyle>
      <a:defPPr>
        <a:defRPr lang="en-US"/>
      </a:defPPr>
      <a:lvl1pPr marL="0" algn="l" defTabSz="699647" rtl="0" eaLnBrk="1" latinLnBrk="0" hangingPunct="1">
        <a:defRPr sz="1350" kern="1200">
          <a:solidFill>
            <a:schemeClr val="tx1"/>
          </a:solidFill>
          <a:latin typeface="+mn-lt"/>
          <a:ea typeface="+mn-ea"/>
          <a:cs typeface="+mn-cs"/>
        </a:defRPr>
      </a:lvl1pPr>
      <a:lvl2pPr marL="349823" algn="l" defTabSz="699647" rtl="0" eaLnBrk="1" latinLnBrk="0" hangingPunct="1">
        <a:defRPr sz="1350" kern="1200">
          <a:solidFill>
            <a:schemeClr val="tx1"/>
          </a:solidFill>
          <a:latin typeface="+mn-lt"/>
          <a:ea typeface="+mn-ea"/>
          <a:cs typeface="+mn-cs"/>
        </a:defRPr>
      </a:lvl2pPr>
      <a:lvl3pPr marL="699647" algn="l" defTabSz="699647" rtl="0" eaLnBrk="1" latinLnBrk="0" hangingPunct="1">
        <a:defRPr sz="1350" kern="1200">
          <a:solidFill>
            <a:schemeClr val="tx1"/>
          </a:solidFill>
          <a:latin typeface="+mn-lt"/>
          <a:ea typeface="+mn-ea"/>
          <a:cs typeface="+mn-cs"/>
        </a:defRPr>
      </a:lvl3pPr>
      <a:lvl4pPr marL="1049471" algn="l" defTabSz="699647" rtl="0" eaLnBrk="1" latinLnBrk="0" hangingPunct="1">
        <a:defRPr sz="1350" kern="1200">
          <a:solidFill>
            <a:schemeClr val="tx1"/>
          </a:solidFill>
          <a:latin typeface="+mn-lt"/>
          <a:ea typeface="+mn-ea"/>
          <a:cs typeface="+mn-cs"/>
        </a:defRPr>
      </a:lvl4pPr>
      <a:lvl5pPr marL="1399296" algn="l" defTabSz="699647" rtl="0" eaLnBrk="1" latinLnBrk="0" hangingPunct="1">
        <a:defRPr sz="1350" kern="1200">
          <a:solidFill>
            <a:schemeClr val="tx1"/>
          </a:solidFill>
          <a:latin typeface="+mn-lt"/>
          <a:ea typeface="+mn-ea"/>
          <a:cs typeface="+mn-cs"/>
        </a:defRPr>
      </a:lvl5pPr>
      <a:lvl6pPr marL="1749119" algn="l" defTabSz="699647" rtl="0" eaLnBrk="1" latinLnBrk="0" hangingPunct="1">
        <a:defRPr sz="1350" kern="1200">
          <a:solidFill>
            <a:schemeClr val="tx1"/>
          </a:solidFill>
          <a:latin typeface="+mn-lt"/>
          <a:ea typeface="+mn-ea"/>
          <a:cs typeface="+mn-cs"/>
        </a:defRPr>
      </a:lvl6pPr>
      <a:lvl7pPr marL="2098943" algn="l" defTabSz="699647" rtl="0" eaLnBrk="1" latinLnBrk="0" hangingPunct="1">
        <a:defRPr sz="1350" kern="1200">
          <a:solidFill>
            <a:schemeClr val="tx1"/>
          </a:solidFill>
          <a:latin typeface="+mn-lt"/>
          <a:ea typeface="+mn-ea"/>
          <a:cs typeface="+mn-cs"/>
        </a:defRPr>
      </a:lvl7pPr>
      <a:lvl8pPr marL="2448767" algn="l" defTabSz="699647" rtl="0" eaLnBrk="1" latinLnBrk="0" hangingPunct="1">
        <a:defRPr sz="1350" kern="1200">
          <a:solidFill>
            <a:schemeClr val="tx1"/>
          </a:solidFill>
          <a:latin typeface="+mn-lt"/>
          <a:ea typeface="+mn-ea"/>
          <a:cs typeface="+mn-cs"/>
        </a:defRPr>
      </a:lvl8pPr>
      <a:lvl9pPr marL="2798590" algn="l" defTabSz="699647"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0.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0.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0.xml"/></Relationships>
</file>

<file path=ppt/slides/_rels/slide25.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9.xml"/></Relationships>
</file>

<file path=ppt/slides/_rels/slide26.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V</a:t>
            </a:r>
          </a:p>
        </p:txBody>
      </p:sp>
      <p:sp>
        <p:nvSpPr>
          <p:cNvPr id="3" name="Subtitle 2"/>
          <p:cNvSpPr>
            <a:spLocks noGrp="1"/>
          </p:cNvSpPr>
          <p:nvPr>
            <p:ph type="subTitle" idx="1"/>
          </p:nvPr>
        </p:nvSpPr>
        <p:spPr>
          <a:xfrm>
            <a:off x="3276600" y="4114800"/>
            <a:ext cx="4495800" cy="1524000"/>
          </a:xfrm>
        </p:spPr>
        <p:txBody>
          <a:bodyPr>
            <a:noAutofit/>
          </a:bodyPr>
          <a:lstStyle/>
          <a:p>
            <a:r>
              <a:rPr lang="en-US" sz="2800" dirty="0">
                <a:solidFill>
                  <a:schemeClr val="tx1"/>
                </a:solidFill>
              </a:rPr>
              <a:t>Health Information Technology Council Meeting</a:t>
            </a:r>
          </a:p>
          <a:p>
            <a:endParaRPr lang="en-US" sz="2400" dirty="0">
              <a:solidFill>
                <a:schemeClr val="tx1"/>
              </a:solidFill>
            </a:endParaRPr>
          </a:p>
          <a:p>
            <a:r>
              <a:rPr lang="en-US" sz="2400" dirty="0">
                <a:solidFill>
                  <a:schemeClr val="tx1"/>
                </a:solidFill>
              </a:rPr>
              <a:t>November 7, 2022</a:t>
            </a:r>
          </a:p>
        </p:txBody>
      </p:sp>
      <p:sp>
        <p:nvSpPr>
          <p:cNvPr id="6" name="Slide Number Placeholder 5"/>
          <p:cNvSpPr>
            <a:spLocks noGrp="1"/>
          </p:cNvSpPr>
          <p:nvPr>
            <p:ph type="sldNum" sz="quarter" idx="11"/>
          </p:nvPr>
        </p:nvSpPr>
        <p:spPr/>
        <p:txBody>
          <a:bodyPr/>
          <a:lstStyle/>
          <a:p>
            <a:pPr>
              <a:defRPr/>
            </a:pPr>
            <a:fld id="{48D10188-EC4D-40C7-880F-CA7F1DBEE75A}" type="slidenum">
              <a:rPr lang="en-US" smtClean="0"/>
              <a:pPr>
                <a:defRPr/>
              </a:pPr>
              <a:t>1</a:t>
            </a:fld>
            <a:endParaRPr lang="en-US" dirty="0"/>
          </a:p>
        </p:txBody>
      </p:sp>
      <p:sp>
        <p:nvSpPr>
          <p:cNvPr id="4" name="TextBox 3">
            <a:extLst>
              <a:ext uri="{FF2B5EF4-FFF2-40B4-BE49-F238E27FC236}">
                <a16:creationId xmlns:a16="http://schemas.microsoft.com/office/drawing/2014/main" id="{521A8DF7-9F0E-48EE-801E-D5E06DA77DD7}"/>
              </a:ext>
            </a:extLst>
          </p:cNvPr>
          <p:cNvSpPr txBox="1"/>
          <p:nvPr/>
        </p:nvSpPr>
        <p:spPr>
          <a:xfrm>
            <a:off x="1219200" y="6368534"/>
            <a:ext cx="6069676" cy="369332"/>
          </a:xfrm>
          <a:prstGeom prst="rect">
            <a:avLst/>
          </a:prstGeom>
          <a:noFill/>
        </p:spPr>
        <p:txBody>
          <a:bodyPr wrap="square" rtlCol="0">
            <a:spAutoFit/>
          </a:bodyPr>
          <a:lstStyle/>
          <a:p>
            <a:r>
              <a:rPr lang="en-US" dirty="0"/>
              <a:t>Draft</a:t>
            </a:r>
          </a:p>
        </p:txBody>
      </p:sp>
    </p:spTree>
    <p:extLst>
      <p:ext uri="{BB962C8B-B14F-4D97-AF65-F5344CB8AC3E}">
        <p14:creationId xmlns:p14="http://schemas.microsoft.com/office/powerpoint/2010/main" val="150845598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1"/>
          </p:nvPr>
        </p:nvSpPr>
        <p:spPr/>
        <p:txBody>
          <a:bodyPr/>
          <a:lstStyle/>
          <a:p>
            <a:pPr>
              <a:defRPr/>
            </a:pPr>
            <a:fld id="{DD6DC581-3793-4594-88E2-9EC724FA3BF3}" type="slidenum">
              <a:rPr lang="en-US">
                <a:solidFill>
                  <a:prstClr val="black"/>
                </a:solidFill>
              </a:rPr>
              <a:pPr>
                <a:defRPr/>
              </a:pPr>
              <a:t>10</a:t>
            </a:fld>
            <a:endParaRPr lang="en-US" dirty="0">
              <a:solidFill>
                <a:prstClr val="black"/>
              </a:solidFill>
            </a:endParaRPr>
          </a:p>
        </p:txBody>
      </p:sp>
      <p:sp>
        <p:nvSpPr>
          <p:cNvPr id="10" name="Rectangle 9"/>
          <p:cNvSpPr/>
          <p:nvPr/>
        </p:nvSpPr>
        <p:spPr>
          <a:xfrm>
            <a:off x="914400" y="2895600"/>
            <a:ext cx="7315200" cy="14478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defRPr/>
            </a:pPr>
            <a:r>
              <a:rPr lang="en-US" sz="2400" b="1" dirty="0">
                <a:solidFill>
                  <a:prstClr val="black"/>
                </a:solidFill>
                <a:latin typeface="Calibri"/>
              </a:rPr>
              <a:t>Clinical Gateway API Development-Update</a:t>
            </a:r>
          </a:p>
          <a:p>
            <a:pPr>
              <a:defRPr/>
            </a:pPr>
            <a:r>
              <a:rPr lang="en-US" sz="2400" i="1" dirty="0">
                <a:solidFill>
                  <a:prstClr val="black"/>
                </a:solidFill>
                <a:latin typeface="Calibri"/>
              </a:rPr>
              <a:t>Julie Creamer</a:t>
            </a:r>
          </a:p>
        </p:txBody>
      </p:sp>
    </p:spTree>
    <p:extLst>
      <p:ext uri="{BB962C8B-B14F-4D97-AF65-F5344CB8AC3E}">
        <p14:creationId xmlns:p14="http://schemas.microsoft.com/office/powerpoint/2010/main" val="225853289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85750" y="2170908"/>
            <a:ext cx="8229600" cy="4525963"/>
          </a:xfrm>
        </p:spPr>
        <p:txBody>
          <a:bodyPr/>
          <a:lstStyle/>
          <a:p>
            <a:pPr marL="0" indent="0">
              <a:buNone/>
            </a:pPr>
            <a:r>
              <a:rPr lang="en-US" dirty="0"/>
              <a:t>Key Project Updates</a:t>
            </a:r>
          </a:p>
          <a:p>
            <a:r>
              <a:rPr lang="en-US" b="0" dirty="0"/>
              <a:t>Development work for the RESTful APIs for CCG-1 &amp; CCG 2 nodes has been completed</a:t>
            </a:r>
          </a:p>
          <a:p>
            <a:pPr lvl="1"/>
            <a:r>
              <a:rPr lang="en-US" b="0" dirty="0"/>
              <a:t>CCG-1 API completed 1/23/22:  includes Syndromic, Children’s Behavioral Health Initiative (CBHI), and Mass Cancer Registry (MCR)</a:t>
            </a:r>
          </a:p>
          <a:p>
            <a:pPr lvl="1"/>
            <a:r>
              <a:rPr lang="en-US" b="0" dirty="0"/>
              <a:t>CCG-2 API completed 2/20/22: includes Massachusetts Immunization Information System (MIIS), Electronic Lab Reporting (ELR) and Intake, Enrollment, Assessment and Transfer Service System for BSAS (IEATS / OTP)</a:t>
            </a:r>
          </a:p>
          <a:p>
            <a:r>
              <a:rPr lang="en-US" b="0" dirty="0"/>
              <a:t>Development work for OAuth 2.0 completed 5/31/22</a:t>
            </a:r>
          </a:p>
          <a:p>
            <a:pPr lvl="1"/>
            <a:r>
              <a:rPr lang="en-US" b="0" dirty="0"/>
              <a:t>a prerequisite for FHIR standard</a:t>
            </a:r>
          </a:p>
          <a:p>
            <a:r>
              <a:rPr lang="en-US" b="0" dirty="0"/>
              <a:t>Completed development of provider engagement plan including key tasks and timeline</a:t>
            </a:r>
          </a:p>
          <a:p>
            <a:r>
              <a:rPr lang="en-US" b="0" dirty="0"/>
              <a:t>Completed  creation of several provider facing documents including draft API Instructions, Implementation Guide and Test Plan</a:t>
            </a:r>
          </a:p>
          <a:p>
            <a:endParaRPr lang="en-US" dirty="0"/>
          </a:p>
          <a:p>
            <a:endParaRPr lang="en-US" dirty="0"/>
          </a:p>
        </p:txBody>
      </p:sp>
      <p:sp>
        <p:nvSpPr>
          <p:cNvPr id="3" name="Title 2"/>
          <p:cNvSpPr>
            <a:spLocks noGrp="1"/>
          </p:cNvSpPr>
          <p:nvPr>
            <p:ph type="title"/>
          </p:nvPr>
        </p:nvSpPr>
        <p:spPr/>
        <p:txBody>
          <a:bodyPr/>
          <a:lstStyle/>
          <a:p>
            <a:r>
              <a:rPr lang="en-US" dirty="0"/>
              <a:t>Clinical Gateway API Development</a:t>
            </a:r>
          </a:p>
        </p:txBody>
      </p:sp>
      <p:sp>
        <p:nvSpPr>
          <p:cNvPr id="4" name="Slide Number Placeholder 3"/>
          <p:cNvSpPr>
            <a:spLocks noGrp="1"/>
          </p:cNvSpPr>
          <p:nvPr>
            <p:ph type="sldNum" sz="quarter" idx="11"/>
          </p:nvPr>
        </p:nvSpPr>
        <p:spPr/>
        <p:txBody>
          <a:bodyPr/>
          <a:lstStyle/>
          <a:p>
            <a:pPr>
              <a:defRPr/>
            </a:pPr>
            <a:fld id="{949C2E20-F250-44B9-B926-B8B94A013B34}" type="slidenum">
              <a:rPr lang="en-US">
                <a:solidFill>
                  <a:prstClr val="black"/>
                </a:solidFill>
              </a:rPr>
              <a:pPr>
                <a:defRPr/>
              </a:pPr>
              <a:t>11</a:t>
            </a:fld>
            <a:endParaRPr lang="en-US" dirty="0">
              <a:solidFill>
                <a:prstClr val="black"/>
              </a:solidFill>
            </a:endParaRPr>
          </a:p>
        </p:txBody>
      </p:sp>
      <p:sp>
        <p:nvSpPr>
          <p:cNvPr id="5" name="TextBox 4">
            <a:extLst>
              <a:ext uri="{FF2B5EF4-FFF2-40B4-BE49-F238E27FC236}">
                <a16:creationId xmlns:a16="http://schemas.microsoft.com/office/drawing/2014/main" id="{D792D2AF-71EE-8E26-14B9-EEF9838EBE9F}"/>
              </a:ext>
            </a:extLst>
          </p:cNvPr>
          <p:cNvSpPr txBox="1"/>
          <p:nvPr/>
        </p:nvSpPr>
        <p:spPr>
          <a:xfrm>
            <a:off x="285750" y="1111288"/>
            <a:ext cx="8477250" cy="923330"/>
          </a:xfrm>
          <a:prstGeom prst="rect">
            <a:avLst/>
          </a:prstGeom>
          <a:solidFill>
            <a:schemeClr val="accent1">
              <a:lumMod val="20000"/>
              <a:lumOff val="80000"/>
            </a:schemeClr>
          </a:solidFill>
        </p:spPr>
        <p:txBody>
          <a:bodyPr wrap="square" rtlCol="0">
            <a:spAutoFit/>
          </a:bodyPr>
          <a:lstStyle/>
          <a:p>
            <a:r>
              <a:rPr lang="en-US" dirty="0"/>
              <a:t>The intent is to develop a foundation for a common Application Programming Interface (API) and FHIR Integration infrastructure that can be used for multiple public health use cases.</a:t>
            </a:r>
          </a:p>
        </p:txBody>
      </p:sp>
    </p:spTree>
    <p:extLst>
      <p:ext uri="{BB962C8B-B14F-4D97-AF65-F5344CB8AC3E}">
        <p14:creationId xmlns:p14="http://schemas.microsoft.com/office/powerpoint/2010/main" val="372396105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0" indent="0">
              <a:buNone/>
            </a:pPr>
            <a:r>
              <a:rPr lang="en-US" dirty="0"/>
              <a:t>Current Provider Organization Development</a:t>
            </a:r>
          </a:p>
          <a:p>
            <a:r>
              <a:rPr lang="en-US" b="0" dirty="0"/>
              <a:t>Tufts Medicine is actively working to move their existing Syndromic Surveillance data feed to the Syndromic API endpoint</a:t>
            </a:r>
          </a:p>
          <a:p>
            <a:r>
              <a:rPr lang="en-US" b="0" dirty="0"/>
              <a:t>Advocates Inc. and their EHR vendor, PCE Systems, is developing the means to capture the appropriate data in the EHR and send Child and Adolescent Needs and Strengths (CANS) reports to the Children’s Behavioral Health Initiative (CBHI) API endpoint</a:t>
            </a:r>
          </a:p>
          <a:p>
            <a:endParaRPr lang="en-US" b="0" dirty="0"/>
          </a:p>
          <a:p>
            <a:pPr marL="0" indent="0">
              <a:buNone/>
            </a:pPr>
            <a:r>
              <a:rPr lang="en-US" dirty="0"/>
              <a:t>Future Potential Provider Organization Development</a:t>
            </a:r>
          </a:p>
          <a:p>
            <a:r>
              <a:rPr lang="en-US" b="0" dirty="0"/>
              <a:t>Other organizations have expressed interest in exploring a migration of their Syndromic Surveillance data feed from Direct to RESTful API</a:t>
            </a:r>
          </a:p>
          <a:p>
            <a:endParaRPr lang="en-US" b="0" dirty="0"/>
          </a:p>
          <a:p>
            <a:pPr marL="0" indent="0">
              <a:buNone/>
            </a:pPr>
            <a:endParaRPr lang="en-US" b="0" dirty="0"/>
          </a:p>
          <a:p>
            <a:endParaRPr lang="en-US" dirty="0"/>
          </a:p>
          <a:p>
            <a:endParaRPr lang="en-US" dirty="0"/>
          </a:p>
        </p:txBody>
      </p:sp>
      <p:sp>
        <p:nvSpPr>
          <p:cNvPr id="3" name="Title 2"/>
          <p:cNvSpPr>
            <a:spLocks noGrp="1"/>
          </p:cNvSpPr>
          <p:nvPr>
            <p:ph type="title"/>
          </p:nvPr>
        </p:nvSpPr>
        <p:spPr/>
        <p:txBody>
          <a:bodyPr/>
          <a:lstStyle/>
          <a:p>
            <a:r>
              <a:rPr lang="en-US" dirty="0"/>
              <a:t>Clinical Gateway API Adoption</a:t>
            </a:r>
          </a:p>
        </p:txBody>
      </p:sp>
      <p:sp>
        <p:nvSpPr>
          <p:cNvPr id="4" name="Slide Number Placeholder 3"/>
          <p:cNvSpPr>
            <a:spLocks noGrp="1"/>
          </p:cNvSpPr>
          <p:nvPr>
            <p:ph type="sldNum" sz="quarter" idx="11"/>
          </p:nvPr>
        </p:nvSpPr>
        <p:spPr/>
        <p:txBody>
          <a:bodyPr/>
          <a:lstStyle/>
          <a:p>
            <a:pPr>
              <a:defRPr/>
            </a:pPr>
            <a:fld id="{949C2E20-F250-44B9-B926-B8B94A013B34}" type="slidenum">
              <a:rPr lang="en-US">
                <a:solidFill>
                  <a:prstClr val="black"/>
                </a:solidFill>
              </a:rPr>
              <a:pPr>
                <a:defRPr/>
              </a:pPr>
              <a:t>12</a:t>
            </a:fld>
            <a:endParaRPr lang="en-US" dirty="0">
              <a:solidFill>
                <a:prstClr val="black"/>
              </a:solidFill>
            </a:endParaRPr>
          </a:p>
        </p:txBody>
      </p:sp>
    </p:spTree>
    <p:extLst>
      <p:ext uri="{BB962C8B-B14F-4D97-AF65-F5344CB8AC3E}">
        <p14:creationId xmlns:p14="http://schemas.microsoft.com/office/powerpoint/2010/main" val="222738356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1"/>
          </p:nvPr>
        </p:nvSpPr>
        <p:spPr/>
        <p:txBody>
          <a:bodyPr/>
          <a:lstStyle/>
          <a:p>
            <a:pPr>
              <a:defRPr/>
            </a:pPr>
            <a:fld id="{DD6DC581-3793-4594-88E2-9EC724FA3BF3}" type="slidenum">
              <a:rPr lang="en-US">
                <a:solidFill>
                  <a:prstClr val="black"/>
                </a:solidFill>
              </a:rPr>
              <a:pPr>
                <a:defRPr/>
              </a:pPr>
              <a:t>13</a:t>
            </a:fld>
            <a:endParaRPr lang="en-US" dirty="0">
              <a:solidFill>
                <a:prstClr val="black"/>
              </a:solidFill>
            </a:endParaRPr>
          </a:p>
        </p:txBody>
      </p:sp>
      <p:sp>
        <p:nvSpPr>
          <p:cNvPr id="10" name="Rectangle 9"/>
          <p:cNvSpPr/>
          <p:nvPr/>
        </p:nvSpPr>
        <p:spPr>
          <a:xfrm>
            <a:off x="914400" y="2895600"/>
            <a:ext cx="7315200" cy="14478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defRPr/>
            </a:pPr>
            <a:r>
              <a:rPr lang="en-US" sz="2400" b="1" dirty="0">
                <a:solidFill>
                  <a:prstClr val="black"/>
                </a:solidFill>
                <a:latin typeface="Calibri"/>
              </a:rPr>
              <a:t>HIway Operations Update</a:t>
            </a:r>
          </a:p>
          <a:p>
            <a:pPr>
              <a:defRPr/>
            </a:pPr>
            <a:r>
              <a:rPr lang="en-US" sz="2400" i="1" dirty="0">
                <a:solidFill>
                  <a:prstClr val="black"/>
                </a:solidFill>
                <a:latin typeface="Calibri"/>
              </a:rPr>
              <a:t>Liz Reardon</a:t>
            </a:r>
          </a:p>
        </p:txBody>
      </p:sp>
    </p:spTree>
    <p:extLst>
      <p:ext uri="{BB962C8B-B14F-4D97-AF65-F5344CB8AC3E}">
        <p14:creationId xmlns:p14="http://schemas.microsoft.com/office/powerpoint/2010/main" val="330076660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832693" y="142403"/>
            <a:ext cx="5759116" cy="565150"/>
          </a:xfrm>
        </p:spPr>
        <p:txBody>
          <a:bodyPr/>
          <a:lstStyle/>
          <a:p>
            <a:r>
              <a:rPr lang="en-US" dirty="0"/>
              <a:t>Mass HIway Account Clean-up</a:t>
            </a:r>
          </a:p>
        </p:txBody>
      </p:sp>
      <p:sp>
        <p:nvSpPr>
          <p:cNvPr id="5" name="Content Placeholder 4"/>
          <p:cNvSpPr>
            <a:spLocks noGrp="1"/>
          </p:cNvSpPr>
          <p:nvPr>
            <p:ph idx="1"/>
          </p:nvPr>
        </p:nvSpPr>
        <p:spPr>
          <a:xfrm>
            <a:off x="285750" y="2070983"/>
            <a:ext cx="3448050" cy="3974947"/>
          </a:xfrm>
        </p:spPr>
        <p:txBody>
          <a:bodyPr/>
          <a:lstStyle/>
          <a:p>
            <a:pPr marL="0" indent="0">
              <a:spcBef>
                <a:spcPts val="600"/>
              </a:spcBef>
              <a:spcAft>
                <a:spcPts val="600"/>
              </a:spcAft>
              <a:buNone/>
            </a:pPr>
            <a:r>
              <a:rPr lang="en-US" sz="1600" b="0" dirty="0"/>
              <a:t>Two groups were targeted:</a:t>
            </a:r>
          </a:p>
          <a:p>
            <a:pPr marL="742823" lvl="1" indent="-342900">
              <a:spcBef>
                <a:spcPts val="0"/>
              </a:spcBef>
              <a:spcAft>
                <a:spcPts val="600"/>
              </a:spcAft>
              <a:buFont typeface="+mj-lt"/>
              <a:buAutoNum type="arabicPeriod"/>
            </a:pPr>
            <a:r>
              <a:rPr lang="en-US" sz="1600" dirty="0"/>
              <a:t>No Active Users: Webmail domains which had no users log into their associated account for a year or more</a:t>
            </a:r>
          </a:p>
          <a:p>
            <a:pPr marL="742823" lvl="1" indent="-342900">
              <a:spcBef>
                <a:spcPts val="0"/>
              </a:spcBef>
              <a:spcAft>
                <a:spcPts val="0"/>
              </a:spcAft>
              <a:buFont typeface="+mj-lt"/>
              <a:buAutoNum type="arabicPeriod"/>
            </a:pPr>
            <a:r>
              <a:rPr lang="en-US" sz="1600" dirty="0"/>
              <a:t>User Review Required: Webmail domains where less than half of the associated users had logged into their account within the past year</a:t>
            </a:r>
          </a:p>
          <a:p>
            <a:pPr marL="399923" lvl="1" indent="0">
              <a:spcBef>
                <a:spcPts val="0"/>
              </a:spcBef>
              <a:spcAft>
                <a:spcPts val="0"/>
              </a:spcAft>
              <a:buNone/>
            </a:pPr>
            <a:endParaRPr lang="en-US" sz="1600" dirty="0"/>
          </a:p>
          <a:p>
            <a:pPr marL="457054" lvl="1" indent="0">
              <a:spcBef>
                <a:spcPts val="600"/>
              </a:spcBef>
              <a:spcAft>
                <a:spcPts val="600"/>
              </a:spcAft>
              <a:buNone/>
            </a:pPr>
            <a:endParaRPr lang="en-US" sz="1600" dirty="0"/>
          </a:p>
        </p:txBody>
      </p:sp>
      <p:sp>
        <p:nvSpPr>
          <p:cNvPr id="4" name="Slide Number Placeholder 3"/>
          <p:cNvSpPr>
            <a:spLocks noGrp="1"/>
          </p:cNvSpPr>
          <p:nvPr>
            <p:ph type="sldNum" sz="quarter" idx="11"/>
          </p:nvPr>
        </p:nvSpPr>
        <p:spPr>
          <a:xfrm>
            <a:off x="4219575" y="6570662"/>
            <a:ext cx="685800" cy="287338"/>
          </a:xfrm>
        </p:spPr>
        <p:txBody>
          <a:bodyPr/>
          <a:lstStyle/>
          <a:p>
            <a:pPr>
              <a:defRPr/>
            </a:pPr>
            <a:fld id="{26A24CCA-F466-43CF-BAB8-FE65B26DBD54}" type="slidenum">
              <a:rPr lang="en-US">
                <a:solidFill>
                  <a:prstClr val="black"/>
                </a:solidFill>
              </a:rPr>
              <a:pPr>
                <a:defRPr/>
              </a:pPr>
              <a:t>14</a:t>
            </a:fld>
            <a:endParaRPr lang="en-US" dirty="0">
              <a:solidFill>
                <a:prstClr val="black"/>
              </a:solidFill>
            </a:endParaRPr>
          </a:p>
        </p:txBody>
      </p:sp>
      <p:sp>
        <p:nvSpPr>
          <p:cNvPr id="6" name="Content Placeholder 4"/>
          <p:cNvSpPr txBox="1">
            <a:spLocks/>
          </p:cNvSpPr>
          <p:nvPr/>
        </p:nvSpPr>
        <p:spPr bwMode="auto">
          <a:xfrm>
            <a:off x="114300" y="1008183"/>
            <a:ext cx="8915400" cy="1016686"/>
          </a:xfrm>
          <a:prstGeom prst="rect">
            <a:avLst/>
          </a:prstGeom>
          <a:solidFill>
            <a:schemeClr val="accent1">
              <a:lumMod val="20000"/>
              <a:lumOff val="80000"/>
            </a:schemeClr>
          </a:solidFill>
          <a:ln w="9525">
            <a:noFill/>
            <a:miter lim="800000"/>
            <a:headEnd/>
            <a:tailEnd/>
          </a:ln>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Font typeface="Arial" charset="0"/>
              <a:buChar char="•"/>
              <a:defRPr b="1"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defRPr/>
            </a:pPr>
            <a:r>
              <a:rPr lang="en-US" dirty="0">
                <a:latin typeface="Calibri"/>
              </a:rPr>
              <a:t>The Account Management Team has initiated outreach to provider organizations with little to no activity on their webmail account over the </a:t>
            </a:r>
            <a:r>
              <a:rPr kumimoji="0" lang="en-US" sz="1800" b="1" i="0" u="none" strike="noStrike" kern="1200" cap="none" spc="0" normalizeH="0" baseline="0" noProof="0" dirty="0">
                <a:ln>
                  <a:noFill/>
                </a:ln>
                <a:effectLst/>
                <a:uLnTx/>
                <a:uFillTx/>
                <a:latin typeface="Calibri"/>
                <a:ea typeface="+mn-ea"/>
                <a:cs typeface="+mn-cs"/>
              </a:rPr>
              <a:t>the last year</a:t>
            </a:r>
            <a:r>
              <a:rPr lang="en-US" dirty="0">
                <a:latin typeface="Calibri"/>
              </a:rPr>
              <a:t>.  This maintenance exercise removes all inactive accounts and users from the HIway and provides cost savings to EHS.</a:t>
            </a:r>
          </a:p>
        </p:txBody>
      </p:sp>
      <p:graphicFrame>
        <p:nvGraphicFramePr>
          <p:cNvPr id="8" name="Table 7"/>
          <p:cNvGraphicFramePr>
            <a:graphicFrameLocks noGrp="1"/>
          </p:cNvGraphicFramePr>
          <p:nvPr/>
        </p:nvGraphicFramePr>
        <p:xfrm>
          <a:off x="752477" y="5146106"/>
          <a:ext cx="7619999" cy="1424556"/>
        </p:xfrm>
        <a:graphic>
          <a:graphicData uri="http://schemas.openxmlformats.org/drawingml/2006/table">
            <a:tbl>
              <a:tblPr>
                <a:tableStyleId>{5C22544A-7EE6-4342-B048-85BDC9FD1C3A}</a:tableStyleId>
              </a:tblPr>
              <a:tblGrid>
                <a:gridCol w="1259541">
                  <a:extLst>
                    <a:ext uri="{9D8B030D-6E8A-4147-A177-3AD203B41FA5}">
                      <a16:colId xmlns:a16="http://schemas.microsoft.com/office/drawing/2014/main" val="20000"/>
                    </a:ext>
                  </a:extLst>
                </a:gridCol>
                <a:gridCol w="1864659">
                  <a:extLst>
                    <a:ext uri="{9D8B030D-6E8A-4147-A177-3AD203B41FA5}">
                      <a16:colId xmlns:a16="http://schemas.microsoft.com/office/drawing/2014/main" val="20001"/>
                    </a:ext>
                  </a:extLst>
                </a:gridCol>
                <a:gridCol w="2362200">
                  <a:extLst>
                    <a:ext uri="{9D8B030D-6E8A-4147-A177-3AD203B41FA5}">
                      <a16:colId xmlns:a16="http://schemas.microsoft.com/office/drawing/2014/main" val="20002"/>
                    </a:ext>
                  </a:extLst>
                </a:gridCol>
                <a:gridCol w="2133599">
                  <a:extLst>
                    <a:ext uri="{9D8B030D-6E8A-4147-A177-3AD203B41FA5}">
                      <a16:colId xmlns:a16="http://schemas.microsoft.com/office/drawing/2014/main" val="20003"/>
                    </a:ext>
                  </a:extLst>
                </a:gridCol>
              </a:tblGrid>
              <a:tr h="332612">
                <a:tc>
                  <a:txBody>
                    <a:bodyPr/>
                    <a:lstStyle/>
                    <a:p>
                      <a:pPr algn="ctr" fontAlgn="b"/>
                      <a:endParaRPr lang="en-US" sz="1400" b="1" i="0" u="none" strike="noStrike" dirty="0">
                        <a:solidFill>
                          <a:srgbClr val="000000"/>
                        </a:solidFill>
                        <a:effectLst/>
                        <a:latin typeface="Arial" panose="020B0604020202020204" pitchFamily="34" charset="0"/>
                      </a:endParaRPr>
                    </a:p>
                  </a:txBody>
                  <a:tcPr marL="0" marR="0" marT="0" marB="0" anchor="ctr">
                    <a:solidFill>
                      <a:schemeClr val="accent1">
                        <a:lumMod val="20000"/>
                        <a:lumOff val="80000"/>
                      </a:schemeClr>
                    </a:solidFill>
                  </a:tcPr>
                </a:tc>
                <a:tc>
                  <a:txBody>
                    <a:bodyPr/>
                    <a:lstStyle/>
                    <a:p>
                      <a:pPr algn="ctr" fontAlgn="b"/>
                      <a:r>
                        <a:rPr lang="en-US" sz="1400" b="1" u="none" strike="noStrike" dirty="0">
                          <a:effectLst/>
                        </a:rPr>
                        <a:t>Accounts Deactivated</a:t>
                      </a:r>
                      <a:endParaRPr lang="en-US" sz="1400" b="1" i="0" u="none" strike="noStrike" dirty="0">
                        <a:solidFill>
                          <a:srgbClr val="000000"/>
                        </a:solidFill>
                        <a:effectLst/>
                        <a:latin typeface="Arial" panose="020B0604020202020204" pitchFamily="34" charset="0"/>
                      </a:endParaRPr>
                    </a:p>
                  </a:txBody>
                  <a:tcPr marL="0" marR="0" marT="0" marB="0" anchor="ctr">
                    <a:solidFill>
                      <a:schemeClr val="accent1">
                        <a:lumMod val="20000"/>
                        <a:lumOff val="80000"/>
                      </a:schemeClr>
                    </a:solidFill>
                  </a:tcPr>
                </a:tc>
                <a:tc>
                  <a:txBody>
                    <a:bodyPr/>
                    <a:lstStyle/>
                    <a:p>
                      <a:pPr algn="ctr" fontAlgn="b"/>
                      <a:r>
                        <a:rPr lang="en-US" sz="1400" b="1" u="none" strike="noStrike" dirty="0">
                          <a:effectLst/>
                        </a:rPr>
                        <a:t># of Users Deactivated</a:t>
                      </a:r>
                      <a:endParaRPr lang="en-US" sz="1400" b="1" i="0" u="none" strike="noStrike" dirty="0">
                        <a:solidFill>
                          <a:srgbClr val="000000"/>
                        </a:solidFill>
                        <a:effectLst/>
                        <a:latin typeface="Arial" panose="020B0604020202020204" pitchFamily="34" charset="0"/>
                      </a:endParaRPr>
                    </a:p>
                  </a:txBody>
                  <a:tcPr marL="0" marR="0" marT="0" marB="0" anchor="ctr">
                    <a:solidFill>
                      <a:schemeClr val="accent1">
                        <a:lumMod val="20000"/>
                        <a:lumOff val="80000"/>
                      </a:schemeClr>
                    </a:solidFill>
                  </a:tcPr>
                </a:tc>
                <a:tc>
                  <a:txBody>
                    <a:bodyPr/>
                    <a:lstStyle/>
                    <a:p>
                      <a:pPr algn="ctr" fontAlgn="b"/>
                      <a:r>
                        <a:rPr lang="en-US" sz="1400" b="1" u="none" strike="noStrike" dirty="0">
                          <a:effectLst/>
                        </a:rPr>
                        <a:t>Annual Savings</a:t>
                      </a:r>
                      <a:endParaRPr lang="en-US" sz="1400" b="1" i="0" u="none" strike="noStrike" dirty="0">
                        <a:solidFill>
                          <a:srgbClr val="000000"/>
                        </a:solidFill>
                        <a:effectLst/>
                        <a:latin typeface="Arial" panose="020B0604020202020204" pitchFamily="34" charset="0"/>
                      </a:endParaRPr>
                    </a:p>
                  </a:txBody>
                  <a:tcPr marL="0" marR="0" marT="0" marB="0" anchor="ctr">
                    <a:solidFill>
                      <a:schemeClr val="accent1">
                        <a:lumMod val="20000"/>
                        <a:lumOff val="80000"/>
                      </a:schemeClr>
                    </a:solidFill>
                  </a:tcPr>
                </a:tc>
                <a:extLst>
                  <a:ext uri="{0D108BD9-81ED-4DB2-BD59-A6C34878D82A}">
                    <a16:rowId xmlns:a16="http://schemas.microsoft.com/office/drawing/2014/main" val="10000"/>
                  </a:ext>
                </a:extLst>
              </a:tr>
              <a:tr h="332612">
                <a:tc>
                  <a:txBody>
                    <a:bodyPr/>
                    <a:lstStyle/>
                    <a:p>
                      <a:pPr algn="ctr" fontAlgn="b"/>
                      <a:r>
                        <a:rPr lang="en-US" sz="1400" b="0" i="1" u="none" strike="noStrike" dirty="0">
                          <a:effectLst/>
                        </a:rPr>
                        <a:t>No Active Users</a:t>
                      </a:r>
                      <a:endParaRPr lang="en-US" sz="1400" b="0" i="1" u="none" strike="noStrike" dirty="0">
                        <a:solidFill>
                          <a:srgbClr val="000000"/>
                        </a:solidFill>
                        <a:effectLst/>
                        <a:latin typeface="Arial" panose="020B0604020202020204" pitchFamily="34" charset="0"/>
                      </a:endParaRPr>
                    </a:p>
                  </a:txBody>
                  <a:tcPr marL="0" marR="0" marT="0" marB="0" anchor="ctr">
                    <a:solidFill>
                      <a:schemeClr val="accent1">
                        <a:lumMod val="20000"/>
                        <a:lumOff val="80000"/>
                      </a:schemeClr>
                    </a:solidFill>
                  </a:tcPr>
                </a:tc>
                <a:tc>
                  <a:txBody>
                    <a:bodyPr/>
                    <a:lstStyle/>
                    <a:p>
                      <a:pPr algn="ctr" fontAlgn="b"/>
                      <a:r>
                        <a:rPr lang="en-US" sz="1400" u="none" strike="noStrike" dirty="0">
                          <a:effectLst/>
                        </a:rPr>
                        <a:t>29</a:t>
                      </a:r>
                      <a:endParaRPr lang="en-US" sz="1400" b="0" i="0" u="none" strike="noStrike" dirty="0">
                        <a:solidFill>
                          <a:srgbClr val="000000"/>
                        </a:solidFill>
                        <a:effectLst/>
                        <a:latin typeface="Arial" panose="020B0604020202020204" pitchFamily="34" charset="0"/>
                      </a:endParaRPr>
                    </a:p>
                  </a:txBody>
                  <a:tcPr marL="0" marR="0" marT="0" marB="0" anchor="ctr">
                    <a:solidFill>
                      <a:schemeClr val="accent1">
                        <a:lumMod val="20000"/>
                        <a:lumOff val="80000"/>
                      </a:schemeClr>
                    </a:solidFill>
                  </a:tcPr>
                </a:tc>
                <a:tc>
                  <a:txBody>
                    <a:bodyPr/>
                    <a:lstStyle/>
                    <a:p>
                      <a:pPr algn="ctr" fontAlgn="b"/>
                      <a:r>
                        <a:rPr lang="en-US" sz="1400" u="none" strike="noStrike" dirty="0">
                          <a:effectLst/>
                        </a:rPr>
                        <a:t>14</a:t>
                      </a:r>
                      <a:endParaRPr lang="en-US" sz="1400" b="0" i="0" u="none" strike="noStrike" dirty="0">
                        <a:solidFill>
                          <a:srgbClr val="000000"/>
                        </a:solidFill>
                        <a:effectLst/>
                        <a:latin typeface="Arial" panose="020B0604020202020204" pitchFamily="34" charset="0"/>
                      </a:endParaRPr>
                    </a:p>
                  </a:txBody>
                  <a:tcPr marL="0" marR="0" marT="0" marB="0" anchor="ctr">
                    <a:solidFill>
                      <a:schemeClr val="accent1">
                        <a:lumMod val="20000"/>
                        <a:lumOff val="80000"/>
                      </a:schemeClr>
                    </a:solidFill>
                  </a:tcPr>
                </a:tc>
                <a:tc>
                  <a:txBody>
                    <a:bodyPr/>
                    <a:lstStyle/>
                    <a:p>
                      <a:pPr algn="ctr" fontAlgn="b"/>
                      <a:r>
                        <a:rPr lang="en-US" sz="1400" u="none" strike="noStrike" dirty="0">
                          <a:effectLst/>
                        </a:rPr>
                        <a:t> $                       8,380.00 </a:t>
                      </a:r>
                      <a:endParaRPr lang="en-US" sz="1400" b="0" i="0" u="none" strike="noStrike" dirty="0">
                        <a:solidFill>
                          <a:srgbClr val="000000"/>
                        </a:solidFill>
                        <a:effectLst/>
                        <a:latin typeface="Arial" panose="020B0604020202020204" pitchFamily="34" charset="0"/>
                      </a:endParaRPr>
                    </a:p>
                  </a:txBody>
                  <a:tcPr marL="0" marR="0" marT="0" marB="0" anchor="ctr">
                    <a:solidFill>
                      <a:schemeClr val="accent1">
                        <a:lumMod val="20000"/>
                        <a:lumOff val="80000"/>
                      </a:schemeClr>
                    </a:solidFill>
                  </a:tcPr>
                </a:tc>
                <a:extLst>
                  <a:ext uri="{0D108BD9-81ED-4DB2-BD59-A6C34878D82A}">
                    <a16:rowId xmlns:a16="http://schemas.microsoft.com/office/drawing/2014/main" val="10001"/>
                  </a:ext>
                </a:extLst>
              </a:tr>
              <a:tr h="391226">
                <a:tc>
                  <a:txBody>
                    <a:bodyPr/>
                    <a:lstStyle/>
                    <a:p>
                      <a:pPr algn="ctr" fontAlgn="b"/>
                      <a:r>
                        <a:rPr lang="en-US" sz="1400" b="0" i="1" u="none" strike="noStrike" dirty="0">
                          <a:effectLst/>
                        </a:rPr>
                        <a:t>User Review Required</a:t>
                      </a:r>
                      <a:endParaRPr lang="en-US" sz="1400" b="0" i="1" u="none" strike="noStrike" dirty="0">
                        <a:solidFill>
                          <a:srgbClr val="000000"/>
                        </a:solidFill>
                        <a:effectLst/>
                        <a:latin typeface="Arial" panose="020B0604020202020204" pitchFamily="34" charset="0"/>
                      </a:endParaRPr>
                    </a:p>
                  </a:txBody>
                  <a:tcPr marL="0" marR="0" marT="0" marB="0" anchor="ctr">
                    <a:solidFill>
                      <a:schemeClr val="accent1">
                        <a:lumMod val="20000"/>
                        <a:lumOff val="80000"/>
                      </a:schemeClr>
                    </a:solidFill>
                  </a:tcPr>
                </a:tc>
                <a:tc>
                  <a:txBody>
                    <a:bodyPr/>
                    <a:lstStyle/>
                    <a:p>
                      <a:pPr algn="ctr" fontAlgn="b"/>
                      <a:r>
                        <a:rPr lang="en-US" sz="1400" u="none" strike="noStrike" dirty="0">
                          <a:effectLst/>
                        </a:rPr>
                        <a:t>4</a:t>
                      </a:r>
                      <a:endParaRPr lang="en-US" sz="1400" b="0" i="0" u="none" strike="noStrike" dirty="0">
                        <a:solidFill>
                          <a:srgbClr val="000000"/>
                        </a:solidFill>
                        <a:effectLst/>
                        <a:latin typeface="Arial" panose="020B0604020202020204" pitchFamily="34" charset="0"/>
                      </a:endParaRPr>
                    </a:p>
                  </a:txBody>
                  <a:tcPr marL="0" marR="0" marT="0" marB="0" anchor="ctr">
                    <a:solidFill>
                      <a:schemeClr val="accent1">
                        <a:lumMod val="20000"/>
                        <a:lumOff val="80000"/>
                      </a:schemeClr>
                    </a:solidFill>
                  </a:tcPr>
                </a:tc>
                <a:tc>
                  <a:txBody>
                    <a:bodyPr/>
                    <a:lstStyle/>
                    <a:p>
                      <a:pPr algn="ctr" fontAlgn="b"/>
                      <a:r>
                        <a:rPr lang="en-US" sz="1400" u="none" strike="noStrike" dirty="0">
                          <a:effectLst/>
                        </a:rPr>
                        <a:t>139</a:t>
                      </a:r>
                      <a:endParaRPr lang="en-US" sz="1400" b="0" i="0" u="none" strike="noStrike" dirty="0">
                        <a:solidFill>
                          <a:srgbClr val="000000"/>
                        </a:solidFill>
                        <a:effectLst/>
                        <a:latin typeface="Arial" panose="020B0604020202020204" pitchFamily="34" charset="0"/>
                      </a:endParaRPr>
                    </a:p>
                  </a:txBody>
                  <a:tcPr marL="0" marR="0" marT="0" marB="0" anchor="ctr">
                    <a:solidFill>
                      <a:schemeClr val="accent1">
                        <a:lumMod val="20000"/>
                        <a:lumOff val="80000"/>
                      </a:schemeClr>
                    </a:solidFill>
                  </a:tcPr>
                </a:tc>
                <a:tc>
                  <a:txBody>
                    <a:bodyPr/>
                    <a:lstStyle/>
                    <a:p>
                      <a:pPr algn="ctr" fontAlgn="b"/>
                      <a:r>
                        <a:rPr lang="en-US" sz="1400" u="none" strike="noStrike" dirty="0">
                          <a:effectLst/>
                        </a:rPr>
                        <a:t> $                     13,060.00 </a:t>
                      </a:r>
                      <a:endParaRPr lang="en-US" sz="1400" b="0" i="0" u="none" strike="noStrike" dirty="0">
                        <a:solidFill>
                          <a:srgbClr val="000000"/>
                        </a:solidFill>
                        <a:effectLst/>
                        <a:latin typeface="Arial" panose="020B0604020202020204" pitchFamily="34" charset="0"/>
                      </a:endParaRPr>
                    </a:p>
                  </a:txBody>
                  <a:tcPr marL="0" marR="0" marT="0" marB="0" anchor="ctr">
                    <a:solidFill>
                      <a:schemeClr val="accent1">
                        <a:lumMod val="20000"/>
                        <a:lumOff val="80000"/>
                      </a:schemeClr>
                    </a:solidFill>
                  </a:tcPr>
                </a:tc>
                <a:extLst>
                  <a:ext uri="{0D108BD9-81ED-4DB2-BD59-A6C34878D82A}">
                    <a16:rowId xmlns:a16="http://schemas.microsoft.com/office/drawing/2014/main" val="10002"/>
                  </a:ext>
                </a:extLst>
              </a:tr>
              <a:tr h="332612">
                <a:tc>
                  <a:txBody>
                    <a:bodyPr/>
                    <a:lstStyle/>
                    <a:p>
                      <a:pPr algn="ctr" fontAlgn="b"/>
                      <a:endParaRPr lang="en-US" sz="1400" b="0" i="0" u="none" strike="noStrike" dirty="0">
                        <a:solidFill>
                          <a:srgbClr val="000000"/>
                        </a:solidFill>
                        <a:effectLst/>
                        <a:latin typeface="Arial" panose="020B0604020202020204" pitchFamily="34" charset="0"/>
                      </a:endParaRPr>
                    </a:p>
                  </a:txBody>
                  <a:tcPr marL="0" marR="0" marT="0" marB="0" anchor="ctr">
                    <a:solidFill>
                      <a:schemeClr val="accent1">
                        <a:lumMod val="20000"/>
                        <a:lumOff val="80000"/>
                      </a:schemeClr>
                    </a:solidFill>
                  </a:tcPr>
                </a:tc>
                <a:tc>
                  <a:txBody>
                    <a:bodyPr/>
                    <a:lstStyle/>
                    <a:p>
                      <a:pPr algn="ctr" fontAlgn="b"/>
                      <a:endParaRPr lang="en-US" sz="1400" b="0" i="0" u="none" strike="noStrike" dirty="0">
                        <a:solidFill>
                          <a:srgbClr val="000000"/>
                        </a:solidFill>
                        <a:effectLst/>
                        <a:latin typeface="Arial" panose="020B0604020202020204" pitchFamily="34" charset="0"/>
                      </a:endParaRPr>
                    </a:p>
                  </a:txBody>
                  <a:tcPr marL="0" marR="0" marT="0" marB="0" anchor="ctr">
                    <a:solidFill>
                      <a:schemeClr val="accent1">
                        <a:lumMod val="20000"/>
                        <a:lumOff val="80000"/>
                      </a:schemeClr>
                    </a:solidFill>
                  </a:tcPr>
                </a:tc>
                <a:tc>
                  <a:txBody>
                    <a:bodyPr/>
                    <a:lstStyle/>
                    <a:p>
                      <a:pPr algn="r" fontAlgn="b"/>
                      <a:r>
                        <a:rPr lang="en-US" sz="1400" b="1" u="none" strike="noStrike" dirty="0">
                          <a:effectLst/>
                        </a:rPr>
                        <a:t>Total Annual Savings (to date):</a:t>
                      </a:r>
                      <a:endParaRPr lang="en-US" sz="1400" b="1" i="0" u="none" strike="noStrike" dirty="0">
                        <a:solidFill>
                          <a:srgbClr val="000000"/>
                        </a:solidFill>
                        <a:effectLst/>
                        <a:latin typeface="Arial" panose="020B0604020202020204" pitchFamily="34" charset="0"/>
                      </a:endParaRPr>
                    </a:p>
                  </a:txBody>
                  <a:tcPr marL="0" marR="0" marT="0" marB="0" anchor="ctr">
                    <a:solidFill>
                      <a:schemeClr val="accent1">
                        <a:lumMod val="20000"/>
                        <a:lumOff val="80000"/>
                      </a:schemeClr>
                    </a:solidFill>
                  </a:tcPr>
                </a:tc>
                <a:tc>
                  <a:txBody>
                    <a:bodyPr/>
                    <a:lstStyle/>
                    <a:p>
                      <a:pPr algn="ctr" fontAlgn="b"/>
                      <a:r>
                        <a:rPr lang="en-US" sz="1400" b="1" u="none" strike="noStrike" dirty="0">
                          <a:effectLst/>
                        </a:rPr>
                        <a:t> $                     21,440.00 </a:t>
                      </a:r>
                      <a:endParaRPr lang="en-US" sz="1400" b="1" i="0" u="none" strike="noStrike" dirty="0">
                        <a:solidFill>
                          <a:srgbClr val="000000"/>
                        </a:solidFill>
                        <a:effectLst/>
                        <a:latin typeface="Arial" panose="020B0604020202020204" pitchFamily="34" charset="0"/>
                      </a:endParaRPr>
                    </a:p>
                  </a:txBody>
                  <a:tcPr marL="0" marR="0" marT="0" marB="0" anchor="ctr">
                    <a:solidFill>
                      <a:schemeClr val="accent1">
                        <a:lumMod val="20000"/>
                        <a:lumOff val="80000"/>
                      </a:schemeClr>
                    </a:solidFill>
                  </a:tcPr>
                </a:tc>
                <a:extLst>
                  <a:ext uri="{0D108BD9-81ED-4DB2-BD59-A6C34878D82A}">
                    <a16:rowId xmlns:a16="http://schemas.microsoft.com/office/drawing/2014/main" val="10003"/>
                  </a:ext>
                </a:extLst>
              </a:tr>
            </a:tbl>
          </a:graphicData>
        </a:graphic>
      </p:graphicFrame>
      <p:graphicFrame>
        <p:nvGraphicFramePr>
          <p:cNvPr id="10" name="Chart 9"/>
          <p:cNvGraphicFramePr>
            <a:graphicFrameLocks/>
          </p:cNvGraphicFramePr>
          <p:nvPr/>
        </p:nvGraphicFramePr>
        <p:xfrm>
          <a:off x="3124202" y="1978754"/>
          <a:ext cx="7167563" cy="3498595"/>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77944325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832693" y="142403"/>
            <a:ext cx="5759116" cy="565150"/>
          </a:xfrm>
        </p:spPr>
        <p:txBody>
          <a:bodyPr/>
          <a:lstStyle/>
          <a:p>
            <a:r>
              <a:rPr lang="en-US" dirty="0"/>
              <a:t>Mass HIway Account Clean-up</a:t>
            </a:r>
          </a:p>
        </p:txBody>
      </p:sp>
      <p:sp>
        <p:nvSpPr>
          <p:cNvPr id="5" name="Content Placeholder 4"/>
          <p:cNvSpPr>
            <a:spLocks noGrp="1"/>
          </p:cNvSpPr>
          <p:nvPr>
            <p:ph idx="1"/>
          </p:nvPr>
        </p:nvSpPr>
        <p:spPr>
          <a:xfrm>
            <a:off x="285750" y="1524002"/>
            <a:ext cx="8553450" cy="3974947"/>
          </a:xfrm>
        </p:spPr>
        <p:txBody>
          <a:bodyPr/>
          <a:lstStyle/>
          <a:p>
            <a:pPr marL="457054" lvl="1" indent="0">
              <a:spcBef>
                <a:spcPts val="600"/>
              </a:spcBef>
              <a:spcAft>
                <a:spcPts val="600"/>
              </a:spcAft>
              <a:buNone/>
            </a:pPr>
            <a:r>
              <a:rPr lang="en-US" sz="2000" b="1" dirty="0"/>
              <a:t>The Mass HIway Account Management Team is targeting additional groups for more outreach, including:</a:t>
            </a:r>
          </a:p>
          <a:p>
            <a:pPr lvl="1">
              <a:spcBef>
                <a:spcPts val="600"/>
              </a:spcBef>
              <a:spcAft>
                <a:spcPts val="600"/>
              </a:spcAft>
              <a:buFont typeface="Wingdings" panose="05000000000000000000" pitchFamily="2" charset="2"/>
              <a:buChar char="§"/>
            </a:pPr>
            <a:r>
              <a:rPr lang="en-US" sz="2000" dirty="0"/>
              <a:t>Connect/LAND device users with no transactions in the past year</a:t>
            </a:r>
          </a:p>
          <a:p>
            <a:pPr lvl="2">
              <a:spcBef>
                <a:spcPts val="600"/>
              </a:spcBef>
              <a:spcAft>
                <a:spcPts val="600"/>
              </a:spcAft>
              <a:buFont typeface="Arial" panose="020B0604020202020204" pitchFamily="34" charset="0"/>
              <a:buChar char="•"/>
            </a:pPr>
            <a:r>
              <a:rPr lang="en-US" sz="2000" dirty="0"/>
              <a:t>Potential for significant savings given cost of devices to state</a:t>
            </a:r>
          </a:p>
          <a:p>
            <a:pPr lvl="1">
              <a:spcBef>
                <a:spcPts val="600"/>
              </a:spcBef>
              <a:spcAft>
                <a:spcPts val="600"/>
              </a:spcAft>
              <a:buFont typeface="Wingdings" panose="05000000000000000000" pitchFamily="2" charset="2"/>
              <a:buChar char="§"/>
            </a:pPr>
            <a:r>
              <a:rPr lang="en-US" sz="2000" dirty="0"/>
              <a:t>Other connection types with no transactions in the past year</a:t>
            </a:r>
          </a:p>
          <a:p>
            <a:pPr lvl="1">
              <a:spcBef>
                <a:spcPts val="600"/>
              </a:spcBef>
              <a:spcAft>
                <a:spcPts val="600"/>
              </a:spcAft>
              <a:buFont typeface="Wingdings" panose="05000000000000000000" pitchFamily="2" charset="2"/>
              <a:buChar char="§"/>
            </a:pPr>
            <a:endParaRPr lang="en-US" sz="1600" dirty="0"/>
          </a:p>
        </p:txBody>
      </p:sp>
      <p:sp>
        <p:nvSpPr>
          <p:cNvPr id="4" name="Slide Number Placeholder 3"/>
          <p:cNvSpPr>
            <a:spLocks noGrp="1"/>
          </p:cNvSpPr>
          <p:nvPr>
            <p:ph type="sldNum" sz="quarter" idx="11"/>
          </p:nvPr>
        </p:nvSpPr>
        <p:spPr>
          <a:xfrm>
            <a:off x="4219575" y="6570662"/>
            <a:ext cx="685800" cy="287338"/>
          </a:xfrm>
        </p:spPr>
        <p:txBody>
          <a:bodyPr/>
          <a:lstStyle/>
          <a:p>
            <a:pPr>
              <a:defRPr/>
            </a:pPr>
            <a:fld id="{26A24CCA-F466-43CF-BAB8-FE65B26DBD54}" type="slidenum">
              <a:rPr lang="en-US">
                <a:solidFill>
                  <a:prstClr val="black"/>
                </a:solidFill>
              </a:rPr>
              <a:pPr>
                <a:defRPr/>
              </a:pPr>
              <a:t>15</a:t>
            </a:fld>
            <a:endParaRPr lang="en-US" dirty="0">
              <a:solidFill>
                <a:prstClr val="black"/>
              </a:solidFill>
            </a:endParaRPr>
          </a:p>
        </p:txBody>
      </p:sp>
    </p:spTree>
    <p:extLst>
      <p:ext uri="{BB962C8B-B14F-4D97-AF65-F5344CB8AC3E}">
        <p14:creationId xmlns:p14="http://schemas.microsoft.com/office/powerpoint/2010/main" val="417488029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1"/>
          </p:nvPr>
        </p:nvSpPr>
        <p:spPr/>
        <p:txBody>
          <a:bodyPr/>
          <a:lstStyle/>
          <a:p>
            <a:pPr>
              <a:defRPr/>
            </a:pPr>
            <a:fld id="{949C2E20-F250-44B9-B926-B8B94A013B34}" type="slidenum">
              <a:rPr lang="en-US">
                <a:solidFill>
                  <a:prstClr val="black"/>
                </a:solidFill>
              </a:rPr>
              <a:pPr>
                <a:defRPr/>
              </a:pPr>
              <a:t>16</a:t>
            </a:fld>
            <a:endParaRPr lang="en-US" dirty="0">
              <a:solidFill>
                <a:prstClr val="black"/>
              </a:solidFill>
            </a:endParaRPr>
          </a:p>
        </p:txBody>
      </p:sp>
      <p:sp>
        <p:nvSpPr>
          <p:cNvPr id="3" name="Title 2"/>
          <p:cNvSpPr>
            <a:spLocks noGrp="1"/>
          </p:cNvSpPr>
          <p:nvPr>
            <p:ph type="title"/>
          </p:nvPr>
        </p:nvSpPr>
        <p:spPr>
          <a:xfrm>
            <a:off x="836137" y="133557"/>
            <a:ext cx="6098066" cy="565150"/>
          </a:xfrm>
        </p:spPr>
        <p:txBody>
          <a:bodyPr/>
          <a:lstStyle/>
          <a:p>
            <a:r>
              <a:rPr lang="en-US" dirty="0"/>
              <a:t>Mass HIway Onboarding Update</a:t>
            </a:r>
          </a:p>
        </p:txBody>
      </p:sp>
      <p:sp>
        <p:nvSpPr>
          <p:cNvPr id="4" name="Rectangle 3"/>
          <p:cNvSpPr/>
          <p:nvPr/>
        </p:nvSpPr>
        <p:spPr>
          <a:xfrm>
            <a:off x="285750" y="1981200"/>
            <a:ext cx="8553450" cy="4572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457054" lvl="1">
              <a:defRPr/>
            </a:pPr>
            <a:endParaRPr lang="en-US" sz="2000" dirty="0">
              <a:solidFill>
                <a:prstClr val="black"/>
              </a:solidFill>
              <a:latin typeface="Calibri"/>
            </a:endParaRPr>
          </a:p>
        </p:txBody>
      </p:sp>
      <p:sp>
        <p:nvSpPr>
          <p:cNvPr id="6" name="Content Placeholder 4"/>
          <p:cNvSpPr txBox="1">
            <a:spLocks/>
          </p:cNvSpPr>
          <p:nvPr/>
        </p:nvSpPr>
        <p:spPr bwMode="auto">
          <a:xfrm>
            <a:off x="285750" y="997053"/>
            <a:ext cx="8553450" cy="914400"/>
          </a:xfrm>
          <a:prstGeom prst="rect">
            <a:avLst/>
          </a:prstGeom>
          <a:solidFill>
            <a:schemeClr val="accent1">
              <a:lumMod val="20000"/>
              <a:lumOff val="80000"/>
            </a:schemeClr>
          </a:solidFill>
          <a:ln w="9525">
            <a:noFill/>
            <a:miter lim="800000"/>
            <a:headEnd/>
            <a:tailEnd/>
          </a:ln>
        </p:spPr>
        <p:txBody>
          <a:bodyPr vert="horz" wrap="square" lIns="91440" tIns="45720" rIns="91440" bIns="45720" numCol="1" anchor="ctr" anchorCtr="0" compatLnSpc="1">
            <a:prstTxWarp prst="textNoShape">
              <a:avLst/>
            </a:prstTxWarp>
          </a:bodyPr>
          <a:lstStyle>
            <a:lvl1pPr marL="342900" indent="-342900" algn="l" rtl="0" eaLnBrk="0" fontAlgn="base" hangingPunct="0">
              <a:spcBef>
                <a:spcPct val="20000"/>
              </a:spcBef>
              <a:spcAft>
                <a:spcPct val="0"/>
              </a:spcAft>
              <a:buFont typeface="Arial" charset="0"/>
              <a:buChar char="•"/>
              <a:defRPr b="1"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marR="0" lvl="0" indent="0" algn="l" defTabSz="914400" rtl="0" eaLnBrk="0" fontAlgn="base" latinLnBrk="0" hangingPunct="0">
              <a:lnSpc>
                <a:spcPct val="100000"/>
              </a:lnSpc>
              <a:spcBef>
                <a:spcPct val="20000"/>
              </a:spcBef>
              <a:spcAft>
                <a:spcPct val="0"/>
              </a:spcAft>
              <a:buClrTx/>
              <a:buSzTx/>
              <a:buFont typeface="Arial" charset="0"/>
              <a:buNone/>
              <a:tabLst/>
              <a:defRPr/>
            </a:pPr>
            <a:r>
              <a:rPr kumimoji="0" lang="en-US" sz="1800" b="1" i="0" u="none" strike="noStrike" kern="1200" cap="none" spc="0" normalizeH="0" baseline="0" noProof="0" dirty="0">
                <a:ln>
                  <a:noFill/>
                </a:ln>
                <a:effectLst/>
                <a:uLnTx/>
                <a:uFillTx/>
                <a:latin typeface="Calibri"/>
                <a:ea typeface="+mn-ea"/>
                <a:cs typeface="+mn-cs"/>
              </a:rPr>
              <a:t>The Mass HIway Account Management Team has seen a significant uptick in </a:t>
            </a:r>
            <a:r>
              <a:rPr lang="en-US" dirty="0">
                <a:latin typeface="Calibri"/>
              </a:rPr>
              <a:t>provider organizations selecting the Mass HIway as its primary HISP and as a vehicle for public health reporting</a:t>
            </a:r>
            <a:endParaRPr kumimoji="0" lang="en-US" sz="1800" b="1" i="0" u="none" strike="noStrike" kern="1200" cap="none" spc="0" normalizeH="0" baseline="0" noProof="0" dirty="0">
              <a:ln>
                <a:noFill/>
              </a:ln>
              <a:effectLst/>
              <a:uLnTx/>
              <a:uFillTx/>
              <a:latin typeface="Calibri"/>
              <a:ea typeface="+mn-ea"/>
              <a:cs typeface="+mn-cs"/>
            </a:endParaRPr>
          </a:p>
        </p:txBody>
      </p:sp>
      <p:sp>
        <p:nvSpPr>
          <p:cNvPr id="2" name="TextBox 1"/>
          <p:cNvSpPr txBox="1"/>
          <p:nvPr/>
        </p:nvSpPr>
        <p:spPr>
          <a:xfrm>
            <a:off x="285751" y="2025135"/>
            <a:ext cx="8553450" cy="3139321"/>
          </a:xfrm>
          <a:prstGeom prst="rect">
            <a:avLst/>
          </a:prstGeom>
          <a:noFill/>
        </p:spPr>
        <p:txBody>
          <a:bodyPr wrap="square" rtlCol="0">
            <a:spAutoFit/>
          </a:bodyPr>
          <a:lstStyle/>
          <a:p>
            <a:pPr>
              <a:defRPr/>
            </a:pPr>
            <a:r>
              <a:rPr lang="en-US" b="1" dirty="0">
                <a:solidFill>
                  <a:prstClr val="black"/>
                </a:solidFill>
                <a:latin typeface="Calibri"/>
              </a:rPr>
              <a:t>Community Care Cooperative (C3)/Community Technology Cooperative (CTC)</a:t>
            </a:r>
          </a:p>
          <a:p>
            <a:pPr marL="285750" indent="-285750">
              <a:buFont typeface="Arial" panose="020B0604020202020204" pitchFamily="34" charset="0"/>
              <a:buChar char="•"/>
              <a:defRPr/>
            </a:pPr>
            <a:r>
              <a:rPr lang="en-US" dirty="0">
                <a:solidFill>
                  <a:prstClr val="black"/>
                </a:solidFill>
                <a:latin typeface="Calibri"/>
              </a:rPr>
              <a:t>Aggregate of twelve community health centers migrating to one instance of Epic EHR</a:t>
            </a:r>
          </a:p>
          <a:p>
            <a:pPr marL="285750" indent="-285750">
              <a:buFont typeface="Arial" panose="020B0604020202020204" pitchFamily="34" charset="0"/>
              <a:buChar char="•"/>
              <a:defRPr/>
            </a:pPr>
            <a:r>
              <a:rPr lang="en-US" dirty="0">
                <a:solidFill>
                  <a:prstClr val="black"/>
                </a:solidFill>
                <a:latin typeface="Calibri"/>
              </a:rPr>
              <a:t>Chose the Mass HIway as their HISP</a:t>
            </a:r>
          </a:p>
          <a:p>
            <a:pPr marL="285750" indent="-285750">
              <a:buFont typeface="Arial" panose="020B0604020202020204" pitchFamily="34" charset="0"/>
              <a:buChar char="•"/>
              <a:defRPr/>
            </a:pPr>
            <a:r>
              <a:rPr lang="en-US" dirty="0">
                <a:solidFill>
                  <a:prstClr val="black"/>
                </a:solidFill>
                <a:latin typeface="Calibri"/>
              </a:rPr>
              <a:t>The Mass HIway is providing consulting services to confirm DPH reporting needs, technology onboarding, and proper listing in the Provider Directory</a:t>
            </a:r>
          </a:p>
          <a:p>
            <a:pPr marL="285750" indent="-285750">
              <a:buFont typeface="Arial" panose="020B0604020202020204" pitchFamily="34" charset="0"/>
              <a:buChar char="•"/>
              <a:defRPr/>
            </a:pPr>
            <a:endParaRPr lang="en-US" dirty="0">
              <a:solidFill>
                <a:prstClr val="black"/>
              </a:solidFill>
              <a:latin typeface="Calibri"/>
            </a:endParaRPr>
          </a:p>
          <a:p>
            <a:pPr>
              <a:defRPr/>
            </a:pPr>
            <a:r>
              <a:rPr lang="en-US" b="1" dirty="0">
                <a:solidFill>
                  <a:prstClr val="black"/>
                </a:solidFill>
                <a:latin typeface="Calibri"/>
              </a:rPr>
              <a:t>Former Paper Submitters to the Massachusetts Cancer Registry</a:t>
            </a:r>
          </a:p>
          <a:p>
            <a:pPr marL="285750" indent="-285750">
              <a:buFont typeface="Arial" panose="020B0604020202020204" pitchFamily="34" charset="0"/>
              <a:buChar char="•"/>
              <a:defRPr/>
            </a:pPr>
            <a:r>
              <a:rPr lang="en-US" dirty="0">
                <a:solidFill>
                  <a:prstClr val="black"/>
                </a:solidFill>
                <a:latin typeface="Calibri"/>
              </a:rPr>
              <a:t>Mass HIway Account Management team is working closely with the Cancer Registry to support the move of organizations who were formerly submitting cancer reporting via paper, to electronic reporting means</a:t>
            </a:r>
          </a:p>
          <a:p>
            <a:pPr marL="285750" indent="-285750">
              <a:buFont typeface="Arial" panose="020B0604020202020204" pitchFamily="34" charset="0"/>
              <a:buChar char="•"/>
              <a:defRPr/>
            </a:pPr>
            <a:r>
              <a:rPr lang="en-US" dirty="0">
                <a:solidFill>
                  <a:prstClr val="black"/>
                </a:solidFill>
                <a:latin typeface="Calibri"/>
              </a:rPr>
              <a:t>Includes onboarding of specialty medical practices and pathology labs</a:t>
            </a:r>
          </a:p>
        </p:txBody>
      </p:sp>
    </p:spTree>
    <p:extLst>
      <p:ext uri="{BB962C8B-B14F-4D97-AF65-F5344CB8AC3E}">
        <p14:creationId xmlns:p14="http://schemas.microsoft.com/office/powerpoint/2010/main" val="212501831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1"/>
          </p:nvPr>
        </p:nvSpPr>
        <p:spPr/>
        <p:txBody>
          <a:bodyPr/>
          <a:lstStyle/>
          <a:p>
            <a:pPr>
              <a:defRPr/>
            </a:pPr>
            <a:fld id="{949C2E20-F250-44B9-B926-B8B94A013B34}" type="slidenum">
              <a:rPr lang="en-US">
                <a:solidFill>
                  <a:prstClr val="black"/>
                </a:solidFill>
              </a:rPr>
              <a:pPr>
                <a:defRPr/>
              </a:pPr>
              <a:t>17</a:t>
            </a:fld>
            <a:endParaRPr lang="en-US" dirty="0">
              <a:solidFill>
                <a:prstClr val="black"/>
              </a:solidFill>
            </a:endParaRPr>
          </a:p>
        </p:txBody>
      </p:sp>
      <p:sp>
        <p:nvSpPr>
          <p:cNvPr id="3" name="Title 2"/>
          <p:cNvSpPr>
            <a:spLocks noGrp="1"/>
          </p:cNvSpPr>
          <p:nvPr>
            <p:ph type="title"/>
          </p:nvPr>
        </p:nvSpPr>
        <p:spPr>
          <a:xfrm>
            <a:off x="836137" y="133557"/>
            <a:ext cx="6098066" cy="565150"/>
          </a:xfrm>
        </p:spPr>
        <p:txBody>
          <a:bodyPr/>
          <a:lstStyle/>
          <a:p>
            <a:r>
              <a:rPr lang="en-US" dirty="0"/>
              <a:t>Provider Directory 2.0 Updates</a:t>
            </a:r>
          </a:p>
        </p:txBody>
      </p:sp>
      <p:sp>
        <p:nvSpPr>
          <p:cNvPr id="4" name="Rectangle 3"/>
          <p:cNvSpPr/>
          <p:nvPr/>
        </p:nvSpPr>
        <p:spPr>
          <a:xfrm>
            <a:off x="285750" y="1981200"/>
            <a:ext cx="8553450" cy="4572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457054" lvl="1">
              <a:defRPr/>
            </a:pPr>
            <a:endParaRPr lang="en-US" sz="2000" dirty="0">
              <a:solidFill>
                <a:prstClr val="black"/>
              </a:solidFill>
              <a:latin typeface="Calibri"/>
            </a:endParaRPr>
          </a:p>
        </p:txBody>
      </p:sp>
      <p:sp>
        <p:nvSpPr>
          <p:cNvPr id="6" name="Content Placeholder 4"/>
          <p:cNvSpPr txBox="1">
            <a:spLocks/>
          </p:cNvSpPr>
          <p:nvPr/>
        </p:nvSpPr>
        <p:spPr bwMode="auto">
          <a:xfrm>
            <a:off x="285750" y="997053"/>
            <a:ext cx="8553450" cy="914400"/>
          </a:xfrm>
          <a:prstGeom prst="rect">
            <a:avLst/>
          </a:prstGeom>
          <a:solidFill>
            <a:schemeClr val="accent1">
              <a:lumMod val="20000"/>
              <a:lumOff val="80000"/>
            </a:schemeClr>
          </a:solidFill>
          <a:ln w="9525">
            <a:noFill/>
            <a:miter lim="800000"/>
            <a:headEnd/>
            <a:tailEnd/>
          </a:ln>
        </p:spPr>
        <p:txBody>
          <a:bodyPr vert="horz" wrap="square" lIns="91440" tIns="45720" rIns="91440" bIns="45720" numCol="1" anchor="ctr" anchorCtr="0" compatLnSpc="1">
            <a:prstTxWarp prst="textNoShape">
              <a:avLst/>
            </a:prstTxWarp>
          </a:bodyPr>
          <a:lstStyle>
            <a:lvl1pPr marL="342900" indent="-342900" algn="l" rtl="0" eaLnBrk="0" fontAlgn="base" hangingPunct="0">
              <a:spcBef>
                <a:spcPct val="20000"/>
              </a:spcBef>
              <a:spcAft>
                <a:spcPct val="0"/>
              </a:spcAft>
              <a:buFont typeface="Arial" charset="0"/>
              <a:buChar char="•"/>
              <a:defRPr b="1"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defRPr/>
            </a:pPr>
            <a:r>
              <a:rPr lang="en-US" dirty="0">
                <a:solidFill>
                  <a:prstClr val="black"/>
                </a:solidFill>
                <a:latin typeface="Calibri"/>
              </a:rPr>
              <a:t>The Mass HIway Provider Directory 2.0 (PD 2.0) has enhancements planned for FY2023.</a:t>
            </a:r>
          </a:p>
        </p:txBody>
      </p:sp>
      <p:sp>
        <p:nvSpPr>
          <p:cNvPr id="2" name="TextBox 1"/>
          <p:cNvSpPr txBox="1"/>
          <p:nvPr/>
        </p:nvSpPr>
        <p:spPr>
          <a:xfrm>
            <a:off x="285750" y="1889626"/>
            <a:ext cx="8553450" cy="4755148"/>
          </a:xfrm>
          <a:prstGeom prst="rect">
            <a:avLst/>
          </a:prstGeom>
          <a:noFill/>
        </p:spPr>
        <p:txBody>
          <a:bodyPr wrap="square" rtlCol="0">
            <a:spAutoFit/>
          </a:bodyPr>
          <a:lstStyle/>
          <a:p>
            <a:pPr>
              <a:spcAft>
                <a:spcPts val="600"/>
              </a:spcAft>
              <a:defRPr/>
            </a:pPr>
            <a:r>
              <a:rPr lang="en-US" b="1" dirty="0">
                <a:solidFill>
                  <a:prstClr val="black"/>
                </a:solidFill>
                <a:latin typeface="Calibri"/>
              </a:rPr>
              <a:t>The DirectTrust is updating their user guide to align with changes necessary to move to a FHIR-based national provider directory</a:t>
            </a:r>
          </a:p>
          <a:p>
            <a:pPr marL="285750" indent="-285750">
              <a:buFont typeface="Arial" panose="020B0604020202020204" pitchFamily="34" charset="0"/>
              <a:buChar char="•"/>
              <a:defRPr/>
            </a:pPr>
            <a:r>
              <a:rPr lang="en-US" dirty="0">
                <a:solidFill>
                  <a:prstClr val="black"/>
                </a:solidFill>
                <a:latin typeface="Calibri"/>
              </a:rPr>
              <a:t>Enhanced validation against NPPES to confirm providers are active and proper NPI is used</a:t>
            </a:r>
          </a:p>
          <a:p>
            <a:pPr marL="285750" indent="-285750">
              <a:buFont typeface="Arial" panose="020B0604020202020204" pitchFamily="34" charset="0"/>
              <a:buChar char="•"/>
              <a:defRPr/>
            </a:pPr>
            <a:r>
              <a:rPr lang="en-US" dirty="0">
                <a:solidFill>
                  <a:prstClr val="black"/>
                </a:solidFill>
                <a:latin typeface="Calibri"/>
              </a:rPr>
              <a:t>Differentiating between provider Direct addresses and workflow Direct addresses</a:t>
            </a:r>
          </a:p>
          <a:p>
            <a:pPr marL="285750" indent="-285750">
              <a:spcAft>
                <a:spcPts val="600"/>
              </a:spcAft>
              <a:buFont typeface="Arial" panose="020B0604020202020204" pitchFamily="34" charset="0"/>
              <a:buChar char="•"/>
              <a:defRPr/>
            </a:pPr>
            <a:r>
              <a:rPr lang="en-US" dirty="0">
                <a:solidFill>
                  <a:prstClr val="black"/>
                </a:solidFill>
                <a:latin typeface="Calibri"/>
              </a:rPr>
              <a:t>Mass HIway will be making some adjustments to how information is organized in the directory, including working with larger health systems to implement a sub-organization structure</a:t>
            </a:r>
          </a:p>
          <a:p>
            <a:pPr>
              <a:spcAft>
                <a:spcPts val="600"/>
              </a:spcAft>
              <a:defRPr/>
            </a:pPr>
            <a:r>
              <a:rPr lang="en-US" b="1" dirty="0">
                <a:solidFill>
                  <a:prstClr val="black"/>
                </a:solidFill>
                <a:latin typeface="Calibri"/>
              </a:rPr>
              <a:t>The Mass HIway has received feedback from Epic EHR users regarding challenges with importing the PD 2.0 extract into their system</a:t>
            </a:r>
          </a:p>
          <a:p>
            <a:pPr marL="285750" indent="-285750">
              <a:buFont typeface="Arial" panose="020B0604020202020204" pitchFamily="34" charset="0"/>
              <a:buChar char="•"/>
              <a:defRPr/>
            </a:pPr>
            <a:r>
              <a:rPr lang="en-US" dirty="0">
                <a:solidFill>
                  <a:prstClr val="black"/>
                </a:solidFill>
                <a:latin typeface="Calibri"/>
              </a:rPr>
              <a:t>Mass HIway Account Management team has been connecting with these Epic EHR users to learn more about their existing processes in order to:</a:t>
            </a:r>
          </a:p>
          <a:p>
            <a:pPr marL="742950" lvl="1" indent="-285750">
              <a:buFont typeface="Arial" panose="020B0604020202020204" pitchFamily="34" charset="0"/>
              <a:buChar char="•"/>
              <a:defRPr/>
            </a:pPr>
            <a:r>
              <a:rPr lang="en-US" dirty="0">
                <a:solidFill>
                  <a:prstClr val="black"/>
                </a:solidFill>
                <a:latin typeface="Calibri"/>
              </a:rPr>
              <a:t>Work with Orion Health to make necessary enhancements to PD 2.0 in order to simplify the import process for these users</a:t>
            </a:r>
          </a:p>
          <a:p>
            <a:pPr marL="742950" lvl="1" indent="-285750">
              <a:buFont typeface="Arial" panose="020B0604020202020204" pitchFamily="34" charset="0"/>
              <a:buChar char="•"/>
              <a:defRPr/>
            </a:pPr>
            <a:r>
              <a:rPr lang="en-US" dirty="0">
                <a:solidFill>
                  <a:prstClr val="black"/>
                </a:solidFill>
                <a:latin typeface="Calibri"/>
              </a:rPr>
              <a:t>Create “Best Practices” documentation to share the successful workflows, tips, and tricks across all Mass HIway Epic users</a:t>
            </a:r>
          </a:p>
        </p:txBody>
      </p:sp>
    </p:spTree>
    <p:extLst>
      <p:ext uri="{BB962C8B-B14F-4D97-AF65-F5344CB8AC3E}">
        <p14:creationId xmlns:p14="http://schemas.microsoft.com/office/powerpoint/2010/main" val="179837368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1"/>
          </p:nvPr>
        </p:nvSpPr>
        <p:spPr/>
        <p:txBody>
          <a:bodyPr/>
          <a:lstStyle/>
          <a:p>
            <a:pPr>
              <a:defRPr/>
            </a:pPr>
            <a:fld id="{DD6DC581-3793-4594-88E2-9EC724FA3BF3}" type="slidenum">
              <a:rPr lang="en-US" smtClean="0"/>
              <a:pPr>
                <a:defRPr/>
              </a:pPr>
              <a:t>18</a:t>
            </a:fld>
            <a:endParaRPr lang="en-US" dirty="0"/>
          </a:p>
        </p:txBody>
      </p:sp>
      <p:sp>
        <p:nvSpPr>
          <p:cNvPr id="10" name="Rectangle 9"/>
          <p:cNvSpPr/>
          <p:nvPr/>
        </p:nvSpPr>
        <p:spPr>
          <a:xfrm>
            <a:off x="914400" y="2895600"/>
            <a:ext cx="7315200" cy="14478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400" b="1" dirty="0">
                <a:solidFill>
                  <a:schemeClr val="tx1"/>
                </a:solidFill>
              </a:rPr>
              <a:t>EOHHS Updates: </a:t>
            </a:r>
          </a:p>
          <a:p>
            <a:r>
              <a:rPr lang="en-US" sz="2400" b="1" dirty="0">
                <a:solidFill>
                  <a:schemeClr val="tx1"/>
                </a:solidFill>
              </a:rPr>
              <a:t>BH Treatment &amp; Referral Platform / POLST Program</a:t>
            </a:r>
          </a:p>
          <a:p>
            <a:r>
              <a:rPr lang="en-US" sz="2400" i="1" dirty="0">
                <a:solidFill>
                  <a:schemeClr val="tx1"/>
                </a:solidFill>
              </a:rPr>
              <a:t>Kevin Mullen </a:t>
            </a:r>
          </a:p>
        </p:txBody>
      </p:sp>
    </p:spTree>
    <p:extLst>
      <p:ext uri="{BB962C8B-B14F-4D97-AF65-F5344CB8AC3E}">
        <p14:creationId xmlns:p14="http://schemas.microsoft.com/office/powerpoint/2010/main" val="377630768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a:extLst>
              <a:ext uri="{FF2B5EF4-FFF2-40B4-BE49-F238E27FC236}">
                <a16:creationId xmlns:a16="http://schemas.microsoft.com/office/drawing/2014/main" id="{0E1E235B-78CD-C135-A14B-CFCE4FA5405A}"/>
              </a:ext>
            </a:extLst>
          </p:cNvPr>
          <p:cNvGraphicFramePr>
            <a:graphicFrameLocks noGrp="1"/>
          </p:cNvGraphicFramePr>
          <p:nvPr>
            <p:ph idx="1"/>
            <p:extLst>
              <p:ext uri="{D42A27DB-BD31-4B8C-83A1-F6EECF244321}">
                <p14:modId xmlns:p14="http://schemas.microsoft.com/office/powerpoint/2010/main" val="459413797"/>
              </p:ext>
            </p:extLst>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Title 2">
            <a:extLst>
              <a:ext uri="{FF2B5EF4-FFF2-40B4-BE49-F238E27FC236}">
                <a16:creationId xmlns:a16="http://schemas.microsoft.com/office/drawing/2014/main" id="{C7FBC3A6-04DC-E95E-7443-80128F0E8D99}"/>
              </a:ext>
            </a:extLst>
          </p:cNvPr>
          <p:cNvSpPr>
            <a:spLocks noGrp="1"/>
          </p:cNvSpPr>
          <p:nvPr>
            <p:ph type="title"/>
          </p:nvPr>
        </p:nvSpPr>
        <p:spPr/>
        <p:txBody>
          <a:bodyPr/>
          <a:lstStyle/>
          <a:p>
            <a:r>
              <a:rPr lang="en-US" dirty="0"/>
              <a:t>BH Treatment &amp; Referral Platform-RFR</a:t>
            </a:r>
          </a:p>
        </p:txBody>
      </p:sp>
      <p:sp>
        <p:nvSpPr>
          <p:cNvPr id="4" name="Slide Number Placeholder 3">
            <a:extLst>
              <a:ext uri="{FF2B5EF4-FFF2-40B4-BE49-F238E27FC236}">
                <a16:creationId xmlns:a16="http://schemas.microsoft.com/office/drawing/2014/main" id="{03E9AAD3-1752-BA7C-2E70-D944244F78FC}"/>
              </a:ext>
            </a:extLst>
          </p:cNvPr>
          <p:cNvSpPr>
            <a:spLocks noGrp="1"/>
          </p:cNvSpPr>
          <p:nvPr>
            <p:ph type="sldNum" sz="quarter" idx="11"/>
          </p:nvPr>
        </p:nvSpPr>
        <p:spPr/>
        <p:txBody>
          <a:bodyPr/>
          <a:lstStyle/>
          <a:p>
            <a:pPr>
              <a:defRPr/>
            </a:pPr>
            <a:fld id="{949C2E20-F250-44B9-B926-B8B94A013B34}" type="slidenum">
              <a:rPr lang="en-US" smtClean="0"/>
              <a:pPr>
                <a:defRPr/>
              </a:pPr>
              <a:t>19</a:t>
            </a:fld>
            <a:endParaRPr lang="en-US" dirty="0"/>
          </a:p>
        </p:txBody>
      </p:sp>
      <p:sp>
        <p:nvSpPr>
          <p:cNvPr id="7" name="TextBox 6">
            <a:extLst>
              <a:ext uri="{FF2B5EF4-FFF2-40B4-BE49-F238E27FC236}">
                <a16:creationId xmlns:a16="http://schemas.microsoft.com/office/drawing/2014/main" id="{A4DD427A-E23D-73D6-E8FD-9A45F896AA9E}"/>
              </a:ext>
            </a:extLst>
          </p:cNvPr>
          <p:cNvSpPr txBox="1"/>
          <p:nvPr/>
        </p:nvSpPr>
        <p:spPr>
          <a:xfrm>
            <a:off x="457200" y="1143000"/>
            <a:ext cx="8153400" cy="369332"/>
          </a:xfrm>
          <a:prstGeom prst="rect">
            <a:avLst/>
          </a:prstGeom>
          <a:noFill/>
        </p:spPr>
        <p:txBody>
          <a:bodyPr wrap="square">
            <a:spAutoFit/>
          </a:bodyPr>
          <a:lstStyle/>
          <a:p>
            <a:pPr marL="0" indent="0">
              <a:buNone/>
            </a:pPr>
            <a:r>
              <a:rPr lang="en-US" i="1" dirty="0"/>
              <a:t>New</a:t>
            </a:r>
            <a:r>
              <a:rPr lang="en-US" dirty="0"/>
              <a:t> Behavioral Health Treatment and Referral Platform – </a:t>
            </a:r>
            <a:r>
              <a:rPr lang="en-US" i="1" dirty="0"/>
              <a:t>Procurement Update</a:t>
            </a:r>
          </a:p>
        </p:txBody>
      </p:sp>
    </p:spTree>
    <p:extLst>
      <p:ext uri="{BB962C8B-B14F-4D97-AF65-F5344CB8AC3E}">
        <p14:creationId xmlns:p14="http://schemas.microsoft.com/office/powerpoint/2010/main" val="60842731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1"/>
          </p:nvPr>
        </p:nvSpPr>
        <p:spPr/>
        <p:txBody>
          <a:bodyPr/>
          <a:lstStyle/>
          <a:p>
            <a:pPr>
              <a:defRPr/>
            </a:pPr>
            <a:fld id="{949C2E20-F250-44B9-B926-B8B94A013B34}" type="slidenum">
              <a:rPr lang="en-US" smtClean="0"/>
              <a:pPr>
                <a:defRPr/>
              </a:pPr>
              <a:t>2</a:t>
            </a:fld>
            <a:endParaRPr lang="en-US" dirty="0"/>
          </a:p>
        </p:txBody>
      </p:sp>
      <p:sp>
        <p:nvSpPr>
          <p:cNvPr id="3" name="Title 2"/>
          <p:cNvSpPr>
            <a:spLocks noGrp="1"/>
          </p:cNvSpPr>
          <p:nvPr>
            <p:ph type="title"/>
          </p:nvPr>
        </p:nvSpPr>
        <p:spPr>
          <a:xfrm>
            <a:off x="836137" y="133557"/>
            <a:ext cx="6098066" cy="565150"/>
          </a:xfrm>
        </p:spPr>
        <p:txBody>
          <a:bodyPr/>
          <a:lstStyle/>
          <a:p>
            <a:r>
              <a:rPr lang="en-US" dirty="0"/>
              <a:t>Agenda</a:t>
            </a:r>
          </a:p>
        </p:txBody>
      </p:sp>
      <p:sp>
        <p:nvSpPr>
          <p:cNvPr id="4" name="Rectangle 3"/>
          <p:cNvSpPr/>
          <p:nvPr/>
        </p:nvSpPr>
        <p:spPr>
          <a:xfrm>
            <a:off x="762000" y="1447800"/>
            <a:ext cx="7543800" cy="4953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000" b="1" dirty="0">
                <a:solidFill>
                  <a:schemeClr val="tx1"/>
                </a:solidFill>
              </a:rPr>
              <a:t>Welcome</a:t>
            </a:r>
          </a:p>
          <a:p>
            <a:pPr marL="457054" lvl="1"/>
            <a:r>
              <a:rPr lang="en-US" sz="2000" i="1" dirty="0">
                <a:solidFill>
                  <a:schemeClr val="tx1"/>
                </a:solidFill>
              </a:rPr>
              <a:t>Undersecretary Lauren Peters</a:t>
            </a:r>
          </a:p>
          <a:p>
            <a:pPr marL="800100" lvl="1" indent="-342900">
              <a:buFont typeface="Wingdings" pitchFamily="2" charset="2"/>
              <a:buChar char="§"/>
            </a:pPr>
            <a:r>
              <a:rPr lang="en-US" sz="2000" dirty="0">
                <a:solidFill>
                  <a:schemeClr val="tx1"/>
                </a:solidFill>
              </a:rPr>
              <a:t>Approval of August 2022 minutes (vote)</a:t>
            </a:r>
          </a:p>
          <a:p>
            <a:r>
              <a:rPr lang="en-US" sz="2000" b="1" dirty="0">
                <a:solidFill>
                  <a:schemeClr val="tx1"/>
                </a:solidFill>
              </a:rPr>
              <a:t>ENS Framework Update</a:t>
            </a:r>
            <a:endParaRPr lang="en-US" sz="2000" b="1" strike="sngStrike" dirty="0">
              <a:solidFill>
                <a:srgbClr val="FF0000"/>
              </a:solidFill>
            </a:endParaRPr>
          </a:p>
          <a:p>
            <a:pPr lvl="1"/>
            <a:r>
              <a:rPr lang="en-US" sz="2000" i="1" dirty="0">
                <a:solidFill>
                  <a:schemeClr val="tx1"/>
                </a:solidFill>
              </a:rPr>
              <a:t>Pam Boutin Coviello and Julie Creamer</a:t>
            </a:r>
          </a:p>
          <a:p>
            <a:r>
              <a:rPr lang="en-US" sz="2000" b="1" dirty="0">
                <a:solidFill>
                  <a:schemeClr val="tx1"/>
                </a:solidFill>
              </a:rPr>
              <a:t>CCG API Update</a:t>
            </a:r>
          </a:p>
          <a:p>
            <a:pPr lvl="1"/>
            <a:r>
              <a:rPr lang="en-US" sz="2000" i="1" dirty="0">
                <a:solidFill>
                  <a:schemeClr val="tx1"/>
                </a:solidFill>
              </a:rPr>
              <a:t>Julie Creamer</a:t>
            </a:r>
          </a:p>
          <a:p>
            <a:r>
              <a:rPr lang="en-US" sz="2000" b="1" dirty="0">
                <a:solidFill>
                  <a:schemeClr val="tx1"/>
                </a:solidFill>
              </a:rPr>
              <a:t>HIway Operations Update</a:t>
            </a:r>
          </a:p>
          <a:p>
            <a:pPr lvl="1"/>
            <a:r>
              <a:rPr lang="en-US" sz="2000" i="1" dirty="0">
                <a:solidFill>
                  <a:schemeClr val="tx1"/>
                </a:solidFill>
              </a:rPr>
              <a:t>Liz Reardon</a:t>
            </a:r>
          </a:p>
          <a:p>
            <a:r>
              <a:rPr lang="en-US" sz="2000" b="1" dirty="0">
                <a:solidFill>
                  <a:schemeClr val="tx1"/>
                </a:solidFill>
              </a:rPr>
              <a:t>EOHHS Updates - BH Treatment &amp; Referral Platform / POLST Program</a:t>
            </a:r>
          </a:p>
          <a:p>
            <a:pPr lvl="1"/>
            <a:r>
              <a:rPr lang="en-US" sz="2000" i="1" dirty="0">
                <a:solidFill>
                  <a:schemeClr val="tx1"/>
                </a:solidFill>
              </a:rPr>
              <a:t>Kevin Mullen</a:t>
            </a:r>
          </a:p>
          <a:p>
            <a:r>
              <a:rPr lang="en-US" sz="2000" b="1" dirty="0">
                <a:solidFill>
                  <a:schemeClr val="tx1"/>
                </a:solidFill>
              </a:rPr>
              <a:t>Conclusion</a:t>
            </a:r>
          </a:p>
          <a:p>
            <a:pPr marL="457054" lvl="1"/>
            <a:r>
              <a:rPr lang="en-US" sz="2000" i="1" dirty="0">
                <a:solidFill>
                  <a:schemeClr val="tx1"/>
                </a:solidFill>
              </a:rPr>
              <a:t>Undersecretary Lauren Peters</a:t>
            </a:r>
          </a:p>
          <a:p>
            <a:pPr marL="457054" lvl="1"/>
            <a:endParaRPr lang="en-US" sz="2000" dirty="0">
              <a:solidFill>
                <a:schemeClr val="tx1"/>
              </a:solidFill>
            </a:endParaRPr>
          </a:p>
        </p:txBody>
      </p:sp>
    </p:spTree>
    <p:extLst>
      <p:ext uri="{BB962C8B-B14F-4D97-AF65-F5344CB8AC3E}">
        <p14:creationId xmlns:p14="http://schemas.microsoft.com/office/powerpoint/2010/main" val="6291897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a:extLst>
              <a:ext uri="{FF2B5EF4-FFF2-40B4-BE49-F238E27FC236}">
                <a16:creationId xmlns:a16="http://schemas.microsoft.com/office/drawing/2014/main" id="{0E1E235B-78CD-C135-A14B-CFCE4FA5405A}"/>
              </a:ext>
            </a:extLst>
          </p:cNvPr>
          <p:cNvGraphicFramePr>
            <a:graphicFrameLocks noGrp="1"/>
          </p:cNvGraphicFramePr>
          <p:nvPr>
            <p:ph idx="1"/>
            <p:extLst>
              <p:ext uri="{D42A27DB-BD31-4B8C-83A1-F6EECF244321}">
                <p14:modId xmlns:p14="http://schemas.microsoft.com/office/powerpoint/2010/main" val="1419755356"/>
              </p:ext>
            </p:extLst>
          </p:nvPr>
        </p:nvGraphicFramePr>
        <p:xfrm>
          <a:off x="457200" y="1476728"/>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Title 2">
            <a:extLst>
              <a:ext uri="{FF2B5EF4-FFF2-40B4-BE49-F238E27FC236}">
                <a16:creationId xmlns:a16="http://schemas.microsoft.com/office/drawing/2014/main" id="{C7FBC3A6-04DC-E95E-7443-80128F0E8D99}"/>
              </a:ext>
            </a:extLst>
          </p:cNvPr>
          <p:cNvSpPr>
            <a:spLocks noGrp="1"/>
          </p:cNvSpPr>
          <p:nvPr>
            <p:ph type="title"/>
          </p:nvPr>
        </p:nvSpPr>
        <p:spPr/>
        <p:txBody>
          <a:bodyPr/>
          <a:lstStyle/>
          <a:p>
            <a:r>
              <a:rPr lang="en-US" dirty="0"/>
              <a:t>POLST Program Update</a:t>
            </a:r>
          </a:p>
        </p:txBody>
      </p:sp>
      <p:sp>
        <p:nvSpPr>
          <p:cNvPr id="4" name="Slide Number Placeholder 3">
            <a:extLst>
              <a:ext uri="{FF2B5EF4-FFF2-40B4-BE49-F238E27FC236}">
                <a16:creationId xmlns:a16="http://schemas.microsoft.com/office/drawing/2014/main" id="{03E9AAD3-1752-BA7C-2E70-D944244F78FC}"/>
              </a:ext>
            </a:extLst>
          </p:cNvPr>
          <p:cNvSpPr>
            <a:spLocks noGrp="1"/>
          </p:cNvSpPr>
          <p:nvPr>
            <p:ph type="sldNum" sz="quarter" idx="11"/>
          </p:nvPr>
        </p:nvSpPr>
        <p:spPr/>
        <p:txBody>
          <a:bodyPr/>
          <a:lstStyle/>
          <a:p>
            <a:pPr>
              <a:defRPr/>
            </a:pPr>
            <a:fld id="{949C2E20-F250-44B9-B926-B8B94A013B34}" type="slidenum">
              <a:rPr lang="en-US" smtClean="0"/>
              <a:pPr>
                <a:defRPr/>
              </a:pPr>
              <a:t>20</a:t>
            </a:fld>
            <a:endParaRPr lang="en-US" dirty="0"/>
          </a:p>
        </p:txBody>
      </p:sp>
      <p:sp>
        <p:nvSpPr>
          <p:cNvPr id="7" name="TextBox 6">
            <a:extLst>
              <a:ext uri="{FF2B5EF4-FFF2-40B4-BE49-F238E27FC236}">
                <a16:creationId xmlns:a16="http://schemas.microsoft.com/office/drawing/2014/main" id="{A4DD427A-E23D-73D6-E8FD-9A45F896AA9E}"/>
              </a:ext>
            </a:extLst>
          </p:cNvPr>
          <p:cNvSpPr txBox="1"/>
          <p:nvPr/>
        </p:nvSpPr>
        <p:spPr>
          <a:xfrm>
            <a:off x="457200" y="1055358"/>
            <a:ext cx="8153400" cy="369332"/>
          </a:xfrm>
          <a:prstGeom prst="rect">
            <a:avLst/>
          </a:prstGeom>
          <a:noFill/>
        </p:spPr>
        <p:txBody>
          <a:bodyPr wrap="square">
            <a:spAutoFit/>
          </a:bodyPr>
          <a:lstStyle/>
          <a:p>
            <a:pPr marL="0" indent="0">
              <a:spcBef>
                <a:spcPts val="0"/>
              </a:spcBef>
              <a:spcAft>
                <a:spcPts val="0"/>
              </a:spcAft>
              <a:buNone/>
            </a:pPr>
            <a:r>
              <a:rPr lang="en-US" dirty="0">
                <a:latin typeface="Calibri" panose="020F0502020204030204" pitchFamily="34" charset="0"/>
                <a:ea typeface="Times New Roman" panose="02020603050405020304" pitchFamily="18" charset="0"/>
              </a:rPr>
              <a:t>POLST Program Update</a:t>
            </a:r>
          </a:p>
        </p:txBody>
      </p:sp>
      <p:sp>
        <p:nvSpPr>
          <p:cNvPr id="6" name="TextBox 5">
            <a:extLst>
              <a:ext uri="{FF2B5EF4-FFF2-40B4-BE49-F238E27FC236}">
                <a16:creationId xmlns:a16="http://schemas.microsoft.com/office/drawing/2014/main" id="{44E6AD84-D35E-3BAD-CC62-21F0547EE237}"/>
              </a:ext>
            </a:extLst>
          </p:cNvPr>
          <p:cNvSpPr txBox="1"/>
          <p:nvPr/>
        </p:nvSpPr>
        <p:spPr>
          <a:xfrm>
            <a:off x="457200" y="6092737"/>
            <a:ext cx="8229600" cy="553998"/>
          </a:xfrm>
          <a:prstGeom prst="rect">
            <a:avLst/>
          </a:prstGeom>
          <a:solidFill>
            <a:schemeClr val="bg1">
              <a:lumMod val="95000"/>
            </a:schemeClr>
          </a:solidFill>
        </p:spPr>
        <p:txBody>
          <a:bodyPr wrap="square">
            <a:spAutoFit/>
          </a:bodyPr>
          <a:lstStyle/>
          <a:p>
            <a:pPr lvl="0"/>
            <a:r>
              <a:rPr lang="en-US" sz="1400" dirty="0">
                <a:latin typeface="Calibri" panose="020F0502020204030204" pitchFamily="34" charset="0"/>
                <a:ea typeface="Times New Roman" panose="02020603050405020304" pitchFamily="18" charset="0"/>
              </a:rPr>
              <a:t>*C</a:t>
            </a:r>
            <a:r>
              <a:rPr lang="en-US" sz="1400" b="0" dirty="0">
                <a:effectLst/>
                <a:latin typeface="Calibri" panose="020F0502020204030204" pitchFamily="34" charset="0"/>
                <a:ea typeface="Times New Roman" panose="02020603050405020304" pitchFamily="18" charset="0"/>
              </a:rPr>
              <a:t>ohorts will begin the transition in January 2023 and the test phase will conclude in 3-months. Learnings from the test phase will inform statewide POLST adoption and eventual ePOLST implementation</a:t>
            </a:r>
            <a:r>
              <a:rPr lang="en-US" sz="1600" b="0" dirty="0">
                <a:effectLst/>
                <a:latin typeface="Calibri" panose="020F0502020204030204" pitchFamily="34" charset="0"/>
                <a:ea typeface="Times New Roman" panose="02020603050405020304" pitchFamily="18" charset="0"/>
              </a:rPr>
              <a:t>.</a:t>
            </a:r>
            <a:endParaRPr lang="en-US" sz="1600" b="1" dirty="0"/>
          </a:p>
        </p:txBody>
      </p:sp>
    </p:spTree>
    <p:extLst>
      <p:ext uri="{BB962C8B-B14F-4D97-AF65-F5344CB8AC3E}">
        <p14:creationId xmlns:p14="http://schemas.microsoft.com/office/powerpoint/2010/main" val="305515059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1"/>
          </p:nvPr>
        </p:nvSpPr>
        <p:spPr/>
        <p:txBody>
          <a:bodyPr/>
          <a:lstStyle/>
          <a:p>
            <a:pPr fontAlgn="auto">
              <a:spcBef>
                <a:spcPts val="0"/>
              </a:spcBef>
              <a:spcAft>
                <a:spcPts val="0"/>
              </a:spcAft>
              <a:defRPr/>
            </a:pPr>
            <a:fld id="{DD6DC581-3793-4594-88E2-9EC724FA3BF3}" type="slidenum">
              <a:rPr lang="en-US" kern="0">
                <a:solidFill>
                  <a:sysClr val="windowText" lastClr="000000"/>
                </a:solidFill>
              </a:rPr>
              <a:pPr fontAlgn="auto">
                <a:spcBef>
                  <a:spcPts val="0"/>
                </a:spcBef>
                <a:spcAft>
                  <a:spcPts val="0"/>
                </a:spcAft>
                <a:defRPr/>
              </a:pPr>
              <a:t>21</a:t>
            </a:fld>
            <a:endParaRPr lang="en-US" kern="0" dirty="0">
              <a:solidFill>
                <a:sysClr val="windowText" lastClr="000000"/>
              </a:solidFill>
            </a:endParaRPr>
          </a:p>
        </p:txBody>
      </p:sp>
      <p:sp>
        <p:nvSpPr>
          <p:cNvPr id="2" name="Text Placeholder 1"/>
          <p:cNvSpPr>
            <a:spLocks noGrp="1"/>
          </p:cNvSpPr>
          <p:nvPr>
            <p:ph type="body" idx="4294967295"/>
          </p:nvPr>
        </p:nvSpPr>
        <p:spPr>
          <a:xfrm>
            <a:off x="1371600" y="2906715"/>
            <a:ext cx="7772400" cy="1500187"/>
          </a:xfrm>
        </p:spPr>
        <p:txBody>
          <a:bodyPr rtlCol="0" anchor="ctr" anchorCtr="0">
            <a:normAutofit/>
          </a:bodyPr>
          <a:lstStyle/>
          <a:p>
            <a:pPr marL="0" indent="0">
              <a:buNone/>
            </a:pPr>
            <a:r>
              <a:rPr lang="en-US" sz="2400" dirty="0"/>
              <a:t>Appendix A: HIway operations update</a:t>
            </a:r>
            <a:endParaRPr lang="en-US" sz="2400" b="0" i="1" dirty="0"/>
          </a:p>
        </p:txBody>
      </p:sp>
    </p:spTree>
    <p:extLst>
      <p:ext uri="{BB962C8B-B14F-4D97-AF65-F5344CB8AC3E}">
        <p14:creationId xmlns:p14="http://schemas.microsoft.com/office/powerpoint/2010/main" val="129154491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762001" y="26749"/>
            <a:ext cx="7620000" cy="738664"/>
          </a:xfrm>
          <a:prstGeom prst="rect">
            <a:avLst/>
          </a:prstGeom>
        </p:spPr>
        <p:txBody>
          <a:bodyPr vert="horz" wrap="square" lIns="0" tIns="0" rIns="0" bIns="0" numCol="1" rtlCol="0" anchor="ctr" anchorCtr="0" compatLnSpc="1">
            <a:prstTxWarp prst="textNoShape">
              <a:avLst/>
            </a:prstTxWarp>
            <a:spAutoFit/>
          </a:bodyPr>
          <a:lstStyle/>
          <a:p>
            <a:pPr marL="117475"/>
            <a:r>
              <a:rPr spc="-25" dirty="0"/>
              <a:t>H</a:t>
            </a:r>
            <a:r>
              <a:rPr spc="-10" dirty="0"/>
              <a:t>I</a:t>
            </a:r>
            <a:r>
              <a:rPr spc="-55" dirty="0"/>
              <a:t>w</a:t>
            </a:r>
            <a:r>
              <a:rPr spc="-60" dirty="0"/>
              <a:t>a</a:t>
            </a:r>
            <a:r>
              <a:rPr spc="-15" dirty="0"/>
              <a:t>y</a:t>
            </a:r>
            <a:r>
              <a:rPr spc="-5" dirty="0"/>
              <a:t> </a:t>
            </a:r>
            <a:r>
              <a:rPr lang="en-US" spc="-80" dirty="0"/>
              <a:t>p</a:t>
            </a:r>
            <a:r>
              <a:rPr spc="-15" dirty="0"/>
              <a:t>art</a:t>
            </a:r>
            <a:r>
              <a:rPr spc="-20" dirty="0"/>
              <a:t>i</a:t>
            </a:r>
            <a:r>
              <a:rPr spc="-10" dirty="0"/>
              <a:t>c</a:t>
            </a:r>
            <a:r>
              <a:rPr spc="-20" dirty="0"/>
              <a:t>ip</a:t>
            </a:r>
            <a:r>
              <a:rPr spc="-35" dirty="0"/>
              <a:t>a</a:t>
            </a:r>
            <a:r>
              <a:rPr spc="-15" dirty="0"/>
              <a:t>t</a:t>
            </a:r>
            <a:r>
              <a:rPr spc="-20" dirty="0"/>
              <a:t>i</a:t>
            </a:r>
            <a:r>
              <a:rPr spc="-15" dirty="0"/>
              <a:t>on</a:t>
            </a:r>
            <a:r>
              <a:rPr spc="20" dirty="0"/>
              <a:t> </a:t>
            </a:r>
            <a:br>
              <a:rPr lang="en-US" spc="20" dirty="0"/>
            </a:br>
            <a:r>
              <a:rPr lang="en-US" sz="2000" spc="-20" dirty="0"/>
              <a:t>July 21, 2022 – October 20, 2022</a:t>
            </a:r>
            <a:endParaRPr spc="-15" dirty="0"/>
          </a:p>
        </p:txBody>
      </p:sp>
      <p:sp>
        <p:nvSpPr>
          <p:cNvPr id="3" name="Slide Number Placeholder 2"/>
          <p:cNvSpPr>
            <a:spLocks noGrp="1"/>
          </p:cNvSpPr>
          <p:nvPr>
            <p:ph type="sldNum" sz="quarter" idx="11"/>
          </p:nvPr>
        </p:nvSpPr>
        <p:spPr/>
        <p:txBody>
          <a:bodyPr/>
          <a:lstStyle/>
          <a:p>
            <a:pPr>
              <a:defRPr/>
            </a:pPr>
            <a:fld id="{949C2E20-F250-44B9-B926-B8B94A013B34}" type="slidenum">
              <a:rPr lang="en-US">
                <a:solidFill>
                  <a:prstClr val="black"/>
                </a:solidFill>
              </a:rPr>
              <a:pPr>
                <a:defRPr/>
              </a:pPr>
              <a:t>22</a:t>
            </a:fld>
            <a:endParaRPr lang="en-US" dirty="0">
              <a:solidFill>
                <a:prstClr val="black"/>
              </a:solidFill>
            </a:endParaRPr>
          </a:p>
        </p:txBody>
      </p:sp>
      <p:graphicFrame>
        <p:nvGraphicFramePr>
          <p:cNvPr id="6" name="Table 5"/>
          <p:cNvGraphicFramePr>
            <a:graphicFrameLocks noGrp="1"/>
          </p:cNvGraphicFramePr>
          <p:nvPr/>
        </p:nvGraphicFramePr>
        <p:xfrm>
          <a:off x="2252096" y="2288655"/>
          <a:ext cx="5921544" cy="3355091"/>
        </p:xfrm>
        <a:graphic>
          <a:graphicData uri="http://schemas.openxmlformats.org/drawingml/2006/table">
            <a:tbl>
              <a:tblPr>
                <a:tableStyleId>{5C22544A-7EE6-4342-B048-85BDC9FD1C3A}</a:tableStyleId>
              </a:tblPr>
              <a:tblGrid>
                <a:gridCol w="5921544">
                  <a:extLst>
                    <a:ext uri="{9D8B030D-6E8A-4147-A177-3AD203B41FA5}">
                      <a16:colId xmlns:a16="http://schemas.microsoft.com/office/drawing/2014/main" val="20000"/>
                    </a:ext>
                  </a:extLst>
                </a:gridCol>
              </a:tblGrid>
              <a:tr h="2872262">
                <a:tc>
                  <a:txBody>
                    <a:bodyPr/>
                    <a:lstStyle/>
                    <a:p>
                      <a:pPr marL="285750" marR="0" lvl="0" indent="-285750" algn="l" defTabSz="914109" rtl="0" eaLnBrk="1" fontAlgn="auto" latinLnBrk="0" hangingPunct="1">
                        <a:lnSpc>
                          <a:spcPct val="100000"/>
                        </a:lnSpc>
                        <a:spcBef>
                          <a:spcPts val="0"/>
                        </a:spcBef>
                        <a:spcAft>
                          <a:spcPts val="0"/>
                        </a:spcAft>
                        <a:buClr>
                          <a:schemeClr val="bg1">
                            <a:lumMod val="75000"/>
                          </a:schemeClr>
                        </a:buClr>
                        <a:buSzPct val="75000"/>
                        <a:buFont typeface="Wingdings" panose="05000000000000000000" pitchFamily="2" charset="2"/>
                        <a:buChar char="Ø"/>
                        <a:tabLst/>
                        <a:defRPr/>
                      </a:pPr>
                      <a:r>
                        <a:rPr lang="en-US" sz="1800" baseline="0" dirty="0"/>
                        <a:t>Ibis Health (DBA </a:t>
                      </a:r>
                      <a:r>
                        <a:rPr lang="en-US" sz="1800" baseline="0" dirty="0" err="1"/>
                        <a:t>Senscio</a:t>
                      </a:r>
                      <a:r>
                        <a:rPr lang="en-US" sz="1800" baseline="0" dirty="0"/>
                        <a:t> Systems)</a:t>
                      </a:r>
                    </a:p>
                    <a:p>
                      <a:pPr marL="285750" marR="0" lvl="0" indent="-285750" algn="l" defTabSz="914109" rtl="0" eaLnBrk="1" fontAlgn="auto" latinLnBrk="0" hangingPunct="1">
                        <a:lnSpc>
                          <a:spcPct val="100000"/>
                        </a:lnSpc>
                        <a:spcBef>
                          <a:spcPts val="0"/>
                        </a:spcBef>
                        <a:spcAft>
                          <a:spcPts val="0"/>
                        </a:spcAft>
                        <a:buClr>
                          <a:schemeClr val="bg1">
                            <a:lumMod val="75000"/>
                          </a:schemeClr>
                        </a:buClr>
                        <a:buSzPct val="75000"/>
                        <a:buFont typeface="Wingdings" panose="05000000000000000000" pitchFamily="2" charset="2"/>
                        <a:buChar char="Ø"/>
                        <a:tabLst/>
                        <a:defRPr/>
                      </a:pPr>
                      <a:r>
                        <a:rPr lang="en-US" sz="1800" baseline="0" dirty="0"/>
                        <a:t>Dermatology and Skin Care Associates*</a:t>
                      </a:r>
                    </a:p>
                    <a:p>
                      <a:pPr marL="285750" marR="0" lvl="0" indent="-285750" algn="l" defTabSz="914109" rtl="0" eaLnBrk="1" fontAlgn="auto" latinLnBrk="0" hangingPunct="1">
                        <a:lnSpc>
                          <a:spcPct val="100000"/>
                        </a:lnSpc>
                        <a:spcBef>
                          <a:spcPts val="0"/>
                        </a:spcBef>
                        <a:spcAft>
                          <a:spcPts val="0"/>
                        </a:spcAft>
                        <a:buClr>
                          <a:schemeClr val="bg1">
                            <a:lumMod val="75000"/>
                          </a:schemeClr>
                        </a:buClr>
                        <a:buSzPct val="75000"/>
                        <a:buFont typeface="Wingdings" panose="05000000000000000000" pitchFamily="2" charset="2"/>
                        <a:buChar char="Ø"/>
                        <a:tabLst/>
                        <a:defRPr/>
                      </a:pPr>
                      <a:endParaRPr lang="en-US" sz="1800" baseline="0" dirty="0"/>
                    </a:p>
                  </a:txBody>
                  <a:tcPr marL="7620" marR="7620" marT="7620" marB="0">
                    <a:noFill/>
                  </a:tcPr>
                </a:tc>
                <a:extLst>
                  <a:ext uri="{0D108BD9-81ED-4DB2-BD59-A6C34878D82A}">
                    <a16:rowId xmlns:a16="http://schemas.microsoft.com/office/drawing/2014/main" val="10000"/>
                  </a:ext>
                </a:extLst>
              </a:tr>
              <a:tr h="482829">
                <a:tc>
                  <a:txBody>
                    <a:bodyPr/>
                    <a:lstStyle/>
                    <a:p>
                      <a:endParaRPr lang="en-US" dirty="0"/>
                    </a:p>
                  </a:txBody>
                  <a:tcPr marL="7620" marR="7620" marT="7620" marB="0" anchor="b">
                    <a:noFill/>
                  </a:tcPr>
                </a:tc>
                <a:extLst>
                  <a:ext uri="{0D108BD9-81ED-4DB2-BD59-A6C34878D82A}">
                    <a16:rowId xmlns:a16="http://schemas.microsoft.com/office/drawing/2014/main" val="10001"/>
                  </a:ext>
                </a:extLst>
              </a:tr>
            </a:tbl>
          </a:graphicData>
        </a:graphic>
      </p:graphicFrame>
      <p:sp>
        <p:nvSpPr>
          <p:cNvPr id="5" name="Rectangle 4"/>
          <p:cNvSpPr/>
          <p:nvPr/>
        </p:nvSpPr>
        <p:spPr>
          <a:xfrm>
            <a:off x="1032272" y="1466026"/>
            <a:ext cx="7141368" cy="525715"/>
          </a:xfrm>
          <a:prstGeom prst="rect">
            <a:avLst/>
          </a:prstGeom>
          <a:solidFill>
            <a:schemeClr val="accent1">
              <a:lumMod val="20000"/>
              <a:lumOff val="80000"/>
            </a:schemeClr>
          </a:solidFill>
          <a:ln w="19050">
            <a:solidFill>
              <a:schemeClr val="tx1"/>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r>
              <a:rPr lang="en-US" sz="2400" dirty="0">
                <a:solidFill>
                  <a:prstClr val="black"/>
                </a:solidFill>
                <a:latin typeface="Calibri"/>
              </a:rPr>
              <a:t>	New connection</a:t>
            </a:r>
          </a:p>
        </p:txBody>
      </p:sp>
      <p:sp>
        <p:nvSpPr>
          <p:cNvPr id="8" name="Pentagon 7"/>
          <p:cNvSpPr/>
          <p:nvPr/>
        </p:nvSpPr>
        <p:spPr>
          <a:xfrm>
            <a:off x="1444757" y="1376456"/>
            <a:ext cx="1381124" cy="704850"/>
          </a:xfrm>
          <a:prstGeom prst="homePlate">
            <a:avLst/>
          </a:prstGeom>
          <a:solidFill>
            <a:schemeClr val="accent1">
              <a:lumMod val="75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endParaRPr lang="en-US" dirty="0">
              <a:solidFill>
                <a:prstClr val="white"/>
              </a:solidFill>
              <a:latin typeface="Calibri"/>
            </a:endParaRPr>
          </a:p>
        </p:txBody>
      </p:sp>
      <p:sp>
        <p:nvSpPr>
          <p:cNvPr id="9" name="Rectangle 8"/>
          <p:cNvSpPr/>
          <p:nvPr/>
        </p:nvSpPr>
        <p:spPr>
          <a:xfrm>
            <a:off x="1444759" y="1261650"/>
            <a:ext cx="1148621" cy="923330"/>
          </a:xfrm>
          <a:prstGeom prst="rect">
            <a:avLst/>
          </a:prstGeom>
          <a:noFill/>
        </p:spPr>
        <p:txBody>
          <a:bodyPr wrap="square" lIns="91440" tIns="45720" rIns="91440" bIns="45720">
            <a:spAutoFit/>
          </a:bodyPr>
          <a:lstStyle/>
          <a:p>
            <a:pPr algn="ctr">
              <a:defRPr/>
            </a:pPr>
            <a:r>
              <a:rPr lang="en-US" sz="5400" b="1" dirty="0">
                <a:ln w="10160">
                  <a:solidFill>
                    <a:prstClr val="black"/>
                  </a:solidFill>
                  <a:prstDash val="solid"/>
                </a:ln>
                <a:solidFill>
                  <a:srgbClr val="FFFFFF"/>
                </a:solidFill>
                <a:effectLst>
                  <a:outerShdw blurRad="38100" dist="22860" dir="5400000" algn="tl" rotWithShape="0">
                    <a:srgbClr val="000000">
                      <a:alpha val="30000"/>
                    </a:srgbClr>
                  </a:outerShdw>
                </a:effectLst>
                <a:latin typeface="Calibri"/>
              </a:rPr>
              <a:t>1</a:t>
            </a:r>
          </a:p>
        </p:txBody>
      </p:sp>
      <p:sp>
        <p:nvSpPr>
          <p:cNvPr id="10" name="TextBox 9"/>
          <p:cNvSpPr txBox="1"/>
          <p:nvPr/>
        </p:nvSpPr>
        <p:spPr>
          <a:xfrm>
            <a:off x="6105040" y="5867313"/>
            <a:ext cx="2767098" cy="430887"/>
          </a:xfrm>
          <a:prstGeom prst="rect">
            <a:avLst/>
          </a:prstGeom>
          <a:noFill/>
        </p:spPr>
        <p:txBody>
          <a:bodyPr wrap="square" rtlCol="0">
            <a:spAutoFit/>
          </a:bodyPr>
          <a:lstStyle/>
          <a:p>
            <a:pPr>
              <a:defRPr/>
            </a:pPr>
            <a:r>
              <a:rPr lang="en-US" sz="1100" i="1" dirty="0">
                <a:solidFill>
                  <a:prstClr val="black"/>
                </a:solidFill>
                <a:latin typeface="Calibri"/>
              </a:rPr>
              <a:t>* Participants that were enrolled and connected in the same period.</a:t>
            </a:r>
          </a:p>
        </p:txBody>
      </p:sp>
      <p:sp>
        <p:nvSpPr>
          <p:cNvPr id="12" name="Rectangle 11">
            <a:extLst>
              <a:ext uri="{FF2B5EF4-FFF2-40B4-BE49-F238E27FC236}">
                <a16:creationId xmlns:a16="http://schemas.microsoft.com/office/drawing/2014/main" id="{8A4EA322-58C0-46D0-90F0-1635555D6E32}"/>
              </a:ext>
            </a:extLst>
          </p:cNvPr>
          <p:cNvSpPr/>
          <p:nvPr/>
        </p:nvSpPr>
        <p:spPr>
          <a:xfrm>
            <a:off x="228600" y="6467477"/>
            <a:ext cx="3886200" cy="284163"/>
          </a:xfrm>
          <a:prstGeom prst="rect">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r>
              <a:rPr lang="en-US" sz="1600" dirty="0">
                <a:solidFill>
                  <a:prstClr val="white"/>
                </a:solidFill>
                <a:latin typeface="Calibri"/>
              </a:rPr>
              <a:t>Confidential Draft – Policy in Development</a:t>
            </a:r>
          </a:p>
        </p:txBody>
      </p:sp>
    </p:spTree>
    <p:extLst>
      <p:ext uri="{BB962C8B-B14F-4D97-AF65-F5344CB8AC3E}">
        <p14:creationId xmlns:p14="http://schemas.microsoft.com/office/powerpoint/2010/main" val="95528386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762001" y="26749"/>
            <a:ext cx="7620000" cy="738664"/>
          </a:xfrm>
          <a:prstGeom prst="rect">
            <a:avLst/>
          </a:prstGeom>
        </p:spPr>
        <p:txBody>
          <a:bodyPr vert="horz" wrap="square" lIns="0" tIns="0" rIns="0" bIns="0" numCol="1" rtlCol="0" anchor="ctr" anchorCtr="0" compatLnSpc="1">
            <a:prstTxWarp prst="textNoShape">
              <a:avLst/>
            </a:prstTxWarp>
            <a:spAutoFit/>
          </a:bodyPr>
          <a:lstStyle/>
          <a:p>
            <a:pPr marL="117475"/>
            <a:r>
              <a:rPr spc="-25" dirty="0"/>
              <a:t>H</a:t>
            </a:r>
            <a:r>
              <a:rPr spc="-10" dirty="0"/>
              <a:t>I</a:t>
            </a:r>
            <a:r>
              <a:rPr spc="-55" dirty="0"/>
              <a:t>w</a:t>
            </a:r>
            <a:r>
              <a:rPr spc="-60" dirty="0"/>
              <a:t>a</a:t>
            </a:r>
            <a:r>
              <a:rPr spc="-15" dirty="0"/>
              <a:t>y</a:t>
            </a:r>
            <a:r>
              <a:rPr spc="-5" dirty="0"/>
              <a:t> </a:t>
            </a:r>
            <a:r>
              <a:rPr lang="en-US" spc="-80" dirty="0"/>
              <a:t>p</a:t>
            </a:r>
            <a:r>
              <a:rPr spc="-15" dirty="0"/>
              <a:t>art</a:t>
            </a:r>
            <a:r>
              <a:rPr spc="-20" dirty="0"/>
              <a:t>i</a:t>
            </a:r>
            <a:r>
              <a:rPr spc="-10" dirty="0"/>
              <a:t>c</a:t>
            </a:r>
            <a:r>
              <a:rPr spc="-20" dirty="0"/>
              <a:t>ip</a:t>
            </a:r>
            <a:r>
              <a:rPr spc="-35" dirty="0"/>
              <a:t>a</a:t>
            </a:r>
            <a:r>
              <a:rPr spc="-15" dirty="0"/>
              <a:t>t</a:t>
            </a:r>
            <a:r>
              <a:rPr spc="-20" dirty="0"/>
              <a:t>i</a:t>
            </a:r>
            <a:r>
              <a:rPr spc="-15" dirty="0"/>
              <a:t>on</a:t>
            </a:r>
            <a:r>
              <a:rPr spc="20" dirty="0"/>
              <a:t> </a:t>
            </a:r>
            <a:br>
              <a:rPr lang="en-US" spc="20" dirty="0"/>
            </a:br>
            <a:r>
              <a:rPr lang="en-US" sz="2000" spc="-20" dirty="0"/>
              <a:t>July 21, 2022 – October 20, 2022</a:t>
            </a:r>
            <a:endParaRPr spc="-15" dirty="0"/>
          </a:p>
        </p:txBody>
      </p:sp>
      <p:sp>
        <p:nvSpPr>
          <p:cNvPr id="3" name="Slide Number Placeholder 2"/>
          <p:cNvSpPr>
            <a:spLocks noGrp="1"/>
          </p:cNvSpPr>
          <p:nvPr>
            <p:ph type="sldNum" sz="quarter" idx="11"/>
          </p:nvPr>
        </p:nvSpPr>
        <p:spPr/>
        <p:txBody>
          <a:bodyPr/>
          <a:lstStyle/>
          <a:p>
            <a:pPr>
              <a:defRPr/>
            </a:pPr>
            <a:fld id="{949C2E20-F250-44B9-B926-B8B94A013B34}" type="slidenum">
              <a:rPr lang="en-US">
                <a:solidFill>
                  <a:prstClr val="black"/>
                </a:solidFill>
              </a:rPr>
              <a:pPr>
                <a:defRPr/>
              </a:pPr>
              <a:t>23</a:t>
            </a:fld>
            <a:endParaRPr lang="en-US" dirty="0">
              <a:solidFill>
                <a:prstClr val="black"/>
              </a:solidFill>
            </a:endParaRPr>
          </a:p>
        </p:txBody>
      </p:sp>
      <p:graphicFrame>
        <p:nvGraphicFramePr>
          <p:cNvPr id="6" name="Table 5"/>
          <p:cNvGraphicFramePr>
            <a:graphicFrameLocks noGrp="1"/>
          </p:cNvGraphicFramePr>
          <p:nvPr/>
        </p:nvGraphicFramePr>
        <p:xfrm>
          <a:off x="2252096" y="2288655"/>
          <a:ext cx="5921544" cy="3355091"/>
        </p:xfrm>
        <a:graphic>
          <a:graphicData uri="http://schemas.openxmlformats.org/drawingml/2006/table">
            <a:tbl>
              <a:tblPr>
                <a:tableStyleId>{5C22544A-7EE6-4342-B048-85BDC9FD1C3A}</a:tableStyleId>
              </a:tblPr>
              <a:tblGrid>
                <a:gridCol w="5921544">
                  <a:extLst>
                    <a:ext uri="{9D8B030D-6E8A-4147-A177-3AD203B41FA5}">
                      <a16:colId xmlns:a16="http://schemas.microsoft.com/office/drawing/2014/main" val="20000"/>
                    </a:ext>
                  </a:extLst>
                </a:gridCol>
              </a:tblGrid>
              <a:tr h="2872262">
                <a:tc>
                  <a:txBody>
                    <a:bodyPr/>
                    <a:lstStyle/>
                    <a:p>
                      <a:pPr marL="285750" indent="-285750">
                        <a:buClr>
                          <a:schemeClr val="bg1">
                            <a:lumMod val="75000"/>
                          </a:schemeClr>
                        </a:buClr>
                        <a:buSzPct val="75000"/>
                        <a:buFont typeface="Wingdings" panose="05000000000000000000" pitchFamily="2" charset="2"/>
                        <a:buChar char="Ø"/>
                      </a:pPr>
                      <a:r>
                        <a:rPr lang="en-US" sz="1800" baseline="0" dirty="0"/>
                        <a:t>Quantum Pathology</a:t>
                      </a:r>
                    </a:p>
                    <a:p>
                      <a:pPr marL="285750" indent="-285750">
                        <a:buClr>
                          <a:schemeClr val="bg1">
                            <a:lumMod val="75000"/>
                          </a:schemeClr>
                        </a:buClr>
                        <a:buSzPct val="75000"/>
                        <a:buFont typeface="Wingdings" panose="05000000000000000000" pitchFamily="2" charset="2"/>
                        <a:buChar char="Ø"/>
                      </a:pPr>
                      <a:r>
                        <a:rPr lang="en-US" sz="1800" baseline="0" dirty="0"/>
                        <a:t>Middleton Family Medicine Urgent Care</a:t>
                      </a:r>
                    </a:p>
                    <a:p>
                      <a:pPr marL="285750" indent="-285750">
                        <a:buClr>
                          <a:schemeClr val="bg1">
                            <a:lumMod val="75000"/>
                          </a:schemeClr>
                        </a:buClr>
                        <a:buSzPct val="75000"/>
                        <a:buFont typeface="Wingdings" panose="05000000000000000000" pitchFamily="2" charset="2"/>
                        <a:buChar char="Ø"/>
                      </a:pPr>
                      <a:r>
                        <a:rPr lang="en-US" sz="1800" baseline="0" dirty="0"/>
                        <a:t>Mass Health Dental Program</a:t>
                      </a:r>
                    </a:p>
                  </a:txBody>
                  <a:tcPr marL="7620" marR="7620" marT="7620" marB="0">
                    <a:noFill/>
                  </a:tcPr>
                </a:tc>
                <a:extLst>
                  <a:ext uri="{0D108BD9-81ED-4DB2-BD59-A6C34878D82A}">
                    <a16:rowId xmlns:a16="http://schemas.microsoft.com/office/drawing/2014/main" val="10000"/>
                  </a:ext>
                </a:extLst>
              </a:tr>
              <a:tr h="482829">
                <a:tc>
                  <a:txBody>
                    <a:bodyPr/>
                    <a:lstStyle/>
                    <a:p>
                      <a:endParaRPr lang="en-US" dirty="0"/>
                    </a:p>
                  </a:txBody>
                  <a:tcPr marL="7620" marR="7620" marT="7620" marB="0" anchor="b">
                    <a:noFill/>
                  </a:tcPr>
                </a:tc>
                <a:extLst>
                  <a:ext uri="{0D108BD9-81ED-4DB2-BD59-A6C34878D82A}">
                    <a16:rowId xmlns:a16="http://schemas.microsoft.com/office/drawing/2014/main" val="10001"/>
                  </a:ext>
                </a:extLst>
              </a:tr>
            </a:tbl>
          </a:graphicData>
        </a:graphic>
      </p:graphicFrame>
      <p:sp>
        <p:nvSpPr>
          <p:cNvPr id="5" name="Rectangle 4"/>
          <p:cNvSpPr/>
          <p:nvPr/>
        </p:nvSpPr>
        <p:spPr>
          <a:xfrm>
            <a:off x="1032272" y="1466026"/>
            <a:ext cx="7141368" cy="525715"/>
          </a:xfrm>
          <a:prstGeom prst="rect">
            <a:avLst/>
          </a:prstGeom>
          <a:solidFill>
            <a:schemeClr val="accent1">
              <a:lumMod val="20000"/>
              <a:lumOff val="80000"/>
            </a:schemeClr>
          </a:solidFill>
          <a:ln w="19050">
            <a:solidFill>
              <a:schemeClr val="tx1"/>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r>
              <a:rPr lang="en-US" sz="2400" dirty="0">
                <a:solidFill>
                  <a:prstClr val="black"/>
                </a:solidFill>
                <a:latin typeface="Calibri"/>
              </a:rPr>
              <a:t>	New participation agreements</a:t>
            </a:r>
          </a:p>
        </p:txBody>
      </p:sp>
      <p:sp>
        <p:nvSpPr>
          <p:cNvPr id="8" name="Pentagon 7"/>
          <p:cNvSpPr/>
          <p:nvPr/>
        </p:nvSpPr>
        <p:spPr>
          <a:xfrm>
            <a:off x="1444757" y="1376456"/>
            <a:ext cx="1381124" cy="704850"/>
          </a:xfrm>
          <a:prstGeom prst="homePlate">
            <a:avLst/>
          </a:prstGeom>
          <a:solidFill>
            <a:schemeClr val="accent1">
              <a:lumMod val="75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endParaRPr lang="en-US" dirty="0">
              <a:solidFill>
                <a:prstClr val="white"/>
              </a:solidFill>
              <a:latin typeface="Calibri"/>
            </a:endParaRPr>
          </a:p>
        </p:txBody>
      </p:sp>
      <p:sp>
        <p:nvSpPr>
          <p:cNvPr id="9" name="Rectangle 8"/>
          <p:cNvSpPr/>
          <p:nvPr/>
        </p:nvSpPr>
        <p:spPr>
          <a:xfrm>
            <a:off x="1444759" y="1261650"/>
            <a:ext cx="1148621" cy="923330"/>
          </a:xfrm>
          <a:prstGeom prst="rect">
            <a:avLst/>
          </a:prstGeom>
          <a:noFill/>
        </p:spPr>
        <p:txBody>
          <a:bodyPr wrap="square" lIns="91440" tIns="45720" rIns="91440" bIns="45720">
            <a:spAutoFit/>
          </a:bodyPr>
          <a:lstStyle/>
          <a:p>
            <a:pPr algn="ctr">
              <a:defRPr/>
            </a:pPr>
            <a:r>
              <a:rPr lang="en-US" sz="5400" b="1" dirty="0">
                <a:ln w="10160">
                  <a:solidFill>
                    <a:prstClr val="black"/>
                  </a:solidFill>
                  <a:prstDash val="solid"/>
                </a:ln>
                <a:solidFill>
                  <a:srgbClr val="FFFFFF"/>
                </a:solidFill>
                <a:effectLst>
                  <a:outerShdw blurRad="38100" dist="22860" dir="5400000" algn="tl" rotWithShape="0">
                    <a:srgbClr val="000000">
                      <a:alpha val="30000"/>
                    </a:srgbClr>
                  </a:outerShdw>
                </a:effectLst>
                <a:latin typeface="Calibri"/>
              </a:rPr>
              <a:t>2</a:t>
            </a:r>
          </a:p>
        </p:txBody>
      </p:sp>
      <p:sp>
        <p:nvSpPr>
          <p:cNvPr id="11" name="Rectangle 10">
            <a:extLst>
              <a:ext uri="{FF2B5EF4-FFF2-40B4-BE49-F238E27FC236}">
                <a16:creationId xmlns:a16="http://schemas.microsoft.com/office/drawing/2014/main" id="{E4C141E0-0F90-4947-9967-4399EB9E9E32}"/>
              </a:ext>
            </a:extLst>
          </p:cNvPr>
          <p:cNvSpPr/>
          <p:nvPr/>
        </p:nvSpPr>
        <p:spPr>
          <a:xfrm>
            <a:off x="228600" y="6467477"/>
            <a:ext cx="3886200" cy="284163"/>
          </a:xfrm>
          <a:prstGeom prst="rect">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r>
              <a:rPr lang="en-US" sz="1600" dirty="0">
                <a:solidFill>
                  <a:prstClr val="white"/>
                </a:solidFill>
                <a:latin typeface="Calibri"/>
              </a:rPr>
              <a:t>Confidential Draft – Policy in Development</a:t>
            </a:r>
          </a:p>
        </p:txBody>
      </p:sp>
    </p:spTree>
    <p:extLst>
      <p:ext uri="{BB962C8B-B14F-4D97-AF65-F5344CB8AC3E}">
        <p14:creationId xmlns:p14="http://schemas.microsoft.com/office/powerpoint/2010/main" val="236423271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016001" y="180639"/>
            <a:ext cx="10160000" cy="430887"/>
          </a:xfrm>
          <a:prstGeom prst="rect">
            <a:avLst/>
          </a:prstGeom>
        </p:spPr>
        <p:txBody>
          <a:bodyPr vert="horz" wrap="square" lIns="0" tIns="0" rIns="0" bIns="0" numCol="1" rtlCol="0" anchor="ctr" anchorCtr="0" compatLnSpc="1">
            <a:prstTxWarp prst="textNoShape">
              <a:avLst/>
            </a:prstTxWarp>
            <a:spAutoFit/>
          </a:bodyPr>
          <a:lstStyle/>
          <a:p>
            <a:pPr marL="117475"/>
            <a:r>
              <a:rPr spc="-25" dirty="0"/>
              <a:t>H</a:t>
            </a:r>
            <a:r>
              <a:rPr spc="-10" dirty="0"/>
              <a:t>I</a:t>
            </a:r>
            <a:r>
              <a:rPr spc="-55" dirty="0"/>
              <a:t>w</a:t>
            </a:r>
            <a:r>
              <a:rPr spc="-60" dirty="0"/>
              <a:t>a</a:t>
            </a:r>
            <a:r>
              <a:rPr spc="-15" dirty="0"/>
              <a:t>y</a:t>
            </a:r>
            <a:r>
              <a:rPr spc="-5" dirty="0"/>
              <a:t> </a:t>
            </a:r>
            <a:r>
              <a:rPr lang="en-US" spc="-80" dirty="0"/>
              <a:t>transactions</a:t>
            </a:r>
            <a:endParaRPr spc="-15" dirty="0"/>
          </a:p>
        </p:txBody>
      </p:sp>
      <p:sp>
        <p:nvSpPr>
          <p:cNvPr id="3" name="Slide Number Placeholder 2"/>
          <p:cNvSpPr>
            <a:spLocks noGrp="1"/>
          </p:cNvSpPr>
          <p:nvPr>
            <p:ph type="sldNum" sz="quarter" idx="11"/>
          </p:nvPr>
        </p:nvSpPr>
        <p:spPr/>
        <p:txBody>
          <a:bodyPr/>
          <a:lstStyle/>
          <a:p>
            <a:pPr>
              <a:defRPr/>
            </a:pPr>
            <a:fld id="{949C2E20-F250-44B9-B926-B8B94A013B34}" type="slidenum">
              <a:rPr lang="en-US" smtClean="0"/>
              <a:pPr>
                <a:defRPr/>
              </a:pPr>
              <a:t>24</a:t>
            </a:fld>
            <a:endParaRPr lang="en-US" dirty="0"/>
          </a:p>
        </p:txBody>
      </p:sp>
      <p:graphicFrame>
        <p:nvGraphicFramePr>
          <p:cNvPr id="6" name="Table 5"/>
          <p:cNvGraphicFramePr>
            <a:graphicFrameLocks noGrp="1"/>
          </p:cNvGraphicFramePr>
          <p:nvPr>
            <p:extLst>
              <p:ext uri="{D42A27DB-BD31-4B8C-83A1-F6EECF244321}">
                <p14:modId xmlns:p14="http://schemas.microsoft.com/office/powerpoint/2010/main" val="2507491276"/>
              </p:ext>
            </p:extLst>
          </p:nvPr>
        </p:nvGraphicFramePr>
        <p:xfrm>
          <a:off x="440269" y="1676400"/>
          <a:ext cx="8119533" cy="4953000"/>
        </p:xfrm>
        <a:graphic>
          <a:graphicData uri="http://schemas.openxmlformats.org/drawingml/2006/table">
            <a:tbl>
              <a:tblPr>
                <a:tableStyleId>{5C22544A-7EE6-4342-B048-85BDC9FD1C3A}</a:tableStyleId>
              </a:tblPr>
              <a:tblGrid>
                <a:gridCol w="8119533">
                  <a:extLst>
                    <a:ext uri="{9D8B030D-6E8A-4147-A177-3AD203B41FA5}">
                      <a16:colId xmlns:a16="http://schemas.microsoft.com/office/drawing/2014/main" val="20000"/>
                    </a:ext>
                  </a:extLst>
                </a:gridCol>
              </a:tblGrid>
              <a:tr h="4579779">
                <a:tc>
                  <a:txBody>
                    <a:bodyPr/>
                    <a:lstStyle/>
                    <a:p>
                      <a:pPr marL="285750" marR="0" lvl="0" indent="-285750" algn="l" defTabSz="914109" rtl="0" eaLnBrk="1" fontAlgn="auto" latinLnBrk="0" hangingPunct="1">
                        <a:lnSpc>
                          <a:spcPct val="100000"/>
                        </a:lnSpc>
                        <a:spcBef>
                          <a:spcPts val="0"/>
                        </a:spcBef>
                        <a:spcAft>
                          <a:spcPts val="1200"/>
                        </a:spcAft>
                        <a:buClr>
                          <a:schemeClr val="bg1">
                            <a:lumMod val="75000"/>
                          </a:schemeClr>
                        </a:buClr>
                        <a:buSzPct val="75000"/>
                        <a:buFont typeface="Wingdings" panose="05000000000000000000" pitchFamily="2" charset="2"/>
                        <a:buChar char="Ø"/>
                        <a:tabLst/>
                        <a:defRPr/>
                      </a:pPr>
                      <a:r>
                        <a:rPr lang="en-US" sz="1600" b="0" baseline="0" dirty="0"/>
                        <a:t>The Mass HIway processed over 40 million production transactions during the Oct 2022 reporting period (9/21/21 through 10/20/22). From Nov 2021 through Oct 2022, the average increased to 37.3 million production transactions per month with a total of 448 million over the past year.</a:t>
                      </a:r>
                    </a:p>
                    <a:p>
                      <a:pPr marL="285750" marR="0" lvl="0" indent="-285750" algn="l" defTabSz="914109" rtl="0" eaLnBrk="1" fontAlgn="auto" latinLnBrk="0" hangingPunct="1">
                        <a:lnSpc>
                          <a:spcPct val="100000"/>
                        </a:lnSpc>
                        <a:spcBef>
                          <a:spcPts val="0"/>
                        </a:spcBef>
                        <a:spcAft>
                          <a:spcPts val="1200"/>
                        </a:spcAft>
                        <a:buClr>
                          <a:schemeClr val="bg1">
                            <a:lumMod val="75000"/>
                          </a:schemeClr>
                        </a:buClr>
                        <a:buSzPct val="75000"/>
                        <a:buFont typeface="Wingdings" panose="05000000000000000000" pitchFamily="2" charset="2"/>
                        <a:buChar char="Ø"/>
                        <a:tabLst/>
                        <a:defRPr/>
                      </a:pPr>
                      <a:r>
                        <a:rPr lang="en-US" sz="1600" b="0" baseline="0" dirty="0"/>
                        <a:t>In Oct, Public Health Reporting accounted for ~39 million transactions, or 99% of total production volume. This included 12.4 million Syndromic Surveillance transactions and 26.9 million Immunization transactions.</a:t>
                      </a:r>
                    </a:p>
                    <a:p>
                      <a:pPr marL="742806" marR="0" lvl="1" indent="-285750" algn="l" defTabSz="914109" rtl="0" eaLnBrk="1" fontAlgn="auto" latinLnBrk="0" hangingPunct="1">
                        <a:lnSpc>
                          <a:spcPct val="100000"/>
                        </a:lnSpc>
                        <a:spcBef>
                          <a:spcPts val="0"/>
                        </a:spcBef>
                        <a:spcAft>
                          <a:spcPts val="1200"/>
                        </a:spcAft>
                        <a:buClr>
                          <a:schemeClr val="bg1">
                            <a:lumMod val="75000"/>
                          </a:schemeClr>
                        </a:buClr>
                        <a:buSzPct val="75000"/>
                        <a:buFont typeface="Wingdings" panose="05000000000000000000" pitchFamily="2" charset="2"/>
                        <a:buChar char="Ø"/>
                        <a:tabLst/>
                        <a:defRPr/>
                      </a:pPr>
                      <a:r>
                        <a:rPr lang="en-US" sz="1600" b="0" baseline="0" dirty="0"/>
                        <a:t>Note: Immunization queries from commercial insurance companies for COVID-19 vaccination updates that processed through the “MIIS QBP” Clinical Gateway node are included in the Immunization total.</a:t>
                      </a:r>
                    </a:p>
                    <a:p>
                      <a:pPr marL="285750" marR="0" lvl="0" indent="-285750" algn="l" defTabSz="914109" rtl="0" eaLnBrk="1" fontAlgn="auto" latinLnBrk="0" hangingPunct="1">
                        <a:lnSpc>
                          <a:spcPct val="100000"/>
                        </a:lnSpc>
                        <a:spcBef>
                          <a:spcPts val="0"/>
                        </a:spcBef>
                        <a:spcAft>
                          <a:spcPts val="1200"/>
                        </a:spcAft>
                        <a:buClr>
                          <a:schemeClr val="bg1">
                            <a:lumMod val="75000"/>
                          </a:schemeClr>
                        </a:buClr>
                        <a:buSzPct val="75000"/>
                        <a:buFont typeface="Wingdings" panose="05000000000000000000" pitchFamily="2" charset="2"/>
                        <a:buChar char="Ø"/>
                        <a:tabLst/>
                        <a:defRPr/>
                      </a:pPr>
                      <a:r>
                        <a:rPr lang="en-US" sz="1600" b="0" baseline="0" dirty="0"/>
                        <a:t>Provider-to-provider transactions average over </a:t>
                      </a:r>
                      <a:r>
                        <a:rPr lang="en-US" sz="1600" b="0" baseline="0" dirty="0">
                          <a:solidFill>
                            <a:schemeClr val="tx1"/>
                          </a:solidFill>
                        </a:rPr>
                        <a:t>381,000</a:t>
                      </a:r>
                      <a:r>
                        <a:rPr lang="en-US" sz="1600" b="0" baseline="0" dirty="0"/>
                        <a:t> per month for the past year, and support a number of use cases. </a:t>
                      </a:r>
                      <a:r>
                        <a:rPr lang="en-US" sz="1600" b="0" baseline="0" dirty="0">
                          <a:solidFill>
                            <a:schemeClr val="tx1"/>
                          </a:solidFill>
                        </a:rPr>
                        <a:t>For October, the total was 417,915</a:t>
                      </a:r>
                      <a:r>
                        <a:rPr lang="en-US" sz="1600" b="0" baseline="0" dirty="0"/>
                        <a:t>.</a:t>
                      </a:r>
                    </a:p>
                    <a:p>
                      <a:pPr marL="285750" marR="0" lvl="0" indent="-285750" algn="l" defTabSz="914109" rtl="0" eaLnBrk="1" fontAlgn="auto" latinLnBrk="0" hangingPunct="1">
                        <a:lnSpc>
                          <a:spcPct val="100000"/>
                        </a:lnSpc>
                        <a:spcBef>
                          <a:spcPts val="0"/>
                        </a:spcBef>
                        <a:spcAft>
                          <a:spcPts val="1200"/>
                        </a:spcAft>
                        <a:buClr>
                          <a:schemeClr val="bg1">
                            <a:lumMod val="75000"/>
                          </a:schemeClr>
                        </a:buClr>
                        <a:buSzPct val="75000"/>
                        <a:buFont typeface="Wingdings" panose="05000000000000000000" pitchFamily="2" charset="2"/>
                        <a:buChar char="Ø"/>
                        <a:tabLst/>
                        <a:defRPr/>
                      </a:pPr>
                      <a:r>
                        <a:rPr lang="en-US" sz="1600" b="0" baseline="0" dirty="0"/>
                        <a:t>Quality Reporting volume has normalized over the last year and is currently averaging around 164,000 transactions per month for the past 12 months. </a:t>
                      </a:r>
                    </a:p>
                    <a:p>
                      <a:pPr marL="285750" marR="0" lvl="0" indent="-285750" algn="l" defTabSz="914109" rtl="0" eaLnBrk="1" fontAlgn="auto" latinLnBrk="0" hangingPunct="1">
                        <a:lnSpc>
                          <a:spcPct val="100000"/>
                        </a:lnSpc>
                        <a:spcBef>
                          <a:spcPts val="0"/>
                        </a:spcBef>
                        <a:spcAft>
                          <a:spcPts val="1200"/>
                        </a:spcAft>
                        <a:buClr>
                          <a:schemeClr val="bg1">
                            <a:lumMod val="75000"/>
                          </a:schemeClr>
                        </a:buClr>
                        <a:buSzPct val="75000"/>
                        <a:buFont typeface="Wingdings" panose="05000000000000000000" pitchFamily="2" charset="2"/>
                        <a:buChar char="Ø"/>
                        <a:tabLst/>
                        <a:defRPr/>
                      </a:pPr>
                      <a:r>
                        <a:rPr lang="en-US" sz="1600" baseline="0" dirty="0"/>
                        <a:t>The Mass HIway team continuously monitors transaction levels, both to support operations and to identify data that provide additional insight into HIway trends and progress.</a:t>
                      </a:r>
                    </a:p>
                  </a:txBody>
                  <a:tcPr marL="7620" marR="7620" marT="7620" marB="0">
                    <a:noFill/>
                  </a:tcPr>
                </a:tc>
                <a:extLst>
                  <a:ext uri="{0D108BD9-81ED-4DB2-BD59-A6C34878D82A}">
                    <a16:rowId xmlns:a16="http://schemas.microsoft.com/office/drawing/2014/main" val="10000"/>
                  </a:ext>
                </a:extLst>
              </a:tr>
              <a:tr h="261097">
                <a:tc>
                  <a:txBody>
                    <a:bodyPr/>
                    <a:lstStyle/>
                    <a:p>
                      <a:endParaRPr lang="en-US" dirty="0"/>
                    </a:p>
                  </a:txBody>
                  <a:tcPr marL="7620" marR="7620" marT="7620" marB="0" anchor="b">
                    <a:noFill/>
                  </a:tcPr>
                </a:tc>
                <a:extLst>
                  <a:ext uri="{0D108BD9-81ED-4DB2-BD59-A6C34878D82A}">
                    <a16:rowId xmlns:a16="http://schemas.microsoft.com/office/drawing/2014/main" val="10001"/>
                  </a:ext>
                </a:extLst>
              </a:tr>
            </a:tbl>
          </a:graphicData>
        </a:graphic>
      </p:graphicFrame>
      <p:sp>
        <p:nvSpPr>
          <p:cNvPr id="5" name="Rectangle 4"/>
          <p:cNvSpPr/>
          <p:nvPr/>
        </p:nvSpPr>
        <p:spPr>
          <a:xfrm>
            <a:off x="440269" y="1093478"/>
            <a:ext cx="8119533" cy="525715"/>
          </a:xfrm>
          <a:prstGeom prst="rect">
            <a:avLst/>
          </a:prstGeom>
          <a:solidFill>
            <a:schemeClr val="accent1">
              <a:lumMod val="20000"/>
              <a:lumOff val="80000"/>
            </a:schemeClr>
          </a:solidFill>
          <a:ln w="19050">
            <a:solidFill>
              <a:schemeClr val="tx1"/>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solidFill>
                  <a:schemeClr val="tx1"/>
                </a:solidFill>
                <a:latin typeface="+mj-lt"/>
              </a:rPr>
              <a:t>HIway transaction volume update</a:t>
            </a:r>
          </a:p>
        </p:txBody>
      </p:sp>
      <p:sp>
        <p:nvSpPr>
          <p:cNvPr id="7" name="Rectangle 6">
            <a:extLst>
              <a:ext uri="{FF2B5EF4-FFF2-40B4-BE49-F238E27FC236}">
                <a16:creationId xmlns:a16="http://schemas.microsoft.com/office/drawing/2014/main" id="{D18A421D-C52B-470E-902E-05F8EA78239B}"/>
              </a:ext>
            </a:extLst>
          </p:cNvPr>
          <p:cNvSpPr/>
          <p:nvPr/>
        </p:nvSpPr>
        <p:spPr>
          <a:xfrm>
            <a:off x="5029200" y="6481571"/>
            <a:ext cx="3886200" cy="284163"/>
          </a:xfrm>
          <a:prstGeom prst="rect">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t>Confidential Draft – Policy in Development</a:t>
            </a:r>
          </a:p>
        </p:txBody>
      </p:sp>
    </p:spTree>
    <p:extLst>
      <p:ext uri="{BB962C8B-B14F-4D97-AF65-F5344CB8AC3E}">
        <p14:creationId xmlns:p14="http://schemas.microsoft.com/office/powerpoint/2010/main" val="419934408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a:spLocks/>
          </p:cNvSpPr>
          <p:nvPr/>
        </p:nvSpPr>
        <p:spPr bwMode="invGray">
          <a:xfrm>
            <a:off x="1066800" y="84892"/>
            <a:ext cx="5867400" cy="6771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nchor="b">
            <a:spAutoFit/>
          </a:bodyPr>
          <a:lstStyle/>
          <a:p>
            <a:pPr eaLnBrk="0" fontAlgn="base" hangingPunct="0">
              <a:spcBef>
                <a:spcPct val="20000"/>
              </a:spcBef>
              <a:spcAft>
                <a:spcPct val="0"/>
              </a:spcAft>
              <a:tabLst>
                <a:tab pos="915988" algn="l"/>
              </a:tabLst>
            </a:pPr>
            <a:r>
              <a:rPr lang="en-US" sz="2000" b="1" dirty="0">
                <a:solidFill>
                  <a:srgbClr val="FFFFFF"/>
                </a:solidFill>
                <a:cs typeface="Arial" charset="0"/>
              </a:rPr>
              <a:t>Mass HIway Incident Summary Dashboard</a:t>
            </a:r>
          </a:p>
          <a:p>
            <a:pPr eaLnBrk="0" fontAlgn="base" hangingPunct="0">
              <a:spcBef>
                <a:spcPct val="20000"/>
              </a:spcBef>
              <a:spcAft>
                <a:spcPct val="0"/>
              </a:spcAft>
              <a:tabLst>
                <a:tab pos="915988" algn="l"/>
              </a:tabLst>
            </a:pPr>
            <a:r>
              <a:rPr lang="en-US" sz="2000" b="1" dirty="0">
                <a:solidFill>
                  <a:srgbClr val="FFFFFF"/>
                </a:solidFill>
                <a:cs typeface="Arial" charset="0"/>
              </a:rPr>
              <a:t>October 2022</a:t>
            </a:r>
          </a:p>
        </p:txBody>
      </p:sp>
      <p:sp>
        <p:nvSpPr>
          <p:cNvPr id="6" name="Rectangle 91"/>
          <p:cNvSpPr>
            <a:spLocks noChangeArrowheads="1"/>
          </p:cNvSpPr>
          <p:nvPr/>
        </p:nvSpPr>
        <p:spPr bwMode="auto">
          <a:xfrm>
            <a:off x="304802" y="5943600"/>
            <a:ext cx="8239125" cy="729430"/>
          </a:xfrm>
          <a:prstGeom prst="rect">
            <a:avLst/>
          </a:prstGeom>
          <a:noFill/>
          <a:ln>
            <a:noFill/>
          </a:ln>
          <a:effectLst>
            <a:prstShdw prst="shdw17" dist="17961" dir="2700000">
              <a:schemeClr val="accent1">
                <a:gamma/>
                <a:shade val="60000"/>
                <a:invGamma/>
              </a:schemeClr>
            </a:prstShdw>
          </a:effectLst>
        </p:spPr>
        <p:txBody>
          <a:bodyPr wrap="square">
            <a:spAutoFit/>
          </a:bodyPr>
          <a:lstStyle/>
          <a:p>
            <a:pPr eaLnBrk="0" fontAlgn="base" hangingPunct="0">
              <a:spcBef>
                <a:spcPct val="30000"/>
              </a:spcBef>
              <a:spcAft>
                <a:spcPct val="0"/>
              </a:spcAft>
              <a:defRPr/>
            </a:pPr>
            <a:r>
              <a:rPr lang="en-US" sz="900" i="1" dirty="0" err="1">
                <a:solidFill>
                  <a:srgbClr val="000000"/>
                </a:solidFill>
                <a:cs typeface="Arial" charset="0"/>
              </a:rPr>
              <a:t>Sev</a:t>
            </a:r>
            <a:r>
              <a:rPr lang="en-US" sz="900" i="1" dirty="0">
                <a:solidFill>
                  <a:srgbClr val="000000"/>
                </a:solidFill>
                <a:cs typeface="Arial" charset="0"/>
              </a:rPr>
              <a:t> 1 -   All / Most Mass HIway components impacted as a result of outage. For example: LAND, Webmail, Direct XDR, and DPH nodes are all down</a:t>
            </a:r>
            <a:endParaRPr lang="en-US" sz="900" b="1" i="1" dirty="0">
              <a:solidFill>
                <a:srgbClr val="000000"/>
              </a:solidFill>
              <a:cs typeface="Arial" charset="0"/>
            </a:endParaRPr>
          </a:p>
          <a:p>
            <a:pPr eaLnBrk="0" fontAlgn="base" hangingPunct="0">
              <a:spcBef>
                <a:spcPct val="30000"/>
              </a:spcBef>
              <a:spcAft>
                <a:spcPct val="0"/>
              </a:spcAft>
              <a:defRPr/>
            </a:pPr>
            <a:r>
              <a:rPr lang="en-US" sz="900" i="1" dirty="0" err="1">
                <a:solidFill>
                  <a:srgbClr val="000000"/>
                </a:solidFill>
                <a:cs typeface="Arial" charset="0"/>
              </a:rPr>
              <a:t>Sev</a:t>
            </a:r>
            <a:r>
              <a:rPr lang="en-US" sz="900" i="1" dirty="0">
                <a:solidFill>
                  <a:srgbClr val="000000"/>
                </a:solidFill>
                <a:cs typeface="Arial" charset="0"/>
              </a:rPr>
              <a:t> 2 -   Multiple Mass HIway components  impacted as a result of outage in one of the shared service. For example: LAND and Webmail are down but Direct XDR and DPH nodes are up.</a:t>
            </a:r>
          </a:p>
          <a:p>
            <a:pPr eaLnBrk="0" fontAlgn="base" hangingPunct="0">
              <a:spcBef>
                <a:spcPct val="30000"/>
              </a:spcBef>
              <a:spcAft>
                <a:spcPct val="0"/>
              </a:spcAft>
              <a:defRPr/>
            </a:pPr>
            <a:r>
              <a:rPr lang="en-US" sz="900" i="1" dirty="0">
                <a:solidFill>
                  <a:srgbClr val="000000"/>
                </a:solidFill>
                <a:cs typeface="Arial" charset="0"/>
              </a:rPr>
              <a:t>Sev3 – One Mass HIway component impacted  as a result of outage. For example: Webmail is down but all other services are up and running.  </a:t>
            </a:r>
          </a:p>
        </p:txBody>
      </p:sp>
      <p:pic>
        <p:nvPicPr>
          <p:cNvPr id="5" name="Picture 4">
            <a:extLst>
              <a:ext uri="{FF2B5EF4-FFF2-40B4-BE49-F238E27FC236}">
                <a16:creationId xmlns:a16="http://schemas.microsoft.com/office/drawing/2014/main" id="{28ECABAB-665E-457F-A5CA-C02151CA01FA}"/>
              </a:ext>
            </a:extLst>
          </p:cNvPr>
          <p:cNvPicPr>
            <a:picLocks noChangeAspect="1"/>
          </p:cNvPicPr>
          <p:nvPr/>
        </p:nvPicPr>
        <p:blipFill>
          <a:blip r:embed="rId2"/>
          <a:stretch>
            <a:fillRect/>
          </a:stretch>
        </p:blipFill>
        <p:spPr>
          <a:xfrm>
            <a:off x="457200" y="1079961"/>
            <a:ext cx="8382000" cy="4698081"/>
          </a:xfrm>
          <a:prstGeom prst="rect">
            <a:avLst/>
          </a:prstGeom>
        </p:spPr>
      </p:pic>
    </p:spTree>
    <p:extLst>
      <p:ext uri="{BB962C8B-B14F-4D97-AF65-F5344CB8AC3E}">
        <p14:creationId xmlns:p14="http://schemas.microsoft.com/office/powerpoint/2010/main" val="2463526537"/>
      </p:ext>
    </p:extLst>
  </p:cSld>
  <p:clrMapOvr>
    <a:masterClrMapping/>
  </p:clrMapOvr>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err="1"/>
              <a:t>HIway</a:t>
            </a:r>
            <a:r>
              <a:rPr lang="en-US" dirty="0"/>
              <a:t> Availability Trends – October 2022</a:t>
            </a:r>
          </a:p>
        </p:txBody>
      </p:sp>
      <p:sp>
        <p:nvSpPr>
          <p:cNvPr id="7" name="TextBox 6"/>
          <p:cNvSpPr txBox="1"/>
          <p:nvPr/>
        </p:nvSpPr>
        <p:spPr>
          <a:xfrm>
            <a:off x="6569676" y="1098886"/>
            <a:ext cx="2574324" cy="738664"/>
          </a:xfrm>
          <a:prstGeom prst="rect">
            <a:avLst/>
          </a:prstGeom>
          <a:noFill/>
        </p:spPr>
        <p:txBody>
          <a:bodyPr wrap="square" rtlCol="0">
            <a:spAutoFit/>
          </a:bodyPr>
          <a:lstStyle/>
          <a:p>
            <a:pPr marL="171450" indent="-171450">
              <a:buFont typeface="Arial" panose="020B0604020202020204" pitchFamily="34" charset="0"/>
              <a:buChar char="•"/>
            </a:pPr>
            <a:endParaRPr lang="en-US" sz="1400" dirty="0"/>
          </a:p>
          <a:p>
            <a:pPr marL="171450" indent="-171450">
              <a:buFont typeface="Arial" panose="020B0604020202020204" pitchFamily="34" charset="0"/>
              <a:buChar char="•"/>
            </a:pPr>
            <a:endParaRPr lang="en-US" sz="1400" dirty="0">
              <a:latin typeface="+mj-lt"/>
            </a:endParaRPr>
          </a:p>
          <a:p>
            <a:endParaRPr lang="en-US" sz="1400" dirty="0"/>
          </a:p>
        </p:txBody>
      </p:sp>
      <p:pic>
        <p:nvPicPr>
          <p:cNvPr id="5" name="Picture 4">
            <a:extLst>
              <a:ext uri="{FF2B5EF4-FFF2-40B4-BE49-F238E27FC236}">
                <a16:creationId xmlns:a16="http://schemas.microsoft.com/office/drawing/2014/main" id="{F834C896-4CDC-4E0B-B55B-2D21B41E0AA2}"/>
              </a:ext>
            </a:extLst>
          </p:cNvPr>
          <p:cNvPicPr>
            <a:picLocks noChangeAspect="1"/>
          </p:cNvPicPr>
          <p:nvPr/>
        </p:nvPicPr>
        <p:blipFill>
          <a:blip r:embed="rId3"/>
          <a:stretch>
            <a:fillRect/>
          </a:stretch>
        </p:blipFill>
        <p:spPr>
          <a:xfrm>
            <a:off x="157537" y="1837552"/>
            <a:ext cx="8746130" cy="3725499"/>
          </a:xfrm>
          <a:prstGeom prst="rect">
            <a:avLst/>
          </a:prstGeom>
        </p:spPr>
      </p:pic>
      <p:sp>
        <p:nvSpPr>
          <p:cNvPr id="2" name="TextBox 1">
            <a:extLst>
              <a:ext uri="{FF2B5EF4-FFF2-40B4-BE49-F238E27FC236}">
                <a16:creationId xmlns:a16="http://schemas.microsoft.com/office/drawing/2014/main" id="{C1395F97-6A44-2E42-9511-B9B1956A8F49}"/>
              </a:ext>
            </a:extLst>
          </p:cNvPr>
          <p:cNvSpPr txBox="1"/>
          <p:nvPr/>
        </p:nvSpPr>
        <p:spPr>
          <a:xfrm>
            <a:off x="152400" y="990602"/>
            <a:ext cx="8305800" cy="1323439"/>
          </a:xfrm>
          <a:prstGeom prst="rect">
            <a:avLst/>
          </a:prstGeom>
          <a:noFill/>
        </p:spPr>
        <p:txBody>
          <a:bodyPr wrap="square" rtlCol="0">
            <a:spAutoFit/>
          </a:bodyPr>
          <a:lstStyle/>
          <a:p>
            <a:r>
              <a:rPr lang="en-US" sz="1600" b="1" u="sng" dirty="0">
                <a:latin typeface="+mj-lt"/>
              </a:rPr>
              <a:t>Metric Targets:</a:t>
            </a:r>
          </a:p>
          <a:p>
            <a:endParaRPr lang="en-US" sz="800" dirty="0">
              <a:latin typeface="+mj-lt"/>
            </a:endParaRPr>
          </a:p>
          <a:p>
            <a:pPr marL="171450" indent="-171450">
              <a:buFont typeface="Arial" panose="020B0604020202020204" pitchFamily="34" charset="0"/>
              <a:buChar char="•"/>
            </a:pPr>
            <a:r>
              <a:rPr lang="en-US" sz="1400" dirty="0">
                <a:latin typeface="+mj-lt"/>
              </a:rPr>
              <a:t>“Total Monthly Availability” – no lower than 99.9% (downtime no more than ~44 minutes/month)</a:t>
            </a:r>
          </a:p>
          <a:p>
            <a:pPr marL="171450" indent="-171450">
              <a:buFont typeface="Arial" panose="020B0604020202020204" pitchFamily="34" charset="0"/>
              <a:buChar char="•"/>
            </a:pPr>
            <a:endParaRPr lang="en-US" sz="1400" dirty="0"/>
          </a:p>
          <a:p>
            <a:pPr marL="171450" indent="-171450">
              <a:buFont typeface="Arial" panose="020B0604020202020204" pitchFamily="34" charset="0"/>
              <a:buChar char="•"/>
            </a:pPr>
            <a:endParaRPr lang="en-US" sz="1400" dirty="0">
              <a:latin typeface="+mj-lt"/>
            </a:endParaRPr>
          </a:p>
          <a:p>
            <a:endParaRPr lang="en-US" sz="1400" dirty="0"/>
          </a:p>
        </p:txBody>
      </p:sp>
    </p:spTree>
    <p:extLst>
      <p:ext uri="{BB962C8B-B14F-4D97-AF65-F5344CB8AC3E}">
        <p14:creationId xmlns:p14="http://schemas.microsoft.com/office/powerpoint/2010/main" val="322903662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Title 1"/>
          <p:cNvSpPr>
            <a:spLocks noGrp="1"/>
          </p:cNvSpPr>
          <p:nvPr>
            <p:ph type="ctrTitle"/>
          </p:nvPr>
        </p:nvSpPr>
        <p:spPr>
          <a:xfrm>
            <a:off x="2895603" y="3406782"/>
            <a:ext cx="6184900" cy="1470025"/>
          </a:xfrm>
        </p:spPr>
        <p:txBody>
          <a:bodyPr/>
          <a:lstStyle/>
          <a:p>
            <a:pPr algn="ctr" eaLnBrk="1" hangingPunct="1"/>
            <a:r>
              <a:rPr lang="en-US" sz="2800" b="1" dirty="0">
                <a:solidFill>
                  <a:schemeClr val="tx1"/>
                </a:solidFill>
              </a:rPr>
              <a:t>Thank you!</a:t>
            </a:r>
          </a:p>
        </p:txBody>
      </p:sp>
      <p:sp>
        <p:nvSpPr>
          <p:cNvPr id="2" name="Slide Number Placeholder 1"/>
          <p:cNvSpPr>
            <a:spLocks noGrp="1"/>
          </p:cNvSpPr>
          <p:nvPr>
            <p:ph type="sldNum" sz="quarter" idx="11"/>
          </p:nvPr>
        </p:nvSpPr>
        <p:spPr/>
        <p:txBody>
          <a:bodyPr/>
          <a:lstStyle/>
          <a:p>
            <a:pPr>
              <a:defRPr/>
            </a:pPr>
            <a:fld id="{48D10188-EC4D-40C7-880F-CA7F1DBEE75A}" type="slidenum">
              <a:rPr lang="en-US" smtClean="0"/>
              <a:pPr>
                <a:defRPr/>
              </a:pPr>
              <a:t>27</a:t>
            </a:fld>
            <a:endParaRPr lang="en-US" dirty="0"/>
          </a:p>
        </p:txBody>
      </p:sp>
    </p:spTree>
    <p:extLst>
      <p:ext uri="{BB962C8B-B14F-4D97-AF65-F5344CB8AC3E}">
        <p14:creationId xmlns:p14="http://schemas.microsoft.com/office/powerpoint/2010/main" val="85315001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1"/>
          </p:nvPr>
        </p:nvSpPr>
        <p:spPr/>
        <p:txBody>
          <a:bodyPr/>
          <a:lstStyle/>
          <a:p>
            <a:pPr>
              <a:defRPr/>
            </a:pPr>
            <a:fld id="{DD6DC581-3793-4594-88E2-9EC724FA3BF3}" type="slidenum">
              <a:rPr lang="en-US" smtClean="0"/>
              <a:pPr>
                <a:defRPr/>
              </a:pPr>
              <a:t>3</a:t>
            </a:fld>
            <a:endParaRPr lang="en-US" dirty="0"/>
          </a:p>
        </p:txBody>
      </p:sp>
      <p:sp>
        <p:nvSpPr>
          <p:cNvPr id="5" name="Title 4">
            <a:extLst>
              <a:ext uri="{FF2B5EF4-FFF2-40B4-BE49-F238E27FC236}">
                <a16:creationId xmlns:a16="http://schemas.microsoft.com/office/drawing/2014/main" id="{984FF4C3-9083-41B7-BD02-E1E35008E516}"/>
              </a:ext>
            </a:extLst>
          </p:cNvPr>
          <p:cNvSpPr>
            <a:spLocks noGrp="1"/>
          </p:cNvSpPr>
          <p:nvPr>
            <p:ph type="title"/>
          </p:nvPr>
        </p:nvSpPr>
        <p:spPr>
          <a:xfrm>
            <a:off x="836137" y="133557"/>
            <a:ext cx="6098066" cy="565150"/>
          </a:xfrm>
        </p:spPr>
        <p:txBody>
          <a:bodyPr/>
          <a:lstStyle/>
          <a:p>
            <a:r>
              <a:rPr lang="en-US" dirty="0"/>
              <a:t>Welcome</a:t>
            </a:r>
          </a:p>
        </p:txBody>
      </p:sp>
      <p:sp>
        <p:nvSpPr>
          <p:cNvPr id="10" name="Rectangle 9"/>
          <p:cNvSpPr/>
          <p:nvPr/>
        </p:nvSpPr>
        <p:spPr>
          <a:xfrm>
            <a:off x="914400" y="2905918"/>
            <a:ext cx="7315200" cy="14478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400" b="1" dirty="0">
                <a:solidFill>
                  <a:schemeClr val="tx1"/>
                </a:solidFill>
              </a:rPr>
              <a:t>Welcome</a:t>
            </a:r>
          </a:p>
          <a:p>
            <a:r>
              <a:rPr lang="en-US" sz="2400" i="1" dirty="0">
                <a:solidFill>
                  <a:schemeClr val="tx1"/>
                </a:solidFill>
              </a:rPr>
              <a:t>Undersecretary Lauren Peters</a:t>
            </a:r>
            <a:endParaRPr lang="en-US" sz="2400" dirty="0">
              <a:solidFill>
                <a:schemeClr val="tx1"/>
              </a:solidFill>
            </a:endParaRPr>
          </a:p>
        </p:txBody>
      </p:sp>
    </p:spTree>
    <p:extLst>
      <p:ext uri="{BB962C8B-B14F-4D97-AF65-F5344CB8AC3E}">
        <p14:creationId xmlns:p14="http://schemas.microsoft.com/office/powerpoint/2010/main" val="300803913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1"/>
          </p:nvPr>
        </p:nvSpPr>
        <p:spPr/>
        <p:txBody>
          <a:bodyPr/>
          <a:lstStyle/>
          <a:p>
            <a:pPr>
              <a:defRPr/>
            </a:pPr>
            <a:fld id="{949C2E20-F250-44B9-B926-B8B94A013B34}" type="slidenum">
              <a:rPr lang="en-US" smtClean="0"/>
              <a:pPr>
                <a:defRPr/>
              </a:pPr>
              <a:t>4</a:t>
            </a:fld>
            <a:endParaRPr lang="en-US" dirty="0"/>
          </a:p>
        </p:txBody>
      </p:sp>
      <p:sp>
        <p:nvSpPr>
          <p:cNvPr id="3" name="Title 2"/>
          <p:cNvSpPr>
            <a:spLocks noGrp="1"/>
          </p:cNvSpPr>
          <p:nvPr>
            <p:ph type="title"/>
          </p:nvPr>
        </p:nvSpPr>
        <p:spPr>
          <a:xfrm>
            <a:off x="836137" y="133557"/>
            <a:ext cx="6098066" cy="565150"/>
          </a:xfrm>
        </p:spPr>
        <p:txBody>
          <a:bodyPr/>
          <a:lstStyle/>
          <a:p>
            <a:r>
              <a:rPr lang="en-US" dirty="0"/>
              <a:t>Vote: Approve minutes</a:t>
            </a:r>
          </a:p>
        </p:txBody>
      </p:sp>
      <p:sp>
        <p:nvSpPr>
          <p:cNvPr id="2" name="Content Placeholder 1"/>
          <p:cNvSpPr>
            <a:spLocks noGrp="1"/>
          </p:cNvSpPr>
          <p:nvPr>
            <p:ph idx="4294967295"/>
          </p:nvPr>
        </p:nvSpPr>
        <p:spPr>
          <a:xfrm>
            <a:off x="457200" y="1960563"/>
            <a:ext cx="8229600" cy="3778250"/>
          </a:xfrm>
        </p:spPr>
        <p:txBody>
          <a:bodyPr/>
          <a:lstStyle/>
          <a:p>
            <a:pPr marL="0" indent="0">
              <a:buNone/>
            </a:pPr>
            <a:endParaRPr lang="en-US" sz="2400" dirty="0"/>
          </a:p>
          <a:p>
            <a:pPr marL="0" indent="0">
              <a:buNone/>
            </a:pPr>
            <a:r>
              <a:rPr lang="en-US" sz="2400" dirty="0"/>
              <a:t>MOTION : </a:t>
            </a:r>
            <a:r>
              <a:rPr lang="en-US" sz="2400" b="0" dirty="0"/>
              <a:t>That the Health Information Technology Council hereby approves the minutes of the council meeting held on August 1, 2022, as presented/amended</a:t>
            </a:r>
          </a:p>
          <a:p>
            <a:pPr marL="0" indent="0">
              <a:buNone/>
            </a:pPr>
            <a:endParaRPr lang="en-US" sz="2400" b="0" dirty="0"/>
          </a:p>
          <a:p>
            <a:pPr marL="0" indent="0">
              <a:buNone/>
            </a:pPr>
            <a:endParaRPr lang="en-US" sz="2400" b="0" dirty="0"/>
          </a:p>
          <a:p>
            <a:pPr marL="0" indent="0">
              <a:buNone/>
            </a:pPr>
            <a:endParaRPr lang="en-US" sz="2400" b="0" dirty="0"/>
          </a:p>
          <a:p>
            <a:pPr marL="0" indent="0">
              <a:buNone/>
            </a:pPr>
            <a:endParaRPr lang="en-US" sz="2400" b="0" dirty="0"/>
          </a:p>
          <a:p>
            <a:pPr marL="0" indent="0">
              <a:buNone/>
            </a:pPr>
            <a:endParaRPr lang="en-US" sz="2400" b="0" dirty="0"/>
          </a:p>
          <a:p>
            <a:pPr marL="0" indent="0">
              <a:buNone/>
            </a:pPr>
            <a:endParaRPr lang="en-US" sz="2400" b="0" dirty="0"/>
          </a:p>
          <a:p>
            <a:pPr marL="0" indent="0">
              <a:buNone/>
            </a:pPr>
            <a:endParaRPr lang="en-US" sz="2400" dirty="0"/>
          </a:p>
        </p:txBody>
      </p:sp>
    </p:spTree>
    <p:extLst>
      <p:ext uri="{BB962C8B-B14F-4D97-AF65-F5344CB8AC3E}">
        <p14:creationId xmlns:p14="http://schemas.microsoft.com/office/powerpoint/2010/main" val="395555958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1"/>
          </p:nvPr>
        </p:nvSpPr>
        <p:spPr/>
        <p:txBody>
          <a:bodyPr/>
          <a:lstStyle/>
          <a:p>
            <a:pPr>
              <a:defRPr/>
            </a:pPr>
            <a:fld id="{DD6DC581-3793-4594-88E2-9EC724FA3BF3}" type="slidenum">
              <a:rPr lang="en-US" smtClean="0"/>
              <a:pPr>
                <a:defRPr/>
              </a:pPr>
              <a:t>5</a:t>
            </a:fld>
            <a:endParaRPr lang="en-US" dirty="0"/>
          </a:p>
        </p:txBody>
      </p:sp>
      <p:sp>
        <p:nvSpPr>
          <p:cNvPr id="10" name="Rectangle 9"/>
          <p:cNvSpPr/>
          <p:nvPr/>
        </p:nvSpPr>
        <p:spPr>
          <a:xfrm>
            <a:off x="914400" y="2895600"/>
            <a:ext cx="7315200" cy="14478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400" b="1" dirty="0">
                <a:solidFill>
                  <a:schemeClr val="tx1"/>
                </a:solidFill>
              </a:rPr>
              <a:t>ENS Framework Update</a:t>
            </a:r>
          </a:p>
          <a:p>
            <a:r>
              <a:rPr lang="en-US" sz="2400" i="1" dirty="0">
                <a:solidFill>
                  <a:schemeClr val="tx1"/>
                </a:solidFill>
              </a:rPr>
              <a:t>Pam Boutin-Coviello and Julie Creamer </a:t>
            </a:r>
          </a:p>
        </p:txBody>
      </p:sp>
    </p:spTree>
    <p:extLst>
      <p:ext uri="{BB962C8B-B14F-4D97-AF65-F5344CB8AC3E}">
        <p14:creationId xmlns:p14="http://schemas.microsoft.com/office/powerpoint/2010/main" val="205848685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1"/>
          </p:nvPr>
        </p:nvSpPr>
        <p:spPr/>
        <p:txBody>
          <a:bodyPr/>
          <a:lstStyle/>
          <a:p>
            <a:pPr>
              <a:defRPr/>
            </a:pPr>
            <a:fld id="{26A24CCA-F466-43CF-BAB8-FE65B26DBD54}" type="slidenum">
              <a:rPr lang="en-US" smtClean="0"/>
              <a:t>6</a:t>
            </a:fld>
            <a:endParaRPr lang="en-US" dirty="0"/>
          </a:p>
        </p:txBody>
      </p:sp>
      <p:sp>
        <p:nvSpPr>
          <p:cNvPr id="5" name="Title 2"/>
          <p:cNvSpPr>
            <a:spLocks noGrp="1"/>
          </p:cNvSpPr>
          <p:nvPr>
            <p:ph type="title"/>
          </p:nvPr>
        </p:nvSpPr>
        <p:spPr>
          <a:xfrm>
            <a:off x="838200" y="206346"/>
            <a:ext cx="6021866" cy="555655"/>
          </a:xfrm>
        </p:spPr>
        <p:txBody>
          <a:bodyPr/>
          <a:lstStyle/>
          <a:p>
            <a:pPr fontAlgn="ctr">
              <a:spcBef>
                <a:spcPts val="0"/>
              </a:spcBef>
              <a:spcAft>
                <a:spcPts val="600"/>
              </a:spcAft>
            </a:pPr>
            <a:br>
              <a:rPr lang="en-US" sz="2400" dirty="0"/>
            </a:br>
            <a:r>
              <a:rPr lang="en-US" sz="2400" b="1" dirty="0"/>
              <a:t>ENS Framework Update</a:t>
            </a:r>
            <a:br>
              <a:rPr lang="en-US" sz="2400" dirty="0"/>
            </a:br>
            <a:endParaRPr lang="en-US" sz="2400" dirty="0"/>
          </a:p>
        </p:txBody>
      </p:sp>
      <p:sp>
        <p:nvSpPr>
          <p:cNvPr id="7" name="Rectangle 6"/>
          <p:cNvSpPr/>
          <p:nvPr/>
        </p:nvSpPr>
        <p:spPr>
          <a:xfrm>
            <a:off x="361932" y="1524002"/>
            <a:ext cx="8534399" cy="4949697"/>
          </a:xfrm>
          <a:prstGeom prst="rect">
            <a:avLst/>
          </a:prstGeom>
          <a:solidFill>
            <a:schemeClr val="bg1"/>
          </a:solidFill>
          <a:ln w="6350" cap="flat" cmpd="sng" algn="ctr">
            <a:noFill/>
            <a:prstDash val="solid"/>
          </a:ln>
          <a:effectLst/>
        </p:spPr>
        <p:txBody>
          <a:bodyPr lIns="92866" tIns="46437" rIns="92866" bIns="46437" rtlCol="0" anchor="ctr"/>
          <a:lstStyle/>
          <a:p>
            <a:pPr marL="285750" indent="-285750">
              <a:buFont typeface="Arial" panose="020B0604020202020204" pitchFamily="34" charset="0"/>
              <a:buChar char="•"/>
            </a:pPr>
            <a:r>
              <a:rPr lang="en-US" dirty="0">
                <a:solidFill>
                  <a:srgbClr val="000000"/>
                </a:solidFill>
              </a:rPr>
              <a:t>Pursuant to 101 CMR 20.00 EOHHS created a Statewide ENS Framework to increase ENS availability to providers throughout the Commonwealth. </a:t>
            </a:r>
          </a:p>
          <a:p>
            <a:pPr marL="285750" indent="-285750">
              <a:buFont typeface="Arial" panose="020B0604020202020204" pitchFamily="34" charset="0"/>
              <a:buChar char="•"/>
            </a:pPr>
            <a:endParaRPr lang="en-US" dirty="0">
              <a:solidFill>
                <a:srgbClr val="000000"/>
              </a:solidFill>
            </a:endParaRPr>
          </a:p>
          <a:p>
            <a:pPr marL="285750" indent="-285750">
              <a:buFont typeface="Arial" panose="020B0604020202020204" pitchFamily="34" charset="0"/>
              <a:buChar char="•"/>
            </a:pPr>
            <a:r>
              <a:rPr lang="en-US" dirty="0">
                <a:solidFill>
                  <a:srgbClr val="000000"/>
                </a:solidFill>
              </a:rPr>
              <a:t>Currently the Statewide ENS Framework consists of two ENS Vendors certified by EOHHS who are responsible for collecting ADTs, sharing ADTs, and providing notifications to providers.</a:t>
            </a:r>
          </a:p>
          <a:p>
            <a:pPr marL="285750" indent="-285750">
              <a:buFont typeface="Arial" panose="020B0604020202020204" pitchFamily="34" charset="0"/>
              <a:buChar char="•"/>
            </a:pPr>
            <a:endParaRPr lang="en-US" dirty="0">
              <a:solidFill>
                <a:srgbClr val="000000"/>
              </a:solidFill>
            </a:endParaRPr>
          </a:p>
          <a:p>
            <a:pPr marL="285750" indent="-285750">
              <a:buFont typeface="Arial" panose="020B0604020202020204" pitchFamily="34" charset="0"/>
              <a:buChar char="•"/>
            </a:pPr>
            <a:r>
              <a:rPr lang="en-US" dirty="0">
                <a:solidFill>
                  <a:srgbClr val="000000"/>
                </a:solidFill>
              </a:rPr>
              <a:t>All Massachusetts acute care hospitals are required to submit ADT data to at least one of the Certified ENS Vendors. </a:t>
            </a:r>
          </a:p>
          <a:p>
            <a:pPr marL="285750" indent="-285750">
              <a:buFont typeface="Arial" panose="020B0604020202020204" pitchFamily="34" charset="0"/>
              <a:buChar char="•"/>
            </a:pPr>
            <a:endParaRPr lang="en-US" dirty="0">
              <a:solidFill>
                <a:srgbClr val="000000"/>
              </a:solidFill>
            </a:endParaRPr>
          </a:p>
          <a:p>
            <a:pPr marL="285750" indent="-285750">
              <a:buFont typeface="Arial" panose="020B0604020202020204" pitchFamily="34" charset="0"/>
              <a:buChar char="•"/>
            </a:pPr>
            <a:r>
              <a:rPr lang="en-US" dirty="0">
                <a:solidFill>
                  <a:srgbClr val="000000"/>
                </a:solidFill>
              </a:rPr>
              <a:t>Certified ENS Vendors are required to share the ADTs they collect pursuant to the submission requirements with any other Certified ENS Vendor.</a:t>
            </a:r>
          </a:p>
          <a:p>
            <a:pPr marL="285750" indent="-285750">
              <a:buFont typeface="Arial" panose="020B0604020202020204" pitchFamily="34" charset="0"/>
              <a:buChar char="•"/>
            </a:pPr>
            <a:endParaRPr lang="en-US" dirty="0">
              <a:solidFill>
                <a:srgbClr val="000000"/>
              </a:solidFill>
            </a:endParaRPr>
          </a:p>
          <a:p>
            <a:pPr marL="285750" indent="-285750">
              <a:buFont typeface="Arial" panose="020B0604020202020204" pitchFamily="34" charset="0"/>
              <a:buChar char="•"/>
            </a:pPr>
            <a:r>
              <a:rPr lang="en-US" dirty="0">
                <a:solidFill>
                  <a:srgbClr val="000000"/>
                </a:solidFill>
              </a:rPr>
              <a:t>The Statewide ENS Framework creates a universal data set of ADTs available to ENS Recipients, allowing them to subscribe to a single Certified ENS Vendor and receive notifications from any acute care hospital in the state. </a:t>
            </a:r>
          </a:p>
          <a:p>
            <a:endParaRPr lang="en-US" sz="1600" dirty="0">
              <a:solidFill>
                <a:srgbClr val="000000"/>
              </a:solidFill>
            </a:endParaRPr>
          </a:p>
        </p:txBody>
      </p:sp>
      <p:sp>
        <p:nvSpPr>
          <p:cNvPr id="2" name="TextBox 1">
            <a:extLst>
              <a:ext uri="{FF2B5EF4-FFF2-40B4-BE49-F238E27FC236}">
                <a16:creationId xmlns:a16="http://schemas.microsoft.com/office/drawing/2014/main" id="{3039D4E5-D65D-6EDE-0197-8EBEE5E57860}"/>
              </a:ext>
            </a:extLst>
          </p:cNvPr>
          <p:cNvSpPr txBox="1"/>
          <p:nvPr/>
        </p:nvSpPr>
        <p:spPr>
          <a:xfrm>
            <a:off x="361932" y="1219200"/>
            <a:ext cx="8534399" cy="400110"/>
          </a:xfrm>
          <a:prstGeom prst="rect">
            <a:avLst/>
          </a:prstGeom>
          <a:solidFill>
            <a:schemeClr val="accent1">
              <a:lumMod val="20000"/>
              <a:lumOff val="80000"/>
            </a:schemeClr>
          </a:solidFill>
        </p:spPr>
        <p:txBody>
          <a:bodyPr wrap="square" rtlCol="0">
            <a:spAutoFit/>
          </a:bodyPr>
          <a:lstStyle/>
          <a:p>
            <a:r>
              <a:rPr lang="en-US" sz="2000" b="1" dirty="0"/>
              <a:t>ENS Framework Initiative Overview</a:t>
            </a:r>
          </a:p>
        </p:txBody>
      </p:sp>
    </p:spTree>
    <p:extLst>
      <p:ext uri="{BB962C8B-B14F-4D97-AF65-F5344CB8AC3E}">
        <p14:creationId xmlns:p14="http://schemas.microsoft.com/office/powerpoint/2010/main" val="275160212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762000" y="142405"/>
            <a:ext cx="6096000" cy="390997"/>
          </a:xfrm>
        </p:spPr>
        <p:txBody>
          <a:bodyPr/>
          <a:lstStyle/>
          <a:p>
            <a:br>
              <a:rPr lang="en-US" sz="2400" b="1" dirty="0">
                <a:latin typeface="Calibri" panose="020F0502020204030204" pitchFamily="34" charset="0"/>
              </a:rPr>
            </a:br>
            <a:r>
              <a:rPr lang="en-US" sz="2400" b="1" dirty="0">
                <a:latin typeface="Calibri" panose="020F0502020204030204" pitchFamily="34" charset="0"/>
              </a:rPr>
              <a:t>Notice of Intent to Extend Contracts</a:t>
            </a:r>
            <a:endParaRPr lang="en-US" sz="2400" b="1" dirty="0"/>
          </a:p>
        </p:txBody>
      </p:sp>
      <p:sp>
        <p:nvSpPr>
          <p:cNvPr id="5" name="Content Placeholder 4"/>
          <p:cNvSpPr>
            <a:spLocks noGrp="1"/>
          </p:cNvSpPr>
          <p:nvPr>
            <p:ph idx="1"/>
          </p:nvPr>
        </p:nvSpPr>
        <p:spPr>
          <a:xfrm>
            <a:off x="295276" y="2133601"/>
            <a:ext cx="8543925" cy="3124200"/>
          </a:xfrm>
        </p:spPr>
        <p:txBody>
          <a:bodyPr/>
          <a:lstStyle/>
          <a:p>
            <a:pPr marL="400013" lvl="1" indent="-285750" algn="just">
              <a:spcBef>
                <a:spcPts val="600"/>
              </a:spcBef>
              <a:spcAft>
                <a:spcPts val="600"/>
              </a:spcAft>
              <a:buFont typeface="Arial" panose="020B0604020202020204" pitchFamily="34" charset="0"/>
              <a:buChar char="•"/>
            </a:pPr>
            <a:r>
              <a:rPr lang="en-US" b="0" dirty="0">
                <a:solidFill>
                  <a:srgbClr val="000000"/>
                </a:solidFill>
              </a:rPr>
              <a:t>Certified ENS Vendor con</a:t>
            </a:r>
            <a:r>
              <a:rPr lang="en-US" b="0" i="0" u="none" strike="noStrike" baseline="0" dirty="0"/>
              <a:t>tracts had an initial term of two years</a:t>
            </a:r>
            <a:r>
              <a:rPr lang="en-US" b="0" dirty="0"/>
              <a:t>, beginning </a:t>
            </a:r>
            <a:r>
              <a:rPr lang="en-US" b="0" i="0" u="none" strike="noStrike" baseline="0" dirty="0"/>
              <a:t>on January </a:t>
            </a:r>
            <a:r>
              <a:rPr lang="en-US" b="0" dirty="0"/>
              <a:t>  31</a:t>
            </a:r>
            <a:r>
              <a:rPr lang="en-US" b="0" i="0" u="none" strike="noStrike" baseline="0" dirty="0"/>
              <a:t>, 2021.</a:t>
            </a:r>
          </a:p>
          <a:p>
            <a:pPr marL="400013" lvl="1" indent="-285750">
              <a:spcBef>
                <a:spcPts val="600"/>
              </a:spcBef>
              <a:spcAft>
                <a:spcPts val="600"/>
              </a:spcAft>
              <a:buFont typeface="Arial" panose="020B0604020202020204" pitchFamily="34" charset="0"/>
              <a:buChar char="•"/>
            </a:pPr>
            <a:r>
              <a:rPr lang="en-US" b="0" i="0" u="none" strike="noStrike" baseline="0" dirty="0"/>
              <a:t>EOHHS has the option to extend contracts for up to two additional one-year terms or reopen the Request for Applications (RFA). </a:t>
            </a:r>
          </a:p>
          <a:p>
            <a:pPr marL="400013" lvl="1" indent="-285750">
              <a:spcBef>
                <a:spcPts val="600"/>
              </a:spcBef>
              <a:spcAft>
                <a:spcPts val="600"/>
              </a:spcAft>
              <a:buFont typeface="Arial" panose="020B0604020202020204" pitchFamily="34" charset="0"/>
              <a:buChar char="•"/>
            </a:pPr>
            <a:r>
              <a:rPr lang="en-US" b="0" i="0" u="none" strike="noStrike" baseline="0" dirty="0"/>
              <a:t>EOHHS is in discussion with each of the existing vendors </a:t>
            </a:r>
            <a:r>
              <a:rPr lang="en-US" dirty="0"/>
              <a:t>about </a:t>
            </a:r>
            <a:r>
              <a:rPr lang="en-US" b="0" dirty="0"/>
              <a:t>proposed revisions to the contract.</a:t>
            </a:r>
          </a:p>
          <a:p>
            <a:pPr marL="400013" lvl="1" indent="-285750">
              <a:spcBef>
                <a:spcPts val="600"/>
              </a:spcBef>
              <a:spcAft>
                <a:spcPts val="600"/>
              </a:spcAft>
              <a:buFont typeface="Arial" panose="020B0604020202020204" pitchFamily="34" charset="0"/>
              <a:buChar char="•"/>
            </a:pPr>
            <a:r>
              <a:rPr lang="en-US" b="0" i="0" u="none" strike="noStrike" baseline="0" dirty="0"/>
              <a:t>A new contract must </a:t>
            </a:r>
            <a:r>
              <a:rPr lang="en-US" b="0" dirty="0"/>
              <a:t>be in place before January 31, 2023</a:t>
            </a:r>
            <a:endParaRPr lang="en-US" b="0" i="0" u="none" strike="noStrike" baseline="0" dirty="0"/>
          </a:p>
          <a:p>
            <a:pPr algn="l"/>
            <a:endParaRPr lang="en-US" dirty="0"/>
          </a:p>
          <a:p>
            <a:pPr marL="0" indent="0">
              <a:buNone/>
            </a:pPr>
            <a:endParaRPr lang="en-US" b="0" dirty="0">
              <a:solidFill>
                <a:srgbClr val="000000"/>
              </a:solidFill>
              <a:latin typeface="CIDFont+F1"/>
            </a:endParaRPr>
          </a:p>
        </p:txBody>
      </p:sp>
      <p:sp>
        <p:nvSpPr>
          <p:cNvPr id="4" name="Slide Number Placeholder 3"/>
          <p:cNvSpPr>
            <a:spLocks noGrp="1"/>
          </p:cNvSpPr>
          <p:nvPr>
            <p:ph type="sldNum" sz="quarter" idx="11"/>
          </p:nvPr>
        </p:nvSpPr>
        <p:spPr>
          <a:xfrm>
            <a:off x="4219575" y="6570662"/>
            <a:ext cx="685800" cy="287338"/>
          </a:xfrm>
        </p:spPr>
        <p:txBody>
          <a:bodyPr/>
          <a:lstStyle/>
          <a:p>
            <a:pPr>
              <a:defRPr/>
            </a:pPr>
            <a:fld id="{26A24CCA-F466-43CF-BAB8-FE65B26DBD54}" type="slidenum">
              <a:rPr lang="en-US" smtClean="0"/>
              <a:t>7</a:t>
            </a:fld>
            <a:endParaRPr lang="en-US" dirty="0"/>
          </a:p>
        </p:txBody>
      </p:sp>
      <p:sp>
        <p:nvSpPr>
          <p:cNvPr id="6" name="Content Placeholder 4"/>
          <p:cNvSpPr txBox="1">
            <a:spLocks/>
          </p:cNvSpPr>
          <p:nvPr/>
        </p:nvSpPr>
        <p:spPr bwMode="auto">
          <a:xfrm>
            <a:off x="295275" y="1219200"/>
            <a:ext cx="8553450" cy="565150"/>
          </a:xfrm>
          <a:prstGeom prst="rect">
            <a:avLst/>
          </a:prstGeom>
          <a:solidFill>
            <a:schemeClr val="accent1">
              <a:lumMod val="20000"/>
              <a:lumOff val="80000"/>
            </a:schemeClr>
          </a:solidFill>
          <a:ln w="9525">
            <a:noFill/>
            <a:miter lim="800000"/>
            <a:headEnd/>
            <a:tailEnd/>
          </a:ln>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Font typeface="Arial" charset="0"/>
              <a:buChar char="•"/>
              <a:defRPr b="1"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r>
              <a:rPr lang="en-US" dirty="0">
                <a:latin typeface="CIDFont+F4"/>
              </a:rPr>
              <a:t>EOHHS has sent a notice of intent to extend the contracts for both vendors</a:t>
            </a:r>
            <a:endParaRPr lang="en-US" dirty="0"/>
          </a:p>
        </p:txBody>
      </p:sp>
    </p:spTree>
    <p:extLst>
      <p:ext uri="{BB962C8B-B14F-4D97-AF65-F5344CB8AC3E}">
        <p14:creationId xmlns:p14="http://schemas.microsoft.com/office/powerpoint/2010/main" val="167018191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832692" y="142404"/>
            <a:ext cx="6101507" cy="532636"/>
          </a:xfrm>
        </p:spPr>
        <p:txBody>
          <a:bodyPr/>
          <a:lstStyle/>
          <a:p>
            <a:br>
              <a:rPr lang="en-US" sz="2400" b="1" i="0" dirty="0">
                <a:effectLst/>
                <a:latin typeface="Calibri" panose="020F0502020204030204" pitchFamily="34" charset="0"/>
              </a:rPr>
            </a:br>
            <a:r>
              <a:rPr lang="en-US" sz="2400" b="1" i="0" dirty="0">
                <a:effectLst/>
                <a:latin typeface="Calibri" panose="020F0502020204030204" pitchFamily="34" charset="0"/>
              </a:rPr>
              <a:t>ENS Quality Improvement</a:t>
            </a:r>
            <a:endParaRPr lang="en-US" sz="2400" b="1" dirty="0"/>
          </a:p>
        </p:txBody>
      </p:sp>
      <p:sp>
        <p:nvSpPr>
          <p:cNvPr id="5" name="Content Placeholder 4"/>
          <p:cNvSpPr>
            <a:spLocks noGrp="1"/>
          </p:cNvSpPr>
          <p:nvPr>
            <p:ph idx="1"/>
          </p:nvPr>
        </p:nvSpPr>
        <p:spPr>
          <a:xfrm>
            <a:off x="391273" y="4969826"/>
            <a:ext cx="8445555" cy="1198423"/>
          </a:xfrm>
        </p:spPr>
        <p:txBody>
          <a:bodyPr/>
          <a:lstStyle/>
          <a:p>
            <a:pPr marL="0" indent="0">
              <a:spcBef>
                <a:spcPts val="0"/>
              </a:spcBef>
              <a:spcAft>
                <a:spcPts val="0"/>
              </a:spcAft>
              <a:buNone/>
            </a:pPr>
            <a:r>
              <a:rPr lang="en-US" b="0" dirty="0"/>
              <a:t>The proposed revisions will clarify what is required by vendors from a reporting perspective. These changes will facilitate identification of areas of opportunity for further improvements via educational support for vendors, providers and MA Acute Care Hospitals, by the HIway thus improving usefulness of the ENS Framework</a:t>
            </a:r>
          </a:p>
          <a:p>
            <a:pPr>
              <a:spcBef>
                <a:spcPts val="0"/>
              </a:spcBef>
              <a:spcAft>
                <a:spcPts val="0"/>
              </a:spcAft>
              <a:buFont typeface="Arial" panose="020B0604020202020204" pitchFamily="34" charset="0"/>
              <a:buChar char="•"/>
            </a:pPr>
            <a:endParaRPr lang="en-US" b="0" dirty="0"/>
          </a:p>
          <a:p>
            <a:pPr marL="0" indent="0" algn="just">
              <a:spcBef>
                <a:spcPts val="0"/>
              </a:spcBef>
              <a:spcAft>
                <a:spcPts val="0"/>
              </a:spcAft>
              <a:buNone/>
            </a:pPr>
            <a:endParaRPr lang="en-US" b="0" dirty="0"/>
          </a:p>
          <a:p>
            <a:pPr marL="0" lvl="1" indent="0">
              <a:spcBef>
                <a:spcPts val="0"/>
              </a:spcBef>
              <a:spcAft>
                <a:spcPts val="0"/>
              </a:spcAft>
              <a:buNone/>
            </a:pPr>
            <a:r>
              <a:rPr lang="en-US" sz="1600" dirty="0"/>
              <a:t>. </a:t>
            </a:r>
          </a:p>
          <a:p>
            <a:pPr marL="457054" lvl="1" indent="0" algn="just">
              <a:spcAft>
                <a:spcPts val="0"/>
              </a:spcAft>
              <a:buNone/>
            </a:pPr>
            <a:endParaRPr lang="en-US" sz="1600" b="1" dirty="0"/>
          </a:p>
          <a:p>
            <a:pPr marL="457054" lvl="1" indent="0" algn="just">
              <a:spcAft>
                <a:spcPts val="0"/>
              </a:spcAft>
              <a:buNone/>
            </a:pPr>
            <a:endParaRPr lang="en-US" sz="1600" dirty="0"/>
          </a:p>
          <a:p>
            <a:pPr marL="457054" lvl="1" indent="0" algn="just">
              <a:spcAft>
                <a:spcPts val="0"/>
              </a:spcAft>
              <a:buNone/>
            </a:pPr>
            <a:endParaRPr lang="en-US" sz="1600" dirty="0"/>
          </a:p>
          <a:p>
            <a:pPr marL="457054" lvl="1" indent="0">
              <a:spcBef>
                <a:spcPts val="600"/>
              </a:spcBef>
              <a:spcAft>
                <a:spcPts val="600"/>
              </a:spcAft>
              <a:buNone/>
            </a:pPr>
            <a:endParaRPr lang="en-US" sz="1600" b="1" dirty="0"/>
          </a:p>
          <a:p>
            <a:pPr marL="457054" lvl="1" indent="0">
              <a:spcBef>
                <a:spcPts val="600"/>
              </a:spcBef>
              <a:spcAft>
                <a:spcPts val="600"/>
              </a:spcAft>
              <a:buNone/>
            </a:pPr>
            <a:endParaRPr lang="en-US" sz="1600" b="1" dirty="0"/>
          </a:p>
        </p:txBody>
      </p:sp>
      <p:sp>
        <p:nvSpPr>
          <p:cNvPr id="4" name="Slide Number Placeholder 3"/>
          <p:cNvSpPr>
            <a:spLocks noGrp="1"/>
          </p:cNvSpPr>
          <p:nvPr>
            <p:ph type="sldNum" sz="quarter" idx="11"/>
          </p:nvPr>
        </p:nvSpPr>
        <p:spPr>
          <a:xfrm>
            <a:off x="4219575" y="6570662"/>
            <a:ext cx="685800" cy="287338"/>
          </a:xfrm>
        </p:spPr>
        <p:txBody>
          <a:bodyPr/>
          <a:lstStyle/>
          <a:p>
            <a:pPr>
              <a:defRPr/>
            </a:pPr>
            <a:r>
              <a:rPr lang="en-US" dirty="0"/>
              <a:t> </a:t>
            </a:r>
          </a:p>
          <a:p>
            <a:pPr>
              <a:defRPr/>
            </a:pPr>
            <a:endParaRPr lang="en-US" dirty="0"/>
          </a:p>
        </p:txBody>
      </p:sp>
      <p:sp>
        <p:nvSpPr>
          <p:cNvPr id="6" name="TextBox 5">
            <a:extLst>
              <a:ext uri="{FF2B5EF4-FFF2-40B4-BE49-F238E27FC236}">
                <a16:creationId xmlns:a16="http://schemas.microsoft.com/office/drawing/2014/main" id="{5B6A00CE-104B-483A-8DC1-55A28FA36A3A}"/>
              </a:ext>
            </a:extLst>
          </p:cNvPr>
          <p:cNvSpPr txBox="1"/>
          <p:nvPr/>
        </p:nvSpPr>
        <p:spPr>
          <a:xfrm flipH="1">
            <a:off x="380143" y="929205"/>
            <a:ext cx="8449635" cy="646331"/>
          </a:xfrm>
          <a:prstGeom prst="rect">
            <a:avLst/>
          </a:prstGeom>
          <a:solidFill>
            <a:schemeClr val="accent1">
              <a:lumMod val="20000"/>
              <a:lumOff val="80000"/>
            </a:schemeClr>
          </a:solidFill>
        </p:spPr>
        <p:txBody>
          <a:bodyPr wrap="square" rtlCol="0">
            <a:spAutoFit/>
          </a:bodyPr>
          <a:lstStyle/>
          <a:p>
            <a:r>
              <a:rPr lang="en-US" b="1" dirty="0"/>
              <a:t>The Mass HIway team continually works to identify opportunities to improve the ENS Framework </a:t>
            </a:r>
          </a:p>
        </p:txBody>
      </p:sp>
      <p:sp>
        <p:nvSpPr>
          <p:cNvPr id="7" name="TextBox 6">
            <a:extLst>
              <a:ext uri="{FF2B5EF4-FFF2-40B4-BE49-F238E27FC236}">
                <a16:creationId xmlns:a16="http://schemas.microsoft.com/office/drawing/2014/main" id="{EB6E35BA-667B-408A-B315-64D16677C3BC}"/>
              </a:ext>
            </a:extLst>
          </p:cNvPr>
          <p:cNvSpPr txBox="1"/>
          <p:nvPr/>
        </p:nvSpPr>
        <p:spPr>
          <a:xfrm>
            <a:off x="414919" y="3572806"/>
            <a:ext cx="8398261" cy="369332"/>
          </a:xfrm>
          <a:prstGeom prst="rect">
            <a:avLst/>
          </a:prstGeom>
          <a:solidFill>
            <a:schemeClr val="accent1">
              <a:lumMod val="20000"/>
              <a:lumOff val="80000"/>
            </a:schemeClr>
          </a:solidFill>
        </p:spPr>
        <p:txBody>
          <a:bodyPr wrap="square" rtlCol="0">
            <a:spAutoFit/>
          </a:bodyPr>
          <a:lstStyle/>
          <a:p>
            <a:pPr marL="0" indent="0">
              <a:spcBef>
                <a:spcPts val="0"/>
              </a:spcBef>
              <a:spcAft>
                <a:spcPts val="0"/>
              </a:spcAft>
              <a:buNone/>
            </a:pPr>
            <a:r>
              <a:rPr lang="en-US" b="1" dirty="0"/>
              <a:t>Action Taken</a:t>
            </a:r>
          </a:p>
        </p:txBody>
      </p:sp>
      <p:sp>
        <p:nvSpPr>
          <p:cNvPr id="10" name="TextBox 9">
            <a:extLst>
              <a:ext uri="{FF2B5EF4-FFF2-40B4-BE49-F238E27FC236}">
                <a16:creationId xmlns:a16="http://schemas.microsoft.com/office/drawing/2014/main" id="{607513F9-7AEF-4440-8404-C94259B16F84}"/>
              </a:ext>
            </a:extLst>
          </p:cNvPr>
          <p:cNvSpPr txBox="1"/>
          <p:nvPr/>
        </p:nvSpPr>
        <p:spPr>
          <a:xfrm>
            <a:off x="391273" y="2498842"/>
            <a:ext cx="8495013" cy="372223"/>
          </a:xfrm>
          <a:prstGeom prst="rect">
            <a:avLst/>
          </a:prstGeom>
          <a:solidFill>
            <a:schemeClr val="accent1">
              <a:lumMod val="20000"/>
              <a:lumOff val="80000"/>
            </a:schemeClr>
          </a:solidFill>
        </p:spPr>
        <p:txBody>
          <a:bodyPr wrap="square" rtlCol="0">
            <a:spAutoFit/>
          </a:bodyPr>
          <a:lstStyle/>
          <a:p>
            <a:r>
              <a:rPr lang="en-US" b="1" dirty="0"/>
              <a:t>Improvement opportunity</a:t>
            </a:r>
          </a:p>
        </p:txBody>
      </p:sp>
      <p:sp>
        <p:nvSpPr>
          <p:cNvPr id="11" name="TextBox 10">
            <a:extLst>
              <a:ext uri="{FF2B5EF4-FFF2-40B4-BE49-F238E27FC236}">
                <a16:creationId xmlns:a16="http://schemas.microsoft.com/office/drawing/2014/main" id="{0FFC7E3B-1996-4007-96D3-54213E2493F9}"/>
              </a:ext>
            </a:extLst>
          </p:cNvPr>
          <p:cNvSpPr txBox="1"/>
          <p:nvPr/>
        </p:nvSpPr>
        <p:spPr>
          <a:xfrm flipH="1">
            <a:off x="371579" y="1559879"/>
            <a:ext cx="8445555" cy="922424"/>
          </a:xfrm>
          <a:prstGeom prst="rect">
            <a:avLst/>
          </a:prstGeom>
          <a:noFill/>
        </p:spPr>
        <p:txBody>
          <a:bodyPr wrap="square" rtlCol="0">
            <a:spAutoFit/>
          </a:bodyPr>
          <a:lstStyle/>
          <a:p>
            <a:pPr marL="0" indent="0">
              <a:spcBef>
                <a:spcPts val="0"/>
              </a:spcBef>
              <a:spcAft>
                <a:spcPts val="0"/>
              </a:spcAft>
              <a:buNone/>
            </a:pPr>
            <a:r>
              <a:rPr lang="en-US" b="0" dirty="0"/>
              <a:t>The HIway team relies upon quarterly reporting by certified ENS vendors to understand data</a:t>
            </a:r>
            <a:r>
              <a:rPr lang="en-US" dirty="0"/>
              <a:t> </a:t>
            </a:r>
            <a:r>
              <a:rPr lang="en-US" b="0" dirty="0"/>
              <a:t>gaps and trends and areas where it can facilitate improvements for vendors, providers and entities required to submit notifications.</a:t>
            </a:r>
          </a:p>
        </p:txBody>
      </p:sp>
      <p:sp>
        <p:nvSpPr>
          <p:cNvPr id="12" name="TextBox 11">
            <a:extLst>
              <a:ext uri="{FF2B5EF4-FFF2-40B4-BE49-F238E27FC236}">
                <a16:creationId xmlns:a16="http://schemas.microsoft.com/office/drawing/2014/main" id="{A96A1B50-D346-409F-AA25-B25FF50B0B3E}"/>
              </a:ext>
            </a:extLst>
          </p:cNvPr>
          <p:cNvSpPr txBox="1"/>
          <p:nvPr/>
        </p:nvSpPr>
        <p:spPr>
          <a:xfrm>
            <a:off x="371579" y="2882205"/>
            <a:ext cx="8677377" cy="646331"/>
          </a:xfrm>
          <a:prstGeom prst="rect">
            <a:avLst/>
          </a:prstGeom>
          <a:noFill/>
        </p:spPr>
        <p:txBody>
          <a:bodyPr wrap="square" rtlCol="0">
            <a:spAutoFit/>
          </a:bodyPr>
          <a:lstStyle/>
          <a:p>
            <a:pPr>
              <a:spcBef>
                <a:spcPts val="0"/>
              </a:spcBef>
              <a:spcAft>
                <a:spcPts val="0"/>
              </a:spcAft>
            </a:pPr>
            <a:r>
              <a:rPr lang="en-US" b="0" dirty="0"/>
              <a:t>Reporting templates outlined in the prior contract lacked the concrete definitions and t</a:t>
            </a:r>
            <a:r>
              <a:rPr lang="en-US" dirty="0"/>
              <a:t>emplates </a:t>
            </a:r>
            <a:r>
              <a:rPr lang="en-US" b="0" dirty="0"/>
              <a:t>proved difficult to populate and lacked meaningful data.</a:t>
            </a:r>
          </a:p>
        </p:txBody>
      </p:sp>
      <p:sp>
        <p:nvSpPr>
          <p:cNvPr id="13" name="TextBox 12">
            <a:extLst>
              <a:ext uri="{FF2B5EF4-FFF2-40B4-BE49-F238E27FC236}">
                <a16:creationId xmlns:a16="http://schemas.microsoft.com/office/drawing/2014/main" id="{DDC370A1-23F7-456E-9FF5-1713EAD349C5}"/>
              </a:ext>
            </a:extLst>
          </p:cNvPr>
          <p:cNvSpPr txBox="1"/>
          <p:nvPr/>
        </p:nvSpPr>
        <p:spPr>
          <a:xfrm>
            <a:off x="335416" y="4002839"/>
            <a:ext cx="8454118" cy="646331"/>
          </a:xfrm>
          <a:prstGeom prst="rect">
            <a:avLst/>
          </a:prstGeom>
          <a:noFill/>
        </p:spPr>
        <p:txBody>
          <a:bodyPr wrap="square" rtlCol="0">
            <a:spAutoFit/>
          </a:bodyPr>
          <a:lstStyle/>
          <a:p>
            <a:pPr marL="0" indent="0">
              <a:spcBef>
                <a:spcPts val="0"/>
              </a:spcBef>
              <a:spcAft>
                <a:spcPts val="0"/>
              </a:spcAft>
              <a:buNone/>
            </a:pPr>
            <a:r>
              <a:rPr lang="en-US" b="0" dirty="0">
                <a:solidFill>
                  <a:srgbClr val="000000"/>
                </a:solidFill>
                <a:effectLst/>
                <a:ea typeface="Times New Roman" panose="02020603050405020304" pitchFamily="18" charset="0"/>
                <a:cs typeface="Calibri" panose="020F0502020204030204" pitchFamily="34" charset="0"/>
              </a:rPr>
              <a:t>The HIway team created </a:t>
            </a:r>
            <a:r>
              <a:rPr lang="en-US" b="0" dirty="0"/>
              <a:t>more specific definitions and improved reporting templates and is in discussions regarding these revisions </a:t>
            </a:r>
            <a:r>
              <a:rPr lang="en-US" b="0"/>
              <a:t>with vendors.</a:t>
            </a:r>
            <a:endParaRPr lang="en-US" b="0" dirty="0"/>
          </a:p>
        </p:txBody>
      </p:sp>
      <p:sp>
        <p:nvSpPr>
          <p:cNvPr id="14" name="TextBox 13">
            <a:extLst>
              <a:ext uri="{FF2B5EF4-FFF2-40B4-BE49-F238E27FC236}">
                <a16:creationId xmlns:a16="http://schemas.microsoft.com/office/drawing/2014/main" id="{2297901F-84CD-47CD-A587-F3A2C1E3D3AE}"/>
              </a:ext>
            </a:extLst>
          </p:cNvPr>
          <p:cNvSpPr txBox="1"/>
          <p:nvPr/>
        </p:nvSpPr>
        <p:spPr>
          <a:xfrm>
            <a:off x="414919" y="4649170"/>
            <a:ext cx="8410779" cy="369332"/>
          </a:xfrm>
          <a:prstGeom prst="rect">
            <a:avLst/>
          </a:prstGeom>
          <a:solidFill>
            <a:schemeClr val="accent1">
              <a:lumMod val="20000"/>
              <a:lumOff val="80000"/>
            </a:schemeClr>
          </a:solidFill>
        </p:spPr>
        <p:txBody>
          <a:bodyPr wrap="square" rtlCol="0">
            <a:spAutoFit/>
          </a:bodyPr>
          <a:lstStyle/>
          <a:p>
            <a:r>
              <a:rPr lang="en-US" b="1" dirty="0"/>
              <a:t>Expected Outcome</a:t>
            </a:r>
          </a:p>
        </p:txBody>
      </p:sp>
    </p:spTree>
    <p:extLst>
      <p:ext uri="{BB962C8B-B14F-4D97-AF65-F5344CB8AC3E}">
        <p14:creationId xmlns:p14="http://schemas.microsoft.com/office/powerpoint/2010/main" val="214816244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838202" y="250825"/>
            <a:ext cx="6101507" cy="565150"/>
          </a:xfrm>
        </p:spPr>
        <p:txBody>
          <a:bodyPr/>
          <a:lstStyle/>
          <a:p>
            <a:r>
              <a:rPr lang="en-US" sz="2400" b="1" dirty="0">
                <a:latin typeface="Calibri" panose="020F0502020204030204" pitchFamily="34" charset="0"/>
              </a:rPr>
              <a:t>ADT Landscape Surveys</a:t>
            </a:r>
            <a:endParaRPr lang="en-US" sz="2400" b="1" dirty="0"/>
          </a:p>
        </p:txBody>
      </p:sp>
      <p:sp>
        <p:nvSpPr>
          <p:cNvPr id="5" name="Content Placeholder 4"/>
          <p:cNvSpPr>
            <a:spLocks noGrp="1"/>
          </p:cNvSpPr>
          <p:nvPr>
            <p:ph idx="1"/>
          </p:nvPr>
        </p:nvSpPr>
        <p:spPr>
          <a:xfrm>
            <a:off x="285750" y="1295400"/>
            <a:ext cx="8553450" cy="5029200"/>
          </a:xfrm>
        </p:spPr>
        <p:txBody>
          <a:bodyPr/>
          <a:lstStyle/>
          <a:p>
            <a:pPr marL="457054" lvl="1" indent="0" algn="just">
              <a:spcAft>
                <a:spcPts val="0"/>
              </a:spcAft>
              <a:buNone/>
            </a:pPr>
            <a:endParaRPr lang="en-US" sz="1600" b="1" dirty="0"/>
          </a:p>
          <a:p>
            <a:pPr marL="457054" lvl="1" indent="0" algn="just">
              <a:spcAft>
                <a:spcPts val="0"/>
              </a:spcAft>
              <a:buNone/>
            </a:pPr>
            <a:endParaRPr lang="en-US" sz="1600" dirty="0"/>
          </a:p>
          <a:p>
            <a:pPr marL="457054" lvl="1" indent="0" algn="just">
              <a:spcAft>
                <a:spcPts val="0"/>
              </a:spcAft>
              <a:buNone/>
            </a:pPr>
            <a:endParaRPr lang="en-US" sz="1600" dirty="0"/>
          </a:p>
          <a:p>
            <a:pPr lvl="1" algn="just">
              <a:spcAft>
                <a:spcPts val="0"/>
              </a:spcAft>
              <a:buFont typeface="Arial" panose="020B0604020202020204" pitchFamily="34" charset="0"/>
              <a:buChar char="•"/>
            </a:pPr>
            <a:endParaRPr lang="en-US" sz="1600" dirty="0"/>
          </a:p>
          <a:p>
            <a:pPr lvl="1" algn="just">
              <a:spcAft>
                <a:spcPts val="0"/>
              </a:spcAft>
              <a:buFont typeface="Arial" panose="020B0604020202020204" pitchFamily="34" charset="0"/>
              <a:buChar char="•"/>
            </a:pPr>
            <a:endParaRPr lang="en-US" sz="1600" dirty="0"/>
          </a:p>
          <a:p>
            <a:pPr marL="457054" lvl="1" indent="0" algn="just">
              <a:spcAft>
                <a:spcPts val="0"/>
              </a:spcAft>
              <a:buNone/>
            </a:pPr>
            <a:endParaRPr lang="en-US" sz="1600" dirty="0"/>
          </a:p>
          <a:p>
            <a:pPr marL="457054" lvl="1" indent="0" algn="just">
              <a:spcAft>
                <a:spcPts val="0"/>
              </a:spcAft>
              <a:buNone/>
            </a:pPr>
            <a:endParaRPr lang="en-US" sz="1600" b="1" dirty="0"/>
          </a:p>
          <a:p>
            <a:pPr marL="457054" lvl="1" indent="0" algn="just">
              <a:spcAft>
                <a:spcPts val="0"/>
              </a:spcAft>
              <a:buNone/>
            </a:pPr>
            <a:endParaRPr lang="en-US" sz="1600" dirty="0"/>
          </a:p>
          <a:p>
            <a:pPr marL="457054" lvl="1" indent="0" algn="just">
              <a:spcAft>
                <a:spcPts val="0"/>
              </a:spcAft>
              <a:buNone/>
            </a:pPr>
            <a:endParaRPr lang="en-US" sz="1600" dirty="0"/>
          </a:p>
          <a:p>
            <a:pPr marL="457054" lvl="1" indent="0">
              <a:spcBef>
                <a:spcPts val="600"/>
              </a:spcBef>
              <a:spcAft>
                <a:spcPts val="600"/>
              </a:spcAft>
              <a:buNone/>
            </a:pPr>
            <a:endParaRPr lang="en-US" sz="1600" b="1" dirty="0"/>
          </a:p>
          <a:p>
            <a:pPr marL="457054" lvl="1" indent="0">
              <a:spcBef>
                <a:spcPts val="600"/>
              </a:spcBef>
              <a:spcAft>
                <a:spcPts val="600"/>
              </a:spcAft>
              <a:buNone/>
            </a:pPr>
            <a:endParaRPr lang="en-US" sz="1600" b="1" dirty="0"/>
          </a:p>
        </p:txBody>
      </p:sp>
      <p:sp>
        <p:nvSpPr>
          <p:cNvPr id="4" name="Slide Number Placeholder 3"/>
          <p:cNvSpPr>
            <a:spLocks noGrp="1"/>
          </p:cNvSpPr>
          <p:nvPr>
            <p:ph type="sldNum" sz="quarter" idx="11"/>
          </p:nvPr>
        </p:nvSpPr>
        <p:spPr>
          <a:xfrm>
            <a:off x="4219575" y="6570662"/>
            <a:ext cx="685800" cy="287338"/>
          </a:xfrm>
        </p:spPr>
        <p:txBody>
          <a:bodyPr/>
          <a:lstStyle/>
          <a:p>
            <a:pPr>
              <a:defRPr/>
            </a:pPr>
            <a:endParaRPr lang="en-US" dirty="0">
              <a:solidFill>
                <a:prstClr val="black"/>
              </a:solidFill>
            </a:endParaRPr>
          </a:p>
          <a:p>
            <a:pPr>
              <a:defRPr/>
            </a:pPr>
            <a:endParaRPr lang="en-US" dirty="0">
              <a:solidFill>
                <a:prstClr val="black"/>
              </a:solidFill>
            </a:endParaRPr>
          </a:p>
        </p:txBody>
      </p:sp>
      <p:sp>
        <p:nvSpPr>
          <p:cNvPr id="2" name="TextBox 1">
            <a:extLst>
              <a:ext uri="{FF2B5EF4-FFF2-40B4-BE49-F238E27FC236}">
                <a16:creationId xmlns:a16="http://schemas.microsoft.com/office/drawing/2014/main" id="{322F4881-7001-4FBB-85B8-5823C8CB7DBF}"/>
              </a:ext>
            </a:extLst>
          </p:cNvPr>
          <p:cNvSpPr txBox="1"/>
          <p:nvPr/>
        </p:nvSpPr>
        <p:spPr>
          <a:xfrm>
            <a:off x="285750" y="1111290"/>
            <a:ext cx="8477250" cy="1200329"/>
          </a:xfrm>
          <a:prstGeom prst="rect">
            <a:avLst/>
          </a:prstGeom>
          <a:solidFill>
            <a:schemeClr val="accent1">
              <a:lumMod val="20000"/>
              <a:lumOff val="80000"/>
            </a:schemeClr>
          </a:solidFill>
        </p:spPr>
        <p:txBody>
          <a:bodyPr wrap="square" rtlCol="0">
            <a:spAutoFit/>
          </a:bodyPr>
          <a:lstStyle/>
          <a:p>
            <a:pPr>
              <a:defRPr/>
            </a:pPr>
            <a:r>
              <a:rPr lang="en-US" b="1" dirty="0">
                <a:solidFill>
                  <a:prstClr val="black"/>
                </a:solidFill>
                <a:latin typeface="Calibri"/>
              </a:rPr>
              <a:t>The HIway Account Management Team is introducing two surveys to better understand the challenges providers face within the current ADT landscape.  Findings from the surveys will enable the team to provide appropriate educational materials for providers in the form of webinars and documentation.</a:t>
            </a:r>
          </a:p>
        </p:txBody>
      </p:sp>
      <p:sp>
        <p:nvSpPr>
          <p:cNvPr id="6" name="TextBox 5">
            <a:extLst>
              <a:ext uri="{FF2B5EF4-FFF2-40B4-BE49-F238E27FC236}">
                <a16:creationId xmlns:a16="http://schemas.microsoft.com/office/drawing/2014/main" id="{5B6A00CE-104B-483A-8DC1-55A28FA36A3A}"/>
              </a:ext>
            </a:extLst>
          </p:cNvPr>
          <p:cNvSpPr txBox="1"/>
          <p:nvPr/>
        </p:nvSpPr>
        <p:spPr>
          <a:xfrm flipH="1">
            <a:off x="381000" y="2434648"/>
            <a:ext cx="8153401" cy="2492990"/>
          </a:xfrm>
          <a:prstGeom prst="rect">
            <a:avLst/>
          </a:prstGeom>
          <a:noFill/>
        </p:spPr>
        <p:txBody>
          <a:bodyPr wrap="square" rtlCol="0">
            <a:spAutoFit/>
          </a:bodyPr>
          <a:lstStyle/>
          <a:p>
            <a:pPr>
              <a:spcBef>
                <a:spcPts val="600"/>
              </a:spcBef>
              <a:spcAft>
                <a:spcPts val="600"/>
              </a:spcAft>
              <a:defRPr/>
            </a:pPr>
            <a:r>
              <a:rPr lang="en-US" b="1" dirty="0">
                <a:solidFill>
                  <a:prstClr val="black"/>
                </a:solidFill>
                <a:latin typeface="Calibri"/>
              </a:rPr>
              <a:t>Psychiatric Hospital Survey</a:t>
            </a:r>
          </a:p>
          <a:p>
            <a:pPr marL="285750" indent="-285750">
              <a:spcBef>
                <a:spcPts val="600"/>
              </a:spcBef>
              <a:spcAft>
                <a:spcPts val="600"/>
              </a:spcAft>
              <a:buFont typeface="Arial" panose="020B0604020202020204" pitchFamily="34" charset="0"/>
              <a:buChar char="•"/>
              <a:defRPr/>
            </a:pPr>
            <a:r>
              <a:rPr lang="en-US" dirty="0">
                <a:solidFill>
                  <a:prstClr val="black"/>
                </a:solidFill>
                <a:latin typeface="Calibri"/>
              </a:rPr>
              <a:t>A survey will be sent to all freestanding psychiatric hospitals and inpatient psychiatric units within the state.</a:t>
            </a:r>
          </a:p>
          <a:p>
            <a:pPr marL="285750" indent="-285750">
              <a:spcBef>
                <a:spcPts val="600"/>
              </a:spcBef>
              <a:spcAft>
                <a:spcPts val="600"/>
              </a:spcAft>
              <a:buFont typeface="Arial" panose="020B0604020202020204" pitchFamily="34" charset="0"/>
              <a:buChar char="•"/>
              <a:defRPr/>
            </a:pPr>
            <a:r>
              <a:rPr lang="en-US" dirty="0">
                <a:latin typeface="Calibri"/>
              </a:rPr>
              <a:t>The goal of the survey is to understand the hospital’s EHR and ADT landscape as well as the existing barriers for psychiatric hospitals to send or receive ADTs.</a:t>
            </a:r>
          </a:p>
          <a:p>
            <a:pPr marL="285750" indent="-285750">
              <a:spcBef>
                <a:spcPts val="600"/>
              </a:spcBef>
              <a:spcAft>
                <a:spcPts val="600"/>
              </a:spcAft>
              <a:buFont typeface="Arial" panose="020B0604020202020204" pitchFamily="34" charset="0"/>
              <a:buChar char="•"/>
              <a:defRPr/>
            </a:pPr>
            <a:r>
              <a:rPr lang="en-US" dirty="0">
                <a:solidFill>
                  <a:prstClr val="black"/>
                </a:solidFill>
                <a:latin typeface="Calibri"/>
              </a:rPr>
              <a:t>The Mass HIway has partnered with the Department of Mental Health to distribute this survey.</a:t>
            </a:r>
          </a:p>
        </p:txBody>
      </p:sp>
      <p:sp>
        <p:nvSpPr>
          <p:cNvPr id="8" name="TextBox 7">
            <a:extLst>
              <a:ext uri="{FF2B5EF4-FFF2-40B4-BE49-F238E27FC236}">
                <a16:creationId xmlns:a16="http://schemas.microsoft.com/office/drawing/2014/main" id="{A60A85A9-68A5-4BD8-A9F8-E93C0D24B901}"/>
              </a:ext>
            </a:extLst>
          </p:cNvPr>
          <p:cNvSpPr txBox="1"/>
          <p:nvPr/>
        </p:nvSpPr>
        <p:spPr>
          <a:xfrm flipH="1">
            <a:off x="380998" y="4917699"/>
            <a:ext cx="8031906" cy="1785104"/>
          </a:xfrm>
          <a:prstGeom prst="rect">
            <a:avLst/>
          </a:prstGeom>
          <a:noFill/>
        </p:spPr>
        <p:txBody>
          <a:bodyPr wrap="square" rtlCol="0">
            <a:spAutoFit/>
          </a:bodyPr>
          <a:lstStyle/>
          <a:p>
            <a:pPr>
              <a:spcBef>
                <a:spcPts val="600"/>
              </a:spcBef>
              <a:spcAft>
                <a:spcPts val="600"/>
              </a:spcAft>
              <a:defRPr/>
            </a:pPr>
            <a:r>
              <a:rPr lang="en-US" b="1" dirty="0">
                <a:solidFill>
                  <a:prstClr val="black"/>
                </a:solidFill>
                <a:latin typeface="Calibri"/>
              </a:rPr>
              <a:t>Federally Qualified Health Center (FQHC) Survey</a:t>
            </a:r>
          </a:p>
          <a:p>
            <a:pPr marL="285750" indent="-285750">
              <a:spcBef>
                <a:spcPts val="600"/>
              </a:spcBef>
              <a:spcAft>
                <a:spcPts val="600"/>
              </a:spcAft>
              <a:buFont typeface="Arial" panose="020B0604020202020204" pitchFamily="34" charset="0"/>
              <a:buChar char="•"/>
              <a:defRPr/>
            </a:pPr>
            <a:r>
              <a:rPr lang="en-US" dirty="0">
                <a:solidFill>
                  <a:prstClr val="black"/>
                </a:solidFill>
                <a:latin typeface="Calibri"/>
              </a:rPr>
              <a:t>A survey will be sent to all Federally Qualified Health Centers (FQHC’s) in the state.</a:t>
            </a:r>
          </a:p>
          <a:p>
            <a:pPr marL="285750" indent="-285750">
              <a:spcBef>
                <a:spcPts val="600"/>
              </a:spcBef>
              <a:spcAft>
                <a:spcPts val="600"/>
              </a:spcAft>
              <a:buFont typeface="Arial" panose="020B0604020202020204" pitchFamily="34" charset="0"/>
              <a:buChar char="•"/>
              <a:defRPr/>
            </a:pPr>
            <a:r>
              <a:rPr lang="en-US" dirty="0">
                <a:latin typeface="Calibri"/>
              </a:rPr>
              <a:t>The goal of this survey is to understand workflow challenges related to the use of ADTs.</a:t>
            </a:r>
          </a:p>
        </p:txBody>
      </p:sp>
    </p:spTree>
    <p:extLst>
      <p:ext uri="{BB962C8B-B14F-4D97-AF65-F5344CB8AC3E}">
        <p14:creationId xmlns:p14="http://schemas.microsoft.com/office/powerpoint/2010/main" val="1043265819"/>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0.xml><?xml version="1.0" encoding="utf-8"?>
<p:tagLst xmlns:a="http://schemas.openxmlformats.org/drawingml/2006/main" xmlns:r="http://schemas.openxmlformats.org/officeDocument/2006/relationships" xmlns:p="http://schemas.openxmlformats.org/presentationml/2006/main">
  <p:tag name="NAME" val="MoonHalfShape"/>
  <p:tag name="ANGLE" val="5"/>
</p:tagLst>
</file>

<file path=ppt/tags/tag11.xml><?xml version="1.0" encoding="utf-8"?>
<p:tagLst xmlns:a="http://schemas.openxmlformats.org/drawingml/2006/main" xmlns:r="http://schemas.openxmlformats.org/officeDocument/2006/relationships" xmlns:p="http://schemas.openxmlformats.org/presentationml/2006/main">
  <p:tag name="NAME" val="MoonShape"/>
  <p:tag name="ANGLE" val="4"/>
</p:tagLst>
</file>

<file path=ppt/tags/tag12.xml><?xml version="1.0" encoding="utf-8"?>
<p:tagLst xmlns:a="http://schemas.openxmlformats.org/drawingml/2006/main" xmlns:r="http://schemas.openxmlformats.org/officeDocument/2006/relationships" xmlns:p="http://schemas.openxmlformats.org/presentationml/2006/main">
  <p:tag name="NAME" val="MoonHalfShape"/>
  <p:tag name="ANGLE" val="4"/>
</p:tagLst>
</file>

<file path=ppt/tags/tag13.xml><?xml version="1.0" encoding="utf-8"?>
<p:tagLst xmlns:a="http://schemas.openxmlformats.org/drawingml/2006/main" xmlns:r="http://schemas.openxmlformats.org/officeDocument/2006/relationships" xmlns:p="http://schemas.openxmlformats.org/presentationml/2006/main">
  <p:tag name="NAME" val="MoonShape"/>
  <p:tag name="ANGLE" val="2"/>
</p:tagLst>
</file>

<file path=ppt/tags/tag14.xml><?xml version="1.0" encoding="utf-8"?>
<p:tagLst xmlns:a="http://schemas.openxmlformats.org/drawingml/2006/main" xmlns:r="http://schemas.openxmlformats.org/officeDocument/2006/relationships" xmlns:p="http://schemas.openxmlformats.org/presentationml/2006/main">
  <p:tag name="NAME" val="MoonHalfShape"/>
  <p:tag name="ANGLE" val="2"/>
</p:tagLst>
</file>

<file path=ppt/tags/tag15.xml><?xml version="1.0" encoding="utf-8"?>
<p:tagLst xmlns:a="http://schemas.openxmlformats.org/drawingml/2006/main" xmlns:r="http://schemas.openxmlformats.org/officeDocument/2006/relationships" xmlns:p="http://schemas.openxmlformats.org/presentationml/2006/main">
  <p:tag name="NAME" val="MoonShape"/>
  <p:tag name="ANGLE" val="1"/>
</p:tagLst>
</file>

<file path=ppt/tags/tag16.xml><?xml version="1.0" encoding="utf-8"?>
<p:tagLst xmlns:a="http://schemas.openxmlformats.org/drawingml/2006/main" xmlns:r="http://schemas.openxmlformats.org/officeDocument/2006/relationships" xmlns:p="http://schemas.openxmlformats.org/presentationml/2006/main">
  <p:tag name="NAME" val="MoonHalfShape"/>
  <p:tag name="ANGLE" val="1"/>
</p:tagLst>
</file>

<file path=ppt/tags/tag17.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8.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9.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xml><?xml version="1.0" encoding="utf-8"?>
<p:tagLst xmlns:a="http://schemas.openxmlformats.org/drawingml/2006/main" xmlns:r="http://schemas.openxmlformats.org/officeDocument/2006/relationships" xmlns:p="http://schemas.openxmlformats.org/presentationml/2006/main">
  <p:tag name="NAME" val="Moon"/>
</p:tagLst>
</file>

<file path=ppt/tags/tag20.xml><?xml version="1.0" encoding="utf-8"?>
<p:tagLst xmlns:a="http://schemas.openxmlformats.org/drawingml/2006/main" xmlns:r="http://schemas.openxmlformats.org/officeDocument/2006/relationships" xmlns:p="http://schemas.openxmlformats.org/presentationml/2006/main">
  <p:tag name="NAME" val="Moon"/>
</p:tagLst>
</file>

<file path=ppt/tags/tag21.xml><?xml version="1.0" encoding="utf-8"?>
<p:tagLst xmlns:a="http://schemas.openxmlformats.org/drawingml/2006/main" xmlns:r="http://schemas.openxmlformats.org/officeDocument/2006/relationships" xmlns:p="http://schemas.openxmlformats.org/presentationml/2006/main">
  <p:tag name="NAME" val="Moon"/>
</p:tagLst>
</file>

<file path=ppt/tags/tag22.xml><?xml version="1.0" encoding="utf-8"?>
<p:tagLst xmlns:a="http://schemas.openxmlformats.org/drawingml/2006/main" xmlns:r="http://schemas.openxmlformats.org/officeDocument/2006/relationships" xmlns:p="http://schemas.openxmlformats.org/presentationml/2006/main">
  <p:tag name="NAME" val="Moon"/>
</p:tagLst>
</file>

<file path=ppt/tags/tag23.xml><?xml version="1.0" encoding="utf-8"?>
<p:tagLst xmlns:a="http://schemas.openxmlformats.org/drawingml/2006/main" xmlns:r="http://schemas.openxmlformats.org/officeDocument/2006/relationships" xmlns:p="http://schemas.openxmlformats.org/presentationml/2006/main">
  <p:tag name="NAME" val="Moon"/>
</p:tagLst>
</file>

<file path=ppt/tags/tag24.xml><?xml version="1.0" encoding="utf-8"?>
<p:tagLst xmlns:a="http://schemas.openxmlformats.org/drawingml/2006/main" xmlns:r="http://schemas.openxmlformats.org/officeDocument/2006/relationships" xmlns:p="http://schemas.openxmlformats.org/presentationml/2006/main">
  <p:tag name="NAME" val="Moon"/>
</p:tagLst>
</file>

<file path=ppt/tags/tag25.xml><?xml version="1.0" encoding="utf-8"?>
<p:tagLst xmlns:a="http://schemas.openxmlformats.org/drawingml/2006/main" xmlns:r="http://schemas.openxmlformats.org/officeDocument/2006/relationships" xmlns:p="http://schemas.openxmlformats.org/presentationml/2006/main">
  <p:tag name="NAME" val="MoonShape"/>
  <p:tag name="ANGLE" val="3"/>
</p:tagLst>
</file>

<file path=ppt/tags/tag26.xml><?xml version="1.0" encoding="utf-8"?>
<p:tagLst xmlns:a="http://schemas.openxmlformats.org/drawingml/2006/main" xmlns:r="http://schemas.openxmlformats.org/officeDocument/2006/relationships" xmlns:p="http://schemas.openxmlformats.org/presentationml/2006/main">
  <p:tag name="NAME" val="MoonHalfShape"/>
  <p:tag name="ANGLE" val="4"/>
</p:tagLst>
</file>

<file path=ppt/tags/tag27.xml><?xml version="1.0" encoding="utf-8"?>
<p:tagLst xmlns:a="http://schemas.openxmlformats.org/drawingml/2006/main" xmlns:r="http://schemas.openxmlformats.org/officeDocument/2006/relationships" xmlns:p="http://schemas.openxmlformats.org/presentationml/2006/main">
  <p:tag name="NAME" val="MoonShape"/>
  <p:tag name="ANGLE" val="5"/>
</p:tagLst>
</file>

<file path=ppt/tags/tag28.xml><?xml version="1.0" encoding="utf-8"?>
<p:tagLst xmlns:a="http://schemas.openxmlformats.org/drawingml/2006/main" xmlns:r="http://schemas.openxmlformats.org/officeDocument/2006/relationships" xmlns:p="http://schemas.openxmlformats.org/presentationml/2006/main">
  <p:tag name="NAME" val="MoonHalfShape"/>
  <p:tag name="ANGLE" val="5"/>
</p:tagLst>
</file>

<file path=ppt/tags/tag29.xml><?xml version="1.0" encoding="utf-8"?>
<p:tagLst xmlns:a="http://schemas.openxmlformats.org/drawingml/2006/main" xmlns:r="http://schemas.openxmlformats.org/officeDocument/2006/relationships" xmlns:p="http://schemas.openxmlformats.org/presentationml/2006/main">
  <p:tag name="NAME" val="MoonShape"/>
  <p:tag name="ANGLE" val="4"/>
</p:tagLst>
</file>

<file path=ppt/tags/tag3.xml><?xml version="1.0" encoding="utf-8"?>
<p:tagLst xmlns:a="http://schemas.openxmlformats.org/drawingml/2006/main" xmlns:r="http://schemas.openxmlformats.org/officeDocument/2006/relationships" xmlns:p="http://schemas.openxmlformats.org/presentationml/2006/main">
  <p:tag name="NAME" val="Moon"/>
</p:tagLst>
</file>

<file path=ppt/tags/tag30.xml><?xml version="1.0" encoding="utf-8"?>
<p:tagLst xmlns:a="http://schemas.openxmlformats.org/drawingml/2006/main" xmlns:r="http://schemas.openxmlformats.org/officeDocument/2006/relationships" xmlns:p="http://schemas.openxmlformats.org/presentationml/2006/main">
  <p:tag name="NAME" val="MoonHalfShape"/>
  <p:tag name="ANGLE" val="4"/>
</p:tagLst>
</file>

<file path=ppt/tags/tag31.xml><?xml version="1.0" encoding="utf-8"?>
<p:tagLst xmlns:a="http://schemas.openxmlformats.org/drawingml/2006/main" xmlns:r="http://schemas.openxmlformats.org/officeDocument/2006/relationships" xmlns:p="http://schemas.openxmlformats.org/presentationml/2006/main">
  <p:tag name="NAME" val="MoonShape"/>
  <p:tag name="ANGLE" val="2"/>
</p:tagLst>
</file>

<file path=ppt/tags/tag32.xml><?xml version="1.0" encoding="utf-8"?>
<p:tagLst xmlns:a="http://schemas.openxmlformats.org/drawingml/2006/main" xmlns:r="http://schemas.openxmlformats.org/officeDocument/2006/relationships" xmlns:p="http://schemas.openxmlformats.org/presentationml/2006/main">
  <p:tag name="NAME" val="MoonHalfShape"/>
  <p:tag name="ANGLE" val="2"/>
</p:tagLst>
</file>

<file path=ppt/tags/tag33.xml><?xml version="1.0" encoding="utf-8"?>
<p:tagLst xmlns:a="http://schemas.openxmlformats.org/drawingml/2006/main" xmlns:r="http://schemas.openxmlformats.org/officeDocument/2006/relationships" xmlns:p="http://schemas.openxmlformats.org/presentationml/2006/main">
  <p:tag name="NAME" val="MoonShape"/>
  <p:tag name="ANGLE" val="1"/>
</p:tagLst>
</file>

<file path=ppt/tags/tag34.xml><?xml version="1.0" encoding="utf-8"?>
<p:tagLst xmlns:a="http://schemas.openxmlformats.org/drawingml/2006/main" xmlns:r="http://schemas.openxmlformats.org/officeDocument/2006/relationships" xmlns:p="http://schemas.openxmlformats.org/presentationml/2006/main">
  <p:tag name="NAME" val="MoonHalfShape"/>
  <p:tag name="ANGLE" val="1"/>
</p:tagLst>
</file>

<file path=ppt/tags/tag3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6.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7.xml><?xml version="1.0" encoding="utf-8"?>
<p:tagLst xmlns:a="http://schemas.openxmlformats.org/drawingml/2006/main" xmlns:r="http://schemas.openxmlformats.org/officeDocument/2006/relationships" xmlns:p="http://schemas.openxmlformats.org/presentationml/2006/main">
  <p:tag name="NAME" val="Moon"/>
</p:tagLst>
</file>

<file path=ppt/tags/tag38.xml><?xml version="1.0" encoding="utf-8"?>
<p:tagLst xmlns:a="http://schemas.openxmlformats.org/drawingml/2006/main" xmlns:r="http://schemas.openxmlformats.org/officeDocument/2006/relationships" xmlns:p="http://schemas.openxmlformats.org/presentationml/2006/main">
  <p:tag name="NAME" val="Moon"/>
</p:tagLst>
</file>

<file path=ppt/tags/tag39.xml><?xml version="1.0" encoding="utf-8"?>
<p:tagLst xmlns:a="http://schemas.openxmlformats.org/drawingml/2006/main" xmlns:r="http://schemas.openxmlformats.org/officeDocument/2006/relationships" xmlns:p="http://schemas.openxmlformats.org/presentationml/2006/main">
  <p:tag name="NAME" val="Moon"/>
</p:tagLst>
</file>

<file path=ppt/tags/tag4.xml><?xml version="1.0" encoding="utf-8"?>
<p:tagLst xmlns:a="http://schemas.openxmlformats.org/drawingml/2006/main" xmlns:r="http://schemas.openxmlformats.org/officeDocument/2006/relationships" xmlns:p="http://schemas.openxmlformats.org/presentationml/2006/main">
  <p:tag name="NAME" val="Moon"/>
</p:tagLst>
</file>

<file path=ppt/tags/tag40.xml><?xml version="1.0" encoding="utf-8"?>
<p:tagLst xmlns:a="http://schemas.openxmlformats.org/drawingml/2006/main" xmlns:r="http://schemas.openxmlformats.org/officeDocument/2006/relationships" xmlns:p="http://schemas.openxmlformats.org/presentationml/2006/main">
  <p:tag name="NAME" val="Moon"/>
</p:tagLst>
</file>

<file path=ppt/tags/tag41.xml><?xml version="1.0" encoding="utf-8"?>
<p:tagLst xmlns:a="http://schemas.openxmlformats.org/drawingml/2006/main" xmlns:r="http://schemas.openxmlformats.org/officeDocument/2006/relationships" xmlns:p="http://schemas.openxmlformats.org/presentationml/2006/main">
  <p:tag name="NAME" val="Moon"/>
</p:tagLst>
</file>

<file path=ppt/tags/tag42.xml><?xml version="1.0" encoding="utf-8"?>
<p:tagLst xmlns:a="http://schemas.openxmlformats.org/drawingml/2006/main" xmlns:r="http://schemas.openxmlformats.org/officeDocument/2006/relationships" xmlns:p="http://schemas.openxmlformats.org/presentationml/2006/main">
  <p:tag name="NAME" val="MoonShape"/>
  <p:tag name="ANGLE" val="3"/>
</p:tagLst>
</file>

<file path=ppt/tags/tag43.xml><?xml version="1.0" encoding="utf-8"?>
<p:tagLst xmlns:a="http://schemas.openxmlformats.org/drawingml/2006/main" xmlns:r="http://schemas.openxmlformats.org/officeDocument/2006/relationships" xmlns:p="http://schemas.openxmlformats.org/presentationml/2006/main">
  <p:tag name="NAME" val="MoonHalfShape"/>
  <p:tag name="ANGLE" val="4"/>
</p:tagLst>
</file>

<file path=ppt/tags/tag44.xml><?xml version="1.0" encoding="utf-8"?>
<p:tagLst xmlns:a="http://schemas.openxmlformats.org/drawingml/2006/main" xmlns:r="http://schemas.openxmlformats.org/officeDocument/2006/relationships" xmlns:p="http://schemas.openxmlformats.org/presentationml/2006/main">
  <p:tag name="NAME" val="MoonShape"/>
  <p:tag name="ANGLE" val="5"/>
</p:tagLst>
</file>

<file path=ppt/tags/tag45.xml><?xml version="1.0" encoding="utf-8"?>
<p:tagLst xmlns:a="http://schemas.openxmlformats.org/drawingml/2006/main" xmlns:r="http://schemas.openxmlformats.org/officeDocument/2006/relationships" xmlns:p="http://schemas.openxmlformats.org/presentationml/2006/main">
  <p:tag name="NAME" val="MoonHalfShape"/>
  <p:tag name="ANGLE" val="5"/>
</p:tagLst>
</file>

<file path=ppt/tags/tag46.xml><?xml version="1.0" encoding="utf-8"?>
<p:tagLst xmlns:a="http://schemas.openxmlformats.org/drawingml/2006/main" xmlns:r="http://schemas.openxmlformats.org/officeDocument/2006/relationships" xmlns:p="http://schemas.openxmlformats.org/presentationml/2006/main">
  <p:tag name="NAME" val="MoonShape"/>
  <p:tag name="ANGLE" val="4"/>
</p:tagLst>
</file>

<file path=ppt/tags/tag47.xml><?xml version="1.0" encoding="utf-8"?>
<p:tagLst xmlns:a="http://schemas.openxmlformats.org/drawingml/2006/main" xmlns:r="http://schemas.openxmlformats.org/officeDocument/2006/relationships" xmlns:p="http://schemas.openxmlformats.org/presentationml/2006/main">
  <p:tag name="NAME" val="MoonHalfShape"/>
  <p:tag name="ANGLE" val="4"/>
</p:tagLst>
</file>

<file path=ppt/tags/tag48.xml><?xml version="1.0" encoding="utf-8"?>
<p:tagLst xmlns:a="http://schemas.openxmlformats.org/drawingml/2006/main" xmlns:r="http://schemas.openxmlformats.org/officeDocument/2006/relationships" xmlns:p="http://schemas.openxmlformats.org/presentationml/2006/main">
  <p:tag name="NAME" val="MoonShape"/>
  <p:tag name="ANGLE" val="2"/>
</p:tagLst>
</file>

<file path=ppt/tags/tag49.xml><?xml version="1.0" encoding="utf-8"?>
<p:tagLst xmlns:a="http://schemas.openxmlformats.org/drawingml/2006/main" xmlns:r="http://schemas.openxmlformats.org/officeDocument/2006/relationships" xmlns:p="http://schemas.openxmlformats.org/presentationml/2006/main">
  <p:tag name="NAME" val="MoonHalfShape"/>
  <p:tag name="ANGLE" val="2"/>
</p:tagLst>
</file>

<file path=ppt/tags/tag5.xml><?xml version="1.0" encoding="utf-8"?>
<p:tagLst xmlns:a="http://schemas.openxmlformats.org/drawingml/2006/main" xmlns:r="http://schemas.openxmlformats.org/officeDocument/2006/relationships" xmlns:p="http://schemas.openxmlformats.org/presentationml/2006/main">
  <p:tag name="NAME" val="Moon"/>
</p:tagLst>
</file>

<file path=ppt/tags/tag50.xml><?xml version="1.0" encoding="utf-8"?>
<p:tagLst xmlns:a="http://schemas.openxmlformats.org/drawingml/2006/main" xmlns:r="http://schemas.openxmlformats.org/officeDocument/2006/relationships" xmlns:p="http://schemas.openxmlformats.org/presentationml/2006/main">
  <p:tag name="NAME" val="MoonShape"/>
  <p:tag name="ANGLE" val="1"/>
</p:tagLst>
</file>

<file path=ppt/tags/tag51.xml><?xml version="1.0" encoding="utf-8"?>
<p:tagLst xmlns:a="http://schemas.openxmlformats.org/drawingml/2006/main" xmlns:r="http://schemas.openxmlformats.org/officeDocument/2006/relationships" xmlns:p="http://schemas.openxmlformats.org/presentationml/2006/main">
  <p:tag name="NAME" val="MoonHalfShape"/>
  <p:tag name="ANGLE" val="1"/>
</p:tagLst>
</file>

<file path=ppt/tags/tag5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5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6.xml><?xml version="1.0" encoding="utf-8"?>
<p:tagLst xmlns:a="http://schemas.openxmlformats.org/drawingml/2006/main" xmlns:r="http://schemas.openxmlformats.org/officeDocument/2006/relationships" xmlns:p="http://schemas.openxmlformats.org/presentationml/2006/main">
  <p:tag name="NAME" val="Moon"/>
</p:tagLst>
</file>

<file path=ppt/tags/tag7.xml><?xml version="1.0" encoding="utf-8"?>
<p:tagLst xmlns:a="http://schemas.openxmlformats.org/drawingml/2006/main" xmlns:r="http://schemas.openxmlformats.org/officeDocument/2006/relationships" xmlns:p="http://schemas.openxmlformats.org/presentationml/2006/main">
  <p:tag name="NAME" val="MoonShape"/>
  <p:tag name="ANGLE" val="3"/>
</p:tagLst>
</file>

<file path=ppt/tags/tag8.xml><?xml version="1.0" encoding="utf-8"?>
<p:tagLst xmlns:a="http://schemas.openxmlformats.org/drawingml/2006/main" xmlns:r="http://schemas.openxmlformats.org/officeDocument/2006/relationships" xmlns:p="http://schemas.openxmlformats.org/presentationml/2006/main">
  <p:tag name="NAME" val="MoonHalfShape"/>
  <p:tag name="ANGLE" val="4"/>
</p:tagLst>
</file>

<file path=ppt/tags/tag9.xml><?xml version="1.0" encoding="utf-8"?>
<p:tagLst xmlns:a="http://schemas.openxmlformats.org/drawingml/2006/main" xmlns:r="http://schemas.openxmlformats.org/officeDocument/2006/relationships" xmlns:p="http://schemas.openxmlformats.org/presentationml/2006/main">
  <p:tag name="NAME" val="MoonShape"/>
  <p:tag name="ANGLE" val="5"/>
</p:tagLst>
</file>

<file path=ppt/theme/theme1.xml><?xml version="1.0" encoding="utf-8"?>
<a:theme xmlns:a="http://schemas.openxmlformats.org/drawingml/2006/main" name="1_EH_EOHHS_Master">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Presentation2" id="{52C5DD0F-FD1A-4D5F-B534-277FA3812E57}" vid="{DAC83C5B-5905-49CA-B6DE-02B3AAE17D65}"/>
    </a:ext>
  </a:extLst>
</a:theme>
</file>

<file path=ppt/theme/theme2.xml><?xml version="1.0" encoding="utf-8"?>
<a:theme xmlns:a="http://schemas.openxmlformats.org/drawingml/2006/main" name="1_Master">
  <a:themeElements>
    <a:clrScheme name="Current">
      <a:dk1>
        <a:srgbClr val="000000"/>
      </a:dk1>
      <a:lt1>
        <a:srgbClr val="FFFFFF"/>
      </a:lt1>
      <a:dk2>
        <a:srgbClr val="000000"/>
      </a:dk2>
      <a:lt2>
        <a:srgbClr val="FFFFFF"/>
      </a:lt2>
      <a:accent1>
        <a:srgbClr val="C0C0C0"/>
      </a:accent1>
      <a:accent2>
        <a:srgbClr val="4FB94F"/>
      </a:accent2>
      <a:accent3>
        <a:srgbClr val="1D954F"/>
      </a:accent3>
      <a:accent4>
        <a:srgbClr val="5E8BFF"/>
      </a:accent4>
      <a:accent5>
        <a:srgbClr val="FFCD33"/>
      </a:accent5>
      <a:accent6>
        <a:srgbClr val="808080"/>
      </a:accent6>
      <a:hlink>
        <a:srgbClr val="1D954F"/>
      </a:hlink>
      <a:folHlink>
        <a:srgbClr val="5E8BFF"/>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rgbClr val="FF0000"/>
        </a:solidFill>
        <a:ln w="9525">
          <a:solidFill>
            <a:srgbClr val="808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wrap="none" anchor="ctr"/>
      <a:lstStyle>
        <a:defPPr defTabSz="914400" fontAlgn="base">
          <a:spcBef>
            <a:spcPct val="0"/>
          </a:spcBef>
          <a:spcAft>
            <a:spcPct val="0"/>
          </a:spcAft>
          <a:defRPr sz="1200" dirty="0">
            <a:solidFill>
              <a:srgbClr val="000000"/>
            </a:solidFill>
            <a:latin typeface="Arial"/>
          </a:defRPr>
        </a:defPPr>
      </a:lstStyle>
    </a:spDef>
    <a:lnDef>
      <a:spPr>
        <a:ln>
          <a:solidFill>
            <a:schemeClr val="accent6"/>
          </a:solidFill>
        </a:ln>
      </a:spPr>
      <a:bodyPr/>
      <a:lstStyle/>
      <a:style>
        <a:lnRef idx="1">
          <a:schemeClr val="accent1"/>
        </a:lnRef>
        <a:fillRef idx="0">
          <a:schemeClr val="accent1"/>
        </a:fillRef>
        <a:effectRef idx="0">
          <a:schemeClr val="accent1"/>
        </a:effectRef>
        <a:fontRef idx="minor">
          <a:schemeClr val="tx1"/>
        </a:fontRef>
      </a:style>
    </a:lnDef>
  </a:objectDefaults>
  <a:extraClrSchemeLst>
    <a:extraClrScheme>
      <a:clrScheme name="Current">
        <a:dk1>
          <a:srgbClr val="000000"/>
        </a:dk1>
        <a:lt1>
          <a:srgbClr val="FFFFFF"/>
        </a:lt1>
        <a:dk2>
          <a:srgbClr val="000000"/>
        </a:dk2>
        <a:lt2>
          <a:srgbClr val="FFFFFF"/>
        </a:lt2>
        <a:accent1>
          <a:srgbClr val="C0C0C0"/>
        </a:accent1>
        <a:accent2>
          <a:srgbClr val="4FB94F"/>
        </a:accent2>
        <a:accent3>
          <a:srgbClr val="1D954F"/>
        </a:accent3>
        <a:accent4>
          <a:srgbClr val="5E8BFF"/>
        </a:accent4>
        <a:accent5>
          <a:srgbClr val="FFCD33"/>
        </a:accent5>
        <a:accent6>
          <a:srgbClr val="808080"/>
        </a:accent6>
        <a:hlink>
          <a:srgbClr val="1D954F"/>
        </a:hlink>
        <a:folHlink>
          <a:srgbClr val="5E8BFF"/>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MassHealthStandard_09132021.potx" id="{81072AAA-F712-4B2F-9BF3-EF8ED3FD0ED8}" vid="{473F602B-9473-4AD9-A5B8-BB17525314A7}"/>
    </a:ext>
  </a:extLst>
</a:theme>
</file>

<file path=ppt/theme/theme3.xml><?xml version="1.0" encoding="utf-8"?>
<a:theme xmlns:a="http://schemas.openxmlformats.org/drawingml/2006/main" name="2_Master">
  <a:themeElements>
    <a:clrScheme name="Current">
      <a:dk1>
        <a:srgbClr val="000000"/>
      </a:dk1>
      <a:lt1>
        <a:srgbClr val="FFFFFF"/>
      </a:lt1>
      <a:dk2>
        <a:srgbClr val="000000"/>
      </a:dk2>
      <a:lt2>
        <a:srgbClr val="FFFFFF"/>
      </a:lt2>
      <a:accent1>
        <a:srgbClr val="C0C0C0"/>
      </a:accent1>
      <a:accent2>
        <a:srgbClr val="4FB94F"/>
      </a:accent2>
      <a:accent3>
        <a:srgbClr val="1D954F"/>
      </a:accent3>
      <a:accent4>
        <a:srgbClr val="5E8BFF"/>
      </a:accent4>
      <a:accent5>
        <a:srgbClr val="FFCD33"/>
      </a:accent5>
      <a:accent6>
        <a:srgbClr val="808080"/>
      </a:accent6>
      <a:hlink>
        <a:srgbClr val="1D954F"/>
      </a:hlink>
      <a:folHlink>
        <a:srgbClr val="5E8BFF"/>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rgbClr val="FF0000"/>
        </a:solidFill>
        <a:ln w="9525">
          <a:solidFill>
            <a:srgbClr val="808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wrap="none" anchor="ctr"/>
      <a:lstStyle>
        <a:defPPr defTabSz="914400" fontAlgn="base">
          <a:spcBef>
            <a:spcPct val="0"/>
          </a:spcBef>
          <a:spcAft>
            <a:spcPct val="0"/>
          </a:spcAft>
          <a:defRPr sz="1200" dirty="0">
            <a:solidFill>
              <a:srgbClr val="000000"/>
            </a:solidFill>
            <a:latin typeface="Arial"/>
          </a:defRPr>
        </a:defPPr>
      </a:lstStyle>
    </a:spDef>
    <a:lnDef>
      <a:spPr>
        <a:ln>
          <a:solidFill>
            <a:schemeClr val="accent6"/>
          </a:solidFill>
        </a:ln>
      </a:spPr>
      <a:bodyPr/>
      <a:lstStyle/>
      <a:style>
        <a:lnRef idx="1">
          <a:schemeClr val="accent1"/>
        </a:lnRef>
        <a:fillRef idx="0">
          <a:schemeClr val="accent1"/>
        </a:fillRef>
        <a:effectRef idx="0">
          <a:schemeClr val="accent1"/>
        </a:effectRef>
        <a:fontRef idx="minor">
          <a:schemeClr val="tx1"/>
        </a:fontRef>
      </a:style>
    </a:lnDef>
  </a:objectDefaults>
  <a:extraClrSchemeLst>
    <a:extraClrScheme>
      <a:clrScheme name="Current">
        <a:dk1>
          <a:srgbClr val="000000"/>
        </a:dk1>
        <a:lt1>
          <a:srgbClr val="FFFFFF"/>
        </a:lt1>
        <a:dk2>
          <a:srgbClr val="000000"/>
        </a:dk2>
        <a:lt2>
          <a:srgbClr val="FFFFFF"/>
        </a:lt2>
        <a:accent1>
          <a:srgbClr val="C0C0C0"/>
        </a:accent1>
        <a:accent2>
          <a:srgbClr val="4FB94F"/>
        </a:accent2>
        <a:accent3>
          <a:srgbClr val="1D954F"/>
        </a:accent3>
        <a:accent4>
          <a:srgbClr val="5E8BFF"/>
        </a:accent4>
        <a:accent5>
          <a:srgbClr val="FFCD33"/>
        </a:accent5>
        <a:accent6>
          <a:srgbClr val="808080"/>
        </a:accent6>
        <a:hlink>
          <a:srgbClr val="1D954F"/>
        </a:hlink>
        <a:folHlink>
          <a:srgbClr val="5E8BFF"/>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Presentation1" id="{26DE24B7-1D10-4312-A0EC-9F91B3876697}" vid="{58A4055A-1B1B-48BC-8954-7B1391BF96D2}"/>
    </a:ext>
  </a:extLst>
</a:theme>
</file>

<file path=ppt/theme/theme4.xml><?xml version="1.0" encoding="utf-8"?>
<a:theme xmlns:a="http://schemas.openxmlformats.org/drawingml/2006/main" name="3_Master">
  <a:themeElements>
    <a:clrScheme name="Current">
      <a:dk1>
        <a:srgbClr val="000000"/>
      </a:dk1>
      <a:lt1>
        <a:srgbClr val="FFFFFF"/>
      </a:lt1>
      <a:dk2>
        <a:srgbClr val="000000"/>
      </a:dk2>
      <a:lt2>
        <a:srgbClr val="FFFFFF"/>
      </a:lt2>
      <a:accent1>
        <a:srgbClr val="C0C0C0"/>
      </a:accent1>
      <a:accent2>
        <a:srgbClr val="4FB94F"/>
      </a:accent2>
      <a:accent3>
        <a:srgbClr val="1D954F"/>
      </a:accent3>
      <a:accent4>
        <a:srgbClr val="5E8BFF"/>
      </a:accent4>
      <a:accent5>
        <a:srgbClr val="FFCD33"/>
      </a:accent5>
      <a:accent6>
        <a:srgbClr val="808080"/>
      </a:accent6>
      <a:hlink>
        <a:srgbClr val="1D954F"/>
      </a:hlink>
      <a:folHlink>
        <a:srgbClr val="5E8BFF"/>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rgbClr val="FF0000"/>
        </a:solidFill>
        <a:ln w="9525">
          <a:solidFill>
            <a:srgbClr val="808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wrap="none" anchor="ctr"/>
      <a:lstStyle>
        <a:defPPr defTabSz="914400" fontAlgn="base">
          <a:spcBef>
            <a:spcPct val="0"/>
          </a:spcBef>
          <a:spcAft>
            <a:spcPct val="0"/>
          </a:spcAft>
          <a:defRPr sz="1200" dirty="0">
            <a:solidFill>
              <a:srgbClr val="000000"/>
            </a:solidFill>
            <a:latin typeface="Arial"/>
          </a:defRPr>
        </a:defPPr>
      </a:lstStyle>
    </a:spDef>
    <a:lnDef>
      <a:spPr>
        <a:ln>
          <a:solidFill>
            <a:schemeClr val="accent6"/>
          </a:solidFill>
        </a:ln>
      </a:spPr>
      <a:bodyPr/>
      <a:lstStyle/>
      <a:style>
        <a:lnRef idx="1">
          <a:schemeClr val="accent1"/>
        </a:lnRef>
        <a:fillRef idx="0">
          <a:schemeClr val="accent1"/>
        </a:fillRef>
        <a:effectRef idx="0">
          <a:schemeClr val="accent1"/>
        </a:effectRef>
        <a:fontRef idx="minor">
          <a:schemeClr val="tx1"/>
        </a:fontRef>
      </a:style>
    </a:lnDef>
  </a:objectDefaults>
  <a:extraClrSchemeLst>
    <a:extraClrScheme>
      <a:clrScheme name="Current">
        <a:dk1>
          <a:srgbClr val="000000"/>
        </a:dk1>
        <a:lt1>
          <a:srgbClr val="FFFFFF"/>
        </a:lt1>
        <a:dk2>
          <a:srgbClr val="000000"/>
        </a:dk2>
        <a:lt2>
          <a:srgbClr val="FFFFFF"/>
        </a:lt2>
        <a:accent1>
          <a:srgbClr val="C0C0C0"/>
        </a:accent1>
        <a:accent2>
          <a:srgbClr val="4FB94F"/>
        </a:accent2>
        <a:accent3>
          <a:srgbClr val="1D954F"/>
        </a:accent3>
        <a:accent4>
          <a:srgbClr val="5E8BFF"/>
        </a:accent4>
        <a:accent5>
          <a:srgbClr val="FFCD33"/>
        </a:accent5>
        <a:accent6>
          <a:srgbClr val="808080"/>
        </a:accent6>
        <a:hlink>
          <a:srgbClr val="1D954F"/>
        </a:hlink>
        <a:folHlink>
          <a:srgbClr val="5E8BFF"/>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MassHealthStandard_09132021.potx" id="{81072AAA-F712-4B2F-9BF3-EF8ED3FD0ED8}" vid="{473F602B-9473-4AD9-A5B8-BB17525314A7}"/>
    </a:ext>
  </a:ext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HIway Template v202005</Template>
  <TotalTime>26329</TotalTime>
  <Words>2300</Words>
  <Application>Microsoft Office PowerPoint</Application>
  <PresentationFormat>On-screen Show (4:3)</PresentationFormat>
  <Paragraphs>261</Paragraphs>
  <Slides>27</Slides>
  <Notes>22</Notes>
  <HiddenSlides>0</HiddenSlides>
  <MMClips>0</MMClips>
  <ScaleCrop>false</ScaleCrop>
  <HeadingPairs>
    <vt:vector size="8" baseType="variant">
      <vt:variant>
        <vt:lpstr>Fonts Used</vt:lpstr>
      </vt:variant>
      <vt:variant>
        <vt:i4>5</vt:i4>
      </vt:variant>
      <vt:variant>
        <vt:lpstr>Theme</vt:lpstr>
      </vt:variant>
      <vt:variant>
        <vt:i4>4</vt:i4>
      </vt:variant>
      <vt:variant>
        <vt:lpstr>Embedded OLE Servers</vt:lpstr>
      </vt:variant>
      <vt:variant>
        <vt:i4>1</vt:i4>
      </vt:variant>
      <vt:variant>
        <vt:lpstr>Slide Titles</vt:lpstr>
      </vt:variant>
      <vt:variant>
        <vt:i4>27</vt:i4>
      </vt:variant>
    </vt:vector>
  </HeadingPairs>
  <TitlesOfParts>
    <vt:vector size="37" baseType="lpstr">
      <vt:lpstr>Arial</vt:lpstr>
      <vt:lpstr>Calibri</vt:lpstr>
      <vt:lpstr>CIDFont+F1</vt:lpstr>
      <vt:lpstr>CIDFont+F4</vt:lpstr>
      <vt:lpstr>Wingdings</vt:lpstr>
      <vt:lpstr>1_EH_EOHHS_Master</vt:lpstr>
      <vt:lpstr>1_Master</vt:lpstr>
      <vt:lpstr>2_Master</vt:lpstr>
      <vt:lpstr>3_Master</vt:lpstr>
      <vt:lpstr>think-cell Slide</vt:lpstr>
      <vt:lpstr>V</vt:lpstr>
      <vt:lpstr>Agenda</vt:lpstr>
      <vt:lpstr>Welcome</vt:lpstr>
      <vt:lpstr>Vote: Approve minutes</vt:lpstr>
      <vt:lpstr>PowerPoint Presentation</vt:lpstr>
      <vt:lpstr> ENS Framework Update </vt:lpstr>
      <vt:lpstr> Notice of Intent to Extend Contracts</vt:lpstr>
      <vt:lpstr> ENS Quality Improvement</vt:lpstr>
      <vt:lpstr>ADT Landscape Surveys</vt:lpstr>
      <vt:lpstr>PowerPoint Presentation</vt:lpstr>
      <vt:lpstr>Clinical Gateway API Development</vt:lpstr>
      <vt:lpstr>Clinical Gateway API Adoption</vt:lpstr>
      <vt:lpstr>PowerPoint Presentation</vt:lpstr>
      <vt:lpstr>Mass HIway Account Clean-up</vt:lpstr>
      <vt:lpstr>Mass HIway Account Clean-up</vt:lpstr>
      <vt:lpstr>Mass HIway Onboarding Update</vt:lpstr>
      <vt:lpstr>Provider Directory 2.0 Updates</vt:lpstr>
      <vt:lpstr>PowerPoint Presentation</vt:lpstr>
      <vt:lpstr>BH Treatment &amp; Referral Platform-RFR</vt:lpstr>
      <vt:lpstr>POLST Program Update</vt:lpstr>
      <vt:lpstr>PowerPoint Presentation</vt:lpstr>
      <vt:lpstr>HIway participation  July 21, 2022 – October 20, 2022</vt:lpstr>
      <vt:lpstr>HIway participation  July 21, 2022 – October 20, 2022</vt:lpstr>
      <vt:lpstr>HIway transactions</vt:lpstr>
      <vt:lpstr>PowerPoint Presentation</vt:lpstr>
      <vt:lpstr>HIway Availability Trends – October 2022</vt:lpstr>
      <vt:lpstr>Thank you!</vt:lpstr>
    </vt:vector>
  </TitlesOfParts>
  <Company>EOHHS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dc:title>
  <dc:creator>Kevin Mullen</dc:creator>
  <cp:lastModifiedBy>Harrison, Deborah (EHS)</cp:lastModifiedBy>
  <cp:revision>1036</cp:revision>
  <cp:lastPrinted>2021-07-13T12:26:12Z</cp:lastPrinted>
  <dcterms:created xsi:type="dcterms:W3CDTF">2020-06-17T12:15:19Z</dcterms:created>
  <dcterms:modified xsi:type="dcterms:W3CDTF">2022-11-30T19:15:10Z</dcterms:modified>
</cp:coreProperties>
</file>