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E8EEF8"/>
    <a:srgbClr val="D6DCE5"/>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8FF453-8745-40E7-A3A7-E1EF77330C1F}" v="10" dt="2021-04-01T15:27:26.299"/>
    <p1510:client id="{8D621617-3EA4-4A89-AF55-FAF365477430}" v="25" dt="2021-04-01T22:14:21.1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8D621617-3EA4-4A89-AF55-FAF365477430}"/>
    <pc:docChg chg="custSel modSld">
      <pc:chgData name="Michelle" userId="3afdc34b-dadf-4ab5-ad26-84f6332c48e3" providerId="ADAL" clId="{8D621617-3EA4-4A89-AF55-FAF365477430}" dt="2021-04-02T00:39:58.010" v="34" actId="121"/>
      <pc:docMkLst>
        <pc:docMk/>
      </pc:docMkLst>
      <pc:sldChg chg="modSp mod">
        <pc:chgData name="Michelle" userId="3afdc34b-dadf-4ab5-ad26-84f6332c48e3" providerId="ADAL" clId="{8D621617-3EA4-4A89-AF55-FAF365477430}" dt="2021-04-01T19:23:47.128" v="3" actId="20577"/>
        <pc:sldMkLst>
          <pc:docMk/>
          <pc:sldMk cId="3437272428" sldId="266"/>
        </pc:sldMkLst>
        <pc:graphicFrameChg chg="modGraphic">
          <ac:chgData name="Michelle" userId="3afdc34b-dadf-4ab5-ad26-84f6332c48e3" providerId="ADAL" clId="{8D621617-3EA4-4A89-AF55-FAF365477430}" dt="2021-04-01T19:23:47.128" v="3" actId="20577"/>
          <ac:graphicFrameMkLst>
            <pc:docMk/>
            <pc:sldMk cId="3437272428" sldId="266"/>
            <ac:graphicFrameMk id="5" creationId="{A7DF9D62-E3BE-4E6C-93D2-9B56ACF2148B}"/>
          </ac:graphicFrameMkLst>
        </pc:graphicFrameChg>
      </pc:sldChg>
      <pc:sldChg chg="modSp mod">
        <pc:chgData name="Michelle" userId="3afdc34b-dadf-4ab5-ad26-84f6332c48e3" providerId="ADAL" clId="{8D621617-3EA4-4A89-AF55-FAF365477430}" dt="2021-04-02T00:39:25.391" v="31" actId="207"/>
        <pc:sldMkLst>
          <pc:docMk/>
          <pc:sldMk cId="1806575864" sldId="267"/>
        </pc:sldMkLst>
        <pc:graphicFrameChg chg="modGraphic">
          <ac:chgData name="Michelle" userId="3afdc34b-dadf-4ab5-ad26-84f6332c48e3" providerId="ADAL" clId="{8D621617-3EA4-4A89-AF55-FAF365477430}" dt="2021-04-02T00:39:25.391" v="31" actId="207"/>
          <ac:graphicFrameMkLst>
            <pc:docMk/>
            <pc:sldMk cId="1806575864" sldId="267"/>
            <ac:graphicFrameMk id="5" creationId="{A7DF9D62-E3BE-4E6C-93D2-9B56ACF2148B}"/>
          </ac:graphicFrameMkLst>
        </pc:graphicFrameChg>
      </pc:sldChg>
      <pc:sldChg chg="modSp mod">
        <pc:chgData name="Michelle" userId="3afdc34b-dadf-4ab5-ad26-84f6332c48e3" providerId="ADAL" clId="{8D621617-3EA4-4A89-AF55-FAF365477430}" dt="2021-04-01T22:14:04.338" v="29" actId="3064"/>
        <pc:sldMkLst>
          <pc:docMk/>
          <pc:sldMk cId="2692492634" sldId="268"/>
        </pc:sldMkLst>
        <pc:graphicFrameChg chg="modGraphic">
          <ac:chgData name="Michelle" userId="3afdc34b-dadf-4ab5-ad26-84f6332c48e3" providerId="ADAL" clId="{8D621617-3EA4-4A89-AF55-FAF365477430}" dt="2021-04-01T22:14:04.338" v="29"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8D621617-3EA4-4A89-AF55-FAF365477430}" dt="2021-04-02T00:39:50.067" v="33" actId="207"/>
        <pc:sldMkLst>
          <pc:docMk/>
          <pc:sldMk cId="2321371490" sldId="269"/>
        </pc:sldMkLst>
        <pc:graphicFrameChg chg="modGraphic">
          <ac:chgData name="Michelle" userId="3afdc34b-dadf-4ab5-ad26-84f6332c48e3" providerId="ADAL" clId="{8D621617-3EA4-4A89-AF55-FAF365477430}" dt="2021-04-02T00:39:50.067" v="33" actId="207"/>
          <ac:graphicFrameMkLst>
            <pc:docMk/>
            <pc:sldMk cId="2321371490" sldId="269"/>
            <ac:graphicFrameMk id="8" creationId="{785F5116-8A2B-48E4-A4AC-832746306D59}"/>
          </ac:graphicFrameMkLst>
        </pc:graphicFrameChg>
      </pc:sldChg>
      <pc:sldChg chg="modSp mod">
        <pc:chgData name="Michelle" userId="3afdc34b-dadf-4ab5-ad26-84f6332c48e3" providerId="ADAL" clId="{8D621617-3EA4-4A89-AF55-FAF365477430}" dt="2021-04-02T00:39:58.010" v="34" actId="121"/>
        <pc:sldMkLst>
          <pc:docMk/>
          <pc:sldMk cId="1776995749" sldId="274"/>
        </pc:sldMkLst>
        <pc:graphicFrameChg chg="modGraphic">
          <ac:chgData name="Michelle" userId="3afdc34b-dadf-4ab5-ad26-84f6332c48e3" providerId="ADAL" clId="{8D621617-3EA4-4A89-AF55-FAF365477430}" dt="2021-04-02T00:39:58.010" v="34" actId="121"/>
          <ac:graphicFrameMkLst>
            <pc:docMk/>
            <pc:sldMk cId="1776995749" sldId="274"/>
            <ac:graphicFrameMk id="11" creationId="{BF1C574C-C713-46DC-A6B8-01238495BF54}"/>
          </ac:graphicFrameMkLst>
        </pc:graphicFrameChg>
      </pc:sldChg>
      <pc:sldChg chg="modSp mod">
        <pc:chgData name="Michelle" userId="3afdc34b-dadf-4ab5-ad26-84f6332c48e3" providerId="ADAL" clId="{8D621617-3EA4-4A89-AF55-FAF365477430}" dt="2021-04-02T00:39:36.704" v="32" actId="207"/>
        <pc:sldMkLst>
          <pc:docMk/>
          <pc:sldMk cId="638870137" sldId="294"/>
        </pc:sldMkLst>
        <pc:graphicFrameChg chg="modGraphic">
          <ac:chgData name="Michelle" userId="3afdc34b-dadf-4ab5-ad26-84f6332c48e3" providerId="ADAL" clId="{8D621617-3EA4-4A89-AF55-FAF365477430}" dt="2021-04-02T00:39:36.704" v="32" actId="207"/>
          <ac:graphicFrameMkLst>
            <pc:docMk/>
            <pc:sldMk cId="638870137" sldId="294"/>
            <ac:graphicFrameMk id="5" creationId="{A7DF9D62-E3BE-4E6C-93D2-9B56ACF2148B}"/>
          </ac:graphicFrameMkLst>
        </pc:graphicFrameChg>
      </pc:sldChg>
    </pc:docChg>
  </pc:docChgLst>
  <pc:docChgLst>
    <pc:chgData name="Walsh, Renee (DPH)" userId="S::renee.walsh@mass.gov::765e1f1d-1214-4c70-9985-3b2cff859230" providerId="AD" clId="Web-{7A8FF453-8745-40E7-A3A7-E1EF77330C1F}"/>
    <pc:docChg chg="modSld">
      <pc:chgData name="Walsh, Renee (DPH)" userId="S::renee.walsh@mass.gov::765e1f1d-1214-4c70-9985-3b2cff859230" providerId="AD" clId="Web-{7A8FF453-8745-40E7-A3A7-E1EF77330C1F}" dt="2021-04-01T15:27:26.299" v="2"/>
      <pc:docMkLst>
        <pc:docMk/>
      </pc:docMkLst>
      <pc:sldChg chg="modSp">
        <pc:chgData name="Walsh, Renee (DPH)" userId="S::renee.walsh@mass.gov::765e1f1d-1214-4c70-9985-3b2cff859230" providerId="AD" clId="Web-{7A8FF453-8745-40E7-A3A7-E1EF77330C1F}" dt="2021-04-01T15:26:40.142" v="0"/>
        <pc:sldMkLst>
          <pc:docMk/>
          <pc:sldMk cId="1806575864" sldId="267"/>
        </pc:sldMkLst>
        <pc:graphicFrameChg chg="modGraphic">
          <ac:chgData name="Walsh, Renee (DPH)" userId="S::renee.walsh@mass.gov::765e1f1d-1214-4c70-9985-3b2cff859230" providerId="AD" clId="Web-{7A8FF453-8745-40E7-A3A7-E1EF77330C1F}" dt="2021-04-01T15:26:40.142" v="0"/>
          <ac:graphicFrameMkLst>
            <pc:docMk/>
            <pc:sldMk cId="1806575864" sldId="267"/>
            <ac:graphicFrameMk id="5" creationId="{A7DF9D62-E3BE-4E6C-93D2-9B56ACF2148B}"/>
          </ac:graphicFrameMkLst>
        </pc:graphicFrameChg>
      </pc:sldChg>
      <pc:sldChg chg="modSp">
        <pc:chgData name="Walsh, Renee (DPH)" userId="S::renee.walsh@mass.gov::765e1f1d-1214-4c70-9985-3b2cff859230" providerId="AD" clId="Web-{7A8FF453-8745-40E7-A3A7-E1EF77330C1F}" dt="2021-04-01T15:27:26.299" v="2"/>
        <pc:sldMkLst>
          <pc:docMk/>
          <pc:sldMk cId="2321371490" sldId="269"/>
        </pc:sldMkLst>
        <pc:graphicFrameChg chg="modGraphic">
          <ac:chgData name="Walsh, Renee (DPH)" userId="S::renee.walsh@mass.gov::765e1f1d-1214-4c70-9985-3b2cff859230" providerId="AD" clId="Web-{7A8FF453-8745-40E7-A3A7-E1EF77330C1F}" dt="2021-04-01T15:27:26.299" v="2"/>
          <ac:graphicFrameMkLst>
            <pc:docMk/>
            <pc:sldMk cId="2321371490" sldId="269"/>
            <ac:graphicFrameMk id="8" creationId="{785F5116-8A2B-48E4-A4AC-832746306D59}"/>
          </ac:graphicFrameMkLst>
        </pc:graphicFrameChg>
      </pc:sldChg>
      <pc:sldChg chg="modSp">
        <pc:chgData name="Walsh, Renee (DPH)" userId="S::renee.walsh@mass.gov::765e1f1d-1214-4c70-9985-3b2cff859230" providerId="AD" clId="Web-{7A8FF453-8745-40E7-A3A7-E1EF77330C1F}" dt="2021-04-01T15:27:04.674" v="1"/>
        <pc:sldMkLst>
          <pc:docMk/>
          <pc:sldMk cId="638870137" sldId="294"/>
        </pc:sldMkLst>
        <pc:graphicFrameChg chg="modGraphic">
          <ac:chgData name="Walsh, Renee (DPH)" userId="S::renee.walsh@mass.gov::765e1f1d-1214-4c70-9985-3b2cff859230" providerId="AD" clId="Web-{7A8FF453-8745-40E7-A3A7-E1EF77330C1F}" dt="2021-04-01T15:27:04.674" v="1"/>
          <ac:graphicFrameMkLst>
            <pc:docMk/>
            <pc:sldMk cId="638870137" sldId="294"/>
            <ac:graphicFrameMk id="5" creationId="{A7DF9D62-E3BE-4E6C-93D2-9B56ACF2148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Holyoke</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022515506"/>
              </p:ext>
            </p:extLst>
          </p:nvPr>
        </p:nvGraphicFramePr>
        <p:xfrm>
          <a:off x="914587" y="4087026"/>
          <a:ext cx="9737630" cy="116806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6944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18157" y="1309290"/>
            <a:ext cx="11267555" cy="2323713"/>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Holyoke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Holyoke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339318"/>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39163085"/>
              </p:ext>
            </p:extLst>
          </p:nvPr>
        </p:nvGraphicFramePr>
        <p:xfrm>
          <a:off x="6132008" y="1569842"/>
          <a:ext cx="5951871" cy="143061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751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28301970"/>
              </p:ext>
            </p:extLst>
          </p:nvPr>
        </p:nvGraphicFramePr>
        <p:xfrm>
          <a:off x="144685" y="411391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Holyoke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5943" y="5687517"/>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Holyoke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10274" y="1236847"/>
            <a:ext cx="10540260" cy="2523768"/>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940676747"/>
              </p:ext>
            </p:extLst>
          </p:nvPr>
        </p:nvGraphicFramePr>
        <p:xfrm>
          <a:off x="871672" y="3890472"/>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15704"/>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76047" y="1099504"/>
            <a:ext cx="11433061"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752235138"/>
              </p:ext>
            </p:extLst>
          </p:nvPr>
        </p:nvGraphicFramePr>
        <p:xfrm>
          <a:off x="176047" y="4084492"/>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Holyoke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393413861"/>
              </p:ext>
            </p:extLst>
          </p:nvPr>
        </p:nvGraphicFramePr>
        <p:xfrm>
          <a:off x="2723259" y="257479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3,316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Holyoke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47389"/>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66706707"/>
              </p:ext>
            </p:extLst>
          </p:nvPr>
        </p:nvGraphicFramePr>
        <p:xfrm>
          <a:off x="872372" y="259038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721333"/>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Holyoke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F1C574C-C713-46DC-A6B8-01238495BF54}"/>
              </a:ext>
            </a:extLst>
          </p:cNvPr>
          <p:cNvGraphicFramePr>
            <a:graphicFrameLocks noGrp="1"/>
          </p:cNvGraphicFramePr>
          <p:nvPr>
            <p:extLst>
              <p:ext uri="{D42A27DB-BD31-4B8C-83A1-F6EECF244321}">
                <p14:modId xmlns:p14="http://schemas.microsoft.com/office/powerpoint/2010/main" val="1021781891"/>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830796"/>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Holyoke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Holyoke and whether they have met or exceeded the statewide rate</a:t>
            </a:r>
          </a:p>
          <a:p>
            <a:pPr marL="457200" indent="-457200">
              <a:spcBef>
                <a:spcPts val="600"/>
              </a:spcBef>
              <a:spcAft>
                <a:spcPts val="600"/>
              </a:spcAft>
              <a:buFont typeface="+mj-lt"/>
              <a:buAutoNum type="arabicPeriod"/>
            </a:pPr>
            <a:r>
              <a:rPr lang="en-US" sz="2000" b="1"/>
              <a:t>The percentage of Holyoke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Holyoke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 - 19 burden</a:t>
            </a:r>
          </a:p>
          <a:p>
            <a:pPr marL="457200" indent="-457200">
              <a:spcBef>
                <a:spcPts val="600"/>
              </a:spcBef>
              <a:spcAft>
                <a:spcPts val="600"/>
              </a:spcAft>
              <a:buFont typeface="+mj-lt"/>
              <a:buAutoNum type="arabicPeriod"/>
            </a:pPr>
            <a:r>
              <a:rPr lang="en-US" sz="2000" b="1"/>
              <a:t>Decrease risk levels from red towards grey in Holyoke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3"/>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205619481"/>
              </p:ext>
            </p:extLst>
          </p:nvPr>
        </p:nvGraphicFramePr>
        <p:xfrm>
          <a:off x="259796" y="2290987"/>
          <a:ext cx="11655094" cy="152682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2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a:solidFill>
                            <a:schemeClr val="tx1"/>
                          </a:solidFill>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40,638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16,680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2246">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Holyoke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 </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Holyoke</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40277916"/>
              </p:ext>
            </p:extLst>
          </p:nvPr>
        </p:nvGraphicFramePr>
        <p:xfrm>
          <a:off x="2273915" y="3235289"/>
          <a:ext cx="7644170" cy="1140619"/>
        </p:xfrm>
        <a:graphic>
          <a:graphicData uri="http://schemas.openxmlformats.org/drawingml/2006/table">
            <a:tbl>
              <a:tblPr firstRow="1" firstCol="1" bandRow="1">
                <a:tableStyleId>{5C22544A-7EE6-4342-B048-85BDC9FD1C3A}</a:tableStyleId>
              </a:tblPr>
              <a:tblGrid>
                <a:gridCol w="1376429">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46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l">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40519">
                <a:tc>
                  <a:txBody>
                    <a:bodyPr/>
                    <a:lstStyle/>
                    <a:p>
                      <a:pPr marL="0" marR="0" algn="l">
                        <a:spcBef>
                          <a:spcPts val="0"/>
                        </a:spcBef>
                        <a:spcAft>
                          <a:spcPts val="0"/>
                        </a:spcAft>
                      </a:pPr>
                      <a:r>
                        <a:rPr lang="en-US" sz="1600" b="1">
                          <a:solidFill>
                            <a:schemeClr val="tx1"/>
                          </a:solidFill>
                        </a:rPr>
                        <a:t>Holyoke</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15,513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38,173.3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83442" y="1441678"/>
            <a:ext cx="11757581"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1200150" lvl="2" indent="-285750">
              <a:buFont typeface="Arial" panose="020B0604020202020204" pitchFamily="34" charset="0"/>
              <a:buChar char="•"/>
              <a:defRPr/>
            </a:pPr>
            <a:r>
              <a:rPr lang="en-US">
                <a:solidFill>
                  <a:prstClr val="black"/>
                </a:solidFill>
                <a:latin typeface="Calibri" panose="020F0502020204030204"/>
              </a:rPr>
              <a:t>Per-capita dose administration rate for Holyoke</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1200150" lvl="2" indent="-285750">
              <a:buFont typeface="Arial" panose="020B0604020202020204" pitchFamily="34" charset="0"/>
              <a:buChar char="•"/>
              <a:defRPr/>
            </a:pPr>
            <a:r>
              <a:rPr lang="en-US">
                <a:solidFill>
                  <a:prstClr val="black"/>
                </a:solidFill>
                <a:latin typeface="Calibri" panose="020F0502020204030204"/>
              </a:rPr>
              <a:t>Holyoke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47593652"/>
              </p:ext>
            </p:extLst>
          </p:nvPr>
        </p:nvGraphicFramePr>
        <p:xfrm>
          <a:off x="429019" y="4229333"/>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Holyoke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Holyoke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Holyoke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200">
                <a:solidFill>
                  <a:prstClr val="black"/>
                </a:solidFill>
                <a:latin typeface="Calibri" panose="020F0502020204030204"/>
              </a:rPr>
              <a:t>Holyoke</a:t>
            </a:r>
            <a:r>
              <a:rPr lang="en-US" sz="130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956016958"/>
              </p:ext>
            </p:extLst>
          </p:nvPr>
        </p:nvGraphicFramePr>
        <p:xfrm>
          <a:off x="3132312" y="28956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9,994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Holyoke</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0155DD1-6829-4987-89C0-1EF0F097A1A7}"/>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28636"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Holyoke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479905" y="1241001"/>
            <a:ext cx="1169701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54333487"/>
              </p:ext>
            </p:extLst>
          </p:nvPr>
        </p:nvGraphicFramePr>
        <p:xfrm>
          <a:off x="1023494" y="3937482"/>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5,699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3177" y="83402"/>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28490157"/>
              </p:ext>
            </p:extLst>
          </p:nvPr>
        </p:nvGraphicFramePr>
        <p:xfrm>
          <a:off x="150070" y="4131432"/>
          <a:ext cx="11939752" cy="1519016"/>
        </p:xfrm>
        <a:graphic>
          <a:graphicData uri="http://schemas.openxmlformats.org/drawingml/2006/table">
            <a:tbl>
              <a:tblPr firstRow="1" firstCol="1" bandRow="1">
                <a:tableStyleId>{5C22544A-7EE6-4342-B048-85BDC9FD1C3A}</a:tableStyleId>
              </a:tblPr>
              <a:tblGrid>
                <a:gridCol w="1081584">
                  <a:extLst>
                    <a:ext uri="{9D8B030D-6E8A-4147-A177-3AD203B41FA5}">
                      <a16:colId xmlns:a16="http://schemas.microsoft.com/office/drawing/2014/main" val="4075951014"/>
                    </a:ext>
                  </a:extLst>
                </a:gridCol>
                <a:gridCol w="531579">
                  <a:extLst>
                    <a:ext uri="{9D8B030D-6E8A-4147-A177-3AD203B41FA5}">
                      <a16:colId xmlns:a16="http://schemas.microsoft.com/office/drawing/2014/main" val="3719797945"/>
                    </a:ext>
                  </a:extLst>
                </a:gridCol>
                <a:gridCol w="823975">
                  <a:extLst>
                    <a:ext uri="{9D8B030D-6E8A-4147-A177-3AD203B41FA5}">
                      <a16:colId xmlns:a16="http://schemas.microsoft.com/office/drawing/2014/main" val="2111895905"/>
                    </a:ext>
                  </a:extLst>
                </a:gridCol>
                <a:gridCol w="594721">
                  <a:extLst>
                    <a:ext uri="{9D8B030D-6E8A-4147-A177-3AD203B41FA5}">
                      <a16:colId xmlns:a16="http://schemas.microsoft.com/office/drawing/2014/main" val="1228260744"/>
                    </a:ext>
                  </a:extLst>
                </a:gridCol>
                <a:gridCol w="853785">
                  <a:extLst>
                    <a:ext uri="{9D8B030D-6E8A-4147-A177-3AD203B41FA5}">
                      <a16:colId xmlns:a16="http://schemas.microsoft.com/office/drawing/2014/main" val="3870552715"/>
                    </a:ext>
                  </a:extLst>
                </a:gridCol>
                <a:gridCol w="684751">
                  <a:extLst>
                    <a:ext uri="{9D8B030D-6E8A-4147-A177-3AD203B41FA5}">
                      <a16:colId xmlns:a16="http://schemas.microsoft.com/office/drawing/2014/main" val="2196486683"/>
                    </a:ext>
                  </a:extLst>
                </a:gridCol>
                <a:gridCol w="833920">
                  <a:extLst>
                    <a:ext uri="{9D8B030D-6E8A-4147-A177-3AD203B41FA5}">
                      <a16:colId xmlns:a16="http://schemas.microsoft.com/office/drawing/2014/main" val="2808071338"/>
                    </a:ext>
                  </a:extLst>
                </a:gridCol>
                <a:gridCol w="489126">
                  <a:extLst>
                    <a:ext uri="{9D8B030D-6E8A-4147-A177-3AD203B41FA5}">
                      <a16:colId xmlns:a16="http://schemas.microsoft.com/office/drawing/2014/main" val="2266782108"/>
                    </a:ext>
                  </a:extLst>
                </a:gridCol>
                <a:gridCol w="793828">
                  <a:extLst>
                    <a:ext uri="{9D8B030D-6E8A-4147-A177-3AD203B41FA5}">
                      <a16:colId xmlns:a16="http://schemas.microsoft.com/office/drawing/2014/main" val="1400057223"/>
                    </a:ext>
                  </a:extLst>
                </a:gridCol>
                <a:gridCol w="561292">
                  <a:extLst>
                    <a:ext uri="{9D8B030D-6E8A-4147-A177-3AD203B41FA5}">
                      <a16:colId xmlns:a16="http://schemas.microsoft.com/office/drawing/2014/main" val="607151320"/>
                    </a:ext>
                  </a:extLst>
                </a:gridCol>
                <a:gridCol w="809866">
                  <a:extLst>
                    <a:ext uri="{9D8B030D-6E8A-4147-A177-3AD203B41FA5}">
                      <a16:colId xmlns:a16="http://schemas.microsoft.com/office/drawing/2014/main" val="1732447710"/>
                    </a:ext>
                  </a:extLst>
                </a:gridCol>
                <a:gridCol w="572882">
                  <a:extLst>
                    <a:ext uri="{9D8B030D-6E8A-4147-A177-3AD203B41FA5}">
                      <a16:colId xmlns:a16="http://schemas.microsoft.com/office/drawing/2014/main" val="1497268532"/>
                    </a:ext>
                  </a:extLst>
                </a:gridCol>
                <a:gridCol w="702053">
                  <a:extLst>
                    <a:ext uri="{9D8B030D-6E8A-4147-A177-3AD203B41FA5}">
                      <a16:colId xmlns:a16="http://schemas.microsoft.com/office/drawing/2014/main" val="743602275"/>
                    </a:ext>
                  </a:extLst>
                </a:gridCol>
                <a:gridCol w="743620">
                  <a:extLst>
                    <a:ext uri="{9D8B030D-6E8A-4147-A177-3AD203B41FA5}">
                      <a16:colId xmlns:a16="http://schemas.microsoft.com/office/drawing/2014/main" val="1994207196"/>
                    </a:ext>
                  </a:extLst>
                </a:gridCol>
                <a:gridCol w="801846">
                  <a:extLst>
                    <a:ext uri="{9D8B030D-6E8A-4147-A177-3AD203B41FA5}">
                      <a16:colId xmlns:a16="http://schemas.microsoft.com/office/drawing/2014/main" val="3921377560"/>
                    </a:ext>
                  </a:extLst>
                </a:gridCol>
                <a:gridCol w="564999">
                  <a:extLst>
                    <a:ext uri="{9D8B030D-6E8A-4147-A177-3AD203B41FA5}">
                      <a16:colId xmlns:a16="http://schemas.microsoft.com/office/drawing/2014/main" val="3578839088"/>
                    </a:ext>
                  </a:extLst>
                </a:gridCol>
                <a:gridCol w="495925">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a:solidFill>
                            <a:schemeClr val="tx1"/>
                          </a:solidFill>
                        </a:rPr>
                        <a:t>Holyoke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1,082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949335873"/>
              </p:ext>
            </p:extLst>
          </p:nvPr>
        </p:nvGraphicFramePr>
        <p:xfrm>
          <a:off x="2498122" y="2408861"/>
          <a:ext cx="7195756" cy="1431330"/>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65863">
                <a:tc>
                  <a:txBody>
                    <a:bodyPr/>
                    <a:lstStyle/>
                    <a:p>
                      <a:pPr marL="0" marR="0" algn="ctr">
                        <a:spcBef>
                          <a:spcPts val="0"/>
                        </a:spcBef>
                        <a:spcAft>
                          <a:spcPts val="0"/>
                        </a:spcAft>
                      </a:pPr>
                      <a:r>
                        <a:rPr lang="en-US" sz="1400" b="1">
                          <a:solidFill>
                            <a:schemeClr val="tx1"/>
                          </a:solidFill>
                        </a:rPr>
                        <a:t>Holyoke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5,602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69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Holyoke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15544"/>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4688E2-9BF0-4673-8123-34818AF380E8}"/>
</file>

<file path=customXml/itemProps2.xml><?xml version="1.0" encoding="utf-8"?>
<ds:datastoreItem xmlns:ds="http://schemas.openxmlformats.org/officeDocument/2006/customXml" ds:itemID="{28F66196-D198-45E7-B220-75B766ED04E5}">
  <ds:schemaRefs>
    <ds:schemaRef ds:uri="http://purl.org/dc/elements/1.1/"/>
    <ds:schemaRef ds:uri="http://schemas.microsoft.com/office/2006/metadata/properties"/>
    <ds:schemaRef ds:uri="http://purl.org/dc/term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acf54e11-0fc9-471c-b6ed-0b00911b414f"/>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3558</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Holyoke</vt:lpstr>
      <vt:lpstr>Holyoke – Benchmarks</vt:lpstr>
      <vt:lpstr>PowerPoint Presentation</vt:lpstr>
      <vt:lpstr>Vaccine Administration </vt:lpstr>
      <vt:lpstr>Total Doses and Dose Administration Rate/100,000 Population  for Holyoke Compared to Statewide as of 3/31/2021</vt:lpstr>
      <vt:lpstr>Count and Percentage of Population for First Dose, Partially, and Fully Vaccinated for Holyoke Compared to Statewide as of 3/31/2021</vt:lpstr>
      <vt:lpstr>First Dose</vt:lpstr>
      <vt:lpstr>Counts and Percentages of Population with a First Dose by Demographics for Holyoke Compared to Statewide as of 3/31/2021  contd.</vt:lpstr>
      <vt:lpstr>Counts and Percentages of Population with a First Dose by Demographics for Holyoke Compared to Statewide as of 3/31/2021 </vt:lpstr>
      <vt:lpstr>Partially vaccinated</vt:lpstr>
      <vt:lpstr>Counts and Percentages of Population Partially Vaccinated by Demographics for Holyoke  Compared to Statewide as of 3/31/2021 contd.</vt:lpstr>
      <vt:lpstr>Counts and Percentages of Population Partially Vaccinated by Demographics for Holyoke Compared to Statewide as of 3/31/2021</vt:lpstr>
      <vt:lpstr>Fully vaccinated</vt:lpstr>
      <vt:lpstr>Counts and Percentages of Population Fully Vaccinated by Demographics for Holyoke Compared to Statewide as of 3/31/2021 contd. </vt:lpstr>
      <vt:lpstr>Counts and Percentages of Population Fully Vaccinated by Demographics for Holyoke Compared to Statewide as of 3/31/2021</vt:lpstr>
      <vt:lpstr>Missing Race/Ethnicity Count and Percentage of Population Vaccinated for Holyoke Compared to Statewide as of 3/31/2021</vt:lpstr>
      <vt:lpstr>City/Town COVID-19 Burden </vt:lpstr>
      <vt:lpstr>COVID-19 Case Counts and Rates for 20 Prioritized Communities</vt:lpstr>
      <vt:lpstr>Background </vt:lpstr>
      <vt:lpstr> Profile of Holyoke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1</cp:revision>
  <dcterms:created xsi:type="dcterms:W3CDTF">2021-02-06T16:00:27Z</dcterms:created>
  <dcterms:modified xsi:type="dcterms:W3CDTF">2021-04-02T00:39:59Z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