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120" y="10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4/23/2021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4/23/2021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0275" y="1897169"/>
            <a:ext cx="10337562" cy="2811564"/>
          </a:xfrm>
        </p:spPr>
        <p:txBody>
          <a:bodyPr/>
          <a:lstStyle/>
          <a:p>
            <a:pPr algn="ctr"/>
            <a:r>
              <a:rPr lang="en-US" sz="6000" dirty="0"/>
              <a:t>Vaccination Data Report</a:t>
            </a:r>
            <a:br>
              <a:rPr lang="en-US" sz="6000" dirty="0"/>
            </a:br>
            <a:r>
              <a:rPr lang="en-US" sz="6000" dirty="0"/>
              <a:t>Holyoke</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200881102"/>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993825645"/>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2,365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64695993"/>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80773899"/>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875813589"/>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066364962"/>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3,840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683100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Holyoke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5AE34A21-DDC6-483D-8C5E-478A6C25F7DF}"/>
              </a:ext>
            </a:extLst>
          </p:cNvPr>
          <p:cNvGraphicFramePr>
            <a:graphicFrameLocks noGrp="1"/>
          </p:cNvGraphicFramePr>
          <p:nvPr>
            <p:extLst>
              <p:ext uri="{D42A27DB-BD31-4B8C-83A1-F6EECF244321}">
                <p14:modId xmlns:p14="http://schemas.microsoft.com/office/powerpoint/2010/main" val="1246451463"/>
              </p:ext>
            </p:extLst>
          </p:nvPr>
        </p:nvGraphicFramePr>
        <p:xfrm>
          <a:off x="4297019" y="113752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Holyoke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Holyoke</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Holyoke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Holyoke</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Holyoke</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620663026"/>
              </p:ext>
            </p:extLst>
          </p:nvPr>
        </p:nvGraphicFramePr>
        <p:xfrm>
          <a:off x="391865" y="2127113"/>
          <a:ext cx="11655094" cy="148566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dirty="0">
                          <a:solidFill>
                            <a:srgbClr val="0F1C32"/>
                          </a:solidFill>
                          <a:latin typeface="+mn-lt"/>
                        </a:rPr>
                        <a:t>Holyoke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Holyoke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Holyoke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27157418"/>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Holyoke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17,355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42,706.0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Holyoke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Holyoke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89226352"/>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Holyoke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Holyoke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Holyoke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Holyoke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532024103"/>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11,085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Holyoke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b="1" dirty="0">
                <a:solidFill>
                  <a:srgbClr val="0F1C32"/>
                </a:solidFill>
                <a:latin typeface="Calibri"/>
              </a:rPr>
              <a:t>for ages 75+</a:t>
            </a:r>
            <a:endParaRPr lang="en-US"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492856660"/>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6,596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41069402"/>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Holyoke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19918012"/>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9" ma:contentTypeDescription="Create a new document." ma:contentTypeScope="" ma:versionID="fe7d65e697d7d198dee0ffe778345796">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6a721148e870492ccc23e9d5ca091087"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microsoft.com/office/infopath/2007/PartnerControls"/>
    <ds:schemaRef ds:uri="http://schemas.microsoft.com/office/2006/metadata/properties"/>
    <ds:schemaRef ds:uri="http://www.w3.org/XML/1998/namespace"/>
    <ds:schemaRef ds:uri="http://purl.org/dc/terms/"/>
    <ds:schemaRef ds:uri="http://purl.org/dc/dcmitype/"/>
    <ds:schemaRef ds:uri="http://schemas.openxmlformats.org/package/2006/metadata/core-properties"/>
    <ds:schemaRef ds:uri="http://schemas.microsoft.com/office/2006/documentManagement/types"/>
    <ds:schemaRef ds:uri="acf54e11-0fc9-471c-b6ed-0b00911b414f"/>
    <ds:schemaRef ds:uri="http://purl.org/dc/elements/1.1/"/>
  </ds:schemaRefs>
</ds:datastoreItem>
</file>

<file path=customXml/itemProps3.xml><?xml version="1.0" encoding="utf-8"?>
<ds:datastoreItem xmlns:ds="http://schemas.openxmlformats.org/officeDocument/2006/customXml" ds:itemID="{87DCDF48-5998-4061-BD0A-FC75CA3674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97cf7-d201-4266-b669-9750d8c82d63"/>
    <ds:schemaRef ds:uri="3681058a-78c6-45c7-bc37-ed8082d13a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9736</TotalTime>
  <Words>3555</Words>
  <Application>Microsoft Office PowerPoint</Application>
  <PresentationFormat>Widescreen</PresentationFormat>
  <Paragraphs>758</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Holyoke 4/9/2021</vt:lpstr>
      <vt:lpstr>Holyoke – Benchmarks</vt:lpstr>
      <vt:lpstr>PowerPoint Presentation</vt:lpstr>
      <vt:lpstr>Vaccine Administration </vt:lpstr>
      <vt:lpstr>Total Doses and Dose Administration Rate/100,000 Population for Holyoke Compared to Statewide as of 4/7/2021</vt:lpstr>
      <vt:lpstr>Count and Percentage of Population for First Dose, Partially, and Fully Vaccinated for Holyoke Compared to Statewide as of 4/7/2021</vt:lpstr>
      <vt:lpstr>First Dose</vt:lpstr>
      <vt:lpstr>Counts and Percentages of Population with a First Dose by Demographics for Holyoke Compared to Statewide as of 4/7/2021  contd.</vt:lpstr>
      <vt:lpstr>Counts and Percentages of Population with a First Dose by Demographics for Holyoke Compared to Statewide as of 4/7/2021 </vt:lpstr>
      <vt:lpstr>Partially vaccinated</vt:lpstr>
      <vt:lpstr>Counts and Percentages of Population Partially Vaccinated by Demographics for Holyoke Compared to Statewide as of 4/7/2021 contd.</vt:lpstr>
      <vt:lpstr>Counts and Percentages of Population Partially Vaccinated by Demographics for Holyoke Compared to Statewide as of 4/7/2021</vt:lpstr>
      <vt:lpstr>Fully vaccinated</vt:lpstr>
      <vt:lpstr>Counts and Percentages of Population Fully Vaccinated by Demographics for Holyoke Compared to Statewide as of 4/7/2021 contd. </vt:lpstr>
      <vt:lpstr>Counts and Percentages of Population Fully Vaccinated by Demographics for Holyoke Compared to Statewide as of 4/7/2021</vt:lpstr>
      <vt:lpstr>Missing Race/Ethnicity Count and Percentage of Population Vaccinated for Holyoke Compared to Statewide as of 4/7/2021</vt:lpstr>
      <vt:lpstr>PowerPoint Presentation</vt:lpstr>
      <vt:lpstr>COVID-19 Case Counts and Rates for 20 Prioritized Communities</vt:lpstr>
      <vt:lpstr>Background </vt:lpstr>
      <vt:lpstr> Profile of Holyoke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455</cp:revision>
  <dcterms:created xsi:type="dcterms:W3CDTF">2021-02-06T16:00:27Z</dcterms:created>
  <dcterms:modified xsi:type="dcterms:W3CDTF">2021-04-24T02:09:35Z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ies>
</file>