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4" r:id="rId6"/>
    <p:sldMasterId id="2147483758" r:id="rId7"/>
    <p:sldMasterId id="2147483781" r:id="rId8"/>
  </p:sldMasterIdLst>
  <p:notesMasterIdLst>
    <p:notesMasterId r:id="rId39"/>
  </p:notesMasterIdLst>
  <p:sldIdLst>
    <p:sldId id="2145707725" r:id="rId9"/>
    <p:sldId id="2145707697" r:id="rId10"/>
    <p:sldId id="2145707691" r:id="rId11"/>
    <p:sldId id="2145707702" r:id="rId12"/>
    <p:sldId id="2145707696" r:id="rId13"/>
    <p:sldId id="2145707728" r:id="rId14"/>
    <p:sldId id="2145707699" r:id="rId15"/>
    <p:sldId id="2145707723" r:id="rId16"/>
    <p:sldId id="2145707724" r:id="rId17"/>
    <p:sldId id="2145707707" r:id="rId18"/>
    <p:sldId id="2145707722" r:id="rId19"/>
    <p:sldId id="2145707701" r:id="rId20"/>
    <p:sldId id="2145707708" r:id="rId21"/>
    <p:sldId id="2145707709" r:id="rId22"/>
    <p:sldId id="2145707710" r:id="rId23"/>
    <p:sldId id="2145707711" r:id="rId24"/>
    <p:sldId id="320" r:id="rId25"/>
    <p:sldId id="321" r:id="rId26"/>
    <p:sldId id="2145707713" r:id="rId27"/>
    <p:sldId id="2145707714" r:id="rId28"/>
    <p:sldId id="2145707719" r:id="rId29"/>
    <p:sldId id="2145707716" r:id="rId30"/>
    <p:sldId id="2145707727" r:id="rId31"/>
    <p:sldId id="2145707726" r:id="rId32"/>
    <p:sldId id="2145707720" r:id="rId33"/>
    <p:sldId id="2145707717" r:id="rId34"/>
    <p:sldId id="2145707718" r:id="rId35"/>
    <p:sldId id="2145707721" r:id="rId36"/>
    <p:sldId id="2145707700" r:id="rId37"/>
    <p:sldId id="214570770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782615-B730-0019-EB01-AA543D21EDD6}" name="Turner, Shannon K (ELD)" initials="T(" userId="S::shannon.k.turner@mass.gov::6bfe0104-2f17-4a97-a9c3-3b4a60c642d5" providerId="AD"/>
  <p188:author id="{0499E91A-313C-B0F5-70DA-865AD1F8BAEB}" name="Turner, Shannon K (ELD)" initials="SKT" userId="Turner, Shannon K (ELD)" providerId="None"/>
  <p188:author id="{6FACDD1E-9FAA-29E6-4FFE-F854A563DF83}" name="Goodman, Elisha (ELD)" initials="EG" userId="S::Elisha.Goodman2@mass.gov::a9b44b0d-38c3-46b9-b350-1d08319bb09b" providerId="AD"/>
  <p188:author id="{4D127026-4511-36FC-F6A5-311F72B318FE}" name="Goodman, Elisha (ELD)" initials="GE" userId="S::elisha.goodman2@mass.gov::a9b44b0d-38c3-46b9-b350-1d08319bb09b" providerId="AD"/>
  <p188:author id="{E3184434-45AA-AE32-EC3E-A69118D4204D}" name="Smith, Julian W (ELD)" initials="JS" userId="S::Julian.W.Smith@mass.gov::f73e2815-e609-44b0-817a-bd5994c03257" providerId="AD"/>
  <p188:author id="{1559C65A-DBD9-C0A6-5B4A-A843E326C0D2}" name="Travascio, William (ELD)" initials="TW" userId="S::william.travascio@mass.gov::bd887fb0-5764-4916-99c1-fdfb95f8c83d" providerId="AD"/>
  <p188:author id="{405269C4-F0BC-5FF1-67FB-1407AFA75525}" name="Romano, Eleanor (ELD)" initials="ER" userId="S::Eleanor.Romano@mass.gov::ded4f1a4-b9f6-479c-bfa4-be24c415a91a" providerId="AD"/>
  <p188:author id="{FFF91ECB-F62B-647C-B224-3EB9768A667E}" name="Garon, Devon (ELD)" initials="DG" userId="S::devon.garon@mass.gov::6fc483a5-810f-4ab7-9c34-4c16961ee184" providerId="AD"/>
  <p188:author id="{AB9F2FE7-47D3-0DF0-D2AC-388A72C770B7}" name="Romano, Eleanor (ELD)" initials="RE" userId="S::eleanor.romano@mass.gov::ded4f1a4-b9f6-479c-bfa4-be24c415a91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B3C58"/>
    <a:srgbClr val="FFC94F"/>
    <a:srgbClr val="141D44"/>
    <a:srgbClr val="141D45"/>
    <a:srgbClr val="65A955"/>
    <a:srgbClr val="85BC41"/>
    <a:srgbClr val="732F3A"/>
    <a:srgbClr val="16A2A7"/>
    <a:srgbClr val="8E9838"/>
    <a:srgbClr val="912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6486AE-F98C-4F83-995D-AFA81EECB5B9}" v="114" dt="2026-05-27T19:11:55.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86" d="100"/>
          <a:sy n="86" d="100"/>
        </p:scale>
        <p:origin x="426" y="10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8/10/relationships/authors" Target="authors.xml"/><Relationship Id="rId20" Type="http://schemas.openxmlformats.org/officeDocument/2006/relationships/slide" Target="slides/slide12.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ascio, William (ELD)" userId="bd887fb0-5764-4916-99c1-fdfb95f8c83d" providerId="ADAL" clId="{E1191217-E6C3-4BBA-BB32-58DB029EE362}"/>
    <pc:docChg chg="custSel modSld">
      <pc:chgData name="Travascio, William (ELD)" userId="bd887fb0-5764-4916-99c1-fdfb95f8c83d" providerId="ADAL" clId="{E1191217-E6C3-4BBA-BB32-58DB029EE362}" dt="2026-05-27T19:11:55.589" v="157" actId="20577"/>
      <pc:docMkLst>
        <pc:docMk/>
      </pc:docMkLst>
      <pc:sldChg chg="delSp mod">
        <pc:chgData name="Travascio, William (ELD)" userId="bd887fb0-5764-4916-99c1-fdfb95f8c83d" providerId="ADAL" clId="{E1191217-E6C3-4BBA-BB32-58DB029EE362}" dt="2026-05-27T18:27:38.769" v="10" actId="478"/>
        <pc:sldMkLst>
          <pc:docMk/>
          <pc:sldMk cId="33485020" sldId="320"/>
        </pc:sldMkLst>
        <pc:spChg chg="del">
          <ac:chgData name="Travascio, William (ELD)" userId="bd887fb0-5764-4916-99c1-fdfb95f8c83d" providerId="ADAL" clId="{E1191217-E6C3-4BBA-BB32-58DB029EE362}" dt="2026-05-27T18:27:38.769" v="10" actId="478"/>
          <ac:spMkLst>
            <pc:docMk/>
            <pc:sldMk cId="33485020" sldId="320"/>
            <ac:spMk id="7" creationId="{D5CE7280-858E-7EFB-364E-27D276BF1CB3}"/>
          </ac:spMkLst>
        </pc:spChg>
      </pc:sldChg>
      <pc:sldChg chg="delSp mod">
        <pc:chgData name="Travascio, William (ELD)" userId="bd887fb0-5764-4916-99c1-fdfb95f8c83d" providerId="ADAL" clId="{E1191217-E6C3-4BBA-BB32-58DB029EE362}" dt="2026-05-27T18:27:44.378" v="11" actId="478"/>
        <pc:sldMkLst>
          <pc:docMk/>
          <pc:sldMk cId="2994495245" sldId="321"/>
        </pc:sldMkLst>
        <pc:spChg chg="del">
          <ac:chgData name="Travascio, William (ELD)" userId="bd887fb0-5764-4916-99c1-fdfb95f8c83d" providerId="ADAL" clId="{E1191217-E6C3-4BBA-BB32-58DB029EE362}" dt="2026-05-27T18:27:44.378" v="11" actId="478"/>
          <ac:spMkLst>
            <pc:docMk/>
            <pc:sldMk cId="2994495245" sldId="321"/>
            <ac:spMk id="5" creationId="{A4EE44F6-FF67-14AA-98FA-9EEC19658656}"/>
          </ac:spMkLst>
        </pc:spChg>
      </pc:sldChg>
      <pc:sldChg chg="delSp mod modNotesTx">
        <pc:chgData name="Travascio, William (ELD)" userId="bd887fb0-5764-4916-99c1-fdfb95f8c83d" providerId="ADAL" clId="{E1191217-E6C3-4BBA-BB32-58DB029EE362}" dt="2026-05-27T18:29:08.197" v="31" actId="478"/>
        <pc:sldMkLst>
          <pc:docMk/>
          <pc:sldMk cId="1717247890" sldId="2145707691"/>
        </pc:sldMkLst>
        <pc:spChg chg="del">
          <ac:chgData name="Travascio, William (ELD)" userId="bd887fb0-5764-4916-99c1-fdfb95f8c83d" providerId="ADAL" clId="{E1191217-E6C3-4BBA-BB32-58DB029EE362}" dt="2026-05-27T18:29:08.197" v="31" actId="478"/>
          <ac:spMkLst>
            <pc:docMk/>
            <pc:sldMk cId="1717247890" sldId="2145707691"/>
            <ac:spMk id="8" creationId="{7FB1B5FE-8241-C09F-309D-576D150E561E}"/>
          </ac:spMkLst>
        </pc:spChg>
      </pc:sldChg>
      <pc:sldChg chg="delSp mod">
        <pc:chgData name="Travascio, William (ELD)" userId="bd887fb0-5764-4916-99c1-fdfb95f8c83d" providerId="ADAL" clId="{E1191217-E6C3-4BBA-BB32-58DB029EE362}" dt="2026-05-27T18:29:14.514" v="33" actId="478"/>
        <pc:sldMkLst>
          <pc:docMk/>
          <pc:sldMk cId="3584018565" sldId="2145707696"/>
        </pc:sldMkLst>
        <pc:spChg chg="del">
          <ac:chgData name="Travascio, William (ELD)" userId="bd887fb0-5764-4916-99c1-fdfb95f8c83d" providerId="ADAL" clId="{E1191217-E6C3-4BBA-BB32-58DB029EE362}" dt="2026-05-27T18:29:14.514" v="33" actId="478"/>
          <ac:spMkLst>
            <pc:docMk/>
            <pc:sldMk cId="3584018565" sldId="2145707696"/>
            <ac:spMk id="2" creationId="{107DD520-3C9B-52A4-578D-4840C425F690}"/>
          </ac:spMkLst>
        </pc:spChg>
      </pc:sldChg>
      <pc:sldChg chg="delSp mod">
        <pc:chgData name="Travascio, William (ELD)" userId="bd887fb0-5764-4916-99c1-fdfb95f8c83d" providerId="ADAL" clId="{E1191217-E6C3-4BBA-BB32-58DB029EE362}" dt="2026-05-27T18:29:03.016" v="30" actId="478"/>
        <pc:sldMkLst>
          <pc:docMk/>
          <pc:sldMk cId="3074538529" sldId="2145707697"/>
        </pc:sldMkLst>
        <pc:spChg chg="del">
          <ac:chgData name="Travascio, William (ELD)" userId="bd887fb0-5764-4916-99c1-fdfb95f8c83d" providerId="ADAL" clId="{E1191217-E6C3-4BBA-BB32-58DB029EE362}" dt="2026-05-27T18:29:03.016" v="30" actId="478"/>
          <ac:spMkLst>
            <pc:docMk/>
            <pc:sldMk cId="3074538529" sldId="2145707697"/>
            <ac:spMk id="8" creationId="{89162F69-671A-F61C-441E-E58F8EA0FE60}"/>
          </ac:spMkLst>
        </pc:spChg>
      </pc:sldChg>
      <pc:sldChg chg="delSp mod">
        <pc:chgData name="Travascio, William (ELD)" userId="bd887fb0-5764-4916-99c1-fdfb95f8c83d" providerId="ADAL" clId="{E1191217-E6C3-4BBA-BB32-58DB029EE362}" dt="2026-05-27T18:29:22.720" v="35" actId="478"/>
        <pc:sldMkLst>
          <pc:docMk/>
          <pc:sldMk cId="1237053948" sldId="2145707699"/>
        </pc:sldMkLst>
        <pc:spChg chg="del">
          <ac:chgData name="Travascio, William (ELD)" userId="bd887fb0-5764-4916-99c1-fdfb95f8c83d" providerId="ADAL" clId="{E1191217-E6C3-4BBA-BB32-58DB029EE362}" dt="2026-05-27T18:29:22.720" v="35" actId="478"/>
          <ac:spMkLst>
            <pc:docMk/>
            <pc:sldMk cId="1237053948" sldId="2145707699"/>
            <ac:spMk id="8" creationId="{F1646040-5764-50F5-13A6-4012DEF3C6F9}"/>
          </ac:spMkLst>
        </pc:spChg>
      </pc:sldChg>
      <pc:sldChg chg="delSp modSp mod modNotesTx">
        <pc:chgData name="Travascio, William (ELD)" userId="bd887fb0-5764-4916-99c1-fdfb95f8c83d" providerId="ADAL" clId="{E1191217-E6C3-4BBA-BB32-58DB029EE362}" dt="2026-05-27T18:33:07.058" v="55" actId="33553"/>
        <pc:sldMkLst>
          <pc:docMk/>
          <pc:sldMk cId="2013061618" sldId="2145707700"/>
        </pc:sldMkLst>
        <pc:spChg chg="mod">
          <ac:chgData name="Travascio, William (ELD)" userId="bd887fb0-5764-4916-99c1-fdfb95f8c83d" providerId="ADAL" clId="{E1191217-E6C3-4BBA-BB32-58DB029EE362}" dt="2026-05-27T18:33:07.058" v="55" actId="33553"/>
          <ac:spMkLst>
            <pc:docMk/>
            <pc:sldMk cId="2013061618" sldId="2145707700"/>
            <ac:spMk id="2" creationId="{97704BF2-A7A1-F340-F699-7F8351D7AFB2}"/>
          </ac:spMkLst>
        </pc:spChg>
        <pc:spChg chg="del">
          <ac:chgData name="Travascio, William (ELD)" userId="bd887fb0-5764-4916-99c1-fdfb95f8c83d" providerId="ADAL" clId="{E1191217-E6C3-4BBA-BB32-58DB029EE362}" dt="2026-05-27T18:28:43.161" v="23" actId="478"/>
          <ac:spMkLst>
            <pc:docMk/>
            <pc:sldMk cId="2013061618" sldId="2145707700"/>
            <ac:spMk id="8" creationId="{1A980FEA-1481-88B4-D956-6105E9CAF3EE}"/>
          </ac:spMkLst>
        </pc:spChg>
      </pc:sldChg>
      <pc:sldChg chg="delSp mod">
        <pc:chgData name="Travascio, William (ELD)" userId="bd887fb0-5764-4916-99c1-fdfb95f8c83d" providerId="ADAL" clId="{E1191217-E6C3-4BBA-BB32-58DB029EE362}" dt="2026-05-27T18:27:16.611" v="5" actId="478"/>
        <pc:sldMkLst>
          <pc:docMk/>
          <pc:sldMk cId="500995545" sldId="2145707701"/>
        </pc:sldMkLst>
        <pc:spChg chg="del">
          <ac:chgData name="Travascio, William (ELD)" userId="bd887fb0-5764-4916-99c1-fdfb95f8c83d" providerId="ADAL" clId="{E1191217-E6C3-4BBA-BB32-58DB029EE362}" dt="2026-05-27T18:27:16.611" v="5" actId="478"/>
          <ac:spMkLst>
            <pc:docMk/>
            <pc:sldMk cId="500995545" sldId="2145707701"/>
            <ac:spMk id="8" creationId="{E61A34A1-3558-D6AE-9F07-A081D910C802}"/>
          </ac:spMkLst>
        </pc:spChg>
      </pc:sldChg>
      <pc:sldChg chg="delSp mod modNotesTx">
        <pc:chgData name="Travascio, William (ELD)" userId="bd887fb0-5764-4916-99c1-fdfb95f8c83d" providerId="ADAL" clId="{E1191217-E6C3-4BBA-BB32-58DB029EE362}" dt="2026-05-27T18:29:11.380" v="32" actId="478"/>
        <pc:sldMkLst>
          <pc:docMk/>
          <pc:sldMk cId="1893914176" sldId="2145707702"/>
        </pc:sldMkLst>
        <pc:spChg chg="del">
          <ac:chgData name="Travascio, William (ELD)" userId="bd887fb0-5764-4916-99c1-fdfb95f8c83d" providerId="ADAL" clId="{E1191217-E6C3-4BBA-BB32-58DB029EE362}" dt="2026-05-27T18:29:11.380" v="32" actId="478"/>
          <ac:spMkLst>
            <pc:docMk/>
            <pc:sldMk cId="1893914176" sldId="2145707702"/>
            <ac:spMk id="8" creationId="{75EFF989-092D-018B-CBE7-65A4AE62290D}"/>
          </ac:spMkLst>
        </pc:spChg>
      </pc:sldChg>
      <pc:sldChg chg="delSp mod modNotesTx">
        <pc:chgData name="Travascio, William (ELD)" userId="bd887fb0-5764-4916-99c1-fdfb95f8c83d" providerId="ADAL" clId="{E1191217-E6C3-4BBA-BB32-58DB029EE362}" dt="2026-05-27T18:28:54.361" v="28" actId="478"/>
        <pc:sldMkLst>
          <pc:docMk/>
          <pc:sldMk cId="1182251857" sldId="2145707704"/>
        </pc:sldMkLst>
        <pc:spChg chg="del">
          <ac:chgData name="Travascio, William (ELD)" userId="bd887fb0-5764-4916-99c1-fdfb95f8c83d" providerId="ADAL" clId="{E1191217-E6C3-4BBA-BB32-58DB029EE362}" dt="2026-05-27T18:28:54.361" v="28" actId="478"/>
          <ac:spMkLst>
            <pc:docMk/>
            <pc:sldMk cId="1182251857" sldId="2145707704"/>
            <ac:spMk id="8" creationId="{C1E71FBB-ED3B-1C30-BCFA-B8F077953031}"/>
          </ac:spMkLst>
        </pc:spChg>
      </pc:sldChg>
      <pc:sldChg chg="delSp mod">
        <pc:chgData name="Travascio, William (ELD)" userId="bd887fb0-5764-4916-99c1-fdfb95f8c83d" providerId="ADAL" clId="{E1191217-E6C3-4BBA-BB32-58DB029EE362}" dt="2026-05-27T18:27:22.249" v="6" actId="478"/>
        <pc:sldMkLst>
          <pc:docMk/>
          <pc:sldMk cId="302270872" sldId="2145707708"/>
        </pc:sldMkLst>
        <pc:spChg chg="del">
          <ac:chgData name="Travascio, William (ELD)" userId="bd887fb0-5764-4916-99c1-fdfb95f8c83d" providerId="ADAL" clId="{E1191217-E6C3-4BBA-BB32-58DB029EE362}" dt="2026-05-27T18:27:22.249" v="6" actId="478"/>
          <ac:spMkLst>
            <pc:docMk/>
            <pc:sldMk cId="302270872" sldId="2145707708"/>
            <ac:spMk id="5" creationId="{DCACD2FA-08BB-2682-5BEB-ABDBDA8E934E}"/>
          </ac:spMkLst>
        </pc:spChg>
      </pc:sldChg>
      <pc:sldChg chg="delSp mod">
        <pc:chgData name="Travascio, William (ELD)" userId="bd887fb0-5764-4916-99c1-fdfb95f8c83d" providerId="ADAL" clId="{E1191217-E6C3-4BBA-BB32-58DB029EE362}" dt="2026-05-27T18:27:26.355" v="7" actId="478"/>
        <pc:sldMkLst>
          <pc:docMk/>
          <pc:sldMk cId="4262169993" sldId="2145707709"/>
        </pc:sldMkLst>
        <pc:spChg chg="del">
          <ac:chgData name="Travascio, William (ELD)" userId="bd887fb0-5764-4916-99c1-fdfb95f8c83d" providerId="ADAL" clId="{E1191217-E6C3-4BBA-BB32-58DB029EE362}" dt="2026-05-27T18:27:26.355" v="7" actId="478"/>
          <ac:spMkLst>
            <pc:docMk/>
            <pc:sldMk cId="4262169993" sldId="2145707709"/>
            <ac:spMk id="6" creationId="{4F543766-4017-FE16-83D3-22D622815A18}"/>
          </ac:spMkLst>
        </pc:spChg>
      </pc:sldChg>
      <pc:sldChg chg="delSp mod">
        <pc:chgData name="Travascio, William (ELD)" userId="bd887fb0-5764-4916-99c1-fdfb95f8c83d" providerId="ADAL" clId="{E1191217-E6C3-4BBA-BB32-58DB029EE362}" dt="2026-05-27T18:27:30.681" v="8" actId="478"/>
        <pc:sldMkLst>
          <pc:docMk/>
          <pc:sldMk cId="2493146073" sldId="2145707710"/>
        </pc:sldMkLst>
        <pc:spChg chg="del">
          <ac:chgData name="Travascio, William (ELD)" userId="bd887fb0-5764-4916-99c1-fdfb95f8c83d" providerId="ADAL" clId="{E1191217-E6C3-4BBA-BB32-58DB029EE362}" dt="2026-05-27T18:27:30.681" v="8" actId="478"/>
          <ac:spMkLst>
            <pc:docMk/>
            <pc:sldMk cId="2493146073" sldId="2145707710"/>
            <ac:spMk id="7" creationId="{EE055008-B443-2BD2-751E-71356BE63CE1}"/>
          </ac:spMkLst>
        </pc:spChg>
      </pc:sldChg>
      <pc:sldChg chg="delSp mod">
        <pc:chgData name="Travascio, William (ELD)" userId="bd887fb0-5764-4916-99c1-fdfb95f8c83d" providerId="ADAL" clId="{E1191217-E6C3-4BBA-BB32-58DB029EE362}" dt="2026-05-27T18:27:34.885" v="9" actId="478"/>
        <pc:sldMkLst>
          <pc:docMk/>
          <pc:sldMk cId="4022779370" sldId="2145707711"/>
        </pc:sldMkLst>
        <pc:spChg chg="del">
          <ac:chgData name="Travascio, William (ELD)" userId="bd887fb0-5764-4916-99c1-fdfb95f8c83d" providerId="ADAL" clId="{E1191217-E6C3-4BBA-BB32-58DB029EE362}" dt="2026-05-27T18:27:34.885" v="9" actId="478"/>
          <ac:spMkLst>
            <pc:docMk/>
            <pc:sldMk cId="4022779370" sldId="2145707711"/>
            <ac:spMk id="5" creationId="{763CF072-0384-41BA-9342-BCF99BAD5BD3}"/>
          </ac:spMkLst>
        </pc:spChg>
      </pc:sldChg>
      <pc:sldChg chg="delSp mod modNotesTx">
        <pc:chgData name="Travascio, William (ELD)" userId="bd887fb0-5764-4916-99c1-fdfb95f8c83d" providerId="ADAL" clId="{E1191217-E6C3-4BBA-BB32-58DB029EE362}" dt="2026-05-27T18:27:51.106" v="13" actId="20577"/>
        <pc:sldMkLst>
          <pc:docMk/>
          <pc:sldMk cId="1738247706" sldId="2145707713"/>
        </pc:sldMkLst>
        <pc:spChg chg="del">
          <ac:chgData name="Travascio, William (ELD)" userId="bd887fb0-5764-4916-99c1-fdfb95f8c83d" providerId="ADAL" clId="{E1191217-E6C3-4BBA-BB32-58DB029EE362}" dt="2026-05-27T18:27:48.318" v="12" actId="478"/>
          <ac:spMkLst>
            <pc:docMk/>
            <pc:sldMk cId="1738247706" sldId="2145707713"/>
            <ac:spMk id="3" creationId="{1BC64583-86C1-12A7-24B7-1286D52C5D3D}"/>
          </ac:spMkLst>
        </pc:spChg>
      </pc:sldChg>
      <pc:sldChg chg="delSp mod">
        <pc:chgData name="Travascio, William (ELD)" userId="bd887fb0-5764-4916-99c1-fdfb95f8c83d" providerId="ADAL" clId="{E1191217-E6C3-4BBA-BB32-58DB029EE362}" dt="2026-05-27T18:27:56.343" v="14" actId="478"/>
        <pc:sldMkLst>
          <pc:docMk/>
          <pc:sldMk cId="2846817706" sldId="2145707714"/>
        </pc:sldMkLst>
        <pc:spChg chg="del">
          <ac:chgData name="Travascio, William (ELD)" userId="bd887fb0-5764-4916-99c1-fdfb95f8c83d" providerId="ADAL" clId="{E1191217-E6C3-4BBA-BB32-58DB029EE362}" dt="2026-05-27T18:27:56.343" v="14" actId="478"/>
          <ac:spMkLst>
            <pc:docMk/>
            <pc:sldMk cId="2846817706" sldId="2145707714"/>
            <ac:spMk id="3" creationId="{ECEBBFAB-CDBD-EA0E-6BB6-4B0E13330F01}"/>
          </ac:spMkLst>
        </pc:spChg>
      </pc:sldChg>
      <pc:sldChg chg="delSp mod">
        <pc:chgData name="Travascio, William (ELD)" userId="bd887fb0-5764-4916-99c1-fdfb95f8c83d" providerId="ADAL" clId="{E1191217-E6C3-4BBA-BB32-58DB029EE362}" dt="2026-05-27T18:28:06.369" v="16" actId="478"/>
        <pc:sldMkLst>
          <pc:docMk/>
          <pc:sldMk cId="1565118676" sldId="2145707716"/>
        </pc:sldMkLst>
        <pc:spChg chg="del">
          <ac:chgData name="Travascio, William (ELD)" userId="bd887fb0-5764-4916-99c1-fdfb95f8c83d" providerId="ADAL" clId="{E1191217-E6C3-4BBA-BB32-58DB029EE362}" dt="2026-05-27T18:28:06.369" v="16" actId="478"/>
          <ac:spMkLst>
            <pc:docMk/>
            <pc:sldMk cId="1565118676" sldId="2145707716"/>
            <ac:spMk id="25" creationId="{C694F8EF-20A5-5F15-270C-9DA1FEF4F609}"/>
          </ac:spMkLst>
        </pc:spChg>
      </pc:sldChg>
      <pc:sldChg chg="delSp mod">
        <pc:chgData name="Travascio, William (ELD)" userId="bd887fb0-5764-4916-99c1-fdfb95f8c83d" providerId="ADAL" clId="{E1191217-E6C3-4BBA-BB32-58DB029EE362}" dt="2026-05-27T18:28:23.380" v="20" actId="478"/>
        <pc:sldMkLst>
          <pc:docMk/>
          <pc:sldMk cId="688163842" sldId="2145707717"/>
        </pc:sldMkLst>
        <pc:spChg chg="del">
          <ac:chgData name="Travascio, William (ELD)" userId="bd887fb0-5764-4916-99c1-fdfb95f8c83d" providerId="ADAL" clId="{E1191217-E6C3-4BBA-BB32-58DB029EE362}" dt="2026-05-27T18:28:23.380" v="20" actId="478"/>
          <ac:spMkLst>
            <pc:docMk/>
            <pc:sldMk cId="688163842" sldId="2145707717"/>
            <ac:spMk id="5" creationId="{4375E370-164E-F62D-453A-E9FEEE3A12D2}"/>
          </ac:spMkLst>
        </pc:spChg>
      </pc:sldChg>
      <pc:sldChg chg="delSp mod">
        <pc:chgData name="Travascio, William (ELD)" userId="bd887fb0-5764-4916-99c1-fdfb95f8c83d" providerId="ADAL" clId="{E1191217-E6C3-4BBA-BB32-58DB029EE362}" dt="2026-05-27T18:28:29.282" v="21" actId="478"/>
        <pc:sldMkLst>
          <pc:docMk/>
          <pc:sldMk cId="2259788190" sldId="2145707718"/>
        </pc:sldMkLst>
        <pc:spChg chg="del">
          <ac:chgData name="Travascio, William (ELD)" userId="bd887fb0-5764-4916-99c1-fdfb95f8c83d" providerId="ADAL" clId="{E1191217-E6C3-4BBA-BB32-58DB029EE362}" dt="2026-05-27T18:28:29.282" v="21" actId="478"/>
          <ac:spMkLst>
            <pc:docMk/>
            <pc:sldMk cId="2259788190" sldId="2145707718"/>
            <ac:spMk id="3" creationId="{9C65C451-52B1-7C7B-1B8E-6686FE78099C}"/>
          </ac:spMkLst>
        </pc:spChg>
      </pc:sldChg>
      <pc:sldChg chg="delSp mod">
        <pc:chgData name="Travascio, William (ELD)" userId="bd887fb0-5764-4916-99c1-fdfb95f8c83d" providerId="ADAL" clId="{E1191217-E6C3-4BBA-BB32-58DB029EE362}" dt="2026-05-27T18:28:02.505" v="15" actId="478"/>
        <pc:sldMkLst>
          <pc:docMk/>
          <pc:sldMk cId="1970670344" sldId="2145707719"/>
        </pc:sldMkLst>
        <pc:spChg chg="del">
          <ac:chgData name="Travascio, William (ELD)" userId="bd887fb0-5764-4916-99c1-fdfb95f8c83d" providerId="ADAL" clId="{E1191217-E6C3-4BBA-BB32-58DB029EE362}" dt="2026-05-27T18:28:02.505" v="15" actId="478"/>
          <ac:spMkLst>
            <pc:docMk/>
            <pc:sldMk cId="1970670344" sldId="2145707719"/>
            <ac:spMk id="6" creationId="{38AD0420-7F87-8595-F1C1-9AC85F82A0B7}"/>
          </ac:spMkLst>
        </pc:spChg>
      </pc:sldChg>
      <pc:sldChg chg="delSp mod">
        <pc:chgData name="Travascio, William (ELD)" userId="bd887fb0-5764-4916-99c1-fdfb95f8c83d" providerId="ADAL" clId="{E1191217-E6C3-4BBA-BB32-58DB029EE362}" dt="2026-05-27T18:28:19.255" v="19" actId="478"/>
        <pc:sldMkLst>
          <pc:docMk/>
          <pc:sldMk cId="2958789137" sldId="2145707720"/>
        </pc:sldMkLst>
        <pc:spChg chg="del">
          <ac:chgData name="Travascio, William (ELD)" userId="bd887fb0-5764-4916-99c1-fdfb95f8c83d" providerId="ADAL" clId="{E1191217-E6C3-4BBA-BB32-58DB029EE362}" dt="2026-05-27T18:28:19.255" v="19" actId="478"/>
          <ac:spMkLst>
            <pc:docMk/>
            <pc:sldMk cId="2958789137" sldId="2145707720"/>
            <ac:spMk id="13" creationId="{D47009F0-31DB-A63E-7330-A68D4BF68B19}"/>
          </ac:spMkLst>
        </pc:spChg>
      </pc:sldChg>
      <pc:sldChg chg="delSp mod">
        <pc:chgData name="Travascio, William (ELD)" userId="bd887fb0-5764-4916-99c1-fdfb95f8c83d" providerId="ADAL" clId="{E1191217-E6C3-4BBA-BB32-58DB029EE362}" dt="2026-05-27T18:28:37.651" v="22" actId="478"/>
        <pc:sldMkLst>
          <pc:docMk/>
          <pc:sldMk cId="2840614054" sldId="2145707721"/>
        </pc:sldMkLst>
        <pc:spChg chg="del">
          <ac:chgData name="Travascio, William (ELD)" userId="bd887fb0-5764-4916-99c1-fdfb95f8c83d" providerId="ADAL" clId="{E1191217-E6C3-4BBA-BB32-58DB029EE362}" dt="2026-05-27T18:28:37.651" v="22" actId="478"/>
          <ac:spMkLst>
            <pc:docMk/>
            <pc:sldMk cId="2840614054" sldId="2145707721"/>
            <ac:spMk id="23" creationId="{96D925C0-7568-708D-E5FF-0163AA0C5D03}"/>
          </ac:spMkLst>
        </pc:spChg>
      </pc:sldChg>
      <pc:sldChg chg="delSp modSp mod">
        <pc:chgData name="Travascio, William (ELD)" userId="bd887fb0-5764-4916-99c1-fdfb95f8c83d" providerId="ADAL" clId="{E1191217-E6C3-4BBA-BB32-58DB029EE362}" dt="2026-05-27T18:27:10.997" v="4" actId="478"/>
        <pc:sldMkLst>
          <pc:docMk/>
          <pc:sldMk cId="1730759278" sldId="2145707722"/>
        </pc:sldMkLst>
        <pc:spChg chg="del mod">
          <ac:chgData name="Travascio, William (ELD)" userId="bd887fb0-5764-4916-99c1-fdfb95f8c83d" providerId="ADAL" clId="{E1191217-E6C3-4BBA-BB32-58DB029EE362}" dt="2026-05-27T18:27:10.997" v="4" actId="478"/>
          <ac:spMkLst>
            <pc:docMk/>
            <pc:sldMk cId="1730759278" sldId="2145707722"/>
            <ac:spMk id="8" creationId="{54F7816B-E8DD-A80A-0258-F56498AAF731}"/>
          </ac:spMkLst>
        </pc:spChg>
      </pc:sldChg>
      <pc:sldChg chg="delSp mod">
        <pc:chgData name="Travascio, William (ELD)" userId="bd887fb0-5764-4916-99c1-fdfb95f8c83d" providerId="ADAL" clId="{E1191217-E6C3-4BBA-BB32-58DB029EE362}" dt="2026-05-27T18:29:26.637" v="36" actId="478"/>
        <pc:sldMkLst>
          <pc:docMk/>
          <pc:sldMk cId="547829972" sldId="2145707723"/>
        </pc:sldMkLst>
        <pc:spChg chg="del">
          <ac:chgData name="Travascio, William (ELD)" userId="bd887fb0-5764-4916-99c1-fdfb95f8c83d" providerId="ADAL" clId="{E1191217-E6C3-4BBA-BB32-58DB029EE362}" dt="2026-05-27T18:29:26.637" v="36" actId="478"/>
          <ac:spMkLst>
            <pc:docMk/>
            <pc:sldMk cId="547829972" sldId="2145707723"/>
            <ac:spMk id="4" creationId="{0266F24A-1F84-E589-5153-5AA2A9C44D42}"/>
          </ac:spMkLst>
        </pc:spChg>
      </pc:sldChg>
      <pc:sldChg chg="delSp mod">
        <pc:chgData name="Travascio, William (ELD)" userId="bd887fb0-5764-4916-99c1-fdfb95f8c83d" providerId="ADAL" clId="{E1191217-E6C3-4BBA-BB32-58DB029EE362}" dt="2026-05-27T18:29:30.365" v="37" actId="478"/>
        <pc:sldMkLst>
          <pc:docMk/>
          <pc:sldMk cId="1871624" sldId="2145707724"/>
        </pc:sldMkLst>
        <pc:spChg chg="del">
          <ac:chgData name="Travascio, William (ELD)" userId="bd887fb0-5764-4916-99c1-fdfb95f8c83d" providerId="ADAL" clId="{E1191217-E6C3-4BBA-BB32-58DB029EE362}" dt="2026-05-27T18:29:30.365" v="37" actId="478"/>
          <ac:spMkLst>
            <pc:docMk/>
            <pc:sldMk cId="1871624" sldId="2145707724"/>
            <ac:spMk id="4" creationId="{E2BCBDC1-2D3D-121A-C467-1D09B4B6770B}"/>
          </ac:spMkLst>
        </pc:spChg>
      </pc:sldChg>
      <pc:sldChg chg="addSp delSp modSp mod">
        <pc:chgData name="Travascio, William (ELD)" userId="bd887fb0-5764-4916-99c1-fdfb95f8c83d" providerId="ADAL" clId="{E1191217-E6C3-4BBA-BB32-58DB029EE362}" dt="2026-05-27T19:11:55.589" v="157" actId="20577"/>
        <pc:sldMkLst>
          <pc:docMk/>
          <pc:sldMk cId="4238129973" sldId="2145707725"/>
        </pc:sldMkLst>
        <pc:spChg chg="add del mod">
          <ac:chgData name="Travascio, William (ELD)" userId="bd887fb0-5764-4916-99c1-fdfb95f8c83d" providerId="ADAL" clId="{E1191217-E6C3-4BBA-BB32-58DB029EE362}" dt="2026-05-27T18:32:53.788" v="52" actId="478"/>
          <ac:spMkLst>
            <pc:docMk/>
            <pc:sldMk cId="4238129973" sldId="2145707725"/>
            <ac:spMk id="2" creationId="{352AE308-51E5-1BDD-7695-C832B9996689}"/>
          </ac:spMkLst>
        </pc:spChg>
        <pc:spChg chg="add del mod">
          <ac:chgData name="Travascio, William (ELD)" userId="bd887fb0-5764-4916-99c1-fdfb95f8c83d" providerId="ADAL" clId="{E1191217-E6C3-4BBA-BB32-58DB029EE362}" dt="2026-05-27T19:11:42.994" v="145" actId="478"/>
          <ac:spMkLst>
            <pc:docMk/>
            <pc:sldMk cId="4238129973" sldId="2145707725"/>
            <ac:spMk id="2" creationId="{C1C31B2C-CD46-A099-ED61-76A731B26504}"/>
          </ac:spMkLst>
        </pc:spChg>
        <pc:spChg chg="del">
          <ac:chgData name="Travascio, William (ELD)" userId="bd887fb0-5764-4916-99c1-fdfb95f8c83d" providerId="ADAL" clId="{E1191217-E6C3-4BBA-BB32-58DB029EE362}" dt="2026-05-27T18:28:59.947" v="29" actId="478"/>
          <ac:spMkLst>
            <pc:docMk/>
            <pc:sldMk cId="4238129973" sldId="2145707725"/>
            <ac:spMk id="3" creationId="{899B4C71-AA94-D30D-82A3-79891EB76247}"/>
          </ac:spMkLst>
        </pc:spChg>
        <pc:spChg chg="add mod">
          <ac:chgData name="Travascio, William (ELD)" userId="bd887fb0-5764-4916-99c1-fdfb95f8c83d" providerId="ADAL" clId="{E1191217-E6C3-4BBA-BB32-58DB029EE362}" dt="2026-05-27T19:11:55.589" v="157" actId="20577"/>
          <ac:spMkLst>
            <pc:docMk/>
            <pc:sldMk cId="4238129973" sldId="2145707725"/>
            <ac:spMk id="3" creationId="{EB02CE1D-8A92-9E9B-5822-7C527FBB7B09}"/>
          </ac:spMkLst>
        </pc:spChg>
        <pc:spChg chg="add del mod">
          <ac:chgData name="Travascio, William (ELD)" userId="bd887fb0-5764-4916-99c1-fdfb95f8c83d" providerId="ADAL" clId="{E1191217-E6C3-4BBA-BB32-58DB029EE362}" dt="2026-05-27T18:33:00.161" v="54" actId="478"/>
          <ac:spMkLst>
            <pc:docMk/>
            <pc:sldMk cId="4238129973" sldId="2145707725"/>
            <ac:spMk id="4" creationId="{CACBB1A6-D050-3F39-B843-0D2FFD189764}"/>
          </ac:spMkLst>
        </pc:spChg>
        <pc:spChg chg="add del mod">
          <ac:chgData name="Travascio, William (ELD)" userId="bd887fb0-5764-4916-99c1-fdfb95f8c83d" providerId="ADAL" clId="{E1191217-E6C3-4BBA-BB32-58DB029EE362}" dt="2026-05-27T18:34:01.078" v="74" actId="478"/>
          <ac:spMkLst>
            <pc:docMk/>
            <pc:sldMk cId="4238129973" sldId="2145707725"/>
            <ac:spMk id="5" creationId="{8837EEA0-1566-3921-9BC7-4803D76A9F37}"/>
          </ac:spMkLst>
        </pc:spChg>
        <pc:spChg chg="add del mod">
          <ac:chgData name="Travascio, William (ELD)" userId="bd887fb0-5764-4916-99c1-fdfb95f8c83d" providerId="ADAL" clId="{E1191217-E6C3-4BBA-BB32-58DB029EE362}" dt="2026-05-27T18:34:08.086" v="87" actId="478"/>
          <ac:spMkLst>
            <pc:docMk/>
            <pc:sldMk cId="4238129973" sldId="2145707725"/>
            <ac:spMk id="6" creationId="{BF45D6D2-69A1-8F30-E0C8-5F1A397D7183}"/>
          </ac:spMkLst>
        </pc:spChg>
      </pc:sldChg>
      <pc:sldChg chg="delSp modSp mod">
        <pc:chgData name="Travascio, William (ELD)" userId="bd887fb0-5764-4916-99c1-fdfb95f8c83d" providerId="ADAL" clId="{E1191217-E6C3-4BBA-BB32-58DB029EE362}" dt="2026-05-27T18:37:44.776" v="144" actId="20577"/>
        <pc:sldMkLst>
          <pc:docMk/>
          <pc:sldMk cId="2592889209" sldId="2145707726"/>
        </pc:sldMkLst>
        <pc:spChg chg="mod">
          <ac:chgData name="Travascio, William (ELD)" userId="bd887fb0-5764-4916-99c1-fdfb95f8c83d" providerId="ADAL" clId="{E1191217-E6C3-4BBA-BB32-58DB029EE362}" dt="2026-05-27T18:37:44.776" v="144" actId="20577"/>
          <ac:spMkLst>
            <pc:docMk/>
            <pc:sldMk cId="2592889209" sldId="2145707726"/>
            <ac:spMk id="2" creationId="{E066B8E0-CE90-AB41-476E-E639E23B5FDC}"/>
          </ac:spMkLst>
        </pc:spChg>
        <pc:spChg chg="del">
          <ac:chgData name="Travascio, William (ELD)" userId="bd887fb0-5764-4916-99c1-fdfb95f8c83d" providerId="ADAL" clId="{E1191217-E6C3-4BBA-BB32-58DB029EE362}" dt="2026-05-27T18:28:14.561" v="18" actId="478"/>
          <ac:spMkLst>
            <pc:docMk/>
            <pc:sldMk cId="2592889209" sldId="2145707726"/>
            <ac:spMk id="25" creationId="{70E91AFA-9971-BB9F-6C79-43107B62E583}"/>
          </ac:spMkLst>
        </pc:spChg>
        <pc:graphicFrameChg chg="mod modGraphic">
          <ac:chgData name="Travascio, William (ELD)" userId="bd887fb0-5764-4916-99c1-fdfb95f8c83d" providerId="ADAL" clId="{E1191217-E6C3-4BBA-BB32-58DB029EE362}" dt="2026-05-27T18:36:02.886" v="90" actId="962"/>
          <ac:graphicFrameMkLst>
            <pc:docMk/>
            <pc:sldMk cId="2592889209" sldId="2145707726"/>
            <ac:graphicFrameMk id="4" creationId="{8548347F-70D3-BCC5-6E72-01BE6821AA4B}"/>
          </ac:graphicFrameMkLst>
        </pc:graphicFrameChg>
      </pc:sldChg>
      <pc:sldChg chg="delSp mod">
        <pc:chgData name="Travascio, William (ELD)" userId="bd887fb0-5764-4916-99c1-fdfb95f8c83d" providerId="ADAL" clId="{E1191217-E6C3-4BBA-BB32-58DB029EE362}" dt="2026-05-27T18:28:10.760" v="17" actId="478"/>
        <pc:sldMkLst>
          <pc:docMk/>
          <pc:sldMk cId="617972788" sldId="2145707727"/>
        </pc:sldMkLst>
        <pc:spChg chg="del">
          <ac:chgData name="Travascio, William (ELD)" userId="bd887fb0-5764-4916-99c1-fdfb95f8c83d" providerId="ADAL" clId="{E1191217-E6C3-4BBA-BB32-58DB029EE362}" dt="2026-05-27T18:28:10.760" v="17" actId="478"/>
          <ac:spMkLst>
            <pc:docMk/>
            <pc:sldMk cId="617972788" sldId="2145707727"/>
            <ac:spMk id="25" creationId="{393E1F00-4C80-83BE-84DA-B5C8637943B4}"/>
          </ac:spMkLst>
        </pc:spChg>
      </pc:sldChg>
      <pc:sldChg chg="delSp mod">
        <pc:chgData name="Travascio, William (ELD)" userId="bd887fb0-5764-4916-99c1-fdfb95f8c83d" providerId="ADAL" clId="{E1191217-E6C3-4BBA-BB32-58DB029EE362}" dt="2026-05-27T18:29:18.092" v="34" actId="478"/>
        <pc:sldMkLst>
          <pc:docMk/>
          <pc:sldMk cId="3117566992" sldId="2145707728"/>
        </pc:sldMkLst>
        <pc:spChg chg="del">
          <ac:chgData name="Travascio, William (ELD)" userId="bd887fb0-5764-4916-99c1-fdfb95f8c83d" providerId="ADAL" clId="{E1191217-E6C3-4BBA-BB32-58DB029EE362}" dt="2026-05-27T18:29:18.092" v="34" actId="478"/>
          <ac:spMkLst>
            <pc:docMk/>
            <pc:sldMk cId="3117566992" sldId="2145707728"/>
            <ac:spMk id="2" creationId="{EE3F3E81-C88E-7712-F5DD-0B68DDF01578}"/>
          </ac:spMkLst>
        </pc:spChg>
      </pc:sldChg>
    </pc:docChg>
  </pc:docChgLst>
</pc:chgInfo>
</file>

<file path=ppt/diagrams/_rels/data14.xml.rels><?xml version="1.0" encoding="UTF-8" standalone="yes"?>
<Relationships xmlns="http://schemas.openxmlformats.org/package/2006/relationships"><Relationship Id="rId1" Type="http://schemas.openxmlformats.org/officeDocument/2006/relationships/hyperlink" Target="https://mahomecaretraining.org/" TargetMode="External"/></Relationships>
</file>

<file path=ppt/diagrams/_rels/data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_rels/data9.xml.rels><?xml version="1.0" encoding="UTF-8" standalone="yes"?>
<Relationships xmlns="http://schemas.openxmlformats.org/package/2006/relationships"><Relationship Id="rId1" Type="http://schemas.openxmlformats.org/officeDocument/2006/relationships/hyperlink" Target="https://umassmed.typepad.com/files/pi-18-02-consumer-directed-care-without-sign-off.pdf"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https://mahomecaretraining.org/" TargetMode="External"/></Relationships>
</file>

<file path=ppt/diagrams/_rels/drawing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_rels/drawing9.xml.rels><?xml version="1.0" encoding="UTF-8" standalone="yes"?>
<Relationships xmlns="http://schemas.openxmlformats.org/package/2006/relationships"><Relationship Id="rId1" Type="http://schemas.openxmlformats.org/officeDocument/2006/relationships/hyperlink" Target="https://umassmed.typepad.com/files/pi-18-02-consumer-directed-care-without-sign-off.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675C7-F44F-44EB-B498-9DC6460FE4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88ABF95-4F4B-4873-9801-97D80E015E7B}">
      <dgm:prSet phldrT="[Text]"/>
      <dgm:spPr/>
      <dgm:t>
        <a:bodyPr/>
        <a:lstStyle/>
        <a:p>
          <a:r>
            <a:rPr lang="en-US"/>
            <a:t>AGE Mission</a:t>
          </a:r>
        </a:p>
      </dgm:t>
    </dgm:pt>
    <dgm:pt modelId="{4CE9F07D-437D-4B1B-9EF7-5269D22FB910}" type="parTrans" cxnId="{AA0E4494-0D6E-401F-ABF6-5BFB6F63D02C}">
      <dgm:prSet/>
      <dgm:spPr/>
      <dgm:t>
        <a:bodyPr/>
        <a:lstStyle/>
        <a:p>
          <a:endParaRPr lang="en-US"/>
        </a:p>
      </dgm:t>
    </dgm:pt>
    <dgm:pt modelId="{092C5C19-BBAA-4CC6-A699-5EC1DB960A29}" type="sibTrans" cxnId="{AA0E4494-0D6E-401F-ABF6-5BFB6F63D02C}">
      <dgm:prSet/>
      <dgm:spPr/>
      <dgm:t>
        <a:bodyPr/>
        <a:lstStyle/>
        <a:p>
          <a:endParaRPr lang="en-US"/>
        </a:p>
      </dgm:t>
    </dgm:pt>
    <dgm:pt modelId="{6180554D-6EFB-48DD-BF10-B7D85F09E617}">
      <dgm:prSet phldrT="[Text]" custT="1"/>
      <dgm:spPr/>
      <dgm:t>
        <a:bodyPr/>
        <a:lstStyle/>
        <a:p>
          <a:pPr>
            <a:buNone/>
          </a:pPr>
          <a:r>
            <a:rPr lang="en-US" sz="2400" dirty="0">
              <a:solidFill>
                <a:schemeClr val="accent3"/>
              </a:solidFill>
            </a:rPr>
            <a:t>Together we support aging adults to live and thrive, safely and independently— how and where they want</a:t>
          </a:r>
          <a:endParaRPr lang="en-US" sz="2400" dirty="0"/>
        </a:p>
      </dgm:t>
    </dgm:pt>
    <dgm:pt modelId="{49721BB6-2457-429F-97CB-4E68D840ED3B}" type="parTrans" cxnId="{341E513B-00A8-4B56-9CC1-286942E1D1CA}">
      <dgm:prSet/>
      <dgm:spPr/>
      <dgm:t>
        <a:bodyPr/>
        <a:lstStyle/>
        <a:p>
          <a:endParaRPr lang="en-US"/>
        </a:p>
      </dgm:t>
    </dgm:pt>
    <dgm:pt modelId="{B2B07CD9-FB9D-49DC-B18E-AD5AB9301CB9}" type="sibTrans" cxnId="{341E513B-00A8-4B56-9CC1-286942E1D1CA}">
      <dgm:prSet/>
      <dgm:spPr/>
      <dgm:t>
        <a:bodyPr/>
        <a:lstStyle/>
        <a:p>
          <a:endParaRPr lang="en-US"/>
        </a:p>
      </dgm:t>
    </dgm:pt>
    <dgm:pt modelId="{CAB7B28D-53D1-4349-BCED-054146BB606A}">
      <dgm:prSet phldrT="[Text]"/>
      <dgm:spPr/>
      <dgm:t>
        <a:bodyPr/>
        <a:lstStyle/>
        <a:p>
          <a:r>
            <a:rPr lang="en-US"/>
            <a:t>AGE Vision</a:t>
          </a:r>
        </a:p>
      </dgm:t>
    </dgm:pt>
    <dgm:pt modelId="{3243EC0B-69BF-44C0-80F6-73E24793B0E7}" type="parTrans" cxnId="{37E5CBC7-96D4-470C-B929-59BEA91F4CC2}">
      <dgm:prSet/>
      <dgm:spPr/>
      <dgm:t>
        <a:bodyPr/>
        <a:lstStyle/>
        <a:p>
          <a:endParaRPr lang="en-US"/>
        </a:p>
      </dgm:t>
    </dgm:pt>
    <dgm:pt modelId="{E02237E1-618E-456F-AA33-47A3DC16172C}" type="sibTrans" cxnId="{37E5CBC7-96D4-470C-B929-59BEA91F4CC2}">
      <dgm:prSet/>
      <dgm:spPr/>
      <dgm:t>
        <a:bodyPr/>
        <a:lstStyle/>
        <a:p>
          <a:endParaRPr lang="en-US"/>
        </a:p>
      </dgm:t>
    </dgm:pt>
    <dgm:pt modelId="{5F904F2A-4143-4C6A-8296-AA6C6B9F0097}">
      <dgm:prSet phldrT="[Text]" custT="1"/>
      <dgm:spPr/>
      <dgm:t>
        <a:bodyPr/>
        <a:lstStyle/>
        <a:p>
          <a:pPr>
            <a:buNone/>
          </a:pPr>
          <a:r>
            <a:rPr lang="en-US" sz="2400" kern="1200">
              <a:solidFill>
                <a:schemeClr val="accent3"/>
              </a:solidFill>
              <a:latin typeface="+mn-lt"/>
              <a:ea typeface="+mn-ea"/>
              <a:cs typeface="+mn-cs"/>
            </a:rPr>
            <a:t>We envision a state in which every person has the tools, resources, and support they need to fully embrace the aging experience</a:t>
          </a:r>
        </a:p>
      </dgm:t>
    </dgm:pt>
    <dgm:pt modelId="{291AD9FC-5087-4420-AFD0-6688607D6337}" type="parTrans" cxnId="{12EBC4B2-C23E-46A0-805F-5D46546DF95B}">
      <dgm:prSet/>
      <dgm:spPr/>
      <dgm:t>
        <a:bodyPr/>
        <a:lstStyle/>
        <a:p>
          <a:endParaRPr lang="en-US"/>
        </a:p>
      </dgm:t>
    </dgm:pt>
    <dgm:pt modelId="{BE05DEA1-A16D-4031-AEF7-111D3BAF44D8}" type="sibTrans" cxnId="{12EBC4B2-C23E-46A0-805F-5D46546DF95B}">
      <dgm:prSet/>
      <dgm:spPr/>
      <dgm:t>
        <a:bodyPr/>
        <a:lstStyle/>
        <a:p>
          <a:endParaRPr lang="en-US"/>
        </a:p>
      </dgm:t>
    </dgm:pt>
    <dgm:pt modelId="{BDCBB767-C765-45A8-8979-016AAAF91F43}">
      <dgm:prSet/>
      <dgm:spPr/>
      <dgm:t>
        <a:bodyPr/>
        <a:lstStyle/>
        <a:p>
          <a:endParaRPr lang="en-US" sz="2700">
            <a:solidFill>
              <a:schemeClr val="accent3"/>
            </a:solidFill>
          </a:endParaRPr>
        </a:p>
      </dgm:t>
    </dgm:pt>
    <dgm:pt modelId="{AC3E6CD1-91AC-4A69-9FC6-FDA4EDB5C15F}" type="parTrans" cxnId="{F27C0589-FF84-4FC4-9744-CF69C6FF5FEA}">
      <dgm:prSet/>
      <dgm:spPr/>
      <dgm:t>
        <a:bodyPr/>
        <a:lstStyle/>
        <a:p>
          <a:endParaRPr lang="en-US"/>
        </a:p>
      </dgm:t>
    </dgm:pt>
    <dgm:pt modelId="{E7F1B784-ECE8-4806-BFB4-D99E8999D221}" type="sibTrans" cxnId="{F27C0589-FF84-4FC4-9744-CF69C6FF5FEA}">
      <dgm:prSet/>
      <dgm:spPr/>
      <dgm:t>
        <a:bodyPr/>
        <a:lstStyle/>
        <a:p>
          <a:endParaRPr lang="en-US"/>
        </a:p>
      </dgm:t>
    </dgm:pt>
    <dgm:pt modelId="{DBEC4988-23EC-4129-9817-EAFED7E5BC42}">
      <dgm:prSet phldrT="[Text]" custT="1"/>
      <dgm:spPr/>
      <dgm:t>
        <a:bodyPr/>
        <a:lstStyle/>
        <a:p>
          <a:pPr>
            <a:buNone/>
          </a:pPr>
          <a:endParaRPr lang="en-US" sz="2400"/>
        </a:p>
      </dgm:t>
    </dgm:pt>
    <dgm:pt modelId="{E7ABF82E-49C3-4D0E-A2F2-F55A9B47FDA8}" type="parTrans" cxnId="{069E09D3-2ACE-4A68-964D-9663EBCD5A79}">
      <dgm:prSet/>
      <dgm:spPr/>
      <dgm:t>
        <a:bodyPr/>
        <a:lstStyle/>
        <a:p>
          <a:endParaRPr lang="en-US"/>
        </a:p>
      </dgm:t>
    </dgm:pt>
    <dgm:pt modelId="{10AE59A5-441B-47CC-B396-B82F74C6C5AE}" type="sibTrans" cxnId="{069E09D3-2ACE-4A68-964D-9663EBCD5A79}">
      <dgm:prSet/>
      <dgm:spPr/>
      <dgm:t>
        <a:bodyPr/>
        <a:lstStyle/>
        <a:p>
          <a:endParaRPr lang="en-US"/>
        </a:p>
      </dgm:t>
    </dgm:pt>
    <dgm:pt modelId="{E3B7A50C-6792-40DB-923E-72111C7F8221}">
      <dgm:prSet phldrT="[Text]" custT="1"/>
      <dgm:spPr/>
      <dgm:t>
        <a:bodyPr/>
        <a:lstStyle/>
        <a:p>
          <a:pPr>
            <a:buNone/>
          </a:pPr>
          <a:endParaRPr lang="en-US" sz="2400" kern="1200">
            <a:solidFill>
              <a:srgbClr val="196B24"/>
            </a:solidFill>
            <a:latin typeface="Aptos" panose="02110004020202020204"/>
            <a:ea typeface="+mn-ea"/>
            <a:cs typeface="+mn-cs"/>
          </a:endParaRPr>
        </a:p>
      </dgm:t>
    </dgm:pt>
    <dgm:pt modelId="{A21FC9A1-9022-46BC-812D-886A8E19329C}" type="parTrans" cxnId="{EC972E5B-4568-4E05-8917-782E355502CD}">
      <dgm:prSet/>
      <dgm:spPr/>
      <dgm:t>
        <a:bodyPr/>
        <a:lstStyle/>
        <a:p>
          <a:endParaRPr lang="en-US"/>
        </a:p>
      </dgm:t>
    </dgm:pt>
    <dgm:pt modelId="{DA475647-2E2C-4BC6-BDFF-B321D47A9AE1}" type="sibTrans" cxnId="{EC972E5B-4568-4E05-8917-782E355502CD}">
      <dgm:prSet/>
      <dgm:spPr/>
      <dgm:t>
        <a:bodyPr/>
        <a:lstStyle/>
        <a:p>
          <a:endParaRPr lang="en-US"/>
        </a:p>
      </dgm:t>
    </dgm:pt>
    <dgm:pt modelId="{D477E7FA-758E-48AD-90FB-E0FF0205AD69}" type="pres">
      <dgm:prSet presAssocID="{264675C7-F44F-44EB-B498-9DC6460FE4E5}" presName="linear" presStyleCnt="0">
        <dgm:presLayoutVars>
          <dgm:animLvl val="lvl"/>
          <dgm:resizeHandles val="exact"/>
        </dgm:presLayoutVars>
      </dgm:prSet>
      <dgm:spPr/>
    </dgm:pt>
    <dgm:pt modelId="{5C187198-C822-43B4-AB8B-9140AD3F3FF2}" type="pres">
      <dgm:prSet presAssocID="{588ABF95-4F4B-4873-9801-97D80E015E7B}" presName="parentText" presStyleLbl="node1" presStyleIdx="0" presStyleCnt="2" custLinFactNeighborX="1339" custLinFactNeighborY="-1503">
        <dgm:presLayoutVars>
          <dgm:chMax val="0"/>
          <dgm:bulletEnabled val="1"/>
        </dgm:presLayoutVars>
      </dgm:prSet>
      <dgm:spPr/>
    </dgm:pt>
    <dgm:pt modelId="{458CEABD-C326-431C-A181-56D3159F69DC}" type="pres">
      <dgm:prSet presAssocID="{588ABF95-4F4B-4873-9801-97D80E015E7B}" presName="childText" presStyleLbl="revTx" presStyleIdx="0" presStyleCnt="2">
        <dgm:presLayoutVars>
          <dgm:bulletEnabled val="1"/>
        </dgm:presLayoutVars>
      </dgm:prSet>
      <dgm:spPr/>
    </dgm:pt>
    <dgm:pt modelId="{68B09BBC-EED1-4398-9B1F-C2315964099E}" type="pres">
      <dgm:prSet presAssocID="{CAB7B28D-53D1-4349-BCED-054146BB606A}" presName="parentText" presStyleLbl="node1" presStyleIdx="1" presStyleCnt="2">
        <dgm:presLayoutVars>
          <dgm:chMax val="0"/>
          <dgm:bulletEnabled val="1"/>
        </dgm:presLayoutVars>
      </dgm:prSet>
      <dgm:spPr/>
    </dgm:pt>
    <dgm:pt modelId="{D518BC90-B8E1-4A7C-BCFE-317EC2DC2D30}" type="pres">
      <dgm:prSet presAssocID="{CAB7B28D-53D1-4349-BCED-054146BB606A}" presName="childText" presStyleLbl="revTx" presStyleIdx="1" presStyleCnt="2">
        <dgm:presLayoutVars>
          <dgm:bulletEnabled val="1"/>
        </dgm:presLayoutVars>
      </dgm:prSet>
      <dgm:spPr/>
    </dgm:pt>
  </dgm:ptLst>
  <dgm:cxnLst>
    <dgm:cxn modelId="{AAD36004-3986-4FD6-A735-BF38846DED0C}" type="presOf" srcId="{BDCBB767-C765-45A8-8979-016AAAF91F43}" destId="{458CEABD-C326-431C-A181-56D3159F69DC}" srcOrd="0" destOrd="2" presId="urn:microsoft.com/office/officeart/2005/8/layout/vList2"/>
    <dgm:cxn modelId="{CD3C480A-0434-47BF-8C38-A1C6F9C01031}" type="presOf" srcId="{5F904F2A-4143-4C6A-8296-AA6C6B9F0097}" destId="{D518BC90-B8E1-4A7C-BCFE-317EC2DC2D30}" srcOrd="0" destOrd="1" presId="urn:microsoft.com/office/officeart/2005/8/layout/vList2"/>
    <dgm:cxn modelId="{D4AEB519-942A-483C-B999-17887302FA45}" type="presOf" srcId="{588ABF95-4F4B-4873-9801-97D80E015E7B}" destId="{5C187198-C822-43B4-AB8B-9140AD3F3FF2}" srcOrd="0" destOrd="0" presId="urn:microsoft.com/office/officeart/2005/8/layout/vList2"/>
    <dgm:cxn modelId="{341E513B-00A8-4B56-9CC1-286942E1D1CA}" srcId="{588ABF95-4F4B-4873-9801-97D80E015E7B}" destId="{6180554D-6EFB-48DD-BF10-B7D85F09E617}" srcOrd="1" destOrd="0" parTransId="{49721BB6-2457-429F-97CB-4E68D840ED3B}" sibTransId="{B2B07CD9-FB9D-49DC-B18E-AD5AB9301CB9}"/>
    <dgm:cxn modelId="{8C45943D-8159-4945-A933-AAC248C5669E}" type="presOf" srcId="{DBEC4988-23EC-4129-9817-EAFED7E5BC42}" destId="{458CEABD-C326-431C-A181-56D3159F69DC}" srcOrd="0" destOrd="0" presId="urn:microsoft.com/office/officeart/2005/8/layout/vList2"/>
    <dgm:cxn modelId="{EC972E5B-4568-4E05-8917-782E355502CD}" srcId="{CAB7B28D-53D1-4349-BCED-054146BB606A}" destId="{E3B7A50C-6792-40DB-923E-72111C7F8221}" srcOrd="0" destOrd="0" parTransId="{A21FC9A1-9022-46BC-812D-886A8E19329C}" sibTransId="{DA475647-2E2C-4BC6-BDFF-B321D47A9AE1}"/>
    <dgm:cxn modelId="{48474280-4BBB-4F3E-9658-49DD49B500F9}" type="presOf" srcId="{E3B7A50C-6792-40DB-923E-72111C7F8221}" destId="{D518BC90-B8E1-4A7C-BCFE-317EC2DC2D30}" srcOrd="0" destOrd="0" presId="urn:microsoft.com/office/officeart/2005/8/layout/vList2"/>
    <dgm:cxn modelId="{F27C0589-FF84-4FC4-9744-CF69C6FF5FEA}" srcId="{6180554D-6EFB-48DD-BF10-B7D85F09E617}" destId="{BDCBB767-C765-45A8-8979-016AAAF91F43}" srcOrd="0" destOrd="0" parTransId="{AC3E6CD1-91AC-4A69-9FC6-FDA4EDB5C15F}" sibTransId="{E7F1B784-ECE8-4806-BFB4-D99E8999D221}"/>
    <dgm:cxn modelId="{AA0E4494-0D6E-401F-ABF6-5BFB6F63D02C}" srcId="{264675C7-F44F-44EB-B498-9DC6460FE4E5}" destId="{588ABF95-4F4B-4873-9801-97D80E015E7B}" srcOrd="0" destOrd="0" parTransId="{4CE9F07D-437D-4B1B-9EF7-5269D22FB910}" sibTransId="{092C5C19-BBAA-4CC6-A699-5EC1DB960A29}"/>
    <dgm:cxn modelId="{EAD59CA7-4D41-40AF-80A8-1C90C7BAF205}" type="presOf" srcId="{CAB7B28D-53D1-4349-BCED-054146BB606A}" destId="{68B09BBC-EED1-4398-9B1F-C2315964099E}" srcOrd="0" destOrd="0" presId="urn:microsoft.com/office/officeart/2005/8/layout/vList2"/>
    <dgm:cxn modelId="{12EBC4B2-C23E-46A0-805F-5D46546DF95B}" srcId="{CAB7B28D-53D1-4349-BCED-054146BB606A}" destId="{5F904F2A-4143-4C6A-8296-AA6C6B9F0097}" srcOrd="1" destOrd="0" parTransId="{291AD9FC-5087-4420-AFD0-6688607D6337}" sibTransId="{BE05DEA1-A16D-4031-AEF7-111D3BAF44D8}"/>
    <dgm:cxn modelId="{B0EDDEBF-531D-440A-9B8F-B839D3B56FE5}" type="presOf" srcId="{6180554D-6EFB-48DD-BF10-B7D85F09E617}" destId="{458CEABD-C326-431C-A181-56D3159F69DC}" srcOrd="0" destOrd="1" presId="urn:microsoft.com/office/officeart/2005/8/layout/vList2"/>
    <dgm:cxn modelId="{37E5CBC7-96D4-470C-B929-59BEA91F4CC2}" srcId="{264675C7-F44F-44EB-B498-9DC6460FE4E5}" destId="{CAB7B28D-53D1-4349-BCED-054146BB606A}" srcOrd="1" destOrd="0" parTransId="{3243EC0B-69BF-44C0-80F6-73E24793B0E7}" sibTransId="{E02237E1-618E-456F-AA33-47A3DC16172C}"/>
    <dgm:cxn modelId="{069E09D3-2ACE-4A68-964D-9663EBCD5A79}" srcId="{588ABF95-4F4B-4873-9801-97D80E015E7B}" destId="{DBEC4988-23EC-4129-9817-EAFED7E5BC42}" srcOrd="0" destOrd="0" parTransId="{E7ABF82E-49C3-4D0E-A2F2-F55A9B47FDA8}" sibTransId="{10AE59A5-441B-47CC-B396-B82F74C6C5AE}"/>
    <dgm:cxn modelId="{0F3B16FE-4E4C-43DF-9223-72F2A6266509}" type="presOf" srcId="{264675C7-F44F-44EB-B498-9DC6460FE4E5}" destId="{D477E7FA-758E-48AD-90FB-E0FF0205AD69}" srcOrd="0" destOrd="0" presId="urn:microsoft.com/office/officeart/2005/8/layout/vList2"/>
    <dgm:cxn modelId="{7DEF8557-5BA1-4956-BC6B-4B729F8AF053}" type="presParOf" srcId="{D477E7FA-758E-48AD-90FB-E0FF0205AD69}" destId="{5C187198-C822-43B4-AB8B-9140AD3F3FF2}" srcOrd="0" destOrd="0" presId="urn:microsoft.com/office/officeart/2005/8/layout/vList2"/>
    <dgm:cxn modelId="{CDAF32D5-7418-42C1-BF76-A73019EE2C34}" type="presParOf" srcId="{D477E7FA-758E-48AD-90FB-E0FF0205AD69}" destId="{458CEABD-C326-431C-A181-56D3159F69DC}" srcOrd="1" destOrd="0" presId="urn:microsoft.com/office/officeart/2005/8/layout/vList2"/>
    <dgm:cxn modelId="{829E929C-91B3-4198-ACA1-B30A11C62B70}" type="presParOf" srcId="{D477E7FA-758E-48AD-90FB-E0FF0205AD69}" destId="{68B09BBC-EED1-4398-9B1F-C2315964099E}" srcOrd="2" destOrd="0" presId="urn:microsoft.com/office/officeart/2005/8/layout/vList2"/>
    <dgm:cxn modelId="{CF535549-8D55-4D05-BB8E-7B8E981F5459}" type="presParOf" srcId="{D477E7FA-758E-48AD-90FB-E0FF0205AD69}" destId="{D518BC90-B8E1-4A7C-BCFE-317EC2DC2D3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B51FE2-DD08-4F2B-918C-D02B70F0E2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7CE84B-6B61-4949-B35B-20B1176F09E0}">
      <dgm:prSet/>
      <dgm:spPr/>
      <dgm:t>
        <a:bodyPr/>
        <a:lstStyle/>
        <a:p>
          <a:pPr rtl="0"/>
          <a:r>
            <a:rPr lang="en-US">
              <a:solidFill>
                <a:schemeClr val="bg1"/>
              </a:solidFill>
              <a:latin typeface="Calibri"/>
              <a:ea typeface="Calibri"/>
              <a:cs typeface="Calibri"/>
            </a:rPr>
            <a:t>Home Care Consumer Directed Care</a:t>
          </a:r>
          <a:r>
            <a:rPr lang="en-US" u="none">
              <a:solidFill>
                <a:schemeClr val="bg1"/>
              </a:solidFill>
              <a:latin typeface="Calibri"/>
              <a:ea typeface="Calibri"/>
              <a:cs typeface="Calibri"/>
            </a:rPr>
            <a:t> workers </a:t>
          </a:r>
          <a:r>
            <a:rPr lang="en-US" u="sng">
              <a:solidFill>
                <a:schemeClr val="bg1"/>
              </a:solidFill>
              <a:latin typeface="Calibri"/>
              <a:ea typeface="Calibri"/>
              <a:cs typeface="Calibri"/>
            </a:rPr>
            <a:t>ARE NOT INCLUSIVE</a:t>
          </a:r>
          <a:r>
            <a:rPr lang="en-US" i="0" u="sng">
              <a:solidFill>
                <a:schemeClr val="bg1"/>
              </a:solidFill>
              <a:latin typeface="Calibri"/>
              <a:ea typeface="Calibri"/>
              <a:cs typeface="Calibri"/>
            </a:rPr>
            <a:t> </a:t>
          </a:r>
          <a:r>
            <a:rPr lang="en-US" u="sng">
              <a:solidFill>
                <a:schemeClr val="bg1"/>
              </a:solidFill>
              <a:latin typeface="Calibri"/>
              <a:ea typeface="Calibri"/>
              <a:cs typeface="Calibri"/>
            </a:rPr>
            <a:t>OF</a:t>
          </a:r>
          <a:r>
            <a:rPr lang="en-US">
              <a:solidFill>
                <a:schemeClr val="bg1"/>
              </a:solidFill>
              <a:latin typeface="Calibri"/>
              <a:ea typeface="Calibri"/>
              <a:cs typeface="Calibri"/>
            </a:rPr>
            <a:t> the following  MassHealth self-directed options: </a:t>
          </a:r>
          <a:endParaRPr lang="en-US" altLang="en-US">
            <a:solidFill>
              <a:schemeClr val="bg1"/>
            </a:solidFill>
            <a:latin typeface="Corbel" panose="020B0503020204020204"/>
            <a:ea typeface="Calibri"/>
            <a:cs typeface="Calibri"/>
          </a:endParaRPr>
        </a:p>
      </dgm:t>
    </dgm:pt>
    <dgm:pt modelId="{C85C3BA2-0C4B-4031-9D71-6224D5C4B54E}" type="parTrans" cxnId="{01F8B650-0C67-44CA-AD1C-780C5CFA3E26}">
      <dgm:prSet/>
      <dgm:spPr/>
      <dgm:t>
        <a:bodyPr/>
        <a:lstStyle/>
        <a:p>
          <a:endParaRPr lang="en-US"/>
        </a:p>
      </dgm:t>
    </dgm:pt>
    <dgm:pt modelId="{0238BC38-3587-47EA-BE08-9DA309941FB1}" type="sibTrans" cxnId="{01F8B650-0C67-44CA-AD1C-780C5CFA3E26}">
      <dgm:prSet/>
      <dgm:spPr/>
      <dgm:t>
        <a:bodyPr/>
        <a:lstStyle/>
        <a:p>
          <a:endParaRPr lang="en-US"/>
        </a:p>
      </dgm:t>
    </dgm:pt>
    <dgm:pt modelId="{E6FA5FEB-A25F-4AFA-B4C4-18789269DB33}">
      <dgm:prSet phldr="0"/>
      <dgm:spPr/>
      <dgm:t>
        <a:bodyPr/>
        <a:lstStyle/>
        <a:p>
          <a:pPr rtl="0"/>
          <a:r>
            <a:rPr lang="en-US">
              <a:solidFill>
                <a:srgbClr val="000000"/>
              </a:solidFill>
              <a:latin typeface="Calibri"/>
              <a:ea typeface="Calibri"/>
              <a:cs typeface="Calibri"/>
            </a:rPr>
            <a:t>Personal Care Attendant (PCA)</a:t>
          </a:r>
          <a:r>
            <a:rPr lang="en-US">
              <a:latin typeface="Calibri"/>
              <a:ea typeface="Calibri"/>
              <a:cs typeface="Calibri"/>
            </a:rPr>
            <a:t> </a:t>
          </a:r>
          <a:endParaRPr lang="en-US" altLang="en-US">
            <a:latin typeface="Corbel" panose="020B0503020204020204"/>
            <a:ea typeface="Calibri"/>
            <a:cs typeface="Calibri"/>
          </a:endParaRPr>
        </a:p>
      </dgm:t>
    </dgm:pt>
    <dgm:pt modelId="{EABD80F0-793E-4F2D-BCD2-47A0D20DE86F}" type="parTrans" cxnId="{1A69EA93-1495-4990-99C7-0C7CDBC1451E}">
      <dgm:prSet/>
      <dgm:spPr/>
      <dgm:t>
        <a:bodyPr/>
        <a:lstStyle/>
        <a:p>
          <a:endParaRPr lang="en-US"/>
        </a:p>
      </dgm:t>
    </dgm:pt>
    <dgm:pt modelId="{89A116E8-79BF-4E1C-B30F-71ADC7A02079}" type="sibTrans" cxnId="{1A69EA93-1495-4990-99C7-0C7CDBC1451E}">
      <dgm:prSet/>
      <dgm:spPr/>
      <dgm:t>
        <a:bodyPr/>
        <a:lstStyle/>
        <a:p>
          <a:endParaRPr lang="en-US"/>
        </a:p>
      </dgm:t>
    </dgm:pt>
    <dgm:pt modelId="{F363A365-477F-4BBC-A8A4-511179C611D5}">
      <dgm:prSet phldr="0"/>
      <dgm:spPr/>
      <dgm:t>
        <a:bodyPr/>
        <a:lstStyle/>
        <a:p>
          <a:pPr rtl="0"/>
          <a:r>
            <a:rPr lang="en-US">
              <a:latin typeface="Calibri"/>
              <a:ea typeface="Calibri"/>
              <a:cs typeface="Calibri"/>
            </a:rPr>
            <a:t>Consumer Directed Care - Senior Care Options (SCO)</a:t>
          </a:r>
          <a:endParaRPr lang="en-US"/>
        </a:p>
      </dgm:t>
    </dgm:pt>
    <dgm:pt modelId="{1CD06DE3-7234-4340-9545-3ADCFF6B6DE9}" type="parTrans" cxnId="{07417046-D365-41E3-B8F9-4B6BEFC27257}">
      <dgm:prSet/>
      <dgm:spPr/>
      <dgm:t>
        <a:bodyPr/>
        <a:lstStyle/>
        <a:p>
          <a:endParaRPr lang="en-US"/>
        </a:p>
      </dgm:t>
    </dgm:pt>
    <dgm:pt modelId="{D8F386F9-FBB1-4F53-BE86-ABD18AF8EE09}" type="sibTrans" cxnId="{07417046-D365-41E3-B8F9-4B6BEFC27257}">
      <dgm:prSet/>
      <dgm:spPr/>
      <dgm:t>
        <a:bodyPr/>
        <a:lstStyle/>
        <a:p>
          <a:endParaRPr lang="en-US"/>
        </a:p>
      </dgm:t>
    </dgm:pt>
    <dgm:pt modelId="{3525F1B9-FF02-4F51-8002-43B60CAC6BC8}" type="pres">
      <dgm:prSet presAssocID="{23B51FE2-DD08-4F2B-918C-D02B70F0E298}" presName="linear" presStyleCnt="0">
        <dgm:presLayoutVars>
          <dgm:animLvl val="lvl"/>
          <dgm:resizeHandles val="exact"/>
        </dgm:presLayoutVars>
      </dgm:prSet>
      <dgm:spPr/>
    </dgm:pt>
    <dgm:pt modelId="{26475BF8-567C-45B1-A50B-2ED32C2D8F06}" type="pres">
      <dgm:prSet presAssocID="{177CE84B-6B61-4949-B35B-20B1176F09E0}" presName="parentText" presStyleLbl="node1" presStyleIdx="0" presStyleCnt="1">
        <dgm:presLayoutVars>
          <dgm:chMax val="0"/>
          <dgm:bulletEnabled val="1"/>
        </dgm:presLayoutVars>
      </dgm:prSet>
      <dgm:spPr/>
    </dgm:pt>
    <dgm:pt modelId="{CA6DAA82-F94E-46E5-8A81-E0B4D52F169C}" type="pres">
      <dgm:prSet presAssocID="{177CE84B-6B61-4949-B35B-20B1176F09E0}" presName="childText" presStyleLbl="revTx" presStyleIdx="0" presStyleCnt="1">
        <dgm:presLayoutVars>
          <dgm:bulletEnabled val="1"/>
        </dgm:presLayoutVars>
      </dgm:prSet>
      <dgm:spPr/>
    </dgm:pt>
  </dgm:ptLst>
  <dgm:cxnLst>
    <dgm:cxn modelId="{3942B50F-0712-4E07-9359-0D516A2FF8B0}" type="presOf" srcId="{23B51FE2-DD08-4F2B-918C-D02B70F0E298}" destId="{3525F1B9-FF02-4F51-8002-43B60CAC6BC8}" srcOrd="0" destOrd="0" presId="urn:microsoft.com/office/officeart/2005/8/layout/vList2"/>
    <dgm:cxn modelId="{047B7612-F345-4E39-B03F-1AE0FA4DB652}" type="presOf" srcId="{177CE84B-6B61-4949-B35B-20B1176F09E0}" destId="{26475BF8-567C-45B1-A50B-2ED32C2D8F06}" srcOrd="0" destOrd="0" presId="urn:microsoft.com/office/officeart/2005/8/layout/vList2"/>
    <dgm:cxn modelId="{0327392F-C689-40A6-BCB6-6A23584D57E8}" type="presOf" srcId="{F363A365-477F-4BBC-A8A4-511179C611D5}" destId="{CA6DAA82-F94E-46E5-8A81-E0B4D52F169C}" srcOrd="0" destOrd="1" presId="urn:microsoft.com/office/officeart/2005/8/layout/vList2"/>
    <dgm:cxn modelId="{136E9839-369E-46DA-AA98-E9BF4970EA62}" type="presOf" srcId="{E6FA5FEB-A25F-4AFA-B4C4-18789269DB33}" destId="{CA6DAA82-F94E-46E5-8A81-E0B4D52F169C}" srcOrd="0" destOrd="0" presId="urn:microsoft.com/office/officeart/2005/8/layout/vList2"/>
    <dgm:cxn modelId="{07417046-D365-41E3-B8F9-4B6BEFC27257}" srcId="{177CE84B-6B61-4949-B35B-20B1176F09E0}" destId="{F363A365-477F-4BBC-A8A4-511179C611D5}" srcOrd="1" destOrd="0" parTransId="{1CD06DE3-7234-4340-9545-3ADCFF6B6DE9}" sibTransId="{D8F386F9-FBB1-4F53-BE86-ABD18AF8EE09}"/>
    <dgm:cxn modelId="{01F8B650-0C67-44CA-AD1C-780C5CFA3E26}" srcId="{23B51FE2-DD08-4F2B-918C-D02B70F0E298}" destId="{177CE84B-6B61-4949-B35B-20B1176F09E0}" srcOrd="0" destOrd="0" parTransId="{C85C3BA2-0C4B-4031-9D71-6224D5C4B54E}" sibTransId="{0238BC38-3587-47EA-BE08-9DA309941FB1}"/>
    <dgm:cxn modelId="{1A69EA93-1495-4990-99C7-0C7CDBC1451E}" srcId="{177CE84B-6B61-4949-B35B-20B1176F09E0}" destId="{E6FA5FEB-A25F-4AFA-B4C4-18789269DB33}" srcOrd="0" destOrd="0" parTransId="{EABD80F0-793E-4F2D-BCD2-47A0D20DE86F}" sibTransId="{89A116E8-79BF-4E1C-B30F-71ADC7A02079}"/>
    <dgm:cxn modelId="{63D40672-F06F-442A-A832-98157A293C8A}" type="presParOf" srcId="{3525F1B9-FF02-4F51-8002-43B60CAC6BC8}" destId="{26475BF8-567C-45B1-A50B-2ED32C2D8F06}" srcOrd="0" destOrd="0" presId="urn:microsoft.com/office/officeart/2005/8/layout/vList2"/>
    <dgm:cxn modelId="{C6E12C40-2B5E-4E5C-B077-74564A67A0DE}" type="presParOf" srcId="{3525F1B9-FF02-4F51-8002-43B60CAC6BC8}" destId="{CA6DAA82-F94E-46E5-8A81-E0B4D52F169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3B51FE2-DD08-4F2B-918C-D02B70F0E2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7CE84B-6B61-4949-B35B-20B1176F09E0}">
      <dgm:prSet/>
      <dgm:spPr/>
      <dgm:t>
        <a:bodyPr/>
        <a:lstStyle/>
        <a:p>
          <a:pPr rtl="0"/>
          <a:r>
            <a:rPr lang="en-US" altLang="en-US" dirty="0"/>
            <a:t>Consumer Directed Care</a:t>
          </a:r>
          <a:r>
            <a:rPr lang="en-US" altLang="en-US" b="1" i="1" u="sng" dirty="0"/>
            <a:t> DOES NOT </a:t>
          </a:r>
          <a:r>
            <a:rPr lang="en-US" altLang="en-US" dirty="0">
              <a:latin typeface="Corbel" panose="020B0503020204020204"/>
            </a:rPr>
            <a:t>Include MassHealth</a:t>
          </a:r>
          <a:r>
            <a:rPr lang="en-US" altLang="en-US" dirty="0"/>
            <a:t> Personal Care Attendant (PCA)</a:t>
          </a:r>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C85C3BA2-0C4B-4031-9D71-6224D5C4B54E}" type="parTrans" cxnId="{01F8B650-0C67-44CA-AD1C-780C5CFA3E26}">
      <dgm:prSet/>
      <dgm:spPr/>
      <dgm:t>
        <a:bodyPr/>
        <a:lstStyle/>
        <a:p>
          <a:endParaRPr lang="en-US"/>
        </a:p>
      </dgm:t>
    </dgm:pt>
    <dgm:pt modelId="{0238BC38-3587-47EA-BE08-9DA309941FB1}" type="sibTrans" cxnId="{01F8B650-0C67-44CA-AD1C-780C5CFA3E26}">
      <dgm:prSet/>
      <dgm:spPr/>
      <dgm:t>
        <a:bodyPr/>
        <a:lstStyle/>
        <a:p>
          <a:endParaRPr lang="en-US"/>
        </a:p>
      </dgm:t>
    </dgm:pt>
    <dgm:pt modelId="{254AA012-BCE6-49CB-B74B-9B2CACBECBBE}">
      <dgm:prSet/>
      <dgm:spPr/>
      <dgm:t>
        <a:bodyPr/>
        <a:lstStyle/>
        <a:p>
          <a:pPr rtl="0"/>
          <a:r>
            <a:rPr lang="en-US" altLang="en-US" dirty="0"/>
            <a:t>Consumer Directed Care is not a service itself but instead a service delivery option</a:t>
          </a:r>
        </a:p>
      </dgm:t>
      <dgm:extLst>
        <a:ext uri="{E40237B7-FDA0-4F09-8148-C483321AD2D9}">
          <dgm14:cNvPr xmlns:dgm14="http://schemas.microsoft.com/office/drawing/2010/diagram" id="0" name="" descr="On slide 24, there are two boxes. The first says: Consumer Directed Care DOES NOT Include MassHealth Personal Care Attendant (PCA). The second box says: Consumer Directed Care is not a service itself but instead a service delivery option. "/>
        </a:ext>
      </dgm:extLst>
    </dgm:pt>
    <dgm:pt modelId="{2B344F45-E469-4692-BF79-41BAC01BEC67}" type="parTrans" cxnId="{3EBF0B11-C7B6-4226-BB03-8C9E3EDC7AD6}">
      <dgm:prSet/>
      <dgm:spPr/>
      <dgm:t>
        <a:bodyPr/>
        <a:lstStyle/>
        <a:p>
          <a:endParaRPr lang="en-US"/>
        </a:p>
      </dgm:t>
    </dgm:pt>
    <dgm:pt modelId="{08E3811C-23DC-4978-A13E-183E8A8E3DD2}" type="sibTrans" cxnId="{3EBF0B11-C7B6-4226-BB03-8C9E3EDC7AD6}">
      <dgm:prSet/>
      <dgm:spPr/>
      <dgm:t>
        <a:bodyPr/>
        <a:lstStyle/>
        <a:p>
          <a:endParaRPr lang="en-US"/>
        </a:p>
      </dgm:t>
    </dgm:pt>
    <dgm:pt modelId="{02766AB8-4A61-4B4E-BE3A-32726317E1BD}" type="pres">
      <dgm:prSet presAssocID="{23B51FE2-DD08-4F2B-918C-D02B70F0E298}" presName="linear" presStyleCnt="0">
        <dgm:presLayoutVars>
          <dgm:animLvl val="lvl"/>
          <dgm:resizeHandles val="exact"/>
        </dgm:presLayoutVars>
      </dgm:prSet>
      <dgm:spPr/>
    </dgm:pt>
    <dgm:pt modelId="{945307B6-2162-4F14-B48E-5518DA8C8017}" type="pres">
      <dgm:prSet presAssocID="{177CE84B-6B61-4949-B35B-20B1176F09E0}" presName="parentText" presStyleLbl="node1" presStyleIdx="0" presStyleCnt="2">
        <dgm:presLayoutVars>
          <dgm:chMax val="0"/>
          <dgm:bulletEnabled val="1"/>
        </dgm:presLayoutVars>
      </dgm:prSet>
      <dgm:spPr/>
    </dgm:pt>
    <dgm:pt modelId="{C1B5C1F1-E89E-487A-99BA-1D7FE24E905A}" type="pres">
      <dgm:prSet presAssocID="{0238BC38-3587-47EA-BE08-9DA309941FB1}" presName="spacer" presStyleCnt="0"/>
      <dgm:spPr/>
    </dgm:pt>
    <dgm:pt modelId="{8910B542-B20F-4B6D-B544-B60A0DD242FF}" type="pres">
      <dgm:prSet presAssocID="{254AA012-BCE6-49CB-B74B-9B2CACBECBBE}" presName="parentText" presStyleLbl="node1" presStyleIdx="1" presStyleCnt="2">
        <dgm:presLayoutVars>
          <dgm:chMax val="0"/>
          <dgm:bulletEnabled val="1"/>
        </dgm:presLayoutVars>
      </dgm:prSet>
      <dgm:spPr/>
    </dgm:pt>
  </dgm:ptLst>
  <dgm:cxnLst>
    <dgm:cxn modelId="{B1B91102-2115-4BD1-994A-0A93E35C65AE}" type="presOf" srcId="{177CE84B-6B61-4949-B35B-20B1176F09E0}" destId="{945307B6-2162-4F14-B48E-5518DA8C8017}" srcOrd="0" destOrd="0" presId="urn:microsoft.com/office/officeart/2005/8/layout/vList2"/>
    <dgm:cxn modelId="{475F700E-19B7-4220-BEFE-E197EC3A963D}" type="presOf" srcId="{254AA012-BCE6-49CB-B74B-9B2CACBECBBE}" destId="{8910B542-B20F-4B6D-B544-B60A0DD242FF}" srcOrd="0" destOrd="0" presId="urn:microsoft.com/office/officeart/2005/8/layout/vList2"/>
    <dgm:cxn modelId="{3EBF0B11-C7B6-4226-BB03-8C9E3EDC7AD6}" srcId="{23B51FE2-DD08-4F2B-918C-D02B70F0E298}" destId="{254AA012-BCE6-49CB-B74B-9B2CACBECBBE}" srcOrd="1" destOrd="0" parTransId="{2B344F45-E469-4692-BF79-41BAC01BEC67}" sibTransId="{08E3811C-23DC-4978-A13E-183E8A8E3DD2}"/>
    <dgm:cxn modelId="{01F8B650-0C67-44CA-AD1C-780C5CFA3E26}" srcId="{23B51FE2-DD08-4F2B-918C-D02B70F0E298}" destId="{177CE84B-6B61-4949-B35B-20B1176F09E0}" srcOrd="0" destOrd="0" parTransId="{C85C3BA2-0C4B-4031-9D71-6224D5C4B54E}" sibTransId="{0238BC38-3587-47EA-BE08-9DA309941FB1}"/>
    <dgm:cxn modelId="{690E0978-BFE4-4ED1-949E-DF356B212626}" type="presOf" srcId="{23B51FE2-DD08-4F2B-918C-D02B70F0E298}" destId="{02766AB8-4A61-4B4E-BE3A-32726317E1BD}" srcOrd="0" destOrd="0" presId="urn:microsoft.com/office/officeart/2005/8/layout/vList2"/>
    <dgm:cxn modelId="{1DD7D521-5D13-4280-BAE3-E00BE1C21716}" type="presParOf" srcId="{02766AB8-4A61-4B4E-BE3A-32726317E1BD}" destId="{945307B6-2162-4F14-B48E-5518DA8C8017}" srcOrd="0" destOrd="0" presId="urn:microsoft.com/office/officeart/2005/8/layout/vList2"/>
    <dgm:cxn modelId="{2A74F67B-BF95-428D-89A2-10CFD4A215CF}" type="presParOf" srcId="{02766AB8-4A61-4B4E-BE3A-32726317E1BD}" destId="{C1B5C1F1-E89E-487A-99BA-1D7FE24E905A}" srcOrd="1" destOrd="0" presId="urn:microsoft.com/office/officeart/2005/8/layout/vList2"/>
    <dgm:cxn modelId="{85D64E0F-A734-490C-A9DE-B5BAEF0113FD}" type="presParOf" srcId="{02766AB8-4A61-4B4E-BE3A-32726317E1BD}" destId="{8910B542-B20F-4B6D-B544-B60A0DD242F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F0CF75E-86BF-4450-A2E7-1736F0B93781}" type="doc">
      <dgm:prSet loTypeId="urn:microsoft.com/office/officeart/2005/8/layout/bProcess4" loCatId="process" qsTypeId="urn:microsoft.com/office/officeart/2005/8/quickstyle/simple1" qsCatId="simple" csTypeId="urn:microsoft.com/office/officeart/2005/8/colors/accent0_2" csCatId="mainScheme" phldr="1"/>
      <dgm:spPr/>
      <dgm:t>
        <a:bodyPr/>
        <a:lstStyle/>
        <a:p>
          <a:endParaRPr lang="en-US"/>
        </a:p>
      </dgm:t>
    </dgm:pt>
    <dgm:pt modelId="{F2921A2F-9CA8-4311-8A9D-D8EBDC3A1DD7}">
      <dgm:prSet phldrT="[Text]" phldr="0" custT="1"/>
      <dgm:spPr/>
      <dgm:t>
        <a:bodyPr/>
        <a:lstStyle/>
        <a:p>
          <a:r>
            <a:rPr lang="en-US" sz="1600">
              <a:solidFill>
                <a:schemeClr val="tx1"/>
              </a:solidFill>
            </a:rPr>
            <a:t>Applicant </a:t>
          </a:r>
          <a:r>
            <a:rPr lang="en-US" sz="1600" b="1">
              <a:solidFill>
                <a:schemeClr val="tx1"/>
              </a:solidFill>
            </a:rPr>
            <a:t>referral</a:t>
          </a:r>
          <a:r>
            <a:rPr lang="en-US" sz="1600">
              <a:solidFill>
                <a:schemeClr val="tx1"/>
              </a:solidFill>
            </a:rPr>
            <a:t> received through I/R department at the ASAP</a:t>
          </a:r>
        </a:p>
      </dgm:t>
    </dgm:pt>
    <dgm:pt modelId="{57C1D901-6CB0-4C41-9C52-EB95302E04F6}" type="parTrans" cxnId="{F1CCE1A7-D42B-48FA-9A8F-DC7193DAC708}">
      <dgm:prSet/>
      <dgm:spPr/>
      <dgm:t>
        <a:bodyPr/>
        <a:lstStyle/>
        <a:p>
          <a:endParaRPr lang="en-US">
            <a:solidFill>
              <a:schemeClr val="tx1"/>
            </a:solidFill>
          </a:endParaRPr>
        </a:p>
      </dgm:t>
    </dgm:pt>
    <dgm:pt modelId="{58F3F050-ECBE-431E-BFAB-FEFD118C582B}" type="sibTrans" cxnId="{F1CCE1A7-D42B-48FA-9A8F-DC7193DAC708}">
      <dgm:prSet/>
      <dgm:spPr/>
      <dgm:t>
        <a:bodyPr/>
        <a:lstStyle/>
        <a:p>
          <a:endParaRPr lang="en-US">
            <a:solidFill>
              <a:schemeClr val="tx1"/>
            </a:solidFill>
          </a:endParaRPr>
        </a:p>
      </dgm:t>
    </dgm:pt>
    <dgm:pt modelId="{5BF6F8B1-DBD1-4DAD-8394-D83E9D7B9857}">
      <dgm:prSet phldrT="[Text]" phldr="0" custT="1"/>
      <dgm:spPr/>
      <dgm:t>
        <a:bodyPr/>
        <a:lstStyle/>
        <a:p>
          <a:r>
            <a:rPr lang="en-US" sz="1600">
              <a:solidFill>
                <a:schemeClr val="tx1"/>
              </a:solidFill>
            </a:rPr>
            <a:t>Applicant </a:t>
          </a:r>
          <a:r>
            <a:rPr lang="en-US" sz="1600" b="1">
              <a:solidFill>
                <a:schemeClr val="tx1"/>
              </a:solidFill>
            </a:rPr>
            <a:t>assessed for ADL and IADL impairments</a:t>
          </a:r>
          <a:r>
            <a:rPr lang="en-US" sz="1600">
              <a:solidFill>
                <a:schemeClr val="tx1"/>
              </a:solidFill>
            </a:rPr>
            <a:t> &amp; determined to meet Home Care Eligibility Requirements by ASAP Case Manager</a:t>
          </a:r>
          <a:endParaRPr lang="en-US" sz="1600" dirty="0">
            <a:solidFill>
              <a:schemeClr val="tx1"/>
            </a:solidFill>
          </a:endParaRPr>
        </a:p>
      </dgm:t>
    </dgm:pt>
    <dgm:pt modelId="{EDBC5133-1513-4236-BD23-21C0B319C59F}" type="parTrans" cxnId="{E771852F-B06A-472E-ADE2-0AF219E27824}">
      <dgm:prSet/>
      <dgm:spPr/>
      <dgm:t>
        <a:bodyPr/>
        <a:lstStyle/>
        <a:p>
          <a:endParaRPr lang="en-US">
            <a:solidFill>
              <a:schemeClr val="tx1"/>
            </a:solidFill>
          </a:endParaRPr>
        </a:p>
      </dgm:t>
    </dgm:pt>
    <dgm:pt modelId="{D8D19D29-27FE-4786-9469-961F8A6BADDF}" type="sibTrans" cxnId="{E771852F-B06A-472E-ADE2-0AF219E27824}">
      <dgm:prSet/>
      <dgm:spPr/>
      <dgm:t>
        <a:bodyPr/>
        <a:lstStyle/>
        <a:p>
          <a:endParaRPr lang="en-US">
            <a:solidFill>
              <a:schemeClr val="tx1"/>
            </a:solidFill>
          </a:endParaRPr>
        </a:p>
      </dgm:t>
    </dgm:pt>
    <dgm:pt modelId="{F385B122-364D-49EC-AA5D-1F6AAC5B5706}">
      <dgm:prSet phldrT="[Text]" phldr="0" custT="1"/>
      <dgm:spPr/>
      <dgm:t>
        <a:bodyPr/>
        <a:lstStyle/>
        <a:p>
          <a:r>
            <a:rPr lang="en-US" sz="1600" dirty="0">
              <a:solidFill>
                <a:schemeClr val="tx1"/>
              </a:solidFill>
            </a:rPr>
            <a:t>Applicant </a:t>
          </a:r>
          <a:r>
            <a:rPr lang="en-US" sz="1600" b="1" dirty="0">
              <a:solidFill>
                <a:schemeClr val="tx1"/>
              </a:solidFill>
            </a:rPr>
            <a:t>enrolled</a:t>
          </a:r>
          <a:r>
            <a:rPr lang="en-US" sz="1600" dirty="0">
              <a:solidFill>
                <a:schemeClr val="tx1"/>
              </a:solidFill>
            </a:rPr>
            <a:t> into the Home Care Program &amp; is now consumer in Home Care Basic non-waiver. Case Manager assigned to oversee service care plan development</a:t>
          </a:r>
        </a:p>
      </dgm:t>
    </dgm:pt>
    <dgm:pt modelId="{AA491233-6326-426F-BE93-214A86629E57}" type="parTrans" cxnId="{4571DF59-AA33-48BA-AF23-BE427A083842}">
      <dgm:prSet/>
      <dgm:spPr/>
      <dgm:t>
        <a:bodyPr/>
        <a:lstStyle/>
        <a:p>
          <a:endParaRPr lang="en-US">
            <a:solidFill>
              <a:schemeClr val="tx1"/>
            </a:solidFill>
          </a:endParaRPr>
        </a:p>
      </dgm:t>
    </dgm:pt>
    <dgm:pt modelId="{8A73DA5D-B0C0-40BB-8DD6-3A47051C7BED}" type="sibTrans" cxnId="{4571DF59-AA33-48BA-AF23-BE427A083842}">
      <dgm:prSet/>
      <dgm:spPr/>
      <dgm:t>
        <a:bodyPr/>
        <a:lstStyle/>
        <a:p>
          <a:endParaRPr lang="en-US">
            <a:solidFill>
              <a:schemeClr val="tx1"/>
            </a:solidFill>
          </a:endParaRPr>
        </a:p>
      </dgm:t>
    </dgm:pt>
    <dgm:pt modelId="{FAABE407-920D-4162-B545-3AB34A06FA5A}">
      <dgm:prSet phldrT="[Text]" phldr="0" custT="1"/>
      <dgm:spPr/>
      <dgm:t>
        <a:bodyPr/>
        <a:lstStyle/>
        <a:p>
          <a:r>
            <a:rPr lang="en-US" sz="1600">
              <a:solidFill>
                <a:schemeClr val="tx1"/>
              </a:solidFill>
            </a:rPr>
            <a:t>Consumer chooses </a:t>
          </a:r>
          <a:r>
            <a:rPr lang="en-US" sz="1600" b="1">
              <a:solidFill>
                <a:schemeClr val="tx1"/>
              </a:solidFill>
            </a:rPr>
            <a:t>Self-Directed </a:t>
          </a:r>
          <a:r>
            <a:rPr lang="en-US" sz="1600">
              <a:solidFill>
                <a:schemeClr val="tx1"/>
              </a:solidFill>
            </a:rPr>
            <a:t>Service Delivery Model</a:t>
          </a:r>
        </a:p>
      </dgm:t>
    </dgm:pt>
    <dgm:pt modelId="{175E1AC5-4F41-44FB-814A-3917679C22CE}" type="parTrans" cxnId="{9C7A86AF-9ED9-4333-AA31-260D8681D4E0}">
      <dgm:prSet/>
      <dgm:spPr/>
      <dgm:t>
        <a:bodyPr/>
        <a:lstStyle/>
        <a:p>
          <a:endParaRPr lang="en-US">
            <a:solidFill>
              <a:schemeClr val="tx1"/>
            </a:solidFill>
          </a:endParaRPr>
        </a:p>
      </dgm:t>
    </dgm:pt>
    <dgm:pt modelId="{C86773CB-44B5-42BF-BCEC-ADB3A91B2F48}" type="sibTrans" cxnId="{9C7A86AF-9ED9-4333-AA31-260D8681D4E0}">
      <dgm:prSet/>
      <dgm:spPr/>
      <dgm:t>
        <a:bodyPr/>
        <a:lstStyle/>
        <a:p>
          <a:endParaRPr lang="en-US">
            <a:solidFill>
              <a:schemeClr val="tx1"/>
            </a:solidFill>
          </a:endParaRPr>
        </a:p>
      </dgm:t>
    </dgm:pt>
    <dgm:pt modelId="{58FA5379-EDFE-42EE-8405-0A862CAE3520}">
      <dgm:prSet phldrT="[Text]" phldr="0" custT="1"/>
      <dgm:spPr/>
      <dgm:t>
        <a:bodyPr/>
        <a:lstStyle/>
        <a:p>
          <a:r>
            <a:rPr lang="en-US" sz="1600">
              <a:solidFill>
                <a:schemeClr val="tx1"/>
              </a:solidFill>
            </a:rPr>
            <a:t>Consumer </a:t>
          </a:r>
          <a:r>
            <a:rPr lang="en-US" sz="1600" b="1">
              <a:solidFill>
                <a:schemeClr val="tx1"/>
              </a:solidFill>
            </a:rPr>
            <a:t>assessed</a:t>
          </a:r>
          <a:r>
            <a:rPr lang="en-US" sz="1600">
              <a:solidFill>
                <a:schemeClr val="tx1"/>
              </a:solidFill>
            </a:rPr>
            <a:t> for ability to self-direct services (surrogacy assessment)</a:t>
          </a:r>
        </a:p>
      </dgm:t>
    </dgm:pt>
    <dgm:pt modelId="{5058CF7B-8302-4D2F-A933-85474BFEA269}" type="parTrans" cxnId="{57F7002F-0EF5-42AE-B0A1-1C17E79FCB22}">
      <dgm:prSet/>
      <dgm:spPr/>
      <dgm:t>
        <a:bodyPr/>
        <a:lstStyle/>
        <a:p>
          <a:endParaRPr lang="en-US">
            <a:solidFill>
              <a:schemeClr val="tx1"/>
            </a:solidFill>
          </a:endParaRPr>
        </a:p>
      </dgm:t>
    </dgm:pt>
    <dgm:pt modelId="{461A3FD6-7B36-4697-840B-21E80200E44C}" type="sibTrans" cxnId="{57F7002F-0EF5-42AE-B0A1-1C17E79FCB22}">
      <dgm:prSet/>
      <dgm:spPr/>
      <dgm:t>
        <a:bodyPr/>
        <a:lstStyle/>
        <a:p>
          <a:endParaRPr lang="en-US">
            <a:solidFill>
              <a:schemeClr val="tx1"/>
            </a:solidFill>
          </a:endParaRPr>
        </a:p>
      </dgm:t>
    </dgm:pt>
    <dgm:pt modelId="{4F215890-A7BA-49C2-A083-09CCF6CBD0D8}">
      <dgm:prSet phldrT="[Text]" phldr="0" custT="1"/>
      <dgm:spPr/>
      <dgm:t>
        <a:bodyPr/>
        <a:lstStyle/>
        <a:p>
          <a:r>
            <a:rPr lang="en-US" sz="1600">
              <a:solidFill>
                <a:schemeClr val="tx1"/>
              </a:solidFill>
            </a:rPr>
            <a:t>Consumer receives 3 hours of HM services from CDC worker &amp; HDM’s</a:t>
          </a:r>
        </a:p>
      </dgm:t>
    </dgm:pt>
    <dgm:pt modelId="{32079FA5-139E-4CB8-9D43-023704401717}" type="parTrans" cxnId="{AA669F38-90B8-419D-A32A-FBC992C0AC87}">
      <dgm:prSet/>
      <dgm:spPr/>
      <dgm:t>
        <a:bodyPr/>
        <a:lstStyle/>
        <a:p>
          <a:endParaRPr lang="en-US">
            <a:solidFill>
              <a:schemeClr val="tx1"/>
            </a:solidFill>
          </a:endParaRPr>
        </a:p>
      </dgm:t>
    </dgm:pt>
    <dgm:pt modelId="{B734E6E2-EC0E-49F7-9468-88AC43C13103}" type="sibTrans" cxnId="{AA669F38-90B8-419D-A32A-FBC992C0AC87}">
      <dgm:prSet/>
      <dgm:spPr/>
      <dgm:t>
        <a:bodyPr/>
        <a:lstStyle/>
        <a:p>
          <a:endParaRPr lang="en-US">
            <a:solidFill>
              <a:schemeClr val="tx1"/>
            </a:solidFill>
          </a:endParaRPr>
        </a:p>
      </dgm:t>
    </dgm:pt>
    <dgm:pt modelId="{6398A390-A451-4D2E-A315-DEA724DF2F8C}">
      <dgm:prSet phldrT="[Text]" phldr="0" custT="1"/>
      <dgm:spPr/>
      <dgm:t>
        <a:bodyPr/>
        <a:lstStyle/>
        <a:p>
          <a:r>
            <a:rPr lang="en-US" sz="1600">
              <a:solidFill>
                <a:schemeClr val="tx1"/>
              </a:solidFill>
            </a:rPr>
            <a:t>Consumer has a </a:t>
          </a:r>
          <a:r>
            <a:rPr lang="en-US" sz="1600">
              <a:solidFill>
                <a:schemeClr val="tx1"/>
              </a:solidFill>
              <a:latin typeface="Corbel" panose="020B0503020204020204"/>
            </a:rPr>
            <a:t>*</a:t>
          </a:r>
          <a:r>
            <a:rPr lang="en-US" sz="1600">
              <a:solidFill>
                <a:schemeClr val="tx1"/>
              </a:solidFill>
            </a:rPr>
            <a:t>care plan cost of $501.50/Month. </a:t>
          </a:r>
        </a:p>
      </dgm:t>
    </dgm:pt>
    <dgm:pt modelId="{7CBA06B6-50AD-4094-BA66-92A878F604B3}" type="parTrans" cxnId="{EFF4A2A7-5FEA-4C5C-8681-5BB280B34B1D}">
      <dgm:prSet/>
      <dgm:spPr/>
      <dgm:t>
        <a:bodyPr/>
        <a:lstStyle/>
        <a:p>
          <a:endParaRPr lang="en-US">
            <a:solidFill>
              <a:schemeClr val="tx1"/>
            </a:solidFill>
          </a:endParaRPr>
        </a:p>
      </dgm:t>
    </dgm:pt>
    <dgm:pt modelId="{AC6B714C-CFE0-4B7D-BBAE-0E212738914B}" type="sibTrans" cxnId="{EFF4A2A7-5FEA-4C5C-8681-5BB280B34B1D}">
      <dgm:prSet/>
      <dgm:spPr/>
      <dgm:t>
        <a:bodyPr/>
        <a:lstStyle/>
        <a:p>
          <a:endParaRPr lang="en-US">
            <a:solidFill>
              <a:schemeClr val="tx1"/>
            </a:solidFill>
          </a:endParaRPr>
        </a:p>
      </dgm:t>
    </dgm:pt>
    <dgm:pt modelId="{FCBCFF64-0F35-4955-A943-F42E5B54C87B}">
      <dgm:prSet custT="1"/>
      <dgm:spPr/>
      <dgm:t>
        <a:bodyPr/>
        <a:lstStyle/>
        <a:p>
          <a:r>
            <a:rPr lang="en-US" sz="1600">
              <a:solidFill>
                <a:schemeClr val="tx1"/>
              </a:solidFill>
            </a:rPr>
            <a:t>Consumer pays: </a:t>
          </a:r>
          <a:r>
            <a:rPr lang="en-US" sz="1600" b="1">
              <a:solidFill>
                <a:schemeClr val="tx1"/>
              </a:solidFill>
            </a:rPr>
            <a:t>$125.00/month</a:t>
          </a:r>
        </a:p>
      </dgm:t>
    </dgm:pt>
    <dgm:pt modelId="{9056DA90-C484-4A31-BA02-6DA05301A8FD}" type="parTrans" cxnId="{AEAC48A3-26D5-4F97-9E65-E1A1E54E6A3D}">
      <dgm:prSet/>
      <dgm:spPr/>
      <dgm:t>
        <a:bodyPr/>
        <a:lstStyle/>
        <a:p>
          <a:endParaRPr lang="en-US">
            <a:solidFill>
              <a:schemeClr val="tx1"/>
            </a:solidFill>
          </a:endParaRPr>
        </a:p>
      </dgm:t>
    </dgm:pt>
    <dgm:pt modelId="{1D532FC9-6B7F-4F1E-9683-833C8DF9BAB8}" type="sibTrans" cxnId="{AEAC48A3-26D5-4F97-9E65-E1A1E54E6A3D}">
      <dgm:prSet/>
      <dgm:spPr/>
      <dgm:t>
        <a:bodyPr/>
        <a:lstStyle/>
        <a:p>
          <a:endParaRPr lang="en-US">
            <a:solidFill>
              <a:schemeClr val="tx1"/>
            </a:solidFill>
          </a:endParaRPr>
        </a:p>
      </dgm:t>
    </dgm:pt>
    <dgm:pt modelId="{7DBD8974-E8F5-48E5-BB64-F5206C25C172}">
      <dgm:prSet phldrT="[Text]" phldr="0" custT="1"/>
      <dgm:spPr/>
      <dgm:t>
        <a:bodyPr/>
        <a:lstStyle/>
        <a:p>
          <a:r>
            <a:rPr lang="en-US" sz="1600" dirty="0">
              <a:solidFill>
                <a:schemeClr val="tx1"/>
              </a:solidFill>
            </a:rPr>
            <a:t>Referral for </a:t>
          </a:r>
          <a:r>
            <a:rPr lang="en-US" sz="1600" b="1" dirty="0">
              <a:solidFill>
                <a:schemeClr val="tx1"/>
              </a:solidFill>
            </a:rPr>
            <a:t>services</a:t>
          </a:r>
          <a:r>
            <a:rPr lang="en-US" sz="1600" dirty="0">
              <a:solidFill>
                <a:schemeClr val="tx1"/>
              </a:solidFill>
            </a:rPr>
            <a:t> within the Home Care Program</a:t>
          </a:r>
        </a:p>
      </dgm:t>
    </dgm:pt>
    <dgm:pt modelId="{E11A9B41-AF09-420B-A1D6-0517DCB2D23D}" type="parTrans" cxnId="{AD76F682-3299-406A-BAB8-B549D67BEAA8}">
      <dgm:prSet/>
      <dgm:spPr/>
      <dgm:t>
        <a:bodyPr/>
        <a:lstStyle/>
        <a:p>
          <a:endParaRPr lang="en-US">
            <a:solidFill>
              <a:schemeClr val="tx1"/>
            </a:solidFill>
          </a:endParaRPr>
        </a:p>
      </dgm:t>
    </dgm:pt>
    <dgm:pt modelId="{BA65124B-7FA4-462D-AC1C-9BD652146D39}" type="sibTrans" cxnId="{AD76F682-3299-406A-BAB8-B549D67BEAA8}">
      <dgm:prSet/>
      <dgm:spPr/>
      <dgm:t>
        <a:bodyPr/>
        <a:lstStyle/>
        <a:p>
          <a:endParaRPr lang="en-US">
            <a:solidFill>
              <a:schemeClr val="tx1"/>
            </a:solidFill>
          </a:endParaRPr>
        </a:p>
      </dgm:t>
    </dgm:pt>
    <dgm:pt modelId="{C8AB27A8-8010-4C62-8102-98130A80DA5C}">
      <dgm:prSet phldrT="[Text]" phldr="0" custT="1"/>
      <dgm:spPr/>
      <dgm:t>
        <a:bodyPr/>
        <a:lstStyle/>
        <a:p>
          <a:r>
            <a:rPr lang="en-US" sz="1600">
              <a:solidFill>
                <a:schemeClr val="tx1"/>
              </a:solidFill>
            </a:rPr>
            <a:t>Financial assessment </a:t>
          </a:r>
          <a:r>
            <a:rPr lang="en-US" sz="1600" b="1">
              <a:solidFill>
                <a:schemeClr val="tx1"/>
              </a:solidFill>
            </a:rPr>
            <a:t>determines </a:t>
          </a:r>
          <a:r>
            <a:rPr lang="en-US" sz="1600">
              <a:solidFill>
                <a:schemeClr val="tx1"/>
              </a:solidFill>
            </a:rPr>
            <a:t>consumer monthly co-payment of $125.00/month (based on income guidelines)</a:t>
          </a:r>
        </a:p>
      </dgm:t>
    </dgm:pt>
    <dgm:pt modelId="{50D01496-8A54-4DD3-9962-C7A2680415D5}" type="parTrans" cxnId="{52F8DDAD-431F-4C86-965A-1EA7896D9841}">
      <dgm:prSet/>
      <dgm:spPr/>
      <dgm:t>
        <a:bodyPr/>
        <a:lstStyle/>
        <a:p>
          <a:endParaRPr lang="en-US">
            <a:solidFill>
              <a:schemeClr val="tx1"/>
            </a:solidFill>
          </a:endParaRPr>
        </a:p>
      </dgm:t>
    </dgm:pt>
    <dgm:pt modelId="{15A5185A-6A4B-4AF1-A18C-D886392B1A0F}" type="sibTrans" cxnId="{52F8DDAD-431F-4C86-965A-1EA7896D9841}">
      <dgm:prSet/>
      <dgm:spPr/>
      <dgm:t>
        <a:bodyPr/>
        <a:lstStyle/>
        <a:p>
          <a:endParaRPr lang="en-US">
            <a:solidFill>
              <a:schemeClr val="tx1"/>
            </a:solidFill>
          </a:endParaRPr>
        </a:p>
      </dgm:t>
    </dgm:pt>
    <dgm:pt modelId="{FBF896D1-4E82-495A-BB98-274CBB0676DE}">
      <dgm:prSet phldrT="[Text]" phldr="0" custT="1"/>
      <dgm:spPr/>
      <dgm:t>
        <a:bodyPr/>
        <a:lstStyle/>
        <a:p>
          <a:r>
            <a:rPr lang="en-US" sz="1600">
              <a:solidFill>
                <a:schemeClr val="tx1"/>
              </a:solidFill>
            </a:rPr>
            <a:t>Consumer and worker </a:t>
          </a:r>
          <a:r>
            <a:rPr lang="en-US" sz="1600" b="1">
              <a:solidFill>
                <a:schemeClr val="tx1"/>
              </a:solidFill>
            </a:rPr>
            <a:t>paperwork completed </a:t>
          </a:r>
          <a:r>
            <a:rPr lang="en-US" sz="1600">
              <a:solidFill>
                <a:schemeClr val="tx1"/>
              </a:solidFill>
            </a:rPr>
            <a:t>with Fiscal Intermediary (FI)</a:t>
          </a:r>
        </a:p>
      </dgm:t>
    </dgm:pt>
    <dgm:pt modelId="{47FD5EF6-ED13-4E8A-9742-545D5884E0F9}" type="parTrans" cxnId="{FBA72926-DA42-427F-A84C-AF11984A3B37}">
      <dgm:prSet/>
      <dgm:spPr/>
      <dgm:t>
        <a:bodyPr/>
        <a:lstStyle/>
        <a:p>
          <a:endParaRPr lang="en-US">
            <a:solidFill>
              <a:schemeClr val="tx1"/>
            </a:solidFill>
          </a:endParaRPr>
        </a:p>
      </dgm:t>
    </dgm:pt>
    <dgm:pt modelId="{9E0C3C59-69FA-4696-A1BA-6482908C764C}" type="sibTrans" cxnId="{FBA72926-DA42-427F-A84C-AF11984A3B37}">
      <dgm:prSet/>
      <dgm:spPr/>
      <dgm:t>
        <a:bodyPr/>
        <a:lstStyle/>
        <a:p>
          <a:endParaRPr lang="en-US">
            <a:solidFill>
              <a:schemeClr val="tx1"/>
            </a:solidFill>
          </a:endParaRPr>
        </a:p>
      </dgm:t>
    </dgm:pt>
    <dgm:pt modelId="{728437A3-430A-48C3-AFA2-C00DA1540BE8}">
      <dgm:prSet phldrT="[Text]" phldr="0" custT="1"/>
      <dgm:spPr/>
      <dgm:t>
        <a:bodyPr/>
        <a:lstStyle/>
        <a:p>
          <a:r>
            <a:rPr lang="en-US" sz="1600">
              <a:solidFill>
                <a:schemeClr val="tx1"/>
              </a:solidFill>
            </a:rPr>
            <a:t>Consumer </a:t>
          </a:r>
          <a:r>
            <a:rPr lang="en-US" sz="1600" b="1">
              <a:solidFill>
                <a:schemeClr val="tx1"/>
              </a:solidFill>
            </a:rPr>
            <a:t>assessed</a:t>
          </a:r>
          <a:r>
            <a:rPr lang="en-US" sz="1600">
              <a:solidFill>
                <a:schemeClr val="tx1"/>
              </a:solidFill>
            </a:rPr>
            <a:t> to need Home Delivered Meals (HDM’s) 5xwk and Homemaking (HM) services</a:t>
          </a:r>
        </a:p>
      </dgm:t>
    </dgm:pt>
    <dgm:pt modelId="{9E0B6C0C-4A36-49B0-A40D-5363FFA7F9A9}" type="parTrans" cxnId="{417284CF-E4BC-4401-A940-1B8E6871125E}">
      <dgm:prSet/>
      <dgm:spPr/>
      <dgm:t>
        <a:bodyPr/>
        <a:lstStyle/>
        <a:p>
          <a:endParaRPr lang="en-US">
            <a:solidFill>
              <a:schemeClr val="tx1"/>
            </a:solidFill>
          </a:endParaRPr>
        </a:p>
      </dgm:t>
    </dgm:pt>
    <dgm:pt modelId="{8C75947F-D74F-4D05-9F31-C662D9168275}" type="sibTrans" cxnId="{417284CF-E4BC-4401-A940-1B8E6871125E}">
      <dgm:prSet/>
      <dgm:spPr/>
      <dgm:t>
        <a:bodyPr/>
        <a:lstStyle/>
        <a:p>
          <a:endParaRPr lang="en-US">
            <a:solidFill>
              <a:schemeClr val="tx1"/>
            </a:solidFill>
          </a:endParaRPr>
        </a:p>
      </dgm:t>
    </dgm:pt>
    <dgm:pt modelId="{594222E3-0E30-4A97-AA4C-C31AE0506718}">
      <dgm:prSet phldrT="[Text]" phldr="0" custT="1"/>
      <dgm:spPr/>
      <dgm:t>
        <a:bodyPr/>
        <a:lstStyle/>
        <a:p>
          <a:r>
            <a:rPr lang="en-US" sz="1600">
              <a:solidFill>
                <a:schemeClr val="tx1"/>
              </a:solidFill>
            </a:rPr>
            <a:t>Surrogate designated to oversee services (if applicable)</a:t>
          </a:r>
        </a:p>
      </dgm:t>
    </dgm:pt>
    <dgm:pt modelId="{23147348-45DF-4C6B-B1B9-8215C821904D}" type="parTrans" cxnId="{6D5A2FF0-159E-4B1C-B0AC-6646C60B7CCE}">
      <dgm:prSet/>
      <dgm:spPr/>
      <dgm:t>
        <a:bodyPr/>
        <a:lstStyle/>
        <a:p>
          <a:endParaRPr lang="en-US">
            <a:solidFill>
              <a:schemeClr val="tx1"/>
            </a:solidFill>
          </a:endParaRPr>
        </a:p>
      </dgm:t>
    </dgm:pt>
    <dgm:pt modelId="{3A93CD0F-D8F0-4674-8FA0-6D74476EFC66}" type="sibTrans" cxnId="{6D5A2FF0-159E-4B1C-B0AC-6646C60B7CCE}">
      <dgm:prSet/>
      <dgm:spPr/>
      <dgm:t>
        <a:bodyPr/>
        <a:lstStyle/>
        <a:p>
          <a:endParaRPr lang="en-US">
            <a:solidFill>
              <a:schemeClr val="tx1"/>
            </a:solidFill>
          </a:endParaRPr>
        </a:p>
      </dgm:t>
    </dgm:pt>
    <dgm:pt modelId="{AFC259B6-222E-44E7-ABDB-7F6559C6DFC1}" type="pres">
      <dgm:prSet presAssocID="{3F0CF75E-86BF-4450-A2E7-1736F0B93781}" presName="Name0" presStyleCnt="0">
        <dgm:presLayoutVars>
          <dgm:dir/>
          <dgm:resizeHandles/>
        </dgm:presLayoutVars>
      </dgm:prSet>
      <dgm:spPr/>
    </dgm:pt>
    <dgm:pt modelId="{D6D72441-241E-42E1-83B1-0E9938824362}" type="pres">
      <dgm:prSet presAssocID="{F2921A2F-9CA8-4311-8A9D-D8EBDC3A1DD7}" presName="compNode" presStyleCnt="0"/>
      <dgm:spPr/>
    </dgm:pt>
    <dgm:pt modelId="{2852F230-8902-470C-80AB-5D5DE3EF3E6F}" type="pres">
      <dgm:prSet presAssocID="{F2921A2F-9CA8-4311-8A9D-D8EBDC3A1DD7}" presName="dummyConnPt" presStyleCnt="0"/>
      <dgm:spPr/>
    </dgm:pt>
    <dgm:pt modelId="{F9EA9457-F400-4DAF-833E-00C4915408E5}" type="pres">
      <dgm:prSet presAssocID="{F2921A2F-9CA8-4311-8A9D-D8EBDC3A1DD7}" presName="node" presStyleLbl="node1" presStyleIdx="0" presStyleCnt="13" custScaleX="131097" custScaleY="128109" custLinFactNeighborX="-9423" custLinFactNeighborY="-14315">
        <dgm:presLayoutVars>
          <dgm:bulletEnabled val="1"/>
        </dgm:presLayoutVars>
      </dgm:prSet>
      <dgm:spPr/>
    </dgm:pt>
    <dgm:pt modelId="{86A96EDD-48A3-4ED3-A088-9C4AA5DCE763}" type="pres">
      <dgm:prSet presAssocID="{58F3F050-ECBE-431E-BFAB-FEFD118C582B}" presName="sibTrans" presStyleLbl="bgSibTrans2D1" presStyleIdx="0" presStyleCnt="12" custAng="155099"/>
      <dgm:spPr/>
    </dgm:pt>
    <dgm:pt modelId="{6FBCC6BC-8862-4CB4-A052-264C8E0C242A}" type="pres">
      <dgm:prSet presAssocID="{7DBD8974-E8F5-48E5-BB64-F5206C25C172}" presName="compNode" presStyleCnt="0"/>
      <dgm:spPr/>
    </dgm:pt>
    <dgm:pt modelId="{CEBD0F42-D3D6-4C68-9490-75BF18A9DEB9}" type="pres">
      <dgm:prSet presAssocID="{7DBD8974-E8F5-48E5-BB64-F5206C25C172}" presName="dummyConnPt" presStyleCnt="0"/>
      <dgm:spPr/>
    </dgm:pt>
    <dgm:pt modelId="{DAFE44BD-AF54-4106-9506-95091FA3A7C1}" type="pres">
      <dgm:prSet presAssocID="{7DBD8974-E8F5-48E5-BB64-F5206C25C172}" presName="node" presStyleLbl="node1" presStyleIdx="1" presStyleCnt="13" custScaleX="111678" custScaleY="104907" custLinFactNeighborX="-4957" custLinFactNeighborY="4403">
        <dgm:presLayoutVars>
          <dgm:bulletEnabled val="1"/>
        </dgm:presLayoutVars>
      </dgm:prSet>
      <dgm:spPr/>
    </dgm:pt>
    <dgm:pt modelId="{5EB9C67A-A425-4A69-9DAF-BB8DC9E95B02}" type="pres">
      <dgm:prSet presAssocID="{BA65124B-7FA4-462D-AC1C-9BD652146D39}" presName="sibTrans" presStyleLbl="bgSibTrans2D1" presStyleIdx="1" presStyleCnt="12"/>
      <dgm:spPr/>
    </dgm:pt>
    <dgm:pt modelId="{D791685D-A379-4E48-B8AB-5451C55376C9}" type="pres">
      <dgm:prSet presAssocID="{5BF6F8B1-DBD1-4DAD-8394-D83E9D7B9857}" presName="compNode" presStyleCnt="0"/>
      <dgm:spPr/>
    </dgm:pt>
    <dgm:pt modelId="{6F463334-F782-4A5E-8D6A-E0FB3F0EA72B}" type="pres">
      <dgm:prSet presAssocID="{5BF6F8B1-DBD1-4DAD-8394-D83E9D7B9857}" presName="dummyConnPt" presStyleCnt="0"/>
      <dgm:spPr/>
    </dgm:pt>
    <dgm:pt modelId="{2912358D-CE1A-4391-8141-DB31AF724B5E}" type="pres">
      <dgm:prSet presAssocID="{5BF6F8B1-DBD1-4DAD-8394-D83E9D7B9857}" presName="node" presStyleLbl="node1" presStyleIdx="2" presStyleCnt="13" custScaleX="190545" custScaleY="179722">
        <dgm:presLayoutVars>
          <dgm:bulletEnabled val="1"/>
        </dgm:presLayoutVars>
      </dgm:prSet>
      <dgm:spPr/>
    </dgm:pt>
    <dgm:pt modelId="{DBD31EFC-0DFA-480F-B7B1-76DF61684074}" type="pres">
      <dgm:prSet presAssocID="{D8D19D29-27FE-4786-9469-961F8A6BADDF}" presName="sibTrans" presStyleLbl="bgSibTrans2D1" presStyleIdx="2" presStyleCnt="12"/>
      <dgm:spPr/>
    </dgm:pt>
    <dgm:pt modelId="{D1B3E676-4D27-44F0-8CB5-7A767365B53D}" type="pres">
      <dgm:prSet presAssocID="{C8AB27A8-8010-4C62-8102-98130A80DA5C}" presName="compNode" presStyleCnt="0"/>
      <dgm:spPr/>
    </dgm:pt>
    <dgm:pt modelId="{1ABF0C18-0B09-401A-BDC3-6C270CC0CE96}" type="pres">
      <dgm:prSet presAssocID="{C8AB27A8-8010-4C62-8102-98130A80DA5C}" presName="dummyConnPt" presStyleCnt="0"/>
      <dgm:spPr/>
    </dgm:pt>
    <dgm:pt modelId="{909A0E4B-1B0C-4633-BFC2-A098275870E4}" type="pres">
      <dgm:prSet presAssocID="{C8AB27A8-8010-4C62-8102-98130A80DA5C}" presName="node" presStyleLbl="node1" presStyleIdx="3" presStyleCnt="13" custScaleX="158808" custScaleY="158398">
        <dgm:presLayoutVars>
          <dgm:bulletEnabled val="1"/>
        </dgm:presLayoutVars>
      </dgm:prSet>
      <dgm:spPr/>
    </dgm:pt>
    <dgm:pt modelId="{8FA1F1DD-4C4A-4402-8CEE-FAEA70236187}" type="pres">
      <dgm:prSet presAssocID="{15A5185A-6A4B-4AF1-A18C-D886392B1A0F}" presName="sibTrans" presStyleLbl="bgSibTrans2D1" presStyleIdx="3" presStyleCnt="12"/>
      <dgm:spPr/>
    </dgm:pt>
    <dgm:pt modelId="{368E8397-4BF1-4F8E-9E79-9367C25006A6}" type="pres">
      <dgm:prSet presAssocID="{F385B122-364D-49EC-AA5D-1F6AAC5B5706}" presName="compNode" presStyleCnt="0"/>
      <dgm:spPr/>
    </dgm:pt>
    <dgm:pt modelId="{4F3107CD-8E1A-4978-A4DE-DD0B9EF98AC7}" type="pres">
      <dgm:prSet presAssocID="{F385B122-364D-49EC-AA5D-1F6AAC5B5706}" presName="dummyConnPt" presStyleCnt="0"/>
      <dgm:spPr/>
    </dgm:pt>
    <dgm:pt modelId="{7CB42478-060E-485A-9502-90C5EA06521D}" type="pres">
      <dgm:prSet presAssocID="{F385B122-364D-49EC-AA5D-1F6AAC5B5706}" presName="node" presStyleLbl="node1" presStyleIdx="4" presStyleCnt="13" custScaleX="210534" custScaleY="147233" custLinFactNeighborY="-6756">
        <dgm:presLayoutVars>
          <dgm:bulletEnabled val="1"/>
        </dgm:presLayoutVars>
      </dgm:prSet>
      <dgm:spPr/>
    </dgm:pt>
    <dgm:pt modelId="{D9EAD514-7245-4BD2-91D9-B5A255877417}" type="pres">
      <dgm:prSet presAssocID="{8A73DA5D-B0C0-40BB-8DD6-3A47051C7BED}" presName="sibTrans" presStyleLbl="bgSibTrans2D1" presStyleIdx="4" presStyleCnt="12"/>
      <dgm:spPr/>
    </dgm:pt>
    <dgm:pt modelId="{1C26F517-398A-4AFE-A0DF-7EE69A166C0F}" type="pres">
      <dgm:prSet presAssocID="{728437A3-430A-48C3-AFA2-C00DA1540BE8}" presName="compNode" presStyleCnt="0"/>
      <dgm:spPr/>
    </dgm:pt>
    <dgm:pt modelId="{53435A75-0EE9-4897-84E3-E53E7FD85FC6}" type="pres">
      <dgm:prSet presAssocID="{728437A3-430A-48C3-AFA2-C00DA1540BE8}" presName="dummyConnPt" presStyleCnt="0"/>
      <dgm:spPr/>
    </dgm:pt>
    <dgm:pt modelId="{0EDD7713-C21F-48ED-9E5E-0F23505075F9}" type="pres">
      <dgm:prSet presAssocID="{728437A3-430A-48C3-AFA2-C00DA1540BE8}" presName="node" presStyleLbl="node1" presStyleIdx="5" presStyleCnt="13" custScaleX="132216" custScaleY="176050">
        <dgm:presLayoutVars>
          <dgm:bulletEnabled val="1"/>
        </dgm:presLayoutVars>
      </dgm:prSet>
      <dgm:spPr/>
    </dgm:pt>
    <dgm:pt modelId="{02D40C75-D067-48D0-B94B-D0AC37490F46}" type="pres">
      <dgm:prSet presAssocID="{8C75947F-D74F-4D05-9F31-C662D9168275}" presName="sibTrans" presStyleLbl="bgSibTrans2D1" presStyleIdx="5" presStyleCnt="12"/>
      <dgm:spPr/>
    </dgm:pt>
    <dgm:pt modelId="{DC52AE8E-8B39-426B-818E-616293DD874F}" type="pres">
      <dgm:prSet presAssocID="{FAABE407-920D-4162-B545-3AB34A06FA5A}" presName="compNode" presStyleCnt="0"/>
      <dgm:spPr/>
    </dgm:pt>
    <dgm:pt modelId="{6734E04B-8C3E-4101-AE19-FCB9D9031AB5}" type="pres">
      <dgm:prSet presAssocID="{FAABE407-920D-4162-B545-3AB34A06FA5A}" presName="dummyConnPt" presStyleCnt="0"/>
      <dgm:spPr/>
    </dgm:pt>
    <dgm:pt modelId="{B7845BFE-20DB-46F1-8636-D1551329B35B}" type="pres">
      <dgm:prSet presAssocID="{FAABE407-920D-4162-B545-3AB34A06FA5A}" presName="node" presStyleLbl="node1" presStyleIdx="6" presStyleCnt="13" custScaleX="127573" custScaleY="107756">
        <dgm:presLayoutVars>
          <dgm:bulletEnabled val="1"/>
        </dgm:presLayoutVars>
      </dgm:prSet>
      <dgm:spPr/>
    </dgm:pt>
    <dgm:pt modelId="{D938CCBE-C965-4014-A712-FAD2755D5000}" type="pres">
      <dgm:prSet presAssocID="{C86773CB-44B5-42BF-BCEC-ADB3A91B2F48}" presName="sibTrans" presStyleLbl="bgSibTrans2D1" presStyleIdx="6" presStyleCnt="12"/>
      <dgm:spPr/>
    </dgm:pt>
    <dgm:pt modelId="{9D128E46-D73F-4723-8316-521D364BF708}" type="pres">
      <dgm:prSet presAssocID="{58FA5379-EDFE-42EE-8405-0A862CAE3520}" presName="compNode" presStyleCnt="0"/>
      <dgm:spPr/>
    </dgm:pt>
    <dgm:pt modelId="{F6F3425A-F634-45B5-9DF7-2C7A0FFD1FF5}" type="pres">
      <dgm:prSet presAssocID="{58FA5379-EDFE-42EE-8405-0A862CAE3520}" presName="dummyConnPt" presStyleCnt="0"/>
      <dgm:spPr/>
    </dgm:pt>
    <dgm:pt modelId="{FA99BF67-5BCC-4333-BC5D-2A19A3DD1C3F}" type="pres">
      <dgm:prSet presAssocID="{58FA5379-EDFE-42EE-8405-0A862CAE3520}" presName="node" presStyleLbl="node1" presStyleIdx="7" presStyleCnt="13" custScaleX="128334" custScaleY="168546" custLinFactNeighborY="-22849">
        <dgm:presLayoutVars>
          <dgm:bulletEnabled val="1"/>
        </dgm:presLayoutVars>
      </dgm:prSet>
      <dgm:spPr/>
    </dgm:pt>
    <dgm:pt modelId="{AFEFC3A4-90CB-4DFD-86B0-724284A01870}" type="pres">
      <dgm:prSet presAssocID="{461A3FD6-7B36-4697-840B-21E80200E44C}" presName="sibTrans" presStyleLbl="bgSibTrans2D1" presStyleIdx="7" presStyleCnt="12" custAng="299484" custLinFactNeighborX="-420" custLinFactNeighborY="66177"/>
      <dgm:spPr/>
    </dgm:pt>
    <dgm:pt modelId="{E00D242C-2280-4395-B314-D927B89A8C58}" type="pres">
      <dgm:prSet presAssocID="{594222E3-0E30-4A97-AA4C-C31AE0506718}" presName="compNode" presStyleCnt="0"/>
      <dgm:spPr/>
    </dgm:pt>
    <dgm:pt modelId="{4229EE83-C530-4EDB-8710-905EECF7B22D}" type="pres">
      <dgm:prSet presAssocID="{594222E3-0E30-4A97-AA4C-C31AE0506718}" presName="dummyConnPt" presStyleCnt="0"/>
      <dgm:spPr/>
    </dgm:pt>
    <dgm:pt modelId="{C0081B6C-29AB-4FE9-BD8D-C00EA92CEBB5}" type="pres">
      <dgm:prSet presAssocID="{594222E3-0E30-4A97-AA4C-C31AE0506718}" presName="node" presStyleLbl="node1" presStyleIdx="8" presStyleCnt="13" custScaleX="109643" custScaleY="109050" custLinFactNeighborX="12092" custLinFactNeighborY="-2002">
        <dgm:presLayoutVars>
          <dgm:bulletEnabled val="1"/>
        </dgm:presLayoutVars>
      </dgm:prSet>
      <dgm:spPr/>
    </dgm:pt>
    <dgm:pt modelId="{1600D906-193A-47DF-B08F-DF8760B01600}" type="pres">
      <dgm:prSet presAssocID="{3A93CD0F-D8F0-4674-8FA0-6D74476EFC66}" presName="sibTrans" presStyleLbl="bgSibTrans2D1" presStyleIdx="8" presStyleCnt="12"/>
      <dgm:spPr/>
    </dgm:pt>
    <dgm:pt modelId="{7AB2655F-6701-44F6-ADDB-6DE851D493A9}" type="pres">
      <dgm:prSet presAssocID="{FBF896D1-4E82-495A-BB98-274CBB0676DE}" presName="compNode" presStyleCnt="0"/>
      <dgm:spPr/>
    </dgm:pt>
    <dgm:pt modelId="{8407D0EA-D653-4F91-A239-26E0068BB25F}" type="pres">
      <dgm:prSet presAssocID="{FBF896D1-4E82-495A-BB98-274CBB0676DE}" presName="dummyConnPt" presStyleCnt="0"/>
      <dgm:spPr/>
    </dgm:pt>
    <dgm:pt modelId="{6512ABE8-B1E7-4B38-B0EC-FE03BD570DD3}" type="pres">
      <dgm:prSet presAssocID="{FBF896D1-4E82-495A-BB98-274CBB0676DE}" presName="node" presStyleLbl="node1" presStyleIdx="9" presStyleCnt="13" custScaleX="113858" custScaleY="159376" custLinFactNeighborX="13740" custLinFactNeighborY="6752">
        <dgm:presLayoutVars>
          <dgm:bulletEnabled val="1"/>
        </dgm:presLayoutVars>
      </dgm:prSet>
      <dgm:spPr/>
    </dgm:pt>
    <dgm:pt modelId="{0796E149-0C89-4B5C-AFD7-D6F02718A8B0}" type="pres">
      <dgm:prSet presAssocID="{9E0C3C59-69FA-4696-A1BA-6482908C764C}" presName="sibTrans" presStyleLbl="bgSibTrans2D1" presStyleIdx="9" presStyleCnt="12"/>
      <dgm:spPr/>
    </dgm:pt>
    <dgm:pt modelId="{979E8343-A455-4639-911F-B1716B222D91}" type="pres">
      <dgm:prSet presAssocID="{4F215890-A7BA-49C2-A083-09CCF6CBD0D8}" presName="compNode" presStyleCnt="0"/>
      <dgm:spPr/>
    </dgm:pt>
    <dgm:pt modelId="{9F21001E-15D4-40D3-B2A8-692F56309349}" type="pres">
      <dgm:prSet presAssocID="{4F215890-A7BA-49C2-A083-09CCF6CBD0D8}" presName="dummyConnPt" presStyleCnt="0"/>
      <dgm:spPr/>
    </dgm:pt>
    <dgm:pt modelId="{68E17C57-D3D1-450E-8EFC-32A2F2046BBD}" type="pres">
      <dgm:prSet presAssocID="{4F215890-A7BA-49C2-A083-09CCF6CBD0D8}" presName="node" presStyleLbl="node1" presStyleIdx="10" presStyleCnt="13" custScaleX="116387" custScaleY="140336" custLinFactNeighborX="17741" custLinFactNeighborY="12393">
        <dgm:presLayoutVars>
          <dgm:bulletEnabled val="1"/>
        </dgm:presLayoutVars>
      </dgm:prSet>
      <dgm:spPr/>
    </dgm:pt>
    <dgm:pt modelId="{EAF71A2B-BCEF-4195-AA44-31B8DED9263E}" type="pres">
      <dgm:prSet presAssocID="{B734E6E2-EC0E-49F7-9468-88AC43C13103}" presName="sibTrans" presStyleLbl="bgSibTrans2D1" presStyleIdx="10" presStyleCnt="12" custAng="21459973"/>
      <dgm:spPr/>
    </dgm:pt>
    <dgm:pt modelId="{5B7581B5-1469-4266-A636-C69C492DD882}" type="pres">
      <dgm:prSet presAssocID="{6398A390-A451-4D2E-A315-DEA724DF2F8C}" presName="compNode" presStyleCnt="0"/>
      <dgm:spPr/>
    </dgm:pt>
    <dgm:pt modelId="{748BC845-8129-44A5-96B0-E1031B2A2DA5}" type="pres">
      <dgm:prSet presAssocID="{6398A390-A451-4D2E-A315-DEA724DF2F8C}" presName="dummyConnPt" presStyleCnt="0"/>
      <dgm:spPr/>
    </dgm:pt>
    <dgm:pt modelId="{52D33ADE-B42D-435F-BAF6-143D608B5899}" type="pres">
      <dgm:prSet presAssocID="{6398A390-A451-4D2E-A315-DEA724DF2F8C}" presName="node" presStyleLbl="node1" presStyleIdx="11" presStyleCnt="13" custScaleX="115478" custScaleY="125628" custLinFactNeighborX="13752" custLinFactNeighborY="18177">
        <dgm:presLayoutVars>
          <dgm:bulletEnabled val="1"/>
        </dgm:presLayoutVars>
      </dgm:prSet>
      <dgm:spPr/>
    </dgm:pt>
    <dgm:pt modelId="{5B5151BC-F25D-4FA2-B752-CFAFB58FC5E8}" type="pres">
      <dgm:prSet presAssocID="{AC6B714C-CFE0-4B7D-BBAE-0E212738914B}" presName="sibTrans" presStyleLbl="bgSibTrans2D1" presStyleIdx="11" presStyleCnt="12"/>
      <dgm:spPr/>
    </dgm:pt>
    <dgm:pt modelId="{B9112FD2-3EBC-4E47-B5F1-15B02430F23D}" type="pres">
      <dgm:prSet presAssocID="{FCBCFF64-0F35-4955-A943-F42E5B54C87B}" presName="compNode" presStyleCnt="0"/>
      <dgm:spPr/>
    </dgm:pt>
    <dgm:pt modelId="{D0760ED9-9847-40A6-A7A0-480BF0E90CF7}" type="pres">
      <dgm:prSet presAssocID="{FCBCFF64-0F35-4955-A943-F42E5B54C87B}" presName="dummyConnPt" presStyleCnt="0"/>
      <dgm:spPr/>
    </dgm:pt>
    <dgm:pt modelId="{3B835F5A-EEC8-47B6-A6A0-BE385BE2D0E4}" type="pres">
      <dgm:prSet presAssocID="{FCBCFF64-0F35-4955-A943-F42E5B54C87B}" presName="node" presStyleLbl="node1" presStyleIdx="12" presStyleCnt="13" custScaleX="105560" custScaleY="133533" custLinFactNeighborX="22427" custLinFactNeighborY="24575">
        <dgm:presLayoutVars>
          <dgm:bulletEnabled val="1"/>
        </dgm:presLayoutVars>
      </dgm:prSet>
      <dgm:spPr/>
    </dgm:pt>
  </dgm:ptLst>
  <dgm:cxnLst>
    <dgm:cxn modelId="{12DE1A0C-E3D3-4238-B389-3709BB7F39C1}" type="presOf" srcId="{3A93CD0F-D8F0-4674-8FA0-6D74476EFC66}" destId="{1600D906-193A-47DF-B08F-DF8760B01600}" srcOrd="0" destOrd="0" presId="urn:microsoft.com/office/officeart/2005/8/layout/bProcess4"/>
    <dgm:cxn modelId="{5C3CD10D-7020-46F0-8E1F-63816FF1DA99}" type="presOf" srcId="{AC6B714C-CFE0-4B7D-BBAE-0E212738914B}" destId="{5B5151BC-F25D-4FA2-B752-CFAFB58FC5E8}" srcOrd="0" destOrd="0" presId="urn:microsoft.com/office/officeart/2005/8/layout/bProcess4"/>
    <dgm:cxn modelId="{844E180F-4788-44A0-9ECF-568DF127A878}" type="presOf" srcId="{15A5185A-6A4B-4AF1-A18C-D886392B1A0F}" destId="{8FA1F1DD-4C4A-4402-8CEE-FAEA70236187}" srcOrd="0" destOrd="0" presId="urn:microsoft.com/office/officeart/2005/8/layout/bProcess4"/>
    <dgm:cxn modelId="{D49CAC0F-96EC-4427-BE88-0F4DE9F80D82}" type="presOf" srcId="{FAABE407-920D-4162-B545-3AB34A06FA5A}" destId="{B7845BFE-20DB-46F1-8636-D1551329B35B}" srcOrd="0" destOrd="0" presId="urn:microsoft.com/office/officeart/2005/8/layout/bProcess4"/>
    <dgm:cxn modelId="{385C9619-58ED-4E17-8423-86B4A36A499A}" type="presOf" srcId="{3F0CF75E-86BF-4450-A2E7-1736F0B93781}" destId="{AFC259B6-222E-44E7-ABDB-7F6559C6DFC1}" srcOrd="0" destOrd="0" presId="urn:microsoft.com/office/officeart/2005/8/layout/bProcess4"/>
    <dgm:cxn modelId="{DD0A531E-FF4D-4AFD-A612-12956DF14B51}" type="presOf" srcId="{728437A3-430A-48C3-AFA2-C00DA1540BE8}" destId="{0EDD7713-C21F-48ED-9E5E-0F23505075F9}" srcOrd="0" destOrd="0" presId="urn:microsoft.com/office/officeart/2005/8/layout/bProcess4"/>
    <dgm:cxn modelId="{FBA72926-DA42-427F-A84C-AF11984A3B37}" srcId="{3F0CF75E-86BF-4450-A2E7-1736F0B93781}" destId="{FBF896D1-4E82-495A-BB98-274CBB0676DE}" srcOrd="9" destOrd="0" parTransId="{47FD5EF6-ED13-4E8A-9742-545D5884E0F9}" sibTransId="{9E0C3C59-69FA-4696-A1BA-6482908C764C}"/>
    <dgm:cxn modelId="{8C98BC2E-6D95-4CF6-98C2-EF296FDDA491}" type="presOf" srcId="{D8D19D29-27FE-4786-9469-961F8A6BADDF}" destId="{DBD31EFC-0DFA-480F-B7B1-76DF61684074}" srcOrd="0" destOrd="0" presId="urn:microsoft.com/office/officeart/2005/8/layout/bProcess4"/>
    <dgm:cxn modelId="{57F7002F-0EF5-42AE-B0A1-1C17E79FCB22}" srcId="{3F0CF75E-86BF-4450-A2E7-1736F0B93781}" destId="{58FA5379-EDFE-42EE-8405-0A862CAE3520}" srcOrd="7" destOrd="0" parTransId="{5058CF7B-8302-4D2F-A933-85474BFEA269}" sibTransId="{461A3FD6-7B36-4697-840B-21E80200E44C}"/>
    <dgm:cxn modelId="{E771852F-B06A-472E-ADE2-0AF219E27824}" srcId="{3F0CF75E-86BF-4450-A2E7-1736F0B93781}" destId="{5BF6F8B1-DBD1-4DAD-8394-D83E9D7B9857}" srcOrd="2" destOrd="0" parTransId="{EDBC5133-1513-4236-BD23-21C0B319C59F}" sibTransId="{D8D19D29-27FE-4786-9469-961F8A6BADDF}"/>
    <dgm:cxn modelId="{2A967834-1726-455B-9018-EE510E523AE2}" type="presOf" srcId="{C8AB27A8-8010-4C62-8102-98130A80DA5C}" destId="{909A0E4B-1B0C-4633-BFC2-A098275870E4}" srcOrd="0" destOrd="0" presId="urn:microsoft.com/office/officeart/2005/8/layout/bProcess4"/>
    <dgm:cxn modelId="{AA669F38-90B8-419D-A32A-FBC992C0AC87}" srcId="{3F0CF75E-86BF-4450-A2E7-1736F0B93781}" destId="{4F215890-A7BA-49C2-A083-09CCF6CBD0D8}" srcOrd="10" destOrd="0" parTransId="{32079FA5-139E-4CB8-9D43-023704401717}" sibTransId="{B734E6E2-EC0E-49F7-9468-88AC43C13103}"/>
    <dgm:cxn modelId="{64AC1C5C-04BB-4F3E-9C48-CED459F85BEA}" type="presOf" srcId="{7DBD8974-E8F5-48E5-BB64-F5206C25C172}" destId="{DAFE44BD-AF54-4106-9506-95091FA3A7C1}" srcOrd="0" destOrd="0" presId="urn:microsoft.com/office/officeart/2005/8/layout/bProcess4"/>
    <dgm:cxn modelId="{10E2C043-02F6-4AAE-821E-B3FAD1FF9BE4}" type="presOf" srcId="{5BF6F8B1-DBD1-4DAD-8394-D83E9D7B9857}" destId="{2912358D-CE1A-4391-8141-DB31AF724B5E}" srcOrd="0" destOrd="0" presId="urn:microsoft.com/office/officeart/2005/8/layout/bProcess4"/>
    <dgm:cxn modelId="{DEB9F966-A78D-42FF-8852-452D2BAB149C}" type="presOf" srcId="{9E0C3C59-69FA-4696-A1BA-6482908C764C}" destId="{0796E149-0C89-4B5C-AFD7-D6F02718A8B0}" srcOrd="0" destOrd="0" presId="urn:microsoft.com/office/officeart/2005/8/layout/bProcess4"/>
    <dgm:cxn modelId="{E0F35348-BFE3-4D33-A65D-F742FBBB989E}" type="presOf" srcId="{FCBCFF64-0F35-4955-A943-F42E5B54C87B}" destId="{3B835F5A-EEC8-47B6-A6A0-BE385BE2D0E4}" srcOrd="0" destOrd="0" presId="urn:microsoft.com/office/officeart/2005/8/layout/bProcess4"/>
    <dgm:cxn modelId="{EAAC9377-0E30-4411-9246-62F233587CE0}" type="presOf" srcId="{6398A390-A451-4D2E-A315-DEA724DF2F8C}" destId="{52D33ADE-B42D-435F-BAF6-143D608B5899}" srcOrd="0" destOrd="0" presId="urn:microsoft.com/office/officeart/2005/8/layout/bProcess4"/>
    <dgm:cxn modelId="{839F1178-9EB6-473F-9D1A-06FD89E9C346}" type="presOf" srcId="{8C75947F-D74F-4D05-9F31-C662D9168275}" destId="{02D40C75-D067-48D0-B94B-D0AC37490F46}" srcOrd="0" destOrd="0" presId="urn:microsoft.com/office/officeart/2005/8/layout/bProcess4"/>
    <dgm:cxn modelId="{4571DF59-AA33-48BA-AF23-BE427A083842}" srcId="{3F0CF75E-86BF-4450-A2E7-1736F0B93781}" destId="{F385B122-364D-49EC-AA5D-1F6AAC5B5706}" srcOrd="4" destOrd="0" parTransId="{AA491233-6326-426F-BE93-214A86629E57}" sibTransId="{8A73DA5D-B0C0-40BB-8DD6-3A47051C7BED}"/>
    <dgm:cxn modelId="{2934227A-8486-4F24-B7E6-22AA228B618C}" type="presOf" srcId="{4F215890-A7BA-49C2-A083-09CCF6CBD0D8}" destId="{68E17C57-D3D1-450E-8EFC-32A2F2046BBD}" srcOrd="0" destOrd="0" presId="urn:microsoft.com/office/officeart/2005/8/layout/bProcess4"/>
    <dgm:cxn modelId="{F881EF82-3376-4746-99E1-6601F43E2E12}" type="presOf" srcId="{F385B122-364D-49EC-AA5D-1F6AAC5B5706}" destId="{7CB42478-060E-485A-9502-90C5EA06521D}" srcOrd="0" destOrd="0" presId="urn:microsoft.com/office/officeart/2005/8/layout/bProcess4"/>
    <dgm:cxn modelId="{AD76F682-3299-406A-BAB8-B549D67BEAA8}" srcId="{3F0CF75E-86BF-4450-A2E7-1736F0B93781}" destId="{7DBD8974-E8F5-48E5-BB64-F5206C25C172}" srcOrd="1" destOrd="0" parTransId="{E11A9B41-AF09-420B-A1D6-0517DCB2D23D}" sibTransId="{BA65124B-7FA4-462D-AC1C-9BD652146D39}"/>
    <dgm:cxn modelId="{D9A76E8B-4DB8-46C3-999B-DF7EB46AFA18}" type="presOf" srcId="{58F3F050-ECBE-431E-BFAB-FEFD118C582B}" destId="{86A96EDD-48A3-4ED3-A088-9C4AA5DCE763}" srcOrd="0" destOrd="0" presId="urn:microsoft.com/office/officeart/2005/8/layout/bProcess4"/>
    <dgm:cxn modelId="{72DCB3A0-EB4C-47D9-AD76-616D5792B2E8}" type="presOf" srcId="{461A3FD6-7B36-4697-840B-21E80200E44C}" destId="{AFEFC3A4-90CB-4DFD-86B0-724284A01870}" srcOrd="0" destOrd="0" presId="urn:microsoft.com/office/officeart/2005/8/layout/bProcess4"/>
    <dgm:cxn modelId="{AEAC48A3-26D5-4F97-9E65-E1A1E54E6A3D}" srcId="{3F0CF75E-86BF-4450-A2E7-1736F0B93781}" destId="{FCBCFF64-0F35-4955-A943-F42E5B54C87B}" srcOrd="12" destOrd="0" parTransId="{9056DA90-C484-4A31-BA02-6DA05301A8FD}" sibTransId="{1D532FC9-6B7F-4F1E-9683-833C8DF9BAB8}"/>
    <dgm:cxn modelId="{EFF4A2A7-5FEA-4C5C-8681-5BB280B34B1D}" srcId="{3F0CF75E-86BF-4450-A2E7-1736F0B93781}" destId="{6398A390-A451-4D2E-A315-DEA724DF2F8C}" srcOrd="11" destOrd="0" parTransId="{7CBA06B6-50AD-4094-BA66-92A878F604B3}" sibTransId="{AC6B714C-CFE0-4B7D-BBAE-0E212738914B}"/>
    <dgm:cxn modelId="{F1CCE1A7-D42B-48FA-9A8F-DC7193DAC708}" srcId="{3F0CF75E-86BF-4450-A2E7-1736F0B93781}" destId="{F2921A2F-9CA8-4311-8A9D-D8EBDC3A1DD7}" srcOrd="0" destOrd="0" parTransId="{57C1D901-6CB0-4C41-9C52-EB95302E04F6}" sibTransId="{58F3F050-ECBE-431E-BFAB-FEFD118C582B}"/>
    <dgm:cxn modelId="{52F8DDAD-431F-4C86-965A-1EA7896D9841}" srcId="{3F0CF75E-86BF-4450-A2E7-1736F0B93781}" destId="{C8AB27A8-8010-4C62-8102-98130A80DA5C}" srcOrd="3" destOrd="0" parTransId="{50D01496-8A54-4DD3-9962-C7A2680415D5}" sibTransId="{15A5185A-6A4B-4AF1-A18C-D886392B1A0F}"/>
    <dgm:cxn modelId="{9C7A86AF-9ED9-4333-AA31-260D8681D4E0}" srcId="{3F0CF75E-86BF-4450-A2E7-1736F0B93781}" destId="{FAABE407-920D-4162-B545-3AB34A06FA5A}" srcOrd="6" destOrd="0" parTransId="{175E1AC5-4F41-44FB-814A-3917679C22CE}" sibTransId="{C86773CB-44B5-42BF-BCEC-ADB3A91B2F48}"/>
    <dgm:cxn modelId="{47B681B1-BF31-410C-940D-B62149665951}" type="presOf" srcId="{8A73DA5D-B0C0-40BB-8DD6-3A47051C7BED}" destId="{D9EAD514-7245-4BD2-91D9-B5A255877417}" srcOrd="0" destOrd="0" presId="urn:microsoft.com/office/officeart/2005/8/layout/bProcess4"/>
    <dgm:cxn modelId="{404457B4-244D-4BB2-9BE9-77177C2C5861}" type="presOf" srcId="{F2921A2F-9CA8-4311-8A9D-D8EBDC3A1DD7}" destId="{F9EA9457-F400-4DAF-833E-00C4915408E5}" srcOrd="0" destOrd="0" presId="urn:microsoft.com/office/officeart/2005/8/layout/bProcess4"/>
    <dgm:cxn modelId="{ABF392B7-004B-41A4-A56B-71E5140DE9DE}" type="presOf" srcId="{B734E6E2-EC0E-49F7-9468-88AC43C13103}" destId="{EAF71A2B-BCEF-4195-AA44-31B8DED9263E}" srcOrd="0" destOrd="0" presId="urn:microsoft.com/office/officeart/2005/8/layout/bProcess4"/>
    <dgm:cxn modelId="{682424C1-BA26-45C1-8EA0-1F630E2385AA}" type="presOf" srcId="{FBF896D1-4E82-495A-BB98-274CBB0676DE}" destId="{6512ABE8-B1E7-4B38-B0EC-FE03BD570DD3}" srcOrd="0" destOrd="0" presId="urn:microsoft.com/office/officeart/2005/8/layout/bProcess4"/>
    <dgm:cxn modelId="{18A879CB-05B8-4446-BFBC-40EC712D54F1}" type="presOf" srcId="{C86773CB-44B5-42BF-BCEC-ADB3A91B2F48}" destId="{D938CCBE-C965-4014-A712-FAD2755D5000}" srcOrd="0" destOrd="0" presId="urn:microsoft.com/office/officeart/2005/8/layout/bProcess4"/>
    <dgm:cxn modelId="{2E303DCF-C4B9-4EB1-B178-81D5F96AD173}" type="presOf" srcId="{58FA5379-EDFE-42EE-8405-0A862CAE3520}" destId="{FA99BF67-5BCC-4333-BC5D-2A19A3DD1C3F}" srcOrd="0" destOrd="0" presId="urn:microsoft.com/office/officeart/2005/8/layout/bProcess4"/>
    <dgm:cxn modelId="{417284CF-E4BC-4401-A940-1B8E6871125E}" srcId="{3F0CF75E-86BF-4450-A2E7-1736F0B93781}" destId="{728437A3-430A-48C3-AFA2-C00DA1540BE8}" srcOrd="5" destOrd="0" parTransId="{9E0B6C0C-4A36-49B0-A40D-5363FFA7F9A9}" sibTransId="{8C75947F-D74F-4D05-9F31-C662D9168275}"/>
    <dgm:cxn modelId="{680A3EE1-3683-4AB7-900D-1D77A2037DDC}" type="presOf" srcId="{594222E3-0E30-4A97-AA4C-C31AE0506718}" destId="{C0081B6C-29AB-4FE9-BD8D-C00EA92CEBB5}" srcOrd="0" destOrd="0" presId="urn:microsoft.com/office/officeart/2005/8/layout/bProcess4"/>
    <dgm:cxn modelId="{6D5A2FF0-159E-4B1C-B0AC-6646C60B7CCE}" srcId="{3F0CF75E-86BF-4450-A2E7-1736F0B93781}" destId="{594222E3-0E30-4A97-AA4C-C31AE0506718}" srcOrd="8" destOrd="0" parTransId="{23147348-45DF-4C6B-B1B9-8215C821904D}" sibTransId="{3A93CD0F-D8F0-4674-8FA0-6D74476EFC66}"/>
    <dgm:cxn modelId="{1FAA4CF5-B7AA-4692-8D12-C15330189181}" type="presOf" srcId="{BA65124B-7FA4-462D-AC1C-9BD652146D39}" destId="{5EB9C67A-A425-4A69-9DAF-BB8DC9E95B02}" srcOrd="0" destOrd="0" presId="urn:microsoft.com/office/officeart/2005/8/layout/bProcess4"/>
    <dgm:cxn modelId="{B8988A5D-6B49-400D-B0D7-8632D29682DF}" type="presParOf" srcId="{AFC259B6-222E-44E7-ABDB-7F6559C6DFC1}" destId="{D6D72441-241E-42E1-83B1-0E9938824362}" srcOrd="0" destOrd="0" presId="urn:microsoft.com/office/officeart/2005/8/layout/bProcess4"/>
    <dgm:cxn modelId="{3CF73581-8ACF-4C41-9F22-1C26CAFE13F4}" type="presParOf" srcId="{D6D72441-241E-42E1-83B1-0E9938824362}" destId="{2852F230-8902-470C-80AB-5D5DE3EF3E6F}" srcOrd="0" destOrd="0" presId="urn:microsoft.com/office/officeart/2005/8/layout/bProcess4"/>
    <dgm:cxn modelId="{6B1C10C6-67DA-4692-924A-42F157006CE2}" type="presParOf" srcId="{D6D72441-241E-42E1-83B1-0E9938824362}" destId="{F9EA9457-F400-4DAF-833E-00C4915408E5}" srcOrd="1" destOrd="0" presId="urn:microsoft.com/office/officeart/2005/8/layout/bProcess4"/>
    <dgm:cxn modelId="{A7E58CBA-CFD8-43C6-8CC6-D9DF8F90DB66}" type="presParOf" srcId="{AFC259B6-222E-44E7-ABDB-7F6559C6DFC1}" destId="{86A96EDD-48A3-4ED3-A088-9C4AA5DCE763}" srcOrd="1" destOrd="0" presId="urn:microsoft.com/office/officeart/2005/8/layout/bProcess4"/>
    <dgm:cxn modelId="{88DFDB02-B687-4EF3-BB3F-FB89FF38D64E}" type="presParOf" srcId="{AFC259B6-222E-44E7-ABDB-7F6559C6DFC1}" destId="{6FBCC6BC-8862-4CB4-A052-264C8E0C242A}" srcOrd="2" destOrd="0" presId="urn:microsoft.com/office/officeart/2005/8/layout/bProcess4"/>
    <dgm:cxn modelId="{12290FDE-543A-4A58-A4BD-6B670ADB020D}" type="presParOf" srcId="{6FBCC6BC-8862-4CB4-A052-264C8E0C242A}" destId="{CEBD0F42-D3D6-4C68-9490-75BF18A9DEB9}" srcOrd="0" destOrd="0" presId="urn:microsoft.com/office/officeart/2005/8/layout/bProcess4"/>
    <dgm:cxn modelId="{3DE22278-0D4D-43C6-9682-AAF29632C2A1}" type="presParOf" srcId="{6FBCC6BC-8862-4CB4-A052-264C8E0C242A}" destId="{DAFE44BD-AF54-4106-9506-95091FA3A7C1}" srcOrd="1" destOrd="0" presId="urn:microsoft.com/office/officeart/2005/8/layout/bProcess4"/>
    <dgm:cxn modelId="{09413978-715E-4D2B-A28C-964E0E356A91}" type="presParOf" srcId="{AFC259B6-222E-44E7-ABDB-7F6559C6DFC1}" destId="{5EB9C67A-A425-4A69-9DAF-BB8DC9E95B02}" srcOrd="3" destOrd="0" presId="urn:microsoft.com/office/officeart/2005/8/layout/bProcess4"/>
    <dgm:cxn modelId="{0E5A7839-4701-4D2B-AF60-7856294C763F}" type="presParOf" srcId="{AFC259B6-222E-44E7-ABDB-7F6559C6DFC1}" destId="{D791685D-A379-4E48-B8AB-5451C55376C9}" srcOrd="4" destOrd="0" presId="urn:microsoft.com/office/officeart/2005/8/layout/bProcess4"/>
    <dgm:cxn modelId="{4386B5AA-23F8-4EBD-BD1F-11E0D74E5975}" type="presParOf" srcId="{D791685D-A379-4E48-B8AB-5451C55376C9}" destId="{6F463334-F782-4A5E-8D6A-E0FB3F0EA72B}" srcOrd="0" destOrd="0" presId="urn:microsoft.com/office/officeart/2005/8/layout/bProcess4"/>
    <dgm:cxn modelId="{46A777F9-AE6F-41A8-97AF-7904A9D608E8}" type="presParOf" srcId="{D791685D-A379-4E48-B8AB-5451C55376C9}" destId="{2912358D-CE1A-4391-8141-DB31AF724B5E}" srcOrd="1" destOrd="0" presId="urn:microsoft.com/office/officeart/2005/8/layout/bProcess4"/>
    <dgm:cxn modelId="{AD2B99E0-5FD8-4614-ADB4-6B1C6829D451}" type="presParOf" srcId="{AFC259B6-222E-44E7-ABDB-7F6559C6DFC1}" destId="{DBD31EFC-0DFA-480F-B7B1-76DF61684074}" srcOrd="5" destOrd="0" presId="urn:microsoft.com/office/officeart/2005/8/layout/bProcess4"/>
    <dgm:cxn modelId="{967BE312-59C0-4CDC-8EC7-5D72F18E2652}" type="presParOf" srcId="{AFC259B6-222E-44E7-ABDB-7F6559C6DFC1}" destId="{D1B3E676-4D27-44F0-8CB5-7A767365B53D}" srcOrd="6" destOrd="0" presId="urn:microsoft.com/office/officeart/2005/8/layout/bProcess4"/>
    <dgm:cxn modelId="{B1118934-CE58-40FC-8426-517FF0609C73}" type="presParOf" srcId="{D1B3E676-4D27-44F0-8CB5-7A767365B53D}" destId="{1ABF0C18-0B09-401A-BDC3-6C270CC0CE96}" srcOrd="0" destOrd="0" presId="urn:microsoft.com/office/officeart/2005/8/layout/bProcess4"/>
    <dgm:cxn modelId="{89C69C2A-D90F-4B1B-8336-AFB37EF7E009}" type="presParOf" srcId="{D1B3E676-4D27-44F0-8CB5-7A767365B53D}" destId="{909A0E4B-1B0C-4633-BFC2-A098275870E4}" srcOrd="1" destOrd="0" presId="urn:microsoft.com/office/officeart/2005/8/layout/bProcess4"/>
    <dgm:cxn modelId="{7A82736F-01D9-4577-AAA7-0CA9D5673CEB}" type="presParOf" srcId="{AFC259B6-222E-44E7-ABDB-7F6559C6DFC1}" destId="{8FA1F1DD-4C4A-4402-8CEE-FAEA70236187}" srcOrd="7" destOrd="0" presId="urn:microsoft.com/office/officeart/2005/8/layout/bProcess4"/>
    <dgm:cxn modelId="{5CC71A76-CBB6-4F78-9DA9-D0C73C94C768}" type="presParOf" srcId="{AFC259B6-222E-44E7-ABDB-7F6559C6DFC1}" destId="{368E8397-4BF1-4F8E-9E79-9367C25006A6}" srcOrd="8" destOrd="0" presId="urn:microsoft.com/office/officeart/2005/8/layout/bProcess4"/>
    <dgm:cxn modelId="{542432A1-50F7-4EDA-BCE3-C36295990E1F}" type="presParOf" srcId="{368E8397-4BF1-4F8E-9E79-9367C25006A6}" destId="{4F3107CD-8E1A-4978-A4DE-DD0B9EF98AC7}" srcOrd="0" destOrd="0" presId="urn:microsoft.com/office/officeart/2005/8/layout/bProcess4"/>
    <dgm:cxn modelId="{A7E14461-62D5-4304-AED1-FFA55CE0E2CC}" type="presParOf" srcId="{368E8397-4BF1-4F8E-9E79-9367C25006A6}" destId="{7CB42478-060E-485A-9502-90C5EA06521D}" srcOrd="1" destOrd="0" presId="urn:microsoft.com/office/officeart/2005/8/layout/bProcess4"/>
    <dgm:cxn modelId="{A906FAE7-37C5-4306-B28D-69E362A4C57B}" type="presParOf" srcId="{AFC259B6-222E-44E7-ABDB-7F6559C6DFC1}" destId="{D9EAD514-7245-4BD2-91D9-B5A255877417}" srcOrd="9" destOrd="0" presId="urn:microsoft.com/office/officeart/2005/8/layout/bProcess4"/>
    <dgm:cxn modelId="{F0A9D520-8A2A-492C-ABBC-5BB7F0E537AA}" type="presParOf" srcId="{AFC259B6-222E-44E7-ABDB-7F6559C6DFC1}" destId="{1C26F517-398A-4AFE-A0DF-7EE69A166C0F}" srcOrd="10" destOrd="0" presId="urn:microsoft.com/office/officeart/2005/8/layout/bProcess4"/>
    <dgm:cxn modelId="{31F8C0D1-43C5-409D-940F-17B56897E69C}" type="presParOf" srcId="{1C26F517-398A-4AFE-A0DF-7EE69A166C0F}" destId="{53435A75-0EE9-4897-84E3-E53E7FD85FC6}" srcOrd="0" destOrd="0" presId="urn:microsoft.com/office/officeart/2005/8/layout/bProcess4"/>
    <dgm:cxn modelId="{D2A9DD63-4561-4937-B829-7E609154C263}" type="presParOf" srcId="{1C26F517-398A-4AFE-A0DF-7EE69A166C0F}" destId="{0EDD7713-C21F-48ED-9E5E-0F23505075F9}" srcOrd="1" destOrd="0" presId="urn:microsoft.com/office/officeart/2005/8/layout/bProcess4"/>
    <dgm:cxn modelId="{D87A575C-0E34-4DA9-A619-9FE7F906579F}" type="presParOf" srcId="{AFC259B6-222E-44E7-ABDB-7F6559C6DFC1}" destId="{02D40C75-D067-48D0-B94B-D0AC37490F46}" srcOrd="11" destOrd="0" presId="urn:microsoft.com/office/officeart/2005/8/layout/bProcess4"/>
    <dgm:cxn modelId="{D8D895BC-15F5-49A3-A7E8-5A8AB7C2ECD6}" type="presParOf" srcId="{AFC259B6-222E-44E7-ABDB-7F6559C6DFC1}" destId="{DC52AE8E-8B39-426B-818E-616293DD874F}" srcOrd="12" destOrd="0" presId="urn:microsoft.com/office/officeart/2005/8/layout/bProcess4"/>
    <dgm:cxn modelId="{7C58BA8C-880F-423D-BD9F-01E8AE1B7A57}" type="presParOf" srcId="{DC52AE8E-8B39-426B-818E-616293DD874F}" destId="{6734E04B-8C3E-4101-AE19-FCB9D9031AB5}" srcOrd="0" destOrd="0" presId="urn:microsoft.com/office/officeart/2005/8/layout/bProcess4"/>
    <dgm:cxn modelId="{093922C6-9F4C-4042-A160-88A9539201FB}" type="presParOf" srcId="{DC52AE8E-8B39-426B-818E-616293DD874F}" destId="{B7845BFE-20DB-46F1-8636-D1551329B35B}" srcOrd="1" destOrd="0" presId="urn:microsoft.com/office/officeart/2005/8/layout/bProcess4"/>
    <dgm:cxn modelId="{58892E69-F690-45EB-AE12-5930EBF58E06}" type="presParOf" srcId="{AFC259B6-222E-44E7-ABDB-7F6559C6DFC1}" destId="{D938CCBE-C965-4014-A712-FAD2755D5000}" srcOrd="13" destOrd="0" presId="urn:microsoft.com/office/officeart/2005/8/layout/bProcess4"/>
    <dgm:cxn modelId="{7D899891-E9DD-4B3F-9A51-CDE8CA8BA3DF}" type="presParOf" srcId="{AFC259B6-222E-44E7-ABDB-7F6559C6DFC1}" destId="{9D128E46-D73F-4723-8316-521D364BF708}" srcOrd="14" destOrd="0" presId="urn:microsoft.com/office/officeart/2005/8/layout/bProcess4"/>
    <dgm:cxn modelId="{C08E149C-DD87-4A72-B33D-C3C4620568B5}" type="presParOf" srcId="{9D128E46-D73F-4723-8316-521D364BF708}" destId="{F6F3425A-F634-45B5-9DF7-2C7A0FFD1FF5}" srcOrd="0" destOrd="0" presId="urn:microsoft.com/office/officeart/2005/8/layout/bProcess4"/>
    <dgm:cxn modelId="{C0D56B70-EC7E-476F-98E5-75C97A6A349A}" type="presParOf" srcId="{9D128E46-D73F-4723-8316-521D364BF708}" destId="{FA99BF67-5BCC-4333-BC5D-2A19A3DD1C3F}" srcOrd="1" destOrd="0" presId="urn:microsoft.com/office/officeart/2005/8/layout/bProcess4"/>
    <dgm:cxn modelId="{CCAA8C77-1F5B-4E7B-9990-2F9B12A06BF1}" type="presParOf" srcId="{AFC259B6-222E-44E7-ABDB-7F6559C6DFC1}" destId="{AFEFC3A4-90CB-4DFD-86B0-724284A01870}" srcOrd="15" destOrd="0" presId="urn:microsoft.com/office/officeart/2005/8/layout/bProcess4"/>
    <dgm:cxn modelId="{4AC3F1B8-B6FD-40E2-ABC6-0149C6B355B8}" type="presParOf" srcId="{AFC259B6-222E-44E7-ABDB-7F6559C6DFC1}" destId="{E00D242C-2280-4395-B314-D927B89A8C58}" srcOrd="16" destOrd="0" presId="urn:microsoft.com/office/officeart/2005/8/layout/bProcess4"/>
    <dgm:cxn modelId="{EBD4E6FF-8F58-4E4E-8C8C-0CCD1DF874B1}" type="presParOf" srcId="{E00D242C-2280-4395-B314-D927B89A8C58}" destId="{4229EE83-C530-4EDB-8710-905EECF7B22D}" srcOrd="0" destOrd="0" presId="urn:microsoft.com/office/officeart/2005/8/layout/bProcess4"/>
    <dgm:cxn modelId="{DD5221A4-8A12-4019-96AC-6D4F01085D5A}" type="presParOf" srcId="{E00D242C-2280-4395-B314-D927B89A8C58}" destId="{C0081B6C-29AB-4FE9-BD8D-C00EA92CEBB5}" srcOrd="1" destOrd="0" presId="urn:microsoft.com/office/officeart/2005/8/layout/bProcess4"/>
    <dgm:cxn modelId="{9CF17021-FF26-4B16-A55F-C0D99F77EE46}" type="presParOf" srcId="{AFC259B6-222E-44E7-ABDB-7F6559C6DFC1}" destId="{1600D906-193A-47DF-B08F-DF8760B01600}" srcOrd="17" destOrd="0" presId="urn:microsoft.com/office/officeart/2005/8/layout/bProcess4"/>
    <dgm:cxn modelId="{D60F7E19-993C-4722-9AC7-1FED7CEE293B}" type="presParOf" srcId="{AFC259B6-222E-44E7-ABDB-7F6559C6DFC1}" destId="{7AB2655F-6701-44F6-ADDB-6DE851D493A9}" srcOrd="18" destOrd="0" presId="urn:microsoft.com/office/officeart/2005/8/layout/bProcess4"/>
    <dgm:cxn modelId="{33D184B2-350B-45B1-9001-EAEEB36B4B6E}" type="presParOf" srcId="{7AB2655F-6701-44F6-ADDB-6DE851D493A9}" destId="{8407D0EA-D653-4F91-A239-26E0068BB25F}" srcOrd="0" destOrd="0" presId="urn:microsoft.com/office/officeart/2005/8/layout/bProcess4"/>
    <dgm:cxn modelId="{BEA65D8D-2A32-4B8B-8C68-6BC685007F0A}" type="presParOf" srcId="{7AB2655F-6701-44F6-ADDB-6DE851D493A9}" destId="{6512ABE8-B1E7-4B38-B0EC-FE03BD570DD3}" srcOrd="1" destOrd="0" presId="urn:microsoft.com/office/officeart/2005/8/layout/bProcess4"/>
    <dgm:cxn modelId="{93DBEAF6-96C9-433E-9470-802DF394743E}" type="presParOf" srcId="{AFC259B6-222E-44E7-ABDB-7F6559C6DFC1}" destId="{0796E149-0C89-4B5C-AFD7-D6F02718A8B0}" srcOrd="19" destOrd="0" presId="urn:microsoft.com/office/officeart/2005/8/layout/bProcess4"/>
    <dgm:cxn modelId="{E5798366-61F3-4875-844A-D7FBB8A465FB}" type="presParOf" srcId="{AFC259B6-222E-44E7-ABDB-7F6559C6DFC1}" destId="{979E8343-A455-4639-911F-B1716B222D91}" srcOrd="20" destOrd="0" presId="urn:microsoft.com/office/officeart/2005/8/layout/bProcess4"/>
    <dgm:cxn modelId="{F014CE85-F4BC-47AE-8630-A55E49FA1F46}" type="presParOf" srcId="{979E8343-A455-4639-911F-B1716B222D91}" destId="{9F21001E-15D4-40D3-B2A8-692F56309349}" srcOrd="0" destOrd="0" presId="urn:microsoft.com/office/officeart/2005/8/layout/bProcess4"/>
    <dgm:cxn modelId="{A2EBDE31-17C8-41E2-9A14-C45F48EB7892}" type="presParOf" srcId="{979E8343-A455-4639-911F-B1716B222D91}" destId="{68E17C57-D3D1-450E-8EFC-32A2F2046BBD}" srcOrd="1" destOrd="0" presId="urn:microsoft.com/office/officeart/2005/8/layout/bProcess4"/>
    <dgm:cxn modelId="{2C131245-D293-41EA-8E24-E3D073A0E16C}" type="presParOf" srcId="{AFC259B6-222E-44E7-ABDB-7F6559C6DFC1}" destId="{EAF71A2B-BCEF-4195-AA44-31B8DED9263E}" srcOrd="21" destOrd="0" presId="urn:microsoft.com/office/officeart/2005/8/layout/bProcess4"/>
    <dgm:cxn modelId="{987D4FB3-050D-42F2-91E7-F7C7BEF02420}" type="presParOf" srcId="{AFC259B6-222E-44E7-ABDB-7F6559C6DFC1}" destId="{5B7581B5-1469-4266-A636-C69C492DD882}" srcOrd="22" destOrd="0" presId="urn:microsoft.com/office/officeart/2005/8/layout/bProcess4"/>
    <dgm:cxn modelId="{5B08702B-29DC-4453-9A63-9A72C9AE2B0E}" type="presParOf" srcId="{5B7581B5-1469-4266-A636-C69C492DD882}" destId="{748BC845-8129-44A5-96B0-E1031B2A2DA5}" srcOrd="0" destOrd="0" presId="urn:microsoft.com/office/officeart/2005/8/layout/bProcess4"/>
    <dgm:cxn modelId="{14DA3CF9-FE8B-44A1-8758-017A25937A4C}" type="presParOf" srcId="{5B7581B5-1469-4266-A636-C69C492DD882}" destId="{52D33ADE-B42D-435F-BAF6-143D608B5899}" srcOrd="1" destOrd="0" presId="urn:microsoft.com/office/officeart/2005/8/layout/bProcess4"/>
    <dgm:cxn modelId="{7EB46CDE-9F8F-4A80-A036-D8F26A17AEE6}" type="presParOf" srcId="{AFC259B6-222E-44E7-ABDB-7F6559C6DFC1}" destId="{5B5151BC-F25D-4FA2-B752-CFAFB58FC5E8}" srcOrd="23" destOrd="0" presId="urn:microsoft.com/office/officeart/2005/8/layout/bProcess4"/>
    <dgm:cxn modelId="{F7263B0D-31A5-4763-9502-857F51720AF7}" type="presParOf" srcId="{AFC259B6-222E-44E7-ABDB-7F6559C6DFC1}" destId="{B9112FD2-3EBC-4E47-B5F1-15B02430F23D}" srcOrd="24" destOrd="0" presId="urn:microsoft.com/office/officeart/2005/8/layout/bProcess4"/>
    <dgm:cxn modelId="{014C5B4E-50F7-490B-AD71-C81B267872B1}" type="presParOf" srcId="{B9112FD2-3EBC-4E47-B5F1-15B02430F23D}" destId="{D0760ED9-9847-40A6-A7A0-480BF0E90CF7}" srcOrd="0" destOrd="0" presId="urn:microsoft.com/office/officeart/2005/8/layout/bProcess4"/>
    <dgm:cxn modelId="{9BB6C69D-3240-4D2A-AA6F-F99D9BF2634E}" type="presParOf" srcId="{B9112FD2-3EBC-4E47-B5F1-15B02430F23D}" destId="{3B835F5A-EEC8-47B6-A6A0-BE385BE2D0E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2659E7C-2E4C-434B-82F8-2DF6AAB29042}" type="doc">
      <dgm:prSet loTypeId="urn:microsoft.com/office/officeart/2005/8/layout/arrow2" loCatId="process" qsTypeId="urn:microsoft.com/office/officeart/2005/8/quickstyle/simple1" qsCatId="simple" csTypeId="urn:microsoft.com/office/officeart/2005/8/colors/accent1_4" csCatId="accent1" phldr="1"/>
      <dgm:spPr/>
      <dgm:t>
        <a:bodyPr/>
        <a:lstStyle/>
        <a:p>
          <a:endParaRPr lang="en-US"/>
        </a:p>
      </dgm:t>
    </dgm:pt>
    <dgm:pt modelId="{F9FE4A04-BC1E-460D-B087-BF39501EBFE9}">
      <dgm:prSet phldrT="[Text]" custT="1"/>
      <dgm:spPr/>
      <dgm:t>
        <a:bodyPr/>
        <a:lstStyle/>
        <a:p>
          <a:pPr algn="l" rtl="0"/>
          <a:r>
            <a:rPr lang="en-US" sz="1600" dirty="0">
              <a:latin typeface="Arial"/>
            </a:rPr>
            <a:t> </a:t>
          </a:r>
          <a:r>
            <a:rPr lang="en-US" sz="1600" dirty="0"/>
            <a:t>“Train the Trainer” – agency clinical staff trained to teach PHCAST &amp; have access to supplemental supporting classroom-style learning</a:t>
          </a:r>
        </a:p>
      </dgm:t>
    </dgm:pt>
    <dgm:pt modelId="{279560E4-4992-46DB-9446-520B24A262A8}" type="parTrans" cxnId="{8EDCAAF1-5781-490B-B2B2-EE86F279103A}">
      <dgm:prSet/>
      <dgm:spPr/>
      <dgm:t>
        <a:bodyPr/>
        <a:lstStyle/>
        <a:p>
          <a:endParaRPr lang="en-US"/>
        </a:p>
      </dgm:t>
    </dgm:pt>
    <dgm:pt modelId="{6CD415FC-B8D3-4E8E-B884-E5554A8AB7A7}" type="sibTrans" cxnId="{8EDCAAF1-5781-490B-B2B2-EE86F279103A}">
      <dgm:prSet/>
      <dgm:spPr/>
      <dgm:t>
        <a:bodyPr/>
        <a:lstStyle/>
        <a:p>
          <a:endParaRPr lang="en-US"/>
        </a:p>
      </dgm:t>
    </dgm:pt>
    <dgm:pt modelId="{D9922940-5CB0-42FB-B484-39A88AAA4DE2}">
      <dgm:prSet custT="1"/>
      <dgm:spPr/>
      <dgm:t>
        <a:bodyPr/>
        <a:lstStyle/>
        <a:p>
          <a:pPr algn="l" rtl="0"/>
          <a:r>
            <a:rPr lang="en-US" sz="1800" dirty="0">
              <a:latin typeface="Arial"/>
            </a:rPr>
            <a:t>MA</a:t>
          </a:r>
          <a:r>
            <a:rPr lang="en-US" sz="1800" dirty="0"/>
            <a:t> recognized a need for consistent home care training specifically targeting </a:t>
          </a:r>
          <a:r>
            <a:rPr lang="en-US" sz="1800" dirty="0">
              <a:latin typeface="Arial"/>
            </a:rPr>
            <a:t>Homemaker &amp;</a:t>
          </a:r>
          <a:r>
            <a:rPr lang="en-US" sz="1800" dirty="0"/>
            <a:t> </a:t>
          </a:r>
          <a:r>
            <a:rPr lang="en-US" sz="1800" dirty="0">
              <a:latin typeface="Arial"/>
            </a:rPr>
            <a:t>Personal</a:t>
          </a:r>
          <a:r>
            <a:rPr lang="en-US" sz="1800" dirty="0"/>
            <a:t> </a:t>
          </a:r>
          <a:r>
            <a:rPr lang="en-US" sz="1800" dirty="0">
              <a:latin typeface="Arial"/>
            </a:rPr>
            <a:t>Care (PC) Homemakers</a:t>
          </a:r>
          <a:endParaRPr lang="en-US" sz="1800" dirty="0"/>
        </a:p>
      </dgm:t>
    </dgm:pt>
    <dgm:pt modelId="{5466599D-7149-4647-B765-6DCB885D647B}" type="parTrans" cxnId="{3ABC1BA1-04FC-4479-B383-8C65FAFB034F}">
      <dgm:prSet/>
      <dgm:spPr/>
      <dgm:t>
        <a:bodyPr/>
        <a:lstStyle/>
        <a:p>
          <a:endParaRPr lang="en-US"/>
        </a:p>
      </dgm:t>
    </dgm:pt>
    <dgm:pt modelId="{F37E4342-B285-4175-B5D6-12DF4D6DFE54}" type="sibTrans" cxnId="{3ABC1BA1-04FC-4479-B383-8C65FAFB034F}">
      <dgm:prSet/>
      <dgm:spPr/>
      <dgm:t>
        <a:bodyPr/>
        <a:lstStyle/>
        <a:p>
          <a:endParaRPr lang="en-US"/>
        </a:p>
      </dgm:t>
    </dgm:pt>
    <dgm:pt modelId="{FDC25623-63C4-41C6-83D7-C82C33369D13}">
      <dgm:prSet custT="1"/>
      <dgm:spPr/>
      <dgm:t>
        <a:bodyPr/>
        <a:lstStyle/>
        <a:p>
          <a:pPr algn="l" rtl="0"/>
          <a:r>
            <a:rPr lang="en-US" sz="1800" dirty="0">
              <a:latin typeface="Arial"/>
            </a:rPr>
            <a:t>2010</a:t>
          </a:r>
          <a:r>
            <a:rPr lang="en-US" sz="1800" dirty="0"/>
            <a:t> </a:t>
          </a:r>
          <a:r>
            <a:rPr lang="en-US" sz="1800" dirty="0">
              <a:latin typeface="Arial"/>
            </a:rPr>
            <a:t>- MA</a:t>
          </a:r>
          <a:r>
            <a:rPr lang="en-US" sz="1800" dirty="0"/>
            <a:t> Executive Office of Health</a:t>
          </a:r>
          <a:r>
            <a:rPr lang="en-US" sz="1800" dirty="0">
              <a:latin typeface="Arial"/>
            </a:rPr>
            <a:t> &amp;</a:t>
          </a:r>
          <a:r>
            <a:rPr lang="en-US" sz="1800" dirty="0"/>
            <a:t> Human Services and </a:t>
          </a:r>
          <a:r>
            <a:rPr lang="en-US" sz="1800" dirty="0">
              <a:latin typeface="Arial"/>
            </a:rPr>
            <a:t>MA EOEA</a:t>
          </a:r>
          <a:r>
            <a:rPr lang="en-US" sz="1800" dirty="0"/>
            <a:t> received grant from the Health Resources and Services Administration to develop, evaluate</a:t>
          </a:r>
          <a:r>
            <a:rPr lang="en-US" sz="1800" dirty="0">
              <a:latin typeface="Arial"/>
            </a:rPr>
            <a:t> &amp;</a:t>
          </a:r>
          <a:r>
            <a:rPr lang="en-US" sz="1800" dirty="0"/>
            <a:t> disseminate a core-competency based curriculum for direct care workers across health and human service sectors </a:t>
          </a:r>
        </a:p>
      </dgm:t>
    </dgm:pt>
    <dgm:pt modelId="{D4768808-6544-4E55-BFBF-C40206640FD8}" type="parTrans" cxnId="{78C1538A-408F-43DE-986C-FE3790DD20A1}">
      <dgm:prSet/>
      <dgm:spPr/>
      <dgm:t>
        <a:bodyPr/>
        <a:lstStyle/>
        <a:p>
          <a:endParaRPr lang="en-US"/>
        </a:p>
      </dgm:t>
    </dgm:pt>
    <dgm:pt modelId="{D610EDEA-BD36-4851-84A2-AB0D40612471}" type="sibTrans" cxnId="{78C1538A-408F-43DE-986C-FE3790DD20A1}">
      <dgm:prSet/>
      <dgm:spPr/>
      <dgm:t>
        <a:bodyPr/>
        <a:lstStyle/>
        <a:p>
          <a:endParaRPr lang="en-US"/>
        </a:p>
      </dgm:t>
    </dgm:pt>
    <dgm:pt modelId="{C55EF863-F78F-4408-8EB0-B764574A8C55}">
      <dgm:prSet custT="1"/>
      <dgm:spPr/>
      <dgm:t>
        <a:bodyPr/>
        <a:lstStyle/>
        <a:p>
          <a:pPr algn="l" rtl="0"/>
          <a:r>
            <a:rPr lang="en-US" sz="1800" dirty="0">
              <a:latin typeface="Arial"/>
            </a:rPr>
            <a:t>2011 – MA PHCAST</a:t>
          </a:r>
          <a:r>
            <a:rPr lang="en-US" sz="1800" dirty="0"/>
            <a:t> developed</a:t>
          </a:r>
          <a:r>
            <a:rPr lang="en-US" sz="1800" dirty="0">
              <a:latin typeface="Arial"/>
            </a:rPr>
            <a:t> </a:t>
          </a:r>
          <a:r>
            <a:rPr lang="en-US" sz="1800" dirty="0"/>
            <a:t>as a 60 hour in-person course to teach the fundamentals of being a Homemaker</a:t>
          </a:r>
          <a:r>
            <a:rPr lang="en-US" sz="1800" dirty="0">
              <a:latin typeface="Arial"/>
            </a:rPr>
            <a:t> &amp;</a:t>
          </a:r>
          <a:r>
            <a:rPr lang="en-US" sz="1800" dirty="0"/>
            <a:t> </a:t>
          </a:r>
          <a:r>
            <a:rPr lang="en-US" sz="1800" dirty="0">
              <a:latin typeface="Arial"/>
            </a:rPr>
            <a:t>PC</a:t>
          </a:r>
          <a:r>
            <a:rPr lang="en-US" sz="1800" dirty="0"/>
            <a:t> Homemaker </a:t>
          </a:r>
        </a:p>
      </dgm:t>
    </dgm:pt>
    <dgm:pt modelId="{9D4AE19B-DA45-4B8F-A6D1-D7CE19F349EC}" type="parTrans" cxnId="{C4681333-A88B-49DE-A235-13B2322111BF}">
      <dgm:prSet/>
      <dgm:spPr/>
      <dgm:t>
        <a:bodyPr/>
        <a:lstStyle/>
        <a:p>
          <a:endParaRPr lang="en-US"/>
        </a:p>
      </dgm:t>
    </dgm:pt>
    <dgm:pt modelId="{CA5F3786-8DB0-48AA-BE51-7497CB23E034}" type="sibTrans" cxnId="{C4681333-A88B-49DE-A235-13B2322111BF}">
      <dgm:prSet/>
      <dgm:spPr/>
      <dgm:t>
        <a:bodyPr/>
        <a:lstStyle/>
        <a:p>
          <a:endParaRPr lang="en-US"/>
        </a:p>
      </dgm:t>
    </dgm:pt>
    <dgm:pt modelId="{6239E423-6D26-44B2-B05A-30DC8A34C802}">
      <dgm:prSet custT="1"/>
      <dgm:spPr/>
      <dgm:t>
        <a:bodyPr/>
        <a:lstStyle/>
        <a:p>
          <a:pPr algn="l" rtl="0"/>
          <a:r>
            <a:rPr lang="en-US" sz="1600" dirty="0">
              <a:latin typeface="Arial"/>
            </a:rPr>
            <a:t>37</a:t>
          </a:r>
          <a:r>
            <a:rPr lang="en-US" sz="1600" dirty="0"/>
            <a:t> </a:t>
          </a:r>
          <a:r>
            <a:rPr lang="en-US" sz="1600" dirty="0" err="1">
              <a:latin typeface="Arial"/>
            </a:rPr>
            <a:t>hrs</a:t>
          </a:r>
          <a:r>
            <a:rPr lang="en-US" sz="1600" dirty="0">
              <a:latin typeface="Arial"/>
            </a:rPr>
            <a:t> </a:t>
          </a:r>
          <a:r>
            <a:rPr lang="en-US" sz="1600" dirty="0"/>
            <a:t>covers Homemaker training</a:t>
          </a:r>
          <a:r>
            <a:rPr lang="en-US" sz="1600" dirty="0">
              <a:latin typeface="Arial"/>
            </a:rPr>
            <a:t> </a:t>
          </a:r>
        </a:p>
      </dgm:t>
    </dgm:pt>
    <dgm:pt modelId="{83AD2919-CBD3-488F-AD49-74DA8132F3B8}" type="parTrans" cxnId="{951F6B1C-A34F-498A-A996-ED5EB5FC8A7C}">
      <dgm:prSet/>
      <dgm:spPr/>
      <dgm:t>
        <a:bodyPr/>
        <a:lstStyle/>
        <a:p>
          <a:endParaRPr lang="en-US"/>
        </a:p>
      </dgm:t>
    </dgm:pt>
    <dgm:pt modelId="{614897D2-A649-471F-A545-F40D75BF422D}" type="sibTrans" cxnId="{951F6B1C-A34F-498A-A996-ED5EB5FC8A7C}">
      <dgm:prSet/>
      <dgm:spPr/>
      <dgm:t>
        <a:bodyPr/>
        <a:lstStyle/>
        <a:p>
          <a:endParaRPr lang="en-US"/>
        </a:p>
      </dgm:t>
    </dgm:pt>
    <dgm:pt modelId="{E97883D8-3432-4C83-B468-F5C77CA759CA}">
      <dgm:prSet custT="1"/>
      <dgm:spPr/>
      <dgm:t>
        <a:bodyPr/>
        <a:lstStyle/>
        <a:p>
          <a:pPr algn="l"/>
          <a:r>
            <a:rPr lang="en-US" sz="1600" dirty="0">
              <a:latin typeface="Arial"/>
            </a:rPr>
            <a:t>10</a:t>
          </a:r>
          <a:r>
            <a:rPr lang="en-US" sz="1600" dirty="0"/>
            <a:t> </a:t>
          </a:r>
          <a:r>
            <a:rPr lang="en-US" sz="1600" dirty="0" err="1">
              <a:latin typeface="Arial"/>
            </a:rPr>
            <a:t>hrs</a:t>
          </a:r>
          <a:r>
            <a:rPr lang="en-US" sz="1600" dirty="0"/>
            <a:t> covers </a:t>
          </a:r>
          <a:r>
            <a:rPr lang="en-US" sz="1600" dirty="0">
              <a:latin typeface="Arial"/>
            </a:rPr>
            <a:t>PC</a:t>
          </a:r>
          <a:r>
            <a:rPr lang="en-US" sz="1600" dirty="0"/>
            <a:t> Homemaker curriculum </a:t>
          </a:r>
          <a:r>
            <a:rPr lang="en-US" sz="1600" dirty="0">
              <a:latin typeface="Arial"/>
            </a:rPr>
            <a:t>(</a:t>
          </a:r>
          <a:r>
            <a:rPr lang="en-US" sz="1600" dirty="0"/>
            <a:t>10 </a:t>
          </a:r>
          <a:r>
            <a:rPr lang="en-US" sz="1600" dirty="0" err="1">
              <a:latin typeface="Arial"/>
            </a:rPr>
            <a:t>hrs</a:t>
          </a:r>
          <a:r>
            <a:rPr lang="en-US" sz="1600" dirty="0"/>
            <a:t> for hands on training with agency clinical staff</a:t>
          </a:r>
          <a:r>
            <a:rPr lang="en-US" sz="1600" dirty="0">
              <a:latin typeface="Arial"/>
            </a:rPr>
            <a:t>)</a:t>
          </a:r>
          <a:endParaRPr lang="en-US" sz="1600" dirty="0"/>
        </a:p>
      </dgm:t>
    </dgm:pt>
    <dgm:pt modelId="{A879AAAA-EEE5-41AF-8B35-3D153CE84E91}" type="parTrans" cxnId="{05A1CD5A-CE73-4048-854E-D902755358D6}">
      <dgm:prSet/>
      <dgm:spPr/>
      <dgm:t>
        <a:bodyPr/>
        <a:lstStyle/>
        <a:p>
          <a:endParaRPr lang="en-US"/>
        </a:p>
      </dgm:t>
    </dgm:pt>
    <dgm:pt modelId="{270A4433-7E4C-4797-94A2-35AD83A5590F}" type="sibTrans" cxnId="{05A1CD5A-CE73-4048-854E-D902755358D6}">
      <dgm:prSet/>
      <dgm:spPr/>
      <dgm:t>
        <a:bodyPr/>
        <a:lstStyle/>
        <a:p>
          <a:endParaRPr lang="en-US"/>
        </a:p>
      </dgm:t>
    </dgm:pt>
    <dgm:pt modelId="{F7BA6FF2-0738-4AC3-82C5-199609D9064B}">
      <dgm:prSet custT="1"/>
      <dgm:spPr/>
      <dgm:t>
        <a:bodyPr/>
        <a:lstStyle/>
        <a:p>
          <a:r>
            <a:rPr lang="en-US" sz="1600"/>
            <a:t>3 </a:t>
          </a:r>
          <a:r>
            <a:rPr lang="en-US" sz="1600" err="1">
              <a:latin typeface="Arial"/>
            </a:rPr>
            <a:t>hrs</a:t>
          </a:r>
          <a:r>
            <a:rPr lang="en-US" sz="1600"/>
            <a:t> for employer orientation</a:t>
          </a:r>
        </a:p>
      </dgm:t>
    </dgm:pt>
    <dgm:pt modelId="{BAAE13DA-0104-4FDF-855D-FDB3BA031182}" type="parTrans" cxnId="{CBB6C968-A776-4606-8D37-A0F36EBCAB6E}">
      <dgm:prSet/>
      <dgm:spPr/>
      <dgm:t>
        <a:bodyPr/>
        <a:lstStyle/>
        <a:p>
          <a:endParaRPr lang="en-US"/>
        </a:p>
      </dgm:t>
    </dgm:pt>
    <dgm:pt modelId="{4D76DD00-2822-49B3-AFFD-46B5BB81394A}" type="sibTrans" cxnId="{CBB6C968-A776-4606-8D37-A0F36EBCAB6E}">
      <dgm:prSet/>
      <dgm:spPr/>
      <dgm:t>
        <a:bodyPr/>
        <a:lstStyle/>
        <a:p>
          <a:endParaRPr lang="en-US"/>
        </a:p>
      </dgm:t>
    </dgm:pt>
    <dgm:pt modelId="{0A549457-FB6C-4B4F-8437-D997115F871C}" type="pres">
      <dgm:prSet presAssocID="{12659E7C-2E4C-434B-82F8-2DF6AAB29042}" presName="arrowDiagram" presStyleCnt="0">
        <dgm:presLayoutVars>
          <dgm:chMax val="5"/>
          <dgm:dir/>
          <dgm:resizeHandles val="exact"/>
        </dgm:presLayoutVars>
      </dgm:prSet>
      <dgm:spPr/>
    </dgm:pt>
    <dgm:pt modelId="{4ABAE237-C0BD-4B0E-8536-F531D4AF1962}" type="pres">
      <dgm:prSet presAssocID="{12659E7C-2E4C-434B-82F8-2DF6AAB29042}" presName="arrow" presStyleLbl="bgShp" presStyleIdx="0" presStyleCnt="1" custScaleX="105951" custLinFactNeighborX="-2086"/>
      <dgm:spPr/>
    </dgm:pt>
    <dgm:pt modelId="{2DF06141-66BB-4964-9375-99DE3D2BA683}" type="pres">
      <dgm:prSet presAssocID="{12659E7C-2E4C-434B-82F8-2DF6AAB29042}" presName="arrowDiagram3" presStyleCnt="0"/>
      <dgm:spPr/>
    </dgm:pt>
    <dgm:pt modelId="{632AA513-9CFB-4BFF-B97D-5518394CE4A0}" type="pres">
      <dgm:prSet presAssocID="{D9922940-5CB0-42FB-B484-39A88AAA4DE2}" presName="bullet3a" presStyleLbl="node1" presStyleIdx="0" presStyleCnt="3" custLinFactNeighborX="-96886" custLinFactNeighborY="-48617"/>
      <dgm:spPr/>
    </dgm:pt>
    <dgm:pt modelId="{63CB7CFB-4E81-49CA-892B-0C7045D127F6}" type="pres">
      <dgm:prSet presAssocID="{D9922940-5CB0-42FB-B484-39A88AAA4DE2}" presName="textBox3a" presStyleLbl="revTx" presStyleIdx="0" presStyleCnt="3" custLinFactNeighborX="-9004" custLinFactNeighborY="0">
        <dgm:presLayoutVars>
          <dgm:bulletEnabled val="1"/>
        </dgm:presLayoutVars>
      </dgm:prSet>
      <dgm:spPr/>
    </dgm:pt>
    <dgm:pt modelId="{1B9DD519-1A40-499B-B156-7A33FE19FAA8}" type="pres">
      <dgm:prSet presAssocID="{FDC25623-63C4-41C6-83D7-C82C33369D13}" presName="bullet3b" presStyleLbl="node1" presStyleIdx="1" presStyleCnt="3" custLinFactNeighborX="40616" custLinFactNeighborY="-78222"/>
      <dgm:spPr/>
    </dgm:pt>
    <dgm:pt modelId="{84A89588-DAAE-436A-9841-C869A8A2E311}" type="pres">
      <dgm:prSet presAssocID="{FDC25623-63C4-41C6-83D7-C82C33369D13}" presName="textBox3b" presStyleLbl="revTx" presStyleIdx="1" presStyleCnt="3" custLinFactNeighborX="17746" custLinFactNeighborY="-7414">
        <dgm:presLayoutVars>
          <dgm:bulletEnabled val="1"/>
        </dgm:presLayoutVars>
      </dgm:prSet>
      <dgm:spPr/>
    </dgm:pt>
    <dgm:pt modelId="{D6A59BED-3FE0-4568-9271-4485682A13C3}" type="pres">
      <dgm:prSet presAssocID="{C55EF863-F78F-4408-8EB0-B764574A8C55}" presName="bullet3c" presStyleLbl="node1" presStyleIdx="2" presStyleCnt="3" custLinFactY="-37404" custLinFactNeighborX="4782" custLinFactNeighborY="-100000"/>
      <dgm:spPr/>
    </dgm:pt>
    <dgm:pt modelId="{67FF47A3-0A58-47BE-8933-538DA301422C}" type="pres">
      <dgm:prSet presAssocID="{C55EF863-F78F-4408-8EB0-B764574A8C55}" presName="textBox3c" presStyleLbl="revTx" presStyleIdx="2" presStyleCnt="3" custLinFactNeighborX="17505" custLinFactNeighborY="-25185">
        <dgm:presLayoutVars>
          <dgm:bulletEnabled val="1"/>
        </dgm:presLayoutVars>
      </dgm:prSet>
      <dgm:spPr/>
    </dgm:pt>
  </dgm:ptLst>
  <dgm:cxnLst>
    <dgm:cxn modelId="{951F6B1C-A34F-498A-A996-ED5EB5FC8A7C}" srcId="{C55EF863-F78F-4408-8EB0-B764574A8C55}" destId="{6239E423-6D26-44B2-B05A-30DC8A34C802}" srcOrd="0" destOrd="0" parTransId="{83AD2919-CBD3-488F-AD49-74DA8132F3B8}" sibTransId="{614897D2-A649-471F-A545-F40D75BF422D}"/>
    <dgm:cxn modelId="{C4681333-A88B-49DE-A235-13B2322111BF}" srcId="{12659E7C-2E4C-434B-82F8-2DF6AAB29042}" destId="{C55EF863-F78F-4408-8EB0-B764574A8C55}" srcOrd="2" destOrd="0" parTransId="{9D4AE19B-DA45-4B8F-A6D1-D7CE19F349EC}" sibTransId="{CA5F3786-8DB0-48AA-BE51-7497CB23E034}"/>
    <dgm:cxn modelId="{94B06B3F-0F1F-4B9F-B7CF-1116FBA6714D}" type="presOf" srcId="{12659E7C-2E4C-434B-82F8-2DF6AAB29042}" destId="{0A549457-FB6C-4B4F-8437-D997115F871C}" srcOrd="0" destOrd="0" presId="urn:microsoft.com/office/officeart/2005/8/layout/arrow2"/>
    <dgm:cxn modelId="{CBB6C968-A776-4606-8D37-A0F36EBCAB6E}" srcId="{C55EF863-F78F-4408-8EB0-B764574A8C55}" destId="{F7BA6FF2-0738-4AC3-82C5-199609D9064B}" srcOrd="1" destOrd="0" parTransId="{BAAE13DA-0104-4FDF-855D-FDB3BA031182}" sibTransId="{4D76DD00-2822-49B3-AFFD-46B5BB81394A}"/>
    <dgm:cxn modelId="{05A1CD5A-CE73-4048-854E-D902755358D6}" srcId="{C55EF863-F78F-4408-8EB0-B764574A8C55}" destId="{E97883D8-3432-4C83-B468-F5C77CA759CA}" srcOrd="2" destOrd="0" parTransId="{A879AAAA-EEE5-41AF-8B35-3D153CE84E91}" sibTransId="{270A4433-7E4C-4797-94A2-35AD83A5590F}"/>
    <dgm:cxn modelId="{1ED0867B-E481-4859-A157-4FD2E03C1ED3}" type="presOf" srcId="{F7BA6FF2-0738-4AC3-82C5-199609D9064B}" destId="{67FF47A3-0A58-47BE-8933-538DA301422C}" srcOrd="0" destOrd="2" presId="urn:microsoft.com/office/officeart/2005/8/layout/arrow2"/>
    <dgm:cxn modelId="{78C1538A-408F-43DE-986C-FE3790DD20A1}" srcId="{12659E7C-2E4C-434B-82F8-2DF6AAB29042}" destId="{FDC25623-63C4-41C6-83D7-C82C33369D13}" srcOrd="1" destOrd="0" parTransId="{D4768808-6544-4E55-BFBF-C40206640FD8}" sibTransId="{D610EDEA-BD36-4851-84A2-AB0D40612471}"/>
    <dgm:cxn modelId="{6F588799-4C01-48EC-8FFD-E10BD92CB4ED}" type="presOf" srcId="{E97883D8-3432-4C83-B468-F5C77CA759CA}" destId="{67FF47A3-0A58-47BE-8933-538DA301422C}" srcOrd="0" destOrd="3" presId="urn:microsoft.com/office/officeart/2005/8/layout/arrow2"/>
    <dgm:cxn modelId="{3ABC1BA1-04FC-4479-B383-8C65FAFB034F}" srcId="{12659E7C-2E4C-434B-82F8-2DF6AAB29042}" destId="{D9922940-5CB0-42FB-B484-39A88AAA4DE2}" srcOrd="0" destOrd="0" parTransId="{5466599D-7149-4647-B765-6DCB885D647B}" sibTransId="{F37E4342-B285-4175-B5D6-12DF4D6DFE54}"/>
    <dgm:cxn modelId="{CAD60FB6-BD10-48F6-B67D-B22C569B531A}" type="presOf" srcId="{C55EF863-F78F-4408-8EB0-B764574A8C55}" destId="{67FF47A3-0A58-47BE-8933-538DA301422C}" srcOrd="0" destOrd="0" presId="urn:microsoft.com/office/officeart/2005/8/layout/arrow2"/>
    <dgm:cxn modelId="{01A40CEA-7722-4620-9E96-36DF453759D2}" type="presOf" srcId="{D9922940-5CB0-42FB-B484-39A88AAA4DE2}" destId="{63CB7CFB-4E81-49CA-892B-0C7045D127F6}" srcOrd="0" destOrd="0" presId="urn:microsoft.com/office/officeart/2005/8/layout/arrow2"/>
    <dgm:cxn modelId="{25C451F1-80E5-4995-BDD4-3F5DCD2F42C8}" type="presOf" srcId="{6239E423-6D26-44B2-B05A-30DC8A34C802}" destId="{67FF47A3-0A58-47BE-8933-538DA301422C}" srcOrd="0" destOrd="1" presId="urn:microsoft.com/office/officeart/2005/8/layout/arrow2"/>
    <dgm:cxn modelId="{8EDCAAF1-5781-490B-B2B2-EE86F279103A}" srcId="{C55EF863-F78F-4408-8EB0-B764574A8C55}" destId="{F9FE4A04-BC1E-460D-B087-BF39501EBFE9}" srcOrd="3" destOrd="0" parTransId="{279560E4-4992-46DB-9446-520B24A262A8}" sibTransId="{6CD415FC-B8D3-4E8E-B884-E5554A8AB7A7}"/>
    <dgm:cxn modelId="{44CA4CF5-C101-40AE-A584-A2BF15390F14}" type="presOf" srcId="{FDC25623-63C4-41C6-83D7-C82C33369D13}" destId="{84A89588-DAAE-436A-9841-C869A8A2E311}" srcOrd="0" destOrd="0" presId="urn:microsoft.com/office/officeart/2005/8/layout/arrow2"/>
    <dgm:cxn modelId="{EBED47FD-50B0-44DF-A9A9-3E51452E2CEF}" type="presOf" srcId="{F9FE4A04-BC1E-460D-B087-BF39501EBFE9}" destId="{67FF47A3-0A58-47BE-8933-538DA301422C}" srcOrd="0" destOrd="4" presId="urn:microsoft.com/office/officeart/2005/8/layout/arrow2"/>
    <dgm:cxn modelId="{1F6CDF18-B861-4A00-AC42-A21A6D4F1006}" type="presParOf" srcId="{0A549457-FB6C-4B4F-8437-D997115F871C}" destId="{4ABAE237-C0BD-4B0E-8536-F531D4AF1962}" srcOrd="0" destOrd="0" presId="urn:microsoft.com/office/officeart/2005/8/layout/arrow2"/>
    <dgm:cxn modelId="{0CAF9AF8-B6B1-4E74-A77C-52CB52BC438C}" type="presParOf" srcId="{0A549457-FB6C-4B4F-8437-D997115F871C}" destId="{2DF06141-66BB-4964-9375-99DE3D2BA683}" srcOrd="1" destOrd="0" presId="urn:microsoft.com/office/officeart/2005/8/layout/arrow2"/>
    <dgm:cxn modelId="{9EB1CE0C-6BDA-4E8D-8F2B-EAE82B42C1C5}" type="presParOf" srcId="{2DF06141-66BB-4964-9375-99DE3D2BA683}" destId="{632AA513-9CFB-4BFF-B97D-5518394CE4A0}" srcOrd="0" destOrd="0" presId="urn:microsoft.com/office/officeart/2005/8/layout/arrow2"/>
    <dgm:cxn modelId="{497ECBB7-B8EE-46CB-8C17-C669D747DBD9}" type="presParOf" srcId="{2DF06141-66BB-4964-9375-99DE3D2BA683}" destId="{63CB7CFB-4E81-49CA-892B-0C7045D127F6}" srcOrd="1" destOrd="0" presId="urn:microsoft.com/office/officeart/2005/8/layout/arrow2"/>
    <dgm:cxn modelId="{0995173B-74EE-4F8D-9C7C-7C9A5FD63116}" type="presParOf" srcId="{2DF06141-66BB-4964-9375-99DE3D2BA683}" destId="{1B9DD519-1A40-499B-B156-7A33FE19FAA8}" srcOrd="2" destOrd="0" presId="urn:microsoft.com/office/officeart/2005/8/layout/arrow2"/>
    <dgm:cxn modelId="{5C6ADB17-3408-47F5-8F6F-B011174535E0}" type="presParOf" srcId="{2DF06141-66BB-4964-9375-99DE3D2BA683}" destId="{84A89588-DAAE-436A-9841-C869A8A2E311}" srcOrd="3" destOrd="0" presId="urn:microsoft.com/office/officeart/2005/8/layout/arrow2"/>
    <dgm:cxn modelId="{9E5B37FC-12CC-4717-AEB9-10EB82E66DA8}" type="presParOf" srcId="{2DF06141-66BB-4964-9375-99DE3D2BA683}" destId="{D6A59BED-3FE0-4568-9271-4485682A13C3}" srcOrd="4" destOrd="0" presId="urn:microsoft.com/office/officeart/2005/8/layout/arrow2"/>
    <dgm:cxn modelId="{F33D234A-7995-4C8A-81DC-1C4E813C264C}" type="presParOf" srcId="{2DF06141-66BB-4964-9375-99DE3D2BA683}" destId="{67FF47A3-0A58-47BE-8933-538DA301422C}"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3B51FE2-DD08-4F2B-918C-D02B70F0E298}"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01DF047E-11E4-4A1C-B2CA-0203ABEEFAE7}">
      <dgm:prSet phldr="0"/>
      <dgm:spPr/>
      <dgm:t>
        <a:bodyPr/>
        <a:lstStyle/>
        <a:p>
          <a:pPr rtl="0"/>
          <a:r>
            <a:rPr lang="en-US"/>
            <a:t>Utilizes Personal and Home Care Aide State Training (PHCAST) </a:t>
          </a:r>
          <a:endParaRPr lang="en-US" altLang="en-US"/>
        </a:p>
      </dgm:t>
    </dgm:pt>
    <dgm:pt modelId="{2BB662E3-5BB7-451A-8266-A1AECDD1AF44}" type="parTrans" cxnId="{797A0799-4558-4151-88EB-2A3D1ACF6540}">
      <dgm:prSet/>
      <dgm:spPr/>
      <dgm:t>
        <a:bodyPr/>
        <a:lstStyle/>
        <a:p>
          <a:endParaRPr lang="en-US"/>
        </a:p>
      </dgm:t>
    </dgm:pt>
    <dgm:pt modelId="{A5FA897E-2DBB-4624-A2FF-944CC2A3CD9C}" type="sibTrans" cxnId="{797A0799-4558-4151-88EB-2A3D1ACF6540}">
      <dgm:prSet/>
      <dgm:spPr/>
      <dgm:t>
        <a:bodyPr/>
        <a:lstStyle/>
        <a:p>
          <a:endParaRPr lang="en-US"/>
        </a:p>
      </dgm:t>
    </dgm:pt>
    <dgm:pt modelId="{9D21614D-B46A-4828-9F40-FA3A9C8093DF}">
      <dgm:prSet phldr="0"/>
      <dgm:spPr/>
      <dgm:t>
        <a:bodyPr/>
        <a:lstStyle/>
        <a:p>
          <a:pPr rtl="0"/>
          <a:r>
            <a:rPr lang="en-US"/>
            <a:t>Free online training to prepare</a:t>
          </a:r>
          <a:r>
            <a:rPr lang="en-US">
              <a:latin typeface="Corbel" panose="020B0503020204020204"/>
            </a:rPr>
            <a:t> workers</a:t>
          </a:r>
          <a:r>
            <a:rPr lang="en-US"/>
            <a:t> for the direct care workforce.</a:t>
          </a:r>
          <a:r>
            <a:rPr lang="en-US">
              <a:latin typeface="Corbel" panose="020B0503020204020204"/>
            </a:rPr>
            <a:t> Certificate earners</a:t>
          </a:r>
          <a:r>
            <a:rPr lang="en-US"/>
            <a:t> will be able to assist older adults with daily housekeeping and personal care tasks so they can continue to live at home and be part of their community</a:t>
          </a:r>
        </a:p>
      </dgm:t>
    </dgm:pt>
    <dgm:pt modelId="{A295A6EA-DBBB-49D1-9834-F7F63A5196F6}" type="parTrans" cxnId="{203CD41D-1C97-49F0-8D1A-6B2725027CB8}">
      <dgm:prSet/>
      <dgm:spPr/>
      <dgm:t>
        <a:bodyPr/>
        <a:lstStyle/>
        <a:p>
          <a:endParaRPr lang="en-US"/>
        </a:p>
      </dgm:t>
    </dgm:pt>
    <dgm:pt modelId="{E9F10DD5-D798-4162-8150-DF30FFCA6C9F}" type="sibTrans" cxnId="{203CD41D-1C97-49F0-8D1A-6B2725027CB8}">
      <dgm:prSet/>
      <dgm:spPr/>
      <dgm:t>
        <a:bodyPr/>
        <a:lstStyle/>
        <a:p>
          <a:endParaRPr lang="en-US"/>
        </a:p>
      </dgm:t>
    </dgm:pt>
    <dgm:pt modelId="{22A43231-A775-4708-9445-166AFFA2F791}">
      <dgm:prSet phldr="0"/>
      <dgm:spPr/>
      <dgm:t>
        <a:bodyPr/>
        <a:lstStyle/>
        <a:p>
          <a:pPr rtl="0"/>
          <a:r>
            <a:rPr lang="en-US"/>
            <a:t>The </a:t>
          </a:r>
          <a:r>
            <a:rPr lang="en-US" b="1">
              <a:hlinkClick xmlns:r="http://schemas.openxmlformats.org/officeDocument/2006/relationships" r:id="rId1"/>
            </a:rPr>
            <a:t>Personal and Home Care Aide State Training</a:t>
          </a:r>
          <a:r>
            <a:rPr lang="en-US"/>
            <a:t> (PHCAST), available in English, Spanish, Haitian Creole, Brazilian Portuguese, Mandarin, Cantonese, Russian, and Vietnamese, is a free, self-paced, online training for people who want to work as a Homemaker</a:t>
          </a:r>
          <a:r>
            <a:rPr lang="en-US">
              <a:latin typeface="Corbel" panose="020B0503020204020204"/>
            </a:rPr>
            <a:t>,</a:t>
          </a:r>
          <a:r>
            <a:rPr lang="en-US"/>
            <a:t> Personal Care Homemaker</a:t>
          </a:r>
          <a:r>
            <a:rPr lang="en-US">
              <a:latin typeface="Corbel" panose="020B0503020204020204"/>
            </a:rPr>
            <a:t> and/or Consumer Directed Care Worker</a:t>
          </a:r>
        </a:p>
      </dgm:t>
    </dgm:pt>
    <dgm:pt modelId="{EC9A9992-EDDE-4D87-AECF-D2C00FC55B72}" type="parTrans" cxnId="{046F0DC6-26B5-4F6E-9543-E753837084B8}">
      <dgm:prSet/>
      <dgm:spPr/>
      <dgm:t>
        <a:bodyPr/>
        <a:lstStyle/>
        <a:p>
          <a:endParaRPr lang="en-US"/>
        </a:p>
      </dgm:t>
    </dgm:pt>
    <dgm:pt modelId="{F9918D78-D967-4CB7-96C2-0D8ED5DE0222}" type="sibTrans" cxnId="{046F0DC6-26B5-4F6E-9543-E753837084B8}">
      <dgm:prSet/>
      <dgm:spPr/>
      <dgm:t>
        <a:bodyPr/>
        <a:lstStyle/>
        <a:p>
          <a:endParaRPr lang="en-US"/>
        </a:p>
      </dgm:t>
    </dgm:pt>
    <dgm:pt modelId="{D55EEE3C-BD01-4FA2-AB50-BBBB957C9241}">
      <dgm:prSet phldr="0"/>
      <dgm:spPr/>
      <dgm:t>
        <a:bodyPr/>
        <a:lstStyle/>
        <a:p>
          <a:pPr rtl="0"/>
          <a:r>
            <a:rPr lang="en-US" altLang="en-US"/>
            <a:t>Available for consumers who </a:t>
          </a:r>
          <a:r>
            <a:rPr lang="en-US" altLang="en-US" b="1">
              <a:solidFill>
                <a:srgbClr val="002060"/>
              </a:solidFill>
            </a:rPr>
            <a:t>identify training </a:t>
          </a:r>
          <a:r>
            <a:rPr lang="en-US" altLang="en-US"/>
            <a:t>needs for workers</a:t>
          </a:r>
        </a:p>
      </dgm:t>
    </dgm:pt>
    <dgm:pt modelId="{013D9C32-9D23-40B1-904E-D9C203B00CEE}" type="parTrans" cxnId="{8629EEE9-18BA-444C-9CA9-BA6C42650915}">
      <dgm:prSet/>
      <dgm:spPr/>
      <dgm:t>
        <a:bodyPr/>
        <a:lstStyle/>
        <a:p>
          <a:endParaRPr lang="en-US"/>
        </a:p>
      </dgm:t>
    </dgm:pt>
    <dgm:pt modelId="{41976549-9B8C-4D81-81A9-F75FC12E868E}" type="sibTrans" cxnId="{8629EEE9-18BA-444C-9CA9-BA6C42650915}">
      <dgm:prSet/>
      <dgm:spPr/>
      <dgm:t>
        <a:bodyPr/>
        <a:lstStyle/>
        <a:p>
          <a:endParaRPr lang="en-US"/>
        </a:p>
      </dgm:t>
    </dgm:pt>
    <dgm:pt modelId="{6B832C32-631A-40A4-A9A0-50E372B18C56}">
      <dgm:prSet phldr="0"/>
      <dgm:spPr/>
      <dgm:t>
        <a:bodyPr/>
        <a:lstStyle/>
        <a:p>
          <a:pPr rtl="0"/>
          <a:r>
            <a:rPr lang="en-US" altLang="en-US"/>
            <a:t>Voluntary Training available</a:t>
          </a:r>
        </a:p>
      </dgm:t>
    </dgm:pt>
    <dgm:pt modelId="{BE7773F6-C40F-4BF2-AE6C-AAC6FBF1CC53}" type="parTrans" cxnId="{717A6C9E-7B69-4820-88DD-A7C786FD7B44}">
      <dgm:prSet/>
      <dgm:spPr/>
      <dgm:t>
        <a:bodyPr/>
        <a:lstStyle/>
        <a:p>
          <a:endParaRPr lang="en-US"/>
        </a:p>
      </dgm:t>
    </dgm:pt>
    <dgm:pt modelId="{3FCC3204-707A-42AF-A4EC-7DC531315BC5}" type="sibTrans" cxnId="{717A6C9E-7B69-4820-88DD-A7C786FD7B44}">
      <dgm:prSet/>
      <dgm:spPr/>
      <dgm:t>
        <a:bodyPr/>
        <a:lstStyle/>
        <a:p>
          <a:endParaRPr lang="en-US"/>
        </a:p>
      </dgm:t>
    </dgm:pt>
    <dgm:pt modelId="{E514F3AD-FCEF-4B33-B10A-82AD1F96336A}">
      <dgm:prSet phldr="0"/>
      <dgm:spPr/>
      <dgm:t>
        <a:bodyPr/>
        <a:lstStyle/>
        <a:p>
          <a:pPr rtl="0"/>
          <a:r>
            <a:rPr lang="en-US" altLang="en-US"/>
            <a:t>Training for Home Care CDC workers Not Mandatory</a:t>
          </a:r>
        </a:p>
      </dgm:t>
    </dgm:pt>
    <dgm:pt modelId="{38375A62-AF7C-4878-8F39-C368FB103400}" type="parTrans" cxnId="{8F1DC419-204B-4BA4-8EC2-CB80DA603A9A}">
      <dgm:prSet/>
      <dgm:spPr/>
      <dgm:t>
        <a:bodyPr/>
        <a:lstStyle/>
        <a:p>
          <a:endParaRPr lang="en-US"/>
        </a:p>
      </dgm:t>
    </dgm:pt>
    <dgm:pt modelId="{1FA01D72-4F9B-4367-AD3A-419A05FC44E1}" type="sibTrans" cxnId="{8F1DC419-204B-4BA4-8EC2-CB80DA603A9A}">
      <dgm:prSet/>
      <dgm:spPr/>
      <dgm:t>
        <a:bodyPr/>
        <a:lstStyle/>
        <a:p>
          <a:endParaRPr lang="en-US"/>
        </a:p>
      </dgm:t>
    </dgm:pt>
    <dgm:pt modelId="{D95D73AF-E262-4145-BCB2-C421131B5257}">
      <dgm:prSet phldr="0"/>
      <dgm:spPr/>
      <dgm:t>
        <a:bodyPr/>
        <a:lstStyle/>
        <a:p>
          <a:pPr rtl="0"/>
          <a:r>
            <a:rPr lang="en-US" dirty="0">
              <a:latin typeface="Corbel" panose="020B0503020204020204"/>
            </a:rPr>
            <a:t>Workers can access the free training on a smart phone, tablet and/or laptop. Learner can access certificate of completion anytime </a:t>
          </a:r>
        </a:p>
      </dgm:t>
    </dgm:pt>
    <dgm:pt modelId="{3D4A1D77-FA5E-4091-B280-2830A42FCAA3}" type="parTrans" cxnId="{2B1D55E0-5C88-48E1-A227-03342862F8F0}">
      <dgm:prSet/>
      <dgm:spPr/>
    </dgm:pt>
    <dgm:pt modelId="{414F4B31-B842-4AC8-8EA6-B9A9BD1ED797}" type="sibTrans" cxnId="{2B1D55E0-5C88-48E1-A227-03342862F8F0}">
      <dgm:prSet/>
      <dgm:spPr/>
    </dgm:pt>
    <dgm:pt modelId="{A8FEAFF1-70F8-446E-A8DD-C6F2A1AF9802}">
      <dgm:prSet phldr="0"/>
      <dgm:spPr/>
      <dgm:t>
        <a:bodyPr/>
        <a:lstStyle/>
        <a:p>
          <a:pPr rtl="0"/>
          <a:r>
            <a:rPr lang="en-US" i="0">
              <a:latin typeface="Corbel" panose="020B0503020204020204"/>
            </a:rPr>
            <a:t>Caregiver track to allow workers to gain knowledge in specific areas</a:t>
          </a:r>
        </a:p>
      </dgm:t>
    </dgm:pt>
    <dgm:pt modelId="{4F899CFE-24BC-499A-B1A3-E090BC9534DE}" type="parTrans" cxnId="{7FC872A9-BA77-4EFE-B26E-8DA5671F8FF7}">
      <dgm:prSet/>
      <dgm:spPr/>
    </dgm:pt>
    <dgm:pt modelId="{76BD5A1F-A7DC-43FD-8830-895E4002DEE1}" type="sibTrans" cxnId="{7FC872A9-BA77-4EFE-B26E-8DA5671F8FF7}">
      <dgm:prSet/>
      <dgm:spPr/>
    </dgm:pt>
    <dgm:pt modelId="{9666DAA6-E625-45C6-8DB2-0027E5830379}" type="pres">
      <dgm:prSet presAssocID="{23B51FE2-DD08-4F2B-918C-D02B70F0E298}" presName="linear" presStyleCnt="0">
        <dgm:presLayoutVars>
          <dgm:dir/>
          <dgm:animLvl val="lvl"/>
          <dgm:resizeHandles val="exact"/>
        </dgm:presLayoutVars>
      </dgm:prSet>
      <dgm:spPr/>
    </dgm:pt>
    <dgm:pt modelId="{5EC64679-BBDF-49C6-B5CC-C5075F95481A}" type="pres">
      <dgm:prSet presAssocID="{6B832C32-631A-40A4-A9A0-50E372B18C56}" presName="parentLin" presStyleCnt="0"/>
      <dgm:spPr/>
    </dgm:pt>
    <dgm:pt modelId="{D3BB34F3-FF4D-4435-B314-F41156F813CB}" type="pres">
      <dgm:prSet presAssocID="{6B832C32-631A-40A4-A9A0-50E372B18C56}" presName="parentLeftMargin" presStyleLbl="node1" presStyleIdx="0" presStyleCnt="2"/>
      <dgm:spPr/>
    </dgm:pt>
    <dgm:pt modelId="{BD22D278-2E5B-442A-9016-CC77CBD71856}" type="pres">
      <dgm:prSet presAssocID="{6B832C32-631A-40A4-A9A0-50E372B18C56}" presName="parentText" presStyleLbl="node1" presStyleIdx="0" presStyleCnt="2">
        <dgm:presLayoutVars>
          <dgm:chMax val="0"/>
          <dgm:bulletEnabled val="1"/>
        </dgm:presLayoutVars>
      </dgm:prSet>
      <dgm:spPr/>
    </dgm:pt>
    <dgm:pt modelId="{AA42D8FF-3773-436C-BD73-8ADFAA6CFC3A}" type="pres">
      <dgm:prSet presAssocID="{6B832C32-631A-40A4-A9A0-50E372B18C56}" presName="negativeSpace" presStyleCnt="0"/>
      <dgm:spPr/>
    </dgm:pt>
    <dgm:pt modelId="{B5F1EA72-3964-4816-9B66-D6978E78377C}" type="pres">
      <dgm:prSet presAssocID="{6B832C32-631A-40A4-A9A0-50E372B18C56}" presName="childText" presStyleLbl="conFgAcc1" presStyleIdx="0" presStyleCnt="2">
        <dgm:presLayoutVars>
          <dgm:bulletEnabled val="1"/>
        </dgm:presLayoutVars>
      </dgm:prSet>
      <dgm:spPr/>
    </dgm:pt>
    <dgm:pt modelId="{A7707127-9520-4249-8311-4121317F53F0}" type="pres">
      <dgm:prSet presAssocID="{3FCC3204-707A-42AF-A4EC-7DC531315BC5}" presName="spaceBetweenRectangles" presStyleCnt="0"/>
      <dgm:spPr/>
    </dgm:pt>
    <dgm:pt modelId="{831006EC-BC94-41C7-BD35-038E664719E1}" type="pres">
      <dgm:prSet presAssocID="{01DF047E-11E4-4A1C-B2CA-0203ABEEFAE7}" presName="parentLin" presStyleCnt="0"/>
      <dgm:spPr/>
    </dgm:pt>
    <dgm:pt modelId="{F28068A7-5D23-4554-B960-01AF9F80726A}" type="pres">
      <dgm:prSet presAssocID="{01DF047E-11E4-4A1C-B2CA-0203ABEEFAE7}" presName="parentLeftMargin" presStyleLbl="node1" presStyleIdx="0" presStyleCnt="2"/>
      <dgm:spPr/>
    </dgm:pt>
    <dgm:pt modelId="{B7AA235E-A183-4D08-8DB5-DFE065ADCD13}" type="pres">
      <dgm:prSet presAssocID="{01DF047E-11E4-4A1C-B2CA-0203ABEEFAE7}" presName="parentText" presStyleLbl="node1" presStyleIdx="1" presStyleCnt="2">
        <dgm:presLayoutVars>
          <dgm:chMax val="0"/>
          <dgm:bulletEnabled val="1"/>
        </dgm:presLayoutVars>
      </dgm:prSet>
      <dgm:spPr/>
    </dgm:pt>
    <dgm:pt modelId="{495CE085-0A25-4D0C-BD0F-8C5CCF8F09E9}" type="pres">
      <dgm:prSet presAssocID="{01DF047E-11E4-4A1C-B2CA-0203ABEEFAE7}" presName="negativeSpace" presStyleCnt="0"/>
      <dgm:spPr/>
    </dgm:pt>
    <dgm:pt modelId="{146B52E0-4D7C-4377-A7C8-B3DFE1D98E5F}" type="pres">
      <dgm:prSet presAssocID="{01DF047E-11E4-4A1C-B2CA-0203ABEEFAE7}" presName="childText" presStyleLbl="conFgAcc1" presStyleIdx="1" presStyleCnt="2">
        <dgm:presLayoutVars>
          <dgm:bulletEnabled val="1"/>
        </dgm:presLayoutVars>
      </dgm:prSet>
      <dgm:spPr/>
    </dgm:pt>
  </dgm:ptLst>
  <dgm:cxnLst>
    <dgm:cxn modelId="{E2B75612-F388-4E5B-93DB-AB1AA99B968E}" type="presOf" srcId="{6B832C32-631A-40A4-A9A0-50E372B18C56}" destId="{BD22D278-2E5B-442A-9016-CC77CBD71856}" srcOrd="1" destOrd="0" presId="urn:microsoft.com/office/officeart/2005/8/layout/list1"/>
    <dgm:cxn modelId="{7B557912-84E4-486B-8CF7-1497336714E3}" type="presOf" srcId="{A8FEAFF1-70F8-446E-A8DD-C6F2A1AF9802}" destId="{146B52E0-4D7C-4377-A7C8-B3DFE1D98E5F}" srcOrd="0" destOrd="3" presId="urn:microsoft.com/office/officeart/2005/8/layout/list1"/>
    <dgm:cxn modelId="{8F1DC419-204B-4BA4-8EC2-CB80DA603A9A}" srcId="{6B832C32-631A-40A4-A9A0-50E372B18C56}" destId="{E514F3AD-FCEF-4B33-B10A-82AD1F96336A}" srcOrd="0" destOrd="0" parTransId="{38375A62-AF7C-4878-8F39-C368FB103400}" sibTransId="{1FA01D72-4F9B-4367-AD3A-419A05FC44E1}"/>
    <dgm:cxn modelId="{203CD41D-1C97-49F0-8D1A-6B2725027CB8}" srcId="{01DF047E-11E4-4A1C-B2CA-0203ABEEFAE7}" destId="{9D21614D-B46A-4828-9F40-FA3A9C8093DF}" srcOrd="1" destOrd="0" parTransId="{A295A6EA-DBBB-49D1-9834-F7F63A5196F6}" sibTransId="{E9F10DD5-D798-4162-8150-DF30FFCA6C9F}"/>
    <dgm:cxn modelId="{C6551728-A83E-48B4-B842-2867F2AE6010}" type="presOf" srcId="{D95D73AF-E262-4145-BCB2-C421131B5257}" destId="{146B52E0-4D7C-4377-A7C8-B3DFE1D98E5F}" srcOrd="0" destOrd="2" presId="urn:microsoft.com/office/officeart/2005/8/layout/list1"/>
    <dgm:cxn modelId="{50B48630-D4CC-44C1-930A-20545F367CF9}" type="presOf" srcId="{01DF047E-11E4-4A1C-B2CA-0203ABEEFAE7}" destId="{F28068A7-5D23-4554-B960-01AF9F80726A}" srcOrd="0" destOrd="0" presId="urn:microsoft.com/office/officeart/2005/8/layout/list1"/>
    <dgm:cxn modelId="{D8678B61-07ED-42F7-8B02-8FADEB69A3E9}" type="presOf" srcId="{22A43231-A775-4708-9445-166AFFA2F791}" destId="{146B52E0-4D7C-4377-A7C8-B3DFE1D98E5F}" srcOrd="0" destOrd="4" presId="urn:microsoft.com/office/officeart/2005/8/layout/list1"/>
    <dgm:cxn modelId="{33E3EA57-96DA-4214-B8F8-3F83DAE4A1B6}" type="presOf" srcId="{6B832C32-631A-40A4-A9A0-50E372B18C56}" destId="{D3BB34F3-FF4D-4435-B314-F41156F813CB}" srcOrd="0" destOrd="0" presId="urn:microsoft.com/office/officeart/2005/8/layout/list1"/>
    <dgm:cxn modelId="{598EE55A-5E83-40E2-810C-05EE6296C052}" type="presOf" srcId="{23B51FE2-DD08-4F2B-918C-D02B70F0E298}" destId="{9666DAA6-E625-45C6-8DB2-0027E5830379}" srcOrd="0" destOrd="0" presId="urn:microsoft.com/office/officeart/2005/8/layout/list1"/>
    <dgm:cxn modelId="{534DA77B-CF1C-4797-AFD3-C7B5E3FBB8A2}" type="presOf" srcId="{9D21614D-B46A-4828-9F40-FA3A9C8093DF}" destId="{146B52E0-4D7C-4377-A7C8-B3DFE1D98E5F}" srcOrd="0" destOrd="1" presId="urn:microsoft.com/office/officeart/2005/8/layout/list1"/>
    <dgm:cxn modelId="{797A0799-4558-4151-88EB-2A3D1ACF6540}" srcId="{23B51FE2-DD08-4F2B-918C-D02B70F0E298}" destId="{01DF047E-11E4-4A1C-B2CA-0203ABEEFAE7}" srcOrd="1" destOrd="0" parTransId="{2BB662E3-5BB7-451A-8266-A1AECDD1AF44}" sibTransId="{A5FA897E-2DBB-4624-A2FF-944CC2A3CD9C}"/>
    <dgm:cxn modelId="{717A6C9E-7B69-4820-88DD-A7C786FD7B44}" srcId="{23B51FE2-DD08-4F2B-918C-D02B70F0E298}" destId="{6B832C32-631A-40A4-A9A0-50E372B18C56}" srcOrd="0" destOrd="0" parTransId="{BE7773F6-C40F-4BF2-AE6C-AAC6FBF1CC53}" sibTransId="{3FCC3204-707A-42AF-A4EC-7DC531315BC5}"/>
    <dgm:cxn modelId="{7FC872A9-BA77-4EFE-B26E-8DA5671F8FF7}" srcId="{01DF047E-11E4-4A1C-B2CA-0203ABEEFAE7}" destId="{A8FEAFF1-70F8-446E-A8DD-C6F2A1AF9802}" srcOrd="3" destOrd="0" parTransId="{4F899CFE-24BC-499A-B1A3-E090BC9534DE}" sibTransId="{76BD5A1F-A7DC-43FD-8830-895E4002DEE1}"/>
    <dgm:cxn modelId="{046F0DC6-26B5-4F6E-9543-E753837084B8}" srcId="{01DF047E-11E4-4A1C-B2CA-0203ABEEFAE7}" destId="{22A43231-A775-4708-9445-166AFFA2F791}" srcOrd="4" destOrd="0" parTransId="{EC9A9992-EDDE-4D87-AECF-D2C00FC55B72}" sibTransId="{F9918D78-D967-4CB7-96C2-0D8ED5DE0222}"/>
    <dgm:cxn modelId="{2B1D55E0-5C88-48E1-A227-03342862F8F0}" srcId="{01DF047E-11E4-4A1C-B2CA-0203ABEEFAE7}" destId="{D95D73AF-E262-4145-BCB2-C421131B5257}" srcOrd="2" destOrd="0" parTransId="{3D4A1D77-FA5E-4091-B280-2830A42FCAA3}" sibTransId="{414F4B31-B842-4AC8-8EA6-B9A9BD1ED797}"/>
    <dgm:cxn modelId="{56CD98E6-14F7-4BC1-805D-C179FE246045}" type="presOf" srcId="{E514F3AD-FCEF-4B33-B10A-82AD1F96336A}" destId="{B5F1EA72-3964-4816-9B66-D6978E78377C}" srcOrd="0" destOrd="0" presId="urn:microsoft.com/office/officeart/2005/8/layout/list1"/>
    <dgm:cxn modelId="{8629EEE9-18BA-444C-9CA9-BA6C42650915}" srcId="{01DF047E-11E4-4A1C-B2CA-0203ABEEFAE7}" destId="{D55EEE3C-BD01-4FA2-AB50-BBBB957C9241}" srcOrd="0" destOrd="0" parTransId="{013D9C32-9D23-40B1-904E-D9C203B00CEE}" sibTransId="{41976549-9B8C-4D81-81A9-F75FC12E868E}"/>
    <dgm:cxn modelId="{E12522F7-80FD-4C1E-889B-5CAFF7629C58}" type="presOf" srcId="{D55EEE3C-BD01-4FA2-AB50-BBBB957C9241}" destId="{146B52E0-4D7C-4377-A7C8-B3DFE1D98E5F}" srcOrd="0" destOrd="0" presId="urn:microsoft.com/office/officeart/2005/8/layout/list1"/>
    <dgm:cxn modelId="{582AFDF9-03F6-4241-9B26-F0B0F9D59CE3}" type="presOf" srcId="{01DF047E-11E4-4A1C-B2CA-0203ABEEFAE7}" destId="{B7AA235E-A183-4D08-8DB5-DFE065ADCD13}" srcOrd="1" destOrd="0" presId="urn:microsoft.com/office/officeart/2005/8/layout/list1"/>
    <dgm:cxn modelId="{8062983D-840F-4A26-B1E3-F050778AD675}" type="presParOf" srcId="{9666DAA6-E625-45C6-8DB2-0027E5830379}" destId="{5EC64679-BBDF-49C6-B5CC-C5075F95481A}" srcOrd="0" destOrd="0" presId="urn:microsoft.com/office/officeart/2005/8/layout/list1"/>
    <dgm:cxn modelId="{14DCDCFF-C727-4C99-8904-D30433B69886}" type="presParOf" srcId="{5EC64679-BBDF-49C6-B5CC-C5075F95481A}" destId="{D3BB34F3-FF4D-4435-B314-F41156F813CB}" srcOrd="0" destOrd="0" presId="urn:microsoft.com/office/officeart/2005/8/layout/list1"/>
    <dgm:cxn modelId="{BAB3CDE9-2EC6-4E6D-B75C-AA27D0CDD68D}" type="presParOf" srcId="{5EC64679-BBDF-49C6-B5CC-C5075F95481A}" destId="{BD22D278-2E5B-442A-9016-CC77CBD71856}" srcOrd="1" destOrd="0" presId="urn:microsoft.com/office/officeart/2005/8/layout/list1"/>
    <dgm:cxn modelId="{9237FB33-E9DD-4A57-AFF2-D2E3782FB097}" type="presParOf" srcId="{9666DAA6-E625-45C6-8DB2-0027E5830379}" destId="{AA42D8FF-3773-436C-BD73-8ADFAA6CFC3A}" srcOrd="1" destOrd="0" presId="urn:microsoft.com/office/officeart/2005/8/layout/list1"/>
    <dgm:cxn modelId="{47855220-B827-4225-890E-C3A2DFD1A59E}" type="presParOf" srcId="{9666DAA6-E625-45C6-8DB2-0027E5830379}" destId="{B5F1EA72-3964-4816-9B66-D6978E78377C}" srcOrd="2" destOrd="0" presId="urn:microsoft.com/office/officeart/2005/8/layout/list1"/>
    <dgm:cxn modelId="{AD7B9122-94A4-4B68-8E19-3F7197391D81}" type="presParOf" srcId="{9666DAA6-E625-45C6-8DB2-0027E5830379}" destId="{A7707127-9520-4249-8311-4121317F53F0}" srcOrd="3" destOrd="0" presId="urn:microsoft.com/office/officeart/2005/8/layout/list1"/>
    <dgm:cxn modelId="{40EF99F7-0796-488C-94E7-8B2E622B15C6}" type="presParOf" srcId="{9666DAA6-E625-45C6-8DB2-0027E5830379}" destId="{831006EC-BC94-41C7-BD35-038E664719E1}" srcOrd="4" destOrd="0" presId="urn:microsoft.com/office/officeart/2005/8/layout/list1"/>
    <dgm:cxn modelId="{E40DC671-D896-46BD-AFBF-26A5D424CE79}" type="presParOf" srcId="{831006EC-BC94-41C7-BD35-038E664719E1}" destId="{F28068A7-5D23-4554-B960-01AF9F80726A}" srcOrd="0" destOrd="0" presId="urn:microsoft.com/office/officeart/2005/8/layout/list1"/>
    <dgm:cxn modelId="{153FA78F-083D-4EF1-87E1-7BF479302C28}" type="presParOf" srcId="{831006EC-BC94-41C7-BD35-038E664719E1}" destId="{B7AA235E-A183-4D08-8DB5-DFE065ADCD13}" srcOrd="1" destOrd="0" presId="urn:microsoft.com/office/officeart/2005/8/layout/list1"/>
    <dgm:cxn modelId="{41234459-4AE9-48CF-B268-3E9F8AA233BB}" type="presParOf" srcId="{9666DAA6-E625-45C6-8DB2-0027E5830379}" destId="{495CE085-0A25-4D0C-BD0F-8C5CCF8F09E9}" srcOrd="5" destOrd="0" presId="urn:microsoft.com/office/officeart/2005/8/layout/list1"/>
    <dgm:cxn modelId="{A205323C-5C20-498A-858D-84BFB85D160B}" type="presParOf" srcId="{9666DAA6-E625-45C6-8DB2-0027E5830379}" destId="{146B52E0-4D7C-4377-A7C8-B3DFE1D98E5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34C9648-AD62-4E53-B088-75EE2CF080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680F19B-2515-464D-AE91-05BF42788435}">
      <dgm:prSet phldrT="[Text]" custT="1"/>
      <dgm:spPr/>
      <dgm:t>
        <a:bodyPr/>
        <a:lstStyle/>
        <a:p>
          <a:pPr algn="ctr"/>
          <a:r>
            <a:rPr lang="en-US" sz="1800" dirty="0"/>
            <a:t>Three pathways</a:t>
          </a:r>
        </a:p>
      </dgm:t>
    </dgm:pt>
    <dgm:pt modelId="{7A42C186-F055-4C8E-8142-FED318F8C8F5}" type="parTrans" cxnId="{EBDF33BC-9F05-4DDF-815E-502358A7A5FE}">
      <dgm:prSet/>
      <dgm:spPr/>
      <dgm:t>
        <a:bodyPr/>
        <a:lstStyle/>
        <a:p>
          <a:endParaRPr lang="en-US"/>
        </a:p>
      </dgm:t>
    </dgm:pt>
    <dgm:pt modelId="{F5787501-826E-4602-AA90-492A0C88112A}" type="sibTrans" cxnId="{EBDF33BC-9F05-4DDF-815E-502358A7A5FE}">
      <dgm:prSet/>
      <dgm:spPr/>
      <dgm:t>
        <a:bodyPr/>
        <a:lstStyle/>
        <a:p>
          <a:endParaRPr lang="en-US"/>
        </a:p>
      </dgm:t>
    </dgm:pt>
    <dgm:pt modelId="{D819ED25-0FEC-4419-92C6-C330CCD6BA18}">
      <dgm:prSet custT="1"/>
      <dgm:spPr/>
      <dgm:t>
        <a:bodyPr/>
        <a:lstStyle/>
        <a:p>
          <a:pPr algn="l"/>
          <a:r>
            <a:rPr lang="en-US" sz="1600" dirty="0"/>
            <a:t>New Professionals</a:t>
          </a:r>
        </a:p>
      </dgm:t>
    </dgm:pt>
    <dgm:pt modelId="{FDC1FDBB-4F81-44C3-8434-23504B78F04A}" type="parTrans" cxnId="{ABF8EBBD-5445-4350-B9E0-79A847908B5D}">
      <dgm:prSet/>
      <dgm:spPr/>
      <dgm:t>
        <a:bodyPr/>
        <a:lstStyle/>
        <a:p>
          <a:endParaRPr lang="en-US"/>
        </a:p>
      </dgm:t>
    </dgm:pt>
    <dgm:pt modelId="{35F98E34-A7AD-42EA-A776-DD17E55FA8DA}" type="sibTrans" cxnId="{ABF8EBBD-5445-4350-B9E0-79A847908B5D}">
      <dgm:prSet/>
      <dgm:spPr/>
      <dgm:t>
        <a:bodyPr/>
        <a:lstStyle/>
        <a:p>
          <a:endParaRPr lang="en-US"/>
        </a:p>
      </dgm:t>
    </dgm:pt>
    <dgm:pt modelId="{FC123400-E0D4-4A5E-9D12-41F0B483E94D}">
      <dgm:prSet custT="1"/>
      <dgm:spPr/>
      <dgm:t>
        <a:bodyPr/>
        <a:lstStyle/>
        <a:p>
          <a:pPr algn="l"/>
          <a:r>
            <a:rPr lang="en-US" sz="1600" dirty="0"/>
            <a:t>Experienced Professionals</a:t>
          </a:r>
        </a:p>
      </dgm:t>
    </dgm:pt>
    <dgm:pt modelId="{F10DF115-8007-4AA3-BF44-E7E3B3B1AE6B}" type="parTrans" cxnId="{0A195285-1C16-4ABE-A340-A8D5E8D8E0E8}">
      <dgm:prSet/>
      <dgm:spPr/>
      <dgm:t>
        <a:bodyPr/>
        <a:lstStyle/>
        <a:p>
          <a:endParaRPr lang="en-US"/>
        </a:p>
      </dgm:t>
    </dgm:pt>
    <dgm:pt modelId="{6C32E0E2-264A-4169-9DE5-8C00B8A6E53F}" type="sibTrans" cxnId="{0A195285-1C16-4ABE-A340-A8D5E8D8E0E8}">
      <dgm:prSet/>
      <dgm:spPr/>
      <dgm:t>
        <a:bodyPr/>
        <a:lstStyle/>
        <a:p>
          <a:endParaRPr lang="en-US"/>
        </a:p>
      </dgm:t>
    </dgm:pt>
    <dgm:pt modelId="{3D9BB4E0-D0B3-4830-8BD2-74AE3E7168B5}">
      <dgm:prSet custT="1"/>
      <dgm:spPr/>
      <dgm:t>
        <a:bodyPr/>
        <a:lstStyle/>
        <a:p>
          <a:pPr algn="l"/>
          <a:r>
            <a:rPr lang="en-US" sz="1600" dirty="0"/>
            <a:t>Informal Caregivers</a:t>
          </a:r>
        </a:p>
      </dgm:t>
    </dgm:pt>
    <dgm:pt modelId="{3C617BF2-81AA-4796-B434-BCD40A0CEEEA}" type="parTrans" cxnId="{46698E6C-1401-4483-88CC-3B32A594A9E1}">
      <dgm:prSet/>
      <dgm:spPr/>
      <dgm:t>
        <a:bodyPr/>
        <a:lstStyle/>
        <a:p>
          <a:endParaRPr lang="en-US"/>
        </a:p>
      </dgm:t>
    </dgm:pt>
    <dgm:pt modelId="{F4F069CA-F0B5-48D5-B8C6-7CF4277D4D01}" type="sibTrans" cxnId="{46698E6C-1401-4483-88CC-3B32A594A9E1}">
      <dgm:prSet/>
      <dgm:spPr/>
      <dgm:t>
        <a:bodyPr/>
        <a:lstStyle/>
        <a:p>
          <a:endParaRPr lang="en-US"/>
        </a:p>
      </dgm:t>
    </dgm:pt>
    <dgm:pt modelId="{85C3F46A-0B76-4F66-AB71-467C0B034262}">
      <dgm:prSet custT="1"/>
      <dgm:spPr/>
      <dgm:t>
        <a:bodyPr/>
        <a:lstStyle/>
        <a:p>
          <a:pPr algn="ctr"/>
          <a:r>
            <a:rPr lang="en-US" sz="1800" dirty="0"/>
            <a:t>Begin with Homemaker course</a:t>
          </a:r>
        </a:p>
      </dgm:t>
    </dgm:pt>
    <dgm:pt modelId="{93442E2F-86E9-45BA-AA2C-3C644EC94DD2}" type="parTrans" cxnId="{27186B4F-9CA6-4998-9310-1AF8CDCAD549}">
      <dgm:prSet/>
      <dgm:spPr/>
      <dgm:t>
        <a:bodyPr/>
        <a:lstStyle/>
        <a:p>
          <a:endParaRPr lang="en-US"/>
        </a:p>
      </dgm:t>
    </dgm:pt>
    <dgm:pt modelId="{D2ECF8AA-46B0-4BAC-A4C5-D27F12BDC70D}" type="sibTrans" cxnId="{27186B4F-9CA6-4998-9310-1AF8CDCAD549}">
      <dgm:prSet/>
      <dgm:spPr/>
      <dgm:t>
        <a:bodyPr/>
        <a:lstStyle/>
        <a:p>
          <a:endParaRPr lang="en-US"/>
        </a:p>
      </dgm:t>
    </dgm:pt>
    <dgm:pt modelId="{8ACE5248-C1DD-47FC-925B-4E4C52594756}">
      <dgm:prSet custT="1"/>
      <dgm:spPr/>
      <dgm:t>
        <a:bodyPr/>
        <a:lstStyle/>
        <a:p>
          <a:pPr algn="l"/>
          <a:r>
            <a:rPr lang="en-US" sz="1600" dirty="0"/>
            <a:t>Creates foundation</a:t>
          </a:r>
        </a:p>
      </dgm:t>
    </dgm:pt>
    <dgm:pt modelId="{E04D059F-C68A-4492-A5F5-E84F27AFA9D9}" type="parTrans" cxnId="{F490C1D3-4508-4D32-BC36-9E91C4DE9330}">
      <dgm:prSet/>
      <dgm:spPr/>
      <dgm:t>
        <a:bodyPr/>
        <a:lstStyle/>
        <a:p>
          <a:endParaRPr lang="en-US"/>
        </a:p>
      </dgm:t>
    </dgm:pt>
    <dgm:pt modelId="{18DD666C-63F8-4E90-B331-A1D8AA7A556D}" type="sibTrans" cxnId="{F490C1D3-4508-4D32-BC36-9E91C4DE9330}">
      <dgm:prSet/>
      <dgm:spPr/>
      <dgm:t>
        <a:bodyPr/>
        <a:lstStyle/>
        <a:p>
          <a:endParaRPr lang="en-US"/>
        </a:p>
      </dgm:t>
    </dgm:pt>
    <dgm:pt modelId="{1ED23585-98B6-4072-BDCD-7CC574C2D2D6}">
      <dgm:prSet custT="1"/>
      <dgm:spPr/>
      <dgm:t>
        <a:bodyPr/>
        <a:lstStyle/>
        <a:p>
          <a:pPr algn="l"/>
          <a:r>
            <a:rPr lang="en-US" sz="1600" dirty="0"/>
            <a:t>Then can move onto Personal Care Homemaker Course</a:t>
          </a:r>
        </a:p>
      </dgm:t>
    </dgm:pt>
    <dgm:pt modelId="{9DF01514-1500-44C1-A343-739F690A8467}" type="parTrans" cxnId="{4195FDAF-BEAA-4B0E-842B-49F65CA295C5}">
      <dgm:prSet/>
      <dgm:spPr/>
      <dgm:t>
        <a:bodyPr/>
        <a:lstStyle/>
        <a:p>
          <a:endParaRPr lang="en-US"/>
        </a:p>
      </dgm:t>
    </dgm:pt>
    <dgm:pt modelId="{A1DD1BD9-ACA3-4213-8411-10F96AD310D2}" type="sibTrans" cxnId="{4195FDAF-BEAA-4B0E-842B-49F65CA295C5}">
      <dgm:prSet/>
      <dgm:spPr/>
      <dgm:t>
        <a:bodyPr/>
        <a:lstStyle/>
        <a:p>
          <a:endParaRPr lang="en-US"/>
        </a:p>
      </dgm:t>
    </dgm:pt>
    <dgm:pt modelId="{8B8E50AA-5BBB-485B-9767-7B6CB6B9BCAD}">
      <dgm:prSet custT="1"/>
      <dgm:spPr/>
      <dgm:t>
        <a:bodyPr/>
        <a:lstStyle/>
        <a:p>
          <a:pPr algn="ctr"/>
          <a:r>
            <a:rPr lang="en-US" sz="1800" dirty="0"/>
            <a:t>*Sample Topics Include</a:t>
          </a:r>
        </a:p>
      </dgm:t>
    </dgm:pt>
    <dgm:pt modelId="{BD750A37-16FB-4E77-B859-A8A1FA81EE5E}" type="parTrans" cxnId="{B6E569FE-775B-44CE-9F76-A510FF20790D}">
      <dgm:prSet/>
      <dgm:spPr/>
      <dgm:t>
        <a:bodyPr/>
        <a:lstStyle/>
        <a:p>
          <a:endParaRPr lang="en-US"/>
        </a:p>
      </dgm:t>
    </dgm:pt>
    <dgm:pt modelId="{372E0E10-856D-41F3-B894-03DD93D992E2}" type="sibTrans" cxnId="{B6E569FE-775B-44CE-9F76-A510FF20790D}">
      <dgm:prSet/>
      <dgm:spPr/>
      <dgm:t>
        <a:bodyPr/>
        <a:lstStyle/>
        <a:p>
          <a:endParaRPr lang="en-US"/>
        </a:p>
      </dgm:t>
    </dgm:pt>
    <dgm:pt modelId="{D494DB8A-C624-4B75-8162-2D0E17D70FFE}">
      <dgm:prSet custT="1"/>
      <dgm:spPr/>
      <dgm:t>
        <a:bodyPr/>
        <a:lstStyle/>
        <a:p>
          <a:pPr algn="l">
            <a:buFont typeface="Arial" panose="020B0604020202020204" pitchFamily="34" charset="0"/>
            <a:buChar char="•"/>
          </a:pPr>
          <a:r>
            <a:rPr lang="en-US" sz="1600" b="0" i="0" dirty="0"/>
            <a:t>Communication </a:t>
          </a:r>
          <a:endParaRPr lang="en-US" sz="1600" dirty="0"/>
        </a:p>
      </dgm:t>
    </dgm:pt>
    <dgm:pt modelId="{1ABF5F5F-FED6-429F-AE4C-EBAFE5F50F88}" type="parTrans" cxnId="{75E26E78-3CF7-480C-AC8C-9DAAB7D7BF4D}">
      <dgm:prSet/>
      <dgm:spPr/>
      <dgm:t>
        <a:bodyPr/>
        <a:lstStyle/>
        <a:p>
          <a:endParaRPr lang="en-US"/>
        </a:p>
      </dgm:t>
    </dgm:pt>
    <dgm:pt modelId="{626878DC-9F6D-4BF6-BF15-BE4D8A6B09EB}" type="sibTrans" cxnId="{75E26E78-3CF7-480C-AC8C-9DAAB7D7BF4D}">
      <dgm:prSet/>
      <dgm:spPr/>
      <dgm:t>
        <a:bodyPr/>
        <a:lstStyle/>
        <a:p>
          <a:endParaRPr lang="en-US"/>
        </a:p>
      </dgm:t>
    </dgm:pt>
    <dgm:pt modelId="{AEEAFC04-C371-47D4-A1B9-941D7BAEB521}">
      <dgm:prSet custT="1"/>
      <dgm:spPr/>
      <dgm:t>
        <a:bodyPr/>
        <a:lstStyle/>
        <a:p>
          <a:pPr>
            <a:buFont typeface="Arial" panose="020B0604020202020204" pitchFamily="34" charset="0"/>
            <a:buChar char="•"/>
          </a:pPr>
          <a:r>
            <a:rPr lang="en-US" sz="1600" b="0" i="0" dirty="0"/>
            <a:t>Culture and Diversity </a:t>
          </a:r>
        </a:p>
      </dgm:t>
    </dgm:pt>
    <dgm:pt modelId="{04E6A8A1-0605-4637-AC5A-E82D60DB1073}" type="parTrans" cxnId="{CC7878BA-1CE9-4E17-81C6-09E0819D6F9A}">
      <dgm:prSet/>
      <dgm:spPr/>
      <dgm:t>
        <a:bodyPr/>
        <a:lstStyle/>
        <a:p>
          <a:endParaRPr lang="en-US"/>
        </a:p>
      </dgm:t>
    </dgm:pt>
    <dgm:pt modelId="{19CA76EA-2445-450D-B10F-DA2C4D188BE8}" type="sibTrans" cxnId="{CC7878BA-1CE9-4E17-81C6-09E0819D6F9A}">
      <dgm:prSet/>
      <dgm:spPr/>
      <dgm:t>
        <a:bodyPr/>
        <a:lstStyle/>
        <a:p>
          <a:endParaRPr lang="en-US"/>
        </a:p>
      </dgm:t>
    </dgm:pt>
    <dgm:pt modelId="{BA3DB0B8-97A0-4FA3-A2A6-A1D514201440}">
      <dgm:prSet custT="1"/>
      <dgm:spPr/>
      <dgm:t>
        <a:bodyPr/>
        <a:lstStyle/>
        <a:p>
          <a:pPr>
            <a:buFont typeface="Arial" panose="020B0604020202020204" pitchFamily="34" charset="0"/>
            <a:buChar char="•"/>
          </a:pPr>
          <a:r>
            <a:rPr lang="en-US" sz="1600" b="0" i="0" dirty="0"/>
            <a:t>Healthcare Support </a:t>
          </a:r>
        </a:p>
      </dgm:t>
    </dgm:pt>
    <dgm:pt modelId="{4BAFB79E-F3A0-4A99-B1E5-D6B47ECF1FA4}" type="parTrans" cxnId="{7142067B-2A5A-4076-8D4A-46CE033A0385}">
      <dgm:prSet/>
      <dgm:spPr/>
      <dgm:t>
        <a:bodyPr/>
        <a:lstStyle/>
        <a:p>
          <a:endParaRPr lang="en-US"/>
        </a:p>
      </dgm:t>
    </dgm:pt>
    <dgm:pt modelId="{218B29BF-9F06-4A9A-9C4E-2DC0C4C57DC6}" type="sibTrans" cxnId="{7142067B-2A5A-4076-8D4A-46CE033A0385}">
      <dgm:prSet/>
      <dgm:spPr/>
      <dgm:t>
        <a:bodyPr/>
        <a:lstStyle/>
        <a:p>
          <a:endParaRPr lang="en-US"/>
        </a:p>
      </dgm:t>
    </dgm:pt>
    <dgm:pt modelId="{D118BCF3-B99A-4FE8-80E1-BFE0CCF5AB41}">
      <dgm:prSet custT="1"/>
      <dgm:spPr/>
      <dgm:t>
        <a:bodyPr/>
        <a:lstStyle/>
        <a:p>
          <a:pPr>
            <a:buFont typeface="Arial" panose="020B0604020202020204" pitchFamily="34" charset="0"/>
            <a:buChar char="•"/>
          </a:pPr>
          <a:r>
            <a:rPr lang="en-US" sz="1600" b="0" i="0" dirty="0"/>
            <a:t>Nutrition </a:t>
          </a:r>
        </a:p>
      </dgm:t>
    </dgm:pt>
    <dgm:pt modelId="{73680BD3-E7F5-416D-948B-F762B8EE3120}" type="parTrans" cxnId="{5DF0210E-9B26-4AFB-9E75-EC464FB3E51B}">
      <dgm:prSet/>
      <dgm:spPr/>
      <dgm:t>
        <a:bodyPr/>
        <a:lstStyle/>
        <a:p>
          <a:endParaRPr lang="en-US"/>
        </a:p>
      </dgm:t>
    </dgm:pt>
    <dgm:pt modelId="{8790520F-7AD8-4158-BDF6-71CE838597B5}" type="sibTrans" cxnId="{5DF0210E-9B26-4AFB-9E75-EC464FB3E51B}">
      <dgm:prSet/>
      <dgm:spPr/>
      <dgm:t>
        <a:bodyPr/>
        <a:lstStyle/>
        <a:p>
          <a:endParaRPr lang="en-US"/>
        </a:p>
      </dgm:t>
    </dgm:pt>
    <dgm:pt modelId="{17484C44-910C-42DB-9652-BD3B33F6F8F2}">
      <dgm:prSet custT="1"/>
      <dgm:spPr/>
      <dgm:t>
        <a:bodyPr/>
        <a:lstStyle/>
        <a:p>
          <a:pPr>
            <a:buFont typeface="Arial" panose="020B0604020202020204" pitchFamily="34" charset="0"/>
            <a:buChar char="•"/>
          </a:pPr>
          <a:r>
            <a:rPr lang="en-US" sz="1600" b="0" i="0" dirty="0"/>
            <a:t>Housekeeping </a:t>
          </a:r>
        </a:p>
      </dgm:t>
    </dgm:pt>
    <dgm:pt modelId="{58A392FC-329A-4E85-A4F7-432588D2641B}" type="parTrans" cxnId="{423BA5BA-E687-4AF9-ADDC-ABBDD4735648}">
      <dgm:prSet/>
      <dgm:spPr/>
      <dgm:t>
        <a:bodyPr/>
        <a:lstStyle/>
        <a:p>
          <a:endParaRPr lang="en-US"/>
        </a:p>
      </dgm:t>
    </dgm:pt>
    <dgm:pt modelId="{7D48621D-ABCB-4963-9E6D-3494A6385F78}" type="sibTrans" cxnId="{423BA5BA-E687-4AF9-ADDC-ABBDD4735648}">
      <dgm:prSet/>
      <dgm:spPr/>
      <dgm:t>
        <a:bodyPr/>
        <a:lstStyle/>
        <a:p>
          <a:endParaRPr lang="en-US"/>
        </a:p>
      </dgm:t>
    </dgm:pt>
    <dgm:pt modelId="{99A9BA14-1361-4073-89BA-BC85EF75DF84}">
      <dgm:prSet custT="1"/>
      <dgm:spPr/>
      <dgm:t>
        <a:bodyPr/>
        <a:lstStyle/>
        <a:p>
          <a:pPr>
            <a:buFont typeface="Arial" panose="020B0604020202020204" pitchFamily="34" charset="0"/>
            <a:buChar char="•"/>
          </a:pPr>
          <a:r>
            <a:rPr lang="en-US" sz="1600" b="0" i="0" dirty="0"/>
            <a:t>Consumer Needs </a:t>
          </a:r>
        </a:p>
      </dgm:t>
    </dgm:pt>
    <dgm:pt modelId="{D18AE279-9CB4-443E-87D3-18282E21EB33}" type="parTrans" cxnId="{604B19F6-FAF9-4A22-B8B4-753907565878}">
      <dgm:prSet/>
      <dgm:spPr/>
      <dgm:t>
        <a:bodyPr/>
        <a:lstStyle/>
        <a:p>
          <a:endParaRPr lang="en-US"/>
        </a:p>
      </dgm:t>
    </dgm:pt>
    <dgm:pt modelId="{40357164-57A5-4FA9-ABBA-7822EC58FDBE}" type="sibTrans" cxnId="{604B19F6-FAF9-4A22-B8B4-753907565878}">
      <dgm:prSet/>
      <dgm:spPr/>
      <dgm:t>
        <a:bodyPr/>
        <a:lstStyle/>
        <a:p>
          <a:endParaRPr lang="en-US"/>
        </a:p>
      </dgm:t>
    </dgm:pt>
    <dgm:pt modelId="{6DC344CA-38DF-435B-B1B9-AE75E8FD7DAF}" type="pres">
      <dgm:prSet presAssocID="{434C9648-AD62-4E53-B088-75EE2CF08058}" presName="linear" presStyleCnt="0">
        <dgm:presLayoutVars>
          <dgm:animLvl val="lvl"/>
          <dgm:resizeHandles val="exact"/>
        </dgm:presLayoutVars>
      </dgm:prSet>
      <dgm:spPr/>
    </dgm:pt>
    <dgm:pt modelId="{3EF9B09A-8CB3-400B-8B39-0FDAFC07DF3E}" type="pres">
      <dgm:prSet presAssocID="{4680F19B-2515-464D-AE91-05BF42788435}" presName="parentText" presStyleLbl="node1" presStyleIdx="0" presStyleCnt="3">
        <dgm:presLayoutVars>
          <dgm:chMax val="0"/>
          <dgm:bulletEnabled val="1"/>
        </dgm:presLayoutVars>
      </dgm:prSet>
      <dgm:spPr/>
    </dgm:pt>
    <dgm:pt modelId="{8769E350-EFD9-46C4-809E-3714315A3D27}" type="pres">
      <dgm:prSet presAssocID="{4680F19B-2515-464D-AE91-05BF42788435}" presName="childText" presStyleLbl="revTx" presStyleIdx="0" presStyleCnt="3">
        <dgm:presLayoutVars>
          <dgm:bulletEnabled val="1"/>
        </dgm:presLayoutVars>
      </dgm:prSet>
      <dgm:spPr/>
    </dgm:pt>
    <dgm:pt modelId="{564C4CDD-9065-479A-9C71-166748431509}" type="pres">
      <dgm:prSet presAssocID="{85C3F46A-0B76-4F66-AB71-467C0B034262}" presName="parentText" presStyleLbl="node1" presStyleIdx="1" presStyleCnt="3">
        <dgm:presLayoutVars>
          <dgm:chMax val="0"/>
          <dgm:bulletEnabled val="1"/>
        </dgm:presLayoutVars>
      </dgm:prSet>
      <dgm:spPr/>
    </dgm:pt>
    <dgm:pt modelId="{BE956C0F-800C-4D9F-9A6C-53F49FE0EA71}" type="pres">
      <dgm:prSet presAssocID="{85C3F46A-0B76-4F66-AB71-467C0B034262}" presName="childText" presStyleLbl="revTx" presStyleIdx="1" presStyleCnt="3">
        <dgm:presLayoutVars>
          <dgm:bulletEnabled val="1"/>
        </dgm:presLayoutVars>
      </dgm:prSet>
      <dgm:spPr/>
    </dgm:pt>
    <dgm:pt modelId="{69575044-E350-48E3-B701-0D021BE306B5}" type="pres">
      <dgm:prSet presAssocID="{8B8E50AA-5BBB-485B-9767-7B6CB6B9BCAD}" presName="parentText" presStyleLbl="node1" presStyleIdx="2" presStyleCnt="3">
        <dgm:presLayoutVars>
          <dgm:chMax val="0"/>
          <dgm:bulletEnabled val="1"/>
        </dgm:presLayoutVars>
      </dgm:prSet>
      <dgm:spPr/>
    </dgm:pt>
    <dgm:pt modelId="{CA6011FA-9874-4924-8625-D9F1B72054A0}" type="pres">
      <dgm:prSet presAssocID="{8B8E50AA-5BBB-485B-9767-7B6CB6B9BCAD}" presName="childText" presStyleLbl="revTx" presStyleIdx="2" presStyleCnt="3">
        <dgm:presLayoutVars>
          <dgm:bulletEnabled val="1"/>
        </dgm:presLayoutVars>
      </dgm:prSet>
      <dgm:spPr/>
    </dgm:pt>
  </dgm:ptLst>
  <dgm:cxnLst>
    <dgm:cxn modelId="{9D49BD08-E390-476B-90EA-E0DE0C52ACFA}" type="presOf" srcId="{85C3F46A-0B76-4F66-AB71-467C0B034262}" destId="{564C4CDD-9065-479A-9C71-166748431509}" srcOrd="0" destOrd="0" presId="urn:microsoft.com/office/officeart/2005/8/layout/vList2"/>
    <dgm:cxn modelId="{5DF0210E-9B26-4AFB-9E75-EC464FB3E51B}" srcId="{8B8E50AA-5BBB-485B-9767-7B6CB6B9BCAD}" destId="{D118BCF3-B99A-4FE8-80E1-BFE0CCF5AB41}" srcOrd="3" destOrd="0" parTransId="{73680BD3-E7F5-416D-948B-F762B8EE3120}" sibTransId="{8790520F-7AD8-4158-BDF6-71CE838597B5}"/>
    <dgm:cxn modelId="{82BBAA11-DD90-4BF5-BFEE-DBF7230926D0}" type="presOf" srcId="{8ACE5248-C1DD-47FC-925B-4E4C52594756}" destId="{BE956C0F-800C-4D9F-9A6C-53F49FE0EA71}" srcOrd="0" destOrd="0" presId="urn:microsoft.com/office/officeart/2005/8/layout/vList2"/>
    <dgm:cxn modelId="{1529A815-1240-4BFB-8F36-0ABC2D699C46}" type="presOf" srcId="{BA3DB0B8-97A0-4FA3-A2A6-A1D514201440}" destId="{CA6011FA-9874-4924-8625-D9F1B72054A0}" srcOrd="0" destOrd="2" presId="urn:microsoft.com/office/officeart/2005/8/layout/vList2"/>
    <dgm:cxn modelId="{F790371D-B6C4-4452-AD71-3DF956C1E995}" type="presOf" srcId="{99A9BA14-1361-4073-89BA-BC85EF75DF84}" destId="{CA6011FA-9874-4924-8625-D9F1B72054A0}" srcOrd="0" destOrd="5" presId="urn:microsoft.com/office/officeart/2005/8/layout/vList2"/>
    <dgm:cxn modelId="{46698E6C-1401-4483-88CC-3B32A594A9E1}" srcId="{4680F19B-2515-464D-AE91-05BF42788435}" destId="{3D9BB4E0-D0B3-4830-8BD2-74AE3E7168B5}" srcOrd="2" destOrd="0" parTransId="{3C617BF2-81AA-4796-B434-BCD40A0CEEEA}" sibTransId="{F4F069CA-F0B5-48D5-B8C6-7CF4277D4D01}"/>
    <dgm:cxn modelId="{27186B4F-9CA6-4998-9310-1AF8CDCAD549}" srcId="{434C9648-AD62-4E53-B088-75EE2CF08058}" destId="{85C3F46A-0B76-4F66-AB71-467C0B034262}" srcOrd="1" destOrd="0" parTransId="{93442E2F-86E9-45BA-AA2C-3C644EC94DD2}" sibTransId="{D2ECF8AA-46B0-4BAC-A4C5-D27F12BDC70D}"/>
    <dgm:cxn modelId="{A2FA5772-5B85-40F7-A6FF-E945EB21F66A}" type="presOf" srcId="{D494DB8A-C624-4B75-8162-2D0E17D70FFE}" destId="{CA6011FA-9874-4924-8625-D9F1B72054A0}" srcOrd="0" destOrd="0" presId="urn:microsoft.com/office/officeart/2005/8/layout/vList2"/>
    <dgm:cxn modelId="{2AECF674-5011-43F0-8713-5C17C5B55542}" type="presOf" srcId="{FC123400-E0D4-4A5E-9D12-41F0B483E94D}" destId="{8769E350-EFD9-46C4-809E-3714315A3D27}" srcOrd="0" destOrd="1" presId="urn:microsoft.com/office/officeart/2005/8/layout/vList2"/>
    <dgm:cxn modelId="{75E26E78-3CF7-480C-AC8C-9DAAB7D7BF4D}" srcId="{8B8E50AA-5BBB-485B-9767-7B6CB6B9BCAD}" destId="{D494DB8A-C624-4B75-8162-2D0E17D70FFE}" srcOrd="0" destOrd="0" parTransId="{1ABF5F5F-FED6-429F-AE4C-EBAFE5F50F88}" sibTransId="{626878DC-9F6D-4BF6-BF15-BE4D8A6B09EB}"/>
    <dgm:cxn modelId="{65645D59-CF88-4B0E-A50D-98A721CAED27}" type="presOf" srcId="{3D9BB4E0-D0B3-4830-8BD2-74AE3E7168B5}" destId="{8769E350-EFD9-46C4-809E-3714315A3D27}" srcOrd="0" destOrd="2" presId="urn:microsoft.com/office/officeart/2005/8/layout/vList2"/>
    <dgm:cxn modelId="{7142067B-2A5A-4076-8D4A-46CE033A0385}" srcId="{8B8E50AA-5BBB-485B-9767-7B6CB6B9BCAD}" destId="{BA3DB0B8-97A0-4FA3-A2A6-A1D514201440}" srcOrd="2" destOrd="0" parTransId="{4BAFB79E-F3A0-4A99-B1E5-D6B47ECF1FA4}" sibTransId="{218B29BF-9F06-4A9A-9C4E-2DC0C4C57DC6}"/>
    <dgm:cxn modelId="{0DEEDD80-09E3-451F-AAA0-A538560E6008}" type="presOf" srcId="{4680F19B-2515-464D-AE91-05BF42788435}" destId="{3EF9B09A-8CB3-400B-8B39-0FDAFC07DF3E}" srcOrd="0" destOrd="0" presId="urn:microsoft.com/office/officeart/2005/8/layout/vList2"/>
    <dgm:cxn modelId="{0A195285-1C16-4ABE-A340-A8D5E8D8E0E8}" srcId="{4680F19B-2515-464D-AE91-05BF42788435}" destId="{FC123400-E0D4-4A5E-9D12-41F0B483E94D}" srcOrd="1" destOrd="0" parTransId="{F10DF115-8007-4AA3-BF44-E7E3B3B1AE6B}" sibTransId="{6C32E0E2-264A-4169-9DE5-8C00B8A6E53F}"/>
    <dgm:cxn modelId="{8B60CD99-C577-45BC-A3E4-509E66E15C6B}" type="presOf" srcId="{1ED23585-98B6-4072-BDCD-7CC574C2D2D6}" destId="{BE956C0F-800C-4D9F-9A6C-53F49FE0EA71}" srcOrd="0" destOrd="1" presId="urn:microsoft.com/office/officeart/2005/8/layout/vList2"/>
    <dgm:cxn modelId="{644D299C-F575-4A3B-B5AF-84793405A7BF}" type="presOf" srcId="{17484C44-910C-42DB-9652-BD3B33F6F8F2}" destId="{CA6011FA-9874-4924-8625-D9F1B72054A0}" srcOrd="0" destOrd="4" presId="urn:microsoft.com/office/officeart/2005/8/layout/vList2"/>
    <dgm:cxn modelId="{6316989F-3AFA-4285-9481-1073B2154D25}" type="presOf" srcId="{8B8E50AA-5BBB-485B-9767-7B6CB6B9BCAD}" destId="{69575044-E350-48E3-B701-0D021BE306B5}" srcOrd="0" destOrd="0" presId="urn:microsoft.com/office/officeart/2005/8/layout/vList2"/>
    <dgm:cxn modelId="{C050EFAB-B693-4012-A359-D432415D8664}" type="presOf" srcId="{D118BCF3-B99A-4FE8-80E1-BFE0CCF5AB41}" destId="{CA6011FA-9874-4924-8625-D9F1B72054A0}" srcOrd="0" destOrd="3" presId="urn:microsoft.com/office/officeart/2005/8/layout/vList2"/>
    <dgm:cxn modelId="{4195FDAF-BEAA-4B0E-842B-49F65CA295C5}" srcId="{85C3F46A-0B76-4F66-AB71-467C0B034262}" destId="{1ED23585-98B6-4072-BDCD-7CC574C2D2D6}" srcOrd="1" destOrd="0" parTransId="{9DF01514-1500-44C1-A343-739F690A8467}" sibTransId="{A1DD1BD9-ACA3-4213-8411-10F96AD310D2}"/>
    <dgm:cxn modelId="{CC7878BA-1CE9-4E17-81C6-09E0819D6F9A}" srcId="{8B8E50AA-5BBB-485B-9767-7B6CB6B9BCAD}" destId="{AEEAFC04-C371-47D4-A1B9-941D7BAEB521}" srcOrd="1" destOrd="0" parTransId="{04E6A8A1-0605-4637-AC5A-E82D60DB1073}" sibTransId="{19CA76EA-2445-450D-B10F-DA2C4D188BE8}"/>
    <dgm:cxn modelId="{423BA5BA-E687-4AF9-ADDC-ABBDD4735648}" srcId="{8B8E50AA-5BBB-485B-9767-7B6CB6B9BCAD}" destId="{17484C44-910C-42DB-9652-BD3B33F6F8F2}" srcOrd="4" destOrd="0" parTransId="{58A392FC-329A-4E85-A4F7-432588D2641B}" sibTransId="{7D48621D-ABCB-4963-9E6D-3494A6385F78}"/>
    <dgm:cxn modelId="{EBDF33BC-9F05-4DDF-815E-502358A7A5FE}" srcId="{434C9648-AD62-4E53-B088-75EE2CF08058}" destId="{4680F19B-2515-464D-AE91-05BF42788435}" srcOrd="0" destOrd="0" parTransId="{7A42C186-F055-4C8E-8142-FED318F8C8F5}" sibTransId="{F5787501-826E-4602-AA90-492A0C88112A}"/>
    <dgm:cxn modelId="{ABF8EBBD-5445-4350-B9E0-79A847908B5D}" srcId="{4680F19B-2515-464D-AE91-05BF42788435}" destId="{D819ED25-0FEC-4419-92C6-C330CCD6BA18}" srcOrd="0" destOrd="0" parTransId="{FDC1FDBB-4F81-44C3-8434-23504B78F04A}" sibTransId="{35F98E34-A7AD-42EA-A776-DD17E55FA8DA}"/>
    <dgm:cxn modelId="{35B9A5C7-45BA-4DB3-9EDF-E4A53CA28C43}" type="presOf" srcId="{D819ED25-0FEC-4419-92C6-C330CCD6BA18}" destId="{8769E350-EFD9-46C4-809E-3714315A3D27}" srcOrd="0" destOrd="0" presId="urn:microsoft.com/office/officeart/2005/8/layout/vList2"/>
    <dgm:cxn modelId="{F490C1D3-4508-4D32-BC36-9E91C4DE9330}" srcId="{85C3F46A-0B76-4F66-AB71-467C0B034262}" destId="{8ACE5248-C1DD-47FC-925B-4E4C52594756}" srcOrd="0" destOrd="0" parTransId="{E04D059F-C68A-4492-A5F5-E84F27AFA9D9}" sibTransId="{18DD666C-63F8-4E90-B331-A1D8AA7A556D}"/>
    <dgm:cxn modelId="{9BECC1DD-227C-44C9-AB6E-E07AB076B1EE}" type="presOf" srcId="{434C9648-AD62-4E53-B088-75EE2CF08058}" destId="{6DC344CA-38DF-435B-B1B9-AE75E8FD7DAF}" srcOrd="0" destOrd="0" presId="urn:microsoft.com/office/officeart/2005/8/layout/vList2"/>
    <dgm:cxn modelId="{A875BEE0-6E66-4F60-82D7-B4C6C87A9B86}" type="presOf" srcId="{AEEAFC04-C371-47D4-A1B9-941D7BAEB521}" destId="{CA6011FA-9874-4924-8625-D9F1B72054A0}" srcOrd="0" destOrd="1" presId="urn:microsoft.com/office/officeart/2005/8/layout/vList2"/>
    <dgm:cxn modelId="{604B19F6-FAF9-4A22-B8B4-753907565878}" srcId="{8B8E50AA-5BBB-485B-9767-7B6CB6B9BCAD}" destId="{99A9BA14-1361-4073-89BA-BC85EF75DF84}" srcOrd="5" destOrd="0" parTransId="{D18AE279-9CB4-443E-87D3-18282E21EB33}" sibTransId="{40357164-57A5-4FA9-ABBA-7822EC58FDBE}"/>
    <dgm:cxn modelId="{B6E569FE-775B-44CE-9F76-A510FF20790D}" srcId="{434C9648-AD62-4E53-B088-75EE2CF08058}" destId="{8B8E50AA-5BBB-485B-9767-7B6CB6B9BCAD}" srcOrd="2" destOrd="0" parTransId="{BD750A37-16FB-4E77-B859-A8A1FA81EE5E}" sibTransId="{372E0E10-856D-41F3-B894-03DD93D992E2}"/>
    <dgm:cxn modelId="{4F5168C5-FB55-4C1E-A6B9-98654D3E8C3A}" type="presParOf" srcId="{6DC344CA-38DF-435B-B1B9-AE75E8FD7DAF}" destId="{3EF9B09A-8CB3-400B-8B39-0FDAFC07DF3E}" srcOrd="0" destOrd="0" presId="urn:microsoft.com/office/officeart/2005/8/layout/vList2"/>
    <dgm:cxn modelId="{E9EDF4E1-4E70-4C07-99CE-748252AF8CA6}" type="presParOf" srcId="{6DC344CA-38DF-435B-B1B9-AE75E8FD7DAF}" destId="{8769E350-EFD9-46C4-809E-3714315A3D27}" srcOrd="1" destOrd="0" presId="urn:microsoft.com/office/officeart/2005/8/layout/vList2"/>
    <dgm:cxn modelId="{07FA7747-BAF6-4EDC-9D6A-A4C3CA5F53B9}" type="presParOf" srcId="{6DC344CA-38DF-435B-B1B9-AE75E8FD7DAF}" destId="{564C4CDD-9065-479A-9C71-166748431509}" srcOrd="2" destOrd="0" presId="urn:microsoft.com/office/officeart/2005/8/layout/vList2"/>
    <dgm:cxn modelId="{14B54A9C-F718-4FCB-AB7D-AD97A2594999}" type="presParOf" srcId="{6DC344CA-38DF-435B-B1B9-AE75E8FD7DAF}" destId="{BE956C0F-800C-4D9F-9A6C-53F49FE0EA71}" srcOrd="3" destOrd="0" presId="urn:microsoft.com/office/officeart/2005/8/layout/vList2"/>
    <dgm:cxn modelId="{239669E8-6C97-4872-AD55-5019D6AB9818}" type="presParOf" srcId="{6DC344CA-38DF-435B-B1B9-AE75E8FD7DAF}" destId="{69575044-E350-48E3-B701-0D021BE306B5}" srcOrd="4" destOrd="0" presId="urn:microsoft.com/office/officeart/2005/8/layout/vList2"/>
    <dgm:cxn modelId="{5A74F4EC-8F31-4AEF-BBA3-A7049AAA68B4}" type="presParOf" srcId="{6DC344CA-38DF-435B-B1B9-AE75E8FD7DAF}" destId="{CA6011FA-9874-4924-8625-D9F1B72054A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6546C-A7D9-4BE8-A3E9-6A8684E48BD6}"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3426C9E6-9ED3-490F-B3E3-C8EECE2DB904}">
      <dgm:prSet phldrT="[Text]" phldr="0"/>
      <dgm:spPr/>
      <dgm:t>
        <a:bodyPr/>
        <a:lstStyle/>
        <a:p>
          <a:r>
            <a:rPr lang="en-US" dirty="0">
              <a:latin typeface="Corbel" panose="020B0503020204020204"/>
            </a:rPr>
            <a:t>*</a:t>
          </a:r>
          <a:r>
            <a:rPr lang="en-US" dirty="0"/>
            <a:t>Executive Office of Aging &amp; Independence (AGE)</a:t>
          </a:r>
        </a:p>
      </dgm:t>
    </dgm:pt>
    <dgm:pt modelId="{966D19F5-C00C-41D3-8C5D-19A1EDAD07A2}" type="parTrans" cxnId="{B59183A5-49F9-4D83-B25B-E071D2FD5F8F}">
      <dgm:prSet/>
      <dgm:spPr/>
      <dgm:t>
        <a:bodyPr/>
        <a:lstStyle/>
        <a:p>
          <a:endParaRPr lang="en-US"/>
        </a:p>
      </dgm:t>
    </dgm:pt>
    <dgm:pt modelId="{10D4385F-80C0-4319-A176-75BBEC5C5E1E}" type="sibTrans" cxnId="{B59183A5-49F9-4D83-B25B-E071D2FD5F8F}">
      <dgm:prSet/>
      <dgm:spPr/>
      <dgm:t>
        <a:bodyPr/>
        <a:lstStyle/>
        <a:p>
          <a:endParaRPr lang="en-US"/>
        </a:p>
      </dgm:t>
    </dgm:pt>
    <dgm:pt modelId="{BB90C41A-A17C-4097-9097-CDF16D8F6E24}">
      <dgm:prSet phldrT="[Text]" phldr="0"/>
      <dgm:spPr/>
      <dgm:t>
        <a:bodyPr/>
        <a:lstStyle/>
        <a:p>
          <a:r>
            <a:rPr lang="en-US"/>
            <a:t>Area Agencies on Aging (AAA)</a:t>
          </a:r>
        </a:p>
      </dgm:t>
    </dgm:pt>
    <dgm:pt modelId="{4AB3B6C9-6AAC-4BAC-9268-BA93F24990A6}" type="parTrans" cxnId="{7ED3EEE3-71D9-4221-B771-CC2471A43398}">
      <dgm:prSet/>
      <dgm:spPr/>
      <dgm:t>
        <a:bodyPr/>
        <a:lstStyle/>
        <a:p>
          <a:endParaRPr lang="en-US"/>
        </a:p>
      </dgm:t>
    </dgm:pt>
    <dgm:pt modelId="{4801E866-17F0-4B6F-A3E2-E7F802AEED3E}" type="sibTrans" cxnId="{7ED3EEE3-71D9-4221-B771-CC2471A43398}">
      <dgm:prSet/>
      <dgm:spPr/>
      <dgm:t>
        <a:bodyPr/>
        <a:lstStyle/>
        <a:p>
          <a:endParaRPr lang="en-US"/>
        </a:p>
      </dgm:t>
    </dgm:pt>
    <dgm:pt modelId="{857A23F7-6588-4AF8-8EEE-3824270A820D}">
      <dgm:prSet phldrT="[Text]" phldr="0"/>
      <dgm:spPr/>
      <dgm:t>
        <a:bodyPr/>
        <a:lstStyle/>
        <a:p>
          <a:r>
            <a:rPr lang="en-US"/>
            <a:t>The Home Care Program</a:t>
          </a:r>
        </a:p>
      </dgm:t>
    </dgm:pt>
    <dgm:pt modelId="{C01A703C-8A48-4299-BD77-110CD24389EC}" type="parTrans" cxnId="{464D122D-D81A-4432-A336-E453E4541F63}">
      <dgm:prSet/>
      <dgm:spPr/>
      <dgm:t>
        <a:bodyPr/>
        <a:lstStyle/>
        <a:p>
          <a:endParaRPr lang="en-US"/>
        </a:p>
      </dgm:t>
    </dgm:pt>
    <dgm:pt modelId="{9E194267-C45C-4AF9-A650-BB3ACC580D80}" type="sibTrans" cxnId="{464D122D-D81A-4432-A336-E453E4541F63}">
      <dgm:prSet/>
      <dgm:spPr/>
      <dgm:t>
        <a:bodyPr/>
        <a:lstStyle/>
        <a:p>
          <a:endParaRPr lang="en-US"/>
        </a:p>
      </dgm:t>
    </dgm:pt>
    <dgm:pt modelId="{39170262-BEF4-4857-B4D5-49C22EE557C1}">
      <dgm:prSet phldrT="[Text]" phldr="0"/>
      <dgm:spPr/>
      <dgm:t>
        <a:bodyPr/>
        <a:lstStyle/>
        <a:p>
          <a:pPr rtl="0"/>
          <a:r>
            <a:rPr lang="en-US"/>
            <a:t>Capitated Bundled Rate for S</a:t>
          </a:r>
          <a:r>
            <a:rPr lang="en-US">
              <a:latin typeface="Corbel" panose="020B0503020204020204"/>
            </a:rPr>
            <a:t>ervices</a:t>
          </a:r>
        </a:p>
      </dgm:t>
    </dgm:pt>
    <dgm:pt modelId="{FB8972CB-4CFB-4A52-B90C-1ADDC55B0B22}" type="parTrans" cxnId="{547CBEC5-388B-4042-B83B-63DB3CA8C072}">
      <dgm:prSet/>
      <dgm:spPr/>
      <dgm:t>
        <a:bodyPr/>
        <a:lstStyle/>
        <a:p>
          <a:endParaRPr lang="en-US"/>
        </a:p>
      </dgm:t>
    </dgm:pt>
    <dgm:pt modelId="{95396775-8CE7-49BB-AD2F-ADE4687E4213}" type="sibTrans" cxnId="{547CBEC5-388B-4042-B83B-63DB3CA8C072}">
      <dgm:prSet/>
      <dgm:spPr/>
      <dgm:t>
        <a:bodyPr/>
        <a:lstStyle/>
        <a:p>
          <a:endParaRPr lang="en-US"/>
        </a:p>
      </dgm:t>
    </dgm:pt>
    <dgm:pt modelId="{D635586A-3613-43E7-AA4F-0AD31B1588A6}">
      <dgm:prSet phldr="0"/>
      <dgm:spPr/>
      <dgm:t>
        <a:bodyPr/>
        <a:lstStyle/>
        <a:p>
          <a:pPr rtl="0"/>
          <a:r>
            <a:rPr lang="en-US">
              <a:solidFill>
                <a:schemeClr val="bg1"/>
              </a:solidFill>
              <a:latin typeface="Calibri"/>
              <a:ea typeface="Calibri"/>
              <a:cs typeface="Calibri"/>
            </a:rPr>
            <a:t>Aging Services Access Points (ASAP)</a:t>
          </a:r>
          <a:endParaRPr lang="en-US">
            <a:solidFill>
              <a:schemeClr val="bg1"/>
            </a:solidFill>
            <a:latin typeface="Corbel" panose="020B0503020204020204"/>
          </a:endParaRPr>
        </a:p>
      </dgm:t>
    </dgm:pt>
    <dgm:pt modelId="{7820AAD3-7FE4-4C1F-8D19-0C10CFC71FE8}" type="parTrans" cxnId="{1A9B68FD-2727-475A-8C09-87AD1930FA85}">
      <dgm:prSet/>
      <dgm:spPr/>
      <dgm:t>
        <a:bodyPr/>
        <a:lstStyle/>
        <a:p>
          <a:endParaRPr lang="en-US"/>
        </a:p>
      </dgm:t>
    </dgm:pt>
    <dgm:pt modelId="{844AEBA5-95D0-4A96-BDBB-149BF00BC6A9}" type="sibTrans" cxnId="{1A9B68FD-2727-475A-8C09-87AD1930FA85}">
      <dgm:prSet/>
      <dgm:spPr/>
      <dgm:t>
        <a:bodyPr/>
        <a:lstStyle/>
        <a:p>
          <a:endParaRPr lang="en-US"/>
        </a:p>
      </dgm:t>
    </dgm:pt>
    <dgm:pt modelId="{9D81469D-2FDF-4169-B51D-2B2C4931D3A1}">
      <dgm:prSet phldr="0"/>
      <dgm:spPr/>
      <dgm:t>
        <a:bodyPr/>
        <a:lstStyle/>
        <a:p>
          <a:pPr rtl="0"/>
          <a:r>
            <a:rPr lang="en-US">
              <a:latin typeface="Corbel" panose="020B0503020204020204"/>
            </a:rPr>
            <a:t>Capitated Bundled Rate for Case</a:t>
          </a:r>
          <a:r>
            <a:rPr lang="en-US"/>
            <a:t> </a:t>
          </a:r>
          <a:r>
            <a:rPr lang="en-US">
              <a:latin typeface="Corbel" panose="020B0503020204020204"/>
            </a:rPr>
            <a:t>Management</a:t>
          </a:r>
          <a:endParaRPr lang="en-US"/>
        </a:p>
      </dgm:t>
    </dgm:pt>
    <dgm:pt modelId="{EEF90780-4C65-48B4-A4F7-B77E6E9E8C07}" type="parTrans" cxnId="{DBFD8E9F-9DE0-437D-884E-433054E76105}">
      <dgm:prSet/>
      <dgm:spPr/>
      <dgm:t>
        <a:bodyPr/>
        <a:lstStyle/>
        <a:p>
          <a:endParaRPr lang="en-US"/>
        </a:p>
      </dgm:t>
    </dgm:pt>
    <dgm:pt modelId="{D395FA3A-1118-42F0-B7DC-427FC23BBE44}" type="sibTrans" cxnId="{DBFD8E9F-9DE0-437D-884E-433054E76105}">
      <dgm:prSet/>
      <dgm:spPr/>
      <dgm:t>
        <a:bodyPr/>
        <a:lstStyle/>
        <a:p>
          <a:endParaRPr lang="en-US"/>
        </a:p>
      </dgm:t>
    </dgm:pt>
    <dgm:pt modelId="{2352FA6E-806C-42B0-A650-0118887DF3DD}">
      <dgm:prSet phldr="0"/>
      <dgm:spPr/>
      <dgm:t>
        <a:bodyPr/>
        <a:lstStyle/>
        <a:p>
          <a:pPr rtl="0"/>
          <a:r>
            <a:rPr lang="en-US">
              <a:solidFill>
                <a:schemeClr val="bg1"/>
              </a:solidFill>
              <a:latin typeface="Calibri"/>
              <a:ea typeface="Calibri"/>
              <a:cs typeface="Calibri"/>
            </a:rPr>
            <a:t>Self-Direction/ CDC Service Delivery </a:t>
          </a:r>
          <a:endParaRPr lang="en-US">
            <a:solidFill>
              <a:schemeClr val="bg1"/>
            </a:solidFill>
            <a:latin typeface="Corbel" panose="020B0503020204020204"/>
          </a:endParaRPr>
        </a:p>
      </dgm:t>
    </dgm:pt>
    <dgm:pt modelId="{CC74F164-8A96-41D5-B1AE-125D96EA94AA}" type="parTrans" cxnId="{16B7F1E3-3F39-496C-BF1F-A83AACD0F61D}">
      <dgm:prSet/>
      <dgm:spPr/>
      <dgm:t>
        <a:bodyPr/>
        <a:lstStyle/>
        <a:p>
          <a:endParaRPr lang="en-US"/>
        </a:p>
      </dgm:t>
    </dgm:pt>
    <dgm:pt modelId="{D9E15E00-E4C4-4D13-8AEB-C50F423AF897}" type="sibTrans" cxnId="{16B7F1E3-3F39-496C-BF1F-A83AACD0F61D}">
      <dgm:prSet/>
      <dgm:spPr/>
      <dgm:t>
        <a:bodyPr/>
        <a:lstStyle/>
        <a:p>
          <a:endParaRPr lang="en-US"/>
        </a:p>
      </dgm:t>
    </dgm:pt>
    <dgm:pt modelId="{EA4689CF-31AB-44C2-A3D6-F5B0B861E898}">
      <dgm:prSet phldr="0"/>
      <dgm:spPr/>
      <dgm:t>
        <a:bodyPr/>
        <a:lstStyle/>
        <a:p>
          <a:pPr rtl="0"/>
          <a:r>
            <a:rPr lang="en-US">
              <a:latin typeface="Calibri"/>
              <a:ea typeface="Calibri"/>
              <a:cs typeface="Calibri"/>
            </a:rPr>
            <a:t>Provider Agency Services </a:t>
          </a:r>
        </a:p>
      </dgm:t>
    </dgm:pt>
    <dgm:pt modelId="{D1EB34A5-9940-4E7E-924A-CA671283784C}" type="parTrans" cxnId="{5FF4CECE-0B9C-496F-A0F7-53183D055512}">
      <dgm:prSet/>
      <dgm:spPr/>
      <dgm:t>
        <a:bodyPr/>
        <a:lstStyle/>
        <a:p>
          <a:endParaRPr lang="en-US"/>
        </a:p>
      </dgm:t>
    </dgm:pt>
    <dgm:pt modelId="{1EC5AEB6-22D9-4EE5-A7ED-AA14935DBC00}" type="sibTrans" cxnId="{5FF4CECE-0B9C-496F-A0F7-53183D055512}">
      <dgm:prSet/>
      <dgm:spPr/>
      <dgm:t>
        <a:bodyPr/>
        <a:lstStyle/>
        <a:p>
          <a:endParaRPr lang="en-US"/>
        </a:p>
      </dgm:t>
    </dgm:pt>
    <dgm:pt modelId="{0586A009-FE34-468F-A218-9BC834F77C63}" type="pres">
      <dgm:prSet presAssocID="{58A6546C-A7D9-4BE8-A3E9-6A8684E48BD6}" presName="hierChild1" presStyleCnt="0">
        <dgm:presLayoutVars>
          <dgm:orgChart val="1"/>
          <dgm:chPref val="1"/>
          <dgm:dir/>
          <dgm:animOne val="branch"/>
          <dgm:animLvl val="lvl"/>
          <dgm:resizeHandles/>
        </dgm:presLayoutVars>
      </dgm:prSet>
      <dgm:spPr/>
    </dgm:pt>
    <dgm:pt modelId="{C631C2FA-6E33-40B2-8E37-A4C4CB55A165}" type="pres">
      <dgm:prSet presAssocID="{3426C9E6-9ED3-490F-B3E3-C8EECE2DB904}" presName="hierRoot1" presStyleCnt="0">
        <dgm:presLayoutVars>
          <dgm:hierBranch val="init"/>
        </dgm:presLayoutVars>
      </dgm:prSet>
      <dgm:spPr/>
    </dgm:pt>
    <dgm:pt modelId="{5D22C9A8-9518-4AD0-BEE8-738C18FAADA8}" type="pres">
      <dgm:prSet presAssocID="{3426C9E6-9ED3-490F-B3E3-C8EECE2DB904}" presName="rootComposite1" presStyleCnt="0"/>
      <dgm:spPr/>
    </dgm:pt>
    <dgm:pt modelId="{10A6AD6F-6458-4D08-A49B-F9DABCDAED3F}" type="pres">
      <dgm:prSet presAssocID="{3426C9E6-9ED3-490F-B3E3-C8EECE2DB904}" presName="rootText1" presStyleLbl="node0" presStyleIdx="0" presStyleCnt="1" custScaleY="224976">
        <dgm:presLayoutVars>
          <dgm:chPref val="3"/>
        </dgm:presLayoutVars>
      </dgm:prSet>
      <dgm:spPr/>
    </dgm:pt>
    <dgm:pt modelId="{9D97650F-F3D4-47F7-B1CB-EB2919C9CCCE}" type="pres">
      <dgm:prSet presAssocID="{3426C9E6-9ED3-490F-B3E3-C8EECE2DB904}" presName="rootConnector1" presStyleLbl="node1" presStyleIdx="0" presStyleCnt="0"/>
      <dgm:spPr/>
    </dgm:pt>
    <dgm:pt modelId="{891E4D23-06A0-4BCE-8456-6717A63B35C8}" type="pres">
      <dgm:prSet presAssocID="{3426C9E6-9ED3-490F-B3E3-C8EECE2DB904}" presName="hierChild2" presStyleCnt="0"/>
      <dgm:spPr/>
    </dgm:pt>
    <dgm:pt modelId="{F6105443-9E13-4699-9115-185BC97C8197}" type="pres">
      <dgm:prSet presAssocID="{4AB3B6C9-6AAC-4BAC-9268-BA93F24990A6}" presName="Name64" presStyleLbl="parChTrans1D2" presStyleIdx="0" presStyleCnt="2"/>
      <dgm:spPr/>
    </dgm:pt>
    <dgm:pt modelId="{EAFEFBFB-2C35-4ABE-9C77-07F7B45C318E}" type="pres">
      <dgm:prSet presAssocID="{BB90C41A-A17C-4097-9097-CDF16D8F6E24}" presName="hierRoot2" presStyleCnt="0">
        <dgm:presLayoutVars>
          <dgm:hierBranch val="init"/>
        </dgm:presLayoutVars>
      </dgm:prSet>
      <dgm:spPr/>
    </dgm:pt>
    <dgm:pt modelId="{7DCBAA0C-EE11-4DCB-9651-4658C80F58DC}" type="pres">
      <dgm:prSet presAssocID="{BB90C41A-A17C-4097-9097-CDF16D8F6E24}" presName="rootComposite" presStyleCnt="0"/>
      <dgm:spPr/>
    </dgm:pt>
    <dgm:pt modelId="{6D26729E-2F3B-4422-B8C7-49EC48FBF840}" type="pres">
      <dgm:prSet presAssocID="{BB90C41A-A17C-4097-9097-CDF16D8F6E24}" presName="rootText" presStyleLbl="node2" presStyleIdx="0" presStyleCnt="2" custScaleY="184209">
        <dgm:presLayoutVars>
          <dgm:chPref val="3"/>
        </dgm:presLayoutVars>
      </dgm:prSet>
      <dgm:spPr/>
    </dgm:pt>
    <dgm:pt modelId="{356F846D-B9F1-426D-9C8D-2752F05AD0CB}" type="pres">
      <dgm:prSet presAssocID="{BB90C41A-A17C-4097-9097-CDF16D8F6E24}" presName="rootConnector" presStyleLbl="node2" presStyleIdx="0" presStyleCnt="2"/>
      <dgm:spPr/>
    </dgm:pt>
    <dgm:pt modelId="{792DA076-4D32-4D49-A063-623888DE2192}" type="pres">
      <dgm:prSet presAssocID="{BB90C41A-A17C-4097-9097-CDF16D8F6E24}" presName="hierChild4" presStyleCnt="0"/>
      <dgm:spPr/>
    </dgm:pt>
    <dgm:pt modelId="{35AD270A-C7F7-41CA-94F9-BED1E6CA09F2}" type="pres">
      <dgm:prSet presAssocID="{BB90C41A-A17C-4097-9097-CDF16D8F6E24}" presName="hierChild5" presStyleCnt="0"/>
      <dgm:spPr/>
    </dgm:pt>
    <dgm:pt modelId="{7300CEA3-94E0-42EF-A503-6F4649B7DEAC}" type="pres">
      <dgm:prSet presAssocID="{7820AAD3-7FE4-4C1F-8D19-0C10CFC71FE8}" presName="Name64" presStyleLbl="parChTrans1D2" presStyleIdx="1" presStyleCnt="2"/>
      <dgm:spPr/>
    </dgm:pt>
    <dgm:pt modelId="{529E1685-F297-490A-815C-C4CFAAD2E2AA}" type="pres">
      <dgm:prSet presAssocID="{D635586A-3613-43E7-AA4F-0AD31B1588A6}" presName="hierRoot2" presStyleCnt="0">
        <dgm:presLayoutVars>
          <dgm:hierBranch val="init"/>
        </dgm:presLayoutVars>
      </dgm:prSet>
      <dgm:spPr/>
    </dgm:pt>
    <dgm:pt modelId="{2004ACE8-F74C-45B9-AA23-B0DD582C7C1B}" type="pres">
      <dgm:prSet presAssocID="{D635586A-3613-43E7-AA4F-0AD31B1588A6}" presName="rootComposite" presStyleCnt="0"/>
      <dgm:spPr/>
    </dgm:pt>
    <dgm:pt modelId="{DBD41CBD-45F3-45B3-ADDC-2EF0B6154F26}" type="pres">
      <dgm:prSet presAssocID="{D635586A-3613-43E7-AA4F-0AD31B1588A6}" presName="rootText" presStyleLbl="node2" presStyleIdx="1" presStyleCnt="2" custScaleY="193396">
        <dgm:presLayoutVars>
          <dgm:chPref val="3"/>
        </dgm:presLayoutVars>
      </dgm:prSet>
      <dgm:spPr/>
    </dgm:pt>
    <dgm:pt modelId="{0B218D80-319B-42E9-A07E-D918E431F646}" type="pres">
      <dgm:prSet presAssocID="{D635586A-3613-43E7-AA4F-0AD31B1588A6}" presName="rootConnector" presStyleLbl="node2" presStyleIdx="1" presStyleCnt="2"/>
      <dgm:spPr/>
    </dgm:pt>
    <dgm:pt modelId="{60A34A0B-7A9E-49AE-B188-746658A84A88}" type="pres">
      <dgm:prSet presAssocID="{D635586A-3613-43E7-AA4F-0AD31B1588A6}" presName="hierChild4" presStyleCnt="0"/>
      <dgm:spPr/>
    </dgm:pt>
    <dgm:pt modelId="{DD6D9410-F90C-4C42-AB40-74A3DB2A14A8}" type="pres">
      <dgm:prSet presAssocID="{C01A703C-8A48-4299-BD77-110CD24389EC}" presName="Name64" presStyleLbl="parChTrans1D3" presStyleIdx="0" presStyleCnt="1"/>
      <dgm:spPr/>
    </dgm:pt>
    <dgm:pt modelId="{02CFF88D-D500-4635-A715-05C1094BCC8D}" type="pres">
      <dgm:prSet presAssocID="{857A23F7-6588-4AF8-8EEE-3824270A820D}" presName="hierRoot2" presStyleCnt="0">
        <dgm:presLayoutVars>
          <dgm:hierBranch val="init"/>
        </dgm:presLayoutVars>
      </dgm:prSet>
      <dgm:spPr/>
    </dgm:pt>
    <dgm:pt modelId="{8150ADE4-5754-4AFE-B571-C070662CDB2C}" type="pres">
      <dgm:prSet presAssocID="{857A23F7-6588-4AF8-8EEE-3824270A820D}" presName="rootComposite" presStyleCnt="0"/>
      <dgm:spPr/>
    </dgm:pt>
    <dgm:pt modelId="{C367C77A-8AC4-4938-B8AB-104DFAFB5516}" type="pres">
      <dgm:prSet presAssocID="{857A23F7-6588-4AF8-8EEE-3824270A820D}" presName="rootText" presStyleLbl="node3" presStyleIdx="0" presStyleCnt="1" custScaleY="202589">
        <dgm:presLayoutVars>
          <dgm:chPref val="3"/>
        </dgm:presLayoutVars>
      </dgm:prSet>
      <dgm:spPr/>
    </dgm:pt>
    <dgm:pt modelId="{9770E9DA-A7C9-4C27-9F67-294A61CF92E0}" type="pres">
      <dgm:prSet presAssocID="{857A23F7-6588-4AF8-8EEE-3824270A820D}" presName="rootConnector" presStyleLbl="node3" presStyleIdx="0" presStyleCnt="1"/>
      <dgm:spPr/>
    </dgm:pt>
    <dgm:pt modelId="{3720BA60-5181-4092-BA67-B43AADE15BA7}" type="pres">
      <dgm:prSet presAssocID="{857A23F7-6588-4AF8-8EEE-3824270A820D}" presName="hierChild4" presStyleCnt="0"/>
      <dgm:spPr/>
    </dgm:pt>
    <dgm:pt modelId="{A7CD8BDD-488F-44A4-A9D0-633295E3261C}" type="pres">
      <dgm:prSet presAssocID="{FB8972CB-4CFB-4A52-B90C-1ADDC55B0B22}" presName="Name64" presStyleLbl="parChTrans1D4" presStyleIdx="0" presStyleCnt="4"/>
      <dgm:spPr/>
    </dgm:pt>
    <dgm:pt modelId="{B4A477C8-E840-426C-A85F-A53FAA749DA7}" type="pres">
      <dgm:prSet presAssocID="{39170262-BEF4-4857-B4D5-49C22EE557C1}" presName="hierRoot2" presStyleCnt="0">
        <dgm:presLayoutVars>
          <dgm:hierBranch val="init"/>
        </dgm:presLayoutVars>
      </dgm:prSet>
      <dgm:spPr/>
    </dgm:pt>
    <dgm:pt modelId="{48F1A5D7-6477-40AE-83EF-A076CE396C25}" type="pres">
      <dgm:prSet presAssocID="{39170262-BEF4-4857-B4D5-49C22EE557C1}" presName="rootComposite" presStyleCnt="0"/>
      <dgm:spPr/>
    </dgm:pt>
    <dgm:pt modelId="{0632FFC7-CCEB-4BAB-A502-D4F36C8AB9C0}" type="pres">
      <dgm:prSet presAssocID="{39170262-BEF4-4857-B4D5-49C22EE557C1}" presName="rootText" presStyleLbl="node4" presStyleIdx="0" presStyleCnt="4" custScaleX="100760" custScaleY="164407">
        <dgm:presLayoutVars>
          <dgm:chPref val="3"/>
        </dgm:presLayoutVars>
      </dgm:prSet>
      <dgm:spPr/>
    </dgm:pt>
    <dgm:pt modelId="{273456A7-1F85-409D-9342-17EAC1A5CF6A}" type="pres">
      <dgm:prSet presAssocID="{39170262-BEF4-4857-B4D5-49C22EE557C1}" presName="rootConnector" presStyleLbl="node4" presStyleIdx="0" presStyleCnt="4"/>
      <dgm:spPr/>
    </dgm:pt>
    <dgm:pt modelId="{7E9DA191-8A29-4709-94CF-E2037B26E4E5}" type="pres">
      <dgm:prSet presAssocID="{39170262-BEF4-4857-B4D5-49C22EE557C1}" presName="hierChild4" presStyleCnt="0"/>
      <dgm:spPr/>
    </dgm:pt>
    <dgm:pt modelId="{161B63B7-1C1F-471E-B18A-354BFB90C10C}" type="pres">
      <dgm:prSet presAssocID="{D1EB34A5-9940-4E7E-924A-CA671283784C}" presName="Name64" presStyleLbl="parChTrans1D4" presStyleIdx="1" presStyleCnt="4"/>
      <dgm:spPr/>
    </dgm:pt>
    <dgm:pt modelId="{3A750737-6AFB-4801-94C6-FEC5C517D856}" type="pres">
      <dgm:prSet presAssocID="{EA4689CF-31AB-44C2-A3D6-F5B0B861E898}" presName="hierRoot2" presStyleCnt="0">
        <dgm:presLayoutVars>
          <dgm:hierBranch val="init"/>
        </dgm:presLayoutVars>
      </dgm:prSet>
      <dgm:spPr/>
    </dgm:pt>
    <dgm:pt modelId="{0D36235A-7662-49ED-B5F2-50859F94F7C0}" type="pres">
      <dgm:prSet presAssocID="{EA4689CF-31AB-44C2-A3D6-F5B0B861E898}" presName="rootComposite" presStyleCnt="0"/>
      <dgm:spPr/>
    </dgm:pt>
    <dgm:pt modelId="{764F43B0-30FA-4CC4-9047-32D1548D414A}" type="pres">
      <dgm:prSet presAssocID="{EA4689CF-31AB-44C2-A3D6-F5B0B861E898}" presName="rootText" presStyleLbl="node4" presStyleIdx="1" presStyleCnt="4" custScaleY="172251">
        <dgm:presLayoutVars>
          <dgm:chPref val="3"/>
        </dgm:presLayoutVars>
      </dgm:prSet>
      <dgm:spPr/>
    </dgm:pt>
    <dgm:pt modelId="{47C7F785-AF29-44D9-B3D1-2713219D4A04}" type="pres">
      <dgm:prSet presAssocID="{EA4689CF-31AB-44C2-A3D6-F5B0B861E898}" presName="rootConnector" presStyleLbl="node4" presStyleIdx="1" presStyleCnt="4"/>
      <dgm:spPr/>
    </dgm:pt>
    <dgm:pt modelId="{DB806FB4-CBDC-4653-B55D-B80495D2CB4A}" type="pres">
      <dgm:prSet presAssocID="{EA4689CF-31AB-44C2-A3D6-F5B0B861E898}" presName="hierChild4" presStyleCnt="0"/>
      <dgm:spPr/>
    </dgm:pt>
    <dgm:pt modelId="{9CFFD9AB-8843-4A1F-9C6B-B6090778552D}" type="pres">
      <dgm:prSet presAssocID="{EA4689CF-31AB-44C2-A3D6-F5B0B861E898}" presName="hierChild5" presStyleCnt="0"/>
      <dgm:spPr/>
    </dgm:pt>
    <dgm:pt modelId="{AF90ED7D-5FED-4E90-BEA1-1E8C9C0AAE6F}" type="pres">
      <dgm:prSet presAssocID="{CC74F164-8A96-41D5-B1AE-125D96EA94AA}" presName="Name64" presStyleLbl="parChTrans1D4" presStyleIdx="2" presStyleCnt="4"/>
      <dgm:spPr/>
    </dgm:pt>
    <dgm:pt modelId="{8279A34B-6EED-476D-A631-9044D4072028}" type="pres">
      <dgm:prSet presAssocID="{2352FA6E-806C-42B0-A650-0118887DF3DD}" presName="hierRoot2" presStyleCnt="0">
        <dgm:presLayoutVars>
          <dgm:hierBranch val="init"/>
        </dgm:presLayoutVars>
      </dgm:prSet>
      <dgm:spPr/>
    </dgm:pt>
    <dgm:pt modelId="{6E0F59FB-8343-4086-907D-ADE04B001772}" type="pres">
      <dgm:prSet presAssocID="{2352FA6E-806C-42B0-A650-0118887DF3DD}" presName="rootComposite" presStyleCnt="0"/>
      <dgm:spPr/>
    </dgm:pt>
    <dgm:pt modelId="{1FDF8502-2FC7-4419-B4C2-14659BE9BA77}" type="pres">
      <dgm:prSet presAssocID="{2352FA6E-806C-42B0-A650-0118887DF3DD}" presName="rootText" presStyleLbl="node4" presStyleIdx="2" presStyleCnt="4" custScaleY="196373">
        <dgm:presLayoutVars>
          <dgm:chPref val="3"/>
        </dgm:presLayoutVars>
      </dgm:prSet>
      <dgm:spPr/>
    </dgm:pt>
    <dgm:pt modelId="{01044A81-428C-4437-A67D-68974A168687}" type="pres">
      <dgm:prSet presAssocID="{2352FA6E-806C-42B0-A650-0118887DF3DD}" presName="rootConnector" presStyleLbl="node4" presStyleIdx="2" presStyleCnt="4"/>
      <dgm:spPr/>
    </dgm:pt>
    <dgm:pt modelId="{33EEEE58-7AEB-4484-899A-BB89D93E9C9A}" type="pres">
      <dgm:prSet presAssocID="{2352FA6E-806C-42B0-A650-0118887DF3DD}" presName="hierChild4" presStyleCnt="0"/>
      <dgm:spPr/>
    </dgm:pt>
    <dgm:pt modelId="{EE5B1B08-2771-4676-9C2F-60B1C8D4C0E7}" type="pres">
      <dgm:prSet presAssocID="{2352FA6E-806C-42B0-A650-0118887DF3DD}" presName="hierChild5" presStyleCnt="0"/>
      <dgm:spPr/>
    </dgm:pt>
    <dgm:pt modelId="{B238D6E1-B525-4C08-8CD5-88F4C0EF9003}" type="pres">
      <dgm:prSet presAssocID="{39170262-BEF4-4857-B4D5-49C22EE557C1}" presName="hierChild5" presStyleCnt="0"/>
      <dgm:spPr/>
    </dgm:pt>
    <dgm:pt modelId="{505BE37E-52BF-4799-B2B3-B7C9462E05C7}" type="pres">
      <dgm:prSet presAssocID="{EEF90780-4C65-48B4-A4F7-B77E6E9E8C07}" presName="Name64" presStyleLbl="parChTrans1D4" presStyleIdx="3" presStyleCnt="4"/>
      <dgm:spPr/>
    </dgm:pt>
    <dgm:pt modelId="{64BD7BE4-3921-410A-92E9-A97A559D09D4}" type="pres">
      <dgm:prSet presAssocID="{9D81469D-2FDF-4169-B51D-2B2C4931D3A1}" presName="hierRoot2" presStyleCnt="0">
        <dgm:presLayoutVars>
          <dgm:hierBranch val="init"/>
        </dgm:presLayoutVars>
      </dgm:prSet>
      <dgm:spPr/>
    </dgm:pt>
    <dgm:pt modelId="{F01E1C43-8DC9-4047-8FA6-80BAAAEF457F}" type="pres">
      <dgm:prSet presAssocID="{9D81469D-2FDF-4169-B51D-2B2C4931D3A1}" presName="rootComposite" presStyleCnt="0"/>
      <dgm:spPr/>
    </dgm:pt>
    <dgm:pt modelId="{48F76D6E-A3CF-4AD8-8653-B037E1291A2A}" type="pres">
      <dgm:prSet presAssocID="{9D81469D-2FDF-4169-B51D-2B2C4931D3A1}" presName="rootText" presStyleLbl="node4" presStyleIdx="3" presStyleCnt="4" custScaleX="104694" custScaleY="205674">
        <dgm:presLayoutVars>
          <dgm:chPref val="3"/>
        </dgm:presLayoutVars>
      </dgm:prSet>
      <dgm:spPr/>
    </dgm:pt>
    <dgm:pt modelId="{83F9CE97-4239-48AC-A1DC-DB3C8F36B961}" type="pres">
      <dgm:prSet presAssocID="{9D81469D-2FDF-4169-B51D-2B2C4931D3A1}" presName="rootConnector" presStyleLbl="node4" presStyleIdx="3" presStyleCnt="4"/>
      <dgm:spPr/>
    </dgm:pt>
    <dgm:pt modelId="{D0BB8573-82C6-49FF-B684-02BEA7CC99EC}" type="pres">
      <dgm:prSet presAssocID="{9D81469D-2FDF-4169-B51D-2B2C4931D3A1}" presName="hierChild4" presStyleCnt="0"/>
      <dgm:spPr/>
    </dgm:pt>
    <dgm:pt modelId="{E0BB4454-9F6B-481C-ABC1-591C43E743EA}" type="pres">
      <dgm:prSet presAssocID="{9D81469D-2FDF-4169-B51D-2B2C4931D3A1}" presName="hierChild5" presStyleCnt="0"/>
      <dgm:spPr/>
    </dgm:pt>
    <dgm:pt modelId="{E4761208-8435-46EF-B0A6-9A3E68CF89D6}" type="pres">
      <dgm:prSet presAssocID="{857A23F7-6588-4AF8-8EEE-3824270A820D}" presName="hierChild5" presStyleCnt="0"/>
      <dgm:spPr/>
    </dgm:pt>
    <dgm:pt modelId="{6E69BC11-D3BD-4081-8A87-3133460279D6}" type="pres">
      <dgm:prSet presAssocID="{D635586A-3613-43E7-AA4F-0AD31B1588A6}" presName="hierChild5" presStyleCnt="0"/>
      <dgm:spPr/>
    </dgm:pt>
    <dgm:pt modelId="{6388CA05-DA0A-4FE8-A444-C24987A8E31C}" type="pres">
      <dgm:prSet presAssocID="{3426C9E6-9ED3-490F-B3E3-C8EECE2DB904}" presName="hierChild3" presStyleCnt="0"/>
      <dgm:spPr/>
    </dgm:pt>
  </dgm:ptLst>
  <dgm:cxnLst>
    <dgm:cxn modelId="{8400390B-87C3-4EFA-AF24-C7051C5172E9}" type="presOf" srcId="{857A23F7-6588-4AF8-8EEE-3824270A820D}" destId="{9770E9DA-A7C9-4C27-9F67-294A61CF92E0}" srcOrd="1" destOrd="0" presId="urn:microsoft.com/office/officeart/2009/3/layout/HorizontalOrganizationChart"/>
    <dgm:cxn modelId="{5F46160D-77BA-456B-BAB6-3D760369CFC1}" type="presOf" srcId="{D635586A-3613-43E7-AA4F-0AD31B1588A6}" destId="{0B218D80-319B-42E9-A07E-D918E431F646}" srcOrd="1" destOrd="0" presId="urn:microsoft.com/office/officeart/2009/3/layout/HorizontalOrganizationChart"/>
    <dgm:cxn modelId="{CE699718-8E3C-451F-BC83-687674905956}" type="presOf" srcId="{D635586A-3613-43E7-AA4F-0AD31B1588A6}" destId="{DBD41CBD-45F3-45B3-ADDC-2EF0B6154F26}" srcOrd="0" destOrd="0" presId="urn:microsoft.com/office/officeart/2009/3/layout/HorizontalOrganizationChart"/>
    <dgm:cxn modelId="{464D122D-D81A-4432-A336-E453E4541F63}" srcId="{D635586A-3613-43E7-AA4F-0AD31B1588A6}" destId="{857A23F7-6588-4AF8-8EEE-3824270A820D}" srcOrd="0" destOrd="0" parTransId="{C01A703C-8A48-4299-BD77-110CD24389EC}" sibTransId="{9E194267-C45C-4AF9-A650-BB3ACC580D80}"/>
    <dgm:cxn modelId="{7E584739-DBDF-4831-BEB1-4EB49EDB7EBC}" type="presOf" srcId="{CC74F164-8A96-41D5-B1AE-125D96EA94AA}" destId="{AF90ED7D-5FED-4E90-BEA1-1E8C9C0AAE6F}" srcOrd="0" destOrd="0" presId="urn:microsoft.com/office/officeart/2009/3/layout/HorizontalOrganizationChart"/>
    <dgm:cxn modelId="{DF03E742-5B3C-444F-BFDE-E5A5F2B81259}" type="presOf" srcId="{2352FA6E-806C-42B0-A650-0118887DF3DD}" destId="{01044A81-428C-4437-A67D-68974A168687}" srcOrd="1" destOrd="0" presId="urn:microsoft.com/office/officeart/2009/3/layout/HorizontalOrganizationChart"/>
    <dgm:cxn modelId="{684BA246-9794-42ED-88F9-97A9438C6EF8}" type="presOf" srcId="{58A6546C-A7D9-4BE8-A3E9-6A8684E48BD6}" destId="{0586A009-FE34-468F-A218-9BC834F77C63}" srcOrd="0" destOrd="0" presId="urn:microsoft.com/office/officeart/2009/3/layout/HorizontalOrganizationChart"/>
    <dgm:cxn modelId="{73551A68-76BB-403B-8F68-C1ED7BE32FE8}" type="presOf" srcId="{39170262-BEF4-4857-B4D5-49C22EE557C1}" destId="{273456A7-1F85-409D-9342-17EAC1A5CF6A}" srcOrd="1" destOrd="0" presId="urn:microsoft.com/office/officeart/2009/3/layout/HorizontalOrganizationChart"/>
    <dgm:cxn modelId="{45169174-8C90-41AB-ADE4-E56352DC8A56}" type="presOf" srcId="{4AB3B6C9-6AAC-4BAC-9268-BA93F24990A6}" destId="{F6105443-9E13-4699-9115-185BC97C8197}" srcOrd="0" destOrd="0" presId="urn:microsoft.com/office/officeart/2009/3/layout/HorizontalOrganizationChart"/>
    <dgm:cxn modelId="{B8CD6E7D-2C18-4158-8897-83243B5A2382}" type="presOf" srcId="{7820AAD3-7FE4-4C1F-8D19-0C10CFC71FE8}" destId="{7300CEA3-94E0-42EF-A503-6F4649B7DEAC}" srcOrd="0" destOrd="0" presId="urn:microsoft.com/office/officeart/2009/3/layout/HorizontalOrganizationChart"/>
    <dgm:cxn modelId="{0E519D84-EBD1-4B32-A395-31501F021352}" type="presOf" srcId="{BB90C41A-A17C-4097-9097-CDF16D8F6E24}" destId="{6D26729E-2F3B-4422-B8C7-49EC48FBF840}" srcOrd="0" destOrd="0" presId="urn:microsoft.com/office/officeart/2009/3/layout/HorizontalOrganizationChart"/>
    <dgm:cxn modelId="{20336A85-4B35-421B-AA64-D61B247E551D}" type="presOf" srcId="{39170262-BEF4-4857-B4D5-49C22EE557C1}" destId="{0632FFC7-CCEB-4BAB-A502-D4F36C8AB9C0}" srcOrd="0" destOrd="0" presId="urn:microsoft.com/office/officeart/2009/3/layout/HorizontalOrganizationChart"/>
    <dgm:cxn modelId="{8BAEAE8F-D806-42F4-A1E6-487B03D6073D}" type="presOf" srcId="{3426C9E6-9ED3-490F-B3E3-C8EECE2DB904}" destId="{9D97650F-F3D4-47F7-B1CB-EB2919C9CCCE}" srcOrd="1" destOrd="0" presId="urn:microsoft.com/office/officeart/2009/3/layout/HorizontalOrganizationChart"/>
    <dgm:cxn modelId="{F1953192-5E30-4E5B-ADF3-E1DF48848392}" type="presOf" srcId="{9D81469D-2FDF-4169-B51D-2B2C4931D3A1}" destId="{83F9CE97-4239-48AC-A1DC-DB3C8F36B961}" srcOrd="1" destOrd="0" presId="urn:microsoft.com/office/officeart/2009/3/layout/HorizontalOrganizationChart"/>
    <dgm:cxn modelId="{AEB6DB94-E432-4FCD-8C96-C7699A1829CD}" type="presOf" srcId="{2352FA6E-806C-42B0-A650-0118887DF3DD}" destId="{1FDF8502-2FC7-4419-B4C2-14659BE9BA77}" srcOrd="0" destOrd="0" presId="urn:microsoft.com/office/officeart/2009/3/layout/HorizontalOrganizationChart"/>
    <dgm:cxn modelId="{07DDEA94-9884-4B3E-9970-FFC3FCE594A8}" type="presOf" srcId="{EA4689CF-31AB-44C2-A3D6-F5B0B861E898}" destId="{764F43B0-30FA-4CC4-9047-32D1548D414A}" srcOrd="0" destOrd="0" presId="urn:microsoft.com/office/officeart/2009/3/layout/HorizontalOrganizationChart"/>
    <dgm:cxn modelId="{DBFD8E9F-9DE0-437D-884E-433054E76105}" srcId="{857A23F7-6588-4AF8-8EEE-3824270A820D}" destId="{9D81469D-2FDF-4169-B51D-2B2C4931D3A1}" srcOrd="1" destOrd="0" parTransId="{EEF90780-4C65-48B4-A4F7-B77E6E9E8C07}" sibTransId="{D395FA3A-1118-42F0-B7DC-427FC23BBE44}"/>
    <dgm:cxn modelId="{86F0B6A3-4618-4496-9491-32E65CF3FE5A}" type="presOf" srcId="{C01A703C-8A48-4299-BD77-110CD24389EC}" destId="{DD6D9410-F90C-4C42-AB40-74A3DB2A14A8}" srcOrd="0" destOrd="0" presId="urn:microsoft.com/office/officeart/2009/3/layout/HorizontalOrganizationChart"/>
    <dgm:cxn modelId="{B59183A5-49F9-4D83-B25B-E071D2FD5F8F}" srcId="{58A6546C-A7D9-4BE8-A3E9-6A8684E48BD6}" destId="{3426C9E6-9ED3-490F-B3E3-C8EECE2DB904}" srcOrd="0" destOrd="0" parTransId="{966D19F5-C00C-41D3-8C5D-19A1EDAD07A2}" sibTransId="{10D4385F-80C0-4319-A176-75BBEC5C5E1E}"/>
    <dgm:cxn modelId="{CF1E23A7-2CDE-433D-A4E8-ABE1C1CE106A}" type="presOf" srcId="{D1EB34A5-9940-4E7E-924A-CA671283784C}" destId="{161B63B7-1C1F-471E-B18A-354BFB90C10C}" srcOrd="0" destOrd="0" presId="urn:microsoft.com/office/officeart/2009/3/layout/HorizontalOrganizationChart"/>
    <dgm:cxn modelId="{2E9BEDA9-3311-4DD7-89D8-E0B960B9AC3C}" type="presOf" srcId="{BB90C41A-A17C-4097-9097-CDF16D8F6E24}" destId="{356F846D-B9F1-426D-9C8D-2752F05AD0CB}" srcOrd="1" destOrd="0" presId="urn:microsoft.com/office/officeart/2009/3/layout/HorizontalOrganizationChart"/>
    <dgm:cxn modelId="{E8B6CABE-314D-4F0D-8E32-EF289CC0107D}" type="presOf" srcId="{EEF90780-4C65-48B4-A4F7-B77E6E9E8C07}" destId="{505BE37E-52BF-4799-B2B3-B7C9462E05C7}" srcOrd="0" destOrd="0" presId="urn:microsoft.com/office/officeart/2009/3/layout/HorizontalOrganizationChart"/>
    <dgm:cxn modelId="{547CBEC5-388B-4042-B83B-63DB3CA8C072}" srcId="{857A23F7-6588-4AF8-8EEE-3824270A820D}" destId="{39170262-BEF4-4857-B4D5-49C22EE557C1}" srcOrd="0" destOrd="0" parTransId="{FB8972CB-4CFB-4A52-B90C-1ADDC55B0B22}" sibTransId="{95396775-8CE7-49BB-AD2F-ADE4687E4213}"/>
    <dgm:cxn modelId="{5FF4CECE-0B9C-496F-A0F7-53183D055512}" srcId="{39170262-BEF4-4857-B4D5-49C22EE557C1}" destId="{EA4689CF-31AB-44C2-A3D6-F5B0B861E898}" srcOrd="0" destOrd="0" parTransId="{D1EB34A5-9940-4E7E-924A-CA671283784C}" sibTransId="{1EC5AEB6-22D9-4EE5-A7ED-AA14935DBC00}"/>
    <dgm:cxn modelId="{C70FFCD9-F395-4C4B-AC44-86D9D53DC487}" type="presOf" srcId="{FB8972CB-4CFB-4A52-B90C-1ADDC55B0B22}" destId="{A7CD8BDD-488F-44A4-A9D0-633295E3261C}" srcOrd="0" destOrd="0" presId="urn:microsoft.com/office/officeart/2009/3/layout/HorizontalOrganizationChart"/>
    <dgm:cxn modelId="{F5D4A2E3-1DDF-45EE-9231-A74C2ABEC943}" type="presOf" srcId="{9D81469D-2FDF-4169-B51D-2B2C4931D3A1}" destId="{48F76D6E-A3CF-4AD8-8653-B037E1291A2A}" srcOrd="0" destOrd="0" presId="urn:microsoft.com/office/officeart/2009/3/layout/HorizontalOrganizationChart"/>
    <dgm:cxn modelId="{7ED3EEE3-71D9-4221-B771-CC2471A43398}" srcId="{3426C9E6-9ED3-490F-B3E3-C8EECE2DB904}" destId="{BB90C41A-A17C-4097-9097-CDF16D8F6E24}" srcOrd="0" destOrd="0" parTransId="{4AB3B6C9-6AAC-4BAC-9268-BA93F24990A6}" sibTransId="{4801E866-17F0-4B6F-A3E2-E7F802AEED3E}"/>
    <dgm:cxn modelId="{16B7F1E3-3F39-496C-BF1F-A83AACD0F61D}" srcId="{39170262-BEF4-4857-B4D5-49C22EE557C1}" destId="{2352FA6E-806C-42B0-A650-0118887DF3DD}" srcOrd="1" destOrd="0" parTransId="{CC74F164-8A96-41D5-B1AE-125D96EA94AA}" sibTransId="{D9E15E00-E4C4-4D13-8AEB-C50F423AF897}"/>
    <dgm:cxn modelId="{B734C2EF-2E37-4A13-AB2C-030BC5CFAD97}" type="presOf" srcId="{857A23F7-6588-4AF8-8EEE-3824270A820D}" destId="{C367C77A-8AC4-4938-B8AB-104DFAFB5516}" srcOrd="0" destOrd="0" presId="urn:microsoft.com/office/officeart/2009/3/layout/HorizontalOrganizationChart"/>
    <dgm:cxn modelId="{CC2B84F4-C1F0-440C-8D44-7B1A230CCFB8}" type="presOf" srcId="{3426C9E6-9ED3-490F-B3E3-C8EECE2DB904}" destId="{10A6AD6F-6458-4D08-A49B-F9DABCDAED3F}" srcOrd="0" destOrd="0" presId="urn:microsoft.com/office/officeart/2009/3/layout/HorizontalOrganizationChart"/>
    <dgm:cxn modelId="{7DCB1AF8-7879-4E85-8A44-CAD8DCF97183}" type="presOf" srcId="{EA4689CF-31AB-44C2-A3D6-F5B0B861E898}" destId="{47C7F785-AF29-44D9-B3D1-2713219D4A04}" srcOrd="1" destOrd="0" presId="urn:microsoft.com/office/officeart/2009/3/layout/HorizontalOrganizationChart"/>
    <dgm:cxn modelId="{1A9B68FD-2727-475A-8C09-87AD1930FA85}" srcId="{3426C9E6-9ED3-490F-B3E3-C8EECE2DB904}" destId="{D635586A-3613-43E7-AA4F-0AD31B1588A6}" srcOrd="1" destOrd="0" parTransId="{7820AAD3-7FE4-4C1F-8D19-0C10CFC71FE8}" sibTransId="{844AEBA5-95D0-4A96-BDBB-149BF00BC6A9}"/>
    <dgm:cxn modelId="{7CC0A578-3C16-4F7D-9BA0-DAB42B8666D7}" type="presParOf" srcId="{0586A009-FE34-468F-A218-9BC834F77C63}" destId="{C631C2FA-6E33-40B2-8E37-A4C4CB55A165}" srcOrd="0" destOrd="0" presId="urn:microsoft.com/office/officeart/2009/3/layout/HorizontalOrganizationChart"/>
    <dgm:cxn modelId="{CB0EA5E6-3DEF-4CCE-AC9F-026F6F0CC264}" type="presParOf" srcId="{C631C2FA-6E33-40B2-8E37-A4C4CB55A165}" destId="{5D22C9A8-9518-4AD0-BEE8-738C18FAADA8}" srcOrd="0" destOrd="0" presId="urn:microsoft.com/office/officeart/2009/3/layout/HorizontalOrganizationChart"/>
    <dgm:cxn modelId="{56771057-AA0A-4883-83D6-0EF7FAA42C17}" type="presParOf" srcId="{5D22C9A8-9518-4AD0-BEE8-738C18FAADA8}" destId="{10A6AD6F-6458-4D08-A49B-F9DABCDAED3F}" srcOrd="0" destOrd="0" presId="urn:microsoft.com/office/officeart/2009/3/layout/HorizontalOrganizationChart"/>
    <dgm:cxn modelId="{1D214657-F9BD-4970-A802-374CC014FE16}" type="presParOf" srcId="{5D22C9A8-9518-4AD0-BEE8-738C18FAADA8}" destId="{9D97650F-F3D4-47F7-B1CB-EB2919C9CCCE}" srcOrd="1" destOrd="0" presId="urn:microsoft.com/office/officeart/2009/3/layout/HorizontalOrganizationChart"/>
    <dgm:cxn modelId="{A13F8817-714C-4372-810E-BE8EC67C2114}" type="presParOf" srcId="{C631C2FA-6E33-40B2-8E37-A4C4CB55A165}" destId="{891E4D23-06A0-4BCE-8456-6717A63B35C8}" srcOrd="1" destOrd="0" presId="urn:microsoft.com/office/officeart/2009/3/layout/HorizontalOrganizationChart"/>
    <dgm:cxn modelId="{B1043CD9-667F-4C6B-BAD9-B5BF7B509AF2}" type="presParOf" srcId="{891E4D23-06A0-4BCE-8456-6717A63B35C8}" destId="{F6105443-9E13-4699-9115-185BC97C8197}" srcOrd="0" destOrd="0" presId="urn:microsoft.com/office/officeart/2009/3/layout/HorizontalOrganizationChart"/>
    <dgm:cxn modelId="{5AACCC74-BC91-49C0-B496-DE87CD548B00}" type="presParOf" srcId="{891E4D23-06A0-4BCE-8456-6717A63B35C8}" destId="{EAFEFBFB-2C35-4ABE-9C77-07F7B45C318E}" srcOrd="1" destOrd="0" presId="urn:microsoft.com/office/officeart/2009/3/layout/HorizontalOrganizationChart"/>
    <dgm:cxn modelId="{10C3BF8B-844B-48D3-8F21-D529AFF896F2}" type="presParOf" srcId="{EAFEFBFB-2C35-4ABE-9C77-07F7B45C318E}" destId="{7DCBAA0C-EE11-4DCB-9651-4658C80F58DC}" srcOrd="0" destOrd="0" presId="urn:microsoft.com/office/officeart/2009/3/layout/HorizontalOrganizationChart"/>
    <dgm:cxn modelId="{CD777A6F-710D-433E-BDCE-ED1F04F8B6A7}" type="presParOf" srcId="{7DCBAA0C-EE11-4DCB-9651-4658C80F58DC}" destId="{6D26729E-2F3B-4422-B8C7-49EC48FBF840}" srcOrd="0" destOrd="0" presId="urn:microsoft.com/office/officeart/2009/3/layout/HorizontalOrganizationChart"/>
    <dgm:cxn modelId="{DC8C6B19-7F47-49DA-81B5-BFE16F277539}" type="presParOf" srcId="{7DCBAA0C-EE11-4DCB-9651-4658C80F58DC}" destId="{356F846D-B9F1-426D-9C8D-2752F05AD0CB}" srcOrd="1" destOrd="0" presId="urn:microsoft.com/office/officeart/2009/3/layout/HorizontalOrganizationChart"/>
    <dgm:cxn modelId="{8D776B64-4E12-4521-8440-CECFCECF6E73}" type="presParOf" srcId="{EAFEFBFB-2C35-4ABE-9C77-07F7B45C318E}" destId="{792DA076-4D32-4D49-A063-623888DE2192}" srcOrd="1" destOrd="0" presId="urn:microsoft.com/office/officeart/2009/3/layout/HorizontalOrganizationChart"/>
    <dgm:cxn modelId="{BA8E553B-4894-4E66-BDCA-B8E957D5994C}" type="presParOf" srcId="{EAFEFBFB-2C35-4ABE-9C77-07F7B45C318E}" destId="{35AD270A-C7F7-41CA-94F9-BED1E6CA09F2}" srcOrd="2" destOrd="0" presId="urn:microsoft.com/office/officeart/2009/3/layout/HorizontalOrganizationChart"/>
    <dgm:cxn modelId="{40CE80BA-C59B-4F22-8755-6310D387A732}" type="presParOf" srcId="{891E4D23-06A0-4BCE-8456-6717A63B35C8}" destId="{7300CEA3-94E0-42EF-A503-6F4649B7DEAC}" srcOrd="2" destOrd="0" presId="urn:microsoft.com/office/officeart/2009/3/layout/HorizontalOrganizationChart"/>
    <dgm:cxn modelId="{68776CB3-D1CE-4EB5-9534-E04DD0CA31E6}" type="presParOf" srcId="{891E4D23-06A0-4BCE-8456-6717A63B35C8}" destId="{529E1685-F297-490A-815C-C4CFAAD2E2AA}" srcOrd="3" destOrd="0" presId="urn:microsoft.com/office/officeart/2009/3/layout/HorizontalOrganizationChart"/>
    <dgm:cxn modelId="{3BC46A39-A029-45D4-97FB-B213980847DD}" type="presParOf" srcId="{529E1685-F297-490A-815C-C4CFAAD2E2AA}" destId="{2004ACE8-F74C-45B9-AA23-B0DD582C7C1B}" srcOrd="0" destOrd="0" presId="urn:microsoft.com/office/officeart/2009/3/layout/HorizontalOrganizationChart"/>
    <dgm:cxn modelId="{A906BC8A-4235-46D8-AB0D-7D7C5A3DE78D}" type="presParOf" srcId="{2004ACE8-F74C-45B9-AA23-B0DD582C7C1B}" destId="{DBD41CBD-45F3-45B3-ADDC-2EF0B6154F26}" srcOrd="0" destOrd="0" presId="urn:microsoft.com/office/officeart/2009/3/layout/HorizontalOrganizationChart"/>
    <dgm:cxn modelId="{6DB3A7B4-479E-4B28-9B64-5FA0BFBC7B56}" type="presParOf" srcId="{2004ACE8-F74C-45B9-AA23-B0DD582C7C1B}" destId="{0B218D80-319B-42E9-A07E-D918E431F646}" srcOrd="1" destOrd="0" presId="urn:microsoft.com/office/officeart/2009/3/layout/HorizontalOrganizationChart"/>
    <dgm:cxn modelId="{9425F3EA-C9E4-49BF-99A5-A3BA5B40903A}" type="presParOf" srcId="{529E1685-F297-490A-815C-C4CFAAD2E2AA}" destId="{60A34A0B-7A9E-49AE-B188-746658A84A88}" srcOrd="1" destOrd="0" presId="urn:microsoft.com/office/officeart/2009/3/layout/HorizontalOrganizationChart"/>
    <dgm:cxn modelId="{D4B93404-CC93-4B95-952A-969436E80420}" type="presParOf" srcId="{60A34A0B-7A9E-49AE-B188-746658A84A88}" destId="{DD6D9410-F90C-4C42-AB40-74A3DB2A14A8}" srcOrd="0" destOrd="0" presId="urn:microsoft.com/office/officeart/2009/3/layout/HorizontalOrganizationChart"/>
    <dgm:cxn modelId="{B594AFF5-CFE1-49A7-B059-52BE4508C598}" type="presParOf" srcId="{60A34A0B-7A9E-49AE-B188-746658A84A88}" destId="{02CFF88D-D500-4635-A715-05C1094BCC8D}" srcOrd="1" destOrd="0" presId="urn:microsoft.com/office/officeart/2009/3/layout/HorizontalOrganizationChart"/>
    <dgm:cxn modelId="{3162A0AD-613D-4F50-A4B2-C36C733A957B}" type="presParOf" srcId="{02CFF88D-D500-4635-A715-05C1094BCC8D}" destId="{8150ADE4-5754-4AFE-B571-C070662CDB2C}" srcOrd="0" destOrd="0" presId="urn:microsoft.com/office/officeart/2009/3/layout/HorizontalOrganizationChart"/>
    <dgm:cxn modelId="{8D3EE5F6-6804-4EF5-9EA3-AB6881C82325}" type="presParOf" srcId="{8150ADE4-5754-4AFE-B571-C070662CDB2C}" destId="{C367C77A-8AC4-4938-B8AB-104DFAFB5516}" srcOrd="0" destOrd="0" presId="urn:microsoft.com/office/officeart/2009/3/layout/HorizontalOrganizationChart"/>
    <dgm:cxn modelId="{FA56A62A-F905-4530-A6FF-5F86DF24D0C0}" type="presParOf" srcId="{8150ADE4-5754-4AFE-B571-C070662CDB2C}" destId="{9770E9DA-A7C9-4C27-9F67-294A61CF92E0}" srcOrd="1" destOrd="0" presId="urn:microsoft.com/office/officeart/2009/3/layout/HorizontalOrganizationChart"/>
    <dgm:cxn modelId="{9D94C56E-E0EC-4AE3-9782-CBF936022925}" type="presParOf" srcId="{02CFF88D-D500-4635-A715-05C1094BCC8D}" destId="{3720BA60-5181-4092-BA67-B43AADE15BA7}" srcOrd="1" destOrd="0" presId="urn:microsoft.com/office/officeart/2009/3/layout/HorizontalOrganizationChart"/>
    <dgm:cxn modelId="{2EE4E7D7-3259-4A28-A683-0DB227DD2B18}" type="presParOf" srcId="{3720BA60-5181-4092-BA67-B43AADE15BA7}" destId="{A7CD8BDD-488F-44A4-A9D0-633295E3261C}" srcOrd="0" destOrd="0" presId="urn:microsoft.com/office/officeart/2009/3/layout/HorizontalOrganizationChart"/>
    <dgm:cxn modelId="{20594F3E-8992-4420-AF95-2C01353C651F}" type="presParOf" srcId="{3720BA60-5181-4092-BA67-B43AADE15BA7}" destId="{B4A477C8-E840-426C-A85F-A53FAA749DA7}" srcOrd="1" destOrd="0" presId="urn:microsoft.com/office/officeart/2009/3/layout/HorizontalOrganizationChart"/>
    <dgm:cxn modelId="{009F2389-CF1C-4C98-A5D7-EA17120B1168}" type="presParOf" srcId="{B4A477C8-E840-426C-A85F-A53FAA749DA7}" destId="{48F1A5D7-6477-40AE-83EF-A076CE396C25}" srcOrd="0" destOrd="0" presId="urn:microsoft.com/office/officeart/2009/3/layout/HorizontalOrganizationChart"/>
    <dgm:cxn modelId="{782AB96F-442E-4816-92A2-A9D6F473DD77}" type="presParOf" srcId="{48F1A5D7-6477-40AE-83EF-A076CE396C25}" destId="{0632FFC7-CCEB-4BAB-A502-D4F36C8AB9C0}" srcOrd="0" destOrd="0" presId="urn:microsoft.com/office/officeart/2009/3/layout/HorizontalOrganizationChart"/>
    <dgm:cxn modelId="{90A25957-7DF5-4162-A455-CC622E05411A}" type="presParOf" srcId="{48F1A5D7-6477-40AE-83EF-A076CE396C25}" destId="{273456A7-1F85-409D-9342-17EAC1A5CF6A}" srcOrd="1" destOrd="0" presId="urn:microsoft.com/office/officeart/2009/3/layout/HorizontalOrganizationChart"/>
    <dgm:cxn modelId="{904E29F6-A05D-4040-9257-23AB15A6E04D}" type="presParOf" srcId="{B4A477C8-E840-426C-A85F-A53FAA749DA7}" destId="{7E9DA191-8A29-4709-94CF-E2037B26E4E5}" srcOrd="1" destOrd="0" presId="urn:microsoft.com/office/officeart/2009/3/layout/HorizontalOrganizationChart"/>
    <dgm:cxn modelId="{F9BA124A-D44C-4F72-B15E-445569552999}" type="presParOf" srcId="{7E9DA191-8A29-4709-94CF-E2037B26E4E5}" destId="{161B63B7-1C1F-471E-B18A-354BFB90C10C}" srcOrd="0" destOrd="0" presId="urn:microsoft.com/office/officeart/2009/3/layout/HorizontalOrganizationChart"/>
    <dgm:cxn modelId="{B33727D6-5BDF-4D8B-A45F-E0BB031AF827}" type="presParOf" srcId="{7E9DA191-8A29-4709-94CF-E2037B26E4E5}" destId="{3A750737-6AFB-4801-94C6-FEC5C517D856}" srcOrd="1" destOrd="0" presId="urn:microsoft.com/office/officeart/2009/3/layout/HorizontalOrganizationChart"/>
    <dgm:cxn modelId="{BE8F7862-EF8A-498E-9DD1-8776304D9480}" type="presParOf" srcId="{3A750737-6AFB-4801-94C6-FEC5C517D856}" destId="{0D36235A-7662-49ED-B5F2-50859F94F7C0}" srcOrd="0" destOrd="0" presId="urn:microsoft.com/office/officeart/2009/3/layout/HorizontalOrganizationChart"/>
    <dgm:cxn modelId="{B8736F17-1D88-4835-8B30-432012F6868D}" type="presParOf" srcId="{0D36235A-7662-49ED-B5F2-50859F94F7C0}" destId="{764F43B0-30FA-4CC4-9047-32D1548D414A}" srcOrd="0" destOrd="0" presId="urn:microsoft.com/office/officeart/2009/3/layout/HorizontalOrganizationChart"/>
    <dgm:cxn modelId="{967D3BB8-FB52-4D77-BF72-D7EF541D194A}" type="presParOf" srcId="{0D36235A-7662-49ED-B5F2-50859F94F7C0}" destId="{47C7F785-AF29-44D9-B3D1-2713219D4A04}" srcOrd="1" destOrd="0" presId="urn:microsoft.com/office/officeart/2009/3/layout/HorizontalOrganizationChart"/>
    <dgm:cxn modelId="{48BD7CAC-CF0E-4253-B47F-EBC5667E51CF}" type="presParOf" srcId="{3A750737-6AFB-4801-94C6-FEC5C517D856}" destId="{DB806FB4-CBDC-4653-B55D-B80495D2CB4A}" srcOrd="1" destOrd="0" presId="urn:microsoft.com/office/officeart/2009/3/layout/HorizontalOrganizationChart"/>
    <dgm:cxn modelId="{4F4CA9A3-4E56-4BEE-A1A5-AFF95183F1B6}" type="presParOf" srcId="{3A750737-6AFB-4801-94C6-FEC5C517D856}" destId="{9CFFD9AB-8843-4A1F-9C6B-B6090778552D}" srcOrd="2" destOrd="0" presId="urn:microsoft.com/office/officeart/2009/3/layout/HorizontalOrganizationChart"/>
    <dgm:cxn modelId="{1105070E-6B63-44D1-A76E-1755E771B66C}" type="presParOf" srcId="{7E9DA191-8A29-4709-94CF-E2037B26E4E5}" destId="{AF90ED7D-5FED-4E90-BEA1-1E8C9C0AAE6F}" srcOrd="2" destOrd="0" presId="urn:microsoft.com/office/officeart/2009/3/layout/HorizontalOrganizationChart"/>
    <dgm:cxn modelId="{B91B5DC5-C8CE-4AEB-9830-A60743AFBF86}" type="presParOf" srcId="{7E9DA191-8A29-4709-94CF-E2037B26E4E5}" destId="{8279A34B-6EED-476D-A631-9044D4072028}" srcOrd="3" destOrd="0" presId="urn:microsoft.com/office/officeart/2009/3/layout/HorizontalOrganizationChart"/>
    <dgm:cxn modelId="{0916F7DE-1E2B-440F-B12F-B4ECE423CC2C}" type="presParOf" srcId="{8279A34B-6EED-476D-A631-9044D4072028}" destId="{6E0F59FB-8343-4086-907D-ADE04B001772}" srcOrd="0" destOrd="0" presId="urn:microsoft.com/office/officeart/2009/3/layout/HorizontalOrganizationChart"/>
    <dgm:cxn modelId="{1915CC4C-21D1-4CF3-A37C-D563ABEA8A61}" type="presParOf" srcId="{6E0F59FB-8343-4086-907D-ADE04B001772}" destId="{1FDF8502-2FC7-4419-B4C2-14659BE9BA77}" srcOrd="0" destOrd="0" presId="urn:microsoft.com/office/officeart/2009/3/layout/HorizontalOrganizationChart"/>
    <dgm:cxn modelId="{AD10792A-773C-42CF-9C7C-71A7F332EB4E}" type="presParOf" srcId="{6E0F59FB-8343-4086-907D-ADE04B001772}" destId="{01044A81-428C-4437-A67D-68974A168687}" srcOrd="1" destOrd="0" presId="urn:microsoft.com/office/officeart/2009/3/layout/HorizontalOrganizationChart"/>
    <dgm:cxn modelId="{E93CF15E-8458-482D-B368-92CE5A84A6DD}" type="presParOf" srcId="{8279A34B-6EED-476D-A631-9044D4072028}" destId="{33EEEE58-7AEB-4484-899A-BB89D93E9C9A}" srcOrd="1" destOrd="0" presId="urn:microsoft.com/office/officeart/2009/3/layout/HorizontalOrganizationChart"/>
    <dgm:cxn modelId="{48B1E990-63FD-4948-A98C-2A8DF85621D9}" type="presParOf" srcId="{8279A34B-6EED-476D-A631-9044D4072028}" destId="{EE5B1B08-2771-4676-9C2F-60B1C8D4C0E7}" srcOrd="2" destOrd="0" presId="urn:microsoft.com/office/officeart/2009/3/layout/HorizontalOrganizationChart"/>
    <dgm:cxn modelId="{E0EF2178-C1CA-4174-BBB8-C717DA1245F0}" type="presParOf" srcId="{B4A477C8-E840-426C-A85F-A53FAA749DA7}" destId="{B238D6E1-B525-4C08-8CD5-88F4C0EF9003}" srcOrd="2" destOrd="0" presId="urn:microsoft.com/office/officeart/2009/3/layout/HorizontalOrganizationChart"/>
    <dgm:cxn modelId="{FDB4DEB0-5B3B-4629-B676-3A089BBA3FE0}" type="presParOf" srcId="{3720BA60-5181-4092-BA67-B43AADE15BA7}" destId="{505BE37E-52BF-4799-B2B3-B7C9462E05C7}" srcOrd="2" destOrd="0" presId="urn:microsoft.com/office/officeart/2009/3/layout/HorizontalOrganizationChart"/>
    <dgm:cxn modelId="{C009E9F1-FDF9-4F88-8ABB-A6C6D6CB5663}" type="presParOf" srcId="{3720BA60-5181-4092-BA67-B43AADE15BA7}" destId="{64BD7BE4-3921-410A-92E9-A97A559D09D4}" srcOrd="3" destOrd="0" presId="urn:microsoft.com/office/officeart/2009/3/layout/HorizontalOrganizationChart"/>
    <dgm:cxn modelId="{A1E88E13-F278-4981-88FA-75F1CA101C35}" type="presParOf" srcId="{64BD7BE4-3921-410A-92E9-A97A559D09D4}" destId="{F01E1C43-8DC9-4047-8FA6-80BAAAEF457F}" srcOrd="0" destOrd="0" presId="urn:microsoft.com/office/officeart/2009/3/layout/HorizontalOrganizationChart"/>
    <dgm:cxn modelId="{4B4958FD-8B2B-4DF0-97DE-49716363AB7A}" type="presParOf" srcId="{F01E1C43-8DC9-4047-8FA6-80BAAAEF457F}" destId="{48F76D6E-A3CF-4AD8-8653-B037E1291A2A}" srcOrd="0" destOrd="0" presId="urn:microsoft.com/office/officeart/2009/3/layout/HorizontalOrganizationChart"/>
    <dgm:cxn modelId="{C934234A-F90F-4AF2-9AF8-B2B0F9819537}" type="presParOf" srcId="{F01E1C43-8DC9-4047-8FA6-80BAAAEF457F}" destId="{83F9CE97-4239-48AC-A1DC-DB3C8F36B961}" srcOrd="1" destOrd="0" presId="urn:microsoft.com/office/officeart/2009/3/layout/HorizontalOrganizationChart"/>
    <dgm:cxn modelId="{607AF2D6-F829-46AC-89A0-ABB930EC7E58}" type="presParOf" srcId="{64BD7BE4-3921-410A-92E9-A97A559D09D4}" destId="{D0BB8573-82C6-49FF-B684-02BEA7CC99EC}" srcOrd="1" destOrd="0" presId="urn:microsoft.com/office/officeart/2009/3/layout/HorizontalOrganizationChart"/>
    <dgm:cxn modelId="{31759681-7159-44AC-9804-354D55567E34}" type="presParOf" srcId="{64BD7BE4-3921-410A-92E9-A97A559D09D4}" destId="{E0BB4454-9F6B-481C-ABC1-591C43E743EA}" srcOrd="2" destOrd="0" presId="urn:microsoft.com/office/officeart/2009/3/layout/HorizontalOrganizationChart"/>
    <dgm:cxn modelId="{88ED5436-BFE2-44B6-B9C5-843B45AC0225}" type="presParOf" srcId="{02CFF88D-D500-4635-A715-05C1094BCC8D}" destId="{E4761208-8435-46EF-B0A6-9A3E68CF89D6}" srcOrd="2" destOrd="0" presId="urn:microsoft.com/office/officeart/2009/3/layout/HorizontalOrganizationChart"/>
    <dgm:cxn modelId="{0E808319-AB91-4EFF-9D7A-6695830DD0E4}" type="presParOf" srcId="{529E1685-F297-490A-815C-C4CFAAD2E2AA}" destId="{6E69BC11-D3BD-4081-8A87-3133460279D6}" srcOrd="2" destOrd="0" presId="urn:microsoft.com/office/officeart/2009/3/layout/HorizontalOrganizationChart"/>
    <dgm:cxn modelId="{88B63088-D950-47C2-A689-4206B2F86ED8}" type="presParOf" srcId="{C631C2FA-6E33-40B2-8E37-A4C4CB55A165}" destId="{6388CA05-DA0A-4FE8-A444-C24987A8E31C}"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3EA6DC-6BFD-426D-8458-F364A1C6C6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6F37240-704F-4FFB-B5B3-DAD3BF263C93}">
      <dgm:prSet phldrT="[Text]"/>
      <dgm:spPr/>
      <dgm:t>
        <a:bodyPr/>
        <a:lstStyle/>
        <a:p>
          <a:pPr rtl="0"/>
          <a:r>
            <a:rPr lang="en-US" dirty="0">
              <a:latin typeface="Corbel" panose="020B0503020204020204"/>
            </a:rPr>
            <a:t>Provide</a:t>
          </a:r>
          <a:r>
            <a:rPr lang="en-US" dirty="0"/>
            <a:t> assistance regardless of income or eligibility</a:t>
          </a:r>
          <a:endParaRPr lang="en-US" dirty="0">
            <a:latin typeface="Arial"/>
          </a:endParaRPr>
        </a:p>
      </dgm:t>
    </dgm:pt>
    <dgm:pt modelId="{FFDBBFD9-A1CD-477B-9F05-F66A43EF43A2}" type="parTrans" cxnId="{9A3AEF84-E690-468C-A5B8-1611C4C9916F}">
      <dgm:prSet/>
      <dgm:spPr/>
      <dgm:t>
        <a:bodyPr/>
        <a:lstStyle/>
        <a:p>
          <a:endParaRPr lang="en-US"/>
        </a:p>
      </dgm:t>
    </dgm:pt>
    <dgm:pt modelId="{01B76C76-DC11-4247-B042-F3F55B7A6925}" type="sibTrans" cxnId="{9A3AEF84-E690-468C-A5B8-1611C4C9916F}">
      <dgm:prSet/>
      <dgm:spPr/>
      <dgm:t>
        <a:bodyPr/>
        <a:lstStyle/>
        <a:p>
          <a:endParaRPr lang="en-US"/>
        </a:p>
      </dgm:t>
    </dgm:pt>
    <dgm:pt modelId="{58A72F79-6B6F-45D2-A9CD-0D3CF4C8F7BD}">
      <dgm:prSet phldrT="[Text]"/>
      <dgm:spPr/>
      <dgm:t>
        <a:bodyPr/>
        <a:lstStyle/>
        <a:p>
          <a:pPr rtl="0"/>
          <a:r>
            <a:rPr lang="en-US"/>
            <a:t>Provide resource/community service information at no </a:t>
          </a:r>
          <a:r>
            <a:rPr lang="en-US">
              <a:latin typeface="Corbel"/>
            </a:rPr>
            <a:t>or low cost</a:t>
          </a:r>
        </a:p>
      </dgm:t>
    </dgm:pt>
    <dgm:pt modelId="{EF67CAC3-EC41-4830-B5C5-861D35DD0D0A}" type="parTrans" cxnId="{0C7993BB-4287-4D08-A4CB-3620381DF691}">
      <dgm:prSet/>
      <dgm:spPr/>
      <dgm:t>
        <a:bodyPr/>
        <a:lstStyle/>
        <a:p>
          <a:endParaRPr lang="en-US"/>
        </a:p>
      </dgm:t>
    </dgm:pt>
    <dgm:pt modelId="{74B142E1-FE0A-4A2C-9727-9B3C8C9CAE61}" type="sibTrans" cxnId="{0C7993BB-4287-4D08-A4CB-3620381DF691}">
      <dgm:prSet/>
      <dgm:spPr/>
      <dgm:t>
        <a:bodyPr/>
        <a:lstStyle/>
        <a:p>
          <a:endParaRPr lang="en-US"/>
        </a:p>
      </dgm:t>
    </dgm:pt>
    <dgm:pt modelId="{7A67024B-CF27-4109-8F82-56B6D6D4556E}">
      <dgm:prSet phldr="0"/>
      <dgm:spPr/>
      <dgm:t>
        <a:bodyPr/>
        <a:lstStyle/>
        <a:p>
          <a:pPr rtl="0"/>
          <a:r>
            <a:rPr lang="en-US">
              <a:latin typeface="Corbel"/>
            </a:rPr>
            <a:t>Provide programs &amp; services to older adults and individuals with disabilities based on reimbursement from AGE </a:t>
          </a:r>
        </a:p>
      </dgm:t>
    </dgm:pt>
    <dgm:pt modelId="{0AECF0F3-DCD3-4C88-8E44-3D5C7EF98A80}" type="parTrans" cxnId="{E24ED099-177E-4214-9FE7-3399FA19905F}">
      <dgm:prSet/>
      <dgm:spPr/>
      <dgm:t>
        <a:bodyPr/>
        <a:lstStyle/>
        <a:p>
          <a:endParaRPr lang="en-US"/>
        </a:p>
      </dgm:t>
    </dgm:pt>
    <dgm:pt modelId="{86581F8E-AEFE-49FB-9D99-707B9FFADBD9}" type="sibTrans" cxnId="{E24ED099-177E-4214-9FE7-3399FA19905F}">
      <dgm:prSet/>
      <dgm:spPr/>
      <dgm:t>
        <a:bodyPr/>
        <a:lstStyle/>
        <a:p>
          <a:endParaRPr lang="en-US"/>
        </a:p>
      </dgm:t>
    </dgm:pt>
    <dgm:pt modelId="{5D33A299-959D-421B-933C-BA2CA4726677}" type="pres">
      <dgm:prSet presAssocID="{163EA6DC-6BFD-426D-8458-F364A1C6C6C7}" presName="diagram" presStyleCnt="0">
        <dgm:presLayoutVars>
          <dgm:dir/>
          <dgm:resizeHandles val="exact"/>
        </dgm:presLayoutVars>
      </dgm:prSet>
      <dgm:spPr/>
    </dgm:pt>
    <dgm:pt modelId="{6CD17B6A-BC98-4691-B113-655E56EDCFDB}" type="pres">
      <dgm:prSet presAssocID="{C6F37240-704F-4FFB-B5B3-DAD3BF263C93}" presName="node" presStyleLbl="node1" presStyleIdx="0" presStyleCnt="3">
        <dgm:presLayoutVars>
          <dgm:bulletEnabled val="1"/>
        </dgm:presLayoutVars>
      </dgm:prSet>
      <dgm:spPr/>
    </dgm:pt>
    <dgm:pt modelId="{35155338-3946-44ED-B1DF-7D7BEF98FFD4}" type="pres">
      <dgm:prSet presAssocID="{01B76C76-DC11-4247-B042-F3F55B7A6925}" presName="sibTrans" presStyleCnt="0"/>
      <dgm:spPr/>
    </dgm:pt>
    <dgm:pt modelId="{CBE7FA94-8998-42CE-96D8-286B8B59BA5E}" type="pres">
      <dgm:prSet presAssocID="{7A67024B-CF27-4109-8F82-56B6D6D4556E}" presName="node" presStyleLbl="node1" presStyleIdx="1" presStyleCnt="3">
        <dgm:presLayoutVars>
          <dgm:bulletEnabled val="1"/>
        </dgm:presLayoutVars>
      </dgm:prSet>
      <dgm:spPr/>
    </dgm:pt>
    <dgm:pt modelId="{3C9EBEA9-EF1F-4DA4-B648-086E81B226DE}" type="pres">
      <dgm:prSet presAssocID="{86581F8E-AEFE-49FB-9D99-707B9FFADBD9}" presName="sibTrans" presStyleCnt="0"/>
      <dgm:spPr/>
    </dgm:pt>
    <dgm:pt modelId="{8C98224D-011B-46AB-BF00-7FC8070C1285}" type="pres">
      <dgm:prSet presAssocID="{58A72F79-6B6F-45D2-A9CD-0D3CF4C8F7BD}" presName="node" presStyleLbl="node1" presStyleIdx="2" presStyleCnt="3">
        <dgm:presLayoutVars>
          <dgm:bulletEnabled val="1"/>
        </dgm:presLayoutVars>
      </dgm:prSet>
      <dgm:spPr/>
    </dgm:pt>
  </dgm:ptLst>
  <dgm:cxnLst>
    <dgm:cxn modelId="{98738422-7F72-470D-BB2D-C46619A87DFB}" type="presOf" srcId="{58A72F79-6B6F-45D2-A9CD-0D3CF4C8F7BD}" destId="{8C98224D-011B-46AB-BF00-7FC8070C1285}" srcOrd="0" destOrd="0" presId="urn:microsoft.com/office/officeart/2005/8/layout/default"/>
    <dgm:cxn modelId="{4D3BB33A-3FC3-41C7-BF47-D90B560D3332}" type="presOf" srcId="{7A67024B-CF27-4109-8F82-56B6D6D4556E}" destId="{CBE7FA94-8998-42CE-96D8-286B8B59BA5E}" srcOrd="0" destOrd="0" presId="urn:microsoft.com/office/officeart/2005/8/layout/default"/>
    <dgm:cxn modelId="{2DD44448-5B25-4518-9B50-A178446196D0}" type="presOf" srcId="{C6F37240-704F-4FFB-B5B3-DAD3BF263C93}" destId="{6CD17B6A-BC98-4691-B113-655E56EDCFDB}" srcOrd="0" destOrd="0" presId="urn:microsoft.com/office/officeart/2005/8/layout/default"/>
    <dgm:cxn modelId="{9A3AEF84-E690-468C-A5B8-1611C4C9916F}" srcId="{163EA6DC-6BFD-426D-8458-F364A1C6C6C7}" destId="{C6F37240-704F-4FFB-B5B3-DAD3BF263C93}" srcOrd="0" destOrd="0" parTransId="{FFDBBFD9-A1CD-477B-9F05-F66A43EF43A2}" sibTransId="{01B76C76-DC11-4247-B042-F3F55B7A6925}"/>
    <dgm:cxn modelId="{32CE4293-F428-422F-9EBF-13DF120B6B9A}" type="presOf" srcId="{163EA6DC-6BFD-426D-8458-F364A1C6C6C7}" destId="{5D33A299-959D-421B-933C-BA2CA4726677}" srcOrd="0" destOrd="0" presId="urn:microsoft.com/office/officeart/2005/8/layout/default"/>
    <dgm:cxn modelId="{E24ED099-177E-4214-9FE7-3399FA19905F}" srcId="{163EA6DC-6BFD-426D-8458-F364A1C6C6C7}" destId="{7A67024B-CF27-4109-8F82-56B6D6D4556E}" srcOrd="1" destOrd="0" parTransId="{0AECF0F3-DCD3-4C88-8E44-3D5C7EF98A80}" sibTransId="{86581F8E-AEFE-49FB-9D99-707B9FFADBD9}"/>
    <dgm:cxn modelId="{0C7993BB-4287-4D08-A4CB-3620381DF691}" srcId="{163EA6DC-6BFD-426D-8458-F364A1C6C6C7}" destId="{58A72F79-6B6F-45D2-A9CD-0D3CF4C8F7BD}" srcOrd="2" destOrd="0" parTransId="{EF67CAC3-EC41-4830-B5C5-861D35DD0D0A}" sibTransId="{74B142E1-FE0A-4A2C-9727-9B3C8C9CAE61}"/>
    <dgm:cxn modelId="{99DFA29F-5C7E-455F-8043-555965751A79}" type="presParOf" srcId="{5D33A299-959D-421B-933C-BA2CA4726677}" destId="{6CD17B6A-BC98-4691-B113-655E56EDCFDB}" srcOrd="0" destOrd="0" presId="urn:microsoft.com/office/officeart/2005/8/layout/default"/>
    <dgm:cxn modelId="{D35DC655-B534-4CEB-9F9B-308E3B4C345E}" type="presParOf" srcId="{5D33A299-959D-421B-933C-BA2CA4726677}" destId="{35155338-3946-44ED-B1DF-7D7BEF98FFD4}" srcOrd="1" destOrd="0" presId="urn:microsoft.com/office/officeart/2005/8/layout/default"/>
    <dgm:cxn modelId="{D06BBC0D-14EC-4523-9896-28D8F67B0723}" type="presParOf" srcId="{5D33A299-959D-421B-933C-BA2CA4726677}" destId="{CBE7FA94-8998-42CE-96D8-286B8B59BA5E}" srcOrd="2" destOrd="0" presId="urn:microsoft.com/office/officeart/2005/8/layout/default"/>
    <dgm:cxn modelId="{728F3992-F918-445D-95A4-232B2A903584}" type="presParOf" srcId="{5D33A299-959D-421B-933C-BA2CA4726677}" destId="{3C9EBEA9-EF1F-4DA4-B648-086E81B226DE}" srcOrd="3" destOrd="0" presId="urn:microsoft.com/office/officeart/2005/8/layout/default"/>
    <dgm:cxn modelId="{280837CE-3EB7-49BB-A27D-6A50F1E54097}" type="presParOf" srcId="{5D33A299-959D-421B-933C-BA2CA4726677}" destId="{8C98224D-011B-46AB-BF00-7FC8070C128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8463E1-A2FD-4373-8828-08EBB2E0663F}" type="doc">
      <dgm:prSet loTypeId="urn:microsoft.com/office/officeart/2005/8/layout/vList4" loCatId="list" qsTypeId="urn:microsoft.com/office/officeart/2005/8/quickstyle/simple2" qsCatId="simple" csTypeId="urn:microsoft.com/office/officeart/2005/8/colors/accent3_2" csCatId="accent3" phldr="1"/>
      <dgm:spPr/>
      <dgm:t>
        <a:bodyPr/>
        <a:lstStyle/>
        <a:p>
          <a:endParaRPr lang="en-US"/>
        </a:p>
      </dgm:t>
    </dgm:pt>
    <dgm:pt modelId="{5ED31FDE-9A6B-4F1E-B458-89B752F6ECDA}">
      <dgm:prSet phldrT="[Text]"/>
      <dgm:spPr/>
      <dgm:t>
        <a:bodyPr/>
        <a:lstStyle/>
        <a:p>
          <a:r>
            <a:rPr lang="en-US" b="1"/>
            <a:t>Age</a:t>
          </a:r>
        </a:p>
      </dgm:t>
    </dgm:pt>
    <dgm:pt modelId="{259DBCFF-349F-46DC-A97C-AB7028C3A679}" type="parTrans" cxnId="{00820BE3-2DCF-4AB3-A253-7EBCF2A91287}">
      <dgm:prSet/>
      <dgm:spPr/>
      <dgm:t>
        <a:bodyPr/>
        <a:lstStyle/>
        <a:p>
          <a:endParaRPr lang="en-US"/>
        </a:p>
      </dgm:t>
    </dgm:pt>
    <dgm:pt modelId="{C6CAB0EF-7183-41FA-B1FE-562F9C025749}" type="sibTrans" cxnId="{00820BE3-2DCF-4AB3-A253-7EBCF2A91287}">
      <dgm:prSet/>
      <dgm:spPr/>
      <dgm:t>
        <a:bodyPr/>
        <a:lstStyle/>
        <a:p>
          <a:endParaRPr lang="en-US"/>
        </a:p>
      </dgm:t>
    </dgm:pt>
    <dgm:pt modelId="{D14F4B70-F12F-459B-B4A0-3F56BF3AD48F}">
      <dgm:prSet phldrT="[Text]"/>
      <dgm:spPr/>
      <dgm:t>
        <a:bodyPr/>
        <a:lstStyle/>
        <a:p>
          <a:pPr rtl="0"/>
          <a:r>
            <a:rPr lang="en-US"/>
            <a:t>60</a:t>
          </a:r>
          <a:r>
            <a:rPr lang="en-US">
              <a:latin typeface="Corbel" panose="020B0503020204020204"/>
            </a:rPr>
            <a:t>+</a:t>
          </a:r>
          <a:endParaRPr lang="en-US"/>
        </a:p>
      </dgm:t>
    </dgm:pt>
    <dgm:pt modelId="{324427D3-9FC0-4677-9812-9DC88563D418}" type="parTrans" cxnId="{DF888EF6-520A-4895-84F0-6225D3F5EE7E}">
      <dgm:prSet/>
      <dgm:spPr/>
      <dgm:t>
        <a:bodyPr/>
        <a:lstStyle/>
        <a:p>
          <a:endParaRPr lang="en-US"/>
        </a:p>
      </dgm:t>
    </dgm:pt>
    <dgm:pt modelId="{95F399FE-6DA7-48F4-A157-6B9CB3755114}" type="sibTrans" cxnId="{DF888EF6-520A-4895-84F0-6225D3F5EE7E}">
      <dgm:prSet/>
      <dgm:spPr/>
      <dgm:t>
        <a:bodyPr/>
        <a:lstStyle/>
        <a:p>
          <a:endParaRPr lang="en-US"/>
        </a:p>
      </dgm:t>
    </dgm:pt>
    <dgm:pt modelId="{0E29CA8F-F8F2-42F0-AFF2-337640AF3CC1}">
      <dgm:prSet phldrT="[Text]"/>
      <dgm:spPr/>
      <dgm:t>
        <a:bodyPr/>
        <a:lstStyle/>
        <a:p>
          <a:r>
            <a:rPr lang="en-US"/>
            <a:t>Under age 60 with a diagnosis of Alzheimer’s or related Dementia disorder</a:t>
          </a:r>
        </a:p>
      </dgm:t>
    </dgm:pt>
    <dgm:pt modelId="{9B4C63A2-9BB2-4F3D-AB59-64B63167CA33}" type="parTrans" cxnId="{01376924-8C3A-4781-9F42-E700B885B7FD}">
      <dgm:prSet/>
      <dgm:spPr/>
      <dgm:t>
        <a:bodyPr/>
        <a:lstStyle/>
        <a:p>
          <a:endParaRPr lang="en-US"/>
        </a:p>
      </dgm:t>
    </dgm:pt>
    <dgm:pt modelId="{E094ACDD-BB63-4973-8088-54462AFBB0D4}" type="sibTrans" cxnId="{01376924-8C3A-4781-9F42-E700B885B7FD}">
      <dgm:prSet/>
      <dgm:spPr/>
      <dgm:t>
        <a:bodyPr/>
        <a:lstStyle/>
        <a:p>
          <a:endParaRPr lang="en-US"/>
        </a:p>
      </dgm:t>
    </dgm:pt>
    <dgm:pt modelId="{1613DFD8-CCCA-496C-B008-0C0EC44C9A8C}">
      <dgm:prSet phldrT="[Text]"/>
      <dgm:spPr/>
      <dgm:t>
        <a:bodyPr/>
        <a:lstStyle/>
        <a:p>
          <a:r>
            <a:rPr lang="en-US" b="1"/>
            <a:t>Residence</a:t>
          </a:r>
        </a:p>
      </dgm:t>
    </dgm:pt>
    <dgm:pt modelId="{1EBDC21C-4A4E-4830-AE29-74A41BFB5CDE}" type="parTrans" cxnId="{9FF462A1-3519-485B-88A8-D81E7A9D32FF}">
      <dgm:prSet/>
      <dgm:spPr/>
      <dgm:t>
        <a:bodyPr/>
        <a:lstStyle/>
        <a:p>
          <a:endParaRPr lang="en-US"/>
        </a:p>
      </dgm:t>
    </dgm:pt>
    <dgm:pt modelId="{4BC12400-47ED-46F3-9424-D7C9B4AA7DDC}" type="sibTrans" cxnId="{9FF462A1-3519-485B-88A8-D81E7A9D32FF}">
      <dgm:prSet/>
      <dgm:spPr/>
      <dgm:t>
        <a:bodyPr/>
        <a:lstStyle/>
        <a:p>
          <a:endParaRPr lang="en-US"/>
        </a:p>
      </dgm:t>
    </dgm:pt>
    <dgm:pt modelId="{38BF718C-76A8-424A-B2DB-25DB6472EE59}">
      <dgm:prSet phldrT="[Text]"/>
      <dgm:spPr/>
      <dgm:t>
        <a:bodyPr/>
        <a:lstStyle/>
        <a:p>
          <a:r>
            <a:rPr lang="en-US"/>
            <a:t>Resident of Massachusetts </a:t>
          </a:r>
        </a:p>
      </dgm:t>
    </dgm:pt>
    <dgm:pt modelId="{1640FCC8-B51F-4881-AA2D-17F16CD55DA6}" type="parTrans" cxnId="{69C1AE12-56BA-48EC-AA1F-AFBBEDF74D2C}">
      <dgm:prSet/>
      <dgm:spPr/>
      <dgm:t>
        <a:bodyPr/>
        <a:lstStyle/>
        <a:p>
          <a:endParaRPr lang="en-US"/>
        </a:p>
      </dgm:t>
    </dgm:pt>
    <dgm:pt modelId="{DF49AB4D-F771-4F8E-AE56-9B8D483D0B95}" type="sibTrans" cxnId="{69C1AE12-56BA-48EC-AA1F-AFBBEDF74D2C}">
      <dgm:prSet/>
      <dgm:spPr/>
      <dgm:t>
        <a:bodyPr/>
        <a:lstStyle/>
        <a:p>
          <a:endParaRPr lang="en-US"/>
        </a:p>
      </dgm:t>
    </dgm:pt>
    <dgm:pt modelId="{D1039252-3969-4B5C-BE70-FD0D8A5ED5EE}">
      <dgm:prSet phldrT="[Text]"/>
      <dgm:spPr/>
      <dgm:t>
        <a:bodyPr/>
        <a:lstStyle/>
        <a:p>
          <a:r>
            <a:rPr lang="en-US"/>
            <a:t>Not living in an institutional setting or Assisted Living Residence</a:t>
          </a:r>
        </a:p>
      </dgm:t>
    </dgm:pt>
    <dgm:pt modelId="{0059F3A0-ED2C-42AC-A3DD-1994BD459361}" type="parTrans" cxnId="{4571B2EA-6A2D-48E6-A7CB-03E8B417E029}">
      <dgm:prSet/>
      <dgm:spPr/>
      <dgm:t>
        <a:bodyPr/>
        <a:lstStyle/>
        <a:p>
          <a:endParaRPr lang="en-US"/>
        </a:p>
      </dgm:t>
    </dgm:pt>
    <dgm:pt modelId="{060FD11A-B0B2-4CED-9268-B070C47851D3}" type="sibTrans" cxnId="{4571B2EA-6A2D-48E6-A7CB-03E8B417E029}">
      <dgm:prSet/>
      <dgm:spPr/>
      <dgm:t>
        <a:bodyPr/>
        <a:lstStyle/>
        <a:p>
          <a:endParaRPr lang="en-US"/>
        </a:p>
      </dgm:t>
    </dgm:pt>
    <dgm:pt modelId="{3AC3BD99-2F45-4917-B268-04F25081DEF8}" type="pres">
      <dgm:prSet presAssocID="{DF8463E1-A2FD-4373-8828-08EBB2E0663F}" presName="linear" presStyleCnt="0">
        <dgm:presLayoutVars>
          <dgm:dir/>
          <dgm:resizeHandles val="exact"/>
        </dgm:presLayoutVars>
      </dgm:prSet>
      <dgm:spPr/>
    </dgm:pt>
    <dgm:pt modelId="{A9254F46-5DB7-4292-9DBA-751494D7B903}" type="pres">
      <dgm:prSet presAssocID="{5ED31FDE-9A6B-4F1E-B458-89B752F6ECDA}" presName="comp" presStyleCnt="0"/>
      <dgm:spPr/>
    </dgm:pt>
    <dgm:pt modelId="{B3A20C1C-A31A-4B51-A805-3BA2538CC52A}" type="pres">
      <dgm:prSet presAssocID="{5ED31FDE-9A6B-4F1E-B458-89B752F6ECDA}" presName="box" presStyleLbl="node1" presStyleIdx="0" presStyleCnt="2"/>
      <dgm:spPr/>
    </dgm:pt>
    <dgm:pt modelId="{336AE595-207B-4EEE-A9E3-AF88E1A336E3}" type="pres">
      <dgm:prSet presAssocID="{5ED31FDE-9A6B-4F1E-B458-89B752F6ECDA}" presName="img" presStyleLbl="fgImgPlace1" presStyleIdx="0" presStyleCnt="2" custLinFactNeighborX="-2795" custLinFactNeighborY="946"/>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extLst>
        <a:ext uri="{E40237B7-FDA0-4F09-8148-C483321AD2D9}">
          <dgm14:cNvPr xmlns:dgm14="http://schemas.microsoft.com/office/drawing/2010/diagram" id="0" name="" descr="Happy elderly couple in green field"/>
        </a:ext>
      </dgm:extLst>
    </dgm:pt>
    <dgm:pt modelId="{DB923FD3-E587-4DA7-8E2A-C48EE27A40DA}" type="pres">
      <dgm:prSet presAssocID="{5ED31FDE-9A6B-4F1E-B458-89B752F6ECDA}" presName="text" presStyleLbl="node1" presStyleIdx="0" presStyleCnt="2">
        <dgm:presLayoutVars>
          <dgm:bulletEnabled val="1"/>
        </dgm:presLayoutVars>
      </dgm:prSet>
      <dgm:spPr/>
    </dgm:pt>
    <dgm:pt modelId="{73798B41-F2CF-4943-9618-C53AD2221019}" type="pres">
      <dgm:prSet presAssocID="{C6CAB0EF-7183-41FA-B1FE-562F9C025749}" presName="spacer" presStyleCnt="0"/>
      <dgm:spPr/>
    </dgm:pt>
    <dgm:pt modelId="{AA08E81C-9A1A-486D-B633-681A9641627C}" type="pres">
      <dgm:prSet presAssocID="{1613DFD8-CCCA-496C-B008-0C0EC44C9A8C}" presName="comp" presStyleCnt="0"/>
      <dgm:spPr/>
    </dgm:pt>
    <dgm:pt modelId="{4A58272E-8310-4DDB-B662-9E9FCEB54E21}" type="pres">
      <dgm:prSet presAssocID="{1613DFD8-CCCA-496C-B008-0C0EC44C9A8C}" presName="box" presStyleLbl="node1" presStyleIdx="1" presStyleCnt="2"/>
      <dgm:spPr/>
    </dgm:pt>
    <dgm:pt modelId="{80016BE1-A1F6-482F-B9DF-7530B490B9DD}" type="pres">
      <dgm:prSet presAssocID="{1613DFD8-CCCA-496C-B008-0C0EC44C9A8C}"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extLst>
        <a:ext uri="{E40237B7-FDA0-4F09-8148-C483321AD2D9}">
          <dgm14:cNvPr xmlns:dgm14="http://schemas.microsoft.com/office/drawing/2010/diagram" id="0" name="" descr="Elderly couple practicing Tai Chi"/>
        </a:ext>
      </dgm:extLst>
    </dgm:pt>
    <dgm:pt modelId="{A7ED5327-1B00-4605-B2EE-74FC0A9D9D43}" type="pres">
      <dgm:prSet presAssocID="{1613DFD8-CCCA-496C-B008-0C0EC44C9A8C}" presName="text" presStyleLbl="node1" presStyleIdx="1" presStyleCnt="2">
        <dgm:presLayoutVars>
          <dgm:bulletEnabled val="1"/>
        </dgm:presLayoutVars>
      </dgm:prSet>
      <dgm:spPr/>
    </dgm:pt>
  </dgm:ptLst>
  <dgm:cxnLst>
    <dgm:cxn modelId="{B50B6408-C55F-44E0-B802-E2912E0CAE04}" type="presOf" srcId="{0E29CA8F-F8F2-42F0-AFF2-337640AF3CC1}" destId="{B3A20C1C-A31A-4B51-A805-3BA2538CC52A}" srcOrd="0" destOrd="2" presId="urn:microsoft.com/office/officeart/2005/8/layout/vList4"/>
    <dgm:cxn modelId="{69C1AE12-56BA-48EC-AA1F-AFBBEDF74D2C}" srcId="{1613DFD8-CCCA-496C-B008-0C0EC44C9A8C}" destId="{38BF718C-76A8-424A-B2DB-25DB6472EE59}" srcOrd="0" destOrd="0" parTransId="{1640FCC8-B51F-4881-AA2D-17F16CD55DA6}" sibTransId="{DF49AB4D-F771-4F8E-AE56-9B8D483D0B95}"/>
    <dgm:cxn modelId="{96129F19-A720-4FDC-8FC0-76ACE3685787}" type="presOf" srcId="{38BF718C-76A8-424A-B2DB-25DB6472EE59}" destId="{4A58272E-8310-4DDB-B662-9E9FCEB54E21}" srcOrd="0" destOrd="1" presId="urn:microsoft.com/office/officeart/2005/8/layout/vList4"/>
    <dgm:cxn modelId="{01376924-8C3A-4781-9F42-E700B885B7FD}" srcId="{5ED31FDE-9A6B-4F1E-B458-89B752F6ECDA}" destId="{0E29CA8F-F8F2-42F0-AFF2-337640AF3CC1}" srcOrd="1" destOrd="0" parTransId="{9B4C63A2-9BB2-4F3D-AB59-64B63167CA33}" sibTransId="{E094ACDD-BB63-4973-8088-54462AFBB0D4}"/>
    <dgm:cxn modelId="{8A5B1835-4241-4663-9F9B-E54B7126C1E0}" type="presOf" srcId="{D1039252-3969-4B5C-BE70-FD0D8A5ED5EE}" destId="{A7ED5327-1B00-4605-B2EE-74FC0A9D9D43}" srcOrd="1" destOrd="2" presId="urn:microsoft.com/office/officeart/2005/8/layout/vList4"/>
    <dgm:cxn modelId="{C99F8563-ADCE-408A-8377-C8AF91727F46}" type="presOf" srcId="{D14F4B70-F12F-459B-B4A0-3F56BF3AD48F}" destId="{B3A20C1C-A31A-4B51-A805-3BA2538CC52A}" srcOrd="0" destOrd="1" presId="urn:microsoft.com/office/officeart/2005/8/layout/vList4"/>
    <dgm:cxn modelId="{1D854F4A-EA82-4614-970C-9486E2E1246C}" type="presOf" srcId="{1613DFD8-CCCA-496C-B008-0C0EC44C9A8C}" destId="{A7ED5327-1B00-4605-B2EE-74FC0A9D9D43}" srcOrd="1" destOrd="0" presId="urn:microsoft.com/office/officeart/2005/8/layout/vList4"/>
    <dgm:cxn modelId="{74E0D176-88A2-4007-983B-7AD81652DE68}" type="presOf" srcId="{D1039252-3969-4B5C-BE70-FD0D8A5ED5EE}" destId="{4A58272E-8310-4DDB-B662-9E9FCEB54E21}" srcOrd="0" destOrd="2" presId="urn:microsoft.com/office/officeart/2005/8/layout/vList4"/>
    <dgm:cxn modelId="{ED712D9B-FAFB-4A22-BA6E-47605AB66B5A}" type="presOf" srcId="{38BF718C-76A8-424A-B2DB-25DB6472EE59}" destId="{A7ED5327-1B00-4605-B2EE-74FC0A9D9D43}" srcOrd="1" destOrd="1" presId="urn:microsoft.com/office/officeart/2005/8/layout/vList4"/>
    <dgm:cxn modelId="{98DDBC9B-B3E7-4469-8F16-1D8F8606087C}" type="presOf" srcId="{1613DFD8-CCCA-496C-B008-0C0EC44C9A8C}" destId="{4A58272E-8310-4DDB-B662-9E9FCEB54E21}" srcOrd="0" destOrd="0" presId="urn:microsoft.com/office/officeart/2005/8/layout/vList4"/>
    <dgm:cxn modelId="{9FF462A1-3519-485B-88A8-D81E7A9D32FF}" srcId="{DF8463E1-A2FD-4373-8828-08EBB2E0663F}" destId="{1613DFD8-CCCA-496C-B008-0C0EC44C9A8C}" srcOrd="1" destOrd="0" parTransId="{1EBDC21C-4A4E-4830-AE29-74A41BFB5CDE}" sibTransId="{4BC12400-47ED-46F3-9424-D7C9B4AA7DDC}"/>
    <dgm:cxn modelId="{7F788BAB-61F3-44D4-8EB3-A62B20981B20}" type="presOf" srcId="{0E29CA8F-F8F2-42F0-AFF2-337640AF3CC1}" destId="{DB923FD3-E587-4DA7-8E2A-C48EE27A40DA}" srcOrd="1" destOrd="2" presId="urn:microsoft.com/office/officeart/2005/8/layout/vList4"/>
    <dgm:cxn modelId="{3BCC3BBC-AB5E-4C97-924D-A6F2922774A5}" type="presOf" srcId="{5ED31FDE-9A6B-4F1E-B458-89B752F6ECDA}" destId="{B3A20C1C-A31A-4B51-A805-3BA2538CC52A}" srcOrd="0" destOrd="0" presId="urn:microsoft.com/office/officeart/2005/8/layout/vList4"/>
    <dgm:cxn modelId="{CFF464C0-2760-4EAB-B528-02FA5737DC91}" type="presOf" srcId="{5ED31FDE-9A6B-4F1E-B458-89B752F6ECDA}" destId="{DB923FD3-E587-4DA7-8E2A-C48EE27A40DA}" srcOrd="1" destOrd="0" presId="urn:microsoft.com/office/officeart/2005/8/layout/vList4"/>
    <dgm:cxn modelId="{00820BE3-2DCF-4AB3-A253-7EBCF2A91287}" srcId="{DF8463E1-A2FD-4373-8828-08EBB2E0663F}" destId="{5ED31FDE-9A6B-4F1E-B458-89B752F6ECDA}" srcOrd="0" destOrd="0" parTransId="{259DBCFF-349F-46DC-A97C-AB7028C3A679}" sibTransId="{C6CAB0EF-7183-41FA-B1FE-562F9C025749}"/>
    <dgm:cxn modelId="{4571B2EA-6A2D-48E6-A7CB-03E8B417E029}" srcId="{1613DFD8-CCCA-496C-B008-0C0EC44C9A8C}" destId="{D1039252-3969-4B5C-BE70-FD0D8A5ED5EE}" srcOrd="1" destOrd="0" parTransId="{0059F3A0-ED2C-42AC-A3DD-1994BD459361}" sibTransId="{060FD11A-B0B2-4CED-9268-B070C47851D3}"/>
    <dgm:cxn modelId="{23ECFCF0-1F2E-4E23-8708-D674F6DAA776}" type="presOf" srcId="{DF8463E1-A2FD-4373-8828-08EBB2E0663F}" destId="{3AC3BD99-2F45-4917-B268-04F25081DEF8}" srcOrd="0" destOrd="0" presId="urn:microsoft.com/office/officeart/2005/8/layout/vList4"/>
    <dgm:cxn modelId="{1A4422F6-075F-4C45-A5C1-46C817289DC6}" type="presOf" srcId="{D14F4B70-F12F-459B-B4A0-3F56BF3AD48F}" destId="{DB923FD3-E587-4DA7-8E2A-C48EE27A40DA}" srcOrd="1" destOrd="1" presId="urn:microsoft.com/office/officeart/2005/8/layout/vList4"/>
    <dgm:cxn modelId="{DF888EF6-520A-4895-84F0-6225D3F5EE7E}" srcId="{5ED31FDE-9A6B-4F1E-B458-89B752F6ECDA}" destId="{D14F4B70-F12F-459B-B4A0-3F56BF3AD48F}" srcOrd="0" destOrd="0" parTransId="{324427D3-9FC0-4677-9812-9DC88563D418}" sibTransId="{95F399FE-6DA7-48F4-A157-6B9CB3755114}"/>
    <dgm:cxn modelId="{33441728-0E0B-4E8C-97B6-D43382247EE3}" type="presParOf" srcId="{3AC3BD99-2F45-4917-B268-04F25081DEF8}" destId="{A9254F46-5DB7-4292-9DBA-751494D7B903}" srcOrd="0" destOrd="0" presId="urn:microsoft.com/office/officeart/2005/8/layout/vList4"/>
    <dgm:cxn modelId="{5CC5C92D-297B-42C5-80C5-7E688CBB2733}" type="presParOf" srcId="{A9254F46-5DB7-4292-9DBA-751494D7B903}" destId="{B3A20C1C-A31A-4B51-A805-3BA2538CC52A}" srcOrd="0" destOrd="0" presId="urn:microsoft.com/office/officeart/2005/8/layout/vList4"/>
    <dgm:cxn modelId="{C1E1C146-6040-4D16-8F83-94EEE19109F5}" type="presParOf" srcId="{A9254F46-5DB7-4292-9DBA-751494D7B903}" destId="{336AE595-207B-4EEE-A9E3-AF88E1A336E3}" srcOrd="1" destOrd="0" presId="urn:microsoft.com/office/officeart/2005/8/layout/vList4"/>
    <dgm:cxn modelId="{E45F9E49-BF8A-4ADA-B2FF-D2336B0E27E7}" type="presParOf" srcId="{A9254F46-5DB7-4292-9DBA-751494D7B903}" destId="{DB923FD3-E587-4DA7-8E2A-C48EE27A40DA}" srcOrd="2" destOrd="0" presId="urn:microsoft.com/office/officeart/2005/8/layout/vList4"/>
    <dgm:cxn modelId="{2A31C0A7-8DF8-41E5-B684-73FFF07BF08C}" type="presParOf" srcId="{3AC3BD99-2F45-4917-B268-04F25081DEF8}" destId="{73798B41-F2CF-4943-9618-C53AD2221019}" srcOrd="1" destOrd="0" presId="urn:microsoft.com/office/officeart/2005/8/layout/vList4"/>
    <dgm:cxn modelId="{F944F221-C444-409E-A674-F6C6745634D9}" type="presParOf" srcId="{3AC3BD99-2F45-4917-B268-04F25081DEF8}" destId="{AA08E81C-9A1A-486D-B633-681A9641627C}" srcOrd="2" destOrd="0" presId="urn:microsoft.com/office/officeart/2005/8/layout/vList4"/>
    <dgm:cxn modelId="{E6354378-EE08-4C4C-AC84-94F2DE7C279A}" type="presParOf" srcId="{AA08E81C-9A1A-486D-B633-681A9641627C}" destId="{4A58272E-8310-4DDB-B662-9E9FCEB54E21}" srcOrd="0" destOrd="0" presId="urn:microsoft.com/office/officeart/2005/8/layout/vList4"/>
    <dgm:cxn modelId="{90EB9D04-578E-45B4-945D-65ED1D990E04}" type="presParOf" srcId="{AA08E81C-9A1A-486D-B633-681A9641627C}" destId="{80016BE1-A1F6-482F-B9DF-7530B490B9DD}" srcOrd="1" destOrd="0" presId="urn:microsoft.com/office/officeart/2005/8/layout/vList4"/>
    <dgm:cxn modelId="{573DAAAF-63E7-4A79-82CB-0B52FC542F4B}" type="presParOf" srcId="{AA08E81C-9A1A-486D-B633-681A9641627C}" destId="{A7ED5327-1B00-4605-B2EE-74FC0A9D9D4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928349-8C69-4595-AAE7-CC7D5324C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769F00D-6F07-4BD1-924C-FC3CFB31C136}">
      <dgm:prSet phldrT="[Text]"/>
      <dgm:spPr/>
      <dgm:t>
        <a:bodyPr/>
        <a:lstStyle/>
        <a:p>
          <a:r>
            <a:rPr lang="en-US"/>
            <a:t>Rate Regulations: 101 CMR 417</a:t>
          </a:r>
        </a:p>
      </dgm:t>
    </dgm:pt>
    <dgm:pt modelId="{FB8453C7-08BD-4299-BB0A-FADA8EF48106}" type="parTrans" cxnId="{C7193413-292B-4BA5-BBD0-73CC54534418}">
      <dgm:prSet/>
      <dgm:spPr/>
      <dgm:t>
        <a:bodyPr/>
        <a:lstStyle/>
        <a:p>
          <a:endParaRPr lang="en-US"/>
        </a:p>
      </dgm:t>
    </dgm:pt>
    <dgm:pt modelId="{E3514EB8-616F-4235-956D-175810B6D260}" type="sibTrans" cxnId="{C7193413-292B-4BA5-BBD0-73CC54534418}">
      <dgm:prSet/>
      <dgm:spPr/>
      <dgm:t>
        <a:bodyPr/>
        <a:lstStyle/>
        <a:p>
          <a:endParaRPr lang="en-US"/>
        </a:p>
      </dgm:t>
    </dgm:pt>
    <dgm:pt modelId="{A89D602F-E27B-4C24-8E0D-39863CA3492E}">
      <dgm:prSet phldrT="[Text]"/>
      <dgm:spPr/>
      <dgm:t>
        <a:bodyPr/>
        <a:lstStyle/>
        <a:p>
          <a:pPr rtl="0">
            <a:buNone/>
          </a:pPr>
          <a:r>
            <a:rPr lang="en-US">
              <a:solidFill>
                <a:schemeClr val="accent3"/>
              </a:solidFill>
              <a:latin typeface="Corbel" panose="020B0503020204020204"/>
            </a:rPr>
            <a:t>Establishes the</a:t>
          </a:r>
          <a:r>
            <a:rPr lang="en-US">
              <a:solidFill>
                <a:schemeClr val="accent3"/>
              </a:solidFill>
            </a:rPr>
            <a:t> payment rates for certain elder care services provided to clients of the Executive Office of Aging &amp; Independence (AGE) by Aging Services Access Points (ASAPs) and other designated providers</a:t>
          </a:r>
        </a:p>
      </dgm:t>
    </dgm:pt>
    <dgm:pt modelId="{04AC4613-5173-4731-8D82-1E04EA3E1F8E}" type="parTrans" cxnId="{62D8CC73-98AD-46C2-B156-D4D7DD74D82C}">
      <dgm:prSet/>
      <dgm:spPr/>
      <dgm:t>
        <a:bodyPr/>
        <a:lstStyle/>
        <a:p>
          <a:endParaRPr lang="en-US"/>
        </a:p>
      </dgm:t>
    </dgm:pt>
    <dgm:pt modelId="{AFF61B44-09F7-450F-9242-F493E5E76B23}" type="sibTrans" cxnId="{62D8CC73-98AD-46C2-B156-D4D7DD74D82C}">
      <dgm:prSet/>
      <dgm:spPr/>
      <dgm:t>
        <a:bodyPr/>
        <a:lstStyle/>
        <a:p>
          <a:endParaRPr lang="en-US"/>
        </a:p>
      </dgm:t>
    </dgm:pt>
    <dgm:pt modelId="{4CA5D31A-3CAC-41DC-BA13-EFB8A206B1C0}" type="pres">
      <dgm:prSet presAssocID="{DD928349-8C69-4595-AAE7-CC7D5324C438}" presName="linear" presStyleCnt="0">
        <dgm:presLayoutVars>
          <dgm:dir/>
          <dgm:animLvl val="lvl"/>
          <dgm:resizeHandles val="exact"/>
        </dgm:presLayoutVars>
      </dgm:prSet>
      <dgm:spPr/>
    </dgm:pt>
    <dgm:pt modelId="{5695B46F-1072-4733-9C71-EC76C3B94814}" type="pres">
      <dgm:prSet presAssocID="{E769F00D-6F07-4BD1-924C-FC3CFB31C136}" presName="parentLin" presStyleCnt="0"/>
      <dgm:spPr/>
    </dgm:pt>
    <dgm:pt modelId="{39703B28-7088-4293-987F-760D81AEB004}" type="pres">
      <dgm:prSet presAssocID="{E769F00D-6F07-4BD1-924C-FC3CFB31C136}" presName="parentLeftMargin" presStyleLbl="node1" presStyleIdx="0" presStyleCnt="1"/>
      <dgm:spPr/>
    </dgm:pt>
    <dgm:pt modelId="{E4979AB3-2F5C-4B35-AABB-67E77CBFC3EE}" type="pres">
      <dgm:prSet presAssocID="{E769F00D-6F07-4BD1-924C-FC3CFB31C136}" presName="parentText" presStyleLbl="node1" presStyleIdx="0" presStyleCnt="1">
        <dgm:presLayoutVars>
          <dgm:chMax val="0"/>
          <dgm:bulletEnabled val="1"/>
        </dgm:presLayoutVars>
      </dgm:prSet>
      <dgm:spPr/>
    </dgm:pt>
    <dgm:pt modelId="{7257B5D6-0B40-4533-B08A-56F4C8F5CCE9}" type="pres">
      <dgm:prSet presAssocID="{E769F00D-6F07-4BD1-924C-FC3CFB31C136}" presName="negativeSpace" presStyleCnt="0"/>
      <dgm:spPr/>
    </dgm:pt>
    <dgm:pt modelId="{C17B6DE2-BF93-4709-8964-C38D49A6B527}" type="pres">
      <dgm:prSet presAssocID="{E769F00D-6F07-4BD1-924C-FC3CFB31C136}" presName="childText" presStyleLbl="conFgAcc1" presStyleIdx="0" presStyleCnt="1">
        <dgm:presLayoutVars>
          <dgm:bulletEnabled val="1"/>
        </dgm:presLayoutVars>
      </dgm:prSet>
      <dgm:spPr/>
    </dgm:pt>
  </dgm:ptLst>
  <dgm:cxnLst>
    <dgm:cxn modelId="{C7193413-292B-4BA5-BBD0-73CC54534418}" srcId="{DD928349-8C69-4595-AAE7-CC7D5324C438}" destId="{E769F00D-6F07-4BD1-924C-FC3CFB31C136}" srcOrd="0" destOrd="0" parTransId="{FB8453C7-08BD-4299-BB0A-FADA8EF48106}" sibTransId="{E3514EB8-616F-4235-956D-175810B6D260}"/>
    <dgm:cxn modelId="{CF0BB23F-1AFC-4463-916C-45B5E2948312}" type="presOf" srcId="{E769F00D-6F07-4BD1-924C-FC3CFB31C136}" destId="{E4979AB3-2F5C-4B35-AABB-67E77CBFC3EE}" srcOrd="1" destOrd="0" presId="urn:microsoft.com/office/officeart/2005/8/layout/list1"/>
    <dgm:cxn modelId="{0BF6765C-1205-4BF4-9425-1E3764B84810}" type="presOf" srcId="{E769F00D-6F07-4BD1-924C-FC3CFB31C136}" destId="{39703B28-7088-4293-987F-760D81AEB004}" srcOrd="0" destOrd="0" presId="urn:microsoft.com/office/officeart/2005/8/layout/list1"/>
    <dgm:cxn modelId="{62D8CC73-98AD-46C2-B156-D4D7DD74D82C}" srcId="{E769F00D-6F07-4BD1-924C-FC3CFB31C136}" destId="{A89D602F-E27B-4C24-8E0D-39863CA3492E}" srcOrd="0" destOrd="0" parTransId="{04AC4613-5173-4731-8D82-1E04EA3E1F8E}" sibTransId="{AFF61B44-09F7-450F-9242-F493E5E76B23}"/>
    <dgm:cxn modelId="{D539F4B8-D6F2-4094-BF47-ACC7A8C88EB3}" type="presOf" srcId="{A89D602F-E27B-4C24-8E0D-39863CA3492E}" destId="{C17B6DE2-BF93-4709-8964-C38D49A6B527}" srcOrd="0" destOrd="0" presId="urn:microsoft.com/office/officeart/2005/8/layout/list1"/>
    <dgm:cxn modelId="{759087E6-B04F-4085-8930-52DE66AA03C8}" type="presOf" srcId="{DD928349-8C69-4595-AAE7-CC7D5324C438}" destId="{4CA5D31A-3CAC-41DC-BA13-EFB8A206B1C0}" srcOrd="0" destOrd="0" presId="urn:microsoft.com/office/officeart/2005/8/layout/list1"/>
    <dgm:cxn modelId="{34FE7EDB-DA44-4B66-B6D3-02DF453E48D4}" type="presParOf" srcId="{4CA5D31A-3CAC-41DC-BA13-EFB8A206B1C0}" destId="{5695B46F-1072-4733-9C71-EC76C3B94814}" srcOrd="0" destOrd="0" presId="urn:microsoft.com/office/officeart/2005/8/layout/list1"/>
    <dgm:cxn modelId="{883C0039-63C6-4874-8D47-AAF223749DA3}" type="presParOf" srcId="{5695B46F-1072-4733-9C71-EC76C3B94814}" destId="{39703B28-7088-4293-987F-760D81AEB004}" srcOrd="0" destOrd="0" presId="urn:microsoft.com/office/officeart/2005/8/layout/list1"/>
    <dgm:cxn modelId="{A7D0D228-F626-43E5-B851-6C077B0E7C9B}" type="presParOf" srcId="{5695B46F-1072-4733-9C71-EC76C3B94814}" destId="{E4979AB3-2F5C-4B35-AABB-67E77CBFC3EE}" srcOrd="1" destOrd="0" presId="urn:microsoft.com/office/officeart/2005/8/layout/list1"/>
    <dgm:cxn modelId="{AA898DFE-8261-48DA-B334-88E0F2062AA1}" type="presParOf" srcId="{4CA5D31A-3CAC-41DC-BA13-EFB8A206B1C0}" destId="{7257B5D6-0B40-4533-B08A-56F4C8F5CCE9}" srcOrd="1" destOrd="0" presId="urn:microsoft.com/office/officeart/2005/8/layout/list1"/>
    <dgm:cxn modelId="{4D1BF8C7-46D9-4710-B369-A5E8A9262292}" type="presParOf" srcId="{4CA5D31A-3CAC-41DC-BA13-EFB8A206B1C0}" destId="{C17B6DE2-BF93-4709-8964-C38D49A6B52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B19F05-5C21-4FB1-89ED-46A603CBA494}"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9AAA366E-940B-4BF4-92AA-DF3F61F56EEA}">
      <dgm:prSet phldrT="[Text]"/>
      <dgm:spPr/>
      <dgm:t>
        <a:bodyPr/>
        <a:lstStyle/>
        <a:p>
          <a:pPr rtl="0">
            <a:buNone/>
          </a:pPr>
          <a:r>
            <a:rPr lang="en-US"/>
            <a:t>Home Care Program Monthly </a:t>
          </a:r>
          <a:r>
            <a:rPr lang="en-US">
              <a:latin typeface="Corbel" panose="020B0503020204020204"/>
            </a:rPr>
            <a:t>Purchase of Service (POS)</a:t>
          </a:r>
          <a:r>
            <a:rPr lang="en-US"/>
            <a:t> Rate</a:t>
          </a:r>
        </a:p>
      </dgm:t>
    </dgm:pt>
    <dgm:pt modelId="{824DEF86-389E-4067-9CD7-355A2CECA51D}" type="parTrans" cxnId="{2F9F19FB-5B9D-44A1-BEE4-3934C4323B04}">
      <dgm:prSet/>
      <dgm:spPr/>
      <dgm:t>
        <a:bodyPr/>
        <a:lstStyle/>
        <a:p>
          <a:endParaRPr lang="en-US"/>
        </a:p>
      </dgm:t>
    </dgm:pt>
    <dgm:pt modelId="{D32ED126-737A-405E-A59D-70938B25053C}" type="sibTrans" cxnId="{2F9F19FB-5B9D-44A1-BEE4-3934C4323B04}">
      <dgm:prSet/>
      <dgm:spPr/>
      <dgm:t>
        <a:bodyPr/>
        <a:lstStyle/>
        <a:p>
          <a:endParaRPr lang="en-US"/>
        </a:p>
      </dgm:t>
    </dgm:pt>
    <dgm:pt modelId="{D19AE07F-118E-422C-944B-5CDCA428BB81}">
      <dgm:prSet phldrT="[Text]"/>
      <dgm:spPr/>
      <dgm:t>
        <a:bodyPr/>
        <a:lstStyle/>
        <a:p>
          <a:pPr>
            <a:buNone/>
          </a:pPr>
          <a:r>
            <a:rPr lang="en-US">
              <a:solidFill>
                <a:schemeClr val="accent3"/>
              </a:solidFill>
            </a:rPr>
            <a:t>$457.71</a:t>
          </a:r>
        </a:p>
      </dgm:t>
    </dgm:pt>
    <dgm:pt modelId="{060A058C-58CC-420B-9582-46F47179F852}" type="parTrans" cxnId="{8BF264C9-F58A-4AB3-9920-97045A4C2FA4}">
      <dgm:prSet/>
      <dgm:spPr/>
      <dgm:t>
        <a:bodyPr/>
        <a:lstStyle/>
        <a:p>
          <a:endParaRPr lang="en-US"/>
        </a:p>
      </dgm:t>
    </dgm:pt>
    <dgm:pt modelId="{5B39FF8C-E906-4E30-8E34-CFB481355FCC}" type="sibTrans" cxnId="{8BF264C9-F58A-4AB3-9920-97045A4C2FA4}">
      <dgm:prSet/>
      <dgm:spPr/>
      <dgm:t>
        <a:bodyPr/>
        <a:lstStyle/>
        <a:p>
          <a:endParaRPr lang="en-US"/>
        </a:p>
      </dgm:t>
    </dgm:pt>
    <dgm:pt modelId="{0D706946-BD7E-4E78-8B53-6AFE0E0E2256}">
      <dgm:prSet phldrT="[Text]" custT="1"/>
      <dgm:spPr/>
      <dgm:t>
        <a:bodyPr/>
        <a:lstStyle/>
        <a:p>
          <a:pPr>
            <a:buNone/>
          </a:pPr>
          <a:r>
            <a:rPr lang="en-US" sz="1600"/>
            <a:t>Enhanced Community Options Program (ECOP) Monthly POS Rate</a:t>
          </a:r>
        </a:p>
      </dgm:t>
    </dgm:pt>
    <dgm:pt modelId="{EED79B3A-8076-450D-93A4-3199462B6CBE}" type="parTrans" cxnId="{671F9656-79A8-4448-A735-5534CE3C9DB6}">
      <dgm:prSet/>
      <dgm:spPr/>
      <dgm:t>
        <a:bodyPr/>
        <a:lstStyle/>
        <a:p>
          <a:endParaRPr lang="en-US"/>
        </a:p>
      </dgm:t>
    </dgm:pt>
    <dgm:pt modelId="{A0FB4C5B-9B57-4711-8A39-8B354D752BB5}" type="sibTrans" cxnId="{671F9656-79A8-4448-A735-5534CE3C9DB6}">
      <dgm:prSet/>
      <dgm:spPr/>
      <dgm:t>
        <a:bodyPr/>
        <a:lstStyle/>
        <a:p>
          <a:endParaRPr lang="en-US"/>
        </a:p>
      </dgm:t>
    </dgm:pt>
    <dgm:pt modelId="{C36A3CD7-EAF0-487F-895A-8E4BAB82CE4B}">
      <dgm:prSet phldrT="[Text]"/>
      <dgm:spPr/>
      <dgm:t>
        <a:bodyPr/>
        <a:lstStyle/>
        <a:p>
          <a:pPr>
            <a:buNone/>
          </a:pPr>
          <a:r>
            <a:rPr lang="en-US">
              <a:solidFill>
                <a:schemeClr val="accent3"/>
              </a:solidFill>
            </a:rPr>
            <a:t>$1025.12</a:t>
          </a:r>
        </a:p>
      </dgm:t>
    </dgm:pt>
    <dgm:pt modelId="{C2A9A5BD-710E-4488-91DB-F8A111AE20A1}" type="parTrans" cxnId="{AEDD0410-6FA7-4630-9798-0D150755E1F3}">
      <dgm:prSet/>
      <dgm:spPr/>
      <dgm:t>
        <a:bodyPr/>
        <a:lstStyle/>
        <a:p>
          <a:endParaRPr lang="en-US"/>
        </a:p>
      </dgm:t>
    </dgm:pt>
    <dgm:pt modelId="{4E2ABD24-005E-4762-B8DD-96741D38C2CF}" type="sibTrans" cxnId="{AEDD0410-6FA7-4630-9798-0D150755E1F3}">
      <dgm:prSet/>
      <dgm:spPr/>
      <dgm:t>
        <a:bodyPr/>
        <a:lstStyle/>
        <a:p>
          <a:endParaRPr lang="en-US"/>
        </a:p>
      </dgm:t>
    </dgm:pt>
    <dgm:pt modelId="{6F27B4C3-3A01-4944-A471-EC06A61CBC69}" type="pres">
      <dgm:prSet presAssocID="{7EB19F05-5C21-4FB1-89ED-46A603CBA494}" presName="Name0" presStyleCnt="0">
        <dgm:presLayoutVars>
          <dgm:dir/>
          <dgm:animLvl val="lvl"/>
          <dgm:resizeHandles val="exact"/>
        </dgm:presLayoutVars>
      </dgm:prSet>
      <dgm:spPr/>
    </dgm:pt>
    <dgm:pt modelId="{1E163AE7-0B1E-4E4E-A438-74BE2823FA16}" type="pres">
      <dgm:prSet presAssocID="{9AAA366E-940B-4BF4-92AA-DF3F61F56EEA}" presName="linNode" presStyleCnt="0"/>
      <dgm:spPr/>
    </dgm:pt>
    <dgm:pt modelId="{71281DF7-6E36-4A03-90A8-625D85B921A2}" type="pres">
      <dgm:prSet presAssocID="{9AAA366E-940B-4BF4-92AA-DF3F61F56EEA}" presName="parentText" presStyleLbl="node1" presStyleIdx="0" presStyleCnt="2">
        <dgm:presLayoutVars>
          <dgm:chMax val="1"/>
          <dgm:bulletEnabled val="1"/>
        </dgm:presLayoutVars>
      </dgm:prSet>
      <dgm:spPr/>
    </dgm:pt>
    <dgm:pt modelId="{88ED7C7E-34BE-43DE-99B4-9C1A2AD0B3E4}" type="pres">
      <dgm:prSet presAssocID="{9AAA366E-940B-4BF4-92AA-DF3F61F56EEA}" presName="descendantText" presStyleLbl="alignAccFollowNode1" presStyleIdx="0" presStyleCnt="2">
        <dgm:presLayoutVars>
          <dgm:bulletEnabled val="1"/>
        </dgm:presLayoutVars>
      </dgm:prSet>
      <dgm:spPr/>
    </dgm:pt>
    <dgm:pt modelId="{279F5412-56A4-46BA-B83E-2FC34CE8D4FA}" type="pres">
      <dgm:prSet presAssocID="{D32ED126-737A-405E-A59D-70938B25053C}" presName="sp" presStyleCnt="0"/>
      <dgm:spPr/>
    </dgm:pt>
    <dgm:pt modelId="{3AA4E9F7-074F-4911-9E8F-5085FE57B07D}" type="pres">
      <dgm:prSet presAssocID="{0D706946-BD7E-4E78-8B53-6AFE0E0E2256}" presName="linNode" presStyleCnt="0"/>
      <dgm:spPr/>
    </dgm:pt>
    <dgm:pt modelId="{0A8D9768-6EC3-4363-B01A-616AEB823D1B}" type="pres">
      <dgm:prSet presAssocID="{0D706946-BD7E-4E78-8B53-6AFE0E0E2256}" presName="parentText" presStyleLbl="node1" presStyleIdx="1" presStyleCnt="2">
        <dgm:presLayoutVars>
          <dgm:chMax val="1"/>
          <dgm:bulletEnabled val="1"/>
        </dgm:presLayoutVars>
      </dgm:prSet>
      <dgm:spPr/>
    </dgm:pt>
    <dgm:pt modelId="{53F79652-8F84-4DCD-AF1B-16A782769D69}" type="pres">
      <dgm:prSet presAssocID="{0D706946-BD7E-4E78-8B53-6AFE0E0E2256}" presName="descendantText" presStyleLbl="alignAccFollowNode1" presStyleIdx="1" presStyleCnt="2">
        <dgm:presLayoutVars>
          <dgm:bulletEnabled val="1"/>
        </dgm:presLayoutVars>
      </dgm:prSet>
      <dgm:spPr/>
    </dgm:pt>
  </dgm:ptLst>
  <dgm:cxnLst>
    <dgm:cxn modelId="{AEDD0410-6FA7-4630-9798-0D150755E1F3}" srcId="{0D706946-BD7E-4E78-8B53-6AFE0E0E2256}" destId="{C36A3CD7-EAF0-487F-895A-8E4BAB82CE4B}" srcOrd="0" destOrd="0" parTransId="{C2A9A5BD-710E-4488-91DB-F8A111AE20A1}" sibTransId="{4E2ABD24-005E-4762-B8DD-96741D38C2CF}"/>
    <dgm:cxn modelId="{2E11345B-47AA-45F2-936B-F887BD19557B}" type="presOf" srcId="{9AAA366E-940B-4BF4-92AA-DF3F61F56EEA}" destId="{71281DF7-6E36-4A03-90A8-625D85B921A2}" srcOrd="0" destOrd="0" presId="urn:microsoft.com/office/officeart/2005/8/layout/vList5"/>
    <dgm:cxn modelId="{E9276466-0469-4ED7-A32B-1D1AF98795B1}" type="presOf" srcId="{D19AE07F-118E-422C-944B-5CDCA428BB81}" destId="{88ED7C7E-34BE-43DE-99B4-9C1A2AD0B3E4}" srcOrd="0" destOrd="0" presId="urn:microsoft.com/office/officeart/2005/8/layout/vList5"/>
    <dgm:cxn modelId="{33F53A4A-43BE-47E5-A83E-59D0AA059270}" type="presOf" srcId="{0D706946-BD7E-4E78-8B53-6AFE0E0E2256}" destId="{0A8D9768-6EC3-4363-B01A-616AEB823D1B}" srcOrd="0" destOrd="0" presId="urn:microsoft.com/office/officeart/2005/8/layout/vList5"/>
    <dgm:cxn modelId="{671F9656-79A8-4448-A735-5534CE3C9DB6}" srcId="{7EB19F05-5C21-4FB1-89ED-46A603CBA494}" destId="{0D706946-BD7E-4E78-8B53-6AFE0E0E2256}" srcOrd="1" destOrd="0" parTransId="{EED79B3A-8076-450D-93A4-3199462B6CBE}" sibTransId="{A0FB4C5B-9B57-4711-8A39-8B354D752BB5}"/>
    <dgm:cxn modelId="{56AEFE59-27F5-4B98-A8F2-8ACC9BA90B06}" type="presOf" srcId="{7EB19F05-5C21-4FB1-89ED-46A603CBA494}" destId="{6F27B4C3-3A01-4944-A471-EC06A61CBC69}" srcOrd="0" destOrd="0" presId="urn:microsoft.com/office/officeart/2005/8/layout/vList5"/>
    <dgm:cxn modelId="{8BF264C9-F58A-4AB3-9920-97045A4C2FA4}" srcId="{9AAA366E-940B-4BF4-92AA-DF3F61F56EEA}" destId="{D19AE07F-118E-422C-944B-5CDCA428BB81}" srcOrd="0" destOrd="0" parTransId="{060A058C-58CC-420B-9582-46F47179F852}" sibTransId="{5B39FF8C-E906-4E30-8E34-CFB481355FCC}"/>
    <dgm:cxn modelId="{B21CC9F1-C993-49BE-80E0-B1E9F2F1C019}" type="presOf" srcId="{C36A3CD7-EAF0-487F-895A-8E4BAB82CE4B}" destId="{53F79652-8F84-4DCD-AF1B-16A782769D69}" srcOrd="0" destOrd="0" presId="urn:microsoft.com/office/officeart/2005/8/layout/vList5"/>
    <dgm:cxn modelId="{2F9F19FB-5B9D-44A1-BEE4-3934C4323B04}" srcId="{7EB19F05-5C21-4FB1-89ED-46A603CBA494}" destId="{9AAA366E-940B-4BF4-92AA-DF3F61F56EEA}" srcOrd="0" destOrd="0" parTransId="{824DEF86-389E-4067-9CD7-355A2CECA51D}" sibTransId="{D32ED126-737A-405E-A59D-70938B25053C}"/>
    <dgm:cxn modelId="{00D07438-6FC8-409A-99F5-2C06B1EBCFF4}" type="presParOf" srcId="{6F27B4C3-3A01-4944-A471-EC06A61CBC69}" destId="{1E163AE7-0B1E-4E4E-A438-74BE2823FA16}" srcOrd="0" destOrd="0" presId="urn:microsoft.com/office/officeart/2005/8/layout/vList5"/>
    <dgm:cxn modelId="{780BB554-5FE9-4BC5-BD06-954013661A23}" type="presParOf" srcId="{1E163AE7-0B1E-4E4E-A438-74BE2823FA16}" destId="{71281DF7-6E36-4A03-90A8-625D85B921A2}" srcOrd="0" destOrd="0" presId="urn:microsoft.com/office/officeart/2005/8/layout/vList5"/>
    <dgm:cxn modelId="{CD284AB2-D02E-4A83-A655-9279C1E8C45A}" type="presParOf" srcId="{1E163AE7-0B1E-4E4E-A438-74BE2823FA16}" destId="{88ED7C7E-34BE-43DE-99B4-9C1A2AD0B3E4}" srcOrd="1" destOrd="0" presId="urn:microsoft.com/office/officeart/2005/8/layout/vList5"/>
    <dgm:cxn modelId="{0FA5CE00-2C3D-42B6-9FF8-15B3A04B5C53}" type="presParOf" srcId="{6F27B4C3-3A01-4944-A471-EC06A61CBC69}" destId="{279F5412-56A4-46BA-B83E-2FC34CE8D4FA}" srcOrd="1" destOrd="0" presId="urn:microsoft.com/office/officeart/2005/8/layout/vList5"/>
    <dgm:cxn modelId="{27600503-9815-4332-A950-7250030053C2}" type="presParOf" srcId="{6F27B4C3-3A01-4944-A471-EC06A61CBC69}" destId="{3AA4E9F7-074F-4911-9E8F-5085FE57B07D}" srcOrd="2" destOrd="0" presId="urn:microsoft.com/office/officeart/2005/8/layout/vList5"/>
    <dgm:cxn modelId="{EBF14BEB-C5E7-4E10-828B-8A9EFB5717B6}" type="presParOf" srcId="{3AA4E9F7-074F-4911-9E8F-5085FE57B07D}" destId="{0A8D9768-6EC3-4363-B01A-616AEB823D1B}" srcOrd="0" destOrd="0" presId="urn:microsoft.com/office/officeart/2005/8/layout/vList5"/>
    <dgm:cxn modelId="{BCBCF2E4-2F67-4E94-A14B-FF27C58DC610}" type="presParOf" srcId="{3AA4E9F7-074F-4911-9E8F-5085FE57B07D}" destId="{53F79652-8F84-4DCD-AF1B-16A782769D69}"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408FEF-B0FF-4E54-9223-EF4F0D24AD9C}"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E48133F8-82B7-4340-98ED-DF07B6E9A0CF}">
      <dgm:prSet phldrT="[Text]" custT="1"/>
      <dgm:spPr/>
      <dgm:t>
        <a:bodyPr/>
        <a:lstStyle/>
        <a:p>
          <a:r>
            <a:rPr lang="en-US" sz="1700" dirty="0">
              <a:solidFill>
                <a:schemeClr val="tx1"/>
              </a:solidFill>
            </a:rPr>
            <a:t>Adult Day Health </a:t>
          </a:r>
        </a:p>
      </dgm:t>
    </dgm:pt>
    <dgm:pt modelId="{4900895B-6B8A-429C-9C4A-C73668C28977}" type="parTrans" cxnId="{10D58CA7-A05E-45F0-A414-B1BA3974319B}">
      <dgm:prSet/>
      <dgm:spPr/>
      <dgm:t>
        <a:bodyPr/>
        <a:lstStyle/>
        <a:p>
          <a:endParaRPr lang="en-US">
            <a:solidFill>
              <a:schemeClr val="tx1"/>
            </a:solidFill>
          </a:endParaRPr>
        </a:p>
      </dgm:t>
    </dgm:pt>
    <dgm:pt modelId="{2BC7720E-EA87-4EA3-A6A4-EB642FA41E14}" type="sibTrans" cxnId="{10D58CA7-A05E-45F0-A414-B1BA3974319B}">
      <dgm:prSet/>
      <dgm:spPr/>
      <dgm:t>
        <a:bodyPr/>
        <a:lstStyle/>
        <a:p>
          <a:endParaRPr lang="en-US">
            <a:solidFill>
              <a:schemeClr val="tx1"/>
            </a:solidFill>
          </a:endParaRPr>
        </a:p>
      </dgm:t>
    </dgm:pt>
    <dgm:pt modelId="{A5549F4F-1557-4396-B948-4344BA3EF51F}">
      <dgm:prSet custT="1"/>
      <dgm:spPr/>
      <dgm:t>
        <a:bodyPr/>
        <a:lstStyle/>
        <a:p>
          <a:r>
            <a:rPr lang="en-US" sz="1700" dirty="0">
              <a:solidFill>
                <a:schemeClr val="tx1"/>
              </a:solidFill>
            </a:rPr>
            <a:t>Alzheimer’s / Dementia Coaching</a:t>
          </a:r>
        </a:p>
      </dgm:t>
    </dgm:pt>
    <dgm:pt modelId="{FAB6592D-81E9-487C-AD4E-C05F26432BA7}" type="parTrans" cxnId="{E8CA4161-DAA7-4379-939D-C06C2B0F514F}">
      <dgm:prSet/>
      <dgm:spPr/>
      <dgm:t>
        <a:bodyPr/>
        <a:lstStyle/>
        <a:p>
          <a:endParaRPr lang="en-US">
            <a:solidFill>
              <a:schemeClr val="tx1"/>
            </a:solidFill>
          </a:endParaRPr>
        </a:p>
      </dgm:t>
    </dgm:pt>
    <dgm:pt modelId="{333317FB-F867-4D6F-9801-E8DF58D8BDAF}" type="sibTrans" cxnId="{E8CA4161-DAA7-4379-939D-C06C2B0F514F}">
      <dgm:prSet/>
      <dgm:spPr/>
      <dgm:t>
        <a:bodyPr/>
        <a:lstStyle/>
        <a:p>
          <a:endParaRPr lang="en-US">
            <a:solidFill>
              <a:schemeClr val="tx1"/>
            </a:solidFill>
          </a:endParaRPr>
        </a:p>
      </dgm:t>
    </dgm:pt>
    <dgm:pt modelId="{E12A5A77-875D-4BE5-B668-DD4F998B0CA9}">
      <dgm:prSet custT="1"/>
      <dgm:spPr/>
      <dgm:t>
        <a:bodyPr/>
        <a:lstStyle/>
        <a:p>
          <a:r>
            <a:rPr lang="en-US" sz="1700">
              <a:solidFill>
                <a:schemeClr val="tx1"/>
              </a:solidFill>
            </a:rPr>
            <a:t>Assistive Technology for Telehealth</a:t>
          </a:r>
        </a:p>
      </dgm:t>
    </dgm:pt>
    <dgm:pt modelId="{2E4EB3C4-0A1A-4A6D-B931-D8D511F7E22A}" type="parTrans" cxnId="{19344511-272F-47E7-A03D-13FECB237B5A}">
      <dgm:prSet/>
      <dgm:spPr/>
      <dgm:t>
        <a:bodyPr/>
        <a:lstStyle/>
        <a:p>
          <a:endParaRPr lang="en-US">
            <a:solidFill>
              <a:schemeClr val="tx1"/>
            </a:solidFill>
          </a:endParaRPr>
        </a:p>
      </dgm:t>
    </dgm:pt>
    <dgm:pt modelId="{9019D0BA-1063-4DBD-ADFE-E0543CC03279}" type="sibTrans" cxnId="{19344511-272F-47E7-A03D-13FECB237B5A}">
      <dgm:prSet/>
      <dgm:spPr/>
      <dgm:t>
        <a:bodyPr/>
        <a:lstStyle/>
        <a:p>
          <a:endParaRPr lang="en-US">
            <a:solidFill>
              <a:schemeClr val="tx1"/>
            </a:solidFill>
          </a:endParaRPr>
        </a:p>
      </dgm:t>
    </dgm:pt>
    <dgm:pt modelId="{ACF99655-3211-4D2B-93AD-19031BDD4B78}">
      <dgm:prSet custT="1"/>
      <dgm:spPr/>
      <dgm:t>
        <a:bodyPr/>
        <a:lstStyle/>
        <a:p>
          <a:r>
            <a:rPr lang="en-US" sz="1700" dirty="0">
              <a:solidFill>
                <a:schemeClr val="tx1"/>
              </a:solidFill>
            </a:rPr>
            <a:t>Behavioral Health Services</a:t>
          </a:r>
        </a:p>
      </dgm:t>
    </dgm:pt>
    <dgm:pt modelId="{90B86B79-1F48-4B1E-A5F9-E9F831CA16D2}" type="parTrans" cxnId="{3C7D5B3F-7252-46CC-81C3-43439634BCE0}">
      <dgm:prSet/>
      <dgm:spPr/>
      <dgm:t>
        <a:bodyPr/>
        <a:lstStyle/>
        <a:p>
          <a:endParaRPr lang="en-US">
            <a:solidFill>
              <a:schemeClr val="tx1"/>
            </a:solidFill>
          </a:endParaRPr>
        </a:p>
      </dgm:t>
    </dgm:pt>
    <dgm:pt modelId="{73B9C228-FFB0-42F0-A55E-B003702BD5FC}" type="sibTrans" cxnId="{3C7D5B3F-7252-46CC-81C3-43439634BCE0}">
      <dgm:prSet/>
      <dgm:spPr/>
      <dgm:t>
        <a:bodyPr/>
        <a:lstStyle/>
        <a:p>
          <a:endParaRPr lang="en-US">
            <a:solidFill>
              <a:schemeClr val="tx1"/>
            </a:solidFill>
          </a:endParaRPr>
        </a:p>
      </dgm:t>
    </dgm:pt>
    <dgm:pt modelId="{82C1AEF3-CD43-4E36-A1FA-CA837709EB31}">
      <dgm:prSet custT="1"/>
      <dgm:spPr/>
      <dgm:t>
        <a:bodyPr/>
        <a:lstStyle/>
        <a:p>
          <a:r>
            <a:rPr lang="en-US" sz="1700" dirty="0">
              <a:solidFill>
                <a:schemeClr val="tx1"/>
              </a:solidFill>
            </a:rPr>
            <a:t>Certified Older Adult Peer Specialists (COAPS)</a:t>
          </a:r>
        </a:p>
      </dgm:t>
    </dgm:pt>
    <dgm:pt modelId="{BACF3641-E51F-48EE-91DE-CD03CE361643}" type="parTrans" cxnId="{D595C827-3CB6-4515-B5DE-4E4C845C56BF}">
      <dgm:prSet/>
      <dgm:spPr/>
      <dgm:t>
        <a:bodyPr/>
        <a:lstStyle/>
        <a:p>
          <a:endParaRPr lang="en-US">
            <a:solidFill>
              <a:schemeClr val="tx1"/>
            </a:solidFill>
          </a:endParaRPr>
        </a:p>
      </dgm:t>
    </dgm:pt>
    <dgm:pt modelId="{075A9326-C324-4695-99F6-E4C023318254}" type="sibTrans" cxnId="{D595C827-3CB6-4515-B5DE-4E4C845C56BF}">
      <dgm:prSet/>
      <dgm:spPr/>
      <dgm:t>
        <a:bodyPr/>
        <a:lstStyle/>
        <a:p>
          <a:endParaRPr lang="en-US">
            <a:solidFill>
              <a:schemeClr val="tx1"/>
            </a:solidFill>
          </a:endParaRPr>
        </a:p>
      </dgm:t>
    </dgm:pt>
    <dgm:pt modelId="{8689C9D6-2F5A-4BEA-ABFE-95C1F27FED24}">
      <dgm:prSet custT="1"/>
      <dgm:spPr/>
      <dgm:t>
        <a:bodyPr/>
        <a:lstStyle/>
        <a:p>
          <a:r>
            <a:rPr lang="en-US" sz="1700" dirty="0">
              <a:solidFill>
                <a:schemeClr val="tx1"/>
              </a:solidFill>
            </a:rPr>
            <a:t>Chore Services</a:t>
          </a:r>
        </a:p>
      </dgm:t>
    </dgm:pt>
    <dgm:pt modelId="{41D0AEE9-6988-48B5-B434-154CC9524FF8}" type="parTrans" cxnId="{68662EC3-A0CC-4620-93FC-9244EDF8886C}">
      <dgm:prSet/>
      <dgm:spPr/>
      <dgm:t>
        <a:bodyPr/>
        <a:lstStyle/>
        <a:p>
          <a:endParaRPr lang="en-US">
            <a:solidFill>
              <a:schemeClr val="tx1"/>
            </a:solidFill>
          </a:endParaRPr>
        </a:p>
      </dgm:t>
    </dgm:pt>
    <dgm:pt modelId="{E3F8658E-32ED-4F64-A625-8B085F0BB77A}" type="sibTrans" cxnId="{68662EC3-A0CC-4620-93FC-9244EDF8886C}">
      <dgm:prSet/>
      <dgm:spPr/>
      <dgm:t>
        <a:bodyPr/>
        <a:lstStyle/>
        <a:p>
          <a:endParaRPr lang="en-US">
            <a:solidFill>
              <a:schemeClr val="tx1"/>
            </a:solidFill>
          </a:endParaRPr>
        </a:p>
      </dgm:t>
    </dgm:pt>
    <dgm:pt modelId="{AF17F36D-2834-48DE-BD09-AC73CCD147D0}">
      <dgm:prSet custT="1"/>
      <dgm:spPr/>
      <dgm:t>
        <a:bodyPr/>
        <a:lstStyle/>
        <a:p>
          <a:r>
            <a:rPr lang="en-US" sz="1700" dirty="0">
              <a:solidFill>
                <a:schemeClr val="tx1"/>
              </a:solidFill>
            </a:rPr>
            <a:t>Companion Services</a:t>
          </a:r>
        </a:p>
      </dgm:t>
    </dgm:pt>
    <dgm:pt modelId="{4BEB1E6B-246A-4AF4-B783-9A5267DAE172}" type="parTrans" cxnId="{E9327C8A-C2BC-4675-960F-57BADA102B81}">
      <dgm:prSet/>
      <dgm:spPr/>
      <dgm:t>
        <a:bodyPr/>
        <a:lstStyle/>
        <a:p>
          <a:endParaRPr lang="en-US">
            <a:solidFill>
              <a:schemeClr val="tx1"/>
            </a:solidFill>
          </a:endParaRPr>
        </a:p>
      </dgm:t>
    </dgm:pt>
    <dgm:pt modelId="{2FDB30D6-4647-465B-98C6-9B8FEC8D043A}" type="sibTrans" cxnId="{E9327C8A-C2BC-4675-960F-57BADA102B81}">
      <dgm:prSet/>
      <dgm:spPr/>
      <dgm:t>
        <a:bodyPr/>
        <a:lstStyle/>
        <a:p>
          <a:endParaRPr lang="en-US">
            <a:solidFill>
              <a:schemeClr val="tx1"/>
            </a:solidFill>
          </a:endParaRPr>
        </a:p>
      </dgm:t>
    </dgm:pt>
    <dgm:pt modelId="{6F557487-BD8E-406B-8520-C69DA6FD7ADB}">
      <dgm:prSet custT="1"/>
      <dgm:spPr/>
      <dgm:t>
        <a:bodyPr/>
        <a:lstStyle/>
        <a:p>
          <a:r>
            <a:rPr lang="en-US" sz="1700" dirty="0">
              <a:solidFill>
                <a:schemeClr val="tx1"/>
              </a:solidFill>
            </a:rPr>
            <a:t>Complex Care Training and Oversight</a:t>
          </a:r>
        </a:p>
      </dgm:t>
    </dgm:pt>
    <dgm:pt modelId="{5DD0D6A9-C4D2-4BD0-A371-F1A7037B0385}" type="parTrans" cxnId="{1E9DA789-E9BA-49D0-BFA2-C197800F66F1}">
      <dgm:prSet/>
      <dgm:spPr/>
      <dgm:t>
        <a:bodyPr/>
        <a:lstStyle/>
        <a:p>
          <a:endParaRPr lang="en-US">
            <a:solidFill>
              <a:schemeClr val="tx1"/>
            </a:solidFill>
          </a:endParaRPr>
        </a:p>
      </dgm:t>
    </dgm:pt>
    <dgm:pt modelId="{E428D72F-B0D2-4FF2-8751-C9988D39C096}" type="sibTrans" cxnId="{1E9DA789-E9BA-49D0-BFA2-C197800F66F1}">
      <dgm:prSet/>
      <dgm:spPr/>
      <dgm:t>
        <a:bodyPr/>
        <a:lstStyle/>
        <a:p>
          <a:endParaRPr lang="en-US">
            <a:solidFill>
              <a:schemeClr val="tx1"/>
            </a:solidFill>
          </a:endParaRPr>
        </a:p>
      </dgm:t>
    </dgm:pt>
    <dgm:pt modelId="{299AC624-BDA8-4113-9484-43838A80A5D2}">
      <dgm:prSet custT="1"/>
      <dgm:spPr/>
      <dgm:t>
        <a:bodyPr/>
        <a:lstStyle/>
        <a:p>
          <a:r>
            <a:rPr lang="en-US" sz="1700" dirty="0">
              <a:solidFill>
                <a:schemeClr val="tx1"/>
              </a:solidFill>
            </a:rPr>
            <a:t>Dementia Day Care</a:t>
          </a:r>
        </a:p>
      </dgm:t>
    </dgm:pt>
    <dgm:pt modelId="{1F0BABEE-A98F-4AF0-8DA8-67EC704E0E43}" type="parTrans" cxnId="{D09BB781-0167-4961-BDF3-4E8C417ED01C}">
      <dgm:prSet/>
      <dgm:spPr/>
      <dgm:t>
        <a:bodyPr/>
        <a:lstStyle/>
        <a:p>
          <a:endParaRPr lang="en-US">
            <a:solidFill>
              <a:schemeClr val="tx1"/>
            </a:solidFill>
          </a:endParaRPr>
        </a:p>
      </dgm:t>
    </dgm:pt>
    <dgm:pt modelId="{FDBD4304-0FA1-4413-94BF-902C67F15F2E}" type="sibTrans" cxnId="{D09BB781-0167-4961-BDF3-4E8C417ED01C}">
      <dgm:prSet/>
      <dgm:spPr/>
      <dgm:t>
        <a:bodyPr/>
        <a:lstStyle/>
        <a:p>
          <a:endParaRPr lang="en-US">
            <a:solidFill>
              <a:schemeClr val="tx1"/>
            </a:solidFill>
          </a:endParaRPr>
        </a:p>
      </dgm:t>
    </dgm:pt>
    <dgm:pt modelId="{3F9BFD9C-4951-4A56-AC2A-CA32266EF3EB}">
      <dgm:prSet custT="1"/>
      <dgm:spPr/>
      <dgm:t>
        <a:bodyPr/>
        <a:lstStyle/>
        <a:p>
          <a:r>
            <a:rPr lang="en-US" sz="1700" dirty="0">
              <a:solidFill>
                <a:schemeClr val="tx1"/>
              </a:solidFill>
            </a:rPr>
            <a:t>Electronic Comfort Pets</a:t>
          </a:r>
        </a:p>
      </dgm:t>
    </dgm:pt>
    <dgm:pt modelId="{76519789-2618-4363-99AD-CCC46B59B990}" type="parTrans" cxnId="{5459769C-DA8D-4C38-BBBD-3511B819322E}">
      <dgm:prSet/>
      <dgm:spPr/>
      <dgm:t>
        <a:bodyPr/>
        <a:lstStyle/>
        <a:p>
          <a:endParaRPr lang="en-US">
            <a:solidFill>
              <a:schemeClr val="tx1"/>
            </a:solidFill>
          </a:endParaRPr>
        </a:p>
      </dgm:t>
    </dgm:pt>
    <dgm:pt modelId="{331A09F1-0DA0-4AAE-B640-D29344CC4698}" type="sibTrans" cxnId="{5459769C-DA8D-4C38-BBBD-3511B819322E}">
      <dgm:prSet/>
      <dgm:spPr/>
      <dgm:t>
        <a:bodyPr/>
        <a:lstStyle/>
        <a:p>
          <a:endParaRPr lang="en-US">
            <a:solidFill>
              <a:schemeClr val="tx1"/>
            </a:solidFill>
          </a:endParaRPr>
        </a:p>
      </dgm:t>
    </dgm:pt>
    <dgm:pt modelId="{AE99ABF9-8748-4346-BFD9-C4AE43D158F8}">
      <dgm:prSet custT="1"/>
      <dgm:spPr/>
      <dgm:t>
        <a:bodyPr/>
        <a:lstStyle/>
        <a:p>
          <a:r>
            <a:rPr lang="en-US" sz="1700" dirty="0">
              <a:solidFill>
                <a:schemeClr val="tx1"/>
              </a:solidFill>
            </a:rPr>
            <a:t>Emergency Shelter</a:t>
          </a:r>
        </a:p>
      </dgm:t>
    </dgm:pt>
    <dgm:pt modelId="{914F94BB-E008-439A-925E-BBD0E00E41CA}" type="parTrans" cxnId="{2AC14933-08EF-41B1-8DDB-2757852744BF}">
      <dgm:prSet/>
      <dgm:spPr/>
      <dgm:t>
        <a:bodyPr/>
        <a:lstStyle/>
        <a:p>
          <a:endParaRPr lang="en-US">
            <a:solidFill>
              <a:schemeClr val="tx1"/>
            </a:solidFill>
          </a:endParaRPr>
        </a:p>
      </dgm:t>
    </dgm:pt>
    <dgm:pt modelId="{6E66E3A1-4D9F-407D-B8F1-EAD71C2B3F0D}" type="sibTrans" cxnId="{2AC14933-08EF-41B1-8DDB-2757852744BF}">
      <dgm:prSet/>
      <dgm:spPr/>
      <dgm:t>
        <a:bodyPr/>
        <a:lstStyle/>
        <a:p>
          <a:endParaRPr lang="en-US">
            <a:solidFill>
              <a:schemeClr val="tx1"/>
            </a:solidFill>
          </a:endParaRPr>
        </a:p>
      </dgm:t>
    </dgm:pt>
    <dgm:pt modelId="{ADEA500B-AAAD-4B94-8ED4-8AD5C9C96C6A}">
      <dgm:prSet custT="1"/>
      <dgm:spPr/>
      <dgm:t>
        <a:bodyPr/>
        <a:lstStyle/>
        <a:p>
          <a:r>
            <a:rPr lang="en-US" sz="1700">
              <a:solidFill>
                <a:schemeClr val="tx1"/>
              </a:solidFill>
            </a:rPr>
            <a:t>Evidence Based Education Programs</a:t>
          </a:r>
        </a:p>
      </dgm:t>
    </dgm:pt>
    <dgm:pt modelId="{B4C4BBCF-8885-408D-9D01-8F14BA99460E}" type="parTrans" cxnId="{CE36D846-A9A0-45C0-8BBD-85F74388D537}">
      <dgm:prSet/>
      <dgm:spPr/>
      <dgm:t>
        <a:bodyPr/>
        <a:lstStyle/>
        <a:p>
          <a:endParaRPr lang="en-US">
            <a:solidFill>
              <a:schemeClr val="tx1"/>
            </a:solidFill>
          </a:endParaRPr>
        </a:p>
      </dgm:t>
    </dgm:pt>
    <dgm:pt modelId="{0F2EB2E8-BCC0-4B61-93E8-5284E6FED5A4}" type="sibTrans" cxnId="{CE36D846-A9A0-45C0-8BBD-85F74388D537}">
      <dgm:prSet/>
      <dgm:spPr/>
      <dgm:t>
        <a:bodyPr/>
        <a:lstStyle/>
        <a:p>
          <a:endParaRPr lang="en-US">
            <a:solidFill>
              <a:schemeClr val="tx1"/>
            </a:solidFill>
          </a:endParaRPr>
        </a:p>
      </dgm:t>
    </dgm:pt>
    <dgm:pt modelId="{CC52CB2E-DBE7-4F61-B148-18A6B1F83568}">
      <dgm:prSet custT="1"/>
      <dgm:spPr/>
      <dgm:t>
        <a:bodyPr/>
        <a:lstStyle/>
        <a:p>
          <a:r>
            <a:rPr lang="en-US" sz="1700" dirty="0">
              <a:solidFill>
                <a:schemeClr val="tx1"/>
              </a:solidFill>
            </a:rPr>
            <a:t>Goal Engagement</a:t>
          </a:r>
        </a:p>
      </dgm:t>
    </dgm:pt>
    <dgm:pt modelId="{64D632BA-7474-41D4-8366-1127B3BFFDCD}" type="parTrans" cxnId="{212B4A34-E893-478D-9347-328D64BF34E5}">
      <dgm:prSet/>
      <dgm:spPr/>
      <dgm:t>
        <a:bodyPr/>
        <a:lstStyle/>
        <a:p>
          <a:endParaRPr lang="en-US">
            <a:solidFill>
              <a:schemeClr val="tx1"/>
            </a:solidFill>
          </a:endParaRPr>
        </a:p>
      </dgm:t>
    </dgm:pt>
    <dgm:pt modelId="{C39E1EA3-2D54-4D9F-9883-75CECE2D378E}" type="sibTrans" cxnId="{212B4A34-E893-478D-9347-328D64BF34E5}">
      <dgm:prSet/>
      <dgm:spPr/>
      <dgm:t>
        <a:bodyPr/>
        <a:lstStyle/>
        <a:p>
          <a:endParaRPr lang="en-US">
            <a:solidFill>
              <a:schemeClr val="tx1"/>
            </a:solidFill>
          </a:endParaRPr>
        </a:p>
      </dgm:t>
    </dgm:pt>
    <dgm:pt modelId="{A0F18F11-7E84-45E2-994E-2FB6AC7B8608}">
      <dgm:prSet custT="1"/>
      <dgm:spPr/>
      <dgm:t>
        <a:bodyPr/>
        <a:lstStyle/>
        <a:p>
          <a:r>
            <a:rPr lang="en-US" sz="1700" dirty="0">
              <a:solidFill>
                <a:schemeClr val="tx1"/>
              </a:solidFill>
            </a:rPr>
            <a:t>Grocery Shopping or Delivery</a:t>
          </a:r>
        </a:p>
      </dgm:t>
    </dgm:pt>
    <dgm:pt modelId="{7FD4386D-8E03-4B74-B821-91E01EB89FEE}" type="parTrans" cxnId="{1B0B8C70-FA06-41D4-BD1E-0D01EBED8BB1}">
      <dgm:prSet/>
      <dgm:spPr/>
      <dgm:t>
        <a:bodyPr/>
        <a:lstStyle/>
        <a:p>
          <a:endParaRPr lang="en-US">
            <a:solidFill>
              <a:schemeClr val="tx1"/>
            </a:solidFill>
          </a:endParaRPr>
        </a:p>
      </dgm:t>
    </dgm:pt>
    <dgm:pt modelId="{3A45E750-B25E-495A-B856-47090101D1FC}" type="sibTrans" cxnId="{1B0B8C70-FA06-41D4-BD1E-0D01EBED8BB1}">
      <dgm:prSet/>
      <dgm:spPr/>
      <dgm:t>
        <a:bodyPr/>
        <a:lstStyle/>
        <a:p>
          <a:endParaRPr lang="en-US">
            <a:solidFill>
              <a:schemeClr val="tx1"/>
            </a:solidFill>
          </a:endParaRPr>
        </a:p>
      </dgm:t>
    </dgm:pt>
    <dgm:pt modelId="{4A107C54-7BCB-4E79-9719-AF006B823DFF}">
      <dgm:prSet custT="1"/>
      <dgm:spPr/>
      <dgm:t>
        <a:bodyPr/>
        <a:lstStyle/>
        <a:p>
          <a:r>
            <a:rPr lang="en-US" sz="1700" dirty="0">
              <a:solidFill>
                <a:schemeClr val="tx1"/>
              </a:solidFill>
            </a:rPr>
            <a:t>Home Based Wandering Response Systems</a:t>
          </a:r>
        </a:p>
      </dgm:t>
    </dgm:pt>
    <dgm:pt modelId="{A7FD0CB3-A161-4619-A01E-D0DA88F4AF13}" type="parTrans" cxnId="{8A9B890F-3694-4B06-83ED-F3EB908E2A3E}">
      <dgm:prSet/>
      <dgm:spPr/>
      <dgm:t>
        <a:bodyPr/>
        <a:lstStyle/>
        <a:p>
          <a:endParaRPr lang="en-US">
            <a:solidFill>
              <a:schemeClr val="tx1"/>
            </a:solidFill>
          </a:endParaRPr>
        </a:p>
      </dgm:t>
    </dgm:pt>
    <dgm:pt modelId="{B483DCF4-F283-4746-87DF-CCB05B46C1D0}" type="sibTrans" cxnId="{8A9B890F-3694-4B06-83ED-F3EB908E2A3E}">
      <dgm:prSet/>
      <dgm:spPr/>
      <dgm:t>
        <a:bodyPr/>
        <a:lstStyle/>
        <a:p>
          <a:endParaRPr lang="en-US">
            <a:solidFill>
              <a:schemeClr val="tx1"/>
            </a:solidFill>
          </a:endParaRPr>
        </a:p>
      </dgm:t>
    </dgm:pt>
    <dgm:pt modelId="{9897E46C-C974-420B-B5BF-B3C83D2B1532}">
      <dgm:prSet custT="1"/>
      <dgm:spPr/>
      <dgm:t>
        <a:bodyPr/>
        <a:lstStyle/>
        <a:p>
          <a:r>
            <a:rPr lang="en-US" sz="1700" dirty="0">
              <a:solidFill>
                <a:schemeClr val="tx1"/>
              </a:solidFill>
            </a:rPr>
            <a:t>Home Delivered Meals</a:t>
          </a:r>
        </a:p>
      </dgm:t>
    </dgm:pt>
    <dgm:pt modelId="{690280E4-B2C4-4182-A925-07134D2531AD}" type="parTrans" cxnId="{EB3978C7-764D-470B-A371-DD0DF91D8EC6}">
      <dgm:prSet/>
      <dgm:spPr/>
      <dgm:t>
        <a:bodyPr/>
        <a:lstStyle/>
        <a:p>
          <a:endParaRPr lang="en-US">
            <a:solidFill>
              <a:schemeClr val="tx1"/>
            </a:solidFill>
          </a:endParaRPr>
        </a:p>
      </dgm:t>
    </dgm:pt>
    <dgm:pt modelId="{EB71013E-5AAB-448D-AF1F-E346A7F1709D}" type="sibTrans" cxnId="{EB3978C7-764D-470B-A371-DD0DF91D8EC6}">
      <dgm:prSet/>
      <dgm:spPr/>
      <dgm:t>
        <a:bodyPr/>
        <a:lstStyle/>
        <a:p>
          <a:endParaRPr lang="en-US">
            <a:solidFill>
              <a:schemeClr val="tx1"/>
            </a:solidFill>
          </a:endParaRPr>
        </a:p>
      </dgm:t>
    </dgm:pt>
    <dgm:pt modelId="{230A72D6-154C-45F3-A9B4-635D16EEED2C}">
      <dgm:prSet custT="1"/>
      <dgm:spPr/>
      <dgm:t>
        <a:bodyPr/>
        <a:lstStyle/>
        <a:p>
          <a:r>
            <a:rPr lang="en-US" sz="1700" dirty="0">
              <a:solidFill>
                <a:schemeClr val="tx1"/>
              </a:solidFill>
            </a:rPr>
            <a:t>Home Delivery of Pre-Packaged Medication</a:t>
          </a:r>
        </a:p>
      </dgm:t>
    </dgm:pt>
    <dgm:pt modelId="{47629A9B-D06A-4747-9FAD-8A7B3FE37356}" type="parTrans" cxnId="{B9BDE9FF-6127-4E5A-B1D4-9FCA4AACA4A6}">
      <dgm:prSet/>
      <dgm:spPr/>
      <dgm:t>
        <a:bodyPr/>
        <a:lstStyle/>
        <a:p>
          <a:endParaRPr lang="en-US">
            <a:solidFill>
              <a:schemeClr val="tx1"/>
            </a:solidFill>
          </a:endParaRPr>
        </a:p>
      </dgm:t>
    </dgm:pt>
    <dgm:pt modelId="{BCACE734-C73E-4C75-B8F4-66889B6F923A}" type="sibTrans" cxnId="{B9BDE9FF-6127-4E5A-B1D4-9FCA4AACA4A6}">
      <dgm:prSet/>
      <dgm:spPr/>
      <dgm:t>
        <a:bodyPr/>
        <a:lstStyle/>
        <a:p>
          <a:endParaRPr lang="en-US">
            <a:solidFill>
              <a:schemeClr val="tx1"/>
            </a:solidFill>
          </a:endParaRPr>
        </a:p>
      </dgm:t>
    </dgm:pt>
    <dgm:pt modelId="{DD280C31-5D51-4942-8E06-95E8D3D48157}">
      <dgm:prSet custT="1"/>
      <dgm:spPr/>
      <dgm:t>
        <a:bodyPr/>
        <a:lstStyle/>
        <a:p>
          <a:r>
            <a:rPr lang="en-US" sz="1700" dirty="0">
              <a:solidFill>
                <a:schemeClr val="tx1"/>
              </a:solidFill>
            </a:rPr>
            <a:t>Home health Services</a:t>
          </a:r>
        </a:p>
      </dgm:t>
    </dgm:pt>
    <dgm:pt modelId="{246DF1E5-CA73-4BEF-93BE-5486AA587A45}" type="parTrans" cxnId="{D8159A98-737A-4BB7-80A4-F8E2522187EF}">
      <dgm:prSet/>
      <dgm:spPr/>
      <dgm:t>
        <a:bodyPr/>
        <a:lstStyle/>
        <a:p>
          <a:endParaRPr lang="en-US">
            <a:solidFill>
              <a:schemeClr val="tx1"/>
            </a:solidFill>
          </a:endParaRPr>
        </a:p>
      </dgm:t>
    </dgm:pt>
    <dgm:pt modelId="{1E991013-83C2-42A4-8313-617062C13AA5}" type="sibTrans" cxnId="{D8159A98-737A-4BB7-80A4-F8E2522187EF}">
      <dgm:prSet/>
      <dgm:spPr/>
      <dgm:t>
        <a:bodyPr/>
        <a:lstStyle/>
        <a:p>
          <a:endParaRPr lang="en-US">
            <a:solidFill>
              <a:schemeClr val="tx1"/>
            </a:solidFill>
          </a:endParaRPr>
        </a:p>
      </dgm:t>
    </dgm:pt>
    <dgm:pt modelId="{394DA363-0177-4489-AAA6-5B45C6AEC7D3}">
      <dgm:prSet custT="1"/>
      <dgm:spPr/>
      <dgm:t>
        <a:bodyPr/>
        <a:lstStyle/>
        <a:p>
          <a:r>
            <a:rPr lang="en-US" sz="1700" dirty="0">
              <a:solidFill>
                <a:schemeClr val="tx1"/>
              </a:solidFill>
            </a:rPr>
            <a:t>Home Safety –Independence Evaluation</a:t>
          </a:r>
        </a:p>
      </dgm:t>
    </dgm:pt>
    <dgm:pt modelId="{58D34226-4488-4234-88C9-F7DBCF3ED7AD}" type="parTrans" cxnId="{DF8F79D8-85F0-47A7-B33D-290D14816E0A}">
      <dgm:prSet/>
      <dgm:spPr/>
      <dgm:t>
        <a:bodyPr/>
        <a:lstStyle/>
        <a:p>
          <a:endParaRPr lang="en-US">
            <a:solidFill>
              <a:schemeClr val="tx1"/>
            </a:solidFill>
          </a:endParaRPr>
        </a:p>
      </dgm:t>
    </dgm:pt>
    <dgm:pt modelId="{005DCA13-FD6E-4BA9-AC02-FB92E1DFD7F5}" type="sibTrans" cxnId="{DF8F79D8-85F0-47A7-B33D-290D14816E0A}">
      <dgm:prSet/>
      <dgm:spPr/>
      <dgm:t>
        <a:bodyPr/>
        <a:lstStyle/>
        <a:p>
          <a:endParaRPr lang="en-US">
            <a:solidFill>
              <a:schemeClr val="tx1"/>
            </a:solidFill>
          </a:endParaRPr>
        </a:p>
      </dgm:t>
    </dgm:pt>
    <dgm:pt modelId="{C3F6527F-6FA1-4DEE-9609-EC3F2C54790F}">
      <dgm:prSet custT="1"/>
      <dgm:spPr/>
      <dgm:t>
        <a:bodyPr/>
        <a:lstStyle/>
        <a:p>
          <a:r>
            <a:rPr lang="en-US" sz="1700" dirty="0">
              <a:solidFill>
                <a:schemeClr val="tx1"/>
              </a:solidFill>
            </a:rPr>
            <a:t>Homemaker Services</a:t>
          </a:r>
        </a:p>
      </dgm:t>
    </dgm:pt>
    <dgm:pt modelId="{39CAEC51-85F6-4188-99B2-831E70595FC1}" type="parTrans" cxnId="{AE5B63DA-FF49-45D4-BBD3-992FC92D81B8}">
      <dgm:prSet/>
      <dgm:spPr/>
      <dgm:t>
        <a:bodyPr/>
        <a:lstStyle/>
        <a:p>
          <a:endParaRPr lang="en-US">
            <a:solidFill>
              <a:schemeClr val="tx1"/>
            </a:solidFill>
          </a:endParaRPr>
        </a:p>
      </dgm:t>
    </dgm:pt>
    <dgm:pt modelId="{A7B85866-691C-4671-9AAF-D891B31AF7E9}" type="sibTrans" cxnId="{AE5B63DA-FF49-45D4-BBD3-992FC92D81B8}">
      <dgm:prSet/>
      <dgm:spPr/>
      <dgm:t>
        <a:bodyPr/>
        <a:lstStyle/>
        <a:p>
          <a:endParaRPr lang="en-US">
            <a:solidFill>
              <a:schemeClr val="tx1"/>
            </a:solidFill>
          </a:endParaRPr>
        </a:p>
      </dgm:t>
    </dgm:pt>
    <dgm:pt modelId="{C96A069B-1746-4C5B-A05F-2D52D352FA81}">
      <dgm:prSet custT="1"/>
      <dgm:spPr/>
      <dgm:t>
        <a:bodyPr/>
        <a:lstStyle/>
        <a:p>
          <a:r>
            <a:rPr lang="en-US" sz="1700" dirty="0">
              <a:solidFill>
                <a:schemeClr val="tx1"/>
              </a:solidFill>
            </a:rPr>
            <a:t>Laundry Service</a:t>
          </a:r>
        </a:p>
      </dgm:t>
    </dgm:pt>
    <dgm:pt modelId="{F2DE6FA9-0BA2-4BFF-8F5D-E001980EA222}" type="parTrans" cxnId="{AD7F7737-45AA-4998-8444-3F4E1011FF86}">
      <dgm:prSet/>
      <dgm:spPr/>
      <dgm:t>
        <a:bodyPr/>
        <a:lstStyle/>
        <a:p>
          <a:endParaRPr lang="en-US">
            <a:solidFill>
              <a:schemeClr val="tx1"/>
            </a:solidFill>
          </a:endParaRPr>
        </a:p>
      </dgm:t>
    </dgm:pt>
    <dgm:pt modelId="{7DE7A78D-3ABB-441B-9D34-95B198477A9B}" type="sibTrans" cxnId="{AD7F7737-45AA-4998-8444-3F4E1011FF86}">
      <dgm:prSet/>
      <dgm:spPr/>
      <dgm:t>
        <a:bodyPr/>
        <a:lstStyle/>
        <a:p>
          <a:endParaRPr lang="en-US">
            <a:solidFill>
              <a:schemeClr val="tx1"/>
            </a:solidFill>
          </a:endParaRPr>
        </a:p>
      </dgm:t>
    </dgm:pt>
    <dgm:pt modelId="{DFA34436-320E-46E8-B338-B6EE8329D14F}">
      <dgm:prSet custT="1"/>
      <dgm:spPr/>
      <dgm:t>
        <a:bodyPr/>
        <a:lstStyle/>
        <a:p>
          <a:r>
            <a:rPr lang="en-US" sz="1700" dirty="0">
              <a:solidFill>
                <a:schemeClr val="tx1"/>
              </a:solidFill>
            </a:rPr>
            <a:t>Medication Dispensing System</a:t>
          </a:r>
        </a:p>
      </dgm:t>
    </dgm:pt>
    <dgm:pt modelId="{07774F3B-55FD-424C-B2AC-BA3DDF391633}" type="parTrans" cxnId="{84F998D7-DB1E-4F91-82D0-9060A73D7022}">
      <dgm:prSet/>
      <dgm:spPr/>
      <dgm:t>
        <a:bodyPr/>
        <a:lstStyle/>
        <a:p>
          <a:endParaRPr lang="en-US">
            <a:solidFill>
              <a:schemeClr val="tx1"/>
            </a:solidFill>
          </a:endParaRPr>
        </a:p>
      </dgm:t>
    </dgm:pt>
    <dgm:pt modelId="{707D7A99-91B2-4E98-BE83-083D459BC55A}" type="sibTrans" cxnId="{84F998D7-DB1E-4F91-82D0-9060A73D7022}">
      <dgm:prSet/>
      <dgm:spPr/>
      <dgm:t>
        <a:bodyPr/>
        <a:lstStyle/>
        <a:p>
          <a:endParaRPr lang="en-US">
            <a:solidFill>
              <a:schemeClr val="tx1"/>
            </a:solidFill>
          </a:endParaRPr>
        </a:p>
      </dgm:t>
    </dgm:pt>
    <dgm:pt modelId="{E5551BB0-E5FD-424A-9A9C-232B70123F11}">
      <dgm:prSet custT="1"/>
      <dgm:spPr/>
      <dgm:t>
        <a:bodyPr/>
        <a:lstStyle/>
        <a:p>
          <a:r>
            <a:rPr lang="en-US" sz="1700" dirty="0">
              <a:solidFill>
                <a:schemeClr val="tx1"/>
              </a:solidFill>
            </a:rPr>
            <a:t>Money Management</a:t>
          </a:r>
        </a:p>
      </dgm:t>
    </dgm:pt>
    <dgm:pt modelId="{8E57A7E0-2DC4-4F23-895B-DE0BCC64F83C}" type="parTrans" cxnId="{9B10302D-C12E-436B-AE15-0DA0D6D56F97}">
      <dgm:prSet/>
      <dgm:spPr/>
      <dgm:t>
        <a:bodyPr/>
        <a:lstStyle/>
        <a:p>
          <a:endParaRPr lang="en-US">
            <a:solidFill>
              <a:schemeClr val="tx1"/>
            </a:solidFill>
          </a:endParaRPr>
        </a:p>
      </dgm:t>
    </dgm:pt>
    <dgm:pt modelId="{94D7D136-5C53-4BC2-983B-902254EC59A4}" type="sibTrans" cxnId="{9B10302D-C12E-436B-AE15-0DA0D6D56F97}">
      <dgm:prSet/>
      <dgm:spPr/>
      <dgm:t>
        <a:bodyPr/>
        <a:lstStyle/>
        <a:p>
          <a:endParaRPr lang="en-US">
            <a:solidFill>
              <a:schemeClr val="tx1"/>
            </a:solidFill>
          </a:endParaRPr>
        </a:p>
      </dgm:t>
    </dgm:pt>
    <dgm:pt modelId="{4C6170A6-21EF-4DFE-BC69-23250B9D3EBB}">
      <dgm:prSet custT="1"/>
      <dgm:spPr/>
      <dgm:t>
        <a:bodyPr/>
        <a:lstStyle/>
        <a:p>
          <a:r>
            <a:rPr lang="en-US" sz="1700" dirty="0">
              <a:solidFill>
                <a:schemeClr val="tx1"/>
              </a:solidFill>
            </a:rPr>
            <a:t>Nutritional Assessment</a:t>
          </a:r>
        </a:p>
      </dgm:t>
    </dgm:pt>
    <dgm:pt modelId="{D708E7E3-05A5-4A8D-BA6A-0F591DE56D4F}" type="parTrans" cxnId="{6AB45FF0-DF97-4ABA-B125-B3920A8916B7}">
      <dgm:prSet/>
      <dgm:spPr/>
      <dgm:t>
        <a:bodyPr/>
        <a:lstStyle/>
        <a:p>
          <a:endParaRPr lang="en-US">
            <a:solidFill>
              <a:schemeClr val="tx1"/>
            </a:solidFill>
          </a:endParaRPr>
        </a:p>
      </dgm:t>
    </dgm:pt>
    <dgm:pt modelId="{8B3B3806-435D-4286-BC5C-7B59B080F7CC}" type="sibTrans" cxnId="{6AB45FF0-DF97-4ABA-B125-B3920A8916B7}">
      <dgm:prSet/>
      <dgm:spPr/>
      <dgm:t>
        <a:bodyPr/>
        <a:lstStyle/>
        <a:p>
          <a:endParaRPr lang="en-US">
            <a:solidFill>
              <a:schemeClr val="tx1"/>
            </a:solidFill>
          </a:endParaRPr>
        </a:p>
      </dgm:t>
    </dgm:pt>
    <dgm:pt modelId="{0D52ECF9-D0EE-472B-BD3A-E0FB9276BF3B}">
      <dgm:prSet custT="1"/>
      <dgm:spPr/>
      <dgm:t>
        <a:bodyPr/>
        <a:lstStyle/>
        <a:p>
          <a:r>
            <a:rPr lang="en-US" sz="1700" dirty="0">
              <a:solidFill>
                <a:schemeClr val="tx1"/>
              </a:solidFill>
            </a:rPr>
            <a:t>Orientation and Mobility</a:t>
          </a:r>
        </a:p>
      </dgm:t>
    </dgm:pt>
    <dgm:pt modelId="{9334D612-4DF2-463A-A7D5-6994F53A42F6}" type="parTrans" cxnId="{6243A9D7-21B3-40A0-BC0F-9DAD25D90EC0}">
      <dgm:prSet/>
      <dgm:spPr/>
      <dgm:t>
        <a:bodyPr/>
        <a:lstStyle/>
        <a:p>
          <a:endParaRPr lang="en-US">
            <a:solidFill>
              <a:schemeClr val="tx1"/>
            </a:solidFill>
          </a:endParaRPr>
        </a:p>
      </dgm:t>
    </dgm:pt>
    <dgm:pt modelId="{89220E76-F5BB-4B74-83CE-650F2ADA5B12}" type="sibTrans" cxnId="{6243A9D7-21B3-40A0-BC0F-9DAD25D90EC0}">
      <dgm:prSet/>
      <dgm:spPr/>
      <dgm:t>
        <a:bodyPr/>
        <a:lstStyle/>
        <a:p>
          <a:endParaRPr lang="en-US">
            <a:solidFill>
              <a:schemeClr val="tx1"/>
            </a:solidFill>
          </a:endParaRPr>
        </a:p>
      </dgm:t>
    </dgm:pt>
    <dgm:pt modelId="{6392159B-8ECF-427E-89CB-00E7EBD3CF1A}">
      <dgm:prSet custT="1"/>
      <dgm:spPr/>
      <dgm:t>
        <a:bodyPr/>
        <a:lstStyle/>
        <a:p>
          <a:r>
            <a:rPr lang="en-US" sz="1700" dirty="0">
              <a:solidFill>
                <a:schemeClr val="tx1"/>
              </a:solidFill>
            </a:rPr>
            <a:t>Personal Care</a:t>
          </a:r>
        </a:p>
      </dgm:t>
    </dgm:pt>
    <dgm:pt modelId="{992D7E5B-19E0-4D06-B334-B6F419A94AB8}" type="parTrans" cxnId="{F1CA7D58-15C9-419A-AD55-F4BF38EA2A9A}">
      <dgm:prSet/>
      <dgm:spPr/>
      <dgm:t>
        <a:bodyPr/>
        <a:lstStyle/>
        <a:p>
          <a:endParaRPr lang="en-US">
            <a:solidFill>
              <a:schemeClr val="tx1"/>
            </a:solidFill>
          </a:endParaRPr>
        </a:p>
      </dgm:t>
    </dgm:pt>
    <dgm:pt modelId="{06C6D4C1-F185-4C9F-813E-AD9C098D53E7}" type="sibTrans" cxnId="{F1CA7D58-15C9-419A-AD55-F4BF38EA2A9A}">
      <dgm:prSet/>
      <dgm:spPr/>
      <dgm:t>
        <a:bodyPr/>
        <a:lstStyle/>
        <a:p>
          <a:endParaRPr lang="en-US">
            <a:solidFill>
              <a:schemeClr val="tx1"/>
            </a:solidFill>
          </a:endParaRPr>
        </a:p>
      </dgm:t>
    </dgm:pt>
    <dgm:pt modelId="{9F75836B-0285-4580-B2B3-70DBE22738CF}">
      <dgm:prSet custT="1"/>
      <dgm:spPr/>
      <dgm:t>
        <a:bodyPr/>
        <a:lstStyle/>
        <a:p>
          <a:r>
            <a:rPr lang="en-US" sz="1700" dirty="0">
              <a:solidFill>
                <a:schemeClr val="tx1"/>
              </a:solidFill>
            </a:rPr>
            <a:t>Personal Emergency Response System</a:t>
          </a:r>
        </a:p>
      </dgm:t>
    </dgm:pt>
    <dgm:pt modelId="{9591A59A-1BAE-4D15-A70C-E24BAE58AA6B}" type="parTrans" cxnId="{725C0675-B69D-4AE3-A737-A0BFB828E845}">
      <dgm:prSet/>
      <dgm:spPr/>
      <dgm:t>
        <a:bodyPr/>
        <a:lstStyle/>
        <a:p>
          <a:endParaRPr lang="en-US">
            <a:solidFill>
              <a:schemeClr val="tx1"/>
            </a:solidFill>
          </a:endParaRPr>
        </a:p>
      </dgm:t>
    </dgm:pt>
    <dgm:pt modelId="{2C782518-2562-41AB-9A2D-31A9FEE1789C}" type="sibTrans" cxnId="{725C0675-B69D-4AE3-A737-A0BFB828E845}">
      <dgm:prSet/>
      <dgm:spPr/>
      <dgm:t>
        <a:bodyPr/>
        <a:lstStyle/>
        <a:p>
          <a:endParaRPr lang="en-US">
            <a:solidFill>
              <a:schemeClr val="tx1"/>
            </a:solidFill>
          </a:endParaRPr>
        </a:p>
      </dgm:t>
    </dgm:pt>
    <dgm:pt modelId="{32ED1E16-77F8-4ECB-8E89-5934279BAF5E}">
      <dgm:prSet custT="1"/>
      <dgm:spPr/>
      <dgm:t>
        <a:bodyPr/>
        <a:lstStyle/>
        <a:p>
          <a:r>
            <a:rPr lang="en-US" sz="1700" dirty="0">
              <a:solidFill>
                <a:schemeClr val="tx1"/>
              </a:solidFill>
            </a:rPr>
            <a:t>Respite Care</a:t>
          </a:r>
        </a:p>
      </dgm:t>
    </dgm:pt>
    <dgm:pt modelId="{7A45025E-D91C-4D17-8E64-A1BD7DFE2912}" type="parTrans" cxnId="{B919192F-6CAD-4FFB-A4A6-3ACF3026BF42}">
      <dgm:prSet/>
      <dgm:spPr/>
      <dgm:t>
        <a:bodyPr/>
        <a:lstStyle/>
        <a:p>
          <a:endParaRPr lang="en-US">
            <a:solidFill>
              <a:schemeClr val="tx1"/>
            </a:solidFill>
          </a:endParaRPr>
        </a:p>
      </dgm:t>
    </dgm:pt>
    <dgm:pt modelId="{0F73CB9E-B55F-4794-9AD8-D92AC084C187}" type="sibTrans" cxnId="{B919192F-6CAD-4FFB-A4A6-3ACF3026BF42}">
      <dgm:prSet/>
      <dgm:spPr/>
      <dgm:t>
        <a:bodyPr/>
        <a:lstStyle/>
        <a:p>
          <a:endParaRPr lang="en-US">
            <a:solidFill>
              <a:schemeClr val="tx1"/>
            </a:solidFill>
          </a:endParaRPr>
        </a:p>
      </dgm:t>
    </dgm:pt>
    <dgm:pt modelId="{9757517A-5F40-41A1-BBA7-897025C69F08}">
      <dgm:prSet custT="1"/>
      <dgm:spPr/>
      <dgm:t>
        <a:bodyPr/>
        <a:lstStyle/>
        <a:p>
          <a:r>
            <a:rPr lang="en-US" sz="1700" dirty="0">
              <a:solidFill>
                <a:schemeClr val="tx1"/>
              </a:solidFill>
            </a:rPr>
            <a:t>Supportive Day Care</a:t>
          </a:r>
        </a:p>
      </dgm:t>
    </dgm:pt>
    <dgm:pt modelId="{FA4D34E3-324E-406F-9429-C0A243500D77}" type="parTrans" cxnId="{1C9881EE-029C-4F60-BE72-28F32009B285}">
      <dgm:prSet/>
      <dgm:spPr/>
      <dgm:t>
        <a:bodyPr/>
        <a:lstStyle/>
        <a:p>
          <a:endParaRPr lang="en-US">
            <a:solidFill>
              <a:schemeClr val="tx1"/>
            </a:solidFill>
          </a:endParaRPr>
        </a:p>
      </dgm:t>
    </dgm:pt>
    <dgm:pt modelId="{C6F701E1-EE94-4BA7-85A6-CE91308F3A46}" type="sibTrans" cxnId="{1C9881EE-029C-4F60-BE72-28F32009B285}">
      <dgm:prSet/>
      <dgm:spPr/>
      <dgm:t>
        <a:bodyPr/>
        <a:lstStyle/>
        <a:p>
          <a:endParaRPr lang="en-US">
            <a:solidFill>
              <a:schemeClr val="tx1"/>
            </a:solidFill>
          </a:endParaRPr>
        </a:p>
      </dgm:t>
    </dgm:pt>
    <dgm:pt modelId="{394756F0-BAEF-4D9A-A636-35E641FD9503}">
      <dgm:prSet custT="1"/>
      <dgm:spPr/>
      <dgm:t>
        <a:bodyPr/>
        <a:lstStyle/>
        <a:p>
          <a:r>
            <a:rPr lang="en-US" sz="1700" dirty="0">
              <a:solidFill>
                <a:schemeClr val="tx1"/>
              </a:solidFill>
            </a:rPr>
            <a:t>Supportive Home Care Aide</a:t>
          </a:r>
        </a:p>
      </dgm:t>
    </dgm:pt>
    <dgm:pt modelId="{9E9B64CD-D640-4C06-A24F-E927BB8543BB}" type="parTrans" cxnId="{4A770A5D-261B-4FC8-949A-406072DF26C3}">
      <dgm:prSet/>
      <dgm:spPr/>
      <dgm:t>
        <a:bodyPr/>
        <a:lstStyle/>
        <a:p>
          <a:endParaRPr lang="en-US">
            <a:solidFill>
              <a:schemeClr val="tx1"/>
            </a:solidFill>
          </a:endParaRPr>
        </a:p>
      </dgm:t>
    </dgm:pt>
    <dgm:pt modelId="{48CE3368-8A79-4427-962C-1220696A908E}" type="sibTrans" cxnId="{4A770A5D-261B-4FC8-949A-406072DF26C3}">
      <dgm:prSet/>
      <dgm:spPr/>
      <dgm:t>
        <a:bodyPr/>
        <a:lstStyle/>
        <a:p>
          <a:endParaRPr lang="en-US">
            <a:solidFill>
              <a:schemeClr val="tx1"/>
            </a:solidFill>
          </a:endParaRPr>
        </a:p>
      </dgm:t>
    </dgm:pt>
    <dgm:pt modelId="{4FE9B16B-A7E5-4D47-AD83-5C621B90A162}">
      <dgm:prSet custT="1"/>
      <dgm:spPr/>
      <dgm:t>
        <a:bodyPr/>
        <a:lstStyle/>
        <a:p>
          <a:r>
            <a:rPr lang="en-US" sz="1700" dirty="0">
              <a:solidFill>
                <a:schemeClr val="tx1"/>
              </a:solidFill>
            </a:rPr>
            <a:t>Transitional Assistance</a:t>
          </a:r>
        </a:p>
      </dgm:t>
    </dgm:pt>
    <dgm:pt modelId="{B11E672B-AD99-4EA4-88AA-995AC13D5C46}" type="parTrans" cxnId="{098382D2-2908-47BD-9883-8E2D41AE9E95}">
      <dgm:prSet/>
      <dgm:spPr/>
      <dgm:t>
        <a:bodyPr/>
        <a:lstStyle/>
        <a:p>
          <a:endParaRPr lang="en-US">
            <a:solidFill>
              <a:schemeClr val="tx1"/>
            </a:solidFill>
          </a:endParaRPr>
        </a:p>
      </dgm:t>
    </dgm:pt>
    <dgm:pt modelId="{ED478E55-9EBB-4767-89AB-A5B502A4F7AF}" type="sibTrans" cxnId="{098382D2-2908-47BD-9883-8E2D41AE9E95}">
      <dgm:prSet/>
      <dgm:spPr/>
      <dgm:t>
        <a:bodyPr/>
        <a:lstStyle/>
        <a:p>
          <a:endParaRPr lang="en-US">
            <a:solidFill>
              <a:schemeClr val="tx1"/>
            </a:solidFill>
          </a:endParaRPr>
        </a:p>
      </dgm:t>
    </dgm:pt>
    <dgm:pt modelId="{7C94A894-C0FC-465F-9445-642C9AC33047}">
      <dgm:prSet custT="1"/>
      <dgm:spPr/>
      <dgm:t>
        <a:bodyPr/>
        <a:lstStyle/>
        <a:p>
          <a:r>
            <a:rPr lang="en-US" sz="1700" dirty="0">
              <a:solidFill>
                <a:schemeClr val="tx1"/>
              </a:solidFill>
            </a:rPr>
            <a:t>Transportation</a:t>
          </a:r>
        </a:p>
      </dgm:t>
    </dgm:pt>
    <dgm:pt modelId="{61D0E612-1EBB-423D-8536-F32C291E2064}" type="parTrans" cxnId="{92E95573-6289-4690-A4A5-296188FB0633}">
      <dgm:prSet/>
      <dgm:spPr/>
      <dgm:t>
        <a:bodyPr/>
        <a:lstStyle/>
        <a:p>
          <a:endParaRPr lang="en-US">
            <a:solidFill>
              <a:schemeClr val="tx1"/>
            </a:solidFill>
          </a:endParaRPr>
        </a:p>
      </dgm:t>
    </dgm:pt>
    <dgm:pt modelId="{690BF565-58A1-44D2-9D62-B20BD3453987}" type="sibTrans" cxnId="{92E95573-6289-4690-A4A5-296188FB0633}">
      <dgm:prSet/>
      <dgm:spPr/>
      <dgm:t>
        <a:bodyPr/>
        <a:lstStyle/>
        <a:p>
          <a:endParaRPr lang="en-US">
            <a:solidFill>
              <a:schemeClr val="tx1"/>
            </a:solidFill>
          </a:endParaRPr>
        </a:p>
      </dgm:t>
    </dgm:pt>
    <dgm:pt modelId="{F694F16F-006B-45A7-A98F-95AD453D31FA}">
      <dgm:prSet custT="1"/>
      <dgm:spPr/>
      <dgm:t>
        <a:bodyPr/>
        <a:lstStyle/>
        <a:p>
          <a:r>
            <a:rPr lang="en-US" sz="1700" dirty="0">
              <a:solidFill>
                <a:schemeClr val="tx1"/>
              </a:solidFill>
            </a:rPr>
            <a:t>Virtual </a:t>
          </a:r>
          <a:r>
            <a:rPr lang="en-US" sz="1600" dirty="0">
              <a:solidFill>
                <a:schemeClr val="tx1"/>
              </a:solidFill>
            </a:rPr>
            <a:t>Communication</a:t>
          </a:r>
          <a:r>
            <a:rPr lang="en-US" sz="1700" dirty="0">
              <a:solidFill>
                <a:schemeClr val="tx1"/>
              </a:solidFill>
            </a:rPr>
            <a:t> &amp; Monitoring</a:t>
          </a:r>
        </a:p>
      </dgm:t>
    </dgm:pt>
    <dgm:pt modelId="{A35EBF3F-4009-4F67-9979-492B0A5A5DB3}" type="parTrans" cxnId="{025FD75D-1816-437D-B430-7F3530BA9D07}">
      <dgm:prSet/>
      <dgm:spPr/>
      <dgm:t>
        <a:bodyPr/>
        <a:lstStyle/>
        <a:p>
          <a:endParaRPr lang="en-US">
            <a:solidFill>
              <a:schemeClr val="tx1"/>
            </a:solidFill>
          </a:endParaRPr>
        </a:p>
      </dgm:t>
    </dgm:pt>
    <dgm:pt modelId="{4F875BB6-E86F-4430-AF81-74FE48651259}" type="sibTrans" cxnId="{025FD75D-1816-437D-B430-7F3530BA9D07}">
      <dgm:prSet/>
      <dgm:spPr/>
      <dgm:t>
        <a:bodyPr/>
        <a:lstStyle/>
        <a:p>
          <a:endParaRPr lang="en-US">
            <a:solidFill>
              <a:schemeClr val="tx1"/>
            </a:solidFill>
          </a:endParaRPr>
        </a:p>
      </dgm:t>
    </dgm:pt>
    <dgm:pt modelId="{8BA64FE9-0C1E-446C-B334-800B5E95B7EA}">
      <dgm:prSet custT="1"/>
      <dgm:spPr/>
      <dgm:t>
        <a:bodyPr/>
        <a:lstStyle/>
        <a:p>
          <a:r>
            <a:rPr lang="en-US" sz="1700" dirty="0">
              <a:solidFill>
                <a:schemeClr val="tx1"/>
              </a:solidFill>
            </a:rPr>
            <a:t>Vision Rehabilitation</a:t>
          </a:r>
        </a:p>
      </dgm:t>
    </dgm:pt>
    <dgm:pt modelId="{18AA1D3C-CCC7-4FAE-A6EC-5CACA3BE5BC2}" type="parTrans" cxnId="{DA2837D7-607F-4DFB-ABE2-04E1743145E3}">
      <dgm:prSet/>
      <dgm:spPr/>
      <dgm:t>
        <a:bodyPr/>
        <a:lstStyle/>
        <a:p>
          <a:endParaRPr lang="en-US">
            <a:solidFill>
              <a:schemeClr val="tx1"/>
            </a:solidFill>
          </a:endParaRPr>
        </a:p>
      </dgm:t>
    </dgm:pt>
    <dgm:pt modelId="{076796AD-22BE-44F4-936F-ED79A893B99E}" type="sibTrans" cxnId="{DA2837D7-607F-4DFB-ABE2-04E1743145E3}">
      <dgm:prSet/>
      <dgm:spPr/>
      <dgm:t>
        <a:bodyPr/>
        <a:lstStyle/>
        <a:p>
          <a:endParaRPr lang="en-US">
            <a:solidFill>
              <a:schemeClr val="tx1"/>
            </a:solidFill>
          </a:endParaRPr>
        </a:p>
      </dgm:t>
    </dgm:pt>
    <dgm:pt modelId="{6B0F132E-710D-4E20-8A81-D42B85A2674D}">
      <dgm:prSet custT="1"/>
      <dgm:spPr/>
      <dgm:t>
        <a:bodyPr/>
        <a:lstStyle/>
        <a:p>
          <a:r>
            <a:rPr lang="en-US" sz="1700" dirty="0">
              <a:solidFill>
                <a:schemeClr val="tx1"/>
              </a:solidFill>
            </a:rPr>
            <a:t>Aide Assisted Transportation </a:t>
          </a:r>
        </a:p>
      </dgm:t>
    </dgm:pt>
    <dgm:pt modelId="{232C4A2E-4A59-4362-8C43-0DA17231E20B}" type="parTrans" cxnId="{1AA12B13-BDCE-478F-80B4-B0C279CBE17D}">
      <dgm:prSet/>
      <dgm:spPr/>
      <dgm:t>
        <a:bodyPr/>
        <a:lstStyle/>
        <a:p>
          <a:endParaRPr lang="en-US">
            <a:solidFill>
              <a:schemeClr val="tx1"/>
            </a:solidFill>
          </a:endParaRPr>
        </a:p>
      </dgm:t>
    </dgm:pt>
    <dgm:pt modelId="{B71FC7D8-7314-4D2B-BC57-8A1B075D356E}" type="sibTrans" cxnId="{1AA12B13-BDCE-478F-80B4-B0C279CBE17D}">
      <dgm:prSet/>
      <dgm:spPr/>
      <dgm:t>
        <a:bodyPr/>
        <a:lstStyle/>
        <a:p>
          <a:endParaRPr lang="en-US">
            <a:solidFill>
              <a:schemeClr val="tx1"/>
            </a:solidFill>
          </a:endParaRPr>
        </a:p>
      </dgm:t>
    </dgm:pt>
    <dgm:pt modelId="{E30A0E54-0F8B-463E-A64D-31C32A370D96}" type="pres">
      <dgm:prSet presAssocID="{10408FEF-B0FF-4E54-9223-EF4F0D24AD9C}" presName="diagram" presStyleCnt="0">
        <dgm:presLayoutVars>
          <dgm:dir/>
          <dgm:resizeHandles val="exact"/>
        </dgm:presLayoutVars>
      </dgm:prSet>
      <dgm:spPr/>
    </dgm:pt>
    <dgm:pt modelId="{DF458A24-E116-48E6-9C17-5AAD9E774590}" type="pres">
      <dgm:prSet presAssocID="{E48133F8-82B7-4340-98ED-DF07B6E9A0CF}" presName="node" presStyleLbl="node1" presStyleIdx="0" presStyleCnt="35">
        <dgm:presLayoutVars>
          <dgm:bulletEnabled val="1"/>
        </dgm:presLayoutVars>
      </dgm:prSet>
      <dgm:spPr/>
    </dgm:pt>
    <dgm:pt modelId="{AB60474A-5B5C-42BB-B92B-0B14A83DA925}" type="pres">
      <dgm:prSet presAssocID="{2BC7720E-EA87-4EA3-A6A4-EB642FA41E14}" presName="sibTrans" presStyleCnt="0"/>
      <dgm:spPr/>
    </dgm:pt>
    <dgm:pt modelId="{284918E1-0EFB-41C2-8635-234C7D5FB6A9}" type="pres">
      <dgm:prSet presAssocID="{A5549F4F-1557-4396-B948-4344BA3EF51F}" presName="node" presStyleLbl="node1" presStyleIdx="1" presStyleCnt="35">
        <dgm:presLayoutVars>
          <dgm:bulletEnabled val="1"/>
        </dgm:presLayoutVars>
      </dgm:prSet>
      <dgm:spPr/>
    </dgm:pt>
    <dgm:pt modelId="{68FB46B8-2D6B-434B-9467-4B6B09D9294A}" type="pres">
      <dgm:prSet presAssocID="{333317FB-F867-4D6F-9801-E8DF58D8BDAF}" presName="sibTrans" presStyleCnt="0"/>
      <dgm:spPr/>
    </dgm:pt>
    <dgm:pt modelId="{AAA9CA8B-6B07-4E50-8868-37C40DE749E1}" type="pres">
      <dgm:prSet presAssocID="{E12A5A77-875D-4BE5-B668-DD4F998B0CA9}" presName="node" presStyleLbl="node1" presStyleIdx="2" presStyleCnt="35">
        <dgm:presLayoutVars>
          <dgm:bulletEnabled val="1"/>
        </dgm:presLayoutVars>
      </dgm:prSet>
      <dgm:spPr/>
    </dgm:pt>
    <dgm:pt modelId="{BF26CB28-A678-4F6D-86DB-9795E3310F91}" type="pres">
      <dgm:prSet presAssocID="{9019D0BA-1063-4DBD-ADFE-E0543CC03279}" presName="sibTrans" presStyleCnt="0"/>
      <dgm:spPr/>
    </dgm:pt>
    <dgm:pt modelId="{E614DA51-3A33-4477-AE61-69681B80BDDB}" type="pres">
      <dgm:prSet presAssocID="{ACF99655-3211-4D2B-93AD-19031BDD4B78}" presName="node" presStyleLbl="node1" presStyleIdx="3" presStyleCnt="35">
        <dgm:presLayoutVars>
          <dgm:bulletEnabled val="1"/>
        </dgm:presLayoutVars>
      </dgm:prSet>
      <dgm:spPr/>
    </dgm:pt>
    <dgm:pt modelId="{9155E1BB-7A42-4203-ADC0-3D421CEBB183}" type="pres">
      <dgm:prSet presAssocID="{73B9C228-FFB0-42F0-A55E-B003702BD5FC}" presName="sibTrans" presStyleCnt="0"/>
      <dgm:spPr/>
    </dgm:pt>
    <dgm:pt modelId="{6B7B7068-A751-484B-B51C-93B9FF5E6675}" type="pres">
      <dgm:prSet presAssocID="{82C1AEF3-CD43-4E36-A1FA-CA837709EB31}" presName="node" presStyleLbl="node1" presStyleIdx="4" presStyleCnt="35">
        <dgm:presLayoutVars>
          <dgm:bulletEnabled val="1"/>
        </dgm:presLayoutVars>
      </dgm:prSet>
      <dgm:spPr/>
    </dgm:pt>
    <dgm:pt modelId="{9D99CCBB-D0BA-4B9D-996F-97990DD98D52}" type="pres">
      <dgm:prSet presAssocID="{075A9326-C324-4695-99F6-E4C023318254}" presName="sibTrans" presStyleCnt="0"/>
      <dgm:spPr/>
    </dgm:pt>
    <dgm:pt modelId="{8EBF76B3-3CB8-4A7A-8F7D-780167E4F50E}" type="pres">
      <dgm:prSet presAssocID="{8689C9D6-2F5A-4BEA-ABFE-95C1F27FED24}" presName="node" presStyleLbl="node1" presStyleIdx="5" presStyleCnt="35">
        <dgm:presLayoutVars>
          <dgm:bulletEnabled val="1"/>
        </dgm:presLayoutVars>
      </dgm:prSet>
      <dgm:spPr/>
    </dgm:pt>
    <dgm:pt modelId="{3BCC4ADF-5372-4C41-AE5E-11E7322A8561}" type="pres">
      <dgm:prSet presAssocID="{E3F8658E-32ED-4F64-A625-8B085F0BB77A}" presName="sibTrans" presStyleCnt="0"/>
      <dgm:spPr/>
    </dgm:pt>
    <dgm:pt modelId="{720040F1-E09E-4614-9662-A7E4AE3A9054}" type="pres">
      <dgm:prSet presAssocID="{AF17F36D-2834-48DE-BD09-AC73CCD147D0}" presName="node" presStyleLbl="node1" presStyleIdx="6" presStyleCnt="35">
        <dgm:presLayoutVars>
          <dgm:bulletEnabled val="1"/>
        </dgm:presLayoutVars>
      </dgm:prSet>
      <dgm:spPr/>
    </dgm:pt>
    <dgm:pt modelId="{4A835AF8-34AC-4C19-8ADB-0B62204344F7}" type="pres">
      <dgm:prSet presAssocID="{2FDB30D6-4647-465B-98C6-9B8FEC8D043A}" presName="sibTrans" presStyleCnt="0"/>
      <dgm:spPr/>
    </dgm:pt>
    <dgm:pt modelId="{B331D09D-4160-4042-BC33-6D8B71E70CB1}" type="pres">
      <dgm:prSet presAssocID="{6F557487-BD8E-406B-8520-C69DA6FD7ADB}" presName="node" presStyleLbl="node1" presStyleIdx="7" presStyleCnt="35">
        <dgm:presLayoutVars>
          <dgm:bulletEnabled val="1"/>
        </dgm:presLayoutVars>
      </dgm:prSet>
      <dgm:spPr/>
    </dgm:pt>
    <dgm:pt modelId="{00990966-396D-4D1E-81B3-0AAD74EB2ECC}" type="pres">
      <dgm:prSet presAssocID="{E428D72F-B0D2-4FF2-8751-C9988D39C096}" presName="sibTrans" presStyleCnt="0"/>
      <dgm:spPr/>
    </dgm:pt>
    <dgm:pt modelId="{D88C166F-3A4E-4244-85C8-276E662967CB}" type="pres">
      <dgm:prSet presAssocID="{299AC624-BDA8-4113-9484-43838A80A5D2}" presName="node" presStyleLbl="node1" presStyleIdx="8" presStyleCnt="35">
        <dgm:presLayoutVars>
          <dgm:bulletEnabled val="1"/>
        </dgm:presLayoutVars>
      </dgm:prSet>
      <dgm:spPr/>
    </dgm:pt>
    <dgm:pt modelId="{5472E1DC-31D2-4036-96F1-019FD1F5734E}" type="pres">
      <dgm:prSet presAssocID="{FDBD4304-0FA1-4413-94BF-902C67F15F2E}" presName="sibTrans" presStyleCnt="0"/>
      <dgm:spPr/>
    </dgm:pt>
    <dgm:pt modelId="{5262DF33-51B3-4823-A5B0-FA634105C3A6}" type="pres">
      <dgm:prSet presAssocID="{3F9BFD9C-4951-4A56-AC2A-CA32266EF3EB}" presName="node" presStyleLbl="node1" presStyleIdx="9" presStyleCnt="35">
        <dgm:presLayoutVars>
          <dgm:bulletEnabled val="1"/>
        </dgm:presLayoutVars>
      </dgm:prSet>
      <dgm:spPr/>
    </dgm:pt>
    <dgm:pt modelId="{39A1CD01-63E4-46E0-9A3A-A3FCD3DA2FB8}" type="pres">
      <dgm:prSet presAssocID="{331A09F1-0DA0-4AAE-B640-D29344CC4698}" presName="sibTrans" presStyleCnt="0"/>
      <dgm:spPr/>
    </dgm:pt>
    <dgm:pt modelId="{CDCBBE00-CB25-4BB2-95F6-F013196577C1}" type="pres">
      <dgm:prSet presAssocID="{AE99ABF9-8748-4346-BFD9-C4AE43D158F8}" presName="node" presStyleLbl="node1" presStyleIdx="10" presStyleCnt="35">
        <dgm:presLayoutVars>
          <dgm:bulletEnabled val="1"/>
        </dgm:presLayoutVars>
      </dgm:prSet>
      <dgm:spPr/>
    </dgm:pt>
    <dgm:pt modelId="{8DE36CE2-691F-4F4C-B95A-2178DF9941F9}" type="pres">
      <dgm:prSet presAssocID="{6E66E3A1-4D9F-407D-B8F1-EAD71C2B3F0D}" presName="sibTrans" presStyleCnt="0"/>
      <dgm:spPr/>
    </dgm:pt>
    <dgm:pt modelId="{7B2C0B88-83D1-479E-9DD2-0DD2BBFD7EF8}" type="pres">
      <dgm:prSet presAssocID="{ADEA500B-AAAD-4B94-8ED4-8AD5C9C96C6A}" presName="node" presStyleLbl="node1" presStyleIdx="11" presStyleCnt="35">
        <dgm:presLayoutVars>
          <dgm:bulletEnabled val="1"/>
        </dgm:presLayoutVars>
      </dgm:prSet>
      <dgm:spPr/>
    </dgm:pt>
    <dgm:pt modelId="{3F452560-1E13-4610-9041-48F4F562CF59}" type="pres">
      <dgm:prSet presAssocID="{0F2EB2E8-BCC0-4B61-93E8-5284E6FED5A4}" presName="sibTrans" presStyleCnt="0"/>
      <dgm:spPr/>
    </dgm:pt>
    <dgm:pt modelId="{3EE070CA-3235-4CBE-8877-ADCE2FB78084}" type="pres">
      <dgm:prSet presAssocID="{CC52CB2E-DBE7-4F61-B148-18A6B1F83568}" presName="node" presStyleLbl="node1" presStyleIdx="12" presStyleCnt="35">
        <dgm:presLayoutVars>
          <dgm:bulletEnabled val="1"/>
        </dgm:presLayoutVars>
      </dgm:prSet>
      <dgm:spPr/>
    </dgm:pt>
    <dgm:pt modelId="{A6573A36-224F-4ED5-AB40-94B43E738B3F}" type="pres">
      <dgm:prSet presAssocID="{C39E1EA3-2D54-4D9F-9883-75CECE2D378E}" presName="sibTrans" presStyleCnt="0"/>
      <dgm:spPr/>
    </dgm:pt>
    <dgm:pt modelId="{DE483122-5587-4EB6-8F84-A9399BBC18E4}" type="pres">
      <dgm:prSet presAssocID="{A0F18F11-7E84-45E2-994E-2FB6AC7B8608}" presName="node" presStyleLbl="node1" presStyleIdx="13" presStyleCnt="35">
        <dgm:presLayoutVars>
          <dgm:bulletEnabled val="1"/>
        </dgm:presLayoutVars>
      </dgm:prSet>
      <dgm:spPr/>
    </dgm:pt>
    <dgm:pt modelId="{BC25B153-22B7-4894-9DE7-290BF413FC61}" type="pres">
      <dgm:prSet presAssocID="{3A45E750-B25E-495A-B856-47090101D1FC}" presName="sibTrans" presStyleCnt="0"/>
      <dgm:spPr/>
    </dgm:pt>
    <dgm:pt modelId="{8FD961B7-8EB1-418A-A018-2CB9E06CF23F}" type="pres">
      <dgm:prSet presAssocID="{4A107C54-7BCB-4E79-9719-AF006B823DFF}" presName="node" presStyleLbl="node1" presStyleIdx="14" presStyleCnt="35">
        <dgm:presLayoutVars>
          <dgm:bulletEnabled val="1"/>
        </dgm:presLayoutVars>
      </dgm:prSet>
      <dgm:spPr/>
    </dgm:pt>
    <dgm:pt modelId="{B6E061D1-8863-4F4C-8A64-7A3285F50FCB}" type="pres">
      <dgm:prSet presAssocID="{B483DCF4-F283-4746-87DF-CCB05B46C1D0}" presName="sibTrans" presStyleCnt="0"/>
      <dgm:spPr/>
    </dgm:pt>
    <dgm:pt modelId="{20C1F1B3-9197-445F-93F9-6614511DDB83}" type="pres">
      <dgm:prSet presAssocID="{9897E46C-C974-420B-B5BF-B3C83D2B1532}" presName="node" presStyleLbl="node1" presStyleIdx="15" presStyleCnt="35">
        <dgm:presLayoutVars>
          <dgm:bulletEnabled val="1"/>
        </dgm:presLayoutVars>
      </dgm:prSet>
      <dgm:spPr/>
    </dgm:pt>
    <dgm:pt modelId="{DE1813C9-DB38-4DC7-B8CC-967A914015B1}" type="pres">
      <dgm:prSet presAssocID="{EB71013E-5AAB-448D-AF1F-E346A7F1709D}" presName="sibTrans" presStyleCnt="0"/>
      <dgm:spPr/>
    </dgm:pt>
    <dgm:pt modelId="{2CBF26A1-A248-42FA-BC35-E98A71CC64D6}" type="pres">
      <dgm:prSet presAssocID="{230A72D6-154C-45F3-A9B4-635D16EEED2C}" presName="node" presStyleLbl="node1" presStyleIdx="16" presStyleCnt="35">
        <dgm:presLayoutVars>
          <dgm:bulletEnabled val="1"/>
        </dgm:presLayoutVars>
      </dgm:prSet>
      <dgm:spPr/>
    </dgm:pt>
    <dgm:pt modelId="{8BC2C719-78CD-4E13-87DD-F12737D7A74D}" type="pres">
      <dgm:prSet presAssocID="{BCACE734-C73E-4C75-B8F4-66889B6F923A}" presName="sibTrans" presStyleCnt="0"/>
      <dgm:spPr/>
    </dgm:pt>
    <dgm:pt modelId="{5C0C0872-DD4E-4963-A174-3A22B253F36C}" type="pres">
      <dgm:prSet presAssocID="{DD280C31-5D51-4942-8E06-95E8D3D48157}" presName="node" presStyleLbl="node1" presStyleIdx="17" presStyleCnt="35">
        <dgm:presLayoutVars>
          <dgm:bulletEnabled val="1"/>
        </dgm:presLayoutVars>
      </dgm:prSet>
      <dgm:spPr/>
    </dgm:pt>
    <dgm:pt modelId="{65721409-1B09-4AED-A1FF-83F056134D09}" type="pres">
      <dgm:prSet presAssocID="{1E991013-83C2-42A4-8313-617062C13AA5}" presName="sibTrans" presStyleCnt="0"/>
      <dgm:spPr/>
    </dgm:pt>
    <dgm:pt modelId="{02CC147F-EE11-4C10-9101-EBAEFF60C298}" type="pres">
      <dgm:prSet presAssocID="{394DA363-0177-4489-AAA6-5B45C6AEC7D3}" presName="node" presStyleLbl="node1" presStyleIdx="18" presStyleCnt="35">
        <dgm:presLayoutVars>
          <dgm:bulletEnabled val="1"/>
        </dgm:presLayoutVars>
      </dgm:prSet>
      <dgm:spPr/>
    </dgm:pt>
    <dgm:pt modelId="{1DDCB38C-6386-495F-BFA9-94EADD6AD5DB}" type="pres">
      <dgm:prSet presAssocID="{005DCA13-FD6E-4BA9-AC02-FB92E1DFD7F5}" presName="sibTrans" presStyleCnt="0"/>
      <dgm:spPr/>
    </dgm:pt>
    <dgm:pt modelId="{03FB41D1-17A5-4D07-BD42-937CD8CA18C9}" type="pres">
      <dgm:prSet presAssocID="{C3F6527F-6FA1-4DEE-9609-EC3F2C54790F}" presName="node" presStyleLbl="node1" presStyleIdx="19" presStyleCnt="35">
        <dgm:presLayoutVars>
          <dgm:bulletEnabled val="1"/>
        </dgm:presLayoutVars>
      </dgm:prSet>
      <dgm:spPr/>
    </dgm:pt>
    <dgm:pt modelId="{05D791F4-4800-4C2B-83D6-03DD243DF18D}" type="pres">
      <dgm:prSet presAssocID="{A7B85866-691C-4671-9AAF-D891B31AF7E9}" presName="sibTrans" presStyleCnt="0"/>
      <dgm:spPr/>
    </dgm:pt>
    <dgm:pt modelId="{C7E3A89D-D674-4D01-9C2B-54A2C70AC39E}" type="pres">
      <dgm:prSet presAssocID="{C96A069B-1746-4C5B-A05F-2D52D352FA81}" presName="node" presStyleLbl="node1" presStyleIdx="20" presStyleCnt="35">
        <dgm:presLayoutVars>
          <dgm:bulletEnabled val="1"/>
        </dgm:presLayoutVars>
      </dgm:prSet>
      <dgm:spPr/>
    </dgm:pt>
    <dgm:pt modelId="{96748168-E7A1-4459-B90F-AFEDD6779E09}" type="pres">
      <dgm:prSet presAssocID="{7DE7A78D-3ABB-441B-9D34-95B198477A9B}" presName="sibTrans" presStyleCnt="0"/>
      <dgm:spPr/>
    </dgm:pt>
    <dgm:pt modelId="{4D4EF0BD-B88D-4091-A255-C5D7A7DFEACB}" type="pres">
      <dgm:prSet presAssocID="{DFA34436-320E-46E8-B338-B6EE8329D14F}" presName="node" presStyleLbl="node1" presStyleIdx="21" presStyleCnt="35">
        <dgm:presLayoutVars>
          <dgm:bulletEnabled val="1"/>
        </dgm:presLayoutVars>
      </dgm:prSet>
      <dgm:spPr/>
    </dgm:pt>
    <dgm:pt modelId="{8350F33F-192B-4167-8A76-744DF81A2106}" type="pres">
      <dgm:prSet presAssocID="{707D7A99-91B2-4E98-BE83-083D459BC55A}" presName="sibTrans" presStyleCnt="0"/>
      <dgm:spPr/>
    </dgm:pt>
    <dgm:pt modelId="{A49918CD-5C5C-4B28-8A77-FEE488D77E71}" type="pres">
      <dgm:prSet presAssocID="{E5551BB0-E5FD-424A-9A9C-232B70123F11}" presName="node" presStyleLbl="node1" presStyleIdx="22" presStyleCnt="35">
        <dgm:presLayoutVars>
          <dgm:bulletEnabled val="1"/>
        </dgm:presLayoutVars>
      </dgm:prSet>
      <dgm:spPr/>
    </dgm:pt>
    <dgm:pt modelId="{47BBA51C-8FEC-4F86-9BE0-861666A557A7}" type="pres">
      <dgm:prSet presAssocID="{94D7D136-5C53-4BC2-983B-902254EC59A4}" presName="sibTrans" presStyleCnt="0"/>
      <dgm:spPr/>
    </dgm:pt>
    <dgm:pt modelId="{587010F6-E152-44E6-9772-98170EE2B7BE}" type="pres">
      <dgm:prSet presAssocID="{4C6170A6-21EF-4DFE-BC69-23250B9D3EBB}" presName="node" presStyleLbl="node1" presStyleIdx="23" presStyleCnt="35">
        <dgm:presLayoutVars>
          <dgm:bulletEnabled val="1"/>
        </dgm:presLayoutVars>
      </dgm:prSet>
      <dgm:spPr/>
    </dgm:pt>
    <dgm:pt modelId="{1A009028-1EAE-466F-A8D1-7CFB5B23A17A}" type="pres">
      <dgm:prSet presAssocID="{8B3B3806-435D-4286-BC5C-7B59B080F7CC}" presName="sibTrans" presStyleCnt="0"/>
      <dgm:spPr/>
    </dgm:pt>
    <dgm:pt modelId="{D00BBC91-3BC1-483B-835C-79D4C938EA8C}" type="pres">
      <dgm:prSet presAssocID="{0D52ECF9-D0EE-472B-BD3A-E0FB9276BF3B}" presName="node" presStyleLbl="node1" presStyleIdx="24" presStyleCnt="35">
        <dgm:presLayoutVars>
          <dgm:bulletEnabled val="1"/>
        </dgm:presLayoutVars>
      </dgm:prSet>
      <dgm:spPr/>
    </dgm:pt>
    <dgm:pt modelId="{DA5A17C3-1B48-4334-88D8-D5824133C93C}" type="pres">
      <dgm:prSet presAssocID="{89220E76-F5BB-4B74-83CE-650F2ADA5B12}" presName="sibTrans" presStyleCnt="0"/>
      <dgm:spPr/>
    </dgm:pt>
    <dgm:pt modelId="{54955D90-4A61-46AD-9658-EFD27BB5B07B}" type="pres">
      <dgm:prSet presAssocID="{6392159B-8ECF-427E-89CB-00E7EBD3CF1A}" presName="node" presStyleLbl="node1" presStyleIdx="25" presStyleCnt="35">
        <dgm:presLayoutVars>
          <dgm:bulletEnabled val="1"/>
        </dgm:presLayoutVars>
      </dgm:prSet>
      <dgm:spPr/>
    </dgm:pt>
    <dgm:pt modelId="{5F0D3967-199E-4383-A7E4-05526DD43C2E}" type="pres">
      <dgm:prSet presAssocID="{06C6D4C1-F185-4C9F-813E-AD9C098D53E7}" presName="sibTrans" presStyleCnt="0"/>
      <dgm:spPr/>
    </dgm:pt>
    <dgm:pt modelId="{18C4C24E-3602-46F2-BE21-76518E0E6E5C}" type="pres">
      <dgm:prSet presAssocID="{9F75836B-0285-4580-B2B3-70DBE22738CF}" presName="node" presStyleLbl="node1" presStyleIdx="26" presStyleCnt="35">
        <dgm:presLayoutVars>
          <dgm:bulletEnabled val="1"/>
        </dgm:presLayoutVars>
      </dgm:prSet>
      <dgm:spPr/>
    </dgm:pt>
    <dgm:pt modelId="{4D23B3E2-94AB-4BE0-8E4F-0F2A17B76A19}" type="pres">
      <dgm:prSet presAssocID="{2C782518-2562-41AB-9A2D-31A9FEE1789C}" presName="sibTrans" presStyleCnt="0"/>
      <dgm:spPr/>
    </dgm:pt>
    <dgm:pt modelId="{F8530F33-F305-4F27-921A-B85CDEFE6E1D}" type="pres">
      <dgm:prSet presAssocID="{32ED1E16-77F8-4ECB-8E89-5934279BAF5E}" presName="node" presStyleLbl="node1" presStyleIdx="27" presStyleCnt="35">
        <dgm:presLayoutVars>
          <dgm:bulletEnabled val="1"/>
        </dgm:presLayoutVars>
      </dgm:prSet>
      <dgm:spPr/>
    </dgm:pt>
    <dgm:pt modelId="{003AF1D4-2812-4D49-9CD6-5DC812F059B1}" type="pres">
      <dgm:prSet presAssocID="{0F73CB9E-B55F-4794-9AD8-D92AC084C187}" presName="sibTrans" presStyleCnt="0"/>
      <dgm:spPr/>
    </dgm:pt>
    <dgm:pt modelId="{AB3D6FF2-137E-4887-B902-54257A1B912F}" type="pres">
      <dgm:prSet presAssocID="{9757517A-5F40-41A1-BBA7-897025C69F08}" presName="node" presStyleLbl="node1" presStyleIdx="28" presStyleCnt="35">
        <dgm:presLayoutVars>
          <dgm:bulletEnabled val="1"/>
        </dgm:presLayoutVars>
      </dgm:prSet>
      <dgm:spPr/>
    </dgm:pt>
    <dgm:pt modelId="{B217C7EC-1CF4-47FD-A871-3CE09CE79C18}" type="pres">
      <dgm:prSet presAssocID="{C6F701E1-EE94-4BA7-85A6-CE91308F3A46}" presName="sibTrans" presStyleCnt="0"/>
      <dgm:spPr/>
    </dgm:pt>
    <dgm:pt modelId="{7FE74CAC-BB16-4CCF-9FDC-0B670C6C93AE}" type="pres">
      <dgm:prSet presAssocID="{394756F0-BAEF-4D9A-A636-35E641FD9503}" presName="node" presStyleLbl="node1" presStyleIdx="29" presStyleCnt="35">
        <dgm:presLayoutVars>
          <dgm:bulletEnabled val="1"/>
        </dgm:presLayoutVars>
      </dgm:prSet>
      <dgm:spPr/>
    </dgm:pt>
    <dgm:pt modelId="{0679A0BF-9784-47BE-B60C-E8EF7305B395}" type="pres">
      <dgm:prSet presAssocID="{48CE3368-8A79-4427-962C-1220696A908E}" presName="sibTrans" presStyleCnt="0"/>
      <dgm:spPr/>
    </dgm:pt>
    <dgm:pt modelId="{06556D9E-573D-4A85-A6AD-88DED1031866}" type="pres">
      <dgm:prSet presAssocID="{4FE9B16B-A7E5-4D47-AD83-5C621B90A162}" presName="node" presStyleLbl="node1" presStyleIdx="30" presStyleCnt="35">
        <dgm:presLayoutVars>
          <dgm:bulletEnabled val="1"/>
        </dgm:presLayoutVars>
      </dgm:prSet>
      <dgm:spPr/>
    </dgm:pt>
    <dgm:pt modelId="{3111D5E3-AC8D-4190-99C5-EBDF27535D5C}" type="pres">
      <dgm:prSet presAssocID="{ED478E55-9EBB-4767-89AB-A5B502A4F7AF}" presName="sibTrans" presStyleCnt="0"/>
      <dgm:spPr/>
    </dgm:pt>
    <dgm:pt modelId="{8A959ACA-7F2E-409B-82CA-4BBE1363AA91}" type="pres">
      <dgm:prSet presAssocID="{7C94A894-C0FC-465F-9445-642C9AC33047}" presName="node" presStyleLbl="node1" presStyleIdx="31" presStyleCnt="35">
        <dgm:presLayoutVars>
          <dgm:bulletEnabled val="1"/>
        </dgm:presLayoutVars>
      </dgm:prSet>
      <dgm:spPr/>
    </dgm:pt>
    <dgm:pt modelId="{DE6D3F21-35D4-434D-88F5-B5024F09ABE4}" type="pres">
      <dgm:prSet presAssocID="{690BF565-58A1-44D2-9D62-B20BD3453987}" presName="sibTrans" presStyleCnt="0"/>
      <dgm:spPr/>
    </dgm:pt>
    <dgm:pt modelId="{5A506ACC-2F2F-42FC-9093-808FD2EE4A77}" type="pres">
      <dgm:prSet presAssocID="{F694F16F-006B-45A7-A98F-95AD453D31FA}" presName="node" presStyleLbl="node1" presStyleIdx="32" presStyleCnt="35">
        <dgm:presLayoutVars>
          <dgm:bulletEnabled val="1"/>
        </dgm:presLayoutVars>
      </dgm:prSet>
      <dgm:spPr/>
    </dgm:pt>
    <dgm:pt modelId="{B0A95EEE-899D-4310-9F77-299E22E21D69}" type="pres">
      <dgm:prSet presAssocID="{4F875BB6-E86F-4430-AF81-74FE48651259}" presName="sibTrans" presStyleCnt="0"/>
      <dgm:spPr/>
    </dgm:pt>
    <dgm:pt modelId="{EED46F7D-217D-4154-9BA0-98161657FA8C}" type="pres">
      <dgm:prSet presAssocID="{8BA64FE9-0C1E-446C-B334-800B5E95B7EA}" presName="node" presStyleLbl="node1" presStyleIdx="33" presStyleCnt="35">
        <dgm:presLayoutVars>
          <dgm:bulletEnabled val="1"/>
        </dgm:presLayoutVars>
      </dgm:prSet>
      <dgm:spPr/>
    </dgm:pt>
    <dgm:pt modelId="{A6E1E0EF-EA79-4080-9413-4C3636C44FB3}" type="pres">
      <dgm:prSet presAssocID="{076796AD-22BE-44F4-936F-ED79A893B99E}" presName="sibTrans" presStyleCnt="0"/>
      <dgm:spPr/>
    </dgm:pt>
    <dgm:pt modelId="{6C3DAE2E-5A9F-4D27-A669-DCB0CAA23EEE}" type="pres">
      <dgm:prSet presAssocID="{6B0F132E-710D-4E20-8A81-D42B85A2674D}" presName="node" presStyleLbl="node1" presStyleIdx="34" presStyleCnt="35">
        <dgm:presLayoutVars>
          <dgm:bulletEnabled val="1"/>
        </dgm:presLayoutVars>
      </dgm:prSet>
      <dgm:spPr/>
    </dgm:pt>
  </dgm:ptLst>
  <dgm:cxnLst>
    <dgm:cxn modelId="{8A9B890F-3694-4B06-83ED-F3EB908E2A3E}" srcId="{10408FEF-B0FF-4E54-9223-EF4F0D24AD9C}" destId="{4A107C54-7BCB-4E79-9719-AF006B823DFF}" srcOrd="14" destOrd="0" parTransId="{A7FD0CB3-A161-4619-A01E-D0DA88F4AF13}" sibTransId="{B483DCF4-F283-4746-87DF-CCB05B46C1D0}"/>
    <dgm:cxn modelId="{19344511-272F-47E7-A03D-13FECB237B5A}" srcId="{10408FEF-B0FF-4E54-9223-EF4F0D24AD9C}" destId="{E12A5A77-875D-4BE5-B668-DD4F998B0CA9}" srcOrd="2" destOrd="0" parTransId="{2E4EB3C4-0A1A-4A6D-B931-D8D511F7E22A}" sibTransId="{9019D0BA-1063-4DBD-ADFE-E0543CC03279}"/>
    <dgm:cxn modelId="{11785712-AB35-4096-8243-7B1FDC0CCD29}" type="presOf" srcId="{C96A069B-1746-4C5B-A05F-2D52D352FA81}" destId="{C7E3A89D-D674-4D01-9C2B-54A2C70AC39E}" srcOrd="0" destOrd="0" presId="urn:microsoft.com/office/officeart/2005/8/layout/default"/>
    <dgm:cxn modelId="{1AA12B13-BDCE-478F-80B4-B0C279CBE17D}" srcId="{10408FEF-B0FF-4E54-9223-EF4F0D24AD9C}" destId="{6B0F132E-710D-4E20-8A81-D42B85A2674D}" srcOrd="34" destOrd="0" parTransId="{232C4A2E-4A59-4362-8C43-0DA17231E20B}" sibTransId="{B71FC7D8-7314-4D2B-BC57-8A1B075D356E}"/>
    <dgm:cxn modelId="{E01C5220-2335-4F1D-87FB-8B30C27BB5A1}" type="presOf" srcId="{4FE9B16B-A7E5-4D47-AD83-5C621B90A162}" destId="{06556D9E-573D-4A85-A6AD-88DED1031866}" srcOrd="0" destOrd="0" presId="urn:microsoft.com/office/officeart/2005/8/layout/default"/>
    <dgm:cxn modelId="{74444E26-236C-4779-A273-39811F6D388F}" type="presOf" srcId="{C3F6527F-6FA1-4DEE-9609-EC3F2C54790F}" destId="{03FB41D1-17A5-4D07-BD42-937CD8CA18C9}" srcOrd="0" destOrd="0" presId="urn:microsoft.com/office/officeart/2005/8/layout/default"/>
    <dgm:cxn modelId="{D595C827-3CB6-4515-B5DE-4E4C845C56BF}" srcId="{10408FEF-B0FF-4E54-9223-EF4F0D24AD9C}" destId="{82C1AEF3-CD43-4E36-A1FA-CA837709EB31}" srcOrd="4" destOrd="0" parTransId="{BACF3641-E51F-48EE-91DE-CD03CE361643}" sibTransId="{075A9326-C324-4695-99F6-E4C023318254}"/>
    <dgm:cxn modelId="{9B10302D-C12E-436B-AE15-0DA0D6D56F97}" srcId="{10408FEF-B0FF-4E54-9223-EF4F0D24AD9C}" destId="{E5551BB0-E5FD-424A-9A9C-232B70123F11}" srcOrd="22" destOrd="0" parTransId="{8E57A7E0-2DC4-4F23-895B-DE0BCC64F83C}" sibTransId="{94D7D136-5C53-4BC2-983B-902254EC59A4}"/>
    <dgm:cxn modelId="{B919192F-6CAD-4FFB-A4A6-3ACF3026BF42}" srcId="{10408FEF-B0FF-4E54-9223-EF4F0D24AD9C}" destId="{32ED1E16-77F8-4ECB-8E89-5934279BAF5E}" srcOrd="27" destOrd="0" parTransId="{7A45025E-D91C-4D17-8E64-A1BD7DFE2912}" sibTransId="{0F73CB9E-B55F-4794-9AD8-D92AC084C187}"/>
    <dgm:cxn modelId="{2AC14933-08EF-41B1-8DDB-2757852744BF}" srcId="{10408FEF-B0FF-4E54-9223-EF4F0D24AD9C}" destId="{AE99ABF9-8748-4346-BFD9-C4AE43D158F8}" srcOrd="10" destOrd="0" parTransId="{914F94BB-E008-439A-925E-BBD0E00E41CA}" sibTransId="{6E66E3A1-4D9F-407D-B8F1-EAD71C2B3F0D}"/>
    <dgm:cxn modelId="{212B4A34-E893-478D-9347-328D64BF34E5}" srcId="{10408FEF-B0FF-4E54-9223-EF4F0D24AD9C}" destId="{CC52CB2E-DBE7-4F61-B148-18A6B1F83568}" srcOrd="12" destOrd="0" parTransId="{64D632BA-7474-41D4-8366-1127B3BFFDCD}" sibTransId="{C39E1EA3-2D54-4D9F-9883-75CECE2D378E}"/>
    <dgm:cxn modelId="{AD7F7737-45AA-4998-8444-3F4E1011FF86}" srcId="{10408FEF-B0FF-4E54-9223-EF4F0D24AD9C}" destId="{C96A069B-1746-4C5B-A05F-2D52D352FA81}" srcOrd="20" destOrd="0" parTransId="{F2DE6FA9-0BA2-4BFF-8F5D-E001980EA222}" sibTransId="{7DE7A78D-3ABB-441B-9D34-95B198477A9B}"/>
    <dgm:cxn modelId="{F913043A-A316-4161-9550-7AF10FD9B7A3}" type="presOf" srcId="{10408FEF-B0FF-4E54-9223-EF4F0D24AD9C}" destId="{E30A0E54-0F8B-463E-A64D-31C32A370D96}" srcOrd="0" destOrd="0" presId="urn:microsoft.com/office/officeart/2005/8/layout/default"/>
    <dgm:cxn modelId="{C30B243B-B2D6-4416-A58A-753271E80C21}" type="presOf" srcId="{9897E46C-C974-420B-B5BF-B3C83D2B1532}" destId="{20C1F1B3-9197-445F-93F9-6614511DDB83}" srcOrd="0" destOrd="0" presId="urn:microsoft.com/office/officeart/2005/8/layout/default"/>
    <dgm:cxn modelId="{1F56373B-4FA0-4681-B506-EF37242B4775}" type="presOf" srcId="{4A107C54-7BCB-4E79-9719-AF006B823DFF}" destId="{8FD961B7-8EB1-418A-A018-2CB9E06CF23F}" srcOrd="0" destOrd="0" presId="urn:microsoft.com/office/officeart/2005/8/layout/default"/>
    <dgm:cxn modelId="{3C7D5B3F-7252-46CC-81C3-43439634BCE0}" srcId="{10408FEF-B0FF-4E54-9223-EF4F0D24AD9C}" destId="{ACF99655-3211-4D2B-93AD-19031BDD4B78}" srcOrd="3" destOrd="0" parTransId="{90B86B79-1F48-4B1E-A5F9-E9F831CA16D2}" sibTransId="{73B9C228-FFB0-42F0-A55E-B003702BD5FC}"/>
    <dgm:cxn modelId="{4A770A5D-261B-4FC8-949A-406072DF26C3}" srcId="{10408FEF-B0FF-4E54-9223-EF4F0D24AD9C}" destId="{394756F0-BAEF-4D9A-A636-35E641FD9503}" srcOrd="29" destOrd="0" parTransId="{9E9B64CD-D640-4C06-A24F-E927BB8543BB}" sibTransId="{48CE3368-8A79-4427-962C-1220696A908E}"/>
    <dgm:cxn modelId="{4603D25D-C3C2-47A5-8B26-2E23AD834210}" type="presOf" srcId="{CC52CB2E-DBE7-4F61-B148-18A6B1F83568}" destId="{3EE070CA-3235-4CBE-8877-ADCE2FB78084}" srcOrd="0" destOrd="0" presId="urn:microsoft.com/office/officeart/2005/8/layout/default"/>
    <dgm:cxn modelId="{025FD75D-1816-437D-B430-7F3530BA9D07}" srcId="{10408FEF-B0FF-4E54-9223-EF4F0D24AD9C}" destId="{F694F16F-006B-45A7-A98F-95AD453D31FA}" srcOrd="32" destOrd="0" parTransId="{A35EBF3F-4009-4F67-9979-492B0A5A5DB3}" sibTransId="{4F875BB6-E86F-4430-AF81-74FE48651259}"/>
    <dgm:cxn modelId="{E8CA4161-DAA7-4379-939D-C06C2B0F514F}" srcId="{10408FEF-B0FF-4E54-9223-EF4F0D24AD9C}" destId="{A5549F4F-1557-4396-B948-4344BA3EF51F}" srcOrd="1" destOrd="0" parTransId="{FAB6592D-81E9-487C-AD4E-C05F26432BA7}" sibTransId="{333317FB-F867-4D6F-9801-E8DF58D8BDAF}"/>
    <dgm:cxn modelId="{CE36D846-A9A0-45C0-8BBD-85F74388D537}" srcId="{10408FEF-B0FF-4E54-9223-EF4F0D24AD9C}" destId="{ADEA500B-AAAD-4B94-8ED4-8AD5C9C96C6A}" srcOrd="11" destOrd="0" parTransId="{B4C4BBCF-8885-408D-9D01-8F14BA99460E}" sibTransId="{0F2EB2E8-BCC0-4B61-93E8-5284E6FED5A4}"/>
    <dgm:cxn modelId="{4D228C67-C3FA-463C-8477-6E8ECF1EA26F}" type="presOf" srcId="{82C1AEF3-CD43-4E36-A1FA-CA837709EB31}" destId="{6B7B7068-A751-484B-B51C-93B9FF5E6675}" srcOrd="0" destOrd="0" presId="urn:microsoft.com/office/officeart/2005/8/layout/default"/>
    <dgm:cxn modelId="{1B0B8C70-FA06-41D4-BD1E-0D01EBED8BB1}" srcId="{10408FEF-B0FF-4E54-9223-EF4F0D24AD9C}" destId="{A0F18F11-7E84-45E2-994E-2FB6AC7B8608}" srcOrd="13" destOrd="0" parTransId="{7FD4386D-8E03-4B74-B821-91E01EB89FEE}" sibTransId="{3A45E750-B25E-495A-B856-47090101D1FC}"/>
    <dgm:cxn modelId="{8EB31C71-8383-4650-9164-4878355C417C}" type="presOf" srcId="{ADEA500B-AAAD-4B94-8ED4-8AD5C9C96C6A}" destId="{7B2C0B88-83D1-479E-9DD2-0DD2BBFD7EF8}" srcOrd="0" destOrd="0" presId="urn:microsoft.com/office/officeart/2005/8/layout/default"/>
    <dgm:cxn modelId="{92E95573-6289-4690-A4A5-296188FB0633}" srcId="{10408FEF-B0FF-4E54-9223-EF4F0D24AD9C}" destId="{7C94A894-C0FC-465F-9445-642C9AC33047}" srcOrd="31" destOrd="0" parTransId="{61D0E612-1EBB-423D-8536-F32C291E2064}" sibTransId="{690BF565-58A1-44D2-9D62-B20BD3453987}"/>
    <dgm:cxn modelId="{725C0675-B69D-4AE3-A737-A0BFB828E845}" srcId="{10408FEF-B0FF-4E54-9223-EF4F0D24AD9C}" destId="{9F75836B-0285-4580-B2B3-70DBE22738CF}" srcOrd="26" destOrd="0" parTransId="{9591A59A-1BAE-4D15-A70C-E24BAE58AA6B}" sibTransId="{2C782518-2562-41AB-9A2D-31A9FEE1789C}"/>
    <dgm:cxn modelId="{32353D55-79AB-413D-9B2F-64754786A043}" type="presOf" srcId="{6392159B-8ECF-427E-89CB-00E7EBD3CF1A}" destId="{54955D90-4A61-46AD-9658-EFD27BB5B07B}" srcOrd="0" destOrd="0" presId="urn:microsoft.com/office/officeart/2005/8/layout/default"/>
    <dgm:cxn modelId="{72663A77-EBD6-4EE9-ADF6-8D8D1897AB6B}" type="presOf" srcId="{DFA34436-320E-46E8-B338-B6EE8329D14F}" destId="{4D4EF0BD-B88D-4091-A255-C5D7A7DFEACB}" srcOrd="0" destOrd="0" presId="urn:microsoft.com/office/officeart/2005/8/layout/default"/>
    <dgm:cxn modelId="{3C5B9D57-A17C-4AC4-AD24-29A97446F206}" type="presOf" srcId="{A0F18F11-7E84-45E2-994E-2FB6AC7B8608}" destId="{DE483122-5587-4EB6-8F84-A9399BBC18E4}" srcOrd="0" destOrd="0" presId="urn:microsoft.com/office/officeart/2005/8/layout/default"/>
    <dgm:cxn modelId="{495B5258-FF3A-47DC-8A4E-3C7E80C6F67C}" type="presOf" srcId="{8BA64FE9-0C1E-446C-B334-800B5E95B7EA}" destId="{EED46F7D-217D-4154-9BA0-98161657FA8C}" srcOrd="0" destOrd="0" presId="urn:microsoft.com/office/officeart/2005/8/layout/default"/>
    <dgm:cxn modelId="{F1CA7D58-15C9-419A-AD55-F4BF38EA2A9A}" srcId="{10408FEF-B0FF-4E54-9223-EF4F0D24AD9C}" destId="{6392159B-8ECF-427E-89CB-00E7EBD3CF1A}" srcOrd="25" destOrd="0" parTransId="{992D7E5B-19E0-4D06-B334-B6F419A94AB8}" sibTransId="{06C6D4C1-F185-4C9F-813E-AD9C098D53E7}"/>
    <dgm:cxn modelId="{25A10B59-CFEB-4991-911D-A94F6444B096}" type="presOf" srcId="{F694F16F-006B-45A7-A98F-95AD453D31FA}" destId="{5A506ACC-2F2F-42FC-9093-808FD2EE4A77}" srcOrd="0" destOrd="0" presId="urn:microsoft.com/office/officeart/2005/8/layout/default"/>
    <dgm:cxn modelId="{E664A67C-6E67-48B9-A674-3EEE8F721B7B}" type="presOf" srcId="{9F75836B-0285-4580-B2B3-70DBE22738CF}" destId="{18C4C24E-3602-46F2-BE21-76518E0E6E5C}" srcOrd="0" destOrd="0" presId="urn:microsoft.com/office/officeart/2005/8/layout/default"/>
    <dgm:cxn modelId="{3D1AC57C-0291-4EED-86B2-4A150F9FD577}" type="presOf" srcId="{394DA363-0177-4489-AAA6-5B45C6AEC7D3}" destId="{02CC147F-EE11-4C10-9101-EBAEFF60C298}" srcOrd="0" destOrd="0" presId="urn:microsoft.com/office/officeart/2005/8/layout/default"/>
    <dgm:cxn modelId="{D09BB781-0167-4961-BDF3-4E8C417ED01C}" srcId="{10408FEF-B0FF-4E54-9223-EF4F0D24AD9C}" destId="{299AC624-BDA8-4113-9484-43838A80A5D2}" srcOrd="8" destOrd="0" parTransId="{1F0BABEE-A98F-4AF0-8DA8-67EC704E0E43}" sibTransId="{FDBD4304-0FA1-4413-94BF-902C67F15F2E}"/>
    <dgm:cxn modelId="{895A4082-A3EA-4E14-AC3D-247B6C9A2D56}" type="presOf" srcId="{299AC624-BDA8-4113-9484-43838A80A5D2}" destId="{D88C166F-3A4E-4244-85C8-276E662967CB}" srcOrd="0" destOrd="0" presId="urn:microsoft.com/office/officeart/2005/8/layout/default"/>
    <dgm:cxn modelId="{AEE5BD86-B772-4635-90ED-CD836F8EA927}" type="presOf" srcId="{E5551BB0-E5FD-424A-9A9C-232B70123F11}" destId="{A49918CD-5C5C-4B28-8A77-FEE488D77E71}" srcOrd="0" destOrd="0" presId="urn:microsoft.com/office/officeart/2005/8/layout/default"/>
    <dgm:cxn modelId="{1E9DA789-E9BA-49D0-BFA2-C197800F66F1}" srcId="{10408FEF-B0FF-4E54-9223-EF4F0D24AD9C}" destId="{6F557487-BD8E-406B-8520-C69DA6FD7ADB}" srcOrd="7" destOrd="0" parTransId="{5DD0D6A9-C4D2-4BD0-A371-F1A7037B0385}" sibTransId="{E428D72F-B0D2-4FF2-8751-C9988D39C096}"/>
    <dgm:cxn modelId="{E9327C8A-C2BC-4675-960F-57BADA102B81}" srcId="{10408FEF-B0FF-4E54-9223-EF4F0D24AD9C}" destId="{AF17F36D-2834-48DE-BD09-AC73CCD147D0}" srcOrd="6" destOrd="0" parTransId="{4BEB1E6B-246A-4AF4-B783-9A5267DAE172}" sibTransId="{2FDB30D6-4647-465B-98C6-9B8FEC8D043A}"/>
    <dgm:cxn modelId="{5CAC3D90-4461-47FF-963D-38BFB9739CD3}" type="presOf" srcId="{394756F0-BAEF-4D9A-A636-35E641FD9503}" destId="{7FE74CAC-BB16-4CCF-9FDC-0B670C6C93AE}" srcOrd="0" destOrd="0" presId="urn:microsoft.com/office/officeart/2005/8/layout/default"/>
    <dgm:cxn modelId="{1D952491-6BDA-4C9F-8BA2-73FFBF468B44}" type="presOf" srcId="{E48133F8-82B7-4340-98ED-DF07B6E9A0CF}" destId="{DF458A24-E116-48E6-9C17-5AAD9E774590}" srcOrd="0" destOrd="0" presId="urn:microsoft.com/office/officeart/2005/8/layout/default"/>
    <dgm:cxn modelId="{2E627997-7F7A-4D0A-9D2B-C311B103893E}" type="presOf" srcId="{E12A5A77-875D-4BE5-B668-DD4F998B0CA9}" destId="{AAA9CA8B-6B07-4E50-8868-37C40DE749E1}" srcOrd="0" destOrd="0" presId="urn:microsoft.com/office/officeart/2005/8/layout/default"/>
    <dgm:cxn modelId="{D8159A98-737A-4BB7-80A4-F8E2522187EF}" srcId="{10408FEF-B0FF-4E54-9223-EF4F0D24AD9C}" destId="{DD280C31-5D51-4942-8E06-95E8D3D48157}" srcOrd="17" destOrd="0" parTransId="{246DF1E5-CA73-4BEF-93BE-5486AA587A45}" sibTransId="{1E991013-83C2-42A4-8313-617062C13AA5}"/>
    <dgm:cxn modelId="{622AED99-14B1-4951-A409-F95C1E214921}" type="presOf" srcId="{0D52ECF9-D0EE-472B-BD3A-E0FB9276BF3B}" destId="{D00BBC91-3BC1-483B-835C-79D4C938EA8C}" srcOrd="0" destOrd="0" presId="urn:microsoft.com/office/officeart/2005/8/layout/default"/>
    <dgm:cxn modelId="{5459769C-DA8D-4C38-BBBD-3511B819322E}" srcId="{10408FEF-B0FF-4E54-9223-EF4F0D24AD9C}" destId="{3F9BFD9C-4951-4A56-AC2A-CA32266EF3EB}" srcOrd="9" destOrd="0" parTransId="{76519789-2618-4363-99AD-CCC46B59B990}" sibTransId="{331A09F1-0DA0-4AAE-B640-D29344CC4698}"/>
    <dgm:cxn modelId="{10D58CA7-A05E-45F0-A414-B1BA3974319B}" srcId="{10408FEF-B0FF-4E54-9223-EF4F0D24AD9C}" destId="{E48133F8-82B7-4340-98ED-DF07B6E9A0CF}" srcOrd="0" destOrd="0" parTransId="{4900895B-6B8A-429C-9C4A-C73668C28977}" sibTransId="{2BC7720E-EA87-4EA3-A6A4-EB642FA41E14}"/>
    <dgm:cxn modelId="{B9A370AB-97F5-4FA3-99F0-5060CD164E7B}" type="presOf" srcId="{8689C9D6-2F5A-4BEA-ABFE-95C1F27FED24}" destId="{8EBF76B3-3CB8-4A7A-8F7D-780167E4F50E}" srcOrd="0" destOrd="0" presId="urn:microsoft.com/office/officeart/2005/8/layout/default"/>
    <dgm:cxn modelId="{5BD105AC-7715-4770-A6AC-D4D2097F9817}" type="presOf" srcId="{32ED1E16-77F8-4ECB-8E89-5934279BAF5E}" destId="{F8530F33-F305-4F27-921A-B85CDEFE6E1D}" srcOrd="0" destOrd="0" presId="urn:microsoft.com/office/officeart/2005/8/layout/default"/>
    <dgm:cxn modelId="{130FB7B0-6B2F-4DDE-962F-41EB3A9D9CFA}" type="presOf" srcId="{A5549F4F-1557-4396-B948-4344BA3EF51F}" destId="{284918E1-0EFB-41C2-8635-234C7D5FB6A9}" srcOrd="0" destOrd="0" presId="urn:microsoft.com/office/officeart/2005/8/layout/default"/>
    <dgm:cxn modelId="{5236B3B2-E0EE-464D-98D2-F8C35E8F4B23}" type="presOf" srcId="{ACF99655-3211-4D2B-93AD-19031BDD4B78}" destId="{E614DA51-3A33-4477-AE61-69681B80BDDB}" srcOrd="0" destOrd="0" presId="urn:microsoft.com/office/officeart/2005/8/layout/default"/>
    <dgm:cxn modelId="{35258CBA-B338-493B-976F-44911DC0853A}" type="presOf" srcId="{3F9BFD9C-4951-4A56-AC2A-CA32266EF3EB}" destId="{5262DF33-51B3-4823-A5B0-FA634105C3A6}" srcOrd="0" destOrd="0" presId="urn:microsoft.com/office/officeart/2005/8/layout/default"/>
    <dgm:cxn modelId="{4C5576C1-F29B-4608-9CB5-61CCD5F56B39}" type="presOf" srcId="{230A72D6-154C-45F3-A9B4-635D16EEED2C}" destId="{2CBF26A1-A248-42FA-BC35-E98A71CC64D6}" srcOrd="0" destOrd="0" presId="urn:microsoft.com/office/officeart/2005/8/layout/default"/>
    <dgm:cxn modelId="{B4BBAFC1-8180-446B-AA97-28AB417B43DD}" type="presOf" srcId="{6B0F132E-710D-4E20-8A81-D42B85A2674D}" destId="{6C3DAE2E-5A9F-4D27-A669-DCB0CAA23EEE}" srcOrd="0" destOrd="0" presId="urn:microsoft.com/office/officeart/2005/8/layout/default"/>
    <dgm:cxn modelId="{68662EC3-A0CC-4620-93FC-9244EDF8886C}" srcId="{10408FEF-B0FF-4E54-9223-EF4F0D24AD9C}" destId="{8689C9D6-2F5A-4BEA-ABFE-95C1F27FED24}" srcOrd="5" destOrd="0" parTransId="{41D0AEE9-6988-48B5-B434-154CC9524FF8}" sibTransId="{E3F8658E-32ED-4F64-A625-8B085F0BB77A}"/>
    <dgm:cxn modelId="{0822D6C3-4C72-4FE2-AC0B-C82C4D0BD856}" type="presOf" srcId="{9757517A-5F40-41A1-BBA7-897025C69F08}" destId="{AB3D6FF2-137E-4887-B902-54257A1B912F}" srcOrd="0" destOrd="0" presId="urn:microsoft.com/office/officeart/2005/8/layout/default"/>
    <dgm:cxn modelId="{EB3978C7-764D-470B-A371-DD0DF91D8EC6}" srcId="{10408FEF-B0FF-4E54-9223-EF4F0D24AD9C}" destId="{9897E46C-C974-420B-B5BF-B3C83D2B1532}" srcOrd="15" destOrd="0" parTransId="{690280E4-B2C4-4182-A925-07134D2531AD}" sibTransId="{EB71013E-5AAB-448D-AF1F-E346A7F1709D}"/>
    <dgm:cxn modelId="{B0680ED0-AA83-4099-81E6-F1FF60591A1F}" type="presOf" srcId="{6F557487-BD8E-406B-8520-C69DA6FD7ADB}" destId="{B331D09D-4160-4042-BC33-6D8B71E70CB1}" srcOrd="0" destOrd="0" presId="urn:microsoft.com/office/officeart/2005/8/layout/default"/>
    <dgm:cxn modelId="{E1EA57D0-F656-4F98-9D90-7E707159F489}" type="presOf" srcId="{7C94A894-C0FC-465F-9445-642C9AC33047}" destId="{8A959ACA-7F2E-409B-82CA-4BBE1363AA91}" srcOrd="0" destOrd="0" presId="urn:microsoft.com/office/officeart/2005/8/layout/default"/>
    <dgm:cxn modelId="{098382D2-2908-47BD-9883-8E2D41AE9E95}" srcId="{10408FEF-B0FF-4E54-9223-EF4F0D24AD9C}" destId="{4FE9B16B-A7E5-4D47-AD83-5C621B90A162}" srcOrd="30" destOrd="0" parTransId="{B11E672B-AD99-4EA4-88AA-995AC13D5C46}" sibTransId="{ED478E55-9EBB-4767-89AB-A5B502A4F7AF}"/>
    <dgm:cxn modelId="{DA2837D7-607F-4DFB-ABE2-04E1743145E3}" srcId="{10408FEF-B0FF-4E54-9223-EF4F0D24AD9C}" destId="{8BA64FE9-0C1E-446C-B334-800B5E95B7EA}" srcOrd="33" destOrd="0" parTransId="{18AA1D3C-CCC7-4FAE-A6EC-5CACA3BE5BC2}" sibTransId="{076796AD-22BE-44F4-936F-ED79A893B99E}"/>
    <dgm:cxn modelId="{84F998D7-DB1E-4F91-82D0-9060A73D7022}" srcId="{10408FEF-B0FF-4E54-9223-EF4F0D24AD9C}" destId="{DFA34436-320E-46E8-B338-B6EE8329D14F}" srcOrd="21" destOrd="0" parTransId="{07774F3B-55FD-424C-B2AC-BA3DDF391633}" sibTransId="{707D7A99-91B2-4E98-BE83-083D459BC55A}"/>
    <dgm:cxn modelId="{6243A9D7-21B3-40A0-BC0F-9DAD25D90EC0}" srcId="{10408FEF-B0FF-4E54-9223-EF4F0D24AD9C}" destId="{0D52ECF9-D0EE-472B-BD3A-E0FB9276BF3B}" srcOrd="24" destOrd="0" parTransId="{9334D612-4DF2-463A-A7D5-6994F53A42F6}" sibTransId="{89220E76-F5BB-4B74-83CE-650F2ADA5B12}"/>
    <dgm:cxn modelId="{DF8F79D8-85F0-47A7-B33D-290D14816E0A}" srcId="{10408FEF-B0FF-4E54-9223-EF4F0D24AD9C}" destId="{394DA363-0177-4489-AAA6-5B45C6AEC7D3}" srcOrd="18" destOrd="0" parTransId="{58D34226-4488-4234-88C9-F7DBCF3ED7AD}" sibTransId="{005DCA13-FD6E-4BA9-AC02-FB92E1DFD7F5}"/>
    <dgm:cxn modelId="{AE5B63DA-FF49-45D4-BBD3-992FC92D81B8}" srcId="{10408FEF-B0FF-4E54-9223-EF4F0D24AD9C}" destId="{C3F6527F-6FA1-4DEE-9609-EC3F2C54790F}" srcOrd="19" destOrd="0" parTransId="{39CAEC51-85F6-4188-99B2-831E70595FC1}" sibTransId="{A7B85866-691C-4671-9AAF-D891B31AF7E9}"/>
    <dgm:cxn modelId="{579046DD-D929-40DB-AF09-772328711172}" type="presOf" srcId="{DD280C31-5D51-4942-8E06-95E8D3D48157}" destId="{5C0C0872-DD4E-4963-A174-3A22B253F36C}" srcOrd="0" destOrd="0" presId="urn:microsoft.com/office/officeart/2005/8/layout/default"/>
    <dgm:cxn modelId="{81808EE8-9392-412E-AFAD-D8037F85E737}" type="presOf" srcId="{AE99ABF9-8748-4346-BFD9-C4AE43D158F8}" destId="{CDCBBE00-CB25-4BB2-95F6-F013196577C1}" srcOrd="0" destOrd="0" presId="urn:microsoft.com/office/officeart/2005/8/layout/default"/>
    <dgm:cxn modelId="{1C9881EE-029C-4F60-BE72-28F32009B285}" srcId="{10408FEF-B0FF-4E54-9223-EF4F0D24AD9C}" destId="{9757517A-5F40-41A1-BBA7-897025C69F08}" srcOrd="28" destOrd="0" parTransId="{FA4D34E3-324E-406F-9429-C0A243500D77}" sibTransId="{C6F701E1-EE94-4BA7-85A6-CE91308F3A46}"/>
    <dgm:cxn modelId="{6AB45FF0-DF97-4ABA-B125-B3920A8916B7}" srcId="{10408FEF-B0FF-4E54-9223-EF4F0D24AD9C}" destId="{4C6170A6-21EF-4DFE-BC69-23250B9D3EBB}" srcOrd="23" destOrd="0" parTransId="{D708E7E3-05A5-4A8D-BA6A-0F591DE56D4F}" sibTransId="{8B3B3806-435D-4286-BC5C-7B59B080F7CC}"/>
    <dgm:cxn modelId="{A32EBCF1-2006-4342-ACF0-62DAA1DF3C1E}" type="presOf" srcId="{AF17F36D-2834-48DE-BD09-AC73CCD147D0}" destId="{720040F1-E09E-4614-9662-A7E4AE3A9054}" srcOrd="0" destOrd="0" presId="urn:microsoft.com/office/officeart/2005/8/layout/default"/>
    <dgm:cxn modelId="{5958D5FF-7491-445B-BED1-BA9BC28F7B83}" type="presOf" srcId="{4C6170A6-21EF-4DFE-BC69-23250B9D3EBB}" destId="{587010F6-E152-44E6-9772-98170EE2B7BE}" srcOrd="0" destOrd="0" presId="urn:microsoft.com/office/officeart/2005/8/layout/default"/>
    <dgm:cxn modelId="{B9BDE9FF-6127-4E5A-B1D4-9FCA4AACA4A6}" srcId="{10408FEF-B0FF-4E54-9223-EF4F0D24AD9C}" destId="{230A72D6-154C-45F3-A9B4-635D16EEED2C}" srcOrd="16" destOrd="0" parTransId="{47629A9B-D06A-4747-9FAD-8A7B3FE37356}" sibTransId="{BCACE734-C73E-4C75-B8F4-66889B6F923A}"/>
    <dgm:cxn modelId="{0FBEF20F-4074-4787-B63B-EAB28912EC17}" type="presParOf" srcId="{E30A0E54-0F8B-463E-A64D-31C32A370D96}" destId="{DF458A24-E116-48E6-9C17-5AAD9E774590}" srcOrd="0" destOrd="0" presId="urn:microsoft.com/office/officeart/2005/8/layout/default"/>
    <dgm:cxn modelId="{78E22942-A3DC-489D-9BC9-4CBB80C80BCB}" type="presParOf" srcId="{E30A0E54-0F8B-463E-A64D-31C32A370D96}" destId="{AB60474A-5B5C-42BB-B92B-0B14A83DA925}" srcOrd="1" destOrd="0" presId="urn:microsoft.com/office/officeart/2005/8/layout/default"/>
    <dgm:cxn modelId="{4669E4DB-E07F-4B99-B900-2EE1613F3928}" type="presParOf" srcId="{E30A0E54-0F8B-463E-A64D-31C32A370D96}" destId="{284918E1-0EFB-41C2-8635-234C7D5FB6A9}" srcOrd="2" destOrd="0" presId="urn:microsoft.com/office/officeart/2005/8/layout/default"/>
    <dgm:cxn modelId="{F1D0A7FD-FFAD-459F-AB6C-C043826013EF}" type="presParOf" srcId="{E30A0E54-0F8B-463E-A64D-31C32A370D96}" destId="{68FB46B8-2D6B-434B-9467-4B6B09D9294A}" srcOrd="3" destOrd="0" presId="urn:microsoft.com/office/officeart/2005/8/layout/default"/>
    <dgm:cxn modelId="{05920E1B-B268-43D8-BF3E-C7D082A0A541}" type="presParOf" srcId="{E30A0E54-0F8B-463E-A64D-31C32A370D96}" destId="{AAA9CA8B-6B07-4E50-8868-37C40DE749E1}" srcOrd="4" destOrd="0" presId="urn:microsoft.com/office/officeart/2005/8/layout/default"/>
    <dgm:cxn modelId="{3B474A8A-A5D3-4DA0-A0C1-29FE23813D8C}" type="presParOf" srcId="{E30A0E54-0F8B-463E-A64D-31C32A370D96}" destId="{BF26CB28-A678-4F6D-86DB-9795E3310F91}" srcOrd="5" destOrd="0" presId="urn:microsoft.com/office/officeart/2005/8/layout/default"/>
    <dgm:cxn modelId="{AA13BD3F-D1D6-4B65-8143-0D5198C3000A}" type="presParOf" srcId="{E30A0E54-0F8B-463E-A64D-31C32A370D96}" destId="{E614DA51-3A33-4477-AE61-69681B80BDDB}" srcOrd="6" destOrd="0" presId="urn:microsoft.com/office/officeart/2005/8/layout/default"/>
    <dgm:cxn modelId="{1F09AA1E-E19A-4072-ADEC-E58DEB18C32B}" type="presParOf" srcId="{E30A0E54-0F8B-463E-A64D-31C32A370D96}" destId="{9155E1BB-7A42-4203-ADC0-3D421CEBB183}" srcOrd="7" destOrd="0" presId="urn:microsoft.com/office/officeart/2005/8/layout/default"/>
    <dgm:cxn modelId="{A3C2F82A-0495-4EF4-A76B-560F7DBB6953}" type="presParOf" srcId="{E30A0E54-0F8B-463E-A64D-31C32A370D96}" destId="{6B7B7068-A751-484B-B51C-93B9FF5E6675}" srcOrd="8" destOrd="0" presId="urn:microsoft.com/office/officeart/2005/8/layout/default"/>
    <dgm:cxn modelId="{43132B7C-D8FB-419C-948C-80590E89C1C8}" type="presParOf" srcId="{E30A0E54-0F8B-463E-A64D-31C32A370D96}" destId="{9D99CCBB-D0BA-4B9D-996F-97990DD98D52}" srcOrd="9" destOrd="0" presId="urn:microsoft.com/office/officeart/2005/8/layout/default"/>
    <dgm:cxn modelId="{033A4CF4-416B-4482-B505-6A6C570F3F35}" type="presParOf" srcId="{E30A0E54-0F8B-463E-A64D-31C32A370D96}" destId="{8EBF76B3-3CB8-4A7A-8F7D-780167E4F50E}" srcOrd="10" destOrd="0" presId="urn:microsoft.com/office/officeart/2005/8/layout/default"/>
    <dgm:cxn modelId="{814EA054-8DD8-40AB-B26B-9450B8D6CD7E}" type="presParOf" srcId="{E30A0E54-0F8B-463E-A64D-31C32A370D96}" destId="{3BCC4ADF-5372-4C41-AE5E-11E7322A8561}" srcOrd="11" destOrd="0" presId="urn:microsoft.com/office/officeart/2005/8/layout/default"/>
    <dgm:cxn modelId="{A027B4F8-3854-45C2-BDC0-B54B291BF80B}" type="presParOf" srcId="{E30A0E54-0F8B-463E-A64D-31C32A370D96}" destId="{720040F1-E09E-4614-9662-A7E4AE3A9054}" srcOrd="12" destOrd="0" presId="urn:microsoft.com/office/officeart/2005/8/layout/default"/>
    <dgm:cxn modelId="{D1CA7A34-9743-42F3-B8C0-2A6B1F752608}" type="presParOf" srcId="{E30A0E54-0F8B-463E-A64D-31C32A370D96}" destId="{4A835AF8-34AC-4C19-8ADB-0B62204344F7}" srcOrd="13" destOrd="0" presId="urn:microsoft.com/office/officeart/2005/8/layout/default"/>
    <dgm:cxn modelId="{9026B6C1-BB4A-43E9-B84B-9EA004CE9D44}" type="presParOf" srcId="{E30A0E54-0F8B-463E-A64D-31C32A370D96}" destId="{B331D09D-4160-4042-BC33-6D8B71E70CB1}" srcOrd="14" destOrd="0" presId="urn:microsoft.com/office/officeart/2005/8/layout/default"/>
    <dgm:cxn modelId="{3285832F-3C04-4A79-BF87-00DDCF3A06E5}" type="presParOf" srcId="{E30A0E54-0F8B-463E-A64D-31C32A370D96}" destId="{00990966-396D-4D1E-81B3-0AAD74EB2ECC}" srcOrd="15" destOrd="0" presId="urn:microsoft.com/office/officeart/2005/8/layout/default"/>
    <dgm:cxn modelId="{7E50603A-2615-4A3A-9577-1EBBDB63F948}" type="presParOf" srcId="{E30A0E54-0F8B-463E-A64D-31C32A370D96}" destId="{D88C166F-3A4E-4244-85C8-276E662967CB}" srcOrd="16" destOrd="0" presId="urn:microsoft.com/office/officeart/2005/8/layout/default"/>
    <dgm:cxn modelId="{E06D7EB4-0ECD-4D26-9E6A-ACC427CF6EBB}" type="presParOf" srcId="{E30A0E54-0F8B-463E-A64D-31C32A370D96}" destId="{5472E1DC-31D2-4036-96F1-019FD1F5734E}" srcOrd="17" destOrd="0" presId="urn:microsoft.com/office/officeart/2005/8/layout/default"/>
    <dgm:cxn modelId="{2EB319A2-E905-45A1-A8E5-EEBE6A80141D}" type="presParOf" srcId="{E30A0E54-0F8B-463E-A64D-31C32A370D96}" destId="{5262DF33-51B3-4823-A5B0-FA634105C3A6}" srcOrd="18" destOrd="0" presId="urn:microsoft.com/office/officeart/2005/8/layout/default"/>
    <dgm:cxn modelId="{4A1FC066-BD50-40F0-BF84-6A888CBA8B37}" type="presParOf" srcId="{E30A0E54-0F8B-463E-A64D-31C32A370D96}" destId="{39A1CD01-63E4-46E0-9A3A-A3FCD3DA2FB8}" srcOrd="19" destOrd="0" presId="urn:microsoft.com/office/officeart/2005/8/layout/default"/>
    <dgm:cxn modelId="{40600D4A-43D3-46E3-BC48-66031CC95D34}" type="presParOf" srcId="{E30A0E54-0F8B-463E-A64D-31C32A370D96}" destId="{CDCBBE00-CB25-4BB2-95F6-F013196577C1}" srcOrd="20" destOrd="0" presId="urn:microsoft.com/office/officeart/2005/8/layout/default"/>
    <dgm:cxn modelId="{92AC682F-F5CB-4836-BF8C-89918C8F2244}" type="presParOf" srcId="{E30A0E54-0F8B-463E-A64D-31C32A370D96}" destId="{8DE36CE2-691F-4F4C-B95A-2178DF9941F9}" srcOrd="21" destOrd="0" presId="urn:microsoft.com/office/officeart/2005/8/layout/default"/>
    <dgm:cxn modelId="{AFB3D64A-2EE4-473B-8698-5540BF519983}" type="presParOf" srcId="{E30A0E54-0F8B-463E-A64D-31C32A370D96}" destId="{7B2C0B88-83D1-479E-9DD2-0DD2BBFD7EF8}" srcOrd="22" destOrd="0" presId="urn:microsoft.com/office/officeart/2005/8/layout/default"/>
    <dgm:cxn modelId="{1DB4E2C0-B4CC-4E1D-827A-D33839D4CFE2}" type="presParOf" srcId="{E30A0E54-0F8B-463E-A64D-31C32A370D96}" destId="{3F452560-1E13-4610-9041-48F4F562CF59}" srcOrd="23" destOrd="0" presId="urn:microsoft.com/office/officeart/2005/8/layout/default"/>
    <dgm:cxn modelId="{39B9E271-AD27-40AD-955F-05BECD234995}" type="presParOf" srcId="{E30A0E54-0F8B-463E-A64D-31C32A370D96}" destId="{3EE070CA-3235-4CBE-8877-ADCE2FB78084}" srcOrd="24" destOrd="0" presId="urn:microsoft.com/office/officeart/2005/8/layout/default"/>
    <dgm:cxn modelId="{CC0CB8C9-2122-47AF-9E69-9C66636ED637}" type="presParOf" srcId="{E30A0E54-0F8B-463E-A64D-31C32A370D96}" destId="{A6573A36-224F-4ED5-AB40-94B43E738B3F}" srcOrd="25" destOrd="0" presId="urn:microsoft.com/office/officeart/2005/8/layout/default"/>
    <dgm:cxn modelId="{54AC78D8-0232-4D74-8153-793DA7DDEC9C}" type="presParOf" srcId="{E30A0E54-0F8B-463E-A64D-31C32A370D96}" destId="{DE483122-5587-4EB6-8F84-A9399BBC18E4}" srcOrd="26" destOrd="0" presId="urn:microsoft.com/office/officeart/2005/8/layout/default"/>
    <dgm:cxn modelId="{228175D0-F98D-4E8E-A7F3-8AB3EE090655}" type="presParOf" srcId="{E30A0E54-0F8B-463E-A64D-31C32A370D96}" destId="{BC25B153-22B7-4894-9DE7-290BF413FC61}" srcOrd="27" destOrd="0" presId="urn:microsoft.com/office/officeart/2005/8/layout/default"/>
    <dgm:cxn modelId="{75E2FD0C-3A59-40A9-8D34-49E52E3BFA82}" type="presParOf" srcId="{E30A0E54-0F8B-463E-A64D-31C32A370D96}" destId="{8FD961B7-8EB1-418A-A018-2CB9E06CF23F}" srcOrd="28" destOrd="0" presId="urn:microsoft.com/office/officeart/2005/8/layout/default"/>
    <dgm:cxn modelId="{52C7E035-A832-40E7-BBD8-364FF46038E8}" type="presParOf" srcId="{E30A0E54-0F8B-463E-A64D-31C32A370D96}" destId="{B6E061D1-8863-4F4C-8A64-7A3285F50FCB}" srcOrd="29" destOrd="0" presId="urn:microsoft.com/office/officeart/2005/8/layout/default"/>
    <dgm:cxn modelId="{172FB57D-9633-457A-8F16-F02A8961F285}" type="presParOf" srcId="{E30A0E54-0F8B-463E-A64D-31C32A370D96}" destId="{20C1F1B3-9197-445F-93F9-6614511DDB83}" srcOrd="30" destOrd="0" presId="urn:microsoft.com/office/officeart/2005/8/layout/default"/>
    <dgm:cxn modelId="{B7DB6233-6D79-4B6C-9DAB-A5EC36B1E59E}" type="presParOf" srcId="{E30A0E54-0F8B-463E-A64D-31C32A370D96}" destId="{DE1813C9-DB38-4DC7-B8CC-967A914015B1}" srcOrd="31" destOrd="0" presId="urn:microsoft.com/office/officeart/2005/8/layout/default"/>
    <dgm:cxn modelId="{EC37A041-F83B-4F37-8792-73D4B110BEB0}" type="presParOf" srcId="{E30A0E54-0F8B-463E-A64D-31C32A370D96}" destId="{2CBF26A1-A248-42FA-BC35-E98A71CC64D6}" srcOrd="32" destOrd="0" presId="urn:microsoft.com/office/officeart/2005/8/layout/default"/>
    <dgm:cxn modelId="{F680BD67-E14E-4109-81A6-1A16243CFF09}" type="presParOf" srcId="{E30A0E54-0F8B-463E-A64D-31C32A370D96}" destId="{8BC2C719-78CD-4E13-87DD-F12737D7A74D}" srcOrd="33" destOrd="0" presId="urn:microsoft.com/office/officeart/2005/8/layout/default"/>
    <dgm:cxn modelId="{CA01C21F-2BCD-48D9-BF31-8C908CFEAC67}" type="presParOf" srcId="{E30A0E54-0F8B-463E-A64D-31C32A370D96}" destId="{5C0C0872-DD4E-4963-A174-3A22B253F36C}" srcOrd="34" destOrd="0" presId="urn:microsoft.com/office/officeart/2005/8/layout/default"/>
    <dgm:cxn modelId="{A575F99F-D5DB-44D3-96E8-605D96A9D810}" type="presParOf" srcId="{E30A0E54-0F8B-463E-A64D-31C32A370D96}" destId="{65721409-1B09-4AED-A1FF-83F056134D09}" srcOrd="35" destOrd="0" presId="urn:microsoft.com/office/officeart/2005/8/layout/default"/>
    <dgm:cxn modelId="{3ADDBDE2-4668-430D-80C3-DC5035E03A21}" type="presParOf" srcId="{E30A0E54-0F8B-463E-A64D-31C32A370D96}" destId="{02CC147F-EE11-4C10-9101-EBAEFF60C298}" srcOrd="36" destOrd="0" presId="urn:microsoft.com/office/officeart/2005/8/layout/default"/>
    <dgm:cxn modelId="{3B557144-0E25-4521-8AC3-46A8865F8F7C}" type="presParOf" srcId="{E30A0E54-0F8B-463E-A64D-31C32A370D96}" destId="{1DDCB38C-6386-495F-BFA9-94EADD6AD5DB}" srcOrd="37" destOrd="0" presId="urn:microsoft.com/office/officeart/2005/8/layout/default"/>
    <dgm:cxn modelId="{0C637C8E-49B7-4F16-9559-0420DB3D77BE}" type="presParOf" srcId="{E30A0E54-0F8B-463E-A64D-31C32A370D96}" destId="{03FB41D1-17A5-4D07-BD42-937CD8CA18C9}" srcOrd="38" destOrd="0" presId="urn:microsoft.com/office/officeart/2005/8/layout/default"/>
    <dgm:cxn modelId="{9FB6EF6F-1C54-4EE4-9AC3-25D90E86DA97}" type="presParOf" srcId="{E30A0E54-0F8B-463E-A64D-31C32A370D96}" destId="{05D791F4-4800-4C2B-83D6-03DD243DF18D}" srcOrd="39" destOrd="0" presId="urn:microsoft.com/office/officeart/2005/8/layout/default"/>
    <dgm:cxn modelId="{3AAE5A28-FC75-43A6-A378-05D7462BDFFE}" type="presParOf" srcId="{E30A0E54-0F8B-463E-A64D-31C32A370D96}" destId="{C7E3A89D-D674-4D01-9C2B-54A2C70AC39E}" srcOrd="40" destOrd="0" presId="urn:microsoft.com/office/officeart/2005/8/layout/default"/>
    <dgm:cxn modelId="{D15F8E36-C028-48D8-BD54-127EC77B5252}" type="presParOf" srcId="{E30A0E54-0F8B-463E-A64D-31C32A370D96}" destId="{96748168-E7A1-4459-B90F-AFEDD6779E09}" srcOrd="41" destOrd="0" presId="urn:microsoft.com/office/officeart/2005/8/layout/default"/>
    <dgm:cxn modelId="{24371B97-D857-4549-8B01-6EEFF0F9634C}" type="presParOf" srcId="{E30A0E54-0F8B-463E-A64D-31C32A370D96}" destId="{4D4EF0BD-B88D-4091-A255-C5D7A7DFEACB}" srcOrd="42" destOrd="0" presId="urn:microsoft.com/office/officeart/2005/8/layout/default"/>
    <dgm:cxn modelId="{CBE09F86-818F-49DE-A31F-4410ABAD6DC5}" type="presParOf" srcId="{E30A0E54-0F8B-463E-A64D-31C32A370D96}" destId="{8350F33F-192B-4167-8A76-744DF81A2106}" srcOrd="43" destOrd="0" presId="urn:microsoft.com/office/officeart/2005/8/layout/default"/>
    <dgm:cxn modelId="{AE163145-0100-424D-B9AA-52F3CD25EA7D}" type="presParOf" srcId="{E30A0E54-0F8B-463E-A64D-31C32A370D96}" destId="{A49918CD-5C5C-4B28-8A77-FEE488D77E71}" srcOrd="44" destOrd="0" presId="urn:microsoft.com/office/officeart/2005/8/layout/default"/>
    <dgm:cxn modelId="{DAEBD6BB-2372-43F6-864C-6EBED0F01769}" type="presParOf" srcId="{E30A0E54-0F8B-463E-A64D-31C32A370D96}" destId="{47BBA51C-8FEC-4F86-9BE0-861666A557A7}" srcOrd="45" destOrd="0" presId="urn:microsoft.com/office/officeart/2005/8/layout/default"/>
    <dgm:cxn modelId="{0C5CB63A-C0E1-4A56-9825-153B7890CC63}" type="presParOf" srcId="{E30A0E54-0F8B-463E-A64D-31C32A370D96}" destId="{587010F6-E152-44E6-9772-98170EE2B7BE}" srcOrd="46" destOrd="0" presId="urn:microsoft.com/office/officeart/2005/8/layout/default"/>
    <dgm:cxn modelId="{ACC7F6E1-31B0-42A8-AF99-3F13BC34608C}" type="presParOf" srcId="{E30A0E54-0F8B-463E-A64D-31C32A370D96}" destId="{1A009028-1EAE-466F-A8D1-7CFB5B23A17A}" srcOrd="47" destOrd="0" presId="urn:microsoft.com/office/officeart/2005/8/layout/default"/>
    <dgm:cxn modelId="{FBA20F6A-A7B5-43A3-B8C8-DA49CF9A0CA5}" type="presParOf" srcId="{E30A0E54-0F8B-463E-A64D-31C32A370D96}" destId="{D00BBC91-3BC1-483B-835C-79D4C938EA8C}" srcOrd="48" destOrd="0" presId="urn:microsoft.com/office/officeart/2005/8/layout/default"/>
    <dgm:cxn modelId="{C002CE5D-EBCF-4003-A290-5AF1D0A1C9F9}" type="presParOf" srcId="{E30A0E54-0F8B-463E-A64D-31C32A370D96}" destId="{DA5A17C3-1B48-4334-88D8-D5824133C93C}" srcOrd="49" destOrd="0" presId="urn:microsoft.com/office/officeart/2005/8/layout/default"/>
    <dgm:cxn modelId="{1F459465-AB60-4135-9CEA-29B6F51CB00D}" type="presParOf" srcId="{E30A0E54-0F8B-463E-A64D-31C32A370D96}" destId="{54955D90-4A61-46AD-9658-EFD27BB5B07B}" srcOrd="50" destOrd="0" presId="urn:microsoft.com/office/officeart/2005/8/layout/default"/>
    <dgm:cxn modelId="{BFA589F0-7BE0-4611-8AC3-5667FACEC40B}" type="presParOf" srcId="{E30A0E54-0F8B-463E-A64D-31C32A370D96}" destId="{5F0D3967-199E-4383-A7E4-05526DD43C2E}" srcOrd="51" destOrd="0" presId="urn:microsoft.com/office/officeart/2005/8/layout/default"/>
    <dgm:cxn modelId="{0E7A8BF0-6E2B-4CAE-B267-D812FFE71912}" type="presParOf" srcId="{E30A0E54-0F8B-463E-A64D-31C32A370D96}" destId="{18C4C24E-3602-46F2-BE21-76518E0E6E5C}" srcOrd="52" destOrd="0" presId="urn:microsoft.com/office/officeart/2005/8/layout/default"/>
    <dgm:cxn modelId="{AEFFA39E-92A4-4577-937E-BCF5655EF4A1}" type="presParOf" srcId="{E30A0E54-0F8B-463E-A64D-31C32A370D96}" destId="{4D23B3E2-94AB-4BE0-8E4F-0F2A17B76A19}" srcOrd="53" destOrd="0" presId="urn:microsoft.com/office/officeart/2005/8/layout/default"/>
    <dgm:cxn modelId="{910DA5C1-81A7-42E6-8BC5-814BC9651C26}" type="presParOf" srcId="{E30A0E54-0F8B-463E-A64D-31C32A370D96}" destId="{F8530F33-F305-4F27-921A-B85CDEFE6E1D}" srcOrd="54" destOrd="0" presId="urn:microsoft.com/office/officeart/2005/8/layout/default"/>
    <dgm:cxn modelId="{AA35E7BB-6C16-4D00-B639-173EFD531565}" type="presParOf" srcId="{E30A0E54-0F8B-463E-A64D-31C32A370D96}" destId="{003AF1D4-2812-4D49-9CD6-5DC812F059B1}" srcOrd="55" destOrd="0" presId="urn:microsoft.com/office/officeart/2005/8/layout/default"/>
    <dgm:cxn modelId="{CD7D492C-933B-4D4C-B001-3D5F7152822D}" type="presParOf" srcId="{E30A0E54-0F8B-463E-A64D-31C32A370D96}" destId="{AB3D6FF2-137E-4887-B902-54257A1B912F}" srcOrd="56" destOrd="0" presId="urn:microsoft.com/office/officeart/2005/8/layout/default"/>
    <dgm:cxn modelId="{724C4473-A229-4925-AB88-A0EC81DC1B6F}" type="presParOf" srcId="{E30A0E54-0F8B-463E-A64D-31C32A370D96}" destId="{B217C7EC-1CF4-47FD-A871-3CE09CE79C18}" srcOrd="57" destOrd="0" presId="urn:microsoft.com/office/officeart/2005/8/layout/default"/>
    <dgm:cxn modelId="{0ECF3AF7-DFD1-4C00-B1AF-DEC0AAFDC784}" type="presParOf" srcId="{E30A0E54-0F8B-463E-A64D-31C32A370D96}" destId="{7FE74CAC-BB16-4CCF-9FDC-0B670C6C93AE}" srcOrd="58" destOrd="0" presId="urn:microsoft.com/office/officeart/2005/8/layout/default"/>
    <dgm:cxn modelId="{51BFDEA9-930E-4020-94B5-6EE61D735C60}" type="presParOf" srcId="{E30A0E54-0F8B-463E-A64D-31C32A370D96}" destId="{0679A0BF-9784-47BE-B60C-E8EF7305B395}" srcOrd="59" destOrd="0" presId="urn:microsoft.com/office/officeart/2005/8/layout/default"/>
    <dgm:cxn modelId="{5D01ED62-09AE-4EE3-88A4-92C65C664B4C}" type="presParOf" srcId="{E30A0E54-0F8B-463E-A64D-31C32A370D96}" destId="{06556D9E-573D-4A85-A6AD-88DED1031866}" srcOrd="60" destOrd="0" presId="urn:microsoft.com/office/officeart/2005/8/layout/default"/>
    <dgm:cxn modelId="{D87CEB68-8BD4-416D-B7C8-0297B978358D}" type="presParOf" srcId="{E30A0E54-0F8B-463E-A64D-31C32A370D96}" destId="{3111D5E3-AC8D-4190-99C5-EBDF27535D5C}" srcOrd="61" destOrd="0" presId="urn:microsoft.com/office/officeart/2005/8/layout/default"/>
    <dgm:cxn modelId="{D283F394-29B0-442E-8254-068C6E4BDFC7}" type="presParOf" srcId="{E30A0E54-0F8B-463E-A64D-31C32A370D96}" destId="{8A959ACA-7F2E-409B-82CA-4BBE1363AA91}" srcOrd="62" destOrd="0" presId="urn:microsoft.com/office/officeart/2005/8/layout/default"/>
    <dgm:cxn modelId="{AFDE0515-D863-4B9A-9A88-92D7125BE70A}" type="presParOf" srcId="{E30A0E54-0F8B-463E-A64D-31C32A370D96}" destId="{DE6D3F21-35D4-434D-88F5-B5024F09ABE4}" srcOrd="63" destOrd="0" presId="urn:microsoft.com/office/officeart/2005/8/layout/default"/>
    <dgm:cxn modelId="{100B842F-6012-4465-9454-02A412F2A0FC}" type="presParOf" srcId="{E30A0E54-0F8B-463E-A64D-31C32A370D96}" destId="{5A506ACC-2F2F-42FC-9093-808FD2EE4A77}" srcOrd="64" destOrd="0" presId="urn:microsoft.com/office/officeart/2005/8/layout/default"/>
    <dgm:cxn modelId="{3699BDAA-CA02-4336-B421-85E52B098010}" type="presParOf" srcId="{E30A0E54-0F8B-463E-A64D-31C32A370D96}" destId="{B0A95EEE-899D-4310-9F77-299E22E21D69}" srcOrd="65" destOrd="0" presId="urn:microsoft.com/office/officeart/2005/8/layout/default"/>
    <dgm:cxn modelId="{CE1C7571-CFFC-48F2-916C-E665213C7532}" type="presParOf" srcId="{E30A0E54-0F8B-463E-A64D-31C32A370D96}" destId="{EED46F7D-217D-4154-9BA0-98161657FA8C}" srcOrd="66" destOrd="0" presId="urn:microsoft.com/office/officeart/2005/8/layout/default"/>
    <dgm:cxn modelId="{80FD977F-FFCD-41DD-B843-2074E36CF7E7}" type="presParOf" srcId="{E30A0E54-0F8B-463E-A64D-31C32A370D96}" destId="{A6E1E0EF-EA79-4080-9413-4C3636C44FB3}" srcOrd="67" destOrd="0" presId="urn:microsoft.com/office/officeart/2005/8/layout/default"/>
    <dgm:cxn modelId="{EA88DE21-4A70-42DB-A17F-6426FF8B9CA0}" type="presParOf" srcId="{E30A0E54-0F8B-463E-A64D-31C32A370D96}" destId="{6C3DAE2E-5A9F-4D27-A669-DCB0CAA23EEE}" srcOrd="68" destOrd="0" presId="urn:microsoft.com/office/officeart/2005/8/layout/default"/>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3966DB-8EF6-418D-9606-1C062AA9A71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85DCCB32-7A3C-4B69-949E-674EE08B5897}">
      <dgm:prSet phldrT="[Text]"/>
      <dgm:spPr/>
      <dgm:t>
        <a:bodyPr/>
        <a:lstStyle/>
        <a:p>
          <a:r>
            <a:rPr lang="en-US" b="1">
              <a:solidFill>
                <a:prstClr val="white"/>
              </a:solidFill>
              <a:latin typeface="+mj-lt"/>
              <a:cs typeface="Arial"/>
            </a:rPr>
            <a:t>Home Care Basic-Non-Waiver</a:t>
          </a:r>
          <a:endParaRPr lang="en-US">
            <a:latin typeface="+mj-lt"/>
          </a:endParaRPr>
        </a:p>
      </dgm:t>
    </dgm:pt>
    <dgm:pt modelId="{65B21407-03AF-48AD-8D38-AADF13AAAC8B}" type="parTrans" cxnId="{2F8CAC82-BAB7-48FE-8F2D-065E10765098}">
      <dgm:prSet/>
      <dgm:spPr/>
      <dgm:t>
        <a:bodyPr/>
        <a:lstStyle/>
        <a:p>
          <a:endParaRPr lang="en-US"/>
        </a:p>
      </dgm:t>
    </dgm:pt>
    <dgm:pt modelId="{C7514721-D550-4993-BA5C-4D2FCF2D1A30}" type="sibTrans" cxnId="{2F8CAC82-BAB7-48FE-8F2D-065E10765098}">
      <dgm:prSet/>
      <dgm:spPr/>
      <dgm:t>
        <a:bodyPr/>
        <a:lstStyle/>
        <a:p>
          <a:endParaRPr lang="en-US"/>
        </a:p>
      </dgm:t>
    </dgm:pt>
    <dgm:pt modelId="{9C075B77-51B9-4936-9B8A-D2F7420868F1}">
      <dgm:prSet phldrT="[Text]" custT="1"/>
      <dgm:spPr/>
      <dgm:t>
        <a:bodyPr/>
        <a:lstStyle/>
        <a:p>
          <a:r>
            <a:rPr lang="en-US" sz="2400" b="1"/>
            <a:t>Enhanced Community Options Program (ECOP)</a:t>
          </a:r>
          <a:endParaRPr lang="en-US" sz="1600" b="1"/>
        </a:p>
      </dgm:t>
    </dgm:pt>
    <dgm:pt modelId="{B77C0B80-F61F-4DB2-8683-A505EEBE9186}" type="parTrans" cxnId="{5886D67A-AC05-4545-A206-E1DBC5F920A9}">
      <dgm:prSet/>
      <dgm:spPr/>
      <dgm:t>
        <a:bodyPr/>
        <a:lstStyle/>
        <a:p>
          <a:endParaRPr lang="en-US"/>
        </a:p>
      </dgm:t>
    </dgm:pt>
    <dgm:pt modelId="{ABD1E845-0874-48CA-97BC-31ACFEFFACBC}" type="sibTrans" cxnId="{5886D67A-AC05-4545-A206-E1DBC5F920A9}">
      <dgm:prSet/>
      <dgm:spPr/>
      <dgm:t>
        <a:bodyPr/>
        <a:lstStyle/>
        <a:p>
          <a:endParaRPr lang="en-US"/>
        </a:p>
      </dgm:t>
    </dgm:pt>
    <dgm:pt modelId="{A13B751C-A564-4C82-9333-961DED0E4F22}">
      <dgm:prSet/>
      <dgm:spPr/>
      <dgm:t>
        <a:bodyPr/>
        <a:lstStyle/>
        <a:p>
          <a:r>
            <a:rPr lang="en-US" b="1">
              <a:solidFill>
                <a:prstClr val="white"/>
              </a:solidFill>
              <a:latin typeface="+mj-lt"/>
              <a:cs typeface="Arial"/>
            </a:rPr>
            <a:t>Home Care Percent Based</a:t>
          </a:r>
        </a:p>
      </dgm:t>
    </dgm:pt>
    <dgm:pt modelId="{A550C610-B10E-422F-A452-5EF7E7E4376A}" type="parTrans" cxnId="{6FC95C97-4AAB-49EB-8C96-B0CD7218D040}">
      <dgm:prSet/>
      <dgm:spPr/>
      <dgm:t>
        <a:bodyPr/>
        <a:lstStyle/>
        <a:p>
          <a:endParaRPr lang="en-US"/>
        </a:p>
      </dgm:t>
    </dgm:pt>
    <dgm:pt modelId="{46961F63-8390-4B74-AED4-5164C3593ACB}" type="sibTrans" cxnId="{6FC95C97-4AAB-49EB-8C96-B0CD7218D040}">
      <dgm:prSet/>
      <dgm:spPr/>
      <dgm:t>
        <a:bodyPr/>
        <a:lstStyle/>
        <a:p>
          <a:endParaRPr lang="en-US"/>
        </a:p>
      </dgm:t>
    </dgm:pt>
    <dgm:pt modelId="{3F0E52D1-4AD3-4B54-9F61-EA6A7EE298B3}">
      <dgm:prSet custT="1"/>
      <dgm:spPr/>
      <dgm:t>
        <a:bodyPr/>
        <a:lstStyle/>
        <a:p>
          <a:pPr algn="l"/>
          <a:r>
            <a:rPr lang="en-US" sz="1600" b="1" dirty="0">
              <a:solidFill>
                <a:prstClr val="black">
                  <a:hueOff val="0"/>
                  <a:satOff val="0"/>
                  <a:lumOff val="0"/>
                  <a:alphaOff val="0"/>
                </a:prstClr>
              </a:solidFill>
              <a:latin typeface="Arial"/>
              <a:cs typeface="Arial"/>
            </a:rPr>
            <a:t>Example Care Plan #1:</a:t>
          </a:r>
        </a:p>
        <a:p>
          <a:pPr algn="l"/>
          <a:r>
            <a:rPr lang="en-US" sz="1600" dirty="0">
              <a:solidFill>
                <a:prstClr val="black">
                  <a:hueOff val="0"/>
                  <a:satOff val="0"/>
                  <a:lumOff val="0"/>
                  <a:alphaOff val="0"/>
                </a:prstClr>
              </a:solidFill>
              <a:latin typeface="Arial"/>
              <a:cs typeface="Arial"/>
            </a:rPr>
            <a:t>HDM 5/week</a:t>
          </a:r>
          <a:endParaRPr lang="en-US" sz="1600" dirty="0">
            <a:solidFill>
              <a:prstClr val="black">
                <a:hueOff val="0"/>
                <a:satOff val="0"/>
                <a:lumOff val="0"/>
                <a:alphaOff val="0"/>
              </a:prstClr>
            </a:solidFill>
            <a:latin typeface="Arial" panose="020B0604020202020204" pitchFamily="34" charset="0"/>
            <a:cs typeface="Arial" panose="020B0604020202020204" pitchFamily="34" charset="0"/>
          </a:endParaRPr>
        </a:p>
        <a:p>
          <a:pPr algn="l"/>
          <a:r>
            <a:rPr lang="en-US" sz="1600" dirty="0">
              <a:solidFill>
                <a:prstClr val="black">
                  <a:hueOff val="0"/>
                  <a:satOff val="0"/>
                  <a:lumOff val="0"/>
                  <a:alphaOff val="0"/>
                </a:prstClr>
              </a:solidFill>
              <a:latin typeface="Arial"/>
              <a:cs typeface="Arial"/>
            </a:rPr>
            <a:t>CDC 3 hours/week</a:t>
          </a:r>
          <a:endParaRPr lang="en-US" sz="1600" dirty="0">
            <a:solidFill>
              <a:prstClr val="black">
                <a:hueOff val="0"/>
                <a:satOff val="0"/>
                <a:lumOff val="0"/>
                <a:alphaOff val="0"/>
              </a:prstClr>
            </a:solidFill>
            <a:latin typeface="Arial" panose="020B0604020202020204" pitchFamily="34" charset="0"/>
            <a:cs typeface="Arial" panose="020B0604020202020204" pitchFamily="34" charset="0"/>
          </a:endParaRPr>
        </a:p>
        <a:p>
          <a:pPr algn="l"/>
          <a:r>
            <a:rPr lang="en-US" sz="1600" b="1" dirty="0">
              <a:solidFill>
                <a:prstClr val="black">
                  <a:hueOff val="0"/>
                  <a:satOff val="0"/>
                  <a:lumOff val="0"/>
                  <a:alphaOff val="0"/>
                </a:prstClr>
              </a:solidFill>
              <a:latin typeface="Arial"/>
              <a:cs typeface="Arial"/>
            </a:rPr>
            <a:t>Monthly Care Plan Cost: $501.50</a:t>
          </a:r>
        </a:p>
        <a:p>
          <a:pPr algn="l"/>
          <a:r>
            <a:rPr lang="en-US" sz="1600" b="0" dirty="0">
              <a:solidFill>
                <a:prstClr val="black">
                  <a:hueOff val="0"/>
                  <a:satOff val="0"/>
                  <a:lumOff val="0"/>
                  <a:alphaOff val="0"/>
                </a:prstClr>
              </a:solidFill>
              <a:latin typeface="Arial"/>
              <a:cs typeface="Arial"/>
            </a:rPr>
            <a:t>HDM – $170.00</a:t>
          </a:r>
        </a:p>
        <a:p>
          <a:pPr algn="l"/>
          <a:r>
            <a:rPr lang="en-US" sz="1600" b="0" dirty="0">
              <a:solidFill>
                <a:prstClr val="black">
                  <a:hueOff val="0"/>
                  <a:satOff val="0"/>
                  <a:lumOff val="0"/>
                  <a:alphaOff val="0"/>
                </a:prstClr>
              </a:solidFill>
              <a:latin typeface="Arial"/>
              <a:cs typeface="Arial"/>
            </a:rPr>
            <a:t>CDC - $282.00</a:t>
          </a:r>
        </a:p>
        <a:p>
          <a:pPr algn="l"/>
          <a:r>
            <a:rPr lang="en-US" sz="1600" b="0" dirty="0">
              <a:solidFill>
                <a:prstClr val="black">
                  <a:hueOff val="0"/>
                  <a:satOff val="0"/>
                  <a:lumOff val="0"/>
                  <a:alphaOff val="0"/>
                </a:prstClr>
              </a:solidFill>
              <a:latin typeface="Arial"/>
              <a:cs typeface="Arial"/>
            </a:rPr>
            <a:t>Admin Task Fee – $49.50</a:t>
          </a:r>
        </a:p>
      </dgm:t>
    </dgm:pt>
    <dgm:pt modelId="{CC2B0D51-0AD4-4EA9-894D-BFCD220D4992}" type="parTrans" cxnId="{D077EE65-2ACB-4699-AFE3-FD8245999CCD}">
      <dgm:prSet/>
      <dgm:spPr/>
      <dgm:t>
        <a:bodyPr/>
        <a:lstStyle/>
        <a:p>
          <a:endParaRPr lang="en-US"/>
        </a:p>
      </dgm:t>
    </dgm:pt>
    <dgm:pt modelId="{F8C41CD8-1BE9-4BBC-8246-EA567F06887C}" type="sibTrans" cxnId="{D077EE65-2ACB-4699-AFE3-FD8245999CCD}">
      <dgm:prSet/>
      <dgm:spPr/>
      <dgm:t>
        <a:bodyPr/>
        <a:lstStyle/>
        <a:p>
          <a:endParaRPr lang="en-US"/>
        </a:p>
      </dgm:t>
    </dgm:pt>
    <dgm:pt modelId="{846FB47A-F0BC-4358-9E81-0F3C5B9BCED0}">
      <dgm:prSet custT="1"/>
      <dgm:spPr/>
      <dgm:t>
        <a:bodyPr/>
        <a:lstStyle/>
        <a:p>
          <a:pPr algn="l"/>
          <a:r>
            <a:rPr lang="en-US" sz="1600" b="1" dirty="0">
              <a:solidFill>
                <a:prstClr val="black">
                  <a:hueOff val="0"/>
                  <a:satOff val="0"/>
                  <a:lumOff val="0"/>
                  <a:alphaOff val="0"/>
                </a:prstClr>
              </a:solidFill>
              <a:latin typeface="Arial"/>
              <a:cs typeface="Arial"/>
            </a:rPr>
            <a:t>Example Care Plan #1:</a:t>
          </a:r>
        </a:p>
        <a:p>
          <a:pPr algn="l"/>
          <a:r>
            <a:rPr lang="en-US" sz="1600" dirty="0">
              <a:solidFill>
                <a:prstClr val="black">
                  <a:hueOff val="0"/>
                  <a:satOff val="0"/>
                  <a:lumOff val="0"/>
                  <a:alphaOff val="0"/>
                </a:prstClr>
              </a:solidFill>
              <a:latin typeface="Arial"/>
              <a:cs typeface="Arial"/>
            </a:rPr>
            <a:t>HDM 5/week</a:t>
          </a:r>
          <a:endParaRPr lang="en-US" sz="1600" dirty="0">
            <a:solidFill>
              <a:prstClr val="black">
                <a:hueOff val="0"/>
                <a:satOff val="0"/>
                <a:lumOff val="0"/>
                <a:alphaOff val="0"/>
              </a:prstClr>
            </a:solidFill>
            <a:latin typeface="Arial" panose="020B0604020202020204" pitchFamily="34" charset="0"/>
            <a:cs typeface="Arial" panose="020B0604020202020204" pitchFamily="34" charset="0"/>
          </a:endParaRPr>
        </a:p>
        <a:p>
          <a:pPr algn="l"/>
          <a:r>
            <a:rPr lang="en-US" sz="1600" dirty="0">
              <a:solidFill>
                <a:prstClr val="black">
                  <a:hueOff val="0"/>
                  <a:satOff val="0"/>
                  <a:lumOff val="0"/>
                  <a:alphaOff val="0"/>
                </a:prstClr>
              </a:solidFill>
              <a:latin typeface="Arial"/>
              <a:cs typeface="Arial"/>
            </a:rPr>
            <a:t>CDC 4 hours/week</a:t>
          </a:r>
          <a:endParaRPr lang="en-US" sz="1600" dirty="0">
            <a:solidFill>
              <a:prstClr val="black">
                <a:hueOff val="0"/>
                <a:satOff val="0"/>
                <a:lumOff val="0"/>
                <a:alphaOff val="0"/>
              </a:prstClr>
            </a:solidFill>
            <a:latin typeface="Arial" panose="020B0604020202020204" pitchFamily="34" charset="0"/>
            <a:cs typeface="Arial" panose="020B0604020202020204" pitchFamily="34" charset="0"/>
          </a:endParaRPr>
        </a:p>
        <a:p>
          <a:pPr algn="l"/>
          <a:r>
            <a:rPr lang="en-US" sz="1600" b="1" dirty="0">
              <a:solidFill>
                <a:prstClr val="black">
                  <a:hueOff val="0"/>
                  <a:satOff val="0"/>
                  <a:lumOff val="0"/>
                  <a:alphaOff val="0"/>
                </a:prstClr>
              </a:solidFill>
              <a:latin typeface="Arial"/>
              <a:cs typeface="Arial"/>
            </a:rPr>
            <a:t>Monthly Care Plan Cost: $595.50</a:t>
          </a:r>
        </a:p>
        <a:p>
          <a:pPr algn="l"/>
          <a:r>
            <a:rPr lang="en-US" sz="1600" dirty="0">
              <a:solidFill>
                <a:prstClr val="black">
                  <a:hueOff val="0"/>
                  <a:satOff val="0"/>
                  <a:lumOff val="0"/>
                  <a:alphaOff val="0"/>
                </a:prstClr>
              </a:solidFill>
              <a:latin typeface="Arial"/>
              <a:cs typeface="Arial"/>
            </a:rPr>
            <a:t>HDM – $170.00</a:t>
          </a:r>
        </a:p>
        <a:p>
          <a:pPr algn="l"/>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CDC - $376.00</a:t>
          </a:r>
        </a:p>
        <a:p>
          <a:pPr algn="l"/>
          <a:r>
            <a:rPr lang="en-US" sz="1600" b="0" dirty="0">
              <a:solidFill>
                <a:prstClr val="black">
                  <a:hueOff val="0"/>
                  <a:satOff val="0"/>
                  <a:lumOff val="0"/>
                  <a:alphaOff val="0"/>
                </a:prstClr>
              </a:solidFill>
              <a:latin typeface="Arial"/>
              <a:cs typeface="Arial"/>
            </a:rPr>
            <a:t>Admin Task Fee – $49.50</a:t>
          </a:r>
          <a:endParaRPr lang="en-US" sz="1600" dirty="0">
            <a:solidFill>
              <a:prstClr val="black">
                <a:hueOff val="0"/>
                <a:satOff val="0"/>
                <a:lumOff val="0"/>
                <a:alphaOff val="0"/>
              </a:prstClr>
            </a:solidFill>
            <a:latin typeface="Arial" panose="020B0604020202020204" pitchFamily="34" charset="0"/>
            <a:cs typeface="Arial" panose="020B0604020202020204" pitchFamily="34" charset="0"/>
          </a:endParaRPr>
        </a:p>
      </dgm:t>
    </dgm:pt>
    <dgm:pt modelId="{DDC1C04B-47E1-43FF-853F-AEEB79EBBD5B}" type="parTrans" cxnId="{DDC578A2-2398-4442-9C62-A68783CCC030}">
      <dgm:prSet/>
      <dgm:spPr/>
      <dgm:t>
        <a:bodyPr/>
        <a:lstStyle/>
        <a:p>
          <a:endParaRPr lang="en-US"/>
        </a:p>
      </dgm:t>
    </dgm:pt>
    <dgm:pt modelId="{23014C90-61FB-40EF-8F11-F5F2F975E0F5}" type="sibTrans" cxnId="{DDC578A2-2398-4442-9C62-A68783CCC030}">
      <dgm:prSet/>
      <dgm:spPr/>
      <dgm:t>
        <a:bodyPr/>
        <a:lstStyle/>
        <a:p>
          <a:endParaRPr lang="en-US"/>
        </a:p>
      </dgm:t>
    </dgm:pt>
    <dgm:pt modelId="{A6D329A6-6914-49F3-81CC-737F076FEB5F}">
      <dgm:prSet custT="1"/>
      <dgm:spPr/>
      <dgm:t>
        <a:bodyPr/>
        <a:lstStyle/>
        <a:p>
          <a:pPr algn="l"/>
          <a:r>
            <a:rPr lang="en-US" sz="1600" b="1" dirty="0">
              <a:solidFill>
                <a:prstClr val="black">
                  <a:hueOff val="0"/>
                  <a:satOff val="0"/>
                  <a:lumOff val="0"/>
                  <a:alphaOff val="0"/>
                </a:prstClr>
              </a:solidFill>
              <a:latin typeface="Arial"/>
              <a:cs typeface="Arial"/>
            </a:rPr>
            <a:t>Example Care Plan #1:</a:t>
          </a:r>
          <a:endParaRPr lang="en-US" sz="1600" b="1" dirty="0"/>
        </a:p>
        <a:p>
          <a:pPr algn="l"/>
          <a:r>
            <a:rPr lang="en-US" sz="1600" dirty="0">
              <a:solidFill>
                <a:prstClr val="black">
                  <a:hueOff val="0"/>
                  <a:satOff val="0"/>
                  <a:lumOff val="0"/>
                  <a:alphaOff val="0"/>
                </a:prstClr>
              </a:solidFill>
              <a:latin typeface="Arial"/>
              <a:cs typeface="Arial"/>
            </a:rPr>
            <a:t>HDM 5/week</a:t>
          </a:r>
          <a:endParaRPr lang="en-US" sz="1600" b="1" dirty="0"/>
        </a:p>
        <a:p>
          <a:pPr algn="l"/>
          <a:r>
            <a:rPr lang="en-US" sz="1600" dirty="0">
              <a:solidFill>
                <a:prstClr val="black">
                  <a:hueOff val="0"/>
                  <a:satOff val="0"/>
                  <a:lumOff val="0"/>
                  <a:alphaOff val="0"/>
                </a:prstClr>
              </a:solidFill>
              <a:latin typeface="Arial"/>
              <a:cs typeface="Arial"/>
            </a:rPr>
            <a:t>PERS Monthly </a:t>
          </a:r>
          <a:endParaRPr lang="en-US" sz="1600" b="1" dirty="0"/>
        </a:p>
        <a:p>
          <a:pPr algn="l"/>
          <a:r>
            <a:rPr lang="en-US" sz="1600" dirty="0">
              <a:solidFill>
                <a:prstClr val="black">
                  <a:hueOff val="0"/>
                  <a:satOff val="0"/>
                  <a:lumOff val="0"/>
                  <a:alphaOff val="0"/>
                </a:prstClr>
              </a:solidFill>
              <a:latin typeface="Arial"/>
              <a:cs typeface="Arial"/>
            </a:rPr>
            <a:t>CDC 8 hours/week</a:t>
          </a:r>
        </a:p>
        <a:p>
          <a:pPr algn="l"/>
          <a:r>
            <a:rPr lang="en-US" sz="1600" b="1" dirty="0">
              <a:solidFill>
                <a:prstClr val="black">
                  <a:hueOff val="0"/>
                  <a:satOff val="0"/>
                  <a:lumOff val="0"/>
                  <a:alphaOff val="0"/>
                </a:prstClr>
              </a:solidFill>
              <a:latin typeface="Arial"/>
              <a:cs typeface="Arial"/>
            </a:rPr>
            <a:t>Monthly Care Plan Cost: $1,011.88 </a:t>
          </a:r>
          <a:endParaRPr lang="en-US" sz="1600" b="1" dirty="0"/>
        </a:p>
        <a:p>
          <a:pPr algn="l"/>
          <a:r>
            <a:rPr lang="en-US" sz="1600" dirty="0">
              <a:solidFill>
                <a:prstClr val="black">
                  <a:hueOff val="0"/>
                  <a:satOff val="0"/>
                  <a:lumOff val="0"/>
                  <a:alphaOff val="0"/>
                </a:prstClr>
              </a:solidFill>
              <a:latin typeface="Arial"/>
              <a:cs typeface="Arial"/>
            </a:rPr>
            <a:t>HDM - $170.00</a:t>
          </a:r>
          <a:endParaRPr lang="en-US" sz="1600" b="1" dirty="0"/>
        </a:p>
        <a:p>
          <a:pPr algn="l"/>
          <a:r>
            <a:rPr lang="en-US" sz="1600" dirty="0">
              <a:solidFill>
                <a:prstClr val="black">
                  <a:hueOff val="0"/>
                  <a:satOff val="0"/>
                  <a:lumOff val="0"/>
                  <a:alphaOff val="0"/>
                </a:prstClr>
              </a:solidFill>
              <a:latin typeface="Arial"/>
              <a:cs typeface="Arial"/>
            </a:rPr>
            <a:t>PERS - $40.00</a:t>
          </a:r>
          <a:endParaRPr lang="en-US" sz="1600" b="1" dirty="0"/>
        </a:p>
        <a:p>
          <a:pPr algn="l"/>
          <a:r>
            <a:rPr lang="en-US" sz="1600" dirty="0">
              <a:solidFill>
                <a:prstClr val="black">
                  <a:hueOff val="0"/>
                  <a:satOff val="0"/>
                  <a:lumOff val="0"/>
                  <a:alphaOff val="0"/>
                </a:prstClr>
              </a:solidFill>
              <a:latin typeface="Arial"/>
              <a:cs typeface="Arial"/>
            </a:rPr>
            <a:t>CDC - $752.38</a:t>
          </a:r>
        </a:p>
        <a:p>
          <a:pPr algn="l"/>
          <a:r>
            <a:rPr lang="en-US" sz="1600" b="0" dirty="0">
              <a:solidFill>
                <a:prstClr val="black">
                  <a:hueOff val="0"/>
                  <a:satOff val="0"/>
                  <a:lumOff val="0"/>
                  <a:alphaOff val="0"/>
                </a:prstClr>
              </a:solidFill>
              <a:latin typeface="Arial"/>
              <a:cs typeface="Arial"/>
            </a:rPr>
            <a:t>Admin Task Fee – $49.50</a:t>
          </a:r>
          <a:endParaRPr lang="en-US" sz="1600" b="1" dirty="0"/>
        </a:p>
      </dgm:t>
    </dgm:pt>
    <dgm:pt modelId="{DE69F6D3-ED84-47D6-9F22-FB669598487E}" type="parTrans" cxnId="{A4704D87-41C1-4671-9318-3EBFEEEA4933}">
      <dgm:prSet/>
      <dgm:spPr/>
      <dgm:t>
        <a:bodyPr/>
        <a:lstStyle/>
        <a:p>
          <a:endParaRPr lang="en-US"/>
        </a:p>
      </dgm:t>
    </dgm:pt>
    <dgm:pt modelId="{FF2A3664-1120-4A73-96EB-AC92CC68FD98}" type="sibTrans" cxnId="{A4704D87-41C1-4671-9318-3EBFEEEA4933}">
      <dgm:prSet/>
      <dgm:spPr/>
      <dgm:t>
        <a:bodyPr/>
        <a:lstStyle/>
        <a:p>
          <a:endParaRPr lang="en-US"/>
        </a:p>
      </dgm:t>
    </dgm:pt>
    <dgm:pt modelId="{83C34957-0DCE-4590-ABAA-411E8050750D}">
      <dgm:prSet custT="1"/>
      <dgm:spPr/>
      <dgm:t>
        <a:bodyPr/>
        <a:lstStyle/>
        <a:p>
          <a:r>
            <a:rPr lang="en-US" sz="1600" b="1" dirty="0">
              <a:solidFill>
                <a:prstClr val="black">
                  <a:hueOff val="0"/>
                  <a:satOff val="0"/>
                  <a:lumOff val="0"/>
                  <a:alphaOff val="0"/>
                </a:prstClr>
              </a:solidFill>
              <a:latin typeface="+mn-lt"/>
              <a:cs typeface="Arial"/>
            </a:rPr>
            <a:t>Consumer pays fixed monthly amounts: </a:t>
          </a:r>
        </a:p>
        <a:p>
          <a:r>
            <a:rPr lang="en-US" sz="1600" b="0" dirty="0">
              <a:solidFill>
                <a:prstClr val="black">
                  <a:hueOff val="0"/>
                  <a:satOff val="0"/>
                  <a:lumOff val="0"/>
                  <a:alphaOff val="0"/>
                </a:prstClr>
              </a:solidFill>
              <a:latin typeface="+mn-lt"/>
              <a:cs typeface="Arial"/>
            </a:rPr>
            <a:t>$10.00 - $199.00</a:t>
          </a:r>
        </a:p>
      </dgm:t>
    </dgm:pt>
    <dgm:pt modelId="{DAD7514C-0EC2-4494-BF13-62EBD140D1B3}" type="parTrans" cxnId="{D5622099-9EBE-4457-9A3A-986709BAA945}">
      <dgm:prSet/>
      <dgm:spPr/>
      <dgm:t>
        <a:bodyPr/>
        <a:lstStyle/>
        <a:p>
          <a:endParaRPr lang="en-US"/>
        </a:p>
      </dgm:t>
    </dgm:pt>
    <dgm:pt modelId="{274ED7A0-5DDF-411A-9D49-FDAF34C48348}" type="sibTrans" cxnId="{D5622099-9EBE-4457-9A3A-986709BAA945}">
      <dgm:prSet/>
      <dgm:spPr/>
      <dgm:t>
        <a:bodyPr/>
        <a:lstStyle/>
        <a:p>
          <a:endParaRPr lang="en-US"/>
        </a:p>
      </dgm:t>
    </dgm:pt>
    <dgm:pt modelId="{CFDC7332-7A55-4B14-952E-742E54C4FC73}">
      <dgm:prSet custT="1"/>
      <dgm:spPr/>
      <dgm:t>
        <a:bodyPr/>
        <a:lstStyle/>
        <a:p>
          <a:r>
            <a:rPr lang="en-US" sz="1600" b="1">
              <a:solidFill>
                <a:prstClr val="black">
                  <a:hueOff val="0"/>
                  <a:satOff val="0"/>
                  <a:lumOff val="0"/>
                  <a:alphaOff val="0"/>
                </a:prstClr>
              </a:solidFill>
              <a:latin typeface="+mj-lt"/>
              <a:cs typeface="Arial"/>
            </a:rPr>
            <a:t>Consumer pays percentage of cost of services varying from:</a:t>
          </a:r>
        </a:p>
        <a:p>
          <a:r>
            <a:rPr lang="en-US" sz="1600" b="1">
              <a:solidFill>
                <a:prstClr val="black">
                  <a:hueOff val="0"/>
                  <a:satOff val="0"/>
                  <a:lumOff val="0"/>
                  <a:alphaOff val="0"/>
                </a:prstClr>
              </a:solidFill>
              <a:latin typeface="+mj-lt"/>
              <a:cs typeface="Arial"/>
            </a:rPr>
            <a:t> </a:t>
          </a:r>
          <a:r>
            <a:rPr lang="en-US" sz="1600" b="0">
              <a:solidFill>
                <a:prstClr val="black">
                  <a:hueOff val="0"/>
                  <a:satOff val="0"/>
                  <a:lumOff val="0"/>
                  <a:alphaOff val="0"/>
                </a:prstClr>
              </a:solidFill>
              <a:latin typeface="+mj-lt"/>
              <a:cs typeface="Arial"/>
            </a:rPr>
            <a:t>50% -100%: $273 - $546</a:t>
          </a:r>
        </a:p>
      </dgm:t>
    </dgm:pt>
    <dgm:pt modelId="{1D505F89-1F60-4679-9473-FA3D0EAE57DD}" type="parTrans" cxnId="{652AF3B5-A0C7-48DF-94EE-A5D6443B8F42}">
      <dgm:prSet/>
      <dgm:spPr/>
      <dgm:t>
        <a:bodyPr/>
        <a:lstStyle/>
        <a:p>
          <a:endParaRPr lang="en-US"/>
        </a:p>
      </dgm:t>
    </dgm:pt>
    <dgm:pt modelId="{ECA4618C-1BCD-438E-A8FE-BAADC296941F}" type="sibTrans" cxnId="{652AF3B5-A0C7-48DF-94EE-A5D6443B8F42}">
      <dgm:prSet/>
      <dgm:spPr/>
      <dgm:t>
        <a:bodyPr/>
        <a:lstStyle/>
        <a:p>
          <a:endParaRPr lang="en-US"/>
        </a:p>
      </dgm:t>
    </dgm:pt>
    <dgm:pt modelId="{431ECE6F-2538-4E1D-B1B7-E957BD056C78}">
      <dgm:prSet custT="1"/>
      <dgm:spPr/>
      <dgm:t>
        <a:bodyPr/>
        <a:lstStyle/>
        <a:p>
          <a:pPr algn="ctr"/>
          <a:r>
            <a:rPr lang="en-US" sz="1600" b="1" dirty="0"/>
            <a:t>Consumer pays fixed monthly amount):</a:t>
          </a:r>
        </a:p>
        <a:p>
          <a:pPr algn="ctr"/>
          <a:r>
            <a:rPr lang="en-US" sz="1600" b="1" dirty="0"/>
            <a:t> </a:t>
          </a:r>
          <a:r>
            <a:rPr lang="en-US" sz="1600" b="0" dirty="0">
              <a:solidFill>
                <a:prstClr val="black">
                  <a:hueOff val="0"/>
                  <a:satOff val="0"/>
                  <a:lumOff val="0"/>
                  <a:alphaOff val="0"/>
                </a:prstClr>
              </a:solidFill>
              <a:latin typeface="+mn-lt"/>
              <a:cs typeface="Arial"/>
            </a:rPr>
            <a:t>$10.00 - $199.00</a:t>
          </a:r>
          <a:endParaRPr lang="en-US" sz="1600" b="0" dirty="0"/>
        </a:p>
      </dgm:t>
    </dgm:pt>
    <dgm:pt modelId="{71341ED2-D284-429D-93B6-8E20E413AAC4}" type="parTrans" cxnId="{B2B3036F-B67C-49CA-9444-0A7A3D2E9546}">
      <dgm:prSet/>
      <dgm:spPr/>
      <dgm:t>
        <a:bodyPr/>
        <a:lstStyle/>
        <a:p>
          <a:endParaRPr lang="en-US"/>
        </a:p>
      </dgm:t>
    </dgm:pt>
    <dgm:pt modelId="{3D33FD0C-FD3D-409B-9F9A-595271AA3256}" type="sibTrans" cxnId="{B2B3036F-B67C-49CA-9444-0A7A3D2E9546}">
      <dgm:prSet/>
      <dgm:spPr/>
      <dgm:t>
        <a:bodyPr/>
        <a:lstStyle/>
        <a:p>
          <a:endParaRPr lang="en-US"/>
        </a:p>
      </dgm:t>
    </dgm:pt>
    <dgm:pt modelId="{71E9BE9B-03F7-47B7-A92F-4636916B6020}" type="pres">
      <dgm:prSet presAssocID="{BE3966DB-8EF6-418D-9606-1C062AA9A713}" presName="diagram" presStyleCnt="0">
        <dgm:presLayoutVars>
          <dgm:chPref val="1"/>
          <dgm:dir/>
          <dgm:animOne val="branch"/>
          <dgm:animLvl val="lvl"/>
          <dgm:resizeHandles/>
        </dgm:presLayoutVars>
      </dgm:prSet>
      <dgm:spPr/>
    </dgm:pt>
    <dgm:pt modelId="{E0E6304A-1B97-4236-B566-C0782EEBB2DC}" type="pres">
      <dgm:prSet presAssocID="{85DCCB32-7A3C-4B69-949E-674EE08B5897}" presName="root" presStyleCnt="0"/>
      <dgm:spPr/>
    </dgm:pt>
    <dgm:pt modelId="{D65C569C-06F1-4D2E-A6D1-464DFC806784}" type="pres">
      <dgm:prSet presAssocID="{85DCCB32-7A3C-4B69-949E-674EE08B5897}" presName="rootComposite" presStyleCnt="0"/>
      <dgm:spPr/>
    </dgm:pt>
    <dgm:pt modelId="{E43F95E2-EAD0-4272-B014-CD938A4756FC}" type="pres">
      <dgm:prSet presAssocID="{85DCCB32-7A3C-4B69-949E-674EE08B5897}" presName="rootText" presStyleLbl="node1" presStyleIdx="0" presStyleCnt="3"/>
      <dgm:spPr/>
    </dgm:pt>
    <dgm:pt modelId="{A03F5FC4-B4D0-4A28-A4C2-F187EAC650B8}" type="pres">
      <dgm:prSet presAssocID="{85DCCB32-7A3C-4B69-949E-674EE08B5897}" presName="rootConnector" presStyleLbl="node1" presStyleIdx="0" presStyleCnt="3"/>
      <dgm:spPr/>
    </dgm:pt>
    <dgm:pt modelId="{3C712754-A7DA-433B-B494-AC7895AA7FF1}" type="pres">
      <dgm:prSet presAssocID="{85DCCB32-7A3C-4B69-949E-674EE08B5897}" presName="childShape" presStyleCnt="0"/>
      <dgm:spPr/>
    </dgm:pt>
    <dgm:pt modelId="{EE5C0C9C-65BE-43A3-8061-1A11F1D9B814}" type="pres">
      <dgm:prSet presAssocID="{CC2B0D51-0AD4-4EA9-894D-BFCD220D4992}" presName="Name13" presStyleLbl="parChTrans1D2" presStyleIdx="0" presStyleCnt="6"/>
      <dgm:spPr/>
    </dgm:pt>
    <dgm:pt modelId="{82BD5A2F-761B-4909-B9CC-738797A86C2E}" type="pres">
      <dgm:prSet presAssocID="{3F0E52D1-4AD3-4B54-9F61-EA6A7EE298B3}" presName="childText" presStyleLbl="bgAcc1" presStyleIdx="0" presStyleCnt="6" custScaleX="156188" custScaleY="251473">
        <dgm:presLayoutVars>
          <dgm:bulletEnabled val="1"/>
        </dgm:presLayoutVars>
      </dgm:prSet>
      <dgm:spPr/>
    </dgm:pt>
    <dgm:pt modelId="{8EA99AE4-8E3C-4C57-A80B-25B6694EDC2E}" type="pres">
      <dgm:prSet presAssocID="{DAD7514C-0EC2-4494-BF13-62EBD140D1B3}" presName="Name13" presStyleLbl="parChTrans1D2" presStyleIdx="1" presStyleCnt="6"/>
      <dgm:spPr/>
    </dgm:pt>
    <dgm:pt modelId="{A49BE681-F596-45DA-9339-252C92AB5A15}" type="pres">
      <dgm:prSet presAssocID="{83C34957-0DCE-4590-ABAA-411E8050750D}" presName="childText" presStyleLbl="bgAcc1" presStyleIdx="1" presStyleCnt="6">
        <dgm:presLayoutVars>
          <dgm:bulletEnabled val="1"/>
        </dgm:presLayoutVars>
      </dgm:prSet>
      <dgm:spPr/>
    </dgm:pt>
    <dgm:pt modelId="{28239534-EDA7-434C-AEA0-DC867C0B9DE7}" type="pres">
      <dgm:prSet presAssocID="{A13B751C-A564-4C82-9333-961DED0E4F22}" presName="root" presStyleCnt="0"/>
      <dgm:spPr/>
    </dgm:pt>
    <dgm:pt modelId="{FAE16B67-6AD9-4A2C-8F05-82B965C118FF}" type="pres">
      <dgm:prSet presAssocID="{A13B751C-A564-4C82-9333-961DED0E4F22}" presName="rootComposite" presStyleCnt="0"/>
      <dgm:spPr/>
    </dgm:pt>
    <dgm:pt modelId="{D5A93F5E-66E3-463D-828C-54624B5FE25E}" type="pres">
      <dgm:prSet presAssocID="{A13B751C-A564-4C82-9333-961DED0E4F22}" presName="rootText" presStyleLbl="node1" presStyleIdx="1" presStyleCnt="3"/>
      <dgm:spPr/>
    </dgm:pt>
    <dgm:pt modelId="{A8AED6FB-A736-495A-A092-36C27D2F78A6}" type="pres">
      <dgm:prSet presAssocID="{A13B751C-A564-4C82-9333-961DED0E4F22}" presName="rootConnector" presStyleLbl="node1" presStyleIdx="1" presStyleCnt="3"/>
      <dgm:spPr/>
    </dgm:pt>
    <dgm:pt modelId="{CFEC4249-ED01-46B1-86A7-19C5612F8DBD}" type="pres">
      <dgm:prSet presAssocID="{A13B751C-A564-4C82-9333-961DED0E4F22}" presName="childShape" presStyleCnt="0"/>
      <dgm:spPr/>
    </dgm:pt>
    <dgm:pt modelId="{1CEE1668-C7CF-4FB0-B164-BBBA5F8592CE}" type="pres">
      <dgm:prSet presAssocID="{DDC1C04B-47E1-43FF-853F-AEEB79EBBD5B}" presName="Name13" presStyleLbl="parChTrans1D2" presStyleIdx="2" presStyleCnt="6"/>
      <dgm:spPr/>
    </dgm:pt>
    <dgm:pt modelId="{DF5BEFBD-D312-40FC-AC5D-5D6DA6B5F5BA}" type="pres">
      <dgm:prSet presAssocID="{846FB47A-F0BC-4358-9E81-0F3C5B9BCED0}" presName="childText" presStyleLbl="bgAcc1" presStyleIdx="2" presStyleCnt="6" custScaleX="173039" custScaleY="251915">
        <dgm:presLayoutVars>
          <dgm:bulletEnabled val="1"/>
        </dgm:presLayoutVars>
      </dgm:prSet>
      <dgm:spPr/>
    </dgm:pt>
    <dgm:pt modelId="{EAE97EC4-E621-47C5-8763-63B3DED45DD0}" type="pres">
      <dgm:prSet presAssocID="{1D505F89-1F60-4679-9473-FA3D0EAE57DD}" presName="Name13" presStyleLbl="parChTrans1D2" presStyleIdx="3" presStyleCnt="6"/>
      <dgm:spPr/>
    </dgm:pt>
    <dgm:pt modelId="{A884A893-D7E2-498C-A524-3905E918B145}" type="pres">
      <dgm:prSet presAssocID="{CFDC7332-7A55-4B14-952E-742E54C4FC73}" presName="childText" presStyleLbl="bgAcc1" presStyleIdx="3" presStyleCnt="6" custScaleX="136745" custScaleY="116797">
        <dgm:presLayoutVars>
          <dgm:bulletEnabled val="1"/>
        </dgm:presLayoutVars>
      </dgm:prSet>
      <dgm:spPr/>
    </dgm:pt>
    <dgm:pt modelId="{93231445-296B-4FEB-B84F-7B97A63A1F6A}" type="pres">
      <dgm:prSet presAssocID="{9C075B77-51B9-4936-9B8A-D2F7420868F1}" presName="root" presStyleCnt="0"/>
      <dgm:spPr/>
    </dgm:pt>
    <dgm:pt modelId="{EA2E29F8-B24D-4B84-9952-6560E2F0F785}" type="pres">
      <dgm:prSet presAssocID="{9C075B77-51B9-4936-9B8A-D2F7420868F1}" presName="rootComposite" presStyleCnt="0"/>
      <dgm:spPr/>
    </dgm:pt>
    <dgm:pt modelId="{380CF20B-5566-47F8-8B95-CFE570A18A82}" type="pres">
      <dgm:prSet presAssocID="{9C075B77-51B9-4936-9B8A-D2F7420868F1}" presName="rootText" presStyleLbl="node1" presStyleIdx="2" presStyleCnt="3" custScaleX="173006" custScaleY="134257"/>
      <dgm:spPr/>
    </dgm:pt>
    <dgm:pt modelId="{B9170999-7671-4D96-A320-F1E6456D00FB}" type="pres">
      <dgm:prSet presAssocID="{9C075B77-51B9-4936-9B8A-D2F7420868F1}" presName="rootConnector" presStyleLbl="node1" presStyleIdx="2" presStyleCnt="3"/>
      <dgm:spPr/>
    </dgm:pt>
    <dgm:pt modelId="{FBD73789-EDA4-4E3A-A217-AF92B67B1D33}" type="pres">
      <dgm:prSet presAssocID="{9C075B77-51B9-4936-9B8A-D2F7420868F1}" presName="childShape" presStyleCnt="0"/>
      <dgm:spPr/>
    </dgm:pt>
    <dgm:pt modelId="{5E0FA3F5-B6C5-41CA-AE10-28B207F7BCFA}" type="pres">
      <dgm:prSet presAssocID="{DE69F6D3-ED84-47D6-9F22-FB669598487E}" presName="Name13" presStyleLbl="parChTrans1D2" presStyleIdx="4" presStyleCnt="6"/>
      <dgm:spPr/>
    </dgm:pt>
    <dgm:pt modelId="{98E67D03-7413-4C40-9648-F50D9849B5D7}" type="pres">
      <dgm:prSet presAssocID="{A6D329A6-6914-49F3-81CC-737F076FEB5F}" presName="childText" presStyleLbl="bgAcc1" presStyleIdx="4" presStyleCnt="6" custScaleX="244217" custScaleY="275777" custLinFactNeighborX="-606" custLinFactNeighborY="-5684">
        <dgm:presLayoutVars>
          <dgm:bulletEnabled val="1"/>
        </dgm:presLayoutVars>
      </dgm:prSet>
      <dgm:spPr/>
    </dgm:pt>
    <dgm:pt modelId="{7F5E9EB8-0A56-449B-B4DE-C852A9102BBC}" type="pres">
      <dgm:prSet presAssocID="{71341ED2-D284-429D-93B6-8E20E413AAC4}" presName="Name13" presStyleLbl="parChTrans1D2" presStyleIdx="5" presStyleCnt="6"/>
      <dgm:spPr/>
    </dgm:pt>
    <dgm:pt modelId="{C546515F-8FC4-49BC-AB68-5BA5BC8CC84E}" type="pres">
      <dgm:prSet presAssocID="{431ECE6F-2538-4E1D-B1B7-E957BD056C78}" presName="childText" presStyleLbl="bgAcc1" presStyleIdx="5" presStyleCnt="6" custLinFactNeighborX="820" custLinFactNeighborY="18743">
        <dgm:presLayoutVars>
          <dgm:bulletEnabled val="1"/>
        </dgm:presLayoutVars>
      </dgm:prSet>
      <dgm:spPr/>
    </dgm:pt>
  </dgm:ptLst>
  <dgm:cxnLst>
    <dgm:cxn modelId="{5BF8EB00-2487-4EE9-BE45-0A14057568E2}" type="presOf" srcId="{431ECE6F-2538-4E1D-B1B7-E957BD056C78}" destId="{C546515F-8FC4-49BC-AB68-5BA5BC8CC84E}" srcOrd="0" destOrd="0" presId="urn:microsoft.com/office/officeart/2005/8/layout/hierarchy3"/>
    <dgm:cxn modelId="{BE5FC10C-B4A9-46F4-9D33-80643EE52388}" type="presOf" srcId="{A13B751C-A564-4C82-9333-961DED0E4F22}" destId="{A8AED6FB-A736-495A-A092-36C27D2F78A6}" srcOrd="1" destOrd="0" presId="urn:microsoft.com/office/officeart/2005/8/layout/hierarchy3"/>
    <dgm:cxn modelId="{2213D10E-A777-4E85-BD46-66FC176AD2E5}" type="presOf" srcId="{1D505F89-1F60-4679-9473-FA3D0EAE57DD}" destId="{EAE97EC4-E621-47C5-8763-63B3DED45DD0}" srcOrd="0" destOrd="0" presId="urn:microsoft.com/office/officeart/2005/8/layout/hierarchy3"/>
    <dgm:cxn modelId="{7A897411-0B35-42E9-B1C2-FBA92B8CBDCE}" type="presOf" srcId="{9C075B77-51B9-4936-9B8A-D2F7420868F1}" destId="{B9170999-7671-4D96-A320-F1E6456D00FB}" srcOrd="1" destOrd="0" presId="urn:microsoft.com/office/officeart/2005/8/layout/hierarchy3"/>
    <dgm:cxn modelId="{302E8316-39CF-41DA-8CD3-B7C5042CF61B}" type="presOf" srcId="{DDC1C04B-47E1-43FF-853F-AEEB79EBBD5B}" destId="{1CEE1668-C7CF-4FB0-B164-BBBA5F8592CE}" srcOrd="0" destOrd="0" presId="urn:microsoft.com/office/officeart/2005/8/layout/hierarchy3"/>
    <dgm:cxn modelId="{395C3D28-3786-4905-97C9-BFCEEB79B1F5}" type="presOf" srcId="{BE3966DB-8EF6-418D-9606-1C062AA9A713}" destId="{71E9BE9B-03F7-47B7-A92F-4636916B6020}" srcOrd="0" destOrd="0" presId="urn:microsoft.com/office/officeart/2005/8/layout/hierarchy3"/>
    <dgm:cxn modelId="{7B997F2C-7411-4043-A7A7-350CD79B800E}" type="presOf" srcId="{A6D329A6-6914-49F3-81CC-737F076FEB5F}" destId="{98E67D03-7413-4C40-9648-F50D9849B5D7}" srcOrd="0" destOrd="0" presId="urn:microsoft.com/office/officeart/2005/8/layout/hierarchy3"/>
    <dgm:cxn modelId="{F2E36F3C-4C6A-4491-9FF6-C4A6B7F2C879}" type="presOf" srcId="{83C34957-0DCE-4590-ABAA-411E8050750D}" destId="{A49BE681-F596-45DA-9339-252C92AB5A15}" srcOrd="0" destOrd="0" presId="urn:microsoft.com/office/officeart/2005/8/layout/hierarchy3"/>
    <dgm:cxn modelId="{BE15D53E-E4DA-47E9-82BD-BA155BA69DD8}" type="presOf" srcId="{CFDC7332-7A55-4B14-952E-742E54C4FC73}" destId="{A884A893-D7E2-498C-A524-3905E918B145}" srcOrd="0" destOrd="0" presId="urn:microsoft.com/office/officeart/2005/8/layout/hierarchy3"/>
    <dgm:cxn modelId="{D077EE65-2ACB-4699-AFE3-FD8245999CCD}" srcId="{85DCCB32-7A3C-4B69-949E-674EE08B5897}" destId="{3F0E52D1-4AD3-4B54-9F61-EA6A7EE298B3}" srcOrd="0" destOrd="0" parTransId="{CC2B0D51-0AD4-4EA9-894D-BFCD220D4992}" sibTransId="{F8C41CD8-1BE9-4BBC-8246-EA567F06887C}"/>
    <dgm:cxn modelId="{D6E52A47-7822-4793-8D1A-869377F2FF5F}" type="presOf" srcId="{DE69F6D3-ED84-47D6-9F22-FB669598487E}" destId="{5E0FA3F5-B6C5-41CA-AE10-28B207F7BCFA}" srcOrd="0" destOrd="0" presId="urn:microsoft.com/office/officeart/2005/8/layout/hierarchy3"/>
    <dgm:cxn modelId="{B2B3036F-B67C-49CA-9444-0A7A3D2E9546}" srcId="{9C075B77-51B9-4936-9B8A-D2F7420868F1}" destId="{431ECE6F-2538-4E1D-B1B7-E957BD056C78}" srcOrd="1" destOrd="0" parTransId="{71341ED2-D284-429D-93B6-8E20E413AAC4}" sibTransId="{3D33FD0C-FD3D-409B-9F9A-595271AA3256}"/>
    <dgm:cxn modelId="{5886D67A-AC05-4545-A206-E1DBC5F920A9}" srcId="{BE3966DB-8EF6-418D-9606-1C062AA9A713}" destId="{9C075B77-51B9-4936-9B8A-D2F7420868F1}" srcOrd="2" destOrd="0" parTransId="{B77C0B80-F61F-4DB2-8683-A505EEBE9186}" sibTransId="{ABD1E845-0874-48CA-97BC-31ACFEFFACBC}"/>
    <dgm:cxn modelId="{A3D9327F-F192-4A45-AEA2-69BC44B80485}" type="presOf" srcId="{846FB47A-F0BC-4358-9E81-0F3C5B9BCED0}" destId="{DF5BEFBD-D312-40FC-AC5D-5D6DA6B5F5BA}" srcOrd="0" destOrd="0" presId="urn:microsoft.com/office/officeart/2005/8/layout/hierarchy3"/>
    <dgm:cxn modelId="{2F8CAC82-BAB7-48FE-8F2D-065E10765098}" srcId="{BE3966DB-8EF6-418D-9606-1C062AA9A713}" destId="{85DCCB32-7A3C-4B69-949E-674EE08B5897}" srcOrd="0" destOrd="0" parTransId="{65B21407-03AF-48AD-8D38-AADF13AAAC8B}" sibTransId="{C7514721-D550-4993-BA5C-4D2FCF2D1A30}"/>
    <dgm:cxn modelId="{A4704D87-41C1-4671-9318-3EBFEEEA4933}" srcId="{9C075B77-51B9-4936-9B8A-D2F7420868F1}" destId="{A6D329A6-6914-49F3-81CC-737F076FEB5F}" srcOrd="0" destOrd="0" parTransId="{DE69F6D3-ED84-47D6-9F22-FB669598487E}" sibTransId="{FF2A3664-1120-4A73-96EB-AC92CC68FD98}"/>
    <dgm:cxn modelId="{6FC95C97-4AAB-49EB-8C96-B0CD7218D040}" srcId="{BE3966DB-8EF6-418D-9606-1C062AA9A713}" destId="{A13B751C-A564-4C82-9333-961DED0E4F22}" srcOrd="1" destOrd="0" parTransId="{A550C610-B10E-422F-A452-5EF7E7E4376A}" sibTransId="{46961F63-8390-4B74-AED4-5164C3593ACB}"/>
    <dgm:cxn modelId="{D5622099-9EBE-4457-9A3A-986709BAA945}" srcId="{85DCCB32-7A3C-4B69-949E-674EE08B5897}" destId="{83C34957-0DCE-4590-ABAA-411E8050750D}" srcOrd="1" destOrd="0" parTransId="{DAD7514C-0EC2-4494-BF13-62EBD140D1B3}" sibTransId="{274ED7A0-5DDF-411A-9D49-FDAF34C48348}"/>
    <dgm:cxn modelId="{93FE029F-6151-4111-A4D4-4B71DE2C7927}" type="presOf" srcId="{85DCCB32-7A3C-4B69-949E-674EE08B5897}" destId="{E43F95E2-EAD0-4272-B014-CD938A4756FC}" srcOrd="0" destOrd="0" presId="urn:microsoft.com/office/officeart/2005/8/layout/hierarchy3"/>
    <dgm:cxn modelId="{F78700A0-E28A-4337-B679-A49AA4CF410D}" type="presOf" srcId="{A13B751C-A564-4C82-9333-961DED0E4F22}" destId="{D5A93F5E-66E3-463D-828C-54624B5FE25E}" srcOrd="0" destOrd="0" presId="urn:microsoft.com/office/officeart/2005/8/layout/hierarchy3"/>
    <dgm:cxn modelId="{DDC578A2-2398-4442-9C62-A68783CCC030}" srcId="{A13B751C-A564-4C82-9333-961DED0E4F22}" destId="{846FB47A-F0BC-4358-9E81-0F3C5B9BCED0}" srcOrd="0" destOrd="0" parTransId="{DDC1C04B-47E1-43FF-853F-AEEB79EBBD5B}" sibTransId="{23014C90-61FB-40EF-8F11-F5F2F975E0F5}"/>
    <dgm:cxn modelId="{D8BD51A5-BFE7-4D26-8BB4-68918C13A704}" type="presOf" srcId="{71341ED2-D284-429D-93B6-8E20E413AAC4}" destId="{7F5E9EB8-0A56-449B-B4DE-C852A9102BBC}" srcOrd="0" destOrd="0" presId="urn:microsoft.com/office/officeart/2005/8/layout/hierarchy3"/>
    <dgm:cxn modelId="{518D3FB5-2042-4FF2-8C7D-1187CA1E9F11}" type="presOf" srcId="{85DCCB32-7A3C-4B69-949E-674EE08B5897}" destId="{A03F5FC4-B4D0-4A28-A4C2-F187EAC650B8}" srcOrd="1" destOrd="0" presId="urn:microsoft.com/office/officeart/2005/8/layout/hierarchy3"/>
    <dgm:cxn modelId="{652AF3B5-A0C7-48DF-94EE-A5D6443B8F42}" srcId="{A13B751C-A564-4C82-9333-961DED0E4F22}" destId="{CFDC7332-7A55-4B14-952E-742E54C4FC73}" srcOrd="1" destOrd="0" parTransId="{1D505F89-1F60-4679-9473-FA3D0EAE57DD}" sibTransId="{ECA4618C-1BCD-438E-A8FE-BAADC296941F}"/>
    <dgm:cxn modelId="{78F85BC0-50F8-421A-A5F6-F4E2BF344A73}" type="presOf" srcId="{CC2B0D51-0AD4-4EA9-894D-BFCD220D4992}" destId="{EE5C0C9C-65BE-43A3-8061-1A11F1D9B814}" srcOrd="0" destOrd="0" presId="urn:microsoft.com/office/officeart/2005/8/layout/hierarchy3"/>
    <dgm:cxn modelId="{907F41CF-837C-45B0-AE06-DB6DB41B5104}" type="presOf" srcId="{3F0E52D1-4AD3-4B54-9F61-EA6A7EE298B3}" destId="{82BD5A2F-761B-4909-B9CC-738797A86C2E}" srcOrd="0" destOrd="0" presId="urn:microsoft.com/office/officeart/2005/8/layout/hierarchy3"/>
    <dgm:cxn modelId="{D11DD6CF-96EE-4D2E-AA9C-B1ABE2E297CA}" type="presOf" srcId="{DAD7514C-0EC2-4494-BF13-62EBD140D1B3}" destId="{8EA99AE4-8E3C-4C57-A80B-25B6694EDC2E}" srcOrd="0" destOrd="0" presId="urn:microsoft.com/office/officeart/2005/8/layout/hierarchy3"/>
    <dgm:cxn modelId="{51355AE5-1C77-47FD-892B-847CA9508882}" type="presOf" srcId="{9C075B77-51B9-4936-9B8A-D2F7420868F1}" destId="{380CF20B-5566-47F8-8B95-CFE570A18A82}" srcOrd="0" destOrd="0" presId="urn:microsoft.com/office/officeart/2005/8/layout/hierarchy3"/>
    <dgm:cxn modelId="{0379387D-3759-4C9D-97F7-DABC9C8D8E06}" type="presParOf" srcId="{71E9BE9B-03F7-47B7-A92F-4636916B6020}" destId="{E0E6304A-1B97-4236-B566-C0782EEBB2DC}" srcOrd="0" destOrd="0" presId="urn:microsoft.com/office/officeart/2005/8/layout/hierarchy3"/>
    <dgm:cxn modelId="{CD48F4ED-B11D-41C1-B676-6CBAABE7B390}" type="presParOf" srcId="{E0E6304A-1B97-4236-B566-C0782EEBB2DC}" destId="{D65C569C-06F1-4D2E-A6D1-464DFC806784}" srcOrd="0" destOrd="0" presId="urn:microsoft.com/office/officeart/2005/8/layout/hierarchy3"/>
    <dgm:cxn modelId="{4654AA7A-B1E6-4EDF-AC47-6753AF27A71E}" type="presParOf" srcId="{D65C569C-06F1-4D2E-A6D1-464DFC806784}" destId="{E43F95E2-EAD0-4272-B014-CD938A4756FC}" srcOrd="0" destOrd="0" presId="urn:microsoft.com/office/officeart/2005/8/layout/hierarchy3"/>
    <dgm:cxn modelId="{F365155D-7BFA-487C-B929-6D2574D3DB48}" type="presParOf" srcId="{D65C569C-06F1-4D2E-A6D1-464DFC806784}" destId="{A03F5FC4-B4D0-4A28-A4C2-F187EAC650B8}" srcOrd="1" destOrd="0" presId="urn:microsoft.com/office/officeart/2005/8/layout/hierarchy3"/>
    <dgm:cxn modelId="{6CB7AFEA-815C-49E6-8C31-A7ACC0E0C16D}" type="presParOf" srcId="{E0E6304A-1B97-4236-B566-C0782EEBB2DC}" destId="{3C712754-A7DA-433B-B494-AC7895AA7FF1}" srcOrd="1" destOrd="0" presId="urn:microsoft.com/office/officeart/2005/8/layout/hierarchy3"/>
    <dgm:cxn modelId="{11E184BE-160A-4BA5-AF2A-D58B14993CF8}" type="presParOf" srcId="{3C712754-A7DA-433B-B494-AC7895AA7FF1}" destId="{EE5C0C9C-65BE-43A3-8061-1A11F1D9B814}" srcOrd="0" destOrd="0" presId="urn:microsoft.com/office/officeart/2005/8/layout/hierarchy3"/>
    <dgm:cxn modelId="{FE3EFC9C-54C1-4138-8A95-089A060B5CD1}" type="presParOf" srcId="{3C712754-A7DA-433B-B494-AC7895AA7FF1}" destId="{82BD5A2F-761B-4909-B9CC-738797A86C2E}" srcOrd="1" destOrd="0" presId="urn:microsoft.com/office/officeart/2005/8/layout/hierarchy3"/>
    <dgm:cxn modelId="{436558BF-B936-4213-8E71-0C92DB9025C4}" type="presParOf" srcId="{3C712754-A7DA-433B-B494-AC7895AA7FF1}" destId="{8EA99AE4-8E3C-4C57-A80B-25B6694EDC2E}" srcOrd="2" destOrd="0" presId="urn:microsoft.com/office/officeart/2005/8/layout/hierarchy3"/>
    <dgm:cxn modelId="{B8303FD3-BA4B-4866-8998-790748B17CD3}" type="presParOf" srcId="{3C712754-A7DA-433B-B494-AC7895AA7FF1}" destId="{A49BE681-F596-45DA-9339-252C92AB5A15}" srcOrd="3" destOrd="0" presId="urn:microsoft.com/office/officeart/2005/8/layout/hierarchy3"/>
    <dgm:cxn modelId="{B8CD19BE-1287-46EC-8CA2-B5257B20EC88}" type="presParOf" srcId="{71E9BE9B-03F7-47B7-A92F-4636916B6020}" destId="{28239534-EDA7-434C-AEA0-DC867C0B9DE7}" srcOrd="1" destOrd="0" presId="urn:microsoft.com/office/officeart/2005/8/layout/hierarchy3"/>
    <dgm:cxn modelId="{F8EABB9B-6DD3-4C49-9064-B101FC2F9238}" type="presParOf" srcId="{28239534-EDA7-434C-AEA0-DC867C0B9DE7}" destId="{FAE16B67-6AD9-4A2C-8F05-82B965C118FF}" srcOrd="0" destOrd="0" presId="urn:microsoft.com/office/officeart/2005/8/layout/hierarchy3"/>
    <dgm:cxn modelId="{4C0ED4FC-6906-4C07-812D-C325E099BEBC}" type="presParOf" srcId="{FAE16B67-6AD9-4A2C-8F05-82B965C118FF}" destId="{D5A93F5E-66E3-463D-828C-54624B5FE25E}" srcOrd="0" destOrd="0" presId="urn:microsoft.com/office/officeart/2005/8/layout/hierarchy3"/>
    <dgm:cxn modelId="{6C1C5EA1-66E0-4C09-97F3-193B1768125F}" type="presParOf" srcId="{FAE16B67-6AD9-4A2C-8F05-82B965C118FF}" destId="{A8AED6FB-A736-495A-A092-36C27D2F78A6}" srcOrd="1" destOrd="0" presId="urn:microsoft.com/office/officeart/2005/8/layout/hierarchy3"/>
    <dgm:cxn modelId="{83BBD1E3-87C6-4FBA-B944-B4908C9D27F4}" type="presParOf" srcId="{28239534-EDA7-434C-AEA0-DC867C0B9DE7}" destId="{CFEC4249-ED01-46B1-86A7-19C5612F8DBD}" srcOrd="1" destOrd="0" presId="urn:microsoft.com/office/officeart/2005/8/layout/hierarchy3"/>
    <dgm:cxn modelId="{56C72B14-5EC9-40F2-A533-1F36131E69FF}" type="presParOf" srcId="{CFEC4249-ED01-46B1-86A7-19C5612F8DBD}" destId="{1CEE1668-C7CF-4FB0-B164-BBBA5F8592CE}" srcOrd="0" destOrd="0" presId="urn:microsoft.com/office/officeart/2005/8/layout/hierarchy3"/>
    <dgm:cxn modelId="{CBF0007C-8AE3-440E-A6F6-DF780A936512}" type="presParOf" srcId="{CFEC4249-ED01-46B1-86A7-19C5612F8DBD}" destId="{DF5BEFBD-D312-40FC-AC5D-5D6DA6B5F5BA}" srcOrd="1" destOrd="0" presId="urn:microsoft.com/office/officeart/2005/8/layout/hierarchy3"/>
    <dgm:cxn modelId="{041D8845-4BE2-4AFF-A526-3E9EB5938001}" type="presParOf" srcId="{CFEC4249-ED01-46B1-86A7-19C5612F8DBD}" destId="{EAE97EC4-E621-47C5-8763-63B3DED45DD0}" srcOrd="2" destOrd="0" presId="urn:microsoft.com/office/officeart/2005/8/layout/hierarchy3"/>
    <dgm:cxn modelId="{1A5E8225-014A-4DEA-A079-98CB1D72E854}" type="presParOf" srcId="{CFEC4249-ED01-46B1-86A7-19C5612F8DBD}" destId="{A884A893-D7E2-498C-A524-3905E918B145}" srcOrd="3" destOrd="0" presId="urn:microsoft.com/office/officeart/2005/8/layout/hierarchy3"/>
    <dgm:cxn modelId="{D7430187-2E3F-445C-B269-3CAED91D92AF}" type="presParOf" srcId="{71E9BE9B-03F7-47B7-A92F-4636916B6020}" destId="{93231445-296B-4FEB-B84F-7B97A63A1F6A}" srcOrd="2" destOrd="0" presId="urn:microsoft.com/office/officeart/2005/8/layout/hierarchy3"/>
    <dgm:cxn modelId="{DB9BDD4B-358B-41D5-8145-7D76437E98C4}" type="presParOf" srcId="{93231445-296B-4FEB-B84F-7B97A63A1F6A}" destId="{EA2E29F8-B24D-4B84-9952-6560E2F0F785}" srcOrd="0" destOrd="0" presId="urn:microsoft.com/office/officeart/2005/8/layout/hierarchy3"/>
    <dgm:cxn modelId="{CCBA1F3B-A916-4A65-B41C-921098ED78C9}" type="presParOf" srcId="{EA2E29F8-B24D-4B84-9952-6560E2F0F785}" destId="{380CF20B-5566-47F8-8B95-CFE570A18A82}" srcOrd="0" destOrd="0" presId="urn:microsoft.com/office/officeart/2005/8/layout/hierarchy3"/>
    <dgm:cxn modelId="{F6978EF6-3CED-4987-93EB-E7614B576C96}" type="presParOf" srcId="{EA2E29F8-B24D-4B84-9952-6560E2F0F785}" destId="{B9170999-7671-4D96-A320-F1E6456D00FB}" srcOrd="1" destOrd="0" presId="urn:microsoft.com/office/officeart/2005/8/layout/hierarchy3"/>
    <dgm:cxn modelId="{514E14D4-D17B-4AD9-8454-558EE3C92D1E}" type="presParOf" srcId="{93231445-296B-4FEB-B84F-7B97A63A1F6A}" destId="{FBD73789-EDA4-4E3A-A217-AF92B67B1D33}" srcOrd="1" destOrd="0" presId="urn:microsoft.com/office/officeart/2005/8/layout/hierarchy3"/>
    <dgm:cxn modelId="{7441F793-FE35-468C-A612-475996AAC0D9}" type="presParOf" srcId="{FBD73789-EDA4-4E3A-A217-AF92B67B1D33}" destId="{5E0FA3F5-B6C5-41CA-AE10-28B207F7BCFA}" srcOrd="0" destOrd="0" presId="urn:microsoft.com/office/officeart/2005/8/layout/hierarchy3"/>
    <dgm:cxn modelId="{330D3422-CD4D-448C-A587-0A7AE25C8A40}" type="presParOf" srcId="{FBD73789-EDA4-4E3A-A217-AF92B67B1D33}" destId="{98E67D03-7413-4C40-9648-F50D9849B5D7}" srcOrd="1" destOrd="0" presId="urn:microsoft.com/office/officeart/2005/8/layout/hierarchy3"/>
    <dgm:cxn modelId="{E2459B79-009E-47B3-AAE5-3A87C31C5F7A}" type="presParOf" srcId="{FBD73789-EDA4-4E3A-A217-AF92B67B1D33}" destId="{7F5E9EB8-0A56-449B-B4DE-C852A9102BBC}" srcOrd="2" destOrd="0" presId="urn:microsoft.com/office/officeart/2005/8/layout/hierarchy3"/>
    <dgm:cxn modelId="{CDEFA694-AD50-45C8-8B34-2284E41F81F5}" type="presParOf" srcId="{FBD73789-EDA4-4E3A-A217-AF92B67B1D33}" destId="{C546515F-8FC4-49BC-AB68-5BA5BC8CC84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B51FE2-DD08-4F2B-918C-D02B70F0E29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0CD73068-709B-4E2F-8B34-0916A0D474FA}">
      <dgm:prSet phldrT="[Text]"/>
      <dgm:spPr/>
      <dgm:t>
        <a:bodyPr/>
        <a:lstStyle/>
        <a:p>
          <a:pPr rtl="0">
            <a:buSzPct val="100000"/>
          </a:pPr>
          <a:r>
            <a:rPr lang="en-US" altLang="en-US" b="1">
              <a:latin typeface="Corbel" panose="020B0503020204020204"/>
            </a:rPr>
            <a:t>Home Care Consumer</a:t>
          </a:r>
          <a:r>
            <a:rPr lang="en-US" altLang="en-US" b="1"/>
            <a:t> Directed Care</a:t>
          </a:r>
          <a:r>
            <a:rPr lang="en-US" altLang="en-US"/>
            <a:t> (CDC)</a:t>
          </a:r>
          <a:endParaRPr lang="en-US"/>
        </a:p>
      </dgm:t>
    </dgm:pt>
    <dgm:pt modelId="{96B431A3-66F1-40A0-B104-65F4253E9281}" type="parTrans" cxnId="{272FFC4E-2354-4448-B34A-86E78123265F}">
      <dgm:prSet/>
      <dgm:spPr/>
      <dgm:t>
        <a:bodyPr/>
        <a:lstStyle/>
        <a:p>
          <a:endParaRPr lang="en-US"/>
        </a:p>
      </dgm:t>
    </dgm:pt>
    <dgm:pt modelId="{2392CC40-24E5-4161-A237-EF14392B98DB}" type="sibTrans" cxnId="{272FFC4E-2354-4448-B34A-86E78123265F}">
      <dgm:prSet/>
      <dgm:spPr/>
      <dgm:t>
        <a:bodyPr/>
        <a:lstStyle/>
        <a:p>
          <a:endParaRPr lang="en-US"/>
        </a:p>
      </dgm:t>
    </dgm:pt>
    <dgm:pt modelId="{177CE84B-6B61-4949-B35B-20B1176F09E0}">
      <dgm:prSet custT="1"/>
      <dgm:spPr/>
      <dgm:t>
        <a:bodyPr/>
        <a:lstStyle/>
        <a:p>
          <a:pPr rtl="0"/>
          <a:r>
            <a:rPr lang="en-US" altLang="en-US" sz="1800" dirty="0"/>
            <a:t>A </a:t>
          </a:r>
          <a:r>
            <a:rPr lang="en-US" altLang="en-US" sz="1800" i="1" dirty="0"/>
            <a:t>self-directed</a:t>
          </a:r>
          <a:r>
            <a:rPr lang="en-US" altLang="en-US" sz="1800" dirty="0"/>
            <a:t> service delivery option for non-frail elder waiver enrolled consumers in accordance with </a:t>
          </a:r>
          <a:r>
            <a:rPr lang="en-US" altLang="en-US" sz="1800" dirty="0">
              <a:latin typeface="Corbel" panose="020B0503020204020204"/>
            </a:rPr>
            <a:t>AGE PI-18-02</a:t>
          </a:r>
          <a:endParaRPr lang="en-US" altLang="en-US" sz="1800" dirty="0"/>
        </a:p>
      </dgm:t>
    </dgm:pt>
    <dgm:pt modelId="{C85C3BA2-0C4B-4031-9D71-6224D5C4B54E}" type="parTrans" cxnId="{01F8B650-0C67-44CA-AD1C-780C5CFA3E26}">
      <dgm:prSet/>
      <dgm:spPr/>
      <dgm:t>
        <a:bodyPr/>
        <a:lstStyle/>
        <a:p>
          <a:endParaRPr lang="en-US"/>
        </a:p>
      </dgm:t>
    </dgm:pt>
    <dgm:pt modelId="{0238BC38-3587-47EA-BE08-9DA309941FB1}" type="sibTrans" cxnId="{01F8B650-0C67-44CA-AD1C-780C5CFA3E26}">
      <dgm:prSet/>
      <dgm:spPr/>
      <dgm:t>
        <a:bodyPr/>
        <a:lstStyle/>
        <a:p>
          <a:endParaRPr lang="en-US"/>
        </a:p>
      </dgm:t>
    </dgm:pt>
    <dgm:pt modelId="{F73FEAD8-421C-4E01-A3F7-023FF89E0A15}">
      <dgm:prSet custT="1"/>
      <dgm:spPr/>
      <dgm:t>
        <a:bodyPr/>
        <a:lstStyle/>
        <a:p>
          <a:r>
            <a:rPr lang="en-US" altLang="en-US" sz="1800" b="1" dirty="0"/>
            <a:t>Consumer</a:t>
          </a:r>
          <a:r>
            <a:rPr lang="en-US" altLang="en-US" sz="1800" dirty="0"/>
            <a:t> can choose to recruit, train and hire their own worker for personal assistance services </a:t>
          </a:r>
        </a:p>
      </dgm:t>
    </dgm:pt>
    <dgm:pt modelId="{47A1B747-D68B-42ED-AEDB-C2F6759CEF52}" type="parTrans" cxnId="{7947F106-ADE9-4B5A-BF9F-48E5B9185991}">
      <dgm:prSet/>
      <dgm:spPr/>
      <dgm:t>
        <a:bodyPr/>
        <a:lstStyle/>
        <a:p>
          <a:endParaRPr lang="en-US"/>
        </a:p>
      </dgm:t>
    </dgm:pt>
    <dgm:pt modelId="{2300DDCB-2BAE-4F00-B58B-9FABC3AD5C41}" type="sibTrans" cxnId="{7947F106-ADE9-4B5A-BF9F-48E5B9185991}">
      <dgm:prSet/>
      <dgm:spPr/>
      <dgm:t>
        <a:bodyPr/>
        <a:lstStyle/>
        <a:p>
          <a:endParaRPr lang="en-US"/>
        </a:p>
      </dgm:t>
    </dgm:pt>
    <dgm:pt modelId="{F6C837D8-5812-4352-BB01-6E0BC58B1D4D}">
      <dgm:prSet/>
      <dgm:spPr/>
      <dgm:t>
        <a:bodyPr/>
        <a:lstStyle/>
        <a:p>
          <a:pPr rtl="0"/>
          <a:r>
            <a:rPr lang="en-US" altLang="en-US" b="1">
              <a:latin typeface="Corbel" panose="020B0503020204020204"/>
            </a:rPr>
            <a:t>Self-Directed service delivery options for services available within Home Care</a:t>
          </a:r>
          <a:endParaRPr lang="en-US" altLang="en-US" b="1"/>
        </a:p>
      </dgm:t>
    </dgm:pt>
    <dgm:pt modelId="{56B3CA4F-76CC-4B98-8013-F0BC56D7EF2B}" type="parTrans" cxnId="{DD8A9391-19F0-4FBF-907D-33B1C970F521}">
      <dgm:prSet/>
      <dgm:spPr/>
      <dgm:t>
        <a:bodyPr/>
        <a:lstStyle/>
        <a:p>
          <a:endParaRPr lang="en-US"/>
        </a:p>
      </dgm:t>
    </dgm:pt>
    <dgm:pt modelId="{960CAE47-69E6-43D5-A1BA-B930180705FC}" type="sibTrans" cxnId="{DD8A9391-19F0-4FBF-907D-33B1C970F521}">
      <dgm:prSet/>
      <dgm:spPr/>
      <dgm:t>
        <a:bodyPr/>
        <a:lstStyle/>
        <a:p>
          <a:endParaRPr lang="en-US"/>
        </a:p>
      </dgm:t>
    </dgm:pt>
    <dgm:pt modelId="{BE4FC8D6-BEA0-4416-8ECB-E38E0B505BFB}">
      <dgm:prSet custT="1"/>
      <dgm:spPr/>
      <dgm:t>
        <a:bodyPr/>
        <a:lstStyle/>
        <a:p>
          <a:r>
            <a:rPr lang="en-US" altLang="en-US" sz="1800" dirty="0"/>
            <a:t>Homemaking</a:t>
          </a:r>
        </a:p>
      </dgm:t>
    </dgm:pt>
    <dgm:pt modelId="{76452BEF-B9EF-46ED-B820-104657F24546}" type="parTrans" cxnId="{2791293F-1280-4A2A-A64C-C1E3C37B7D0E}">
      <dgm:prSet/>
      <dgm:spPr/>
      <dgm:t>
        <a:bodyPr/>
        <a:lstStyle/>
        <a:p>
          <a:endParaRPr lang="en-US"/>
        </a:p>
      </dgm:t>
    </dgm:pt>
    <dgm:pt modelId="{074C3C13-55CC-4D4E-8946-B0AD0E753F73}" type="sibTrans" cxnId="{2791293F-1280-4A2A-A64C-C1E3C37B7D0E}">
      <dgm:prSet/>
      <dgm:spPr/>
      <dgm:t>
        <a:bodyPr/>
        <a:lstStyle/>
        <a:p>
          <a:endParaRPr lang="en-US"/>
        </a:p>
      </dgm:t>
    </dgm:pt>
    <dgm:pt modelId="{63FB9C12-DD66-491F-82D5-E01464AAB13E}">
      <dgm:prSet custT="1"/>
      <dgm:spPr/>
      <dgm:t>
        <a:bodyPr/>
        <a:lstStyle/>
        <a:p>
          <a:r>
            <a:rPr lang="en-US" altLang="en-US" sz="1800" dirty="0"/>
            <a:t>Personal Care</a:t>
          </a:r>
        </a:p>
      </dgm:t>
    </dgm:pt>
    <dgm:pt modelId="{B64CC7E1-E45C-466D-A847-363604C31245}" type="parTrans" cxnId="{CFE7C8E9-28A0-4535-ABDC-71C66BC461B3}">
      <dgm:prSet/>
      <dgm:spPr/>
      <dgm:t>
        <a:bodyPr/>
        <a:lstStyle/>
        <a:p>
          <a:endParaRPr lang="en-US"/>
        </a:p>
      </dgm:t>
    </dgm:pt>
    <dgm:pt modelId="{08EE1D0A-0F37-4F6E-9D46-990C3AE99162}" type="sibTrans" cxnId="{CFE7C8E9-28A0-4535-ABDC-71C66BC461B3}">
      <dgm:prSet/>
      <dgm:spPr/>
      <dgm:t>
        <a:bodyPr/>
        <a:lstStyle/>
        <a:p>
          <a:endParaRPr lang="en-US"/>
        </a:p>
      </dgm:t>
    </dgm:pt>
    <dgm:pt modelId="{C2252D06-7885-4146-85ED-4A791F4190AF}">
      <dgm:prSet custT="1"/>
      <dgm:spPr/>
      <dgm:t>
        <a:bodyPr/>
        <a:lstStyle/>
        <a:p>
          <a:r>
            <a:rPr lang="en-US" altLang="en-US" sz="1800" dirty="0"/>
            <a:t>Chore</a:t>
          </a:r>
        </a:p>
      </dgm:t>
    </dgm:pt>
    <dgm:pt modelId="{0808D3B2-E2CA-4410-B24B-A09A804D1B83}" type="parTrans" cxnId="{47B62F70-DD96-4C2D-BF34-62403F3034A9}">
      <dgm:prSet/>
      <dgm:spPr/>
      <dgm:t>
        <a:bodyPr/>
        <a:lstStyle/>
        <a:p>
          <a:endParaRPr lang="en-US"/>
        </a:p>
      </dgm:t>
    </dgm:pt>
    <dgm:pt modelId="{EC345B1B-4824-4ECC-82AA-905C33D9A05D}" type="sibTrans" cxnId="{47B62F70-DD96-4C2D-BF34-62403F3034A9}">
      <dgm:prSet/>
      <dgm:spPr/>
      <dgm:t>
        <a:bodyPr/>
        <a:lstStyle/>
        <a:p>
          <a:endParaRPr lang="en-US"/>
        </a:p>
      </dgm:t>
    </dgm:pt>
    <dgm:pt modelId="{4D94D837-4C74-450B-9C1A-A7259E5DE88D}">
      <dgm:prSet custT="1"/>
      <dgm:spPr/>
      <dgm:t>
        <a:bodyPr/>
        <a:lstStyle/>
        <a:p>
          <a:pPr rtl="0"/>
          <a:r>
            <a:rPr lang="en-US" altLang="en-US" sz="1800" dirty="0">
              <a:latin typeface="Corbel" panose="020B0503020204020204"/>
              <a:ea typeface="Calibri"/>
              <a:cs typeface="Calibri"/>
            </a:rPr>
            <a:t>Companion</a:t>
          </a:r>
        </a:p>
      </dgm:t>
    </dgm:pt>
    <dgm:pt modelId="{62583652-E6D5-413E-89E9-2444BEFEFDE4}" type="parTrans" cxnId="{B44EE45E-20D6-4468-AA97-BBAC6CD4D775}">
      <dgm:prSet/>
      <dgm:spPr/>
      <dgm:t>
        <a:bodyPr/>
        <a:lstStyle/>
        <a:p>
          <a:endParaRPr lang="en-US"/>
        </a:p>
      </dgm:t>
    </dgm:pt>
    <dgm:pt modelId="{F2FC69F7-3B74-4E6B-B3FC-5865234B364C}" type="sibTrans" cxnId="{B44EE45E-20D6-4468-AA97-BBAC6CD4D775}">
      <dgm:prSet/>
      <dgm:spPr/>
      <dgm:t>
        <a:bodyPr/>
        <a:lstStyle/>
        <a:p>
          <a:endParaRPr lang="en-US"/>
        </a:p>
      </dgm:t>
    </dgm:pt>
    <dgm:pt modelId="{54832C1A-3396-44E4-88D2-F660887BA7F5}">
      <dgm:prSet phldr="0"/>
      <dgm:spPr/>
      <dgm:t>
        <a:bodyPr/>
        <a:lstStyle/>
        <a:p>
          <a:pPr algn="ctr"/>
          <a:r>
            <a:rPr lang="en-US">
              <a:latin typeface="Calibri"/>
              <a:ea typeface="Calibri"/>
              <a:cs typeface="Calibri"/>
              <a:hlinkClick xmlns:r="http://schemas.openxmlformats.org/officeDocument/2006/relationships" r:id="rId1"/>
            </a:rPr>
            <a:t>https://umassmed.typepad.com/files/pi-18-02-consumer-directed-care-without-sign-off.pdf</a:t>
          </a:r>
          <a:r>
            <a:rPr lang="en-US">
              <a:latin typeface="Calibri"/>
              <a:ea typeface="Calibri"/>
              <a:cs typeface="Calibri"/>
            </a:rPr>
            <a:t> </a:t>
          </a:r>
          <a:endParaRPr lang="en-US" altLang="en-US">
            <a:latin typeface="Corbel" panose="020B0503020204020204"/>
          </a:endParaRPr>
        </a:p>
      </dgm:t>
    </dgm:pt>
    <dgm:pt modelId="{1B25E63F-89BA-43C9-8A96-4B60E900086D}" type="parTrans" cxnId="{B5040259-B41F-4F12-9102-EACB9531D459}">
      <dgm:prSet/>
      <dgm:spPr/>
      <dgm:t>
        <a:bodyPr/>
        <a:lstStyle/>
        <a:p>
          <a:endParaRPr lang="en-US"/>
        </a:p>
      </dgm:t>
    </dgm:pt>
    <dgm:pt modelId="{64462037-9580-4C88-B41A-D3E1E71165CC}" type="sibTrans" cxnId="{B5040259-B41F-4F12-9102-EACB9531D459}">
      <dgm:prSet/>
      <dgm:spPr/>
      <dgm:t>
        <a:bodyPr/>
        <a:lstStyle/>
        <a:p>
          <a:endParaRPr lang="en-US"/>
        </a:p>
      </dgm:t>
    </dgm:pt>
    <dgm:pt modelId="{DFEC0973-5651-414D-8268-12253F399CF3}">
      <dgm:prSet custT="1"/>
      <dgm:spPr/>
      <dgm:t>
        <a:bodyPr/>
        <a:lstStyle/>
        <a:p>
          <a:r>
            <a:rPr lang="en-US" altLang="en-US" sz="1800" b="1" dirty="0"/>
            <a:t>ASAP assesses:</a:t>
          </a:r>
          <a:endParaRPr lang="en-US" altLang="en-US" sz="1800" dirty="0"/>
        </a:p>
      </dgm:t>
    </dgm:pt>
    <dgm:pt modelId="{A0421551-71CA-4548-8BAA-9DE3FE0C5C29}" type="parTrans" cxnId="{24886FEE-2474-43CD-A942-D3E9CE6CD8CD}">
      <dgm:prSet/>
      <dgm:spPr/>
      <dgm:t>
        <a:bodyPr/>
        <a:lstStyle/>
        <a:p>
          <a:endParaRPr lang="en-US"/>
        </a:p>
      </dgm:t>
    </dgm:pt>
    <dgm:pt modelId="{4CB99209-31CB-42B6-A1FC-DD6AA3E92D56}" type="sibTrans" cxnId="{24886FEE-2474-43CD-A942-D3E9CE6CD8CD}">
      <dgm:prSet/>
      <dgm:spPr/>
      <dgm:t>
        <a:bodyPr/>
        <a:lstStyle/>
        <a:p>
          <a:endParaRPr lang="en-US"/>
        </a:p>
      </dgm:t>
    </dgm:pt>
    <dgm:pt modelId="{2D885647-6CB3-4857-9289-0763CBF4BF8F}">
      <dgm:prSet custT="1"/>
      <dgm:spPr/>
      <dgm:t>
        <a:bodyPr/>
        <a:lstStyle/>
        <a:p>
          <a:r>
            <a:rPr lang="en-US" altLang="en-US" sz="1800" dirty="0"/>
            <a:t>consumer ability to be the employer of record with surrogacy assessment</a:t>
          </a:r>
        </a:p>
      </dgm:t>
    </dgm:pt>
    <dgm:pt modelId="{16F0D41F-9128-4261-82A9-5FF79DBF0B0D}" type="parTrans" cxnId="{C8016232-AD37-40FA-872E-CC85D8A8A3B8}">
      <dgm:prSet/>
      <dgm:spPr/>
      <dgm:t>
        <a:bodyPr/>
        <a:lstStyle/>
        <a:p>
          <a:endParaRPr lang="en-US"/>
        </a:p>
      </dgm:t>
    </dgm:pt>
    <dgm:pt modelId="{8A051C1C-440D-41EF-9E71-9347DAAAF1AE}" type="sibTrans" cxnId="{C8016232-AD37-40FA-872E-CC85D8A8A3B8}">
      <dgm:prSet/>
      <dgm:spPr/>
      <dgm:t>
        <a:bodyPr/>
        <a:lstStyle/>
        <a:p>
          <a:endParaRPr lang="en-US"/>
        </a:p>
      </dgm:t>
    </dgm:pt>
    <dgm:pt modelId="{56172640-0AB8-450C-85D5-D2371B8BFA1D}">
      <dgm:prSet custT="1"/>
      <dgm:spPr/>
      <dgm:t>
        <a:bodyPr/>
        <a:lstStyle/>
        <a:p>
          <a:r>
            <a:rPr lang="en-US" altLang="en-US" sz="1800" dirty="0"/>
            <a:t>need &amp; authorizes an average number of hours per week, is responsible for the overall management of program service costs within the limits for the Home Care program</a:t>
          </a:r>
        </a:p>
      </dgm:t>
    </dgm:pt>
    <dgm:pt modelId="{17C06647-354B-4F5A-99EB-D434252ABB43}" type="parTrans" cxnId="{06408496-B791-4338-9C16-BE49C6E54875}">
      <dgm:prSet/>
      <dgm:spPr/>
      <dgm:t>
        <a:bodyPr/>
        <a:lstStyle/>
        <a:p>
          <a:endParaRPr lang="en-US"/>
        </a:p>
      </dgm:t>
    </dgm:pt>
    <dgm:pt modelId="{E888F35F-6507-40C7-8268-B53CE34A6FBA}" type="sibTrans" cxnId="{06408496-B791-4338-9C16-BE49C6E54875}">
      <dgm:prSet/>
      <dgm:spPr/>
      <dgm:t>
        <a:bodyPr/>
        <a:lstStyle/>
        <a:p>
          <a:endParaRPr lang="en-US"/>
        </a:p>
      </dgm:t>
    </dgm:pt>
    <dgm:pt modelId="{02766AB8-4A61-4B4E-BE3A-32726317E1BD}" type="pres">
      <dgm:prSet presAssocID="{23B51FE2-DD08-4F2B-918C-D02B70F0E298}" presName="linear" presStyleCnt="0">
        <dgm:presLayoutVars>
          <dgm:animLvl val="lvl"/>
          <dgm:resizeHandles val="exact"/>
        </dgm:presLayoutVars>
      </dgm:prSet>
      <dgm:spPr/>
    </dgm:pt>
    <dgm:pt modelId="{C59D166C-8B1D-4E3B-A0EF-4688A376958B}" type="pres">
      <dgm:prSet presAssocID="{0CD73068-709B-4E2F-8B34-0916A0D474FA}" presName="parentText" presStyleLbl="node1" presStyleIdx="0" presStyleCnt="3">
        <dgm:presLayoutVars>
          <dgm:chMax val="0"/>
          <dgm:bulletEnabled val="1"/>
        </dgm:presLayoutVars>
      </dgm:prSet>
      <dgm:spPr/>
    </dgm:pt>
    <dgm:pt modelId="{0C52B710-288A-419C-97C7-58257CB9BE82}" type="pres">
      <dgm:prSet presAssocID="{0CD73068-709B-4E2F-8B34-0916A0D474FA}" presName="childText" presStyleLbl="revTx" presStyleIdx="0" presStyleCnt="2">
        <dgm:presLayoutVars>
          <dgm:bulletEnabled val="1"/>
        </dgm:presLayoutVars>
      </dgm:prSet>
      <dgm:spPr/>
    </dgm:pt>
    <dgm:pt modelId="{DB8BFFCF-0CE2-4D1C-A9C0-9AA4EBD62804}" type="pres">
      <dgm:prSet presAssocID="{F6C837D8-5812-4352-BB01-6E0BC58B1D4D}" presName="parentText" presStyleLbl="node1" presStyleIdx="1" presStyleCnt="3">
        <dgm:presLayoutVars>
          <dgm:chMax val="0"/>
          <dgm:bulletEnabled val="1"/>
        </dgm:presLayoutVars>
      </dgm:prSet>
      <dgm:spPr/>
    </dgm:pt>
    <dgm:pt modelId="{D767F660-6EAB-42B8-A63D-FC1894F3DEA7}" type="pres">
      <dgm:prSet presAssocID="{F6C837D8-5812-4352-BB01-6E0BC58B1D4D}" presName="childText" presStyleLbl="revTx" presStyleIdx="1" presStyleCnt="2">
        <dgm:presLayoutVars>
          <dgm:bulletEnabled val="1"/>
        </dgm:presLayoutVars>
      </dgm:prSet>
      <dgm:spPr/>
    </dgm:pt>
    <dgm:pt modelId="{1CB37B54-1ADC-412A-8920-A3274400A635}" type="pres">
      <dgm:prSet presAssocID="{54832C1A-3396-44E4-88D2-F660887BA7F5}" presName="parentText" presStyleLbl="node1" presStyleIdx="2" presStyleCnt="3">
        <dgm:presLayoutVars>
          <dgm:chMax val="0"/>
          <dgm:bulletEnabled val="1"/>
        </dgm:presLayoutVars>
      </dgm:prSet>
      <dgm:spPr/>
    </dgm:pt>
  </dgm:ptLst>
  <dgm:cxnLst>
    <dgm:cxn modelId="{50D99105-F148-44E1-8E27-1854D6E29DD2}" type="presOf" srcId="{2D885647-6CB3-4857-9289-0763CBF4BF8F}" destId="{0C52B710-288A-419C-97C7-58257CB9BE82}" srcOrd="0" destOrd="3" presId="urn:microsoft.com/office/officeart/2005/8/layout/vList2"/>
    <dgm:cxn modelId="{7947F106-ADE9-4B5A-BF9F-48E5B9185991}" srcId="{0CD73068-709B-4E2F-8B34-0916A0D474FA}" destId="{F73FEAD8-421C-4E01-A3F7-023FF89E0A15}" srcOrd="1" destOrd="0" parTransId="{47A1B747-D68B-42ED-AEDB-C2F6759CEF52}" sibTransId="{2300DDCB-2BAE-4F00-B58B-9FABC3AD5C41}"/>
    <dgm:cxn modelId="{7657A70A-5C6B-4616-AD1F-D0330AB23FA0}" type="presOf" srcId="{C2252D06-7885-4146-85ED-4A791F4190AF}" destId="{D767F660-6EAB-42B8-A63D-FC1894F3DEA7}" srcOrd="0" destOrd="2" presId="urn:microsoft.com/office/officeart/2005/8/layout/vList2"/>
    <dgm:cxn modelId="{7FBDA931-4521-4CFC-B519-BE24C11DFC96}" type="presOf" srcId="{4D94D837-4C74-450B-9C1A-A7259E5DE88D}" destId="{D767F660-6EAB-42B8-A63D-FC1894F3DEA7}" srcOrd="0" destOrd="3" presId="urn:microsoft.com/office/officeart/2005/8/layout/vList2"/>
    <dgm:cxn modelId="{C8016232-AD37-40FA-872E-CC85D8A8A3B8}" srcId="{DFEC0973-5651-414D-8268-12253F399CF3}" destId="{2D885647-6CB3-4857-9289-0763CBF4BF8F}" srcOrd="0" destOrd="0" parTransId="{16F0D41F-9128-4261-82A9-5FF79DBF0B0D}" sibTransId="{8A051C1C-440D-41EF-9E71-9347DAAAF1AE}"/>
    <dgm:cxn modelId="{2791293F-1280-4A2A-A64C-C1E3C37B7D0E}" srcId="{F6C837D8-5812-4352-BB01-6E0BC58B1D4D}" destId="{BE4FC8D6-BEA0-4416-8ECB-E38E0B505BFB}" srcOrd="0" destOrd="0" parTransId="{76452BEF-B9EF-46ED-B820-104657F24546}" sibTransId="{074C3C13-55CC-4D4E-8946-B0AD0E753F73}"/>
    <dgm:cxn modelId="{B44EE45E-20D6-4468-AA97-BBAC6CD4D775}" srcId="{F6C837D8-5812-4352-BB01-6E0BC58B1D4D}" destId="{4D94D837-4C74-450B-9C1A-A7259E5DE88D}" srcOrd="3" destOrd="0" parTransId="{62583652-E6D5-413E-89E9-2444BEFEFDE4}" sibTransId="{F2FC69F7-3B74-4E6B-B3FC-5865234B364C}"/>
    <dgm:cxn modelId="{272FFC4E-2354-4448-B34A-86E78123265F}" srcId="{23B51FE2-DD08-4F2B-918C-D02B70F0E298}" destId="{0CD73068-709B-4E2F-8B34-0916A0D474FA}" srcOrd="0" destOrd="0" parTransId="{96B431A3-66F1-40A0-B104-65F4253E9281}" sibTransId="{2392CC40-24E5-4161-A237-EF14392B98DB}"/>
    <dgm:cxn modelId="{9CBDB44F-7392-4278-A8B7-B16F426FC312}" type="presOf" srcId="{F73FEAD8-421C-4E01-A3F7-023FF89E0A15}" destId="{0C52B710-288A-419C-97C7-58257CB9BE82}" srcOrd="0" destOrd="1" presId="urn:microsoft.com/office/officeart/2005/8/layout/vList2"/>
    <dgm:cxn modelId="{47B62F70-DD96-4C2D-BF34-62403F3034A9}" srcId="{F6C837D8-5812-4352-BB01-6E0BC58B1D4D}" destId="{C2252D06-7885-4146-85ED-4A791F4190AF}" srcOrd="2" destOrd="0" parTransId="{0808D3B2-E2CA-4410-B24B-A09A804D1B83}" sibTransId="{EC345B1B-4824-4ECC-82AA-905C33D9A05D}"/>
    <dgm:cxn modelId="{01F8B650-0C67-44CA-AD1C-780C5CFA3E26}" srcId="{0CD73068-709B-4E2F-8B34-0916A0D474FA}" destId="{177CE84B-6B61-4949-B35B-20B1176F09E0}" srcOrd="0" destOrd="0" parTransId="{C85C3BA2-0C4B-4031-9D71-6224D5C4B54E}" sibTransId="{0238BC38-3587-47EA-BE08-9DA309941FB1}"/>
    <dgm:cxn modelId="{690E0978-BFE4-4ED1-949E-DF356B212626}" type="presOf" srcId="{23B51FE2-DD08-4F2B-918C-D02B70F0E298}" destId="{02766AB8-4A61-4B4E-BE3A-32726317E1BD}" srcOrd="0" destOrd="0" presId="urn:microsoft.com/office/officeart/2005/8/layout/vList2"/>
    <dgm:cxn modelId="{B5040259-B41F-4F12-9102-EACB9531D459}" srcId="{23B51FE2-DD08-4F2B-918C-D02B70F0E298}" destId="{54832C1A-3396-44E4-88D2-F660887BA7F5}" srcOrd="2" destOrd="0" parTransId="{1B25E63F-89BA-43C9-8A96-4B60E900086D}" sibTransId="{64462037-9580-4C88-B41A-D3E1E71165CC}"/>
    <dgm:cxn modelId="{0C04507B-13AE-4489-A63D-C5660BFD77DE}" type="presOf" srcId="{54832C1A-3396-44E4-88D2-F660887BA7F5}" destId="{1CB37B54-1ADC-412A-8920-A3274400A635}" srcOrd="0" destOrd="0" presId="urn:microsoft.com/office/officeart/2005/8/layout/vList2"/>
    <dgm:cxn modelId="{795C798A-BCC1-4CAD-A19E-7147373FB443}" type="presOf" srcId="{DFEC0973-5651-414D-8268-12253F399CF3}" destId="{0C52B710-288A-419C-97C7-58257CB9BE82}" srcOrd="0" destOrd="2" presId="urn:microsoft.com/office/officeart/2005/8/layout/vList2"/>
    <dgm:cxn modelId="{DD8A9391-19F0-4FBF-907D-33B1C970F521}" srcId="{23B51FE2-DD08-4F2B-918C-D02B70F0E298}" destId="{F6C837D8-5812-4352-BB01-6E0BC58B1D4D}" srcOrd="1" destOrd="0" parTransId="{56B3CA4F-76CC-4B98-8013-F0BC56D7EF2B}" sibTransId="{960CAE47-69E6-43D5-A1BA-B930180705FC}"/>
    <dgm:cxn modelId="{DF8C6F94-996E-4E3A-A668-31A955995B7C}" type="presOf" srcId="{0CD73068-709B-4E2F-8B34-0916A0D474FA}" destId="{C59D166C-8B1D-4E3B-A0EF-4688A376958B}" srcOrd="0" destOrd="0" presId="urn:microsoft.com/office/officeart/2005/8/layout/vList2"/>
    <dgm:cxn modelId="{06408496-B791-4338-9C16-BE49C6E54875}" srcId="{DFEC0973-5651-414D-8268-12253F399CF3}" destId="{56172640-0AB8-450C-85D5-D2371B8BFA1D}" srcOrd="1" destOrd="0" parTransId="{17C06647-354B-4F5A-99EB-D434252ABB43}" sibTransId="{E888F35F-6507-40C7-8268-B53CE34A6FBA}"/>
    <dgm:cxn modelId="{1DA24AAC-283E-488A-A019-0B3C28220C7E}" type="presOf" srcId="{BE4FC8D6-BEA0-4416-8ECB-E38E0B505BFB}" destId="{D767F660-6EAB-42B8-A63D-FC1894F3DEA7}" srcOrd="0" destOrd="0" presId="urn:microsoft.com/office/officeart/2005/8/layout/vList2"/>
    <dgm:cxn modelId="{25575FB1-2AA2-43B0-8511-74211B0BA3FB}" type="presOf" srcId="{56172640-0AB8-450C-85D5-D2371B8BFA1D}" destId="{0C52B710-288A-419C-97C7-58257CB9BE82}" srcOrd="0" destOrd="4" presId="urn:microsoft.com/office/officeart/2005/8/layout/vList2"/>
    <dgm:cxn modelId="{EAC8A0C3-056E-47B2-A32B-0465A4239AA9}" type="presOf" srcId="{177CE84B-6B61-4949-B35B-20B1176F09E0}" destId="{0C52B710-288A-419C-97C7-58257CB9BE82}" srcOrd="0" destOrd="0" presId="urn:microsoft.com/office/officeart/2005/8/layout/vList2"/>
    <dgm:cxn modelId="{9D47FACD-00EE-4631-93F6-1A206B1CEBE9}" type="presOf" srcId="{F6C837D8-5812-4352-BB01-6E0BC58B1D4D}" destId="{DB8BFFCF-0CE2-4D1C-A9C0-9AA4EBD62804}" srcOrd="0" destOrd="0" presId="urn:microsoft.com/office/officeart/2005/8/layout/vList2"/>
    <dgm:cxn modelId="{1F8743D5-9292-4882-AB71-0F844BD99ED8}" type="presOf" srcId="{63FB9C12-DD66-491F-82D5-E01464AAB13E}" destId="{D767F660-6EAB-42B8-A63D-FC1894F3DEA7}" srcOrd="0" destOrd="1" presId="urn:microsoft.com/office/officeart/2005/8/layout/vList2"/>
    <dgm:cxn modelId="{CFE7C8E9-28A0-4535-ABDC-71C66BC461B3}" srcId="{F6C837D8-5812-4352-BB01-6E0BC58B1D4D}" destId="{63FB9C12-DD66-491F-82D5-E01464AAB13E}" srcOrd="1" destOrd="0" parTransId="{B64CC7E1-E45C-466D-A847-363604C31245}" sibTransId="{08EE1D0A-0F37-4F6E-9D46-990C3AE99162}"/>
    <dgm:cxn modelId="{24886FEE-2474-43CD-A942-D3E9CE6CD8CD}" srcId="{0CD73068-709B-4E2F-8B34-0916A0D474FA}" destId="{DFEC0973-5651-414D-8268-12253F399CF3}" srcOrd="2" destOrd="0" parTransId="{A0421551-71CA-4548-8BAA-9DE3FE0C5C29}" sibTransId="{4CB99209-31CB-42B6-A1FC-DD6AA3E92D56}"/>
    <dgm:cxn modelId="{52E6256E-F30F-46A6-A1AC-80168F4986E3}" type="presParOf" srcId="{02766AB8-4A61-4B4E-BE3A-32726317E1BD}" destId="{C59D166C-8B1D-4E3B-A0EF-4688A376958B}" srcOrd="0" destOrd="0" presId="urn:microsoft.com/office/officeart/2005/8/layout/vList2"/>
    <dgm:cxn modelId="{198A1D0A-7612-4235-9B1A-551876EC96CD}" type="presParOf" srcId="{02766AB8-4A61-4B4E-BE3A-32726317E1BD}" destId="{0C52B710-288A-419C-97C7-58257CB9BE82}" srcOrd="1" destOrd="0" presId="urn:microsoft.com/office/officeart/2005/8/layout/vList2"/>
    <dgm:cxn modelId="{3DBBB010-41FC-41BD-A2FE-13436A4E21C8}" type="presParOf" srcId="{02766AB8-4A61-4B4E-BE3A-32726317E1BD}" destId="{DB8BFFCF-0CE2-4D1C-A9C0-9AA4EBD62804}" srcOrd="2" destOrd="0" presId="urn:microsoft.com/office/officeart/2005/8/layout/vList2"/>
    <dgm:cxn modelId="{7A79FB40-A0AA-4271-9508-5C8DB722D62F}" type="presParOf" srcId="{02766AB8-4A61-4B4E-BE3A-32726317E1BD}" destId="{D767F660-6EAB-42B8-A63D-FC1894F3DEA7}" srcOrd="3" destOrd="0" presId="urn:microsoft.com/office/officeart/2005/8/layout/vList2"/>
    <dgm:cxn modelId="{A2E0D5D3-1F3C-4DBD-B74D-A3BC15D57937}" type="presParOf" srcId="{02766AB8-4A61-4B4E-BE3A-32726317E1BD}" destId="{1CB37B54-1ADC-412A-8920-A3274400A6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87198-C822-43B4-AB8B-9140AD3F3FF2}">
      <dsp:nvSpPr>
        <dsp:cNvPr id="0" name=""/>
        <dsp:cNvSpPr/>
      </dsp:nvSpPr>
      <dsp:spPr>
        <a:xfrm>
          <a:off x="0" y="5535"/>
          <a:ext cx="8571557"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AGE Mission</a:t>
          </a:r>
        </a:p>
      </dsp:txBody>
      <dsp:txXfrm>
        <a:off x="36296" y="41831"/>
        <a:ext cx="8498965" cy="670943"/>
      </dsp:txXfrm>
    </dsp:sp>
    <dsp:sp modelId="{458CEABD-C326-431C-A181-56D3159F69DC}">
      <dsp:nvSpPr>
        <dsp:cNvPr id="0" name=""/>
        <dsp:cNvSpPr/>
      </dsp:nvSpPr>
      <dsp:spPr>
        <a:xfrm>
          <a:off x="0" y="773182"/>
          <a:ext cx="8571557" cy="160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147" tIns="30480" rIns="170688" bIns="30480" numCol="1" spcCol="1270" anchor="t" anchorCtr="0">
          <a:noAutofit/>
        </a:bodyPr>
        <a:lstStyle/>
        <a:p>
          <a:pPr marL="228600" lvl="1" indent="-228600" algn="l" defTabSz="1066800">
            <a:lnSpc>
              <a:spcPct val="90000"/>
            </a:lnSpc>
            <a:spcBef>
              <a:spcPct val="0"/>
            </a:spcBef>
            <a:spcAft>
              <a:spcPct val="20000"/>
            </a:spcAft>
            <a:buNone/>
          </a:pPr>
          <a:endParaRPr lang="en-US" sz="2400" kern="1200"/>
        </a:p>
        <a:p>
          <a:pPr marL="228600" lvl="1" indent="-228600" algn="l" defTabSz="1066800">
            <a:lnSpc>
              <a:spcPct val="90000"/>
            </a:lnSpc>
            <a:spcBef>
              <a:spcPct val="0"/>
            </a:spcBef>
            <a:spcAft>
              <a:spcPct val="20000"/>
            </a:spcAft>
            <a:buNone/>
          </a:pPr>
          <a:r>
            <a:rPr lang="en-US" sz="2400" kern="1200" dirty="0">
              <a:solidFill>
                <a:schemeClr val="accent3"/>
              </a:solidFill>
            </a:rPr>
            <a:t>Together we support aging adults to live and thrive, safely and independently— how and where they want</a:t>
          </a:r>
          <a:endParaRPr lang="en-US" sz="2400" kern="1200" dirty="0"/>
        </a:p>
        <a:p>
          <a:pPr marL="457200" lvl="2" indent="-228600" algn="l" defTabSz="1200150">
            <a:lnSpc>
              <a:spcPct val="90000"/>
            </a:lnSpc>
            <a:spcBef>
              <a:spcPct val="0"/>
            </a:spcBef>
            <a:spcAft>
              <a:spcPct val="20000"/>
            </a:spcAft>
            <a:buChar char="•"/>
          </a:pPr>
          <a:endParaRPr lang="en-US" sz="2700" kern="1200">
            <a:solidFill>
              <a:schemeClr val="accent3"/>
            </a:solidFill>
          </a:endParaRPr>
        </a:p>
      </dsp:txBody>
      <dsp:txXfrm>
        <a:off x="0" y="773182"/>
        <a:ext cx="8571557" cy="1604250"/>
      </dsp:txXfrm>
    </dsp:sp>
    <dsp:sp modelId="{68B09BBC-EED1-4398-9B1F-C2315964099E}">
      <dsp:nvSpPr>
        <dsp:cNvPr id="0" name=""/>
        <dsp:cNvSpPr/>
      </dsp:nvSpPr>
      <dsp:spPr>
        <a:xfrm>
          <a:off x="0" y="2377432"/>
          <a:ext cx="8571557"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AGE Vision</a:t>
          </a:r>
        </a:p>
      </dsp:txBody>
      <dsp:txXfrm>
        <a:off x="36296" y="2413728"/>
        <a:ext cx="8498965" cy="670943"/>
      </dsp:txXfrm>
    </dsp:sp>
    <dsp:sp modelId="{D518BC90-B8E1-4A7C-BCFE-317EC2DC2D30}">
      <dsp:nvSpPr>
        <dsp:cNvPr id="0" name=""/>
        <dsp:cNvSpPr/>
      </dsp:nvSpPr>
      <dsp:spPr>
        <a:xfrm>
          <a:off x="0" y="3120967"/>
          <a:ext cx="8571557" cy="147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147" tIns="30480" rIns="170688" bIns="30480" numCol="1" spcCol="1270" anchor="t" anchorCtr="0">
          <a:noAutofit/>
        </a:bodyPr>
        <a:lstStyle/>
        <a:p>
          <a:pPr marL="228600" lvl="1" indent="-228600" algn="l" defTabSz="1066800">
            <a:lnSpc>
              <a:spcPct val="90000"/>
            </a:lnSpc>
            <a:spcBef>
              <a:spcPct val="0"/>
            </a:spcBef>
            <a:spcAft>
              <a:spcPct val="20000"/>
            </a:spcAft>
            <a:buNone/>
          </a:pPr>
          <a:endParaRPr lang="en-US" sz="2400" kern="1200">
            <a:solidFill>
              <a:srgbClr val="196B24"/>
            </a:solidFill>
            <a:latin typeface="Aptos" panose="02110004020202020204"/>
            <a:ea typeface="+mn-ea"/>
            <a:cs typeface="+mn-cs"/>
          </a:endParaRPr>
        </a:p>
        <a:p>
          <a:pPr marL="228600" lvl="1" indent="-228600" algn="l" defTabSz="1066800">
            <a:lnSpc>
              <a:spcPct val="90000"/>
            </a:lnSpc>
            <a:spcBef>
              <a:spcPct val="0"/>
            </a:spcBef>
            <a:spcAft>
              <a:spcPct val="20000"/>
            </a:spcAft>
            <a:buNone/>
          </a:pPr>
          <a:r>
            <a:rPr lang="en-US" sz="2400" kern="1200">
              <a:solidFill>
                <a:schemeClr val="accent3"/>
              </a:solidFill>
              <a:latin typeface="+mn-lt"/>
              <a:ea typeface="+mn-ea"/>
              <a:cs typeface="+mn-cs"/>
            </a:rPr>
            <a:t>We envision a state in which every person has the tools, resources, and support they need to fully embrace the aging experience</a:t>
          </a:r>
        </a:p>
      </dsp:txBody>
      <dsp:txXfrm>
        <a:off x="0" y="3120967"/>
        <a:ext cx="8571557" cy="14759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75BF8-567C-45B1-A50B-2ED32C2D8F06}">
      <dsp:nvSpPr>
        <dsp:cNvPr id="0" name=""/>
        <dsp:cNvSpPr/>
      </dsp:nvSpPr>
      <dsp:spPr>
        <a:xfrm>
          <a:off x="0" y="227190"/>
          <a:ext cx="11291586" cy="3497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rtl="0">
            <a:lnSpc>
              <a:spcPct val="90000"/>
            </a:lnSpc>
            <a:spcBef>
              <a:spcPct val="0"/>
            </a:spcBef>
            <a:spcAft>
              <a:spcPct val="35000"/>
            </a:spcAft>
            <a:buNone/>
          </a:pPr>
          <a:r>
            <a:rPr lang="en-US" sz="4900" kern="1200">
              <a:solidFill>
                <a:schemeClr val="bg1"/>
              </a:solidFill>
              <a:latin typeface="Calibri"/>
              <a:ea typeface="Calibri"/>
              <a:cs typeface="Calibri"/>
            </a:rPr>
            <a:t>Home Care Consumer Directed Care</a:t>
          </a:r>
          <a:r>
            <a:rPr lang="en-US" sz="4900" u="none" kern="1200">
              <a:solidFill>
                <a:schemeClr val="bg1"/>
              </a:solidFill>
              <a:latin typeface="Calibri"/>
              <a:ea typeface="Calibri"/>
              <a:cs typeface="Calibri"/>
            </a:rPr>
            <a:t> workers </a:t>
          </a:r>
          <a:r>
            <a:rPr lang="en-US" sz="4900" u="sng" kern="1200">
              <a:solidFill>
                <a:schemeClr val="bg1"/>
              </a:solidFill>
              <a:latin typeface="Calibri"/>
              <a:ea typeface="Calibri"/>
              <a:cs typeface="Calibri"/>
            </a:rPr>
            <a:t>ARE NOT INCLUSIVE</a:t>
          </a:r>
          <a:r>
            <a:rPr lang="en-US" sz="4900" i="0" u="sng" kern="1200">
              <a:solidFill>
                <a:schemeClr val="bg1"/>
              </a:solidFill>
              <a:latin typeface="Calibri"/>
              <a:ea typeface="Calibri"/>
              <a:cs typeface="Calibri"/>
            </a:rPr>
            <a:t> </a:t>
          </a:r>
          <a:r>
            <a:rPr lang="en-US" sz="4900" u="sng" kern="1200">
              <a:solidFill>
                <a:schemeClr val="bg1"/>
              </a:solidFill>
              <a:latin typeface="Calibri"/>
              <a:ea typeface="Calibri"/>
              <a:cs typeface="Calibri"/>
            </a:rPr>
            <a:t>OF</a:t>
          </a:r>
          <a:r>
            <a:rPr lang="en-US" sz="4900" kern="1200">
              <a:solidFill>
                <a:schemeClr val="bg1"/>
              </a:solidFill>
              <a:latin typeface="Calibri"/>
              <a:ea typeface="Calibri"/>
              <a:cs typeface="Calibri"/>
            </a:rPr>
            <a:t> the following  MassHealth self-directed options: </a:t>
          </a:r>
          <a:endParaRPr lang="en-US" altLang="en-US" sz="4900" kern="1200">
            <a:solidFill>
              <a:schemeClr val="bg1"/>
            </a:solidFill>
            <a:latin typeface="Corbel" panose="020B0503020204020204"/>
            <a:ea typeface="Calibri"/>
            <a:cs typeface="Calibri"/>
          </a:endParaRPr>
        </a:p>
      </dsp:txBody>
      <dsp:txXfrm>
        <a:off x="170716" y="397906"/>
        <a:ext cx="10950154" cy="3155698"/>
      </dsp:txXfrm>
    </dsp:sp>
    <dsp:sp modelId="{CA6DAA82-F94E-46E5-8A81-E0B4D52F169C}">
      <dsp:nvSpPr>
        <dsp:cNvPr id="0" name=""/>
        <dsp:cNvSpPr/>
      </dsp:nvSpPr>
      <dsp:spPr>
        <a:xfrm>
          <a:off x="0" y="3724320"/>
          <a:ext cx="11291586"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508" tIns="62230" rIns="348488" bIns="62230" numCol="1" spcCol="1270" anchor="t" anchorCtr="0">
          <a:noAutofit/>
        </a:bodyPr>
        <a:lstStyle/>
        <a:p>
          <a:pPr marL="285750" lvl="1" indent="-285750" algn="l" defTabSz="1689100" rtl="0">
            <a:lnSpc>
              <a:spcPct val="90000"/>
            </a:lnSpc>
            <a:spcBef>
              <a:spcPct val="0"/>
            </a:spcBef>
            <a:spcAft>
              <a:spcPct val="20000"/>
            </a:spcAft>
            <a:buChar char="•"/>
          </a:pPr>
          <a:r>
            <a:rPr lang="en-US" sz="3800" kern="1200">
              <a:solidFill>
                <a:srgbClr val="000000"/>
              </a:solidFill>
              <a:latin typeface="Calibri"/>
              <a:ea typeface="Calibri"/>
              <a:cs typeface="Calibri"/>
            </a:rPr>
            <a:t>Personal Care Attendant (PCA)</a:t>
          </a:r>
          <a:r>
            <a:rPr lang="en-US" sz="3800" kern="1200">
              <a:latin typeface="Calibri"/>
              <a:ea typeface="Calibri"/>
              <a:cs typeface="Calibri"/>
            </a:rPr>
            <a:t> </a:t>
          </a:r>
          <a:endParaRPr lang="en-US" altLang="en-US" sz="3800" kern="1200">
            <a:latin typeface="Corbel" panose="020B0503020204020204"/>
            <a:ea typeface="Calibri"/>
            <a:cs typeface="Calibri"/>
          </a:endParaRPr>
        </a:p>
        <a:p>
          <a:pPr marL="285750" lvl="1" indent="-285750" algn="l" defTabSz="1689100" rtl="0">
            <a:lnSpc>
              <a:spcPct val="90000"/>
            </a:lnSpc>
            <a:spcBef>
              <a:spcPct val="0"/>
            </a:spcBef>
            <a:spcAft>
              <a:spcPct val="20000"/>
            </a:spcAft>
            <a:buChar char="•"/>
          </a:pPr>
          <a:r>
            <a:rPr lang="en-US" sz="3800" kern="1200">
              <a:latin typeface="Calibri"/>
              <a:ea typeface="Calibri"/>
              <a:cs typeface="Calibri"/>
            </a:rPr>
            <a:t>Consumer Directed Care - Senior Care Options (SCO)</a:t>
          </a:r>
          <a:endParaRPr lang="en-US" sz="3800" kern="1200"/>
        </a:p>
      </dsp:txBody>
      <dsp:txXfrm>
        <a:off x="0" y="3724320"/>
        <a:ext cx="11291586" cy="13185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307B6-2162-4F14-B48E-5518DA8C8017}">
      <dsp:nvSpPr>
        <dsp:cNvPr id="0" name=""/>
        <dsp:cNvSpPr/>
      </dsp:nvSpPr>
      <dsp:spPr>
        <a:xfrm>
          <a:off x="0" y="738930"/>
          <a:ext cx="11291586" cy="1829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rtl="0">
            <a:lnSpc>
              <a:spcPct val="90000"/>
            </a:lnSpc>
            <a:spcBef>
              <a:spcPct val="0"/>
            </a:spcBef>
            <a:spcAft>
              <a:spcPct val="35000"/>
            </a:spcAft>
            <a:buNone/>
          </a:pPr>
          <a:r>
            <a:rPr lang="en-US" altLang="en-US" sz="4600" kern="1200" dirty="0"/>
            <a:t>Consumer Directed Care</a:t>
          </a:r>
          <a:r>
            <a:rPr lang="en-US" altLang="en-US" sz="4600" b="1" i="1" u="sng" kern="1200" dirty="0"/>
            <a:t> DOES NOT </a:t>
          </a:r>
          <a:r>
            <a:rPr lang="en-US" altLang="en-US" sz="4600" kern="1200" dirty="0">
              <a:latin typeface="Corbel" panose="020B0503020204020204"/>
            </a:rPr>
            <a:t>Include MassHealth</a:t>
          </a:r>
          <a:r>
            <a:rPr lang="en-US" altLang="en-US" sz="4600" kern="1200" dirty="0"/>
            <a:t> Personal Care Attendant (PCA)</a:t>
          </a:r>
        </a:p>
      </dsp:txBody>
      <dsp:txXfrm>
        <a:off x="89327" y="828257"/>
        <a:ext cx="11112932" cy="1651226"/>
      </dsp:txXfrm>
    </dsp:sp>
    <dsp:sp modelId="{8910B542-B20F-4B6D-B544-B60A0DD242FF}">
      <dsp:nvSpPr>
        <dsp:cNvPr id="0" name=""/>
        <dsp:cNvSpPr/>
      </dsp:nvSpPr>
      <dsp:spPr>
        <a:xfrm>
          <a:off x="0" y="2701290"/>
          <a:ext cx="11291586" cy="1829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rtl="0">
            <a:lnSpc>
              <a:spcPct val="90000"/>
            </a:lnSpc>
            <a:spcBef>
              <a:spcPct val="0"/>
            </a:spcBef>
            <a:spcAft>
              <a:spcPct val="35000"/>
            </a:spcAft>
            <a:buNone/>
          </a:pPr>
          <a:r>
            <a:rPr lang="en-US" altLang="en-US" sz="4600" kern="1200" dirty="0"/>
            <a:t>Consumer Directed Care is not a service itself but instead a service delivery option</a:t>
          </a:r>
        </a:p>
      </dsp:txBody>
      <dsp:txXfrm>
        <a:off x="89327" y="2790617"/>
        <a:ext cx="11112932" cy="16512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96EDD-48A3-4ED3-A088-9C4AA5DCE763}">
      <dsp:nvSpPr>
        <dsp:cNvPr id="0" name=""/>
        <dsp:cNvSpPr/>
      </dsp:nvSpPr>
      <dsp:spPr>
        <a:xfrm rot="5407945">
          <a:off x="1130148" y="1103815"/>
          <a:ext cx="1410116" cy="13189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EA9457-F400-4DAF-833E-00C4915408E5}">
      <dsp:nvSpPr>
        <dsp:cNvPr id="0" name=""/>
        <dsp:cNvSpPr/>
      </dsp:nvSpPr>
      <dsp:spPr>
        <a:xfrm>
          <a:off x="1279228" y="127177"/>
          <a:ext cx="1921168" cy="112642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Applicant </a:t>
          </a:r>
          <a:r>
            <a:rPr lang="en-US" sz="1600" b="1" kern="1200">
              <a:solidFill>
                <a:schemeClr val="tx1"/>
              </a:solidFill>
            </a:rPr>
            <a:t>referral</a:t>
          </a:r>
          <a:r>
            <a:rPr lang="en-US" sz="1600" kern="1200">
              <a:solidFill>
                <a:schemeClr val="tx1"/>
              </a:solidFill>
            </a:rPr>
            <a:t> received through I/R department at the ASAP</a:t>
          </a:r>
        </a:p>
      </dsp:txBody>
      <dsp:txXfrm>
        <a:off x="1312220" y="160169"/>
        <a:ext cx="1855184" cy="1060444"/>
      </dsp:txXfrm>
    </dsp:sp>
    <dsp:sp modelId="{5EB9C67A-A425-4A69-9DAF-BB8DC9E95B02}">
      <dsp:nvSpPr>
        <dsp:cNvPr id="0" name=""/>
        <dsp:cNvSpPr/>
      </dsp:nvSpPr>
      <dsp:spPr>
        <a:xfrm rot="5241028">
          <a:off x="1186232" y="2524447"/>
          <a:ext cx="1433970" cy="13189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FE44BD-AF54-4106-9506-95091FA3A7C1}">
      <dsp:nvSpPr>
        <dsp:cNvPr id="0" name=""/>
        <dsp:cNvSpPr/>
      </dsp:nvSpPr>
      <dsp:spPr>
        <a:xfrm>
          <a:off x="1486964" y="1638007"/>
          <a:ext cx="1636591" cy="92241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Referral for </a:t>
          </a:r>
          <a:r>
            <a:rPr lang="en-US" sz="1600" b="1" kern="1200" dirty="0">
              <a:solidFill>
                <a:schemeClr val="tx1"/>
              </a:solidFill>
            </a:rPr>
            <a:t>services</a:t>
          </a:r>
          <a:r>
            <a:rPr lang="en-US" sz="1600" kern="1200" dirty="0">
              <a:solidFill>
                <a:schemeClr val="tx1"/>
              </a:solidFill>
            </a:rPr>
            <a:t> within the Home Care Program</a:t>
          </a:r>
        </a:p>
      </dsp:txBody>
      <dsp:txXfrm>
        <a:off x="1513981" y="1665024"/>
        <a:ext cx="1582557" cy="868385"/>
      </dsp:txXfrm>
    </dsp:sp>
    <dsp:sp modelId="{DBD31EFC-0DFA-480F-B7B1-76DF61684074}">
      <dsp:nvSpPr>
        <dsp:cNvPr id="0" name=""/>
        <dsp:cNvSpPr/>
      </dsp:nvSpPr>
      <dsp:spPr>
        <a:xfrm rot="5400000">
          <a:off x="1090764" y="4094049"/>
          <a:ext cx="1699208" cy="13189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12358D-CE1A-4391-8141-DB31AF724B5E}">
      <dsp:nvSpPr>
        <dsp:cNvPr id="0" name=""/>
        <dsp:cNvSpPr/>
      </dsp:nvSpPr>
      <dsp:spPr>
        <a:xfrm>
          <a:off x="981726" y="2741530"/>
          <a:ext cx="2792353" cy="158024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Applicant </a:t>
          </a:r>
          <a:r>
            <a:rPr lang="en-US" sz="1600" b="1" kern="1200">
              <a:solidFill>
                <a:schemeClr val="tx1"/>
              </a:solidFill>
            </a:rPr>
            <a:t>assessed for ADL and IADL impairments</a:t>
          </a:r>
          <a:r>
            <a:rPr lang="en-US" sz="1600" kern="1200">
              <a:solidFill>
                <a:schemeClr val="tx1"/>
              </a:solidFill>
            </a:rPr>
            <a:t> &amp; determined to meet Home Care Eligibility Requirements by ASAP Case Manager</a:t>
          </a:r>
          <a:endParaRPr lang="en-US" sz="1600" kern="1200" dirty="0">
            <a:solidFill>
              <a:schemeClr val="tx1"/>
            </a:solidFill>
          </a:endParaRPr>
        </a:p>
      </dsp:txBody>
      <dsp:txXfrm>
        <a:off x="1028010" y="2787814"/>
        <a:ext cx="2699785" cy="1487680"/>
      </dsp:txXfrm>
    </dsp:sp>
    <dsp:sp modelId="{8FA1F1DD-4C4A-4402-8CEE-FAEA70236187}">
      <dsp:nvSpPr>
        <dsp:cNvPr id="0" name=""/>
        <dsp:cNvSpPr/>
      </dsp:nvSpPr>
      <dsp:spPr>
        <a:xfrm rot="21589612">
          <a:off x="1943700" y="4941825"/>
          <a:ext cx="3414667" cy="13189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9A0E4B-1B0C-4633-BFC2-A098275870E4}">
      <dsp:nvSpPr>
        <dsp:cNvPr id="0" name=""/>
        <dsp:cNvSpPr/>
      </dsp:nvSpPr>
      <dsp:spPr>
        <a:xfrm>
          <a:off x="1214272" y="4541597"/>
          <a:ext cx="2327261" cy="139275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Financial assessment </a:t>
          </a:r>
          <a:r>
            <a:rPr lang="en-US" sz="1600" b="1" kern="1200">
              <a:solidFill>
                <a:schemeClr val="tx1"/>
              </a:solidFill>
            </a:rPr>
            <a:t>determines </a:t>
          </a:r>
          <a:r>
            <a:rPr lang="en-US" sz="1600" kern="1200">
              <a:solidFill>
                <a:schemeClr val="tx1"/>
              </a:solidFill>
            </a:rPr>
            <a:t>consumer monthly co-payment of $125.00/month (based on income guidelines)</a:t>
          </a:r>
        </a:p>
      </dsp:txBody>
      <dsp:txXfrm>
        <a:off x="1255064" y="4582389"/>
        <a:ext cx="2245677" cy="1311167"/>
      </dsp:txXfrm>
    </dsp:sp>
    <dsp:sp modelId="{D9EAD514-7245-4BD2-91D9-B5A255877417}">
      <dsp:nvSpPr>
        <dsp:cNvPr id="0" name=""/>
        <dsp:cNvSpPr/>
      </dsp:nvSpPr>
      <dsp:spPr>
        <a:xfrm rot="16200000">
          <a:off x="4575343" y="4146126"/>
          <a:ext cx="1574887" cy="13189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42478-060E-485A-9502-90C5EA06521D}">
      <dsp:nvSpPr>
        <dsp:cNvPr id="0" name=""/>
        <dsp:cNvSpPr/>
      </dsp:nvSpPr>
      <dsp:spPr>
        <a:xfrm>
          <a:off x="4257679" y="4580364"/>
          <a:ext cx="3085283" cy="129458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Applicant </a:t>
          </a:r>
          <a:r>
            <a:rPr lang="en-US" sz="1600" b="1" kern="1200" dirty="0">
              <a:solidFill>
                <a:schemeClr val="tx1"/>
              </a:solidFill>
            </a:rPr>
            <a:t>enrolled</a:t>
          </a:r>
          <a:r>
            <a:rPr lang="en-US" sz="1600" kern="1200" dirty="0">
              <a:solidFill>
                <a:schemeClr val="tx1"/>
              </a:solidFill>
            </a:rPr>
            <a:t> into the Home Care Program &amp; is now consumer in Home Care Basic non-waiver. Case Manager assigned to oversee service care plan development</a:t>
          </a:r>
        </a:p>
      </dsp:txBody>
      <dsp:txXfrm>
        <a:off x="4295596" y="4618281"/>
        <a:ext cx="3009449" cy="1218746"/>
      </dsp:txXfrm>
    </dsp:sp>
    <dsp:sp modelId="{02D40C75-D067-48D0-B94B-D0AC37490F46}">
      <dsp:nvSpPr>
        <dsp:cNvPr id="0" name=""/>
        <dsp:cNvSpPr/>
      </dsp:nvSpPr>
      <dsp:spPr>
        <a:xfrm rot="16200000">
          <a:off x="4632004" y="2620495"/>
          <a:ext cx="1461566" cy="13189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DD7713-C21F-48ED-9E5E-0F23505075F9}">
      <dsp:nvSpPr>
        <dsp:cNvPr id="0" name=""/>
        <dsp:cNvSpPr/>
      </dsp:nvSpPr>
      <dsp:spPr>
        <a:xfrm>
          <a:off x="4831537" y="2871988"/>
          <a:ext cx="1937567" cy="154796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Consumer </a:t>
          </a:r>
          <a:r>
            <a:rPr lang="en-US" sz="1600" b="1" kern="1200">
              <a:solidFill>
                <a:schemeClr val="tx1"/>
              </a:solidFill>
            </a:rPr>
            <a:t>assessed</a:t>
          </a:r>
          <a:r>
            <a:rPr lang="en-US" sz="1600" kern="1200">
              <a:solidFill>
                <a:schemeClr val="tx1"/>
              </a:solidFill>
            </a:rPr>
            <a:t> to need Home Delivered Meals (HDM’s) 5xwk and Homemaking (HM) services</a:t>
          </a:r>
        </a:p>
      </dsp:txBody>
      <dsp:txXfrm>
        <a:off x="4876875" y="2917326"/>
        <a:ext cx="1846891" cy="1457285"/>
      </dsp:txXfrm>
    </dsp:sp>
    <dsp:sp modelId="{D938CCBE-C965-4014-A712-FAD2755D5000}">
      <dsp:nvSpPr>
        <dsp:cNvPr id="0" name=""/>
        <dsp:cNvSpPr/>
      </dsp:nvSpPr>
      <dsp:spPr>
        <a:xfrm rot="16200000">
          <a:off x="4646970" y="1169363"/>
          <a:ext cx="1431634" cy="13189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845BFE-20DB-46F1-8636-D1551329B35B}">
      <dsp:nvSpPr>
        <dsp:cNvPr id="0" name=""/>
        <dsp:cNvSpPr/>
      </dsp:nvSpPr>
      <dsp:spPr>
        <a:xfrm>
          <a:off x="4865558" y="1704699"/>
          <a:ext cx="1869526" cy="94747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Consumer chooses </a:t>
          </a:r>
          <a:r>
            <a:rPr lang="en-US" sz="1600" b="1" kern="1200">
              <a:solidFill>
                <a:schemeClr val="tx1"/>
              </a:solidFill>
            </a:rPr>
            <a:t>Self-Directed </a:t>
          </a:r>
          <a:r>
            <a:rPr lang="en-US" sz="1600" kern="1200">
              <a:solidFill>
                <a:schemeClr val="tx1"/>
              </a:solidFill>
            </a:rPr>
            <a:t>Service Delivery Model</a:t>
          </a:r>
        </a:p>
      </dsp:txBody>
      <dsp:txXfrm>
        <a:off x="4893308" y="1732449"/>
        <a:ext cx="1814026" cy="891970"/>
      </dsp:txXfrm>
    </dsp:sp>
    <dsp:sp modelId="{AFEFC3A4-90CB-4DFD-86B0-724284A01870}">
      <dsp:nvSpPr>
        <dsp:cNvPr id="0" name=""/>
        <dsp:cNvSpPr/>
      </dsp:nvSpPr>
      <dsp:spPr>
        <a:xfrm rot="9723">
          <a:off x="5344474" y="404728"/>
          <a:ext cx="3064820" cy="13189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99BF67-5BCC-4333-BC5D-2A19A3DD1C3F}">
      <dsp:nvSpPr>
        <dsp:cNvPr id="0" name=""/>
        <dsp:cNvSpPr/>
      </dsp:nvSpPr>
      <dsp:spPr>
        <a:xfrm>
          <a:off x="4859982" y="0"/>
          <a:ext cx="1880678" cy="148198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Consumer </a:t>
          </a:r>
          <a:r>
            <a:rPr lang="en-US" sz="1600" b="1" kern="1200">
              <a:solidFill>
                <a:schemeClr val="tx1"/>
              </a:solidFill>
            </a:rPr>
            <a:t>assessed</a:t>
          </a:r>
          <a:r>
            <a:rPr lang="en-US" sz="1600" kern="1200">
              <a:solidFill>
                <a:schemeClr val="tx1"/>
              </a:solidFill>
            </a:rPr>
            <a:t> for ability to self-direct services (surrogacy assessment)</a:t>
          </a:r>
        </a:p>
      </dsp:txBody>
      <dsp:txXfrm>
        <a:off x="4903388" y="43406"/>
        <a:ext cx="1793866" cy="1395168"/>
      </dsp:txXfrm>
    </dsp:sp>
    <dsp:sp modelId="{1600D906-193A-47DF-B08F-DF8760B01600}">
      <dsp:nvSpPr>
        <dsp:cNvPr id="0" name=""/>
        <dsp:cNvSpPr/>
      </dsp:nvSpPr>
      <dsp:spPr>
        <a:xfrm rot="5348526">
          <a:off x="7702760" y="917853"/>
          <a:ext cx="1458999" cy="13189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081B6C-29AB-4FE9-BD8D-C00EA92CEBB5}">
      <dsp:nvSpPr>
        <dsp:cNvPr id="0" name=""/>
        <dsp:cNvSpPr/>
      </dsp:nvSpPr>
      <dsp:spPr>
        <a:xfrm>
          <a:off x="8053181" y="0"/>
          <a:ext cx="1606769" cy="958847"/>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Surrogate designated to oversee services (if applicable)</a:t>
          </a:r>
        </a:p>
      </dsp:txBody>
      <dsp:txXfrm>
        <a:off x="8081265" y="28084"/>
        <a:ext cx="1550601" cy="902679"/>
      </dsp:txXfrm>
    </dsp:sp>
    <dsp:sp modelId="{0796E149-0C89-4B5C-AFD7-D6F02718A8B0}">
      <dsp:nvSpPr>
        <dsp:cNvPr id="0" name=""/>
        <dsp:cNvSpPr/>
      </dsp:nvSpPr>
      <dsp:spPr>
        <a:xfrm rot="5272547">
          <a:off x="7681576" y="2444354"/>
          <a:ext cx="1581847" cy="13189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12ABE8-B1E7-4B38-B0EC-FE03BD570DD3}">
      <dsp:nvSpPr>
        <dsp:cNvPr id="0" name=""/>
        <dsp:cNvSpPr/>
      </dsp:nvSpPr>
      <dsp:spPr>
        <a:xfrm>
          <a:off x="8046447" y="1240935"/>
          <a:ext cx="1668538" cy="140135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Consumer and worker </a:t>
          </a:r>
          <a:r>
            <a:rPr lang="en-US" sz="1600" b="1" kern="1200">
              <a:solidFill>
                <a:schemeClr val="tx1"/>
              </a:solidFill>
            </a:rPr>
            <a:t>paperwork completed </a:t>
          </a:r>
          <a:r>
            <a:rPr lang="en-US" sz="1600" kern="1200">
              <a:solidFill>
                <a:schemeClr val="tx1"/>
              </a:solidFill>
            </a:rPr>
            <a:t>with Fiscal Intermediary (FI)</a:t>
          </a:r>
        </a:p>
      </dsp:txBody>
      <dsp:txXfrm>
        <a:off x="8087491" y="1281979"/>
        <a:ext cx="1586450" cy="1319263"/>
      </dsp:txXfrm>
    </dsp:sp>
    <dsp:sp modelId="{EAF71A2B-BCEF-4195-AA44-31B8DED9263E}">
      <dsp:nvSpPr>
        <dsp:cNvPr id="0" name=""/>
        <dsp:cNvSpPr/>
      </dsp:nvSpPr>
      <dsp:spPr>
        <a:xfrm rot="5400000">
          <a:off x="7754813" y="3957815"/>
          <a:ext cx="1435549" cy="13189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E17C57-D3D1-450E-8EFC-32A2F2046BBD}">
      <dsp:nvSpPr>
        <dsp:cNvPr id="0" name=""/>
        <dsp:cNvSpPr/>
      </dsp:nvSpPr>
      <dsp:spPr>
        <a:xfrm>
          <a:off x="8086550" y="2911705"/>
          <a:ext cx="1705600" cy="1233937"/>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Consumer receives 3 hours of HM services from CDC worker &amp; HDM’s</a:t>
          </a:r>
        </a:p>
      </dsp:txBody>
      <dsp:txXfrm>
        <a:off x="8122691" y="2947846"/>
        <a:ext cx="1633318" cy="1161655"/>
      </dsp:txXfrm>
    </dsp:sp>
    <dsp:sp modelId="{5B5151BC-F25D-4FA2-B752-CFAFB58FC5E8}">
      <dsp:nvSpPr>
        <dsp:cNvPr id="0" name=""/>
        <dsp:cNvSpPr/>
      </dsp:nvSpPr>
      <dsp:spPr>
        <a:xfrm rot="24669">
          <a:off x="8443330" y="4688304"/>
          <a:ext cx="2237054" cy="13189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D33ADE-B42D-435F-BAF6-143D608B5899}">
      <dsp:nvSpPr>
        <dsp:cNvPr id="0" name=""/>
        <dsp:cNvSpPr/>
      </dsp:nvSpPr>
      <dsp:spPr>
        <a:xfrm>
          <a:off x="8034753" y="4416318"/>
          <a:ext cx="1692279" cy="110461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Consumer has a </a:t>
          </a:r>
          <a:r>
            <a:rPr lang="en-US" sz="1600" kern="1200">
              <a:solidFill>
                <a:schemeClr val="tx1"/>
              </a:solidFill>
              <a:latin typeface="Corbel" panose="020B0503020204020204"/>
            </a:rPr>
            <a:t>*</a:t>
          </a:r>
          <a:r>
            <a:rPr lang="en-US" sz="1600" kern="1200">
              <a:solidFill>
                <a:schemeClr val="tx1"/>
              </a:solidFill>
            </a:rPr>
            <a:t>care plan cost of $501.50/Month. </a:t>
          </a:r>
        </a:p>
      </dsp:txBody>
      <dsp:txXfrm>
        <a:off x="8067106" y="4448671"/>
        <a:ext cx="1627573" cy="1039907"/>
      </dsp:txXfrm>
    </dsp:sp>
    <dsp:sp modelId="{3B835F5A-EEC8-47B6-A6A0-BE385BE2D0E4}">
      <dsp:nvSpPr>
        <dsp:cNvPr id="0" name=""/>
        <dsp:cNvSpPr/>
      </dsp:nvSpPr>
      <dsp:spPr>
        <a:xfrm>
          <a:off x="10344422" y="4403067"/>
          <a:ext cx="1546935" cy="117412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Consumer pays: </a:t>
          </a:r>
          <a:r>
            <a:rPr lang="en-US" sz="1600" b="1" kern="1200">
              <a:solidFill>
                <a:schemeClr val="tx1"/>
              </a:solidFill>
            </a:rPr>
            <a:t>$125.00/month</a:t>
          </a:r>
        </a:p>
      </dsp:txBody>
      <dsp:txXfrm>
        <a:off x="10378811" y="4437456"/>
        <a:ext cx="1478157" cy="11053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AE237-C0BD-4B0E-8536-F531D4AF1962}">
      <dsp:nvSpPr>
        <dsp:cNvPr id="0" name=""/>
        <dsp:cNvSpPr/>
      </dsp:nvSpPr>
      <dsp:spPr>
        <a:xfrm>
          <a:off x="1188996" y="0"/>
          <a:ext cx="10994562" cy="6485641"/>
        </a:xfrm>
        <a:prstGeom prst="swooshArrow">
          <a:avLst>
            <a:gd name="adj1" fmla="val 25000"/>
            <a:gd name="adj2" fmla="val 25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2AA513-9CFB-4BFF-B97D-5518394CE4A0}">
      <dsp:nvSpPr>
        <dsp:cNvPr id="0" name=""/>
        <dsp:cNvSpPr/>
      </dsp:nvSpPr>
      <dsp:spPr>
        <a:xfrm>
          <a:off x="2770710" y="4345219"/>
          <a:ext cx="269802" cy="269802"/>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CB7CFB-4E81-49CA-892B-0C7045D127F6}">
      <dsp:nvSpPr>
        <dsp:cNvPr id="0" name=""/>
        <dsp:cNvSpPr/>
      </dsp:nvSpPr>
      <dsp:spPr>
        <a:xfrm>
          <a:off x="2949310" y="4611290"/>
          <a:ext cx="2417846" cy="1874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963" tIns="0" rIns="0" bIns="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a:rPr>
            <a:t>MA</a:t>
          </a:r>
          <a:r>
            <a:rPr lang="en-US" sz="1800" kern="1200" dirty="0"/>
            <a:t> recognized a need for consistent home care training specifically targeting </a:t>
          </a:r>
          <a:r>
            <a:rPr lang="en-US" sz="1800" kern="1200" dirty="0">
              <a:latin typeface="Arial"/>
            </a:rPr>
            <a:t>Homemaker &amp;</a:t>
          </a:r>
          <a:r>
            <a:rPr lang="en-US" sz="1800" kern="1200" dirty="0"/>
            <a:t> </a:t>
          </a:r>
          <a:r>
            <a:rPr lang="en-US" sz="1800" kern="1200" dirty="0">
              <a:latin typeface="Arial"/>
            </a:rPr>
            <a:t>Personal</a:t>
          </a:r>
          <a:r>
            <a:rPr lang="en-US" sz="1800" kern="1200" dirty="0"/>
            <a:t> </a:t>
          </a:r>
          <a:r>
            <a:rPr lang="en-US" sz="1800" kern="1200" dirty="0">
              <a:latin typeface="Arial"/>
            </a:rPr>
            <a:t>Care (PC) Homemakers</a:t>
          </a:r>
          <a:endParaRPr lang="en-US" sz="1800" kern="1200" dirty="0"/>
        </a:p>
      </dsp:txBody>
      <dsp:txXfrm>
        <a:off x="2949310" y="4611290"/>
        <a:ext cx="2417846" cy="1874350"/>
      </dsp:txXfrm>
    </dsp:sp>
    <dsp:sp modelId="{1B9DD519-1A40-499B-B156-7A33FE19FAA8}">
      <dsp:nvSpPr>
        <dsp:cNvPr id="0" name=""/>
        <dsp:cNvSpPr/>
      </dsp:nvSpPr>
      <dsp:spPr>
        <a:xfrm>
          <a:off x="5611731" y="2332087"/>
          <a:ext cx="487720" cy="487720"/>
        </a:xfrm>
        <a:prstGeom prst="ellipse">
          <a:avLst/>
        </a:prstGeom>
        <a:solidFill>
          <a:schemeClr val="accent1">
            <a:shade val="50000"/>
            <a:hueOff val="61666"/>
            <a:satOff val="-35171"/>
            <a:lumOff val="336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89588-DAAE-436A-9841-C869A8A2E311}">
      <dsp:nvSpPr>
        <dsp:cNvPr id="0" name=""/>
        <dsp:cNvSpPr/>
      </dsp:nvSpPr>
      <dsp:spPr>
        <a:xfrm>
          <a:off x="6099461" y="2695872"/>
          <a:ext cx="2490486" cy="3528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433" tIns="0" rIns="0" bIns="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a:rPr>
            <a:t>2010</a:t>
          </a:r>
          <a:r>
            <a:rPr lang="en-US" sz="1800" kern="1200" dirty="0"/>
            <a:t> </a:t>
          </a:r>
          <a:r>
            <a:rPr lang="en-US" sz="1800" kern="1200" dirty="0">
              <a:latin typeface="Arial"/>
            </a:rPr>
            <a:t>- MA</a:t>
          </a:r>
          <a:r>
            <a:rPr lang="en-US" sz="1800" kern="1200" dirty="0"/>
            <a:t> Executive Office of Health</a:t>
          </a:r>
          <a:r>
            <a:rPr lang="en-US" sz="1800" kern="1200" dirty="0">
              <a:latin typeface="Arial"/>
            </a:rPr>
            <a:t> &amp;</a:t>
          </a:r>
          <a:r>
            <a:rPr lang="en-US" sz="1800" kern="1200" dirty="0"/>
            <a:t> Human Services and </a:t>
          </a:r>
          <a:r>
            <a:rPr lang="en-US" sz="1800" kern="1200" dirty="0">
              <a:latin typeface="Arial"/>
            </a:rPr>
            <a:t>MA EOEA</a:t>
          </a:r>
          <a:r>
            <a:rPr lang="en-US" sz="1800" kern="1200" dirty="0"/>
            <a:t> received grant from the Health Resources and Services Administration to develop, evaluate</a:t>
          </a:r>
          <a:r>
            <a:rPr lang="en-US" sz="1800" kern="1200" dirty="0">
              <a:latin typeface="Arial"/>
            </a:rPr>
            <a:t> &amp;</a:t>
          </a:r>
          <a:r>
            <a:rPr lang="en-US" sz="1800" kern="1200" dirty="0"/>
            <a:t> disseminate a core-competency based curriculum for direct care workers across health and human service sectors </a:t>
          </a:r>
        </a:p>
      </dsp:txBody>
      <dsp:txXfrm>
        <a:off x="6099461" y="2695872"/>
        <a:ext cx="2490486" cy="3528188"/>
      </dsp:txXfrm>
    </dsp:sp>
    <dsp:sp modelId="{D6A59BED-3FE0-4568-9271-4485682A13C3}">
      <dsp:nvSpPr>
        <dsp:cNvPr id="0" name=""/>
        <dsp:cNvSpPr/>
      </dsp:nvSpPr>
      <dsp:spPr>
        <a:xfrm>
          <a:off x="8309953" y="714068"/>
          <a:ext cx="674506" cy="674506"/>
        </a:xfrm>
        <a:prstGeom prst="ellipse">
          <a:avLst/>
        </a:prstGeom>
        <a:solidFill>
          <a:schemeClr val="accent1">
            <a:shade val="50000"/>
            <a:hueOff val="61666"/>
            <a:satOff val="-35171"/>
            <a:lumOff val="336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FF47A3-0A58-47BE-8933-538DA301422C}">
      <dsp:nvSpPr>
        <dsp:cNvPr id="0" name=""/>
        <dsp:cNvSpPr/>
      </dsp:nvSpPr>
      <dsp:spPr>
        <a:xfrm>
          <a:off x="9050911" y="842901"/>
          <a:ext cx="2490486" cy="450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407" tIns="0" rIns="0" bIns="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a:rPr>
            <a:t>2011 – MA PHCAST</a:t>
          </a:r>
          <a:r>
            <a:rPr lang="en-US" sz="1800" kern="1200" dirty="0"/>
            <a:t> developed</a:t>
          </a:r>
          <a:r>
            <a:rPr lang="en-US" sz="1800" kern="1200" dirty="0">
              <a:latin typeface="Arial"/>
            </a:rPr>
            <a:t> </a:t>
          </a:r>
          <a:r>
            <a:rPr lang="en-US" sz="1800" kern="1200" dirty="0"/>
            <a:t>as a 60 hour in-person course to teach the fundamentals of being a Homemaker</a:t>
          </a:r>
          <a:r>
            <a:rPr lang="en-US" sz="1800" kern="1200" dirty="0">
              <a:latin typeface="Arial"/>
            </a:rPr>
            <a:t> &amp;</a:t>
          </a:r>
          <a:r>
            <a:rPr lang="en-US" sz="1800" kern="1200" dirty="0"/>
            <a:t> </a:t>
          </a:r>
          <a:r>
            <a:rPr lang="en-US" sz="1800" kern="1200" dirty="0">
              <a:latin typeface="Arial"/>
            </a:rPr>
            <a:t>PC</a:t>
          </a:r>
          <a:r>
            <a:rPr lang="en-US" sz="1800" kern="1200" dirty="0"/>
            <a:t> Homemaker </a:t>
          </a:r>
        </a:p>
        <a:p>
          <a:pPr marL="171450" lvl="1" indent="-171450" algn="l" defTabSz="711200" rtl="0">
            <a:lnSpc>
              <a:spcPct val="90000"/>
            </a:lnSpc>
            <a:spcBef>
              <a:spcPct val="0"/>
            </a:spcBef>
            <a:spcAft>
              <a:spcPct val="15000"/>
            </a:spcAft>
            <a:buChar char="•"/>
          </a:pPr>
          <a:r>
            <a:rPr lang="en-US" sz="1600" kern="1200" dirty="0">
              <a:latin typeface="Arial"/>
            </a:rPr>
            <a:t>37</a:t>
          </a:r>
          <a:r>
            <a:rPr lang="en-US" sz="1600" kern="1200" dirty="0"/>
            <a:t> </a:t>
          </a:r>
          <a:r>
            <a:rPr lang="en-US" sz="1600" kern="1200" dirty="0" err="1">
              <a:latin typeface="Arial"/>
            </a:rPr>
            <a:t>hrs</a:t>
          </a:r>
          <a:r>
            <a:rPr lang="en-US" sz="1600" kern="1200" dirty="0">
              <a:latin typeface="Arial"/>
            </a:rPr>
            <a:t> </a:t>
          </a:r>
          <a:r>
            <a:rPr lang="en-US" sz="1600" kern="1200" dirty="0"/>
            <a:t>covers Homemaker training</a:t>
          </a:r>
          <a:r>
            <a:rPr lang="en-US" sz="1600" kern="1200" dirty="0">
              <a:latin typeface="Arial"/>
            </a:rPr>
            <a:t> </a:t>
          </a:r>
        </a:p>
        <a:p>
          <a:pPr marL="171450" lvl="1" indent="-171450" algn="l" defTabSz="711200">
            <a:lnSpc>
              <a:spcPct val="90000"/>
            </a:lnSpc>
            <a:spcBef>
              <a:spcPct val="0"/>
            </a:spcBef>
            <a:spcAft>
              <a:spcPct val="15000"/>
            </a:spcAft>
            <a:buChar char="•"/>
          </a:pPr>
          <a:r>
            <a:rPr lang="en-US" sz="1600" kern="1200"/>
            <a:t>3 </a:t>
          </a:r>
          <a:r>
            <a:rPr lang="en-US" sz="1600" kern="1200" err="1">
              <a:latin typeface="Arial"/>
            </a:rPr>
            <a:t>hrs</a:t>
          </a:r>
          <a:r>
            <a:rPr lang="en-US" sz="1600" kern="1200"/>
            <a:t> for employer orientation</a:t>
          </a:r>
        </a:p>
        <a:p>
          <a:pPr marL="171450" lvl="1" indent="-171450" algn="l" defTabSz="711200">
            <a:lnSpc>
              <a:spcPct val="90000"/>
            </a:lnSpc>
            <a:spcBef>
              <a:spcPct val="0"/>
            </a:spcBef>
            <a:spcAft>
              <a:spcPct val="15000"/>
            </a:spcAft>
            <a:buChar char="•"/>
          </a:pPr>
          <a:r>
            <a:rPr lang="en-US" sz="1600" kern="1200" dirty="0">
              <a:latin typeface="Arial"/>
            </a:rPr>
            <a:t>10</a:t>
          </a:r>
          <a:r>
            <a:rPr lang="en-US" sz="1600" kern="1200" dirty="0"/>
            <a:t> </a:t>
          </a:r>
          <a:r>
            <a:rPr lang="en-US" sz="1600" kern="1200" dirty="0" err="1">
              <a:latin typeface="Arial"/>
            </a:rPr>
            <a:t>hrs</a:t>
          </a:r>
          <a:r>
            <a:rPr lang="en-US" sz="1600" kern="1200" dirty="0"/>
            <a:t> covers </a:t>
          </a:r>
          <a:r>
            <a:rPr lang="en-US" sz="1600" kern="1200" dirty="0">
              <a:latin typeface="Arial"/>
            </a:rPr>
            <a:t>PC</a:t>
          </a:r>
          <a:r>
            <a:rPr lang="en-US" sz="1600" kern="1200" dirty="0"/>
            <a:t> Homemaker curriculum </a:t>
          </a:r>
          <a:r>
            <a:rPr lang="en-US" sz="1600" kern="1200" dirty="0">
              <a:latin typeface="Arial"/>
            </a:rPr>
            <a:t>(</a:t>
          </a:r>
          <a:r>
            <a:rPr lang="en-US" sz="1600" kern="1200" dirty="0"/>
            <a:t>10 </a:t>
          </a:r>
          <a:r>
            <a:rPr lang="en-US" sz="1600" kern="1200" dirty="0" err="1">
              <a:latin typeface="Arial"/>
            </a:rPr>
            <a:t>hrs</a:t>
          </a:r>
          <a:r>
            <a:rPr lang="en-US" sz="1600" kern="1200" dirty="0"/>
            <a:t> for hands on training with agency clinical staff</a:t>
          </a:r>
          <a:r>
            <a:rPr lang="en-US" sz="1600" kern="1200" dirty="0">
              <a:latin typeface="Arial"/>
            </a:rPr>
            <a:t>)</a:t>
          </a:r>
          <a:endParaRPr lang="en-US" sz="1600" kern="1200" dirty="0"/>
        </a:p>
        <a:p>
          <a:pPr marL="171450" lvl="1" indent="-171450" algn="l" defTabSz="711200" rtl="0">
            <a:lnSpc>
              <a:spcPct val="90000"/>
            </a:lnSpc>
            <a:spcBef>
              <a:spcPct val="0"/>
            </a:spcBef>
            <a:spcAft>
              <a:spcPct val="15000"/>
            </a:spcAft>
            <a:buChar char="•"/>
          </a:pPr>
          <a:r>
            <a:rPr lang="en-US" sz="1600" kern="1200" dirty="0">
              <a:latin typeface="Arial"/>
            </a:rPr>
            <a:t> </a:t>
          </a:r>
          <a:r>
            <a:rPr lang="en-US" sz="1600" kern="1200" dirty="0"/>
            <a:t>“Train the Trainer” – agency clinical staff trained to teach PHCAST &amp; have access to supplemental supporting classroom-style learning</a:t>
          </a:r>
        </a:p>
      </dsp:txBody>
      <dsp:txXfrm>
        <a:off x="9050911" y="842901"/>
        <a:ext cx="2490486" cy="45075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1EA72-3964-4816-9B66-D6978E78377C}">
      <dsp:nvSpPr>
        <dsp:cNvPr id="0" name=""/>
        <dsp:cNvSpPr/>
      </dsp:nvSpPr>
      <dsp:spPr>
        <a:xfrm>
          <a:off x="0" y="488837"/>
          <a:ext cx="10356547" cy="8079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783" tIns="395732" rIns="803783" bIns="135128" numCol="1" spcCol="1270" anchor="t" anchorCtr="0">
          <a:noAutofit/>
        </a:bodyPr>
        <a:lstStyle/>
        <a:p>
          <a:pPr marL="171450" lvl="1" indent="-171450" algn="l" defTabSz="844550" rtl="0">
            <a:lnSpc>
              <a:spcPct val="90000"/>
            </a:lnSpc>
            <a:spcBef>
              <a:spcPct val="0"/>
            </a:spcBef>
            <a:spcAft>
              <a:spcPct val="15000"/>
            </a:spcAft>
            <a:buChar char="•"/>
          </a:pPr>
          <a:r>
            <a:rPr lang="en-US" altLang="en-US" sz="1900" kern="1200"/>
            <a:t>Training for Home Care CDC workers Not Mandatory</a:t>
          </a:r>
        </a:p>
      </dsp:txBody>
      <dsp:txXfrm>
        <a:off x="0" y="488837"/>
        <a:ext cx="10356547" cy="807975"/>
      </dsp:txXfrm>
    </dsp:sp>
    <dsp:sp modelId="{BD22D278-2E5B-442A-9016-CC77CBD71856}">
      <dsp:nvSpPr>
        <dsp:cNvPr id="0" name=""/>
        <dsp:cNvSpPr/>
      </dsp:nvSpPr>
      <dsp:spPr>
        <a:xfrm>
          <a:off x="517827" y="208397"/>
          <a:ext cx="7249583" cy="56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017" tIns="0" rIns="274017" bIns="0" numCol="1" spcCol="1270" anchor="ctr" anchorCtr="0">
          <a:noAutofit/>
        </a:bodyPr>
        <a:lstStyle/>
        <a:p>
          <a:pPr marL="0" lvl="0" indent="0" algn="l" defTabSz="844550" rtl="0">
            <a:lnSpc>
              <a:spcPct val="90000"/>
            </a:lnSpc>
            <a:spcBef>
              <a:spcPct val="0"/>
            </a:spcBef>
            <a:spcAft>
              <a:spcPct val="35000"/>
            </a:spcAft>
            <a:buNone/>
          </a:pPr>
          <a:r>
            <a:rPr lang="en-US" altLang="en-US" sz="1900" kern="1200"/>
            <a:t>Voluntary Training available</a:t>
          </a:r>
        </a:p>
      </dsp:txBody>
      <dsp:txXfrm>
        <a:off x="545207" y="235777"/>
        <a:ext cx="7194823" cy="506120"/>
      </dsp:txXfrm>
    </dsp:sp>
    <dsp:sp modelId="{146B52E0-4D7C-4377-A7C8-B3DFE1D98E5F}">
      <dsp:nvSpPr>
        <dsp:cNvPr id="0" name=""/>
        <dsp:cNvSpPr/>
      </dsp:nvSpPr>
      <dsp:spPr>
        <a:xfrm>
          <a:off x="0" y="1679852"/>
          <a:ext cx="10356547" cy="36508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783" tIns="395732" rIns="803783" bIns="135128" numCol="1" spcCol="1270" anchor="t" anchorCtr="0">
          <a:noAutofit/>
        </a:bodyPr>
        <a:lstStyle/>
        <a:p>
          <a:pPr marL="171450" lvl="1" indent="-171450" algn="l" defTabSz="844550" rtl="0">
            <a:lnSpc>
              <a:spcPct val="90000"/>
            </a:lnSpc>
            <a:spcBef>
              <a:spcPct val="0"/>
            </a:spcBef>
            <a:spcAft>
              <a:spcPct val="15000"/>
            </a:spcAft>
            <a:buChar char="•"/>
          </a:pPr>
          <a:r>
            <a:rPr lang="en-US" altLang="en-US" sz="1900" kern="1200"/>
            <a:t>Available for consumers who </a:t>
          </a:r>
          <a:r>
            <a:rPr lang="en-US" altLang="en-US" sz="1900" b="1" kern="1200">
              <a:solidFill>
                <a:srgbClr val="002060"/>
              </a:solidFill>
            </a:rPr>
            <a:t>identify training </a:t>
          </a:r>
          <a:r>
            <a:rPr lang="en-US" altLang="en-US" sz="1900" kern="1200"/>
            <a:t>needs for workers</a:t>
          </a:r>
        </a:p>
        <a:p>
          <a:pPr marL="171450" lvl="1" indent="-171450" algn="l" defTabSz="844550" rtl="0">
            <a:lnSpc>
              <a:spcPct val="90000"/>
            </a:lnSpc>
            <a:spcBef>
              <a:spcPct val="0"/>
            </a:spcBef>
            <a:spcAft>
              <a:spcPct val="15000"/>
            </a:spcAft>
            <a:buChar char="•"/>
          </a:pPr>
          <a:r>
            <a:rPr lang="en-US" sz="1900" kern="1200"/>
            <a:t>Free online training to prepare</a:t>
          </a:r>
          <a:r>
            <a:rPr lang="en-US" sz="1900" kern="1200">
              <a:latin typeface="Corbel" panose="020B0503020204020204"/>
            </a:rPr>
            <a:t> workers</a:t>
          </a:r>
          <a:r>
            <a:rPr lang="en-US" sz="1900" kern="1200"/>
            <a:t> for the direct care workforce.</a:t>
          </a:r>
          <a:r>
            <a:rPr lang="en-US" sz="1900" kern="1200">
              <a:latin typeface="Corbel" panose="020B0503020204020204"/>
            </a:rPr>
            <a:t> Certificate earners</a:t>
          </a:r>
          <a:r>
            <a:rPr lang="en-US" sz="1900" kern="1200"/>
            <a:t> will be able to assist older adults with daily housekeeping and personal care tasks so they can continue to live at home and be part of their community</a:t>
          </a:r>
        </a:p>
        <a:p>
          <a:pPr marL="171450" lvl="1" indent="-171450" algn="l" defTabSz="844550" rtl="0">
            <a:lnSpc>
              <a:spcPct val="90000"/>
            </a:lnSpc>
            <a:spcBef>
              <a:spcPct val="0"/>
            </a:spcBef>
            <a:spcAft>
              <a:spcPct val="15000"/>
            </a:spcAft>
            <a:buChar char="•"/>
          </a:pPr>
          <a:r>
            <a:rPr lang="en-US" sz="1900" kern="1200" dirty="0">
              <a:latin typeface="Corbel" panose="020B0503020204020204"/>
            </a:rPr>
            <a:t>Workers can access the free training on a smart phone, tablet and/or laptop. Learner can access certificate of completion anytime </a:t>
          </a:r>
        </a:p>
        <a:p>
          <a:pPr marL="171450" lvl="1" indent="-171450" algn="l" defTabSz="844550" rtl="0">
            <a:lnSpc>
              <a:spcPct val="90000"/>
            </a:lnSpc>
            <a:spcBef>
              <a:spcPct val="0"/>
            </a:spcBef>
            <a:spcAft>
              <a:spcPct val="15000"/>
            </a:spcAft>
            <a:buChar char="•"/>
          </a:pPr>
          <a:r>
            <a:rPr lang="en-US" sz="1900" i="0" kern="1200">
              <a:latin typeface="Corbel" panose="020B0503020204020204"/>
            </a:rPr>
            <a:t>Caregiver track to allow workers to gain knowledge in specific areas</a:t>
          </a:r>
        </a:p>
        <a:p>
          <a:pPr marL="171450" lvl="1" indent="-171450" algn="l" defTabSz="844550" rtl="0">
            <a:lnSpc>
              <a:spcPct val="90000"/>
            </a:lnSpc>
            <a:spcBef>
              <a:spcPct val="0"/>
            </a:spcBef>
            <a:spcAft>
              <a:spcPct val="15000"/>
            </a:spcAft>
            <a:buChar char="•"/>
          </a:pPr>
          <a:r>
            <a:rPr lang="en-US" sz="1900" kern="1200"/>
            <a:t>The </a:t>
          </a:r>
          <a:r>
            <a:rPr lang="en-US" sz="1900" b="1" kern="1200">
              <a:hlinkClick xmlns:r="http://schemas.openxmlformats.org/officeDocument/2006/relationships" r:id="rId1"/>
            </a:rPr>
            <a:t>Personal and Home Care Aide State Training</a:t>
          </a:r>
          <a:r>
            <a:rPr lang="en-US" sz="1900" kern="1200"/>
            <a:t> (PHCAST), available in English, Spanish, Haitian Creole, Brazilian Portuguese, Mandarin, Cantonese, Russian, and Vietnamese, is a free, self-paced, online training for people who want to work as a Homemaker</a:t>
          </a:r>
          <a:r>
            <a:rPr lang="en-US" sz="1900" kern="1200">
              <a:latin typeface="Corbel" panose="020B0503020204020204"/>
            </a:rPr>
            <a:t>,</a:t>
          </a:r>
          <a:r>
            <a:rPr lang="en-US" sz="1900" kern="1200"/>
            <a:t> Personal Care Homemaker</a:t>
          </a:r>
          <a:r>
            <a:rPr lang="en-US" sz="1900" kern="1200">
              <a:latin typeface="Corbel" panose="020B0503020204020204"/>
            </a:rPr>
            <a:t> and/or Consumer Directed Care Worker</a:t>
          </a:r>
        </a:p>
      </dsp:txBody>
      <dsp:txXfrm>
        <a:off x="0" y="1679852"/>
        <a:ext cx="10356547" cy="3650850"/>
      </dsp:txXfrm>
    </dsp:sp>
    <dsp:sp modelId="{B7AA235E-A183-4D08-8DB5-DFE065ADCD13}">
      <dsp:nvSpPr>
        <dsp:cNvPr id="0" name=""/>
        <dsp:cNvSpPr/>
      </dsp:nvSpPr>
      <dsp:spPr>
        <a:xfrm>
          <a:off x="517827" y="1399412"/>
          <a:ext cx="7249583" cy="56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017" tIns="0" rIns="274017" bIns="0" numCol="1" spcCol="1270" anchor="ctr" anchorCtr="0">
          <a:noAutofit/>
        </a:bodyPr>
        <a:lstStyle/>
        <a:p>
          <a:pPr marL="0" lvl="0" indent="0" algn="l" defTabSz="844550" rtl="0">
            <a:lnSpc>
              <a:spcPct val="90000"/>
            </a:lnSpc>
            <a:spcBef>
              <a:spcPct val="0"/>
            </a:spcBef>
            <a:spcAft>
              <a:spcPct val="35000"/>
            </a:spcAft>
            <a:buNone/>
          </a:pPr>
          <a:r>
            <a:rPr lang="en-US" sz="1900" kern="1200"/>
            <a:t>Utilizes Personal and Home Care Aide State Training (PHCAST) </a:t>
          </a:r>
          <a:endParaRPr lang="en-US" altLang="en-US" sz="1900" kern="1200"/>
        </a:p>
      </dsp:txBody>
      <dsp:txXfrm>
        <a:off x="545207" y="1426792"/>
        <a:ext cx="7194823" cy="5061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9B09A-8CB3-400B-8B39-0FDAFC07DF3E}">
      <dsp:nvSpPr>
        <dsp:cNvPr id="0" name=""/>
        <dsp:cNvSpPr/>
      </dsp:nvSpPr>
      <dsp:spPr>
        <a:xfrm>
          <a:off x="0" y="2940"/>
          <a:ext cx="2336309" cy="7134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Three pathways</a:t>
          </a:r>
        </a:p>
      </dsp:txBody>
      <dsp:txXfrm>
        <a:off x="34830" y="37770"/>
        <a:ext cx="2266649" cy="643832"/>
      </dsp:txXfrm>
    </dsp:sp>
    <dsp:sp modelId="{8769E350-EFD9-46C4-809E-3714315A3D27}">
      <dsp:nvSpPr>
        <dsp:cNvPr id="0" name=""/>
        <dsp:cNvSpPr/>
      </dsp:nvSpPr>
      <dsp:spPr>
        <a:xfrm>
          <a:off x="0" y="716433"/>
          <a:ext cx="2336309" cy="102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7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New Professionals</a:t>
          </a:r>
        </a:p>
        <a:p>
          <a:pPr marL="171450" lvl="1" indent="-171450" algn="l" defTabSz="711200">
            <a:lnSpc>
              <a:spcPct val="90000"/>
            </a:lnSpc>
            <a:spcBef>
              <a:spcPct val="0"/>
            </a:spcBef>
            <a:spcAft>
              <a:spcPct val="20000"/>
            </a:spcAft>
            <a:buChar char="•"/>
          </a:pPr>
          <a:r>
            <a:rPr lang="en-US" sz="1600" kern="1200" dirty="0"/>
            <a:t>Experienced Professionals</a:t>
          </a:r>
        </a:p>
        <a:p>
          <a:pPr marL="171450" lvl="1" indent="-171450" algn="l" defTabSz="711200">
            <a:lnSpc>
              <a:spcPct val="90000"/>
            </a:lnSpc>
            <a:spcBef>
              <a:spcPct val="0"/>
            </a:spcBef>
            <a:spcAft>
              <a:spcPct val="20000"/>
            </a:spcAft>
            <a:buChar char="•"/>
          </a:pPr>
          <a:r>
            <a:rPr lang="en-US" sz="1600" kern="1200" dirty="0"/>
            <a:t>Informal Caregivers</a:t>
          </a:r>
        </a:p>
      </dsp:txBody>
      <dsp:txXfrm>
        <a:off x="0" y="716433"/>
        <a:ext cx="2336309" cy="1029950"/>
      </dsp:txXfrm>
    </dsp:sp>
    <dsp:sp modelId="{564C4CDD-9065-479A-9C71-166748431509}">
      <dsp:nvSpPr>
        <dsp:cNvPr id="0" name=""/>
        <dsp:cNvSpPr/>
      </dsp:nvSpPr>
      <dsp:spPr>
        <a:xfrm>
          <a:off x="0" y="1746383"/>
          <a:ext cx="2336309" cy="7134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Begin with Homemaker course</a:t>
          </a:r>
        </a:p>
      </dsp:txBody>
      <dsp:txXfrm>
        <a:off x="34830" y="1781213"/>
        <a:ext cx="2266649" cy="643832"/>
      </dsp:txXfrm>
    </dsp:sp>
    <dsp:sp modelId="{BE956C0F-800C-4D9F-9A6C-53F49FE0EA71}">
      <dsp:nvSpPr>
        <dsp:cNvPr id="0" name=""/>
        <dsp:cNvSpPr/>
      </dsp:nvSpPr>
      <dsp:spPr>
        <a:xfrm>
          <a:off x="0" y="2459876"/>
          <a:ext cx="2336309" cy="98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7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Creates foundation</a:t>
          </a:r>
        </a:p>
        <a:p>
          <a:pPr marL="171450" lvl="1" indent="-171450" algn="l" defTabSz="711200">
            <a:lnSpc>
              <a:spcPct val="90000"/>
            </a:lnSpc>
            <a:spcBef>
              <a:spcPct val="0"/>
            </a:spcBef>
            <a:spcAft>
              <a:spcPct val="20000"/>
            </a:spcAft>
            <a:buChar char="•"/>
          </a:pPr>
          <a:r>
            <a:rPr lang="en-US" sz="1600" kern="1200" dirty="0"/>
            <a:t>Then can move onto Personal Care Homemaker Course</a:t>
          </a:r>
        </a:p>
      </dsp:txBody>
      <dsp:txXfrm>
        <a:off x="0" y="2459876"/>
        <a:ext cx="2336309" cy="988752"/>
      </dsp:txXfrm>
    </dsp:sp>
    <dsp:sp modelId="{69575044-E350-48E3-B701-0D021BE306B5}">
      <dsp:nvSpPr>
        <dsp:cNvPr id="0" name=""/>
        <dsp:cNvSpPr/>
      </dsp:nvSpPr>
      <dsp:spPr>
        <a:xfrm>
          <a:off x="0" y="3448628"/>
          <a:ext cx="2336309" cy="7134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*Sample Topics Include</a:t>
          </a:r>
        </a:p>
      </dsp:txBody>
      <dsp:txXfrm>
        <a:off x="34830" y="3483458"/>
        <a:ext cx="2266649" cy="643832"/>
      </dsp:txXfrm>
    </dsp:sp>
    <dsp:sp modelId="{CA6011FA-9874-4924-8625-D9F1B72054A0}">
      <dsp:nvSpPr>
        <dsp:cNvPr id="0" name=""/>
        <dsp:cNvSpPr/>
      </dsp:nvSpPr>
      <dsp:spPr>
        <a:xfrm>
          <a:off x="0" y="4162120"/>
          <a:ext cx="2336309" cy="164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78" tIns="20320" rIns="113792" bIns="2032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en-US" sz="1600" b="0" i="0" kern="1200" dirty="0"/>
            <a:t>Communication </a:t>
          </a:r>
          <a:endParaRPr lang="en-US" sz="1600" kern="1200" dirty="0"/>
        </a:p>
        <a:p>
          <a:pPr marL="171450" lvl="1" indent="-171450" algn="l" defTabSz="711200">
            <a:lnSpc>
              <a:spcPct val="90000"/>
            </a:lnSpc>
            <a:spcBef>
              <a:spcPct val="0"/>
            </a:spcBef>
            <a:spcAft>
              <a:spcPct val="20000"/>
            </a:spcAft>
            <a:buFont typeface="Arial" panose="020B0604020202020204" pitchFamily="34" charset="0"/>
            <a:buChar char="•"/>
          </a:pPr>
          <a:r>
            <a:rPr lang="en-US" sz="1600" b="0" i="0" kern="1200" dirty="0"/>
            <a:t>Culture and Diversity </a:t>
          </a:r>
        </a:p>
        <a:p>
          <a:pPr marL="171450" lvl="1" indent="-171450" algn="l" defTabSz="711200">
            <a:lnSpc>
              <a:spcPct val="90000"/>
            </a:lnSpc>
            <a:spcBef>
              <a:spcPct val="0"/>
            </a:spcBef>
            <a:spcAft>
              <a:spcPct val="20000"/>
            </a:spcAft>
            <a:buFont typeface="Arial" panose="020B0604020202020204" pitchFamily="34" charset="0"/>
            <a:buChar char="•"/>
          </a:pPr>
          <a:r>
            <a:rPr lang="en-US" sz="1600" b="0" i="0" kern="1200" dirty="0"/>
            <a:t>Healthcare Support </a:t>
          </a:r>
        </a:p>
        <a:p>
          <a:pPr marL="171450" lvl="1" indent="-171450" algn="l" defTabSz="711200">
            <a:lnSpc>
              <a:spcPct val="90000"/>
            </a:lnSpc>
            <a:spcBef>
              <a:spcPct val="0"/>
            </a:spcBef>
            <a:spcAft>
              <a:spcPct val="20000"/>
            </a:spcAft>
            <a:buFont typeface="Arial" panose="020B0604020202020204" pitchFamily="34" charset="0"/>
            <a:buChar char="•"/>
          </a:pPr>
          <a:r>
            <a:rPr lang="en-US" sz="1600" b="0" i="0" kern="1200" dirty="0"/>
            <a:t>Nutrition </a:t>
          </a:r>
        </a:p>
        <a:p>
          <a:pPr marL="171450" lvl="1" indent="-171450" algn="l" defTabSz="711200">
            <a:lnSpc>
              <a:spcPct val="90000"/>
            </a:lnSpc>
            <a:spcBef>
              <a:spcPct val="0"/>
            </a:spcBef>
            <a:spcAft>
              <a:spcPct val="20000"/>
            </a:spcAft>
            <a:buFont typeface="Arial" panose="020B0604020202020204" pitchFamily="34" charset="0"/>
            <a:buChar char="•"/>
          </a:pPr>
          <a:r>
            <a:rPr lang="en-US" sz="1600" b="0" i="0" kern="1200" dirty="0"/>
            <a:t>Housekeeping </a:t>
          </a:r>
        </a:p>
        <a:p>
          <a:pPr marL="171450" lvl="1" indent="-171450" algn="l" defTabSz="711200">
            <a:lnSpc>
              <a:spcPct val="90000"/>
            </a:lnSpc>
            <a:spcBef>
              <a:spcPct val="0"/>
            </a:spcBef>
            <a:spcAft>
              <a:spcPct val="20000"/>
            </a:spcAft>
            <a:buFont typeface="Arial" panose="020B0604020202020204" pitchFamily="34" charset="0"/>
            <a:buChar char="•"/>
          </a:pPr>
          <a:r>
            <a:rPr lang="en-US" sz="1600" b="0" i="0" kern="1200" dirty="0"/>
            <a:t>Consumer Needs </a:t>
          </a:r>
        </a:p>
      </dsp:txBody>
      <dsp:txXfrm>
        <a:off x="0" y="4162120"/>
        <a:ext cx="2336309" cy="1647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BE37E-52BF-4799-B2B3-B7C9462E05C7}">
      <dsp:nvSpPr>
        <dsp:cNvPr id="0" name=""/>
        <dsp:cNvSpPr/>
      </dsp:nvSpPr>
      <dsp:spPr>
        <a:xfrm>
          <a:off x="5784709" y="3541556"/>
          <a:ext cx="340160" cy="532726"/>
        </a:xfrm>
        <a:custGeom>
          <a:avLst/>
          <a:gdLst/>
          <a:ahLst/>
          <a:cxnLst/>
          <a:rect l="0" t="0" r="0" b="0"/>
          <a:pathLst>
            <a:path>
              <a:moveTo>
                <a:pt x="0" y="0"/>
              </a:moveTo>
              <a:lnTo>
                <a:pt x="170080" y="0"/>
              </a:lnTo>
              <a:lnTo>
                <a:pt x="170080" y="532726"/>
              </a:lnTo>
              <a:lnTo>
                <a:pt x="340160" y="5327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90ED7D-5FED-4E90-BEA1-1E8C9C0AAE6F}">
      <dsp:nvSpPr>
        <dsp:cNvPr id="0" name=""/>
        <dsp:cNvSpPr/>
      </dsp:nvSpPr>
      <dsp:spPr>
        <a:xfrm>
          <a:off x="7838598" y="2901794"/>
          <a:ext cx="340160" cy="553071"/>
        </a:xfrm>
        <a:custGeom>
          <a:avLst/>
          <a:gdLst/>
          <a:ahLst/>
          <a:cxnLst/>
          <a:rect l="0" t="0" r="0" b="0"/>
          <a:pathLst>
            <a:path>
              <a:moveTo>
                <a:pt x="0" y="0"/>
              </a:moveTo>
              <a:lnTo>
                <a:pt x="170080" y="0"/>
              </a:lnTo>
              <a:lnTo>
                <a:pt x="170080" y="553071"/>
              </a:lnTo>
              <a:lnTo>
                <a:pt x="340160" y="5530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1B63B7-1C1F-471E-B18A-354BFB90C10C}">
      <dsp:nvSpPr>
        <dsp:cNvPr id="0" name=""/>
        <dsp:cNvSpPr/>
      </dsp:nvSpPr>
      <dsp:spPr>
        <a:xfrm>
          <a:off x="7838598" y="2286157"/>
          <a:ext cx="340160" cy="615637"/>
        </a:xfrm>
        <a:custGeom>
          <a:avLst/>
          <a:gdLst/>
          <a:ahLst/>
          <a:cxnLst/>
          <a:rect l="0" t="0" r="0" b="0"/>
          <a:pathLst>
            <a:path>
              <a:moveTo>
                <a:pt x="0" y="615637"/>
              </a:moveTo>
              <a:lnTo>
                <a:pt x="170080" y="615637"/>
              </a:lnTo>
              <a:lnTo>
                <a:pt x="170080" y="0"/>
              </a:lnTo>
              <a:lnTo>
                <a:pt x="340160"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CD8BDD-488F-44A4-A9D0-633295E3261C}">
      <dsp:nvSpPr>
        <dsp:cNvPr id="0" name=""/>
        <dsp:cNvSpPr/>
      </dsp:nvSpPr>
      <dsp:spPr>
        <a:xfrm>
          <a:off x="5784709" y="2901794"/>
          <a:ext cx="340160" cy="639761"/>
        </a:xfrm>
        <a:custGeom>
          <a:avLst/>
          <a:gdLst/>
          <a:ahLst/>
          <a:cxnLst/>
          <a:rect l="0" t="0" r="0" b="0"/>
          <a:pathLst>
            <a:path>
              <a:moveTo>
                <a:pt x="0" y="639761"/>
              </a:moveTo>
              <a:lnTo>
                <a:pt x="170080" y="639761"/>
              </a:lnTo>
              <a:lnTo>
                <a:pt x="170080" y="0"/>
              </a:lnTo>
              <a:lnTo>
                <a:pt x="340160"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6D9410-F90C-4C42-AB40-74A3DB2A14A8}">
      <dsp:nvSpPr>
        <dsp:cNvPr id="0" name=""/>
        <dsp:cNvSpPr/>
      </dsp:nvSpPr>
      <dsp:spPr>
        <a:xfrm>
          <a:off x="3743746" y="3495836"/>
          <a:ext cx="340160" cy="91440"/>
        </a:xfrm>
        <a:custGeom>
          <a:avLst/>
          <a:gdLst/>
          <a:ahLst/>
          <a:cxnLst/>
          <a:rect l="0" t="0" r="0" b="0"/>
          <a:pathLst>
            <a:path>
              <a:moveTo>
                <a:pt x="0" y="45720"/>
              </a:moveTo>
              <a:lnTo>
                <a:pt x="34016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00CEA3-94E0-42EF-A503-6F4649B7DEAC}">
      <dsp:nvSpPr>
        <dsp:cNvPr id="0" name=""/>
        <dsp:cNvSpPr/>
      </dsp:nvSpPr>
      <dsp:spPr>
        <a:xfrm>
          <a:off x="1702783" y="2957468"/>
          <a:ext cx="340160" cy="584087"/>
        </a:xfrm>
        <a:custGeom>
          <a:avLst/>
          <a:gdLst/>
          <a:ahLst/>
          <a:cxnLst/>
          <a:rect l="0" t="0" r="0" b="0"/>
          <a:pathLst>
            <a:path>
              <a:moveTo>
                <a:pt x="0" y="0"/>
              </a:moveTo>
              <a:lnTo>
                <a:pt x="170080" y="0"/>
              </a:lnTo>
              <a:lnTo>
                <a:pt x="170080" y="584087"/>
              </a:lnTo>
              <a:lnTo>
                <a:pt x="340160" y="5840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105443-9E13-4699-9115-185BC97C8197}">
      <dsp:nvSpPr>
        <dsp:cNvPr id="0" name=""/>
        <dsp:cNvSpPr/>
      </dsp:nvSpPr>
      <dsp:spPr>
        <a:xfrm>
          <a:off x="1702783" y="2349552"/>
          <a:ext cx="340160" cy="607915"/>
        </a:xfrm>
        <a:custGeom>
          <a:avLst/>
          <a:gdLst/>
          <a:ahLst/>
          <a:cxnLst/>
          <a:rect l="0" t="0" r="0" b="0"/>
          <a:pathLst>
            <a:path>
              <a:moveTo>
                <a:pt x="0" y="607915"/>
              </a:moveTo>
              <a:lnTo>
                <a:pt x="170080" y="607915"/>
              </a:lnTo>
              <a:lnTo>
                <a:pt x="170080" y="0"/>
              </a:lnTo>
              <a:lnTo>
                <a:pt x="34016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A6AD6F-6458-4D08-A49B-F9DABCDAED3F}">
      <dsp:nvSpPr>
        <dsp:cNvPr id="0" name=""/>
        <dsp:cNvSpPr/>
      </dsp:nvSpPr>
      <dsp:spPr>
        <a:xfrm>
          <a:off x="1980" y="2373943"/>
          <a:ext cx="1700802" cy="1167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orbel" panose="020B0503020204020204"/>
            </a:rPr>
            <a:t>*</a:t>
          </a:r>
          <a:r>
            <a:rPr lang="en-US" sz="1800" kern="1200" dirty="0"/>
            <a:t>Executive Office of Aging &amp; Independence (AGE)</a:t>
          </a:r>
        </a:p>
      </dsp:txBody>
      <dsp:txXfrm>
        <a:off x="1980" y="2373943"/>
        <a:ext cx="1700802" cy="1167051"/>
      </dsp:txXfrm>
    </dsp:sp>
    <dsp:sp modelId="{6D26729E-2F3B-4422-B8C7-49EC48FBF840}">
      <dsp:nvSpPr>
        <dsp:cNvPr id="0" name=""/>
        <dsp:cNvSpPr/>
      </dsp:nvSpPr>
      <dsp:spPr>
        <a:xfrm>
          <a:off x="2042943" y="1871765"/>
          <a:ext cx="1700802" cy="9555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Area Agencies on Aging (AAA)</a:t>
          </a:r>
        </a:p>
      </dsp:txBody>
      <dsp:txXfrm>
        <a:off x="2042943" y="1871765"/>
        <a:ext cx="1700802" cy="955574"/>
      </dsp:txXfrm>
    </dsp:sp>
    <dsp:sp modelId="{DBD41CBD-45F3-45B3-ADDC-2EF0B6154F26}">
      <dsp:nvSpPr>
        <dsp:cNvPr id="0" name=""/>
        <dsp:cNvSpPr/>
      </dsp:nvSpPr>
      <dsp:spPr>
        <a:xfrm>
          <a:off x="2042943" y="3039940"/>
          <a:ext cx="1700802" cy="10032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a:solidFill>
                <a:schemeClr val="bg1"/>
              </a:solidFill>
              <a:latin typeface="Calibri"/>
              <a:ea typeface="Calibri"/>
              <a:cs typeface="Calibri"/>
            </a:rPr>
            <a:t>Aging Services Access Points (ASAP)</a:t>
          </a:r>
          <a:endParaRPr lang="en-US" sz="1800" kern="1200">
            <a:solidFill>
              <a:schemeClr val="bg1"/>
            </a:solidFill>
            <a:latin typeface="Corbel" panose="020B0503020204020204"/>
          </a:endParaRPr>
        </a:p>
      </dsp:txBody>
      <dsp:txXfrm>
        <a:off x="2042943" y="3039940"/>
        <a:ext cx="1700802" cy="1003231"/>
      </dsp:txXfrm>
    </dsp:sp>
    <dsp:sp modelId="{C367C77A-8AC4-4938-B8AB-104DFAFB5516}">
      <dsp:nvSpPr>
        <dsp:cNvPr id="0" name=""/>
        <dsp:cNvSpPr/>
      </dsp:nvSpPr>
      <dsp:spPr>
        <a:xfrm>
          <a:off x="4083906" y="3016096"/>
          <a:ext cx="1700802" cy="10509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The Home Care Program</a:t>
          </a:r>
        </a:p>
      </dsp:txBody>
      <dsp:txXfrm>
        <a:off x="4083906" y="3016096"/>
        <a:ext cx="1700802" cy="1050919"/>
      </dsp:txXfrm>
    </dsp:sp>
    <dsp:sp modelId="{0632FFC7-CCEB-4BAB-A502-D4F36C8AB9C0}">
      <dsp:nvSpPr>
        <dsp:cNvPr id="0" name=""/>
        <dsp:cNvSpPr/>
      </dsp:nvSpPr>
      <dsp:spPr>
        <a:xfrm>
          <a:off x="6124869" y="2475368"/>
          <a:ext cx="1713728" cy="8528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a:t>Capitated Bundled Rate for S</a:t>
          </a:r>
          <a:r>
            <a:rPr lang="en-US" sz="1800" kern="1200">
              <a:latin typeface="Corbel" panose="020B0503020204020204"/>
            </a:rPr>
            <a:t>ervices</a:t>
          </a:r>
        </a:p>
      </dsp:txBody>
      <dsp:txXfrm>
        <a:off x="6124869" y="2475368"/>
        <a:ext cx="1713728" cy="852852"/>
      </dsp:txXfrm>
    </dsp:sp>
    <dsp:sp modelId="{764F43B0-30FA-4CC4-9047-32D1548D414A}">
      <dsp:nvSpPr>
        <dsp:cNvPr id="0" name=""/>
        <dsp:cNvSpPr/>
      </dsp:nvSpPr>
      <dsp:spPr>
        <a:xfrm>
          <a:off x="8178758" y="1839385"/>
          <a:ext cx="1700802" cy="8935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a:ea typeface="Calibri"/>
              <a:cs typeface="Calibri"/>
            </a:rPr>
            <a:t>Provider Agency Services </a:t>
          </a:r>
        </a:p>
      </dsp:txBody>
      <dsp:txXfrm>
        <a:off x="8178758" y="1839385"/>
        <a:ext cx="1700802" cy="893543"/>
      </dsp:txXfrm>
    </dsp:sp>
    <dsp:sp modelId="{1FDF8502-2FC7-4419-B4C2-14659BE9BA77}">
      <dsp:nvSpPr>
        <dsp:cNvPr id="0" name=""/>
        <dsp:cNvSpPr/>
      </dsp:nvSpPr>
      <dsp:spPr>
        <a:xfrm>
          <a:off x="8178758" y="2945528"/>
          <a:ext cx="1700802" cy="10186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a:solidFill>
                <a:schemeClr val="bg1"/>
              </a:solidFill>
              <a:latin typeface="Calibri"/>
              <a:ea typeface="Calibri"/>
              <a:cs typeface="Calibri"/>
            </a:rPr>
            <a:t>Self-Direction/ CDC Service Delivery </a:t>
          </a:r>
          <a:endParaRPr lang="en-US" sz="1800" kern="1200">
            <a:solidFill>
              <a:schemeClr val="bg1"/>
            </a:solidFill>
            <a:latin typeface="Corbel" panose="020B0503020204020204"/>
          </a:endParaRPr>
        </a:p>
      </dsp:txBody>
      <dsp:txXfrm>
        <a:off x="8178758" y="2945528"/>
        <a:ext cx="1700802" cy="1018674"/>
      </dsp:txXfrm>
    </dsp:sp>
    <dsp:sp modelId="{48F76D6E-A3CF-4AD8-8653-B037E1291A2A}">
      <dsp:nvSpPr>
        <dsp:cNvPr id="0" name=""/>
        <dsp:cNvSpPr/>
      </dsp:nvSpPr>
      <dsp:spPr>
        <a:xfrm>
          <a:off x="6124869" y="3540821"/>
          <a:ext cx="1780638" cy="1066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orbel" panose="020B0503020204020204"/>
            </a:rPr>
            <a:t>Capitated Bundled Rate for Case</a:t>
          </a:r>
          <a:r>
            <a:rPr lang="en-US" sz="1800" kern="1200"/>
            <a:t> </a:t>
          </a:r>
          <a:r>
            <a:rPr lang="en-US" sz="1800" kern="1200">
              <a:latin typeface="Corbel" panose="020B0503020204020204"/>
            </a:rPr>
            <a:t>Management</a:t>
          </a:r>
          <a:endParaRPr lang="en-US" sz="1800" kern="1200"/>
        </a:p>
      </dsp:txBody>
      <dsp:txXfrm>
        <a:off x="6124869" y="3540821"/>
        <a:ext cx="1780638" cy="1066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17B6A-BC98-4691-B113-655E56EDCFDB}">
      <dsp:nvSpPr>
        <dsp:cNvPr id="0" name=""/>
        <dsp:cNvSpPr/>
      </dsp:nvSpPr>
      <dsp:spPr>
        <a:xfrm>
          <a:off x="132567" y="1043"/>
          <a:ext cx="2863092" cy="17178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orbel" panose="020B0503020204020204"/>
            </a:rPr>
            <a:t>Provide</a:t>
          </a:r>
          <a:r>
            <a:rPr lang="en-US" sz="1900" kern="1200" dirty="0"/>
            <a:t> assistance regardless of income or eligibility</a:t>
          </a:r>
          <a:endParaRPr lang="en-US" sz="1900" kern="1200" dirty="0">
            <a:latin typeface="Arial"/>
          </a:endParaRPr>
        </a:p>
      </dsp:txBody>
      <dsp:txXfrm>
        <a:off x="132567" y="1043"/>
        <a:ext cx="2863092" cy="1717855"/>
      </dsp:txXfrm>
    </dsp:sp>
    <dsp:sp modelId="{CBE7FA94-8998-42CE-96D8-286B8B59BA5E}">
      <dsp:nvSpPr>
        <dsp:cNvPr id="0" name=""/>
        <dsp:cNvSpPr/>
      </dsp:nvSpPr>
      <dsp:spPr>
        <a:xfrm>
          <a:off x="3281968" y="1043"/>
          <a:ext cx="2863092" cy="17178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orbel"/>
            </a:rPr>
            <a:t>Provide programs &amp; services to older adults and individuals with disabilities based on reimbursement from AGE </a:t>
          </a:r>
        </a:p>
      </dsp:txBody>
      <dsp:txXfrm>
        <a:off x="3281968" y="1043"/>
        <a:ext cx="2863092" cy="1717855"/>
      </dsp:txXfrm>
    </dsp:sp>
    <dsp:sp modelId="{8C98224D-011B-46AB-BF00-7FC8070C1285}">
      <dsp:nvSpPr>
        <dsp:cNvPr id="0" name=""/>
        <dsp:cNvSpPr/>
      </dsp:nvSpPr>
      <dsp:spPr>
        <a:xfrm>
          <a:off x="6431370" y="1043"/>
          <a:ext cx="2863092" cy="17178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Provide resource/community service information at no </a:t>
          </a:r>
          <a:r>
            <a:rPr lang="en-US" sz="1900" kern="1200">
              <a:latin typeface="Corbel"/>
            </a:rPr>
            <a:t>or low cost</a:t>
          </a:r>
        </a:p>
      </dsp:txBody>
      <dsp:txXfrm>
        <a:off x="6431370" y="1043"/>
        <a:ext cx="2863092" cy="17178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20C1C-A31A-4B51-A805-3BA2538CC52A}">
      <dsp:nvSpPr>
        <dsp:cNvPr id="0" name=""/>
        <dsp:cNvSpPr/>
      </dsp:nvSpPr>
      <dsp:spPr>
        <a:xfrm>
          <a:off x="0" y="0"/>
          <a:ext cx="9283565" cy="241761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1" kern="1200"/>
            <a:t>Age</a:t>
          </a:r>
        </a:p>
        <a:p>
          <a:pPr marL="285750" lvl="1" indent="-285750" algn="l" defTabSz="1333500" rtl="0">
            <a:lnSpc>
              <a:spcPct val="90000"/>
            </a:lnSpc>
            <a:spcBef>
              <a:spcPct val="0"/>
            </a:spcBef>
            <a:spcAft>
              <a:spcPct val="15000"/>
            </a:spcAft>
            <a:buChar char="•"/>
          </a:pPr>
          <a:r>
            <a:rPr lang="en-US" sz="3000" kern="1200"/>
            <a:t>60</a:t>
          </a:r>
          <a:r>
            <a:rPr lang="en-US" sz="3000" kern="1200">
              <a:latin typeface="Corbel" panose="020B0503020204020204"/>
            </a:rPr>
            <a:t>+</a:t>
          </a:r>
          <a:endParaRPr lang="en-US" sz="3000" kern="1200"/>
        </a:p>
        <a:p>
          <a:pPr marL="285750" lvl="1" indent="-285750" algn="l" defTabSz="1333500">
            <a:lnSpc>
              <a:spcPct val="90000"/>
            </a:lnSpc>
            <a:spcBef>
              <a:spcPct val="0"/>
            </a:spcBef>
            <a:spcAft>
              <a:spcPct val="15000"/>
            </a:spcAft>
            <a:buChar char="•"/>
          </a:pPr>
          <a:r>
            <a:rPr lang="en-US" sz="3000" kern="1200"/>
            <a:t>Under age 60 with a diagnosis of Alzheimer’s or related Dementia disorder</a:t>
          </a:r>
        </a:p>
      </dsp:txBody>
      <dsp:txXfrm>
        <a:off x="2098475" y="0"/>
        <a:ext cx="7185090" cy="2417618"/>
      </dsp:txXfrm>
    </dsp:sp>
    <dsp:sp modelId="{336AE595-207B-4EEE-A9E3-AF88E1A336E3}">
      <dsp:nvSpPr>
        <dsp:cNvPr id="0" name=""/>
        <dsp:cNvSpPr/>
      </dsp:nvSpPr>
      <dsp:spPr>
        <a:xfrm>
          <a:off x="189866" y="260058"/>
          <a:ext cx="1856713" cy="193409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A58272E-8310-4DDB-B662-9E9FCEB54E21}">
      <dsp:nvSpPr>
        <dsp:cNvPr id="0" name=""/>
        <dsp:cNvSpPr/>
      </dsp:nvSpPr>
      <dsp:spPr>
        <a:xfrm>
          <a:off x="0" y="2659380"/>
          <a:ext cx="9283565" cy="241761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1" kern="1200"/>
            <a:t>Residence</a:t>
          </a:r>
        </a:p>
        <a:p>
          <a:pPr marL="285750" lvl="1" indent="-285750" algn="l" defTabSz="1333500">
            <a:lnSpc>
              <a:spcPct val="90000"/>
            </a:lnSpc>
            <a:spcBef>
              <a:spcPct val="0"/>
            </a:spcBef>
            <a:spcAft>
              <a:spcPct val="15000"/>
            </a:spcAft>
            <a:buChar char="•"/>
          </a:pPr>
          <a:r>
            <a:rPr lang="en-US" sz="3000" kern="1200"/>
            <a:t>Resident of Massachusetts </a:t>
          </a:r>
        </a:p>
        <a:p>
          <a:pPr marL="285750" lvl="1" indent="-285750" algn="l" defTabSz="1333500">
            <a:lnSpc>
              <a:spcPct val="90000"/>
            </a:lnSpc>
            <a:spcBef>
              <a:spcPct val="0"/>
            </a:spcBef>
            <a:spcAft>
              <a:spcPct val="15000"/>
            </a:spcAft>
            <a:buChar char="•"/>
          </a:pPr>
          <a:r>
            <a:rPr lang="en-US" sz="3000" kern="1200"/>
            <a:t>Not living in an institutional setting or Assisted Living Residence</a:t>
          </a:r>
        </a:p>
      </dsp:txBody>
      <dsp:txXfrm>
        <a:off x="2098475" y="2659380"/>
        <a:ext cx="7185090" cy="2417618"/>
      </dsp:txXfrm>
    </dsp:sp>
    <dsp:sp modelId="{80016BE1-A1F6-482F-B9DF-7530B490B9DD}">
      <dsp:nvSpPr>
        <dsp:cNvPr id="0" name=""/>
        <dsp:cNvSpPr/>
      </dsp:nvSpPr>
      <dsp:spPr>
        <a:xfrm>
          <a:off x="241761" y="2901141"/>
          <a:ext cx="1856713" cy="193409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B6DE2-BF93-4709-8964-C38D49A6B527}">
      <dsp:nvSpPr>
        <dsp:cNvPr id="0" name=""/>
        <dsp:cNvSpPr/>
      </dsp:nvSpPr>
      <dsp:spPr>
        <a:xfrm>
          <a:off x="0" y="940134"/>
          <a:ext cx="5840185" cy="2608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3263" tIns="479044" rIns="453263" bIns="163576" numCol="1" spcCol="1270" anchor="t" anchorCtr="0">
          <a:noAutofit/>
        </a:bodyPr>
        <a:lstStyle/>
        <a:p>
          <a:pPr marL="228600" lvl="1" indent="-228600" algn="l" defTabSz="1022350" rtl="0">
            <a:lnSpc>
              <a:spcPct val="90000"/>
            </a:lnSpc>
            <a:spcBef>
              <a:spcPct val="0"/>
            </a:spcBef>
            <a:spcAft>
              <a:spcPct val="15000"/>
            </a:spcAft>
            <a:buNone/>
          </a:pPr>
          <a:r>
            <a:rPr lang="en-US" sz="2300" kern="1200">
              <a:solidFill>
                <a:schemeClr val="accent3"/>
              </a:solidFill>
              <a:latin typeface="Corbel" panose="020B0503020204020204"/>
            </a:rPr>
            <a:t>Establishes the</a:t>
          </a:r>
          <a:r>
            <a:rPr lang="en-US" sz="2300" kern="1200">
              <a:solidFill>
                <a:schemeClr val="accent3"/>
              </a:solidFill>
            </a:rPr>
            <a:t> payment rates for certain elder care services provided to clients of the Executive Office of Aging &amp; Independence (AGE) by Aging Services Access Points (ASAPs) and other designated providers</a:t>
          </a:r>
        </a:p>
      </dsp:txBody>
      <dsp:txXfrm>
        <a:off x="0" y="940134"/>
        <a:ext cx="5840185" cy="2608200"/>
      </dsp:txXfrm>
    </dsp:sp>
    <dsp:sp modelId="{E4979AB3-2F5C-4B35-AABB-67E77CBFC3EE}">
      <dsp:nvSpPr>
        <dsp:cNvPr id="0" name=""/>
        <dsp:cNvSpPr/>
      </dsp:nvSpPr>
      <dsp:spPr>
        <a:xfrm>
          <a:off x="292009" y="600654"/>
          <a:ext cx="4088129"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522" tIns="0" rIns="154522" bIns="0" numCol="1" spcCol="1270" anchor="ctr" anchorCtr="0">
          <a:noAutofit/>
        </a:bodyPr>
        <a:lstStyle/>
        <a:p>
          <a:pPr marL="0" lvl="0" indent="0" algn="l" defTabSz="1022350">
            <a:lnSpc>
              <a:spcPct val="90000"/>
            </a:lnSpc>
            <a:spcBef>
              <a:spcPct val="0"/>
            </a:spcBef>
            <a:spcAft>
              <a:spcPct val="35000"/>
            </a:spcAft>
            <a:buNone/>
          </a:pPr>
          <a:r>
            <a:rPr lang="en-US" sz="2300" kern="1200"/>
            <a:t>Rate Regulations: 101 CMR 417</a:t>
          </a:r>
        </a:p>
      </dsp:txBody>
      <dsp:txXfrm>
        <a:off x="325153" y="633798"/>
        <a:ext cx="4021841"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D7C7E-34BE-43DE-99B4-9C1A2AD0B3E4}">
      <dsp:nvSpPr>
        <dsp:cNvPr id="0" name=""/>
        <dsp:cNvSpPr/>
      </dsp:nvSpPr>
      <dsp:spPr>
        <a:xfrm rot="5400000">
          <a:off x="2355764" y="-283924"/>
          <a:ext cx="2115964" cy="32129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l" defTabSz="2489200">
            <a:lnSpc>
              <a:spcPct val="90000"/>
            </a:lnSpc>
            <a:spcBef>
              <a:spcPct val="0"/>
            </a:spcBef>
            <a:spcAft>
              <a:spcPct val="15000"/>
            </a:spcAft>
            <a:buNone/>
          </a:pPr>
          <a:r>
            <a:rPr lang="en-US" sz="5600" kern="1200">
              <a:solidFill>
                <a:schemeClr val="accent3"/>
              </a:solidFill>
            </a:rPr>
            <a:t>$457.71</a:t>
          </a:r>
        </a:p>
      </dsp:txBody>
      <dsp:txXfrm rot="-5400000">
        <a:off x="1807278" y="367855"/>
        <a:ext cx="3109645" cy="1909378"/>
      </dsp:txXfrm>
    </dsp:sp>
    <dsp:sp modelId="{71281DF7-6E36-4A03-90A8-625D85B921A2}">
      <dsp:nvSpPr>
        <dsp:cNvPr id="0" name=""/>
        <dsp:cNvSpPr/>
      </dsp:nvSpPr>
      <dsp:spPr>
        <a:xfrm>
          <a:off x="0" y="66"/>
          <a:ext cx="1807277" cy="26449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a:t>Home Care Program Monthly </a:t>
          </a:r>
          <a:r>
            <a:rPr lang="en-US" sz="2400" kern="1200">
              <a:latin typeface="Corbel" panose="020B0503020204020204"/>
            </a:rPr>
            <a:t>Purchase of Service (POS)</a:t>
          </a:r>
          <a:r>
            <a:rPr lang="en-US" sz="2400" kern="1200"/>
            <a:t> Rate</a:t>
          </a:r>
        </a:p>
      </dsp:txBody>
      <dsp:txXfrm>
        <a:off x="88224" y="88290"/>
        <a:ext cx="1630829" cy="2468507"/>
      </dsp:txXfrm>
    </dsp:sp>
    <dsp:sp modelId="{53F79652-8F84-4DCD-AF1B-16A782769D69}">
      <dsp:nvSpPr>
        <dsp:cNvPr id="0" name=""/>
        <dsp:cNvSpPr/>
      </dsp:nvSpPr>
      <dsp:spPr>
        <a:xfrm rot="5400000">
          <a:off x="2355764" y="2493278"/>
          <a:ext cx="2115964" cy="32129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l" defTabSz="2489200">
            <a:lnSpc>
              <a:spcPct val="90000"/>
            </a:lnSpc>
            <a:spcBef>
              <a:spcPct val="0"/>
            </a:spcBef>
            <a:spcAft>
              <a:spcPct val="15000"/>
            </a:spcAft>
            <a:buNone/>
          </a:pPr>
          <a:r>
            <a:rPr lang="en-US" sz="5600" kern="1200">
              <a:solidFill>
                <a:schemeClr val="accent3"/>
              </a:solidFill>
            </a:rPr>
            <a:t>$1025.12</a:t>
          </a:r>
        </a:p>
      </dsp:txBody>
      <dsp:txXfrm rot="-5400000">
        <a:off x="1807278" y="3145058"/>
        <a:ext cx="3109645" cy="1909378"/>
      </dsp:txXfrm>
    </dsp:sp>
    <dsp:sp modelId="{0A8D9768-6EC3-4363-B01A-616AEB823D1B}">
      <dsp:nvSpPr>
        <dsp:cNvPr id="0" name=""/>
        <dsp:cNvSpPr/>
      </dsp:nvSpPr>
      <dsp:spPr>
        <a:xfrm>
          <a:off x="0" y="2777269"/>
          <a:ext cx="1807277" cy="26449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Enhanced Community Options Program (ECOP) Monthly POS Rate</a:t>
          </a:r>
        </a:p>
      </dsp:txBody>
      <dsp:txXfrm>
        <a:off x="88224" y="2865493"/>
        <a:ext cx="1630829" cy="24685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58A24-E116-48E6-9C17-5AAD9E774590}">
      <dsp:nvSpPr>
        <dsp:cNvPr id="0" name=""/>
        <dsp:cNvSpPr/>
      </dsp:nvSpPr>
      <dsp:spPr>
        <a:xfrm>
          <a:off x="10361" y="137021"/>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Adult Day Health </a:t>
          </a:r>
        </a:p>
      </dsp:txBody>
      <dsp:txXfrm>
        <a:off x="10361" y="137021"/>
        <a:ext cx="1548487" cy="929092"/>
      </dsp:txXfrm>
    </dsp:sp>
    <dsp:sp modelId="{284918E1-0EFB-41C2-8635-234C7D5FB6A9}">
      <dsp:nvSpPr>
        <dsp:cNvPr id="0" name=""/>
        <dsp:cNvSpPr/>
      </dsp:nvSpPr>
      <dsp:spPr>
        <a:xfrm>
          <a:off x="1713697" y="137021"/>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Alzheimer’s / Dementia Coaching</a:t>
          </a:r>
        </a:p>
      </dsp:txBody>
      <dsp:txXfrm>
        <a:off x="1713697" y="137021"/>
        <a:ext cx="1548487" cy="929092"/>
      </dsp:txXfrm>
    </dsp:sp>
    <dsp:sp modelId="{AAA9CA8B-6B07-4E50-8868-37C40DE749E1}">
      <dsp:nvSpPr>
        <dsp:cNvPr id="0" name=""/>
        <dsp:cNvSpPr/>
      </dsp:nvSpPr>
      <dsp:spPr>
        <a:xfrm>
          <a:off x="3417034" y="137021"/>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Assistive Technology for Telehealth</a:t>
          </a:r>
        </a:p>
      </dsp:txBody>
      <dsp:txXfrm>
        <a:off x="3417034" y="137021"/>
        <a:ext cx="1548487" cy="929092"/>
      </dsp:txXfrm>
    </dsp:sp>
    <dsp:sp modelId="{E614DA51-3A33-4477-AE61-69681B80BDDB}">
      <dsp:nvSpPr>
        <dsp:cNvPr id="0" name=""/>
        <dsp:cNvSpPr/>
      </dsp:nvSpPr>
      <dsp:spPr>
        <a:xfrm>
          <a:off x="5120370" y="137021"/>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Behavioral Health Services</a:t>
          </a:r>
        </a:p>
      </dsp:txBody>
      <dsp:txXfrm>
        <a:off x="5120370" y="137021"/>
        <a:ext cx="1548487" cy="929092"/>
      </dsp:txXfrm>
    </dsp:sp>
    <dsp:sp modelId="{6B7B7068-A751-484B-B51C-93B9FF5E6675}">
      <dsp:nvSpPr>
        <dsp:cNvPr id="0" name=""/>
        <dsp:cNvSpPr/>
      </dsp:nvSpPr>
      <dsp:spPr>
        <a:xfrm>
          <a:off x="6823707" y="137021"/>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Certified Older Adult Peer Specialists (COAPS)</a:t>
          </a:r>
        </a:p>
      </dsp:txBody>
      <dsp:txXfrm>
        <a:off x="6823707" y="137021"/>
        <a:ext cx="1548487" cy="929092"/>
      </dsp:txXfrm>
    </dsp:sp>
    <dsp:sp modelId="{8EBF76B3-3CB8-4A7A-8F7D-780167E4F50E}">
      <dsp:nvSpPr>
        <dsp:cNvPr id="0" name=""/>
        <dsp:cNvSpPr/>
      </dsp:nvSpPr>
      <dsp:spPr>
        <a:xfrm>
          <a:off x="8527043" y="137021"/>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Chore Services</a:t>
          </a:r>
        </a:p>
      </dsp:txBody>
      <dsp:txXfrm>
        <a:off x="8527043" y="137021"/>
        <a:ext cx="1548487" cy="929092"/>
      </dsp:txXfrm>
    </dsp:sp>
    <dsp:sp modelId="{720040F1-E09E-4614-9662-A7E4AE3A9054}">
      <dsp:nvSpPr>
        <dsp:cNvPr id="0" name=""/>
        <dsp:cNvSpPr/>
      </dsp:nvSpPr>
      <dsp:spPr>
        <a:xfrm>
          <a:off x="10230379" y="137021"/>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Companion Services</a:t>
          </a:r>
        </a:p>
      </dsp:txBody>
      <dsp:txXfrm>
        <a:off x="10230379" y="137021"/>
        <a:ext cx="1548487" cy="929092"/>
      </dsp:txXfrm>
    </dsp:sp>
    <dsp:sp modelId="{B331D09D-4160-4042-BC33-6D8B71E70CB1}">
      <dsp:nvSpPr>
        <dsp:cNvPr id="0" name=""/>
        <dsp:cNvSpPr/>
      </dsp:nvSpPr>
      <dsp:spPr>
        <a:xfrm>
          <a:off x="10361" y="1220962"/>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Complex Care Training and Oversight</a:t>
          </a:r>
        </a:p>
      </dsp:txBody>
      <dsp:txXfrm>
        <a:off x="10361" y="1220962"/>
        <a:ext cx="1548487" cy="929092"/>
      </dsp:txXfrm>
    </dsp:sp>
    <dsp:sp modelId="{D88C166F-3A4E-4244-85C8-276E662967CB}">
      <dsp:nvSpPr>
        <dsp:cNvPr id="0" name=""/>
        <dsp:cNvSpPr/>
      </dsp:nvSpPr>
      <dsp:spPr>
        <a:xfrm>
          <a:off x="1713697" y="1220962"/>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Dementia Day Care</a:t>
          </a:r>
        </a:p>
      </dsp:txBody>
      <dsp:txXfrm>
        <a:off x="1713697" y="1220962"/>
        <a:ext cx="1548487" cy="929092"/>
      </dsp:txXfrm>
    </dsp:sp>
    <dsp:sp modelId="{5262DF33-51B3-4823-A5B0-FA634105C3A6}">
      <dsp:nvSpPr>
        <dsp:cNvPr id="0" name=""/>
        <dsp:cNvSpPr/>
      </dsp:nvSpPr>
      <dsp:spPr>
        <a:xfrm>
          <a:off x="3417034" y="1220962"/>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Electronic Comfort Pets</a:t>
          </a:r>
        </a:p>
      </dsp:txBody>
      <dsp:txXfrm>
        <a:off x="3417034" y="1220962"/>
        <a:ext cx="1548487" cy="929092"/>
      </dsp:txXfrm>
    </dsp:sp>
    <dsp:sp modelId="{CDCBBE00-CB25-4BB2-95F6-F013196577C1}">
      <dsp:nvSpPr>
        <dsp:cNvPr id="0" name=""/>
        <dsp:cNvSpPr/>
      </dsp:nvSpPr>
      <dsp:spPr>
        <a:xfrm>
          <a:off x="5120370" y="1220962"/>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Emergency Shelter</a:t>
          </a:r>
        </a:p>
      </dsp:txBody>
      <dsp:txXfrm>
        <a:off x="5120370" y="1220962"/>
        <a:ext cx="1548487" cy="929092"/>
      </dsp:txXfrm>
    </dsp:sp>
    <dsp:sp modelId="{7B2C0B88-83D1-479E-9DD2-0DD2BBFD7EF8}">
      <dsp:nvSpPr>
        <dsp:cNvPr id="0" name=""/>
        <dsp:cNvSpPr/>
      </dsp:nvSpPr>
      <dsp:spPr>
        <a:xfrm>
          <a:off x="6823707" y="1220962"/>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Evidence Based Education Programs</a:t>
          </a:r>
        </a:p>
      </dsp:txBody>
      <dsp:txXfrm>
        <a:off x="6823707" y="1220962"/>
        <a:ext cx="1548487" cy="929092"/>
      </dsp:txXfrm>
    </dsp:sp>
    <dsp:sp modelId="{3EE070CA-3235-4CBE-8877-ADCE2FB78084}">
      <dsp:nvSpPr>
        <dsp:cNvPr id="0" name=""/>
        <dsp:cNvSpPr/>
      </dsp:nvSpPr>
      <dsp:spPr>
        <a:xfrm>
          <a:off x="8527043" y="1220962"/>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Goal Engagement</a:t>
          </a:r>
        </a:p>
      </dsp:txBody>
      <dsp:txXfrm>
        <a:off x="8527043" y="1220962"/>
        <a:ext cx="1548487" cy="929092"/>
      </dsp:txXfrm>
    </dsp:sp>
    <dsp:sp modelId="{DE483122-5587-4EB6-8F84-A9399BBC18E4}">
      <dsp:nvSpPr>
        <dsp:cNvPr id="0" name=""/>
        <dsp:cNvSpPr/>
      </dsp:nvSpPr>
      <dsp:spPr>
        <a:xfrm>
          <a:off x="10230379" y="1220962"/>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Grocery Shopping or Delivery</a:t>
          </a:r>
        </a:p>
      </dsp:txBody>
      <dsp:txXfrm>
        <a:off x="10230379" y="1220962"/>
        <a:ext cx="1548487" cy="929092"/>
      </dsp:txXfrm>
    </dsp:sp>
    <dsp:sp modelId="{8FD961B7-8EB1-418A-A018-2CB9E06CF23F}">
      <dsp:nvSpPr>
        <dsp:cNvPr id="0" name=""/>
        <dsp:cNvSpPr/>
      </dsp:nvSpPr>
      <dsp:spPr>
        <a:xfrm>
          <a:off x="10361" y="2304903"/>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Home Based Wandering Response Systems</a:t>
          </a:r>
        </a:p>
      </dsp:txBody>
      <dsp:txXfrm>
        <a:off x="10361" y="2304903"/>
        <a:ext cx="1548487" cy="929092"/>
      </dsp:txXfrm>
    </dsp:sp>
    <dsp:sp modelId="{20C1F1B3-9197-445F-93F9-6614511DDB83}">
      <dsp:nvSpPr>
        <dsp:cNvPr id="0" name=""/>
        <dsp:cNvSpPr/>
      </dsp:nvSpPr>
      <dsp:spPr>
        <a:xfrm>
          <a:off x="1713697" y="2304903"/>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Home Delivered Meals</a:t>
          </a:r>
        </a:p>
      </dsp:txBody>
      <dsp:txXfrm>
        <a:off x="1713697" y="2304903"/>
        <a:ext cx="1548487" cy="929092"/>
      </dsp:txXfrm>
    </dsp:sp>
    <dsp:sp modelId="{2CBF26A1-A248-42FA-BC35-E98A71CC64D6}">
      <dsp:nvSpPr>
        <dsp:cNvPr id="0" name=""/>
        <dsp:cNvSpPr/>
      </dsp:nvSpPr>
      <dsp:spPr>
        <a:xfrm>
          <a:off x="3417034" y="2304903"/>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Home Delivery of Pre-Packaged Medication</a:t>
          </a:r>
        </a:p>
      </dsp:txBody>
      <dsp:txXfrm>
        <a:off x="3417034" y="2304903"/>
        <a:ext cx="1548487" cy="929092"/>
      </dsp:txXfrm>
    </dsp:sp>
    <dsp:sp modelId="{5C0C0872-DD4E-4963-A174-3A22B253F36C}">
      <dsp:nvSpPr>
        <dsp:cNvPr id="0" name=""/>
        <dsp:cNvSpPr/>
      </dsp:nvSpPr>
      <dsp:spPr>
        <a:xfrm>
          <a:off x="5120370" y="2304903"/>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Home health Services</a:t>
          </a:r>
        </a:p>
      </dsp:txBody>
      <dsp:txXfrm>
        <a:off x="5120370" y="2304903"/>
        <a:ext cx="1548487" cy="929092"/>
      </dsp:txXfrm>
    </dsp:sp>
    <dsp:sp modelId="{02CC147F-EE11-4C10-9101-EBAEFF60C298}">
      <dsp:nvSpPr>
        <dsp:cNvPr id="0" name=""/>
        <dsp:cNvSpPr/>
      </dsp:nvSpPr>
      <dsp:spPr>
        <a:xfrm>
          <a:off x="6823707" y="2304903"/>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Home Safety –Independence Evaluation</a:t>
          </a:r>
        </a:p>
      </dsp:txBody>
      <dsp:txXfrm>
        <a:off x="6823707" y="2304903"/>
        <a:ext cx="1548487" cy="929092"/>
      </dsp:txXfrm>
    </dsp:sp>
    <dsp:sp modelId="{03FB41D1-17A5-4D07-BD42-937CD8CA18C9}">
      <dsp:nvSpPr>
        <dsp:cNvPr id="0" name=""/>
        <dsp:cNvSpPr/>
      </dsp:nvSpPr>
      <dsp:spPr>
        <a:xfrm>
          <a:off x="8527043" y="2304903"/>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Homemaker Services</a:t>
          </a:r>
        </a:p>
      </dsp:txBody>
      <dsp:txXfrm>
        <a:off x="8527043" y="2304903"/>
        <a:ext cx="1548487" cy="929092"/>
      </dsp:txXfrm>
    </dsp:sp>
    <dsp:sp modelId="{C7E3A89D-D674-4D01-9C2B-54A2C70AC39E}">
      <dsp:nvSpPr>
        <dsp:cNvPr id="0" name=""/>
        <dsp:cNvSpPr/>
      </dsp:nvSpPr>
      <dsp:spPr>
        <a:xfrm>
          <a:off x="10230379" y="2304903"/>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Laundry Service</a:t>
          </a:r>
        </a:p>
      </dsp:txBody>
      <dsp:txXfrm>
        <a:off x="10230379" y="2304903"/>
        <a:ext cx="1548487" cy="929092"/>
      </dsp:txXfrm>
    </dsp:sp>
    <dsp:sp modelId="{4D4EF0BD-B88D-4091-A255-C5D7A7DFEACB}">
      <dsp:nvSpPr>
        <dsp:cNvPr id="0" name=""/>
        <dsp:cNvSpPr/>
      </dsp:nvSpPr>
      <dsp:spPr>
        <a:xfrm>
          <a:off x="10361" y="3388845"/>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Medication Dispensing System</a:t>
          </a:r>
        </a:p>
      </dsp:txBody>
      <dsp:txXfrm>
        <a:off x="10361" y="3388845"/>
        <a:ext cx="1548487" cy="929092"/>
      </dsp:txXfrm>
    </dsp:sp>
    <dsp:sp modelId="{A49918CD-5C5C-4B28-8A77-FEE488D77E71}">
      <dsp:nvSpPr>
        <dsp:cNvPr id="0" name=""/>
        <dsp:cNvSpPr/>
      </dsp:nvSpPr>
      <dsp:spPr>
        <a:xfrm>
          <a:off x="1713697" y="3388845"/>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Money Management</a:t>
          </a:r>
        </a:p>
      </dsp:txBody>
      <dsp:txXfrm>
        <a:off x="1713697" y="3388845"/>
        <a:ext cx="1548487" cy="929092"/>
      </dsp:txXfrm>
    </dsp:sp>
    <dsp:sp modelId="{587010F6-E152-44E6-9772-98170EE2B7BE}">
      <dsp:nvSpPr>
        <dsp:cNvPr id="0" name=""/>
        <dsp:cNvSpPr/>
      </dsp:nvSpPr>
      <dsp:spPr>
        <a:xfrm>
          <a:off x="3417034" y="3388845"/>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Nutritional Assessment</a:t>
          </a:r>
        </a:p>
      </dsp:txBody>
      <dsp:txXfrm>
        <a:off x="3417034" y="3388845"/>
        <a:ext cx="1548487" cy="929092"/>
      </dsp:txXfrm>
    </dsp:sp>
    <dsp:sp modelId="{D00BBC91-3BC1-483B-835C-79D4C938EA8C}">
      <dsp:nvSpPr>
        <dsp:cNvPr id="0" name=""/>
        <dsp:cNvSpPr/>
      </dsp:nvSpPr>
      <dsp:spPr>
        <a:xfrm>
          <a:off x="5120370" y="3388845"/>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Orientation and Mobility</a:t>
          </a:r>
        </a:p>
      </dsp:txBody>
      <dsp:txXfrm>
        <a:off x="5120370" y="3388845"/>
        <a:ext cx="1548487" cy="929092"/>
      </dsp:txXfrm>
    </dsp:sp>
    <dsp:sp modelId="{54955D90-4A61-46AD-9658-EFD27BB5B07B}">
      <dsp:nvSpPr>
        <dsp:cNvPr id="0" name=""/>
        <dsp:cNvSpPr/>
      </dsp:nvSpPr>
      <dsp:spPr>
        <a:xfrm>
          <a:off x="6823707" y="3388845"/>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Personal Care</a:t>
          </a:r>
        </a:p>
      </dsp:txBody>
      <dsp:txXfrm>
        <a:off x="6823707" y="3388845"/>
        <a:ext cx="1548487" cy="929092"/>
      </dsp:txXfrm>
    </dsp:sp>
    <dsp:sp modelId="{18C4C24E-3602-46F2-BE21-76518E0E6E5C}">
      <dsp:nvSpPr>
        <dsp:cNvPr id="0" name=""/>
        <dsp:cNvSpPr/>
      </dsp:nvSpPr>
      <dsp:spPr>
        <a:xfrm>
          <a:off x="8527043" y="3388845"/>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Personal Emergency Response System</a:t>
          </a:r>
        </a:p>
      </dsp:txBody>
      <dsp:txXfrm>
        <a:off x="8527043" y="3388845"/>
        <a:ext cx="1548487" cy="929092"/>
      </dsp:txXfrm>
    </dsp:sp>
    <dsp:sp modelId="{F8530F33-F305-4F27-921A-B85CDEFE6E1D}">
      <dsp:nvSpPr>
        <dsp:cNvPr id="0" name=""/>
        <dsp:cNvSpPr/>
      </dsp:nvSpPr>
      <dsp:spPr>
        <a:xfrm>
          <a:off x="10230379" y="3388845"/>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Respite Care</a:t>
          </a:r>
        </a:p>
      </dsp:txBody>
      <dsp:txXfrm>
        <a:off x="10230379" y="3388845"/>
        <a:ext cx="1548487" cy="929092"/>
      </dsp:txXfrm>
    </dsp:sp>
    <dsp:sp modelId="{AB3D6FF2-137E-4887-B902-54257A1B912F}">
      <dsp:nvSpPr>
        <dsp:cNvPr id="0" name=""/>
        <dsp:cNvSpPr/>
      </dsp:nvSpPr>
      <dsp:spPr>
        <a:xfrm>
          <a:off x="10361" y="4472786"/>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Supportive Day Care</a:t>
          </a:r>
        </a:p>
      </dsp:txBody>
      <dsp:txXfrm>
        <a:off x="10361" y="4472786"/>
        <a:ext cx="1548487" cy="929092"/>
      </dsp:txXfrm>
    </dsp:sp>
    <dsp:sp modelId="{7FE74CAC-BB16-4CCF-9FDC-0B670C6C93AE}">
      <dsp:nvSpPr>
        <dsp:cNvPr id="0" name=""/>
        <dsp:cNvSpPr/>
      </dsp:nvSpPr>
      <dsp:spPr>
        <a:xfrm>
          <a:off x="1713697" y="4472786"/>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Supportive Home Care Aide</a:t>
          </a:r>
        </a:p>
      </dsp:txBody>
      <dsp:txXfrm>
        <a:off x="1713697" y="4472786"/>
        <a:ext cx="1548487" cy="929092"/>
      </dsp:txXfrm>
    </dsp:sp>
    <dsp:sp modelId="{06556D9E-573D-4A85-A6AD-88DED1031866}">
      <dsp:nvSpPr>
        <dsp:cNvPr id="0" name=""/>
        <dsp:cNvSpPr/>
      </dsp:nvSpPr>
      <dsp:spPr>
        <a:xfrm>
          <a:off x="3417034" y="4472786"/>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Transitional Assistance</a:t>
          </a:r>
        </a:p>
      </dsp:txBody>
      <dsp:txXfrm>
        <a:off x="3417034" y="4472786"/>
        <a:ext cx="1548487" cy="929092"/>
      </dsp:txXfrm>
    </dsp:sp>
    <dsp:sp modelId="{8A959ACA-7F2E-409B-82CA-4BBE1363AA91}">
      <dsp:nvSpPr>
        <dsp:cNvPr id="0" name=""/>
        <dsp:cNvSpPr/>
      </dsp:nvSpPr>
      <dsp:spPr>
        <a:xfrm>
          <a:off x="5120370" y="4472786"/>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Transportation</a:t>
          </a:r>
        </a:p>
      </dsp:txBody>
      <dsp:txXfrm>
        <a:off x="5120370" y="4472786"/>
        <a:ext cx="1548487" cy="929092"/>
      </dsp:txXfrm>
    </dsp:sp>
    <dsp:sp modelId="{5A506ACC-2F2F-42FC-9093-808FD2EE4A77}">
      <dsp:nvSpPr>
        <dsp:cNvPr id="0" name=""/>
        <dsp:cNvSpPr/>
      </dsp:nvSpPr>
      <dsp:spPr>
        <a:xfrm>
          <a:off x="6823707" y="4472786"/>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Virtual </a:t>
          </a:r>
          <a:r>
            <a:rPr lang="en-US" sz="1600" kern="1200" dirty="0">
              <a:solidFill>
                <a:schemeClr val="tx1"/>
              </a:solidFill>
            </a:rPr>
            <a:t>Communication</a:t>
          </a:r>
          <a:r>
            <a:rPr lang="en-US" sz="1700" kern="1200" dirty="0">
              <a:solidFill>
                <a:schemeClr val="tx1"/>
              </a:solidFill>
            </a:rPr>
            <a:t> &amp; Monitoring</a:t>
          </a:r>
        </a:p>
      </dsp:txBody>
      <dsp:txXfrm>
        <a:off x="6823707" y="4472786"/>
        <a:ext cx="1548487" cy="929092"/>
      </dsp:txXfrm>
    </dsp:sp>
    <dsp:sp modelId="{EED46F7D-217D-4154-9BA0-98161657FA8C}">
      <dsp:nvSpPr>
        <dsp:cNvPr id="0" name=""/>
        <dsp:cNvSpPr/>
      </dsp:nvSpPr>
      <dsp:spPr>
        <a:xfrm>
          <a:off x="8527043" y="4472786"/>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Vision Rehabilitation</a:t>
          </a:r>
        </a:p>
      </dsp:txBody>
      <dsp:txXfrm>
        <a:off x="8527043" y="4472786"/>
        <a:ext cx="1548487" cy="929092"/>
      </dsp:txXfrm>
    </dsp:sp>
    <dsp:sp modelId="{6C3DAE2E-5A9F-4D27-A669-DCB0CAA23EEE}">
      <dsp:nvSpPr>
        <dsp:cNvPr id="0" name=""/>
        <dsp:cNvSpPr/>
      </dsp:nvSpPr>
      <dsp:spPr>
        <a:xfrm>
          <a:off x="10230379" y="4472786"/>
          <a:ext cx="1548487" cy="92909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Aide Assisted Transportation </a:t>
          </a:r>
        </a:p>
      </dsp:txBody>
      <dsp:txXfrm>
        <a:off x="10230379" y="4472786"/>
        <a:ext cx="1548487" cy="9290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F95E2-EAD0-4272-B014-CD938A4756FC}">
      <dsp:nvSpPr>
        <dsp:cNvPr id="0" name=""/>
        <dsp:cNvSpPr/>
      </dsp:nvSpPr>
      <dsp:spPr>
        <a:xfrm>
          <a:off x="189342" y="1899"/>
          <a:ext cx="1963176" cy="981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prstClr val="white"/>
              </a:solidFill>
              <a:latin typeface="+mj-lt"/>
              <a:cs typeface="Arial"/>
            </a:rPr>
            <a:t>Home Care Basic-Non-Waiver</a:t>
          </a:r>
          <a:endParaRPr lang="en-US" sz="2000" kern="1200">
            <a:latin typeface="+mj-lt"/>
          </a:endParaRPr>
        </a:p>
      </dsp:txBody>
      <dsp:txXfrm>
        <a:off x="218092" y="30649"/>
        <a:ext cx="1905676" cy="924088"/>
      </dsp:txXfrm>
    </dsp:sp>
    <dsp:sp modelId="{EE5C0C9C-65BE-43A3-8061-1A11F1D9B814}">
      <dsp:nvSpPr>
        <dsp:cNvPr id="0" name=""/>
        <dsp:cNvSpPr/>
      </dsp:nvSpPr>
      <dsp:spPr>
        <a:xfrm>
          <a:off x="385660" y="983487"/>
          <a:ext cx="196317" cy="1479611"/>
        </a:xfrm>
        <a:custGeom>
          <a:avLst/>
          <a:gdLst/>
          <a:ahLst/>
          <a:cxnLst/>
          <a:rect l="0" t="0" r="0" b="0"/>
          <a:pathLst>
            <a:path>
              <a:moveTo>
                <a:pt x="0" y="0"/>
              </a:moveTo>
              <a:lnTo>
                <a:pt x="0" y="1479611"/>
              </a:lnTo>
              <a:lnTo>
                <a:pt x="196317" y="14796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BD5A2F-761B-4909-B9CC-738797A86C2E}">
      <dsp:nvSpPr>
        <dsp:cNvPr id="0" name=""/>
        <dsp:cNvSpPr/>
      </dsp:nvSpPr>
      <dsp:spPr>
        <a:xfrm>
          <a:off x="581977" y="1228884"/>
          <a:ext cx="2452996" cy="2468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Arial"/>
              <a:cs typeface="Arial"/>
            </a:rPr>
            <a:t>Example Care Plan #1:</a:t>
          </a:r>
        </a:p>
        <a:p>
          <a:pPr marL="0" lvl="0" indent="0" algn="l"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Arial"/>
              <a:cs typeface="Arial"/>
            </a:rPr>
            <a:t>HDM 5/week</a:t>
          </a:r>
          <a:endParaRPr lang="en-US" sz="1600" kern="1200" dirty="0">
            <a:solidFill>
              <a:prstClr val="black">
                <a:hueOff val="0"/>
                <a:satOff val="0"/>
                <a:lumOff val="0"/>
                <a:alphaOff val="0"/>
              </a:prstClr>
            </a:solidFill>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Arial"/>
              <a:cs typeface="Arial"/>
            </a:rPr>
            <a:t>CDC 3 hours/week</a:t>
          </a:r>
          <a:endParaRPr lang="en-US" sz="1600" kern="1200" dirty="0">
            <a:solidFill>
              <a:prstClr val="black">
                <a:hueOff val="0"/>
                <a:satOff val="0"/>
                <a:lumOff val="0"/>
                <a:alphaOff val="0"/>
              </a:prstClr>
            </a:solidFill>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Arial"/>
              <a:cs typeface="Arial"/>
            </a:rPr>
            <a:t>Monthly Care Plan Cost: $501.50</a:t>
          </a:r>
        </a:p>
        <a:p>
          <a:pPr marL="0" lvl="0" indent="0" algn="l" defTabSz="711200">
            <a:lnSpc>
              <a:spcPct val="90000"/>
            </a:lnSpc>
            <a:spcBef>
              <a:spcPct val="0"/>
            </a:spcBef>
            <a:spcAft>
              <a:spcPct val="35000"/>
            </a:spcAft>
            <a:buNone/>
          </a:pPr>
          <a:r>
            <a:rPr lang="en-US" sz="1600" b="0" kern="1200" dirty="0">
              <a:solidFill>
                <a:prstClr val="black">
                  <a:hueOff val="0"/>
                  <a:satOff val="0"/>
                  <a:lumOff val="0"/>
                  <a:alphaOff val="0"/>
                </a:prstClr>
              </a:solidFill>
              <a:latin typeface="Arial"/>
              <a:cs typeface="Arial"/>
            </a:rPr>
            <a:t>HDM – $170.00</a:t>
          </a:r>
        </a:p>
        <a:p>
          <a:pPr marL="0" lvl="0" indent="0" algn="l" defTabSz="711200">
            <a:lnSpc>
              <a:spcPct val="90000"/>
            </a:lnSpc>
            <a:spcBef>
              <a:spcPct val="0"/>
            </a:spcBef>
            <a:spcAft>
              <a:spcPct val="35000"/>
            </a:spcAft>
            <a:buNone/>
          </a:pPr>
          <a:r>
            <a:rPr lang="en-US" sz="1600" b="0" kern="1200" dirty="0">
              <a:solidFill>
                <a:prstClr val="black">
                  <a:hueOff val="0"/>
                  <a:satOff val="0"/>
                  <a:lumOff val="0"/>
                  <a:alphaOff val="0"/>
                </a:prstClr>
              </a:solidFill>
              <a:latin typeface="Arial"/>
              <a:cs typeface="Arial"/>
            </a:rPr>
            <a:t>CDC - $282.00</a:t>
          </a:r>
        </a:p>
        <a:p>
          <a:pPr marL="0" lvl="0" indent="0" algn="l" defTabSz="711200">
            <a:lnSpc>
              <a:spcPct val="90000"/>
            </a:lnSpc>
            <a:spcBef>
              <a:spcPct val="0"/>
            </a:spcBef>
            <a:spcAft>
              <a:spcPct val="35000"/>
            </a:spcAft>
            <a:buNone/>
          </a:pPr>
          <a:r>
            <a:rPr lang="en-US" sz="1600" b="0" kern="1200" dirty="0">
              <a:solidFill>
                <a:prstClr val="black">
                  <a:hueOff val="0"/>
                  <a:satOff val="0"/>
                  <a:lumOff val="0"/>
                  <a:alphaOff val="0"/>
                </a:prstClr>
              </a:solidFill>
              <a:latin typeface="Arial"/>
              <a:cs typeface="Arial"/>
            </a:rPr>
            <a:t>Admin Task Fee – $49.50</a:t>
          </a:r>
        </a:p>
      </dsp:txBody>
      <dsp:txXfrm>
        <a:off x="653823" y="1300730"/>
        <a:ext cx="2309304" cy="2324736"/>
      </dsp:txXfrm>
    </dsp:sp>
    <dsp:sp modelId="{8EA99AE4-8E3C-4C57-A80B-25B6694EDC2E}">
      <dsp:nvSpPr>
        <dsp:cNvPr id="0" name=""/>
        <dsp:cNvSpPr/>
      </dsp:nvSpPr>
      <dsp:spPr>
        <a:xfrm>
          <a:off x="385660" y="983487"/>
          <a:ext cx="196317" cy="3450016"/>
        </a:xfrm>
        <a:custGeom>
          <a:avLst/>
          <a:gdLst/>
          <a:ahLst/>
          <a:cxnLst/>
          <a:rect l="0" t="0" r="0" b="0"/>
          <a:pathLst>
            <a:path>
              <a:moveTo>
                <a:pt x="0" y="0"/>
              </a:moveTo>
              <a:lnTo>
                <a:pt x="0" y="3450016"/>
              </a:lnTo>
              <a:lnTo>
                <a:pt x="196317" y="34500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9BE681-F596-45DA-9339-252C92AB5A15}">
      <dsp:nvSpPr>
        <dsp:cNvPr id="0" name=""/>
        <dsp:cNvSpPr/>
      </dsp:nvSpPr>
      <dsp:spPr>
        <a:xfrm>
          <a:off x="581977" y="3942710"/>
          <a:ext cx="1570540" cy="9815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mn-lt"/>
              <a:cs typeface="Arial"/>
            </a:rPr>
            <a:t>Consumer pays fixed monthly amounts: </a:t>
          </a:r>
        </a:p>
        <a:p>
          <a:pPr marL="0" lvl="0" indent="0" algn="ctr" defTabSz="711200">
            <a:lnSpc>
              <a:spcPct val="90000"/>
            </a:lnSpc>
            <a:spcBef>
              <a:spcPct val="0"/>
            </a:spcBef>
            <a:spcAft>
              <a:spcPct val="35000"/>
            </a:spcAft>
            <a:buNone/>
          </a:pPr>
          <a:r>
            <a:rPr lang="en-US" sz="1600" b="0" kern="1200" dirty="0">
              <a:solidFill>
                <a:prstClr val="black">
                  <a:hueOff val="0"/>
                  <a:satOff val="0"/>
                  <a:lumOff val="0"/>
                  <a:alphaOff val="0"/>
                </a:prstClr>
              </a:solidFill>
              <a:latin typeface="+mn-lt"/>
              <a:cs typeface="Arial"/>
            </a:rPr>
            <a:t>$10.00 - $199.00</a:t>
          </a:r>
        </a:p>
      </dsp:txBody>
      <dsp:txXfrm>
        <a:off x="610727" y="3971460"/>
        <a:ext cx="1513040" cy="924088"/>
      </dsp:txXfrm>
    </dsp:sp>
    <dsp:sp modelId="{D5A93F5E-66E3-463D-828C-54624B5FE25E}">
      <dsp:nvSpPr>
        <dsp:cNvPr id="0" name=""/>
        <dsp:cNvSpPr/>
      </dsp:nvSpPr>
      <dsp:spPr>
        <a:xfrm>
          <a:off x="3133132" y="1899"/>
          <a:ext cx="1963176" cy="981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prstClr val="white"/>
              </a:solidFill>
              <a:latin typeface="+mj-lt"/>
              <a:cs typeface="Arial"/>
            </a:rPr>
            <a:t>Home Care Percent Based</a:t>
          </a:r>
        </a:p>
      </dsp:txBody>
      <dsp:txXfrm>
        <a:off x="3161882" y="30649"/>
        <a:ext cx="1905676" cy="924088"/>
      </dsp:txXfrm>
    </dsp:sp>
    <dsp:sp modelId="{1CEE1668-C7CF-4FB0-B164-BBBA5F8592CE}">
      <dsp:nvSpPr>
        <dsp:cNvPr id="0" name=""/>
        <dsp:cNvSpPr/>
      </dsp:nvSpPr>
      <dsp:spPr>
        <a:xfrm>
          <a:off x="3329450" y="983487"/>
          <a:ext cx="196317" cy="1481780"/>
        </a:xfrm>
        <a:custGeom>
          <a:avLst/>
          <a:gdLst/>
          <a:ahLst/>
          <a:cxnLst/>
          <a:rect l="0" t="0" r="0" b="0"/>
          <a:pathLst>
            <a:path>
              <a:moveTo>
                <a:pt x="0" y="0"/>
              </a:moveTo>
              <a:lnTo>
                <a:pt x="0" y="1481780"/>
              </a:lnTo>
              <a:lnTo>
                <a:pt x="196317" y="14817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5BEFBD-D312-40FC-AC5D-5D6DA6B5F5BA}">
      <dsp:nvSpPr>
        <dsp:cNvPr id="0" name=""/>
        <dsp:cNvSpPr/>
      </dsp:nvSpPr>
      <dsp:spPr>
        <a:xfrm>
          <a:off x="3525768" y="1228884"/>
          <a:ext cx="2717648" cy="24727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Arial"/>
              <a:cs typeface="Arial"/>
            </a:rPr>
            <a:t>Example Care Plan #1:</a:t>
          </a:r>
        </a:p>
        <a:p>
          <a:pPr marL="0" lvl="0" indent="0" algn="l"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Arial"/>
              <a:cs typeface="Arial"/>
            </a:rPr>
            <a:t>HDM 5/week</a:t>
          </a:r>
          <a:endParaRPr lang="en-US" sz="1600" kern="1200" dirty="0">
            <a:solidFill>
              <a:prstClr val="black">
                <a:hueOff val="0"/>
                <a:satOff val="0"/>
                <a:lumOff val="0"/>
                <a:alphaOff val="0"/>
              </a:prstClr>
            </a:solidFill>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Arial"/>
              <a:cs typeface="Arial"/>
            </a:rPr>
            <a:t>CDC 4 hours/week</a:t>
          </a:r>
          <a:endParaRPr lang="en-US" sz="1600" kern="1200" dirty="0">
            <a:solidFill>
              <a:prstClr val="black">
                <a:hueOff val="0"/>
                <a:satOff val="0"/>
                <a:lumOff val="0"/>
                <a:alphaOff val="0"/>
              </a:prstClr>
            </a:solidFill>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Arial"/>
              <a:cs typeface="Arial"/>
            </a:rPr>
            <a:t>Monthly Care Plan Cost: $595.50</a:t>
          </a:r>
        </a:p>
        <a:p>
          <a:pPr marL="0" lvl="0" indent="0" algn="l"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Arial"/>
              <a:cs typeface="Arial"/>
            </a:rPr>
            <a:t>HDM – $170.00</a:t>
          </a:r>
        </a:p>
        <a:p>
          <a:pPr marL="0" lvl="0" indent="0" algn="l"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Arial" panose="020B0604020202020204" pitchFamily="34" charset="0"/>
              <a:cs typeface="Arial" panose="020B0604020202020204" pitchFamily="34" charset="0"/>
            </a:rPr>
            <a:t>CDC - $376.00</a:t>
          </a:r>
        </a:p>
        <a:p>
          <a:pPr marL="0" lvl="0" indent="0" algn="l" defTabSz="711200">
            <a:lnSpc>
              <a:spcPct val="90000"/>
            </a:lnSpc>
            <a:spcBef>
              <a:spcPct val="0"/>
            </a:spcBef>
            <a:spcAft>
              <a:spcPct val="35000"/>
            </a:spcAft>
            <a:buNone/>
          </a:pPr>
          <a:r>
            <a:rPr lang="en-US" sz="1600" b="0" kern="1200" dirty="0">
              <a:solidFill>
                <a:prstClr val="black">
                  <a:hueOff val="0"/>
                  <a:satOff val="0"/>
                  <a:lumOff val="0"/>
                  <a:alphaOff val="0"/>
                </a:prstClr>
              </a:solidFill>
              <a:latin typeface="Arial"/>
              <a:cs typeface="Arial"/>
            </a:rPr>
            <a:t>Admin Task Fee – $49.50</a:t>
          </a:r>
          <a:endParaRPr lang="en-US" sz="1600" kern="1200" dirty="0">
            <a:solidFill>
              <a:prstClr val="black">
                <a:hueOff val="0"/>
                <a:satOff val="0"/>
                <a:lumOff val="0"/>
                <a:alphaOff val="0"/>
              </a:prstClr>
            </a:solidFill>
            <a:latin typeface="Arial" panose="020B0604020202020204" pitchFamily="34" charset="0"/>
            <a:cs typeface="Arial" panose="020B0604020202020204" pitchFamily="34" charset="0"/>
          </a:endParaRPr>
        </a:p>
      </dsp:txBody>
      <dsp:txXfrm>
        <a:off x="3598193" y="1301309"/>
        <a:ext cx="2572798" cy="2327917"/>
      </dsp:txXfrm>
    </dsp:sp>
    <dsp:sp modelId="{EAE97EC4-E621-47C5-8763-63B3DED45DD0}">
      <dsp:nvSpPr>
        <dsp:cNvPr id="0" name=""/>
        <dsp:cNvSpPr/>
      </dsp:nvSpPr>
      <dsp:spPr>
        <a:xfrm>
          <a:off x="3329450" y="983487"/>
          <a:ext cx="196317" cy="3536794"/>
        </a:xfrm>
        <a:custGeom>
          <a:avLst/>
          <a:gdLst/>
          <a:ahLst/>
          <a:cxnLst/>
          <a:rect l="0" t="0" r="0" b="0"/>
          <a:pathLst>
            <a:path>
              <a:moveTo>
                <a:pt x="0" y="0"/>
              </a:moveTo>
              <a:lnTo>
                <a:pt x="0" y="3536794"/>
              </a:lnTo>
              <a:lnTo>
                <a:pt x="196317" y="35367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84A893-D7E2-498C-A524-3905E918B145}">
      <dsp:nvSpPr>
        <dsp:cNvPr id="0" name=""/>
        <dsp:cNvSpPr/>
      </dsp:nvSpPr>
      <dsp:spPr>
        <a:xfrm>
          <a:off x="3525768" y="3947049"/>
          <a:ext cx="2147636" cy="11464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prstClr val="black">
                  <a:hueOff val="0"/>
                  <a:satOff val="0"/>
                  <a:lumOff val="0"/>
                  <a:alphaOff val="0"/>
                </a:prstClr>
              </a:solidFill>
              <a:latin typeface="+mj-lt"/>
              <a:cs typeface="Arial"/>
            </a:rPr>
            <a:t>Consumer pays percentage of cost of services varying from:</a:t>
          </a:r>
        </a:p>
        <a:p>
          <a:pPr marL="0" lvl="0" indent="0" algn="ctr" defTabSz="711200">
            <a:lnSpc>
              <a:spcPct val="90000"/>
            </a:lnSpc>
            <a:spcBef>
              <a:spcPct val="0"/>
            </a:spcBef>
            <a:spcAft>
              <a:spcPct val="35000"/>
            </a:spcAft>
            <a:buNone/>
          </a:pPr>
          <a:r>
            <a:rPr lang="en-US" sz="1600" b="1" kern="1200">
              <a:solidFill>
                <a:prstClr val="black">
                  <a:hueOff val="0"/>
                  <a:satOff val="0"/>
                  <a:lumOff val="0"/>
                  <a:alphaOff val="0"/>
                </a:prstClr>
              </a:solidFill>
              <a:latin typeface="+mj-lt"/>
              <a:cs typeface="Arial"/>
            </a:rPr>
            <a:t> </a:t>
          </a:r>
          <a:r>
            <a:rPr lang="en-US" sz="1600" b="0" kern="1200">
              <a:solidFill>
                <a:prstClr val="black">
                  <a:hueOff val="0"/>
                  <a:satOff val="0"/>
                  <a:lumOff val="0"/>
                  <a:alphaOff val="0"/>
                </a:prstClr>
              </a:solidFill>
              <a:latin typeface="+mj-lt"/>
              <a:cs typeface="Arial"/>
            </a:rPr>
            <a:t>50% -100%: $273 - $546</a:t>
          </a:r>
        </a:p>
      </dsp:txBody>
      <dsp:txXfrm>
        <a:off x="3559347" y="3980628"/>
        <a:ext cx="2080478" cy="1079307"/>
      </dsp:txXfrm>
    </dsp:sp>
    <dsp:sp modelId="{380CF20B-5566-47F8-8B95-CFE570A18A82}">
      <dsp:nvSpPr>
        <dsp:cNvPr id="0" name=""/>
        <dsp:cNvSpPr/>
      </dsp:nvSpPr>
      <dsp:spPr>
        <a:xfrm>
          <a:off x="6734210" y="1899"/>
          <a:ext cx="3396412" cy="13178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t>Enhanced Community Options Program (ECOP)</a:t>
          </a:r>
          <a:endParaRPr lang="en-US" sz="1600" b="1" kern="1200"/>
        </a:p>
      </dsp:txBody>
      <dsp:txXfrm>
        <a:off x="6772809" y="40498"/>
        <a:ext cx="3319214" cy="1240652"/>
      </dsp:txXfrm>
    </dsp:sp>
    <dsp:sp modelId="{5E0FA3F5-B6C5-41CA-AE10-28B207F7BCFA}">
      <dsp:nvSpPr>
        <dsp:cNvPr id="0" name=""/>
        <dsp:cNvSpPr/>
      </dsp:nvSpPr>
      <dsp:spPr>
        <a:xfrm>
          <a:off x="7073851" y="1319750"/>
          <a:ext cx="330123" cy="1543100"/>
        </a:xfrm>
        <a:custGeom>
          <a:avLst/>
          <a:gdLst/>
          <a:ahLst/>
          <a:cxnLst/>
          <a:rect l="0" t="0" r="0" b="0"/>
          <a:pathLst>
            <a:path>
              <a:moveTo>
                <a:pt x="0" y="0"/>
              </a:moveTo>
              <a:lnTo>
                <a:pt x="0" y="1543100"/>
              </a:lnTo>
              <a:lnTo>
                <a:pt x="330123" y="15431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E67D03-7413-4C40-9648-F50D9849B5D7}">
      <dsp:nvSpPr>
        <dsp:cNvPr id="0" name=""/>
        <dsp:cNvSpPr/>
      </dsp:nvSpPr>
      <dsp:spPr>
        <a:xfrm>
          <a:off x="7403975" y="1509353"/>
          <a:ext cx="3835527" cy="27069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Arial"/>
              <a:cs typeface="Arial"/>
            </a:rPr>
            <a:t>Example Care Plan #1:</a:t>
          </a:r>
          <a:endParaRPr lang="en-US" sz="1600" b="1" kern="1200" dirty="0"/>
        </a:p>
        <a:p>
          <a:pPr marL="0" lvl="0" indent="0" algn="l"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Arial"/>
              <a:cs typeface="Arial"/>
            </a:rPr>
            <a:t>HDM 5/week</a:t>
          </a:r>
          <a:endParaRPr lang="en-US" sz="1600" b="1" kern="1200" dirty="0"/>
        </a:p>
        <a:p>
          <a:pPr marL="0" lvl="0" indent="0" algn="l"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Arial"/>
              <a:cs typeface="Arial"/>
            </a:rPr>
            <a:t>PERS Monthly </a:t>
          </a:r>
          <a:endParaRPr lang="en-US" sz="1600" b="1" kern="1200" dirty="0"/>
        </a:p>
        <a:p>
          <a:pPr marL="0" lvl="0" indent="0" algn="l"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Arial"/>
              <a:cs typeface="Arial"/>
            </a:rPr>
            <a:t>CDC 8 hours/week</a:t>
          </a:r>
        </a:p>
        <a:p>
          <a:pPr marL="0" lvl="0" indent="0" algn="l"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Arial"/>
              <a:cs typeface="Arial"/>
            </a:rPr>
            <a:t>Monthly Care Plan Cost: $1,011.88 </a:t>
          </a:r>
          <a:endParaRPr lang="en-US" sz="1600" b="1" kern="1200" dirty="0"/>
        </a:p>
        <a:p>
          <a:pPr marL="0" lvl="0" indent="0" algn="l"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Arial"/>
              <a:cs typeface="Arial"/>
            </a:rPr>
            <a:t>HDM - $170.00</a:t>
          </a:r>
          <a:endParaRPr lang="en-US" sz="1600" b="1" kern="1200" dirty="0"/>
        </a:p>
        <a:p>
          <a:pPr marL="0" lvl="0" indent="0" algn="l"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Arial"/>
              <a:cs typeface="Arial"/>
            </a:rPr>
            <a:t>PERS - $40.00</a:t>
          </a:r>
          <a:endParaRPr lang="en-US" sz="1600" b="1" kern="1200" dirty="0"/>
        </a:p>
        <a:p>
          <a:pPr marL="0" lvl="0" indent="0" algn="l"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Arial"/>
              <a:cs typeface="Arial"/>
            </a:rPr>
            <a:t>CDC - $752.38</a:t>
          </a:r>
        </a:p>
        <a:p>
          <a:pPr marL="0" lvl="0" indent="0" algn="l" defTabSz="711200">
            <a:lnSpc>
              <a:spcPct val="90000"/>
            </a:lnSpc>
            <a:spcBef>
              <a:spcPct val="0"/>
            </a:spcBef>
            <a:spcAft>
              <a:spcPct val="35000"/>
            </a:spcAft>
            <a:buNone/>
          </a:pPr>
          <a:r>
            <a:rPr lang="en-US" sz="1600" b="0" kern="1200" dirty="0">
              <a:solidFill>
                <a:prstClr val="black">
                  <a:hueOff val="0"/>
                  <a:satOff val="0"/>
                  <a:lumOff val="0"/>
                  <a:alphaOff val="0"/>
                </a:prstClr>
              </a:solidFill>
              <a:latin typeface="Arial"/>
              <a:cs typeface="Arial"/>
            </a:rPr>
            <a:t>Admin Task Fee – $49.50</a:t>
          </a:r>
          <a:endParaRPr lang="en-US" sz="1600" b="1" kern="1200" dirty="0"/>
        </a:p>
      </dsp:txBody>
      <dsp:txXfrm>
        <a:off x="7483260" y="1588638"/>
        <a:ext cx="3676957" cy="2548424"/>
      </dsp:txXfrm>
    </dsp:sp>
    <dsp:sp modelId="{7F5E9EB8-0A56-449B-B4DE-C852A9102BBC}">
      <dsp:nvSpPr>
        <dsp:cNvPr id="0" name=""/>
        <dsp:cNvSpPr/>
      </dsp:nvSpPr>
      <dsp:spPr>
        <a:xfrm>
          <a:off x="7073851" y="1319750"/>
          <a:ext cx="352519" cy="3690481"/>
        </a:xfrm>
        <a:custGeom>
          <a:avLst/>
          <a:gdLst/>
          <a:ahLst/>
          <a:cxnLst/>
          <a:rect l="0" t="0" r="0" b="0"/>
          <a:pathLst>
            <a:path>
              <a:moveTo>
                <a:pt x="0" y="0"/>
              </a:moveTo>
              <a:lnTo>
                <a:pt x="0" y="3690481"/>
              </a:lnTo>
              <a:lnTo>
                <a:pt x="352519" y="36904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46515F-8FC4-49BC-AB68-5BA5BC8CC84E}">
      <dsp:nvSpPr>
        <dsp:cNvPr id="0" name=""/>
        <dsp:cNvSpPr/>
      </dsp:nvSpPr>
      <dsp:spPr>
        <a:xfrm>
          <a:off x="7426371" y="4519437"/>
          <a:ext cx="1570540" cy="9815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Consumer pays fixed monthly amount):</a:t>
          </a:r>
        </a:p>
        <a:p>
          <a:pPr marL="0" lvl="0" indent="0" algn="ctr" defTabSz="711200">
            <a:lnSpc>
              <a:spcPct val="90000"/>
            </a:lnSpc>
            <a:spcBef>
              <a:spcPct val="0"/>
            </a:spcBef>
            <a:spcAft>
              <a:spcPct val="35000"/>
            </a:spcAft>
            <a:buNone/>
          </a:pPr>
          <a:r>
            <a:rPr lang="en-US" sz="1600" b="1" kern="1200" dirty="0"/>
            <a:t> </a:t>
          </a:r>
          <a:r>
            <a:rPr lang="en-US" sz="1600" b="0" kern="1200" dirty="0">
              <a:solidFill>
                <a:prstClr val="black">
                  <a:hueOff val="0"/>
                  <a:satOff val="0"/>
                  <a:lumOff val="0"/>
                  <a:alphaOff val="0"/>
                </a:prstClr>
              </a:solidFill>
              <a:latin typeface="+mn-lt"/>
              <a:cs typeface="Arial"/>
            </a:rPr>
            <a:t>$10.00 - $199.00</a:t>
          </a:r>
          <a:endParaRPr lang="en-US" sz="1600" b="0" kern="1200" dirty="0"/>
        </a:p>
      </dsp:txBody>
      <dsp:txXfrm>
        <a:off x="7455121" y="4548187"/>
        <a:ext cx="1513040" cy="9240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166C-8B1D-4E3B-A0EF-4688A376958B}">
      <dsp:nvSpPr>
        <dsp:cNvPr id="0" name=""/>
        <dsp:cNvSpPr/>
      </dsp:nvSpPr>
      <dsp:spPr>
        <a:xfrm>
          <a:off x="0" y="310916"/>
          <a:ext cx="9515843" cy="45571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SzPct val="100000"/>
            <a:buNone/>
          </a:pPr>
          <a:r>
            <a:rPr lang="en-US" altLang="en-US" sz="1900" b="1" kern="1200">
              <a:latin typeface="Corbel" panose="020B0503020204020204"/>
            </a:rPr>
            <a:t>Home Care Consumer</a:t>
          </a:r>
          <a:r>
            <a:rPr lang="en-US" altLang="en-US" sz="1900" b="1" kern="1200"/>
            <a:t> Directed Care</a:t>
          </a:r>
          <a:r>
            <a:rPr lang="en-US" altLang="en-US" sz="1900" kern="1200"/>
            <a:t> (CDC)</a:t>
          </a:r>
          <a:endParaRPr lang="en-US" sz="1900" kern="1200"/>
        </a:p>
      </dsp:txBody>
      <dsp:txXfrm>
        <a:off x="22246" y="333162"/>
        <a:ext cx="9471351" cy="411223"/>
      </dsp:txXfrm>
    </dsp:sp>
    <dsp:sp modelId="{0C52B710-288A-419C-97C7-58257CB9BE82}">
      <dsp:nvSpPr>
        <dsp:cNvPr id="0" name=""/>
        <dsp:cNvSpPr/>
      </dsp:nvSpPr>
      <dsp:spPr>
        <a:xfrm>
          <a:off x="0" y="766631"/>
          <a:ext cx="9515843" cy="228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128"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altLang="en-US" sz="1800" kern="1200" dirty="0"/>
            <a:t>A </a:t>
          </a:r>
          <a:r>
            <a:rPr lang="en-US" altLang="en-US" sz="1800" i="1" kern="1200" dirty="0"/>
            <a:t>self-directed</a:t>
          </a:r>
          <a:r>
            <a:rPr lang="en-US" altLang="en-US" sz="1800" kern="1200" dirty="0"/>
            <a:t> service delivery option for non-frail elder waiver enrolled consumers in accordance with </a:t>
          </a:r>
          <a:r>
            <a:rPr lang="en-US" altLang="en-US" sz="1800" kern="1200" dirty="0">
              <a:latin typeface="Corbel" panose="020B0503020204020204"/>
            </a:rPr>
            <a:t>AGE PI-18-02</a:t>
          </a:r>
          <a:endParaRPr lang="en-US" altLang="en-US" sz="1800" kern="1200" dirty="0"/>
        </a:p>
        <a:p>
          <a:pPr marL="171450" lvl="1" indent="-171450" algn="l" defTabSz="800100">
            <a:lnSpc>
              <a:spcPct val="90000"/>
            </a:lnSpc>
            <a:spcBef>
              <a:spcPct val="0"/>
            </a:spcBef>
            <a:spcAft>
              <a:spcPct val="20000"/>
            </a:spcAft>
            <a:buChar char="•"/>
          </a:pPr>
          <a:r>
            <a:rPr lang="en-US" altLang="en-US" sz="1800" b="1" kern="1200" dirty="0"/>
            <a:t>Consumer</a:t>
          </a:r>
          <a:r>
            <a:rPr lang="en-US" altLang="en-US" sz="1800" kern="1200" dirty="0"/>
            <a:t> can choose to recruit, train and hire their own worker for personal assistance services </a:t>
          </a:r>
        </a:p>
        <a:p>
          <a:pPr marL="171450" lvl="1" indent="-171450" algn="l" defTabSz="800100">
            <a:lnSpc>
              <a:spcPct val="90000"/>
            </a:lnSpc>
            <a:spcBef>
              <a:spcPct val="0"/>
            </a:spcBef>
            <a:spcAft>
              <a:spcPct val="20000"/>
            </a:spcAft>
            <a:buChar char="•"/>
          </a:pPr>
          <a:r>
            <a:rPr lang="en-US" altLang="en-US" sz="1800" b="1" kern="1200" dirty="0"/>
            <a:t>ASAP assesses:</a:t>
          </a:r>
          <a:endParaRPr lang="en-US" altLang="en-US" sz="1800" kern="1200" dirty="0"/>
        </a:p>
        <a:p>
          <a:pPr marL="342900" lvl="2" indent="-171450" algn="l" defTabSz="800100">
            <a:lnSpc>
              <a:spcPct val="90000"/>
            </a:lnSpc>
            <a:spcBef>
              <a:spcPct val="0"/>
            </a:spcBef>
            <a:spcAft>
              <a:spcPct val="20000"/>
            </a:spcAft>
            <a:buChar char="•"/>
          </a:pPr>
          <a:r>
            <a:rPr lang="en-US" altLang="en-US" sz="1800" kern="1200" dirty="0"/>
            <a:t>consumer ability to be the employer of record with surrogacy assessment</a:t>
          </a:r>
        </a:p>
        <a:p>
          <a:pPr marL="342900" lvl="2" indent="-171450" algn="l" defTabSz="800100">
            <a:lnSpc>
              <a:spcPct val="90000"/>
            </a:lnSpc>
            <a:spcBef>
              <a:spcPct val="0"/>
            </a:spcBef>
            <a:spcAft>
              <a:spcPct val="20000"/>
            </a:spcAft>
            <a:buChar char="•"/>
          </a:pPr>
          <a:r>
            <a:rPr lang="en-US" altLang="en-US" sz="1800" kern="1200" dirty="0"/>
            <a:t>need &amp; authorizes an average number of hours per week, is responsible for the overall management of program service costs within the limits for the Home Care program</a:t>
          </a:r>
        </a:p>
      </dsp:txBody>
      <dsp:txXfrm>
        <a:off x="0" y="766631"/>
        <a:ext cx="9515843" cy="2281140"/>
      </dsp:txXfrm>
    </dsp:sp>
    <dsp:sp modelId="{DB8BFFCF-0CE2-4D1C-A9C0-9AA4EBD62804}">
      <dsp:nvSpPr>
        <dsp:cNvPr id="0" name=""/>
        <dsp:cNvSpPr/>
      </dsp:nvSpPr>
      <dsp:spPr>
        <a:xfrm>
          <a:off x="0" y="3047771"/>
          <a:ext cx="9515843" cy="45571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altLang="en-US" sz="1900" b="1" kern="1200">
              <a:latin typeface="Corbel" panose="020B0503020204020204"/>
            </a:rPr>
            <a:t>Self-Directed service delivery options for services available within Home Care</a:t>
          </a:r>
          <a:endParaRPr lang="en-US" altLang="en-US" sz="1900" b="1" kern="1200"/>
        </a:p>
      </dsp:txBody>
      <dsp:txXfrm>
        <a:off x="22246" y="3070017"/>
        <a:ext cx="9471351" cy="411223"/>
      </dsp:txXfrm>
    </dsp:sp>
    <dsp:sp modelId="{D767F660-6EAB-42B8-A63D-FC1894F3DEA7}">
      <dsp:nvSpPr>
        <dsp:cNvPr id="0" name=""/>
        <dsp:cNvSpPr/>
      </dsp:nvSpPr>
      <dsp:spPr>
        <a:xfrm>
          <a:off x="0" y="3503486"/>
          <a:ext cx="9515843" cy="121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12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altLang="en-US" sz="1800" kern="1200" dirty="0"/>
            <a:t>Homemaking</a:t>
          </a:r>
        </a:p>
        <a:p>
          <a:pPr marL="171450" lvl="1" indent="-171450" algn="l" defTabSz="800100">
            <a:lnSpc>
              <a:spcPct val="90000"/>
            </a:lnSpc>
            <a:spcBef>
              <a:spcPct val="0"/>
            </a:spcBef>
            <a:spcAft>
              <a:spcPct val="20000"/>
            </a:spcAft>
            <a:buChar char="•"/>
          </a:pPr>
          <a:r>
            <a:rPr lang="en-US" altLang="en-US" sz="1800" kern="1200" dirty="0"/>
            <a:t>Personal Care</a:t>
          </a:r>
        </a:p>
        <a:p>
          <a:pPr marL="171450" lvl="1" indent="-171450" algn="l" defTabSz="800100">
            <a:lnSpc>
              <a:spcPct val="90000"/>
            </a:lnSpc>
            <a:spcBef>
              <a:spcPct val="0"/>
            </a:spcBef>
            <a:spcAft>
              <a:spcPct val="20000"/>
            </a:spcAft>
            <a:buChar char="•"/>
          </a:pPr>
          <a:r>
            <a:rPr lang="en-US" altLang="en-US" sz="1800" kern="1200" dirty="0"/>
            <a:t>Chore</a:t>
          </a:r>
        </a:p>
        <a:p>
          <a:pPr marL="171450" lvl="1" indent="-171450" algn="l" defTabSz="800100" rtl="0">
            <a:lnSpc>
              <a:spcPct val="90000"/>
            </a:lnSpc>
            <a:spcBef>
              <a:spcPct val="0"/>
            </a:spcBef>
            <a:spcAft>
              <a:spcPct val="20000"/>
            </a:spcAft>
            <a:buChar char="•"/>
          </a:pPr>
          <a:r>
            <a:rPr lang="en-US" altLang="en-US" sz="1800" kern="1200" dirty="0">
              <a:latin typeface="Corbel" panose="020B0503020204020204"/>
              <a:ea typeface="Calibri"/>
              <a:cs typeface="Calibri"/>
            </a:rPr>
            <a:t>Companion</a:t>
          </a:r>
        </a:p>
      </dsp:txBody>
      <dsp:txXfrm>
        <a:off x="0" y="3503486"/>
        <a:ext cx="9515843" cy="1219230"/>
      </dsp:txXfrm>
    </dsp:sp>
    <dsp:sp modelId="{1CB37B54-1ADC-412A-8920-A3274400A635}">
      <dsp:nvSpPr>
        <dsp:cNvPr id="0" name=""/>
        <dsp:cNvSpPr/>
      </dsp:nvSpPr>
      <dsp:spPr>
        <a:xfrm>
          <a:off x="0" y="4722715"/>
          <a:ext cx="9515843" cy="45571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Calibri"/>
              <a:ea typeface="Calibri"/>
              <a:cs typeface="Calibri"/>
              <a:hlinkClick xmlns:r="http://schemas.openxmlformats.org/officeDocument/2006/relationships" r:id="rId1"/>
            </a:rPr>
            <a:t>https://umassmed.typepad.com/files/pi-18-02-consumer-directed-care-without-sign-off.pdf</a:t>
          </a:r>
          <a:r>
            <a:rPr lang="en-US" sz="1900" kern="1200">
              <a:latin typeface="Calibri"/>
              <a:ea typeface="Calibri"/>
              <a:cs typeface="Calibri"/>
            </a:rPr>
            <a:t> </a:t>
          </a:r>
          <a:endParaRPr lang="en-US" altLang="en-US" sz="1900" kern="1200">
            <a:latin typeface="Corbel" panose="020B0503020204020204"/>
          </a:endParaRPr>
        </a:p>
      </dsp:txBody>
      <dsp:txXfrm>
        <a:off x="22246" y="4744961"/>
        <a:ext cx="9471351" cy="4112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40488-43C1-1D40-B90D-1C9DA7E284B7}" type="datetimeFigureOut">
              <a:rPr lang="en-US" smtClean="0"/>
              <a:t>5/27/2026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8E571-E173-E741-8F29-757E3429C437}" type="slidenum">
              <a:rPr lang="en-US" smtClean="0"/>
              <a:t>‹#›</a:t>
            </a:fld>
            <a:endParaRPr lang="en-US"/>
          </a:p>
        </p:txBody>
      </p:sp>
    </p:spTree>
    <p:extLst>
      <p:ext uri="{BB962C8B-B14F-4D97-AF65-F5344CB8AC3E}">
        <p14:creationId xmlns:p14="http://schemas.microsoft.com/office/powerpoint/2010/main" val="117092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38E571-E173-E741-8F29-757E3429C437}" type="slidenum">
              <a:rPr lang="en-US" smtClean="0"/>
              <a:t>1</a:t>
            </a:fld>
            <a:endParaRPr lang="en-US"/>
          </a:p>
        </p:txBody>
      </p:sp>
    </p:spTree>
    <p:extLst>
      <p:ext uri="{BB962C8B-B14F-4D97-AF65-F5344CB8AC3E}">
        <p14:creationId xmlns:p14="http://schemas.microsoft.com/office/powerpoint/2010/main" val="142618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endParaRPr lang="en-US" dirty="0">
              <a:solidFill>
                <a:srgbClr val="141D45"/>
              </a:solidFill>
              <a:ea typeface="Calibri"/>
              <a:cs typeface="Calibri"/>
            </a:endParaRPr>
          </a:p>
        </p:txBody>
      </p:sp>
      <p:sp>
        <p:nvSpPr>
          <p:cNvPr id="4" name="Slide Number Placeholder 3"/>
          <p:cNvSpPr>
            <a:spLocks noGrp="1"/>
          </p:cNvSpPr>
          <p:nvPr>
            <p:ph type="sldNum" sz="quarter" idx="5"/>
          </p:nvPr>
        </p:nvSpPr>
        <p:spPr/>
        <p:txBody>
          <a:bodyPr/>
          <a:lstStyle/>
          <a:p>
            <a:fld id="{C738E571-E173-E741-8F29-757E3429C437}" type="slidenum">
              <a:rPr lang="en-US" smtClean="0"/>
              <a:t>29</a:t>
            </a:fld>
            <a:endParaRPr lang="en-US"/>
          </a:p>
        </p:txBody>
      </p:sp>
    </p:spTree>
    <p:extLst>
      <p:ext uri="{BB962C8B-B14F-4D97-AF65-F5344CB8AC3E}">
        <p14:creationId xmlns:p14="http://schemas.microsoft.com/office/powerpoint/2010/main" val="253675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775D8-DEDF-CB4A-BE13-893A121F3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33F2A-0EE4-07E7-DE89-CE76679FF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2E7B28-5C7D-039F-07FB-D26BC686290F}"/>
              </a:ext>
            </a:extLst>
          </p:cNvPr>
          <p:cNvSpPr>
            <a:spLocks noGrp="1"/>
          </p:cNvSpPr>
          <p:nvPr>
            <p:ph type="body" idx="1"/>
          </p:nvPr>
        </p:nvSpPr>
        <p:spPr/>
        <p:txBody>
          <a:bodyPr/>
          <a:lstStyle/>
          <a:p>
            <a:pPr marL="0" indent="0">
              <a:buFont typeface="Arial,Sans-Serif"/>
              <a:buNone/>
            </a:pPr>
            <a:endParaRPr lang="en-US" dirty="0">
              <a:solidFill>
                <a:srgbClr val="141D45"/>
              </a:solidFill>
              <a:ea typeface="Calibri"/>
              <a:cs typeface="Calibri"/>
            </a:endParaRPr>
          </a:p>
        </p:txBody>
      </p:sp>
      <p:sp>
        <p:nvSpPr>
          <p:cNvPr id="4" name="Slide Number Placeholder 3">
            <a:extLst>
              <a:ext uri="{FF2B5EF4-FFF2-40B4-BE49-F238E27FC236}">
                <a16:creationId xmlns:a16="http://schemas.microsoft.com/office/drawing/2014/main" id="{917D216B-CF1F-F1D4-9833-31C5BC364CCE}"/>
              </a:ext>
            </a:extLst>
          </p:cNvPr>
          <p:cNvSpPr>
            <a:spLocks noGrp="1"/>
          </p:cNvSpPr>
          <p:nvPr>
            <p:ph type="sldNum" sz="quarter" idx="5"/>
          </p:nvPr>
        </p:nvSpPr>
        <p:spPr/>
        <p:txBody>
          <a:bodyPr/>
          <a:lstStyle/>
          <a:p>
            <a:fld id="{C738E571-E173-E741-8F29-757E3429C437}" type="slidenum">
              <a:rPr lang="en-US" smtClean="0"/>
              <a:t>30</a:t>
            </a:fld>
            <a:endParaRPr lang="en-US"/>
          </a:p>
        </p:txBody>
      </p:sp>
    </p:spTree>
    <p:extLst>
      <p:ext uri="{BB962C8B-B14F-4D97-AF65-F5344CB8AC3E}">
        <p14:creationId xmlns:p14="http://schemas.microsoft.com/office/powerpoint/2010/main" val="35665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3</a:t>
            </a:fld>
            <a:endParaRPr lang="en-US"/>
          </a:p>
        </p:txBody>
      </p:sp>
    </p:spTree>
    <p:extLst>
      <p:ext uri="{BB962C8B-B14F-4D97-AF65-F5344CB8AC3E}">
        <p14:creationId xmlns:p14="http://schemas.microsoft.com/office/powerpoint/2010/main" val="252432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1EBE3-DCAD-0289-DCD0-53C1D5083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325486-303E-BBAF-86C5-FD8707E73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23397-D37F-9D24-7FFE-A00CF7D880B7}"/>
              </a:ext>
            </a:extLst>
          </p:cNvPr>
          <p:cNvSpPr>
            <a:spLocks noGrp="1"/>
          </p:cNvSpPr>
          <p:nvPr>
            <p:ph type="body" idx="1"/>
          </p:nvPr>
        </p:nvSpPr>
        <p:spPr/>
        <p:txBody>
          <a:bodyPr/>
          <a:lstStyle/>
          <a:p>
            <a:pPr marL="0" indent="0">
              <a:buFont typeface="Arial,Sans-Serif"/>
              <a:buNone/>
            </a:pPr>
            <a:endParaRPr lang="en-US" dirty="0">
              <a:solidFill>
                <a:srgbClr val="141D45"/>
              </a:solidFill>
              <a:ea typeface="Calibri"/>
              <a:cs typeface="Calibri"/>
            </a:endParaRPr>
          </a:p>
        </p:txBody>
      </p:sp>
      <p:sp>
        <p:nvSpPr>
          <p:cNvPr id="4" name="Slide Number Placeholder 3">
            <a:extLst>
              <a:ext uri="{FF2B5EF4-FFF2-40B4-BE49-F238E27FC236}">
                <a16:creationId xmlns:a16="http://schemas.microsoft.com/office/drawing/2014/main" id="{856F53A7-D35C-4410-FD1D-F1C3697DB976}"/>
              </a:ext>
            </a:extLst>
          </p:cNvPr>
          <p:cNvSpPr>
            <a:spLocks noGrp="1"/>
          </p:cNvSpPr>
          <p:nvPr>
            <p:ph type="sldNum" sz="quarter" idx="5"/>
          </p:nvPr>
        </p:nvSpPr>
        <p:spPr/>
        <p:txBody>
          <a:bodyPr/>
          <a:lstStyle/>
          <a:p>
            <a:fld id="{C738E571-E173-E741-8F29-757E3429C437}" type="slidenum">
              <a:rPr lang="en-US" smtClean="0"/>
              <a:t>4</a:t>
            </a:fld>
            <a:endParaRPr lang="en-US"/>
          </a:p>
        </p:txBody>
      </p:sp>
    </p:spTree>
    <p:extLst>
      <p:ext uri="{BB962C8B-B14F-4D97-AF65-F5344CB8AC3E}">
        <p14:creationId xmlns:p14="http://schemas.microsoft.com/office/powerpoint/2010/main" val="428094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38E571-E173-E741-8F29-757E3429C437}" type="slidenum">
              <a:rPr lang="en-US" smtClean="0"/>
              <a:t>6</a:t>
            </a:fld>
            <a:endParaRPr lang="en-US"/>
          </a:p>
        </p:txBody>
      </p:sp>
    </p:spTree>
    <p:extLst>
      <p:ext uri="{BB962C8B-B14F-4D97-AF65-F5344CB8AC3E}">
        <p14:creationId xmlns:p14="http://schemas.microsoft.com/office/powerpoint/2010/main" val="100679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38E571-E173-E741-8F29-757E3429C437}" type="slidenum">
              <a:rPr lang="en-US" smtClean="0"/>
              <a:t>7</a:t>
            </a:fld>
            <a:endParaRPr lang="en-US"/>
          </a:p>
        </p:txBody>
      </p:sp>
    </p:spTree>
    <p:extLst>
      <p:ext uri="{BB962C8B-B14F-4D97-AF65-F5344CB8AC3E}">
        <p14:creationId xmlns:p14="http://schemas.microsoft.com/office/powerpoint/2010/main" val="387910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38E571-E173-E741-8F29-757E3429C4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30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24</a:t>
            </a:fld>
            <a:endParaRPr lang="en-US"/>
          </a:p>
        </p:txBody>
      </p:sp>
    </p:spTree>
    <p:extLst>
      <p:ext uri="{BB962C8B-B14F-4D97-AF65-F5344CB8AC3E}">
        <p14:creationId xmlns:p14="http://schemas.microsoft.com/office/powerpoint/2010/main" val="416158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38E571-E173-E741-8F29-757E3429C4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44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34ded91af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34ded91af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750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1F893F-BD40-3C51-B35F-0A43113FAF18}"/>
              </a:ext>
            </a:extLst>
          </p:cNvPr>
          <p:cNvSpPr/>
          <p:nvPr userDrawn="1"/>
        </p:nvSpPr>
        <p:spPr>
          <a:xfrm>
            <a:off x="0" y="5638800"/>
            <a:ext cx="12192000" cy="1219199"/>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638800"/>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white logo&#10;&#10;Description automatically generated">
            <a:extLst>
              <a:ext uri="{FF2B5EF4-FFF2-40B4-BE49-F238E27FC236}">
                <a16:creationId xmlns:a16="http://schemas.microsoft.com/office/drawing/2014/main" id="{3CA1D73E-CEF3-7D53-74C9-4D5C524A8F6A}"/>
              </a:ext>
            </a:extLst>
          </p:cNvPr>
          <p:cNvPicPr>
            <a:picLocks noChangeAspect="1"/>
          </p:cNvPicPr>
          <p:nvPr userDrawn="1"/>
        </p:nvPicPr>
        <p:blipFill>
          <a:blip r:embed="rId2"/>
          <a:stretch>
            <a:fillRect/>
          </a:stretch>
        </p:blipFill>
        <p:spPr>
          <a:xfrm>
            <a:off x="1936750" y="1195564"/>
            <a:ext cx="8318500" cy="3234972"/>
          </a:xfrm>
          <a:prstGeom prst="rect">
            <a:avLst/>
          </a:prstGeom>
        </p:spPr>
      </p:pic>
      <p:sp>
        <p:nvSpPr>
          <p:cNvPr id="24" name="TextBox 23">
            <a:extLst>
              <a:ext uri="{FF2B5EF4-FFF2-40B4-BE49-F238E27FC236}">
                <a16:creationId xmlns:a16="http://schemas.microsoft.com/office/drawing/2014/main" id="{0A1FC7F2-8A25-05C9-3E96-7B9E60787837}"/>
              </a:ext>
            </a:extLst>
          </p:cNvPr>
          <p:cNvSpPr txBox="1"/>
          <p:nvPr userDrawn="1"/>
        </p:nvSpPr>
        <p:spPr>
          <a:xfrm>
            <a:off x="5524500" y="3642141"/>
            <a:ext cx="5156199" cy="692497"/>
          </a:xfrm>
          <a:prstGeom prst="rect">
            <a:avLst/>
          </a:prstGeom>
          <a:noFill/>
        </p:spPr>
        <p:txBody>
          <a:bodyPr wrap="square" rtlCol="0">
            <a:spAutoFit/>
          </a:bodyPr>
          <a:lstStyle/>
          <a:p>
            <a:r>
              <a:rPr lang="en-US" sz="3900">
                <a:solidFill>
                  <a:srgbClr val="85BC41"/>
                </a:solidFill>
              </a:rPr>
              <a:t>Your Partners in Aging.</a:t>
            </a:r>
          </a:p>
        </p:txBody>
      </p:sp>
    </p:spTree>
    <p:extLst>
      <p:ext uri="{BB962C8B-B14F-4D97-AF65-F5344CB8AC3E}">
        <p14:creationId xmlns:p14="http://schemas.microsoft.com/office/powerpoint/2010/main" val="316915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1" y="990599"/>
            <a:ext cx="55245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1"/>
            <a:r>
              <a:rPr lang="en-US"/>
              <a:t>Third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6350000"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495863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6095999" y="990599"/>
            <a:ext cx="55245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800100" indent="-282575">
              <a:buClr>
                <a:srgbClr val="141D45"/>
              </a:buClr>
              <a:buFont typeface="Arial" panose="020B0604020202020204" pitchFamily="34" charset="0"/>
              <a:buChar char="•"/>
              <a:tabLst/>
              <a:defRPr sz="1600">
                <a:solidFill>
                  <a:schemeClr val="accent3"/>
                </a:solidFill>
                <a:latin typeface="Corbel" panose="020B0503020204020204" pitchFamily="34" charset="0"/>
              </a:defRPr>
            </a:lvl3pPr>
            <a:lvl4pPr marL="1143000" indent="-285750">
              <a:buClr>
                <a:srgbClr val="141D45"/>
              </a:buClr>
              <a:buFont typeface="Arial" panose="020B0604020202020204" pitchFamily="34" charset="0"/>
              <a:buChar char="•"/>
              <a:defRPr sz="1600">
                <a:solidFill>
                  <a:schemeClr val="accent3"/>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571501"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893953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83947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742950" indent="-225425">
              <a:buClr>
                <a:srgbClr val="141D45"/>
              </a:buClr>
              <a:buFont typeface="Arial" panose="020B0604020202020204" pitchFamily="34" charset="0"/>
              <a:buChar char="•"/>
              <a:tabLst/>
              <a:defRPr>
                <a:solidFill>
                  <a:schemeClr val="accent3"/>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49986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3555999" y="299811"/>
            <a:ext cx="11600556"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3555999" y="990599"/>
            <a:ext cx="8080633"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746125" indent="-228600">
              <a:buClr>
                <a:srgbClr val="141D45"/>
              </a:buClr>
              <a:buFont typeface="Arial" panose="020B0604020202020204" pitchFamily="34" charset="0"/>
              <a:buChar char="•"/>
              <a:tabLst/>
              <a:defRPr>
                <a:solidFill>
                  <a:schemeClr val="accent3"/>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91929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41D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141D45"/>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9567" y="924048"/>
            <a:ext cx="11049000" cy="5186363"/>
          </a:xfrm>
        </p:spPr>
        <p:txBody>
          <a:bodyPr lIns="0" tIns="0" rIns="0" bIns="0">
            <a:noAutofit/>
          </a:bodyPr>
          <a:lstStyle>
            <a:lvl1pPr marL="0" indent="0">
              <a:buFontTx/>
              <a:buNone/>
              <a:defRPr sz="2400" b="0">
                <a:solidFill>
                  <a:schemeClr val="accent3"/>
                </a:solidFill>
                <a:latin typeface="Arial" panose="020B0604020202020204" pitchFamily="34" charset="0"/>
                <a:cs typeface="Arial" panose="020B0604020202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Arial" panose="020B0604020202020204" pitchFamily="34" charset="0"/>
                <a:cs typeface="Arial" panose="020B0604020202020204" pitchFamily="34" charset="0"/>
              </a:defRPr>
            </a:lvl2pPr>
            <a:lvl3pPr marL="800100" indent="-282575">
              <a:buClr>
                <a:srgbClr val="141D45"/>
              </a:buClr>
              <a:buFont typeface="Arial" panose="020B0604020202020204" pitchFamily="34" charset="0"/>
              <a:buChar char="•"/>
              <a:tabLst/>
              <a:defRPr>
                <a:solidFill>
                  <a:schemeClr val="accent3"/>
                </a:solidFill>
                <a:latin typeface="Arial" panose="020B0604020202020204" pitchFamily="34" charset="0"/>
                <a:cs typeface="Arial" panose="020B0604020202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5574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A white and green background&#10;&#10;Description automatically generated with medium confidence">
            <a:extLst>
              <a:ext uri="{FF2B5EF4-FFF2-40B4-BE49-F238E27FC236}">
                <a16:creationId xmlns:a16="http://schemas.microsoft.com/office/drawing/2014/main" id="{52D057C7-FB4F-EEB8-C9ED-7A1C4ECE1592}"/>
              </a:ext>
            </a:extLst>
          </p:cNvPr>
          <p:cNvPicPr>
            <a:picLocks noChangeAspect="1"/>
          </p:cNvPicPr>
          <p:nvPr userDrawn="1"/>
        </p:nvPicPr>
        <p:blipFill rotWithShape="1">
          <a:blip r:embed="rId2"/>
          <a:srcRect r="8081"/>
          <a:stretch/>
        </p:blipFill>
        <p:spPr>
          <a:xfrm>
            <a:off x="4925961" y="-2191"/>
            <a:ext cx="7266039" cy="6858000"/>
          </a:xfrm>
          <a:prstGeom prst="rect">
            <a:avLst/>
          </a:prstGeom>
        </p:spPr>
      </p:pic>
      <p:sp>
        <p:nvSpPr>
          <p:cNvPr id="2" name="Title 1"/>
          <p:cNvSpPr>
            <a:spLocks noGrp="1"/>
          </p:cNvSpPr>
          <p:nvPr>
            <p:ph type="title"/>
          </p:nvPr>
        </p:nvSpPr>
        <p:spPr>
          <a:xfrm>
            <a:off x="571499" y="299811"/>
            <a:ext cx="11049001" cy="398804"/>
          </a:xfrm>
        </p:spPr>
        <p:txBody>
          <a:bodyPr lIns="0" tIns="0" rIns="0" bIns="0">
            <a:noAutofit/>
          </a:bodyPr>
          <a:lstStyle>
            <a:lvl1pPr>
              <a:lnSpc>
                <a:spcPct val="100000"/>
              </a:lnSpc>
              <a:defRPr sz="2800" b="1">
                <a:solidFill>
                  <a:srgbClr val="141D4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587632" y="1165225"/>
            <a:ext cx="5270501" cy="4867274"/>
          </a:xfrm>
        </p:spPr>
        <p:txBody>
          <a:bodyPr>
            <a:noAutofit/>
          </a:bodyPr>
          <a:lstStyle>
            <a:lvl1pPr>
              <a:defRPr sz="2400" b="0" i="0">
                <a:solidFill>
                  <a:schemeClr val="accent3"/>
                </a:solidFill>
                <a:latin typeface="Corbel" panose="020B0503020204020204" pitchFamily="34" charset="0"/>
              </a:defRPr>
            </a:lvl1pPr>
            <a:lvl2pPr>
              <a:defRPr sz="2000" b="0" i="0">
                <a:solidFill>
                  <a:schemeClr val="accent3"/>
                </a:solidFill>
                <a:latin typeface="Corbel" panose="020B0503020204020204" pitchFamily="34" charset="0"/>
              </a:defRPr>
            </a:lvl2pPr>
            <a:lvl3pPr>
              <a:defRPr b="0" i="0">
                <a:solidFill>
                  <a:schemeClr val="accent3"/>
                </a:solidFill>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84847481-6370-2019-045E-396840255A81}"/>
              </a:ext>
            </a:extLst>
          </p:cNvPr>
          <p:cNvSpPr/>
          <p:nvPr userDrawn="1"/>
        </p:nvSpPr>
        <p:spPr>
          <a:xfrm>
            <a:off x="-1" y="6352172"/>
            <a:ext cx="12192001" cy="505828"/>
          </a:xfrm>
          <a:prstGeom prst="rect">
            <a:avLst/>
          </a:prstGeom>
          <a:solidFill>
            <a:srgbClr val="141D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41D45"/>
              </a:highlight>
            </a:endParaRPr>
          </a:p>
        </p:txBody>
      </p:sp>
      <p:sp>
        <p:nvSpPr>
          <p:cNvPr id="7" name="Slide Number Placeholder 5">
            <a:extLst>
              <a:ext uri="{FF2B5EF4-FFF2-40B4-BE49-F238E27FC236}">
                <a16:creationId xmlns:a16="http://schemas.microsoft.com/office/drawing/2014/main" id="{E481B221-77E5-AA0C-B99E-068E4A8EFE16}"/>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8" name="Content Placeholder 2">
            <a:extLst>
              <a:ext uri="{FF2B5EF4-FFF2-40B4-BE49-F238E27FC236}">
                <a16:creationId xmlns:a16="http://schemas.microsoft.com/office/drawing/2014/main" id="{F40893C9-1D53-ABB3-116B-DF30DA9DEEAE}"/>
              </a:ext>
            </a:extLst>
          </p:cNvPr>
          <p:cNvSpPr>
            <a:spLocks noGrp="1"/>
          </p:cNvSpPr>
          <p:nvPr>
            <p:ph sz="half" idx="10"/>
          </p:nvPr>
        </p:nvSpPr>
        <p:spPr>
          <a:xfrm>
            <a:off x="6366132" y="1165224"/>
            <a:ext cx="5270501" cy="4867275"/>
          </a:xfrm>
        </p:spPr>
        <p:txBody>
          <a:bodyPr>
            <a:noAutofit/>
          </a:bodyPr>
          <a:lstStyle>
            <a:lvl1pPr>
              <a:defRPr sz="2400" b="0" i="0">
                <a:solidFill>
                  <a:schemeClr val="accent3"/>
                </a:solidFill>
                <a:latin typeface="Corbel" panose="020B0503020204020204" pitchFamily="34" charset="0"/>
              </a:defRPr>
            </a:lvl1pPr>
            <a:lvl2pPr>
              <a:defRPr sz="2000" b="0" i="0">
                <a:solidFill>
                  <a:schemeClr val="accent3"/>
                </a:solidFill>
                <a:latin typeface="Corbel" panose="020B0503020204020204" pitchFamily="34" charset="0"/>
              </a:defRPr>
            </a:lvl2pPr>
            <a:lvl3pPr>
              <a:defRPr b="0" i="0">
                <a:solidFill>
                  <a:schemeClr val="accent3"/>
                </a:solidFill>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62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2" name="Picture 1" descr="A diagram of a pyramid&#10;&#10;Description automatically generated">
            <a:extLst>
              <a:ext uri="{FF2B5EF4-FFF2-40B4-BE49-F238E27FC236}">
                <a16:creationId xmlns:a16="http://schemas.microsoft.com/office/drawing/2014/main" id="{B4331C9F-3581-1999-06FC-65B05C688446}"/>
              </a:ext>
            </a:extLst>
          </p:cNvPr>
          <p:cNvPicPr>
            <a:picLocks noChangeAspect="1"/>
          </p:cNvPicPr>
          <p:nvPr userDrawn="1"/>
        </p:nvPicPr>
        <p:blipFill rotWithShape="1">
          <a:blip r:embed="rId2"/>
          <a:srcRect l="9380" t="3677" r="8426" b="5845"/>
          <a:stretch/>
        </p:blipFill>
        <p:spPr>
          <a:xfrm>
            <a:off x="344384" y="1045219"/>
            <a:ext cx="6085975" cy="5309042"/>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8" name="Text Placeholder 8">
            <a:extLst>
              <a:ext uri="{FF2B5EF4-FFF2-40B4-BE49-F238E27FC236}">
                <a16:creationId xmlns:a16="http://schemas.microsoft.com/office/drawing/2014/main" id="{CE1C7DE5-EF32-6182-70EE-71663BD96BC9}"/>
              </a:ext>
            </a:extLst>
          </p:cNvPr>
          <p:cNvSpPr>
            <a:spLocks noGrp="1"/>
          </p:cNvSpPr>
          <p:nvPr>
            <p:ph type="body" sz="quarter" idx="37"/>
          </p:nvPr>
        </p:nvSpPr>
        <p:spPr>
          <a:xfrm>
            <a:off x="6106026" y="1356833"/>
            <a:ext cx="5535631" cy="4626864"/>
          </a:xfrm>
          <a:prstGeom prst="rect">
            <a:avLst/>
          </a:prstGeom>
        </p:spPr>
        <p:txBody>
          <a:bodyPr lIns="0" tIns="0" rIns="0" bIns="0">
            <a:noAutofit/>
          </a:bodyPr>
          <a:lstStyle>
            <a:lvl1pPr marL="0" indent="0">
              <a:buClr>
                <a:schemeClr val="accent2"/>
              </a:buClr>
              <a:buFont typeface="Arial" panose="020B0604020202020204" pitchFamily="34" charset="0"/>
              <a:buNone/>
              <a:tabLst/>
              <a:defRPr sz="2400" b="0">
                <a:solidFill>
                  <a:schemeClr val="accent3"/>
                </a:solidFill>
                <a:latin typeface="+mn-lt"/>
                <a:cs typeface="Arial" panose="020B0604020202020204" pitchFamily="34" charset="0"/>
              </a:defRPr>
            </a:lvl1pPr>
            <a:lvl2pPr marL="352425" indent="-169863">
              <a:buClr>
                <a:schemeClr val="accent2"/>
              </a:buClr>
              <a:buFont typeface="Arial" panose="020B0604020202020204" pitchFamily="34" charset="0"/>
              <a:buChar char="•"/>
              <a:tabLst/>
              <a:defRPr sz="2000">
                <a:solidFill>
                  <a:schemeClr val="accent3"/>
                </a:solidFill>
                <a:latin typeface="+mn-lt"/>
                <a:cs typeface="Arial" panose="020B0604020202020204" pitchFamily="34" charset="0"/>
              </a:defRPr>
            </a:lvl2pPr>
            <a:lvl3pPr marL="520700" indent="-168275">
              <a:buClr>
                <a:schemeClr val="accent2"/>
              </a:buClr>
              <a:buFont typeface="Arial" panose="020B0604020202020204" pitchFamily="34" charset="0"/>
              <a:buChar char="•"/>
              <a:tabLst/>
              <a:defRPr sz="2000">
                <a:solidFill>
                  <a:schemeClr val="accent3"/>
                </a:solidFill>
                <a:latin typeface="+mn-lt"/>
                <a:cs typeface="Arial" panose="020B0604020202020204" pitchFamily="34" charset="0"/>
              </a:defRPr>
            </a:lvl3pPr>
            <a:lvl4pPr marL="690563" indent="-169863">
              <a:buClr>
                <a:schemeClr val="accent2"/>
              </a:buClr>
              <a:buFont typeface="Arial" panose="020B0604020202020204" pitchFamily="34" charset="0"/>
              <a:buChar char="•"/>
              <a:tabLst/>
              <a:defRPr sz="1400">
                <a:solidFill>
                  <a:schemeClr val="accent3">
                    <a:lumMod val="75000"/>
                  </a:schemeClr>
                </a:solidFill>
                <a:latin typeface="Arial" panose="020B0604020202020204" pitchFamily="34" charset="0"/>
                <a:cs typeface="Arial" panose="020B0604020202020204" pitchFamily="34" charset="0"/>
              </a:defRPr>
            </a:lvl4pPr>
            <a:lvl5pPr marL="860425" indent="-169863">
              <a:buClr>
                <a:schemeClr val="accent2"/>
              </a:buClr>
              <a:buFont typeface="Arial" panose="020B0604020202020204" pitchFamily="34" charset="0"/>
              <a:buChar char="•"/>
              <a:tabLst/>
              <a:defRPr sz="1400">
                <a:solidFill>
                  <a:schemeClr val="accent3">
                    <a:lumMod val="7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44A1BA58-76EC-4896-4191-EE09F1265429}"/>
              </a:ext>
            </a:extLst>
          </p:cNvPr>
          <p:cNvSpPr>
            <a:spLocks noGrp="1"/>
          </p:cNvSpPr>
          <p:nvPr>
            <p:ph type="body" sz="quarter" idx="10" hasCustomPrompt="1"/>
          </p:nvPr>
        </p:nvSpPr>
        <p:spPr>
          <a:xfrm>
            <a:off x="571499" y="321053"/>
            <a:ext cx="11239501" cy="317626"/>
          </a:xfrm>
          <a:prstGeom prst="rect">
            <a:avLst/>
          </a:prstGeom>
        </p:spPr>
        <p:txBody>
          <a:bodyPr lIns="0" tIns="0" rIns="0" bIns="0">
            <a:noAutofit/>
          </a:bodyPr>
          <a:lstStyle>
            <a:lvl1pPr marL="0" indent="0">
              <a:buNone/>
              <a:defRPr sz="2800" b="1">
                <a:solidFill>
                  <a:srgbClr val="8E9838"/>
                </a:solidFill>
                <a:latin typeface="+mj-lt"/>
                <a:cs typeface="Arial" panose="020B0604020202020204" pitchFamily="34" charset="0"/>
              </a:defRPr>
            </a:lvl1pPr>
          </a:lstStyle>
          <a:p>
            <a:pPr lvl="0"/>
            <a:r>
              <a:rPr lang="en-US"/>
              <a:t>Slide Title</a:t>
            </a:r>
          </a:p>
        </p:txBody>
      </p:sp>
    </p:spTree>
    <p:extLst>
      <p:ext uri="{BB962C8B-B14F-4D97-AF65-F5344CB8AC3E}">
        <p14:creationId xmlns:p14="http://schemas.microsoft.com/office/powerpoint/2010/main" val="3465017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ED0FDC-C39A-91B8-9717-2A844B8E6FF5}"/>
              </a:ext>
            </a:extLst>
          </p:cNvPr>
          <p:cNvSpPr/>
          <p:nvPr userDrawn="1"/>
        </p:nvSpPr>
        <p:spPr>
          <a:xfrm>
            <a:off x="-1" y="6352172"/>
            <a:ext cx="12192001" cy="505828"/>
          </a:xfrm>
          <a:prstGeom prst="rect">
            <a:avLst/>
          </a:prstGeom>
          <a:solidFill>
            <a:srgbClr val="FFC9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10" name="Slide Number Placeholder 5">
            <a:extLst>
              <a:ext uri="{FF2B5EF4-FFF2-40B4-BE49-F238E27FC236}">
                <a16:creationId xmlns:a16="http://schemas.microsoft.com/office/drawing/2014/main" id="{CBE0DB18-ECE5-CE47-80A8-C088176BF4D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17" name="Title 1">
            <a:extLst>
              <a:ext uri="{FF2B5EF4-FFF2-40B4-BE49-F238E27FC236}">
                <a16:creationId xmlns:a16="http://schemas.microsoft.com/office/drawing/2014/main" id="{14E01E41-0514-3550-A7ED-5C7655E22C1C}"/>
              </a:ext>
            </a:extLst>
          </p:cNvPr>
          <p:cNvSpPr>
            <a:spLocks noGrp="1"/>
          </p:cNvSpPr>
          <p:nvPr>
            <p:ph type="title" hasCustomPrompt="1"/>
          </p:nvPr>
        </p:nvSpPr>
        <p:spPr>
          <a:xfrm>
            <a:off x="587633" y="2577644"/>
            <a:ext cx="11049000" cy="1423311"/>
          </a:xfrm>
        </p:spPr>
        <p:txBody>
          <a:bodyPr lIns="0" tIns="0" rIns="0" bIns="0">
            <a:noAutofit/>
          </a:bodyPr>
          <a:lstStyle>
            <a:lvl1pPr algn="ctr">
              <a:defRPr b="1" i="0">
                <a:solidFill>
                  <a:srgbClr val="141D44"/>
                </a:solidFill>
                <a:latin typeface="Corbel" panose="020B0503020204020204" pitchFamily="34" charset="0"/>
              </a:defRPr>
            </a:lvl1pPr>
          </a:lstStyle>
          <a:p>
            <a:r>
              <a:rPr lang="en-US"/>
              <a:t>Click to edit Divider Page</a:t>
            </a:r>
          </a:p>
        </p:txBody>
      </p:sp>
    </p:spTree>
    <p:extLst>
      <p:ext uri="{BB962C8B-B14F-4D97-AF65-F5344CB8AC3E}">
        <p14:creationId xmlns:p14="http://schemas.microsoft.com/office/powerpoint/2010/main" val="1521863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65D177-50F8-6261-FFA3-2B2A79778030}"/>
              </a:ext>
            </a:extLst>
          </p:cNvPr>
          <p:cNvSpPr/>
          <p:nvPr userDrawn="1"/>
        </p:nvSpPr>
        <p:spPr>
          <a:xfrm>
            <a:off x="-1" y="0"/>
            <a:ext cx="12192000" cy="6858000"/>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2EB62D-90CA-03AA-C06F-022E6488E01C}"/>
              </a:ext>
            </a:extLst>
          </p:cNvPr>
          <p:cNvSpPr txBox="1"/>
          <p:nvPr userDrawn="1"/>
        </p:nvSpPr>
        <p:spPr>
          <a:xfrm>
            <a:off x="4866696" y="2115650"/>
            <a:ext cx="7216942" cy="1015663"/>
          </a:xfrm>
          <a:prstGeom prst="rect">
            <a:avLst/>
          </a:prstGeom>
          <a:noFill/>
        </p:spPr>
        <p:txBody>
          <a:bodyPr wrap="square">
            <a:noAutofit/>
          </a:bodyPr>
          <a:lstStyle/>
          <a:p>
            <a:pPr algn="l"/>
            <a:r>
              <a:rPr lang="en-US" sz="6000" b="1" i="0">
                <a:solidFill>
                  <a:schemeClr val="bg1"/>
                </a:solidFill>
                <a:latin typeface="+mj-lt"/>
              </a:rPr>
              <a:t>THANK YOU!</a:t>
            </a:r>
          </a:p>
        </p:txBody>
      </p:sp>
      <p:sp>
        <p:nvSpPr>
          <p:cNvPr id="21" name="Content Placeholder 3">
            <a:extLst>
              <a:ext uri="{FF2B5EF4-FFF2-40B4-BE49-F238E27FC236}">
                <a16:creationId xmlns:a16="http://schemas.microsoft.com/office/drawing/2014/main" id="{E6EAEBF2-DC73-F9E8-A089-79497A25FB69}"/>
              </a:ext>
            </a:extLst>
          </p:cNvPr>
          <p:cNvSpPr>
            <a:spLocks noGrp="1"/>
          </p:cNvSpPr>
          <p:nvPr>
            <p:ph sz="half" idx="2"/>
          </p:nvPr>
        </p:nvSpPr>
        <p:spPr>
          <a:xfrm>
            <a:off x="4403558" y="3548888"/>
            <a:ext cx="7216942" cy="2775712"/>
          </a:xfrm>
        </p:spPr>
        <p:txBody>
          <a:bodyPr>
            <a:noAutofit/>
          </a:bodyPr>
          <a:lstStyle>
            <a:lvl1pPr marL="0" indent="0">
              <a:buFontTx/>
              <a:buNone/>
              <a:defRPr>
                <a:solidFill>
                  <a:schemeClr val="bg1"/>
                </a:solidFill>
                <a:latin typeface="Corbel" panose="020B0503020204020204" pitchFamily="34" charset="0"/>
              </a:defRPr>
            </a:lvl1pPr>
            <a:lvl2pPr>
              <a:defRPr>
                <a:solidFill>
                  <a:srgbClr val="141D45"/>
                </a:solidFill>
                <a:latin typeface="Corbel" panose="020B0503020204020204" pitchFamily="34" charset="0"/>
              </a:defRPr>
            </a:lvl2pPr>
            <a:lvl3pPr>
              <a:defRPr>
                <a:solidFill>
                  <a:srgbClr val="141D45"/>
                </a:solidFill>
                <a:latin typeface="Corbel" panose="020B0503020204020204" pitchFamily="34" charset="0"/>
              </a:defRPr>
            </a:lvl3pPr>
            <a:lvl4pPr>
              <a:defRPr>
                <a:solidFill>
                  <a:srgbClr val="141D45"/>
                </a:solidFill>
                <a:latin typeface="Corbel" panose="020B0503020204020204" pitchFamily="34" charset="0"/>
              </a:defRPr>
            </a:lvl4pPr>
            <a:lvl5pPr>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0268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12EB62D-90CA-03AA-C06F-022E6488E01C}"/>
              </a:ext>
            </a:extLst>
          </p:cNvPr>
          <p:cNvSpPr txBox="1"/>
          <p:nvPr userDrawn="1"/>
        </p:nvSpPr>
        <p:spPr>
          <a:xfrm>
            <a:off x="4403559" y="2115650"/>
            <a:ext cx="7216942" cy="1015663"/>
          </a:xfrm>
          <a:prstGeom prst="rect">
            <a:avLst/>
          </a:prstGeom>
          <a:noFill/>
        </p:spPr>
        <p:txBody>
          <a:bodyPr wrap="square">
            <a:noAutofit/>
          </a:bodyPr>
          <a:lstStyle/>
          <a:p>
            <a:pPr algn="l"/>
            <a:r>
              <a:rPr lang="en-US" sz="6000" b="1" i="0">
                <a:solidFill>
                  <a:srgbClr val="8E9838"/>
                </a:solidFill>
                <a:latin typeface="+mj-lt"/>
              </a:rPr>
              <a:t>THANK YOU!</a:t>
            </a:r>
          </a:p>
        </p:txBody>
      </p:sp>
      <p:sp>
        <p:nvSpPr>
          <p:cNvPr id="21" name="Content Placeholder 3">
            <a:extLst>
              <a:ext uri="{FF2B5EF4-FFF2-40B4-BE49-F238E27FC236}">
                <a16:creationId xmlns:a16="http://schemas.microsoft.com/office/drawing/2014/main" id="{E6EAEBF2-DC73-F9E8-A089-79497A25FB69}"/>
              </a:ext>
            </a:extLst>
          </p:cNvPr>
          <p:cNvSpPr>
            <a:spLocks noGrp="1"/>
          </p:cNvSpPr>
          <p:nvPr>
            <p:ph sz="half" idx="2"/>
          </p:nvPr>
        </p:nvSpPr>
        <p:spPr>
          <a:xfrm>
            <a:off x="4403558" y="3548888"/>
            <a:ext cx="7216942" cy="2775712"/>
          </a:xfrm>
        </p:spPr>
        <p:txBody>
          <a:bodyPr>
            <a:noAutofit/>
          </a:bodyPr>
          <a:lstStyle>
            <a:lvl1pPr marL="0" indent="0">
              <a:buFontTx/>
              <a:buNone/>
              <a:defRPr>
                <a:solidFill>
                  <a:schemeClr val="bg1"/>
                </a:solidFill>
                <a:latin typeface="Corbel" panose="020B0503020204020204" pitchFamily="34" charset="0"/>
              </a:defRPr>
            </a:lvl1pPr>
            <a:lvl2pPr>
              <a:defRPr>
                <a:solidFill>
                  <a:schemeClr val="accent3"/>
                </a:solidFill>
                <a:latin typeface="Corbel" panose="020B0503020204020204" pitchFamily="34" charset="0"/>
              </a:defRPr>
            </a:lvl2pPr>
            <a:lvl3pPr>
              <a:defRPr>
                <a:solidFill>
                  <a:schemeClr val="accent3"/>
                </a:solidFill>
                <a:latin typeface="Corbel" panose="020B0503020204020204" pitchFamily="34" charset="0"/>
              </a:defRPr>
            </a:lvl3pPr>
            <a:lvl4pPr>
              <a:defRPr>
                <a:solidFill>
                  <a:schemeClr val="accent3"/>
                </a:solidFill>
                <a:latin typeface="Corbel" panose="020B0503020204020204" pitchFamily="34" charset="0"/>
              </a:defRPr>
            </a:lvl4pPr>
            <a:lvl5pPr>
              <a:defRPr>
                <a:solidFill>
                  <a:schemeClr val="accent3"/>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56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1F893F-BD40-3C51-B35F-0A43113FAF18}"/>
              </a:ext>
            </a:extLst>
          </p:cNvPr>
          <p:cNvSpPr/>
          <p:nvPr userDrawn="1"/>
        </p:nvSpPr>
        <p:spPr>
          <a:xfrm>
            <a:off x="0" y="5638801"/>
            <a:ext cx="12192000" cy="121919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4" name="TextBox 23">
            <a:extLst>
              <a:ext uri="{FF2B5EF4-FFF2-40B4-BE49-F238E27FC236}">
                <a16:creationId xmlns:a16="http://schemas.microsoft.com/office/drawing/2014/main" id="{0A1FC7F2-8A25-05C9-3E96-7B9E60787837}"/>
              </a:ext>
            </a:extLst>
          </p:cNvPr>
          <p:cNvSpPr txBox="1"/>
          <p:nvPr userDrawn="1"/>
        </p:nvSpPr>
        <p:spPr>
          <a:xfrm>
            <a:off x="723363" y="1276723"/>
            <a:ext cx="10745273" cy="4385816"/>
          </a:xfrm>
          <a:prstGeom prst="rect">
            <a:avLst/>
          </a:prstGeom>
          <a:noFill/>
        </p:spPr>
        <p:txBody>
          <a:bodyPr wrap="square" rtlCol="0">
            <a:spAutoFit/>
          </a:bodyPr>
          <a:lstStyle/>
          <a:p>
            <a:pPr algn="ctr"/>
            <a:endParaRPr lang="en-US" sz="4000" b="1">
              <a:solidFill>
                <a:schemeClr val="accent6"/>
              </a:solidFill>
              <a:latin typeface="Helvetica" panose="020B0604020202020204" pitchFamily="34" charset="0"/>
              <a:cs typeface="Helvetica" panose="020B0604020202020204" pitchFamily="34" charset="0"/>
            </a:endParaRPr>
          </a:p>
          <a:p>
            <a:pPr algn="ctr"/>
            <a:r>
              <a:rPr lang="en-US" sz="4000" b="1">
                <a:solidFill>
                  <a:schemeClr val="accent6"/>
                </a:solidFill>
                <a:latin typeface="Helvetica" panose="020B0604020202020204" pitchFamily="34" charset="0"/>
                <a:cs typeface="Helvetica" panose="020B0604020202020204" pitchFamily="34" charset="0"/>
              </a:rPr>
              <a:t>Home Care Program</a:t>
            </a:r>
          </a:p>
          <a:p>
            <a:pPr algn="ctr"/>
            <a:r>
              <a:rPr lang="en-US" sz="4000" b="1">
                <a:solidFill>
                  <a:schemeClr val="accent6"/>
                </a:solidFill>
                <a:latin typeface="Helvetica" panose="020B0604020202020204" pitchFamily="34" charset="0"/>
                <a:cs typeface="Helvetica" panose="020B0604020202020204" pitchFamily="34" charset="0"/>
              </a:rPr>
              <a:t>Consumer Directed Care (CDC) Workforce Council Meeting</a:t>
            </a:r>
          </a:p>
          <a:p>
            <a:pPr algn="ctr"/>
            <a:endParaRPr lang="en-US" sz="4000" b="1">
              <a:solidFill>
                <a:schemeClr val="accent6"/>
              </a:solidFill>
              <a:latin typeface="Helvetica" panose="020B0604020202020204" pitchFamily="34" charset="0"/>
              <a:cs typeface="Helvetica" panose="020B0604020202020204" pitchFamily="34" charset="0"/>
            </a:endParaRPr>
          </a:p>
          <a:p>
            <a:pPr algn="ctr"/>
            <a:r>
              <a:rPr lang="en-US" sz="4000" b="1">
                <a:solidFill>
                  <a:schemeClr val="accent6"/>
                </a:solidFill>
                <a:latin typeface="Helvetica" panose="020B0604020202020204" pitchFamily="34" charset="0"/>
                <a:cs typeface="Helvetica" panose="020B0604020202020204" pitchFamily="34" charset="0"/>
              </a:rPr>
              <a:t>Monday, May 18th, 2026</a:t>
            </a:r>
          </a:p>
          <a:p>
            <a:pPr algn="ctr"/>
            <a:endParaRPr lang="en-US" sz="3900" b="1">
              <a:solidFill>
                <a:schemeClr val="accent6"/>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63551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179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1F893F-BD40-3C51-B35F-0A43113FAF18}"/>
              </a:ext>
            </a:extLst>
          </p:cNvPr>
          <p:cNvSpPr/>
          <p:nvPr userDrawn="1"/>
        </p:nvSpPr>
        <p:spPr>
          <a:xfrm>
            <a:off x="0" y="5638800"/>
            <a:ext cx="12192000" cy="1219199"/>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638800"/>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white logo&#10;&#10;Description automatically generated">
            <a:extLst>
              <a:ext uri="{FF2B5EF4-FFF2-40B4-BE49-F238E27FC236}">
                <a16:creationId xmlns:a16="http://schemas.microsoft.com/office/drawing/2014/main" id="{3CA1D73E-CEF3-7D53-74C9-4D5C524A8F6A}"/>
              </a:ext>
            </a:extLst>
          </p:cNvPr>
          <p:cNvPicPr>
            <a:picLocks noChangeAspect="1"/>
          </p:cNvPicPr>
          <p:nvPr userDrawn="1"/>
        </p:nvPicPr>
        <p:blipFill>
          <a:blip r:embed="rId2"/>
          <a:stretch>
            <a:fillRect/>
          </a:stretch>
        </p:blipFill>
        <p:spPr>
          <a:xfrm>
            <a:off x="1936750" y="1195564"/>
            <a:ext cx="8318500" cy="3234972"/>
          </a:xfrm>
          <a:prstGeom prst="rect">
            <a:avLst/>
          </a:prstGeom>
        </p:spPr>
      </p:pic>
      <p:sp>
        <p:nvSpPr>
          <p:cNvPr id="24" name="TextBox 23">
            <a:extLst>
              <a:ext uri="{FF2B5EF4-FFF2-40B4-BE49-F238E27FC236}">
                <a16:creationId xmlns:a16="http://schemas.microsoft.com/office/drawing/2014/main" id="{0A1FC7F2-8A25-05C9-3E96-7B9E60787837}"/>
              </a:ext>
            </a:extLst>
          </p:cNvPr>
          <p:cNvSpPr txBox="1"/>
          <p:nvPr userDrawn="1"/>
        </p:nvSpPr>
        <p:spPr>
          <a:xfrm>
            <a:off x="5524500" y="3642141"/>
            <a:ext cx="5156199" cy="692497"/>
          </a:xfrm>
          <a:prstGeom prst="rect">
            <a:avLst/>
          </a:prstGeom>
          <a:noFill/>
        </p:spPr>
        <p:txBody>
          <a:bodyPr wrap="square" rtlCol="0">
            <a:spAutoFit/>
          </a:bodyPr>
          <a:lstStyle/>
          <a:p>
            <a:r>
              <a:rPr lang="en-US" sz="3900">
                <a:solidFill>
                  <a:srgbClr val="85BC41"/>
                </a:solidFill>
              </a:rPr>
              <a:t>Your Partners in Aging.</a:t>
            </a:r>
          </a:p>
        </p:txBody>
      </p:sp>
    </p:spTree>
    <p:extLst>
      <p:ext uri="{BB962C8B-B14F-4D97-AF65-F5344CB8AC3E}">
        <p14:creationId xmlns:p14="http://schemas.microsoft.com/office/powerpoint/2010/main" val="2233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1F893F-BD40-3C51-B35F-0A43113FAF18}"/>
              </a:ext>
            </a:extLst>
          </p:cNvPr>
          <p:cNvSpPr/>
          <p:nvPr userDrawn="1"/>
        </p:nvSpPr>
        <p:spPr>
          <a:xfrm>
            <a:off x="0" y="5638800"/>
            <a:ext cx="12192000" cy="1219199"/>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A1FC7F2-8A25-05C9-3E96-7B9E60787837}"/>
              </a:ext>
            </a:extLst>
          </p:cNvPr>
          <p:cNvSpPr txBox="1"/>
          <p:nvPr userDrawn="1"/>
        </p:nvSpPr>
        <p:spPr>
          <a:xfrm>
            <a:off x="5524500" y="3642141"/>
            <a:ext cx="5156199" cy="692497"/>
          </a:xfrm>
          <a:prstGeom prst="rect">
            <a:avLst/>
          </a:prstGeom>
          <a:noFill/>
        </p:spPr>
        <p:txBody>
          <a:bodyPr wrap="square" rtlCol="0">
            <a:spAutoFit/>
          </a:bodyPr>
          <a:lstStyle/>
          <a:p>
            <a:r>
              <a:rPr lang="en-US" sz="3900">
                <a:solidFill>
                  <a:srgbClr val="8E9838"/>
                </a:solidFill>
              </a:rPr>
              <a:t>Your Partners in Aging.</a:t>
            </a:r>
          </a:p>
        </p:txBody>
      </p:sp>
      <p:pic>
        <p:nvPicPr>
          <p:cNvPr id="4" name="Picture 3" descr="A black background with blue and yellow text&#10;&#10;Description automatically generated">
            <a:extLst>
              <a:ext uri="{FF2B5EF4-FFF2-40B4-BE49-F238E27FC236}">
                <a16:creationId xmlns:a16="http://schemas.microsoft.com/office/drawing/2014/main" id="{271EDE4B-C565-C57D-75AE-53599D501EB4}"/>
              </a:ext>
            </a:extLst>
          </p:cNvPr>
          <p:cNvPicPr>
            <a:picLocks noChangeAspect="1"/>
          </p:cNvPicPr>
          <p:nvPr userDrawn="1"/>
        </p:nvPicPr>
        <p:blipFill>
          <a:blip r:embed="rId2"/>
          <a:stretch>
            <a:fillRect/>
          </a:stretch>
        </p:blipFill>
        <p:spPr>
          <a:xfrm>
            <a:off x="2032653" y="1572777"/>
            <a:ext cx="8788603" cy="2480546"/>
          </a:xfrm>
          <a:prstGeom prst="rect">
            <a:avLst/>
          </a:prstGeom>
        </p:spPr>
      </p:pic>
    </p:spTree>
    <p:extLst>
      <p:ext uri="{BB962C8B-B14F-4D97-AF65-F5344CB8AC3E}">
        <p14:creationId xmlns:p14="http://schemas.microsoft.com/office/powerpoint/2010/main" val="3224126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197475"/>
            <a:ext cx="12192000" cy="1660525"/>
          </a:xfrm>
          <a:prstGeom prst="rect">
            <a:avLst/>
          </a:prstGeom>
          <a:solidFill>
            <a:srgbClr val="E0EE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197475"/>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71500" y="2412544"/>
            <a:ext cx="11049000" cy="1423311"/>
          </a:xfrm>
        </p:spPr>
        <p:txBody>
          <a:bodyPr lIns="0" tIns="0" rIns="0" bIns="0">
            <a:noAutofit/>
          </a:bodyPr>
          <a:lstStyle>
            <a:lvl1pPr algn="ctr">
              <a:defRPr b="1" i="0">
                <a:solidFill>
                  <a:srgbClr val="85BC41"/>
                </a:solidFill>
                <a:latin typeface="Corbel" panose="020B0503020204020204" pitchFamily="34" charset="0"/>
              </a:defRPr>
            </a:lvl1pPr>
          </a:lstStyle>
          <a:p>
            <a:r>
              <a:rPr lang="en-US"/>
              <a:t>Click to edit Master title style</a:t>
            </a:r>
          </a:p>
        </p:txBody>
      </p:sp>
      <p:sp>
        <p:nvSpPr>
          <p:cNvPr id="8" name="TextBox 7">
            <a:extLst>
              <a:ext uri="{FF2B5EF4-FFF2-40B4-BE49-F238E27FC236}">
                <a16:creationId xmlns:a16="http://schemas.microsoft.com/office/drawing/2014/main" id="{58E00CAD-F0CE-D049-9EB4-E3AF61B69FF8}"/>
              </a:ext>
            </a:extLst>
          </p:cNvPr>
          <p:cNvSpPr txBox="1"/>
          <p:nvPr userDrawn="1"/>
        </p:nvSpPr>
        <p:spPr>
          <a:xfrm>
            <a:off x="6096000" y="5479147"/>
            <a:ext cx="5524500" cy="646331"/>
          </a:xfrm>
          <a:prstGeom prst="rect">
            <a:avLst/>
          </a:prstGeom>
          <a:noFill/>
        </p:spPr>
        <p:txBody>
          <a:bodyPr wrap="square" rtlCol="0">
            <a:spAutoFit/>
          </a:bodyPr>
          <a:lstStyle/>
          <a:p>
            <a:r>
              <a:rPr lang="en-US" sz="3600">
                <a:solidFill>
                  <a:srgbClr val="16A2A7"/>
                </a:solidFill>
              </a:rPr>
              <a:t>Your Partners in Aging.</a:t>
            </a:r>
          </a:p>
        </p:txBody>
      </p:sp>
      <p:pic>
        <p:nvPicPr>
          <p:cNvPr id="11" name="Picture 10" descr="A black and white logo&#10;&#10;Description automatically generated">
            <a:extLst>
              <a:ext uri="{FF2B5EF4-FFF2-40B4-BE49-F238E27FC236}">
                <a16:creationId xmlns:a16="http://schemas.microsoft.com/office/drawing/2014/main" id="{5F4CCF5E-0876-CB20-062F-2A6D80991BE9}"/>
              </a:ext>
            </a:extLst>
          </p:cNvPr>
          <p:cNvPicPr>
            <a:picLocks noChangeAspect="1"/>
          </p:cNvPicPr>
          <p:nvPr userDrawn="1"/>
        </p:nvPicPr>
        <p:blipFill>
          <a:blip r:embed="rId2"/>
          <a:stretch>
            <a:fillRect/>
          </a:stretch>
        </p:blipFill>
        <p:spPr>
          <a:xfrm>
            <a:off x="596899" y="139416"/>
            <a:ext cx="4165601" cy="1619956"/>
          </a:xfrm>
          <a:prstGeom prst="rect">
            <a:avLst/>
          </a:prstGeom>
        </p:spPr>
      </p:pic>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6127750" y="6338432"/>
            <a:ext cx="2717800" cy="365125"/>
          </a:xfrm>
          <a:prstGeom prst="rect">
            <a:avLst/>
          </a:prstGeom>
        </p:spPr>
        <p:txBody>
          <a:bodyPr vert="horz" lIns="91440" tIns="45720" rIns="91440" bIns="45720" rtlCol="0" anchor="ctr"/>
          <a:lstStyle>
            <a:lvl1pPr algn="l">
              <a:defRPr sz="1400" b="1" i="0">
                <a:solidFill>
                  <a:srgbClr val="141D45"/>
                </a:solidFill>
                <a:latin typeface="Corbel" panose="020B0503020204020204" pitchFamily="34" charset="0"/>
              </a:defRPr>
            </a:lvl1pPr>
          </a:lstStyle>
          <a:p>
            <a:r>
              <a:rPr lang="en-US"/>
              <a:t>Date</a:t>
            </a:r>
          </a:p>
        </p:txBody>
      </p:sp>
    </p:spTree>
    <p:extLst>
      <p:ext uri="{BB962C8B-B14F-4D97-AF65-F5344CB8AC3E}">
        <p14:creationId xmlns:p14="http://schemas.microsoft.com/office/powerpoint/2010/main" val="1523932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197475"/>
            <a:ext cx="12192000" cy="1660525"/>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71500" y="2412544"/>
            <a:ext cx="11049000" cy="1423311"/>
          </a:xfrm>
        </p:spPr>
        <p:txBody>
          <a:bodyPr lIns="0" tIns="0" rIns="0" bIns="0">
            <a:noAutofit/>
          </a:bodyPr>
          <a:lstStyle>
            <a:lvl1pPr algn="ctr">
              <a:defRPr b="1" i="0">
                <a:solidFill>
                  <a:srgbClr val="8E9838"/>
                </a:solidFill>
                <a:latin typeface="Corbel" panose="020B0503020204020204" pitchFamily="34" charset="0"/>
              </a:defRPr>
            </a:lvl1pPr>
          </a:lstStyle>
          <a:p>
            <a:r>
              <a:rPr lang="en-US"/>
              <a:t>Click to edit Master title style</a:t>
            </a:r>
          </a:p>
        </p:txBody>
      </p:sp>
      <p:sp>
        <p:nvSpPr>
          <p:cNvPr id="8" name="TextBox 7">
            <a:extLst>
              <a:ext uri="{FF2B5EF4-FFF2-40B4-BE49-F238E27FC236}">
                <a16:creationId xmlns:a16="http://schemas.microsoft.com/office/drawing/2014/main" id="{58E00CAD-F0CE-D049-9EB4-E3AF61B69FF8}"/>
              </a:ext>
            </a:extLst>
          </p:cNvPr>
          <p:cNvSpPr txBox="1"/>
          <p:nvPr userDrawn="1"/>
        </p:nvSpPr>
        <p:spPr>
          <a:xfrm>
            <a:off x="6096000" y="5479147"/>
            <a:ext cx="5524500" cy="646331"/>
          </a:xfrm>
          <a:prstGeom prst="rect">
            <a:avLst/>
          </a:prstGeom>
          <a:noFill/>
        </p:spPr>
        <p:txBody>
          <a:bodyPr wrap="square" rtlCol="0">
            <a:spAutoFit/>
          </a:bodyPr>
          <a:lstStyle/>
          <a:p>
            <a:r>
              <a:rPr lang="en-US" sz="3600">
                <a:solidFill>
                  <a:srgbClr val="16A2A7"/>
                </a:solidFill>
              </a:rPr>
              <a:t>Your Partners in Aging.</a:t>
            </a:r>
          </a:p>
        </p:txBody>
      </p:sp>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6127750" y="6338432"/>
            <a:ext cx="2717800" cy="365125"/>
          </a:xfrm>
          <a:prstGeom prst="rect">
            <a:avLst/>
          </a:prstGeom>
        </p:spPr>
        <p:txBody>
          <a:bodyPr vert="horz" lIns="91440" tIns="45720" rIns="91440" bIns="45720" rtlCol="0" anchor="ctr"/>
          <a:lstStyle>
            <a:lvl1pPr algn="l">
              <a:defRPr sz="1400" b="1" i="0">
                <a:solidFill>
                  <a:srgbClr val="141D45"/>
                </a:solidFill>
                <a:latin typeface="Corbel" panose="020B0503020204020204" pitchFamily="34" charset="0"/>
              </a:defRPr>
            </a:lvl1pPr>
          </a:lstStyle>
          <a:p>
            <a:r>
              <a:rPr lang="en-US"/>
              <a:t>Date</a:t>
            </a:r>
          </a:p>
        </p:txBody>
      </p:sp>
      <p:pic>
        <p:nvPicPr>
          <p:cNvPr id="3" name="Picture 2" descr="A black background with blue and yellow text&#10;&#10;Description automatically generated">
            <a:extLst>
              <a:ext uri="{FF2B5EF4-FFF2-40B4-BE49-F238E27FC236}">
                <a16:creationId xmlns:a16="http://schemas.microsoft.com/office/drawing/2014/main" id="{298CD599-9B08-B4B0-9FEA-AEE223F27F61}"/>
              </a:ext>
            </a:extLst>
          </p:cNvPr>
          <p:cNvPicPr>
            <a:picLocks noChangeAspect="1"/>
          </p:cNvPicPr>
          <p:nvPr userDrawn="1"/>
        </p:nvPicPr>
        <p:blipFill>
          <a:blip r:embed="rId2"/>
          <a:stretch>
            <a:fillRect/>
          </a:stretch>
        </p:blipFill>
        <p:spPr>
          <a:xfrm>
            <a:off x="608051" y="361532"/>
            <a:ext cx="4165600" cy="1175723"/>
          </a:xfrm>
          <a:prstGeom prst="rect">
            <a:avLst/>
          </a:prstGeom>
        </p:spPr>
      </p:pic>
    </p:spTree>
    <p:extLst>
      <p:ext uri="{BB962C8B-B14F-4D97-AF65-F5344CB8AC3E}">
        <p14:creationId xmlns:p14="http://schemas.microsoft.com/office/powerpoint/2010/main" val="1378523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850647"/>
            <a:ext cx="12192000" cy="1007353"/>
          </a:xfrm>
          <a:prstGeom prst="rect">
            <a:avLst/>
          </a:prstGeom>
          <a:solidFill>
            <a:srgbClr val="E0EE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850647"/>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96899" y="2925323"/>
            <a:ext cx="11049000" cy="1423311"/>
          </a:xfrm>
        </p:spPr>
        <p:txBody>
          <a:bodyPr lIns="0" tIns="0" rIns="0" bIns="0">
            <a:noAutofit/>
          </a:bodyPr>
          <a:lstStyle>
            <a:lvl1pPr algn="ctr">
              <a:defRPr b="1" i="0">
                <a:solidFill>
                  <a:srgbClr val="85BC41"/>
                </a:solidFill>
                <a:latin typeface="Corbel" panose="020B0503020204020204" pitchFamily="34" charset="0"/>
              </a:defRPr>
            </a:lvl1pPr>
          </a:lstStyle>
          <a:p>
            <a:r>
              <a:rPr lang="en-US"/>
              <a:t>Click to edit Master title style</a:t>
            </a:r>
          </a:p>
        </p:txBody>
      </p:sp>
      <p:pic>
        <p:nvPicPr>
          <p:cNvPr id="11" name="Picture 10" descr="A black and white logo&#10;&#10;Description automatically generated">
            <a:extLst>
              <a:ext uri="{FF2B5EF4-FFF2-40B4-BE49-F238E27FC236}">
                <a16:creationId xmlns:a16="http://schemas.microsoft.com/office/drawing/2014/main" id="{5F4CCF5E-0876-CB20-062F-2A6D80991BE9}"/>
              </a:ext>
            </a:extLst>
          </p:cNvPr>
          <p:cNvPicPr>
            <a:picLocks noChangeAspect="1"/>
          </p:cNvPicPr>
          <p:nvPr userDrawn="1"/>
        </p:nvPicPr>
        <p:blipFill>
          <a:blip r:embed="rId2"/>
          <a:stretch>
            <a:fillRect/>
          </a:stretch>
        </p:blipFill>
        <p:spPr>
          <a:xfrm>
            <a:off x="596899" y="139416"/>
            <a:ext cx="4165601" cy="1619956"/>
          </a:xfrm>
          <a:prstGeom prst="rect">
            <a:avLst/>
          </a:prstGeom>
        </p:spPr>
      </p:pic>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9080500" y="6318250"/>
            <a:ext cx="2540000" cy="365125"/>
          </a:xfrm>
          <a:prstGeom prst="rect">
            <a:avLst/>
          </a:prstGeom>
        </p:spPr>
        <p:txBody>
          <a:bodyPr vert="horz" lIns="91440" tIns="45720" rIns="91440" bIns="45720" rtlCol="0" anchor="ctr"/>
          <a:lstStyle>
            <a:lvl1pPr algn="l">
              <a:defRPr sz="1400" b="1" i="0">
                <a:solidFill>
                  <a:srgbClr val="141D45"/>
                </a:solidFill>
                <a:latin typeface="Corbel" panose="020B0503020204020204" pitchFamily="34" charset="0"/>
              </a:defRPr>
            </a:lvl1pPr>
          </a:lstStyle>
          <a:p>
            <a:r>
              <a:rPr lang="en-US"/>
              <a:t>Date</a:t>
            </a:r>
          </a:p>
        </p:txBody>
      </p:sp>
    </p:spTree>
    <p:extLst>
      <p:ext uri="{BB962C8B-B14F-4D97-AF65-F5344CB8AC3E}">
        <p14:creationId xmlns:p14="http://schemas.microsoft.com/office/powerpoint/2010/main" val="2926343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BB2CD7-4745-D22A-CA2C-98DEF7B5EF04}"/>
              </a:ext>
            </a:extLst>
          </p:cNvPr>
          <p:cNvSpPr txBox="1"/>
          <p:nvPr userDrawn="1"/>
        </p:nvSpPr>
        <p:spPr>
          <a:xfrm>
            <a:off x="552496" y="1902911"/>
            <a:ext cx="11915752" cy="3539430"/>
          </a:xfrm>
          <a:prstGeom prst="rect">
            <a:avLst/>
          </a:prstGeom>
          <a:noFill/>
        </p:spPr>
        <p:txBody>
          <a:bodyPr wrap="square">
            <a:spAutoFit/>
          </a:bodyPr>
          <a:lstStyle/>
          <a:p>
            <a:pPr>
              <a:spcBef>
                <a:spcPts val="1400"/>
              </a:spcBef>
            </a:pPr>
            <a:r>
              <a:rPr lang="en-US" sz="2100" b="0" i="0">
                <a:solidFill>
                  <a:srgbClr val="8E9838"/>
                </a:solidFill>
                <a:effectLst/>
                <a:latin typeface="Corbel" panose="020B0503020204020204" pitchFamily="34" charset="0"/>
              </a:rPr>
              <a:t>Partnership</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partnership—we can achieve more together. </a:t>
            </a:r>
          </a:p>
          <a:p>
            <a:pPr>
              <a:spcBef>
                <a:spcPts val="1400"/>
              </a:spcBef>
            </a:pPr>
            <a:r>
              <a:rPr lang="en-US" sz="2100" b="0" i="0">
                <a:solidFill>
                  <a:srgbClr val="8E9838"/>
                </a:solidFill>
                <a:effectLst/>
                <a:latin typeface="Corbel" panose="020B0503020204020204" pitchFamily="34" charset="0"/>
              </a:rPr>
              <a:t>Inclusion </a:t>
            </a:r>
            <a:r>
              <a:rPr lang="en-US" sz="2100" b="0" i="0">
                <a:solidFill>
                  <a:srgbClr val="85BC4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inclusion—diversity strengthens our state and ourselves. </a:t>
            </a:r>
          </a:p>
          <a:p>
            <a:pPr>
              <a:spcBef>
                <a:spcPts val="1400"/>
              </a:spcBef>
            </a:pPr>
            <a:r>
              <a:rPr lang="en-US" sz="2100" b="0" i="0">
                <a:solidFill>
                  <a:srgbClr val="8E9838"/>
                </a:solidFill>
                <a:effectLst/>
                <a:latin typeface="Corbel" panose="020B0503020204020204" pitchFamily="34" charset="0"/>
              </a:rPr>
              <a:t>Justice</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justice—combatting ageism is core to our work. </a:t>
            </a:r>
          </a:p>
          <a:p>
            <a:pPr>
              <a:spcBef>
                <a:spcPts val="1400"/>
              </a:spcBef>
            </a:pPr>
            <a:r>
              <a:rPr lang="en-US" sz="2100" b="0" i="0">
                <a:solidFill>
                  <a:srgbClr val="8E9838"/>
                </a:solidFill>
                <a:effectLst/>
                <a:latin typeface="Corbel" panose="020B0503020204020204" pitchFamily="34" charset="0"/>
              </a:rPr>
              <a:t>Humanity</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humanity—caring for each other is why we are here. </a:t>
            </a:r>
          </a:p>
          <a:p>
            <a:pPr>
              <a:spcBef>
                <a:spcPts val="1400"/>
              </a:spcBef>
            </a:pPr>
            <a:r>
              <a:rPr lang="en-US" sz="2100" b="0" i="0">
                <a:solidFill>
                  <a:srgbClr val="8E9838"/>
                </a:solidFill>
                <a:effectLst/>
                <a:latin typeface="Corbel" panose="020B0503020204020204" pitchFamily="34" charset="0"/>
              </a:rPr>
              <a:t>Community</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community—it supports and sustains us. </a:t>
            </a:r>
          </a:p>
          <a:p>
            <a:pPr>
              <a:spcBef>
                <a:spcPts val="1400"/>
              </a:spcBef>
            </a:pPr>
            <a:r>
              <a:rPr lang="en-US" sz="2100" b="0" i="0">
                <a:solidFill>
                  <a:srgbClr val="8E9838"/>
                </a:solidFill>
                <a:effectLst/>
                <a:latin typeface="Corbel" panose="020B0503020204020204" pitchFamily="34" charset="0"/>
              </a:rPr>
              <a:t>Connection</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connection—it’s the heart of wellbeing and belonging</a:t>
            </a:r>
            <a:r>
              <a:rPr lang="en-US" sz="2100" b="0" i="0">
                <a:solidFill>
                  <a:schemeClr val="bg1"/>
                </a:solidFill>
                <a:effectLst/>
                <a:latin typeface="Corbel" panose="020B0503020204020204" pitchFamily="34" charset="0"/>
              </a:rPr>
              <a:t>. </a:t>
            </a:r>
          </a:p>
          <a:p>
            <a:pPr>
              <a:spcBef>
                <a:spcPts val="1400"/>
              </a:spcBef>
            </a:pPr>
            <a:r>
              <a:rPr lang="en-US" sz="2100" b="0" i="0">
                <a:solidFill>
                  <a:srgbClr val="8E9838"/>
                </a:solidFill>
                <a:effectLst/>
                <a:latin typeface="Corbel" panose="020B0503020204020204" pitchFamily="34" charset="0"/>
              </a:rPr>
              <a:t>Choice</a:t>
            </a:r>
            <a:r>
              <a:rPr lang="en-US" sz="2100" b="0" i="0">
                <a:solidFill>
                  <a:srgbClr val="85BC4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personal choice—autonomy is the foundation of independence.</a:t>
            </a:r>
            <a:endParaRPr lang="en-US" sz="2200" b="0" i="0">
              <a:solidFill>
                <a:srgbClr val="141D45"/>
              </a:solidFill>
              <a:effectLst/>
              <a:latin typeface="Corbel" panose="020B0503020204020204" pitchFamily="34" charset="0"/>
            </a:endParaRPr>
          </a:p>
        </p:txBody>
      </p:sp>
      <p:sp>
        <p:nvSpPr>
          <p:cNvPr id="12" name="TextBox 11">
            <a:extLst>
              <a:ext uri="{FF2B5EF4-FFF2-40B4-BE49-F238E27FC236}">
                <a16:creationId xmlns:a16="http://schemas.microsoft.com/office/drawing/2014/main" id="{8B76BD99-E7FC-E6BF-515E-CA7735B06A13}"/>
              </a:ext>
            </a:extLst>
          </p:cNvPr>
          <p:cNvSpPr txBox="1"/>
          <p:nvPr userDrawn="1"/>
        </p:nvSpPr>
        <p:spPr>
          <a:xfrm>
            <a:off x="552496" y="697114"/>
            <a:ext cx="12191999" cy="769441"/>
          </a:xfrm>
          <a:prstGeom prst="rect">
            <a:avLst/>
          </a:prstGeom>
          <a:noFill/>
        </p:spPr>
        <p:txBody>
          <a:bodyPr wrap="square" rtlCol="0">
            <a:spAutoFit/>
          </a:bodyPr>
          <a:lstStyle/>
          <a:p>
            <a:pPr algn="l"/>
            <a:r>
              <a:rPr lang="en-US" sz="4400" b="1" i="0">
                <a:solidFill>
                  <a:srgbClr val="8E9838"/>
                </a:solidFill>
                <a:latin typeface="Corbel" panose="020B0503020204020204" pitchFamily="34" charset="0"/>
              </a:rPr>
              <a:t>Brand Values</a:t>
            </a:r>
          </a:p>
        </p:txBody>
      </p:sp>
      <p:sp>
        <p:nvSpPr>
          <p:cNvPr id="13" name="Slide Number Placeholder 5">
            <a:extLst>
              <a:ext uri="{FF2B5EF4-FFF2-40B4-BE49-F238E27FC236}">
                <a16:creationId xmlns:a16="http://schemas.microsoft.com/office/drawing/2014/main" id="{BED0A400-8B07-B188-E7AF-B46A44639D5D}"/>
              </a:ext>
            </a:extLst>
          </p:cNvPr>
          <p:cNvSpPr txBox="1">
            <a:spLocks/>
          </p:cNvSpPr>
          <p:nvPr userDrawn="1"/>
        </p:nvSpPr>
        <p:spPr>
          <a:xfrm>
            <a:off x="10822329" y="6354502"/>
            <a:ext cx="706056" cy="366974"/>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solidFill>
            </a:endParaRPr>
          </a:p>
        </p:txBody>
      </p:sp>
      <p:sp>
        <p:nvSpPr>
          <p:cNvPr id="2" name="Rectangle 1">
            <a:extLst>
              <a:ext uri="{FF2B5EF4-FFF2-40B4-BE49-F238E27FC236}">
                <a16:creationId xmlns:a16="http://schemas.microsoft.com/office/drawing/2014/main" id="{3C8ACB69-5BCF-D149-F72B-D9A0A5C2B601}"/>
              </a:ext>
            </a:extLst>
          </p:cNvPr>
          <p:cNvSpPr/>
          <p:nvPr userDrawn="1"/>
        </p:nvSpPr>
        <p:spPr>
          <a:xfrm>
            <a:off x="-1" y="6352172"/>
            <a:ext cx="12192001" cy="5058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91278F"/>
              </a:solidFill>
              <a:highlight>
                <a:srgbClr val="16A2A7"/>
              </a:highlight>
            </a:endParaRPr>
          </a:p>
        </p:txBody>
      </p:sp>
      <p:sp>
        <p:nvSpPr>
          <p:cNvPr id="5" name="Slide Number Placeholder 5">
            <a:extLst>
              <a:ext uri="{FF2B5EF4-FFF2-40B4-BE49-F238E27FC236}">
                <a16:creationId xmlns:a16="http://schemas.microsoft.com/office/drawing/2014/main" id="{9044A9CD-D665-A8EB-7D1B-FB3A03F95466}"/>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10703391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5" name="Picture 4" descr="A white and green background&#10;&#10;Description automatically generated with medium confidence">
            <a:extLst>
              <a:ext uri="{FF2B5EF4-FFF2-40B4-BE49-F238E27FC236}">
                <a16:creationId xmlns:a16="http://schemas.microsoft.com/office/drawing/2014/main" id="{A329A832-82C8-59F3-9073-1BD6F357C832}"/>
              </a:ext>
            </a:extLst>
          </p:cNvPr>
          <p:cNvPicPr>
            <a:picLocks noChangeAspect="1"/>
          </p:cNvPicPr>
          <p:nvPr userDrawn="1"/>
        </p:nvPicPr>
        <p:blipFill rotWithShape="1">
          <a:blip r:embed="rId2"/>
          <a:srcRect l="-1" r="-8791"/>
          <a:stretch/>
        </p:blipFill>
        <p:spPr>
          <a:xfrm>
            <a:off x="4034117" y="-1354"/>
            <a:ext cx="8875059" cy="6858000"/>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2B3C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65133"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800100" indent="-282575">
              <a:buClr>
                <a:srgbClr val="141D45"/>
              </a:buClr>
              <a:buFont typeface="Courier New" panose="02070309020205020404" pitchFamily="49" charset="0"/>
              <a:buChar char="o"/>
              <a:tabLst/>
              <a:defRPr>
                <a:solidFill>
                  <a:schemeClr val="accent3"/>
                </a:solidFill>
                <a:latin typeface="Corbel" panose="020B0503020204020204" pitchFamily="34" charset="0"/>
              </a:defRPr>
            </a:lvl3pPr>
            <a:lvl4pPr marL="1257300" indent="-285750">
              <a:buClr>
                <a:srgbClr val="141D45"/>
              </a:buClr>
              <a:buFont typeface="Arial" panose="020B0604020202020204" pitchFamily="34" charset="0"/>
              <a:buChar char="‒"/>
              <a:defRPr>
                <a:solidFill>
                  <a:schemeClr val="accent3"/>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0806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wo Content">
    <p:bg>
      <p:bgPr>
        <a:solidFill>
          <a:schemeClr val="bg1">
            <a:alpha val="3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65133"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574675" indent="-342900">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914400" indent="-396875">
              <a:buClr>
                <a:srgbClr val="141D45"/>
              </a:buClr>
              <a:buFont typeface="Courier New" panose="02070309020205020404" pitchFamily="49" charset="0"/>
              <a:buChar char="o"/>
              <a:tabLst/>
              <a:defRPr sz="1800">
                <a:solidFill>
                  <a:schemeClr val="accent3"/>
                </a:solidFill>
                <a:latin typeface="Corbel" panose="020B0503020204020204" pitchFamily="34" charset="0"/>
              </a:defRPr>
            </a:lvl3pPr>
            <a:lvl4pPr marL="1314450" indent="-285750">
              <a:buClr>
                <a:srgbClr val="141D45"/>
              </a:buClr>
              <a:buFont typeface="Arial" panose="020B0604020202020204" pitchFamily="34" charset="0"/>
              <a:buChar char="‒"/>
              <a:defRPr sz="1600">
                <a:solidFill>
                  <a:schemeClr val="accent3"/>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descr="A black background with green leaves&#10;&#10;Description automatically generated">
            <a:extLst>
              <a:ext uri="{FF2B5EF4-FFF2-40B4-BE49-F238E27FC236}">
                <a16:creationId xmlns:a16="http://schemas.microsoft.com/office/drawing/2014/main" id="{8AD8D6A4-90D6-1BBE-3E90-DA02E0A2EA25}"/>
              </a:ext>
            </a:extLst>
          </p:cNvPr>
          <p:cNvPicPr>
            <a:picLocks noChangeAspect="1"/>
          </p:cNvPicPr>
          <p:nvPr userDrawn="1"/>
        </p:nvPicPr>
        <p:blipFill rotWithShape="1">
          <a:blip r:embed="rId2">
            <a:alphaModFix amt="72000"/>
          </a:blip>
          <a:srcRect l="9476" t="53360" r="42786"/>
          <a:stretch/>
        </p:blipFill>
        <p:spPr>
          <a:xfrm>
            <a:off x="6883400" y="1163616"/>
            <a:ext cx="5308600" cy="5186467"/>
          </a:xfrm>
          <a:prstGeom prst="rect">
            <a:avLst/>
          </a:prstGeom>
        </p:spPr>
      </p:pic>
    </p:spTree>
    <p:extLst>
      <p:ext uri="{BB962C8B-B14F-4D97-AF65-F5344CB8AC3E}">
        <p14:creationId xmlns:p14="http://schemas.microsoft.com/office/powerpoint/2010/main" val="1283070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descr="A close-up of a blue and white background&#10;&#10;Description automatically generated">
            <a:extLst>
              <a:ext uri="{FF2B5EF4-FFF2-40B4-BE49-F238E27FC236}">
                <a16:creationId xmlns:a16="http://schemas.microsoft.com/office/drawing/2014/main" id="{1CF7945B-6098-AB98-D563-18DEB9C800DC}"/>
              </a:ext>
            </a:extLst>
          </p:cNvPr>
          <p:cNvPicPr>
            <a:picLocks noChangeAspect="1"/>
          </p:cNvPicPr>
          <p:nvPr userDrawn="1"/>
        </p:nvPicPr>
        <p:blipFill rotWithShape="1">
          <a:blip r:embed="rId2">
            <a:alphaModFix amt="66000"/>
          </a:blip>
          <a:srcRect r="5271"/>
          <a:stretch/>
        </p:blipFill>
        <p:spPr>
          <a:xfrm>
            <a:off x="1465000" y="-17225"/>
            <a:ext cx="10727000" cy="6875225"/>
          </a:xfrm>
          <a:prstGeom prst="rect">
            <a:avLst/>
          </a:prstGeom>
        </p:spPr>
      </p:pic>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043" y="299811"/>
            <a:ext cx="11049457"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87176" y="998425"/>
            <a:ext cx="11049457" cy="4351338"/>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57200" indent="0">
              <a:buFontTx/>
              <a:buNone/>
              <a:defRPr sz="2000">
                <a:solidFill>
                  <a:schemeClr val="accent3"/>
                </a:solidFill>
                <a:latin typeface="Corbel" panose="020B0503020204020204" pitchFamily="34" charset="0"/>
              </a:defRPr>
            </a:lvl2pPr>
            <a:lvl3pPr marL="914400" indent="0">
              <a:buFontTx/>
              <a:buNone/>
              <a:defRPr sz="2000">
                <a:solidFill>
                  <a:schemeClr val="accent3"/>
                </a:solidFill>
                <a:latin typeface="Corbel" panose="020B0503020204020204" pitchFamily="34" charset="0"/>
              </a:defRPr>
            </a:lvl3pPr>
            <a:lvl4pPr marL="1371600" indent="0">
              <a:buFontTx/>
              <a:buNone/>
              <a:defRPr>
                <a:solidFill>
                  <a:srgbClr val="141D45"/>
                </a:solidFill>
                <a:latin typeface="Corbel" panose="020B0503020204020204" pitchFamily="34" charset="0"/>
              </a:defRPr>
            </a:lvl4pPr>
            <a:lvl5pPr marL="1828800" indent="0">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8FCA3318-C592-D052-97DB-44DFB591665F}"/>
              </a:ext>
            </a:extLst>
          </p:cNvPr>
          <p:cNvSpPr/>
          <p:nvPr userDrawn="1"/>
        </p:nvSpPr>
        <p:spPr>
          <a:xfrm>
            <a:off x="-1" y="6352172"/>
            <a:ext cx="12192001" cy="5058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10" name="Slide Number Placeholder 5">
            <a:extLst>
              <a:ext uri="{FF2B5EF4-FFF2-40B4-BE49-F238E27FC236}">
                <a16:creationId xmlns:a16="http://schemas.microsoft.com/office/drawing/2014/main" id="{F55458FB-5CA5-3952-881D-85D1F2BBA7F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Tree>
    <p:extLst>
      <p:ext uri="{BB962C8B-B14F-4D97-AF65-F5344CB8AC3E}">
        <p14:creationId xmlns:p14="http://schemas.microsoft.com/office/powerpoint/2010/main" val="379316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197475"/>
            <a:ext cx="12192000" cy="1660525"/>
          </a:xfrm>
          <a:prstGeom prst="rect">
            <a:avLst/>
          </a:prstGeom>
          <a:solidFill>
            <a:srgbClr val="E0EE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118753" y="-55418"/>
            <a:ext cx="12192000" cy="5197475"/>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71500" y="2412544"/>
            <a:ext cx="11049000" cy="1423311"/>
          </a:xfrm>
        </p:spPr>
        <p:txBody>
          <a:bodyPr lIns="0" tIns="0" rIns="0" bIns="0">
            <a:noAutofit/>
          </a:bodyPr>
          <a:lstStyle>
            <a:lvl1pPr algn="ctr">
              <a:defRPr b="1" i="0">
                <a:solidFill>
                  <a:schemeClr val="bg1"/>
                </a:solidFill>
                <a:latin typeface="Corbel" panose="020B0503020204020204" pitchFamily="34" charset="0"/>
              </a:defRPr>
            </a:lvl1pPr>
          </a:lstStyle>
          <a:p>
            <a:r>
              <a:rPr lang="en-US"/>
              <a:t>Click to edit Master title style</a:t>
            </a:r>
          </a:p>
        </p:txBody>
      </p:sp>
      <p:sp>
        <p:nvSpPr>
          <p:cNvPr id="8" name="TextBox 7">
            <a:extLst>
              <a:ext uri="{FF2B5EF4-FFF2-40B4-BE49-F238E27FC236}">
                <a16:creationId xmlns:a16="http://schemas.microsoft.com/office/drawing/2014/main" id="{58E00CAD-F0CE-D049-9EB4-E3AF61B69FF8}"/>
              </a:ext>
            </a:extLst>
          </p:cNvPr>
          <p:cNvSpPr txBox="1"/>
          <p:nvPr userDrawn="1"/>
        </p:nvSpPr>
        <p:spPr>
          <a:xfrm>
            <a:off x="6096000" y="5479147"/>
            <a:ext cx="5524500" cy="646331"/>
          </a:xfrm>
          <a:prstGeom prst="rect">
            <a:avLst/>
          </a:prstGeom>
          <a:noFill/>
        </p:spPr>
        <p:txBody>
          <a:bodyPr wrap="square" rtlCol="0">
            <a:spAutoFit/>
          </a:bodyPr>
          <a:lstStyle/>
          <a:p>
            <a:r>
              <a:rPr lang="en-US" sz="3600">
                <a:solidFill>
                  <a:srgbClr val="16A2A7"/>
                </a:solidFill>
              </a:rPr>
              <a:t>Your Partners in Aging.</a:t>
            </a:r>
          </a:p>
        </p:txBody>
      </p:sp>
      <p:pic>
        <p:nvPicPr>
          <p:cNvPr id="11" name="Picture 10" descr="A black and white logo&#10;&#10;Description automatically generated">
            <a:extLst>
              <a:ext uri="{FF2B5EF4-FFF2-40B4-BE49-F238E27FC236}">
                <a16:creationId xmlns:a16="http://schemas.microsoft.com/office/drawing/2014/main" id="{5F4CCF5E-0876-CB20-062F-2A6D80991BE9}"/>
              </a:ext>
            </a:extLst>
          </p:cNvPr>
          <p:cNvPicPr>
            <a:picLocks noChangeAspect="1"/>
          </p:cNvPicPr>
          <p:nvPr userDrawn="1"/>
        </p:nvPicPr>
        <p:blipFill>
          <a:blip r:embed="rId2"/>
          <a:stretch>
            <a:fillRect/>
          </a:stretch>
        </p:blipFill>
        <p:spPr>
          <a:xfrm>
            <a:off x="596899" y="139416"/>
            <a:ext cx="4165601" cy="1619956"/>
          </a:xfrm>
          <a:prstGeom prst="rect">
            <a:avLst/>
          </a:prstGeom>
        </p:spPr>
      </p:pic>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6127750" y="6338432"/>
            <a:ext cx="2717800" cy="365125"/>
          </a:xfrm>
          <a:prstGeom prst="rect">
            <a:avLst/>
          </a:prstGeom>
        </p:spPr>
        <p:txBody>
          <a:bodyPr vert="horz" lIns="91440" tIns="45720" rIns="91440" bIns="45720" rtlCol="0" anchor="ctr"/>
          <a:lstStyle>
            <a:lvl1pPr algn="l">
              <a:defRPr sz="1400" b="1" i="0">
                <a:solidFill>
                  <a:srgbClr val="141D45"/>
                </a:solidFill>
                <a:latin typeface="Corbel" panose="020B0503020204020204" pitchFamily="34" charset="0"/>
              </a:defRPr>
            </a:lvl1pPr>
          </a:lstStyle>
          <a:p>
            <a:r>
              <a:rPr lang="en-US"/>
              <a:t>Date</a:t>
            </a:r>
          </a:p>
        </p:txBody>
      </p:sp>
    </p:spTree>
    <p:extLst>
      <p:ext uri="{BB962C8B-B14F-4D97-AF65-F5344CB8AC3E}">
        <p14:creationId xmlns:p14="http://schemas.microsoft.com/office/powerpoint/2010/main" val="1255916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Tree>
    <p:extLst>
      <p:ext uri="{BB962C8B-B14F-4D97-AF65-F5344CB8AC3E}">
        <p14:creationId xmlns:p14="http://schemas.microsoft.com/office/powerpoint/2010/main" val="2924175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1" y="990599"/>
            <a:ext cx="55245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1"/>
            <a:r>
              <a:rPr lang="en-US"/>
              <a:t>Third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6350000"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673689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6095999" y="990599"/>
            <a:ext cx="55245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800100" indent="-282575">
              <a:buClr>
                <a:srgbClr val="141D45"/>
              </a:buClr>
              <a:buFont typeface="Arial" panose="020B0604020202020204" pitchFamily="34" charset="0"/>
              <a:buChar char="•"/>
              <a:tabLst/>
              <a:defRPr sz="1600">
                <a:solidFill>
                  <a:schemeClr val="accent3"/>
                </a:solidFill>
                <a:latin typeface="Corbel" panose="020B0503020204020204" pitchFamily="34" charset="0"/>
              </a:defRPr>
            </a:lvl3pPr>
            <a:lvl4pPr marL="1143000" indent="-285750">
              <a:buClr>
                <a:srgbClr val="141D45"/>
              </a:buClr>
              <a:buFont typeface="Arial" panose="020B0604020202020204" pitchFamily="34" charset="0"/>
              <a:buChar char="•"/>
              <a:defRPr sz="1600">
                <a:solidFill>
                  <a:schemeClr val="accent3"/>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571501"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2280346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83947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742950" indent="-225425">
              <a:buClr>
                <a:srgbClr val="141D45"/>
              </a:buClr>
              <a:buFont typeface="Arial" panose="020B0604020202020204" pitchFamily="34" charset="0"/>
              <a:buChar char="•"/>
              <a:tabLst/>
              <a:defRPr>
                <a:solidFill>
                  <a:schemeClr val="accent3"/>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35403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3555999" y="299811"/>
            <a:ext cx="11600556"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3555999" y="990599"/>
            <a:ext cx="8080633"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746125" indent="-228600">
              <a:buClr>
                <a:srgbClr val="141D45"/>
              </a:buClr>
              <a:buFont typeface="Arial" panose="020B0604020202020204" pitchFamily="34" charset="0"/>
              <a:buChar char="•"/>
              <a:tabLst/>
              <a:defRPr>
                <a:solidFill>
                  <a:schemeClr val="accent3"/>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985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9567" y="881331"/>
            <a:ext cx="110490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800100" indent="-282575">
              <a:buClr>
                <a:srgbClr val="141D45"/>
              </a:buClr>
              <a:buFont typeface="Arial" panose="020B0604020202020204" pitchFamily="34" charset="0"/>
              <a:buChar char="•"/>
              <a:tabLst/>
              <a:defRPr>
                <a:solidFill>
                  <a:schemeClr val="accent3"/>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60002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A white and green background&#10;&#10;Description automatically generated with medium confidence">
            <a:extLst>
              <a:ext uri="{FF2B5EF4-FFF2-40B4-BE49-F238E27FC236}">
                <a16:creationId xmlns:a16="http://schemas.microsoft.com/office/drawing/2014/main" id="{52D057C7-FB4F-EEB8-C9ED-7A1C4ECE1592}"/>
              </a:ext>
            </a:extLst>
          </p:cNvPr>
          <p:cNvPicPr>
            <a:picLocks noChangeAspect="1"/>
          </p:cNvPicPr>
          <p:nvPr userDrawn="1"/>
        </p:nvPicPr>
        <p:blipFill rotWithShape="1">
          <a:blip r:embed="rId2"/>
          <a:srcRect r="8081"/>
          <a:stretch/>
        </p:blipFill>
        <p:spPr>
          <a:xfrm>
            <a:off x="4925961" y="-2191"/>
            <a:ext cx="7266039" cy="6858000"/>
          </a:xfrm>
          <a:prstGeom prst="rect">
            <a:avLst/>
          </a:prstGeom>
        </p:spPr>
      </p:pic>
      <p:sp>
        <p:nvSpPr>
          <p:cNvPr id="2" name="Title 1"/>
          <p:cNvSpPr>
            <a:spLocks noGrp="1"/>
          </p:cNvSpPr>
          <p:nvPr>
            <p:ph type="title"/>
          </p:nvPr>
        </p:nvSpPr>
        <p:spPr>
          <a:xfrm>
            <a:off x="571499" y="299811"/>
            <a:ext cx="11049001" cy="398804"/>
          </a:xfrm>
        </p:spPr>
        <p:txBody>
          <a:bodyPr lIns="0" tIns="0" rIns="0" bIns="0">
            <a:noAutofit/>
          </a:bodyPr>
          <a:lstStyle>
            <a:lvl1pPr>
              <a:lnSpc>
                <a:spcPct val="100000"/>
              </a:lnSpc>
              <a:defRPr sz="2800" b="1">
                <a:solidFill>
                  <a:srgbClr val="8E9838"/>
                </a:solidFill>
              </a:defRPr>
            </a:lvl1pPr>
          </a:lstStyle>
          <a:p>
            <a:r>
              <a:rPr lang="en-US"/>
              <a:t>Click to edit Master title style</a:t>
            </a:r>
          </a:p>
        </p:txBody>
      </p:sp>
      <p:sp>
        <p:nvSpPr>
          <p:cNvPr id="3" name="Content Placeholder 2"/>
          <p:cNvSpPr>
            <a:spLocks noGrp="1"/>
          </p:cNvSpPr>
          <p:nvPr>
            <p:ph sz="half" idx="1"/>
          </p:nvPr>
        </p:nvSpPr>
        <p:spPr>
          <a:xfrm>
            <a:off x="587632" y="1165225"/>
            <a:ext cx="5270501" cy="4867274"/>
          </a:xfrm>
        </p:spPr>
        <p:txBody>
          <a:bodyPr>
            <a:noAutofit/>
          </a:bodyPr>
          <a:lstStyle>
            <a:lvl1pPr>
              <a:defRPr sz="2400" b="0" i="0">
                <a:solidFill>
                  <a:schemeClr val="accent3"/>
                </a:solidFill>
                <a:latin typeface="Corbel" panose="020B0503020204020204" pitchFamily="34" charset="0"/>
              </a:defRPr>
            </a:lvl1pPr>
            <a:lvl2pPr>
              <a:defRPr sz="2000" b="0" i="0">
                <a:solidFill>
                  <a:schemeClr val="accent3"/>
                </a:solidFill>
                <a:latin typeface="Corbel" panose="020B0503020204020204" pitchFamily="34" charset="0"/>
              </a:defRPr>
            </a:lvl2pPr>
            <a:lvl3pPr>
              <a:defRPr b="0" i="0">
                <a:solidFill>
                  <a:schemeClr val="accent3"/>
                </a:solidFill>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84847481-6370-2019-045E-396840255A81}"/>
              </a:ext>
            </a:extLst>
          </p:cNvPr>
          <p:cNvSpPr/>
          <p:nvPr userDrawn="1"/>
        </p:nvSpPr>
        <p:spPr>
          <a:xfrm>
            <a:off x="-1" y="6352172"/>
            <a:ext cx="12192001" cy="5058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7" name="Slide Number Placeholder 5">
            <a:extLst>
              <a:ext uri="{FF2B5EF4-FFF2-40B4-BE49-F238E27FC236}">
                <a16:creationId xmlns:a16="http://schemas.microsoft.com/office/drawing/2014/main" id="{E481B221-77E5-AA0C-B99E-068E4A8EFE16}"/>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8" name="Content Placeholder 2">
            <a:extLst>
              <a:ext uri="{FF2B5EF4-FFF2-40B4-BE49-F238E27FC236}">
                <a16:creationId xmlns:a16="http://schemas.microsoft.com/office/drawing/2014/main" id="{F40893C9-1D53-ABB3-116B-DF30DA9DEEAE}"/>
              </a:ext>
            </a:extLst>
          </p:cNvPr>
          <p:cNvSpPr>
            <a:spLocks noGrp="1"/>
          </p:cNvSpPr>
          <p:nvPr>
            <p:ph sz="half" idx="10"/>
          </p:nvPr>
        </p:nvSpPr>
        <p:spPr>
          <a:xfrm>
            <a:off x="6366132" y="1165224"/>
            <a:ext cx="5270501" cy="4867275"/>
          </a:xfrm>
        </p:spPr>
        <p:txBody>
          <a:bodyPr>
            <a:noAutofit/>
          </a:bodyPr>
          <a:lstStyle>
            <a:lvl1pPr>
              <a:defRPr sz="2400" b="0" i="0">
                <a:solidFill>
                  <a:schemeClr val="accent3"/>
                </a:solidFill>
                <a:latin typeface="Corbel" panose="020B0503020204020204" pitchFamily="34" charset="0"/>
              </a:defRPr>
            </a:lvl1pPr>
            <a:lvl2pPr>
              <a:defRPr sz="2000" b="0" i="0">
                <a:solidFill>
                  <a:schemeClr val="accent3"/>
                </a:solidFill>
                <a:latin typeface="Corbel" panose="020B0503020204020204" pitchFamily="34" charset="0"/>
              </a:defRPr>
            </a:lvl2pPr>
            <a:lvl3pPr>
              <a:defRPr b="0" i="0">
                <a:solidFill>
                  <a:schemeClr val="accent3"/>
                </a:solidFill>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8194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2" name="Picture 1" descr="A diagram of a pyramid&#10;&#10;Description automatically generated">
            <a:extLst>
              <a:ext uri="{FF2B5EF4-FFF2-40B4-BE49-F238E27FC236}">
                <a16:creationId xmlns:a16="http://schemas.microsoft.com/office/drawing/2014/main" id="{B4331C9F-3581-1999-06FC-65B05C688446}"/>
              </a:ext>
            </a:extLst>
          </p:cNvPr>
          <p:cNvPicPr>
            <a:picLocks noChangeAspect="1"/>
          </p:cNvPicPr>
          <p:nvPr userDrawn="1"/>
        </p:nvPicPr>
        <p:blipFill rotWithShape="1">
          <a:blip r:embed="rId2"/>
          <a:srcRect l="9380" t="3677" r="8426" b="5845"/>
          <a:stretch/>
        </p:blipFill>
        <p:spPr>
          <a:xfrm>
            <a:off x="344384" y="1045219"/>
            <a:ext cx="6085975" cy="5309042"/>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8" name="Text Placeholder 8">
            <a:extLst>
              <a:ext uri="{FF2B5EF4-FFF2-40B4-BE49-F238E27FC236}">
                <a16:creationId xmlns:a16="http://schemas.microsoft.com/office/drawing/2014/main" id="{CE1C7DE5-EF32-6182-70EE-71663BD96BC9}"/>
              </a:ext>
            </a:extLst>
          </p:cNvPr>
          <p:cNvSpPr>
            <a:spLocks noGrp="1"/>
          </p:cNvSpPr>
          <p:nvPr>
            <p:ph type="body" sz="quarter" idx="37"/>
          </p:nvPr>
        </p:nvSpPr>
        <p:spPr>
          <a:xfrm>
            <a:off x="6106026" y="1356833"/>
            <a:ext cx="5535631" cy="4626864"/>
          </a:xfrm>
          <a:prstGeom prst="rect">
            <a:avLst/>
          </a:prstGeom>
        </p:spPr>
        <p:txBody>
          <a:bodyPr lIns="0" tIns="0" rIns="0" bIns="0">
            <a:noAutofit/>
          </a:bodyPr>
          <a:lstStyle>
            <a:lvl1pPr marL="0" indent="0">
              <a:buClr>
                <a:schemeClr val="accent2"/>
              </a:buClr>
              <a:buFont typeface="Arial" panose="020B0604020202020204" pitchFamily="34" charset="0"/>
              <a:buNone/>
              <a:tabLst/>
              <a:defRPr sz="2400" b="0">
                <a:solidFill>
                  <a:schemeClr val="accent3"/>
                </a:solidFill>
                <a:latin typeface="+mn-lt"/>
                <a:cs typeface="Arial" panose="020B0604020202020204" pitchFamily="34" charset="0"/>
              </a:defRPr>
            </a:lvl1pPr>
            <a:lvl2pPr marL="352425" indent="-169863">
              <a:buClr>
                <a:schemeClr val="accent2"/>
              </a:buClr>
              <a:buFont typeface="Arial" panose="020B0604020202020204" pitchFamily="34" charset="0"/>
              <a:buChar char="•"/>
              <a:tabLst/>
              <a:defRPr sz="2000">
                <a:solidFill>
                  <a:schemeClr val="accent3"/>
                </a:solidFill>
                <a:latin typeface="+mn-lt"/>
                <a:cs typeface="Arial" panose="020B0604020202020204" pitchFamily="34" charset="0"/>
              </a:defRPr>
            </a:lvl2pPr>
            <a:lvl3pPr marL="520700" indent="-168275">
              <a:buClr>
                <a:schemeClr val="accent2"/>
              </a:buClr>
              <a:buFont typeface="Arial" panose="020B0604020202020204" pitchFamily="34" charset="0"/>
              <a:buChar char="•"/>
              <a:tabLst/>
              <a:defRPr sz="2000">
                <a:solidFill>
                  <a:schemeClr val="accent3"/>
                </a:solidFill>
                <a:latin typeface="+mn-lt"/>
                <a:cs typeface="Arial" panose="020B0604020202020204" pitchFamily="34" charset="0"/>
              </a:defRPr>
            </a:lvl3pPr>
            <a:lvl4pPr marL="690563" indent="-169863">
              <a:buClr>
                <a:schemeClr val="accent2"/>
              </a:buClr>
              <a:buFont typeface="Arial" panose="020B0604020202020204" pitchFamily="34" charset="0"/>
              <a:buChar char="•"/>
              <a:tabLst/>
              <a:defRPr sz="1400">
                <a:solidFill>
                  <a:schemeClr val="accent3">
                    <a:lumMod val="75000"/>
                  </a:schemeClr>
                </a:solidFill>
                <a:latin typeface="Arial" panose="020B0604020202020204" pitchFamily="34" charset="0"/>
                <a:cs typeface="Arial" panose="020B0604020202020204" pitchFamily="34" charset="0"/>
              </a:defRPr>
            </a:lvl4pPr>
            <a:lvl5pPr marL="860425" indent="-169863">
              <a:buClr>
                <a:schemeClr val="accent2"/>
              </a:buClr>
              <a:buFont typeface="Arial" panose="020B0604020202020204" pitchFamily="34" charset="0"/>
              <a:buChar char="•"/>
              <a:tabLst/>
              <a:defRPr sz="1400">
                <a:solidFill>
                  <a:schemeClr val="accent3">
                    <a:lumMod val="7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44A1BA58-76EC-4896-4191-EE09F1265429}"/>
              </a:ext>
            </a:extLst>
          </p:cNvPr>
          <p:cNvSpPr>
            <a:spLocks noGrp="1"/>
          </p:cNvSpPr>
          <p:nvPr>
            <p:ph type="body" sz="quarter" idx="10" hasCustomPrompt="1"/>
          </p:nvPr>
        </p:nvSpPr>
        <p:spPr>
          <a:xfrm>
            <a:off x="571499" y="321053"/>
            <a:ext cx="11239501" cy="317626"/>
          </a:xfrm>
          <a:prstGeom prst="rect">
            <a:avLst/>
          </a:prstGeom>
        </p:spPr>
        <p:txBody>
          <a:bodyPr lIns="0" tIns="0" rIns="0" bIns="0">
            <a:noAutofit/>
          </a:bodyPr>
          <a:lstStyle>
            <a:lvl1pPr marL="0" indent="0">
              <a:buNone/>
              <a:defRPr sz="2800" b="1">
                <a:solidFill>
                  <a:srgbClr val="8E9838"/>
                </a:solidFill>
                <a:latin typeface="+mj-lt"/>
                <a:cs typeface="Arial" panose="020B0604020202020204" pitchFamily="34" charset="0"/>
              </a:defRPr>
            </a:lvl1pPr>
          </a:lstStyle>
          <a:p>
            <a:pPr lvl="0"/>
            <a:r>
              <a:rPr lang="en-US"/>
              <a:t>Slide Title</a:t>
            </a:r>
          </a:p>
        </p:txBody>
      </p:sp>
    </p:spTree>
    <p:extLst>
      <p:ext uri="{BB962C8B-B14F-4D97-AF65-F5344CB8AC3E}">
        <p14:creationId xmlns:p14="http://schemas.microsoft.com/office/powerpoint/2010/main" val="2017417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32FF56-B50D-03B8-ED8F-8C056C2D1432}"/>
              </a:ext>
            </a:extLst>
          </p:cNvPr>
          <p:cNvSpPr/>
          <p:nvPr userDrawn="1"/>
        </p:nvSpPr>
        <p:spPr>
          <a:xfrm>
            <a:off x="-1" y="0"/>
            <a:ext cx="12192000" cy="6858000"/>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ED0FDC-C39A-91B8-9717-2A844B8E6FF5}"/>
              </a:ext>
            </a:extLst>
          </p:cNvPr>
          <p:cNvSpPr/>
          <p:nvPr userDrawn="1"/>
        </p:nvSpPr>
        <p:spPr>
          <a:xfrm>
            <a:off x="-1" y="6361697"/>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10" name="Slide Number Placeholder 5">
            <a:extLst>
              <a:ext uri="{FF2B5EF4-FFF2-40B4-BE49-F238E27FC236}">
                <a16:creationId xmlns:a16="http://schemas.microsoft.com/office/drawing/2014/main" id="{CBE0DB18-ECE5-CE47-80A8-C088176BF4D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17" name="Title 1">
            <a:extLst>
              <a:ext uri="{FF2B5EF4-FFF2-40B4-BE49-F238E27FC236}">
                <a16:creationId xmlns:a16="http://schemas.microsoft.com/office/drawing/2014/main" id="{14E01E41-0514-3550-A7ED-5C7655E22C1C}"/>
              </a:ext>
            </a:extLst>
          </p:cNvPr>
          <p:cNvSpPr>
            <a:spLocks noGrp="1"/>
          </p:cNvSpPr>
          <p:nvPr>
            <p:ph type="title" hasCustomPrompt="1"/>
          </p:nvPr>
        </p:nvSpPr>
        <p:spPr>
          <a:xfrm>
            <a:off x="587633" y="2577644"/>
            <a:ext cx="11049000" cy="1423311"/>
          </a:xfrm>
        </p:spPr>
        <p:txBody>
          <a:bodyPr lIns="0" tIns="0" rIns="0" bIns="0">
            <a:noAutofit/>
          </a:bodyPr>
          <a:lstStyle>
            <a:lvl1pPr algn="ctr">
              <a:defRPr b="1" i="0">
                <a:solidFill>
                  <a:srgbClr val="85BC41"/>
                </a:solidFill>
                <a:latin typeface="Corbel" panose="020B0503020204020204" pitchFamily="34" charset="0"/>
              </a:defRPr>
            </a:lvl1pPr>
          </a:lstStyle>
          <a:p>
            <a:r>
              <a:rPr lang="en-US"/>
              <a:t>Click to edit Divider Page</a:t>
            </a:r>
          </a:p>
        </p:txBody>
      </p:sp>
    </p:spTree>
    <p:extLst>
      <p:ext uri="{BB962C8B-B14F-4D97-AF65-F5344CB8AC3E}">
        <p14:creationId xmlns:p14="http://schemas.microsoft.com/office/powerpoint/2010/main" val="206816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ED0FDC-C39A-91B8-9717-2A844B8E6FF5}"/>
              </a:ext>
            </a:extLst>
          </p:cNvPr>
          <p:cNvSpPr/>
          <p:nvPr userDrawn="1"/>
        </p:nvSpPr>
        <p:spPr>
          <a:xfrm>
            <a:off x="-1" y="6356350"/>
            <a:ext cx="12192001" cy="5058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10" name="Slide Number Placeholder 5">
            <a:extLst>
              <a:ext uri="{FF2B5EF4-FFF2-40B4-BE49-F238E27FC236}">
                <a16:creationId xmlns:a16="http://schemas.microsoft.com/office/drawing/2014/main" id="{CBE0DB18-ECE5-CE47-80A8-C088176BF4D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17" name="Title 1">
            <a:extLst>
              <a:ext uri="{FF2B5EF4-FFF2-40B4-BE49-F238E27FC236}">
                <a16:creationId xmlns:a16="http://schemas.microsoft.com/office/drawing/2014/main" id="{14E01E41-0514-3550-A7ED-5C7655E22C1C}"/>
              </a:ext>
            </a:extLst>
          </p:cNvPr>
          <p:cNvSpPr>
            <a:spLocks noGrp="1"/>
          </p:cNvSpPr>
          <p:nvPr>
            <p:ph type="title" hasCustomPrompt="1"/>
          </p:nvPr>
        </p:nvSpPr>
        <p:spPr>
          <a:xfrm>
            <a:off x="587633" y="2577644"/>
            <a:ext cx="11049000" cy="1423311"/>
          </a:xfrm>
        </p:spPr>
        <p:txBody>
          <a:bodyPr lIns="0" tIns="0" rIns="0" bIns="0">
            <a:noAutofit/>
          </a:bodyPr>
          <a:lstStyle>
            <a:lvl1pPr algn="ctr">
              <a:defRPr b="1" i="0">
                <a:solidFill>
                  <a:srgbClr val="8E9838"/>
                </a:solidFill>
                <a:latin typeface="Corbel" panose="020B0503020204020204" pitchFamily="34" charset="0"/>
              </a:defRPr>
            </a:lvl1pPr>
          </a:lstStyle>
          <a:p>
            <a:r>
              <a:rPr lang="en-US"/>
              <a:t>Click to edit Divider Page</a:t>
            </a:r>
          </a:p>
        </p:txBody>
      </p:sp>
    </p:spTree>
    <p:extLst>
      <p:ext uri="{BB962C8B-B14F-4D97-AF65-F5344CB8AC3E}">
        <p14:creationId xmlns:p14="http://schemas.microsoft.com/office/powerpoint/2010/main" val="241997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197475"/>
            <a:ext cx="12192000" cy="1660525"/>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71500" y="2412544"/>
            <a:ext cx="11049000" cy="1423311"/>
          </a:xfrm>
        </p:spPr>
        <p:txBody>
          <a:bodyPr lIns="0" tIns="0" rIns="0" bIns="0">
            <a:noAutofit/>
          </a:bodyPr>
          <a:lstStyle>
            <a:lvl1pPr algn="ctr">
              <a:defRPr b="1" i="0">
                <a:solidFill>
                  <a:srgbClr val="8E9838"/>
                </a:solidFill>
                <a:latin typeface="Corbel" panose="020B0503020204020204" pitchFamily="34" charset="0"/>
              </a:defRPr>
            </a:lvl1pPr>
          </a:lstStyle>
          <a:p>
            <a:r>
              <a:rPr lang="en-US"/>
              <a:t>Click to edit Master title style</a:t>
            </a:r>
          </a:p>
        </p:txBody>
      </p:sp>
      <p:sp>
        <p:nvSpPr>
          <p:cNvPr id="8" name="TextBox 7">
            <a:extLst>
              <a:ext uri="{FF2B5EF4-FFF2-40B4-BE49-F238E27FC236}">
                <a16:creationId xmlns:a16="http://schemas.microsoft.com/office/drawing/2014/main" id="{58E00CAD-F0CE-D049-9EB4-E3AF61B69FF8}"/>
              </a:ext>
            </a:extLst>
          </p:cNvPr>
          <p:cNvSpPr txBox="1"/>
          <p:nvPr userDrawn="1"/>
        </p:nvSpPr>
        <p:spPr>
          <a:xfrm>
            <a:off x="6096000" y="5479147"/>
            <a:ext cx="5524500" cy="646331"/>
          </a:xfrm>
          <a:prstGeom prst="rect">
            <a:avLst/>
          </a:prstGeom>
          <a:noFill/>
        </p:spPr>
        <p:txBody>
          <a:bodyPr wrap="square" rtlCol="0">
            <a:spAutoFit/>
          </a:bodyPr>
          <a:lstStyle/>
          <a:p>
            <a:r>
              <a:rPr lang="en-US" sz="3600">
                <a:solidFill>
                  <a:srgbClr val="16A2A7"/>
                </a:solidFill>
              </a:rPr>
              <a:t>Your Partners in Aging.</a:t>
            </a:r>
          </a:p>
        </p:txBody>
      </p:sp>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6127750" y="6338432"/>
            <a:ext cx="2717800" cy="365125"/>
          </a:xfrm>
          <a:prstGeom prst="rect">
            <a:avLst/>
          </a:prstGeom>
        </p:spPr>
        <p:txBody>
          <a:bodyPr vert="horz" lIns="91440" tIns="45720" rIns="91440" bIns="45720" rtlCol="0" anchor="ctr"/>
          <a:lstStyle>
            <a:lvl1pPr algn="l">
              <a:defRPr sz="1400" b="1" i="0">
                <a:solidFill>
                  <a:srgbClr val="141D45"/>
                </a:solidFill>
                <a:latin typeface="Corbel" panose="020B0503020204020204" pitchFamily="34" charset="0"/>
              </a:defRPr>
            </a:lvl1pPr>
          </a:lstStyle>
          <a:p>
            <a:r>
              <a:rPr lang="en-US"/>
              <a:t>Date</a:t>
            </a:r>
          </a:p>
        </p:txBody>
      </p:sp>
      <p:pic>
        <p:nvPicPr>
          <p:cNvPr id="3" name="Picture 2" descr="A black background with blue and yellow text&#10;&#10;Description automatically generated">
            <a:extLst>
              <a:ext uri="{FF2B5EF4-FFF2-40B4-BE49-F238E27FC236}">
                <a16:creationId xmlns:a16="http://schemas.microsoft.com/office/drawing/2014/main" id="{298CD599-9B08-B4B0-9FEA-AEE223F27F61}"/>
              </a:ext>
            </a:extLst>
          </p:cNvPr>
          <p:cNvPicPr>
            <a:picLocks noChangeAspect="1"/>
          </p:cNvPicPr>
          <p:nvPr userDrawn="1"/>
        </p:nvPicPr>
        <p:blipFill>
          <a:blip r:embed="rId2"/>
          <a:stretch>
            <a:fillRect/>
          </a:stretch>
        </p:blipFill>
        <p:spPr>
          <a:xfrm>
            <a:off x="608051" y="361532"/>
            <a:ext cx="4165600" cy="1175723"/>
          </a:xfrm>
          <a:prstGeom prst="rect">
            <a:avLst/>
          </a:prstGeom>
        </p:spPr>
      </p:pic>
    </p:spTree>
    <p:extLst>
      <p:ext uri="{BB962C8B-B14F-4D97-AF65-F5344CB8AC3E}">
        <p14:creationId xmlns:p14="http://schemas.microsoft.com/office/powerpoint/2010/main" val="40000825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65D177-50F8-6261-FFA3-2B2A79778030}"/>
              </a:ext>
            </a:extLst>
          </p:cNvPr>
          <p:cNvSpPr/>
          <p:nvPr userDrawn="1"/>
        </p:nvSpPr>
        <p:spPr>
          <a:xfrm>
            <a:off x="-1" y="0"/>
            <a:ext cx="12192000" cy="6858000"/>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2EB62D-90CA-03AA-C06F-022E6488E01C}"/>
              </a:ext>
            </a:extLst>
          </p:cNvPr>
          <p:cNvSpPr txBox="1"/>
          <p:nvPr userDrawn="1"/>
        </p:nvSpPr>
        <p:spPr>
          <a:xfrm>
            <a:off x="4403559" y="2115650"/>
            <a:ext cx="7216942" cy="1015663"/>
          </a:xfrm>
          <a:prstGeom prst="rect">
            <a:avLst/>
          </a:prstGeom>
          <a:noFill/>
        </p:spPr>
        <p:txBody>
          <a:bodyPr wrap="square">
            <a:noAutofit/>
          </a:bodyPr>
          <a:lstStyle/>
          <a:p>
            <a:pPr algn="l"/>
            <a:r>
              <a:rPr lang="en-US" sz="6000" b="1" i="0">
                <a:solidFill>
                  <a:srgbClr val="85BC41"/>
                </a:solidFill>
                <a:latin typeface="+mj-lt"/>
              </a:rPr>
              <a:t>THANK YOU!</a:t>
            </a:r>
          </a:p>
        </p:txBody>
      </p:sp>
      <p:sp>
        <p:nvSpPr>
          <p:cNvPr id="21" name="Content Placeholder 3">
            <a:extLst>
              <a:ext uri="{FF2B5EF4-FFF2-40B4-BE49-F238E27FC236}">
                <a16:creationId xmlns:a16="http://schemas.microsoft.com/office/drawing/2014/main" id="{E6EAEBF2-DC73-F9E8-A089-79497A25FB69}"/>
              </a:ext>
            </a:extLst>
          </p:cNvPr>
          <p:cNvSpPr>
            <a:spLocks noGrp="1"/>
          </p:cNvSpPr>
          <p:nvPr>
            <p:ph sz="half" idx="2"/>
          </p:nvPr>
        </p:nvSpPr>
        <p:spPr>
          <a:xfrm>
            <a:off x="4403558" y="3548888"/>
            <a:ext cx="7216942" cy="2775712"/>
          </a:xfrm>
        </p:spPr>
        <p:txBody>
          <a:bodyPr>
            <a:noAutofit/>
          </a:bodyPr>
          <a:lstStyle>
            <a:lvl1pPr marL="0" indent="0">
              <a:buFontTx/>
              <a:buNone/>
              <a:defRPr>
                <a:solidFill>
                  <a:schemeClr val="bg1"/>
                </a:solidFill>
                <a:latin typeface="Corbel" panose="020B0503020204020204" pitchFamily="34" charset="0"/>
              </a:defRPr>
            </a:lvl1pPr>
            <a:lvl2pPr>
              <a:defRPr>
                <a:solidFill>
                  <a:srgbClr val="141D45"/>
                </a:solidFill>
                <a:latin typeface="Corbel" panose="020B0503020204020204" pitchFamily="34" charset="0"/>
              </a:defRPr>
            </a:lvl2pPr>
            <a:lvl3pPr>
              <a:defRPr>
                <a:solidFill>
                  <a:srgbClr val="141D45"/>
                </a:solidFill>
                <a:latin typeface="Corbel" panose="020B0503020204020204" pitchFamily="34" charset="0"/>
              </a:defRPr>
            </a:lvl3pPr>
            <a:lvl4pPr>
              <a:defRPr>
                <a:solidFill>
                  <a:srgbClr val="141D45"/>
                </a:solidFill>
                <a:latin typeface="Corbel" panose="020B0503020204020204" pitchFamily="34" charset="0"/>
              </a:defRPr>
            </a:lvl4pPr>
            <a:lvl5pPr>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546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12EB62D-90CA-03AA-C06F-022E6488E01C}"/>
              </a:ext>
            </a:extLst>
          </p:cNvPr>
          <p:cNvSpPr txBox="1"/>
          <p:nvPr userDrawn="1"/>
        </p:nvSpPr>
        <p:spPr>
          <a:xfrm>
            <a:off x="4403559" y="2115650"/>
            <a:ext cx="7216942" cy="1015663"/>
          </a:xfrm>
          <a:prstGeom prst="rect">
            <a:avLst/>
          </a:prstGeom>
          <a:noFill/>
        </p:spPr>
        <p:txBody>
          <a:bodyPr wrap="square">
            <a:noAutofit/>
          </a:bodyPr>
          <a:lstStyle/>
          <a:p>
            <a:pPr algn="l"/>
            <a:r>
              <a:rPr lang="en-US" sz="6000" b="1" i="0">
                <a:solidFill>
                  <a:srgbClr val="8E9838"/>
                </a:solidFill>
                <a:latin typeface="+mj-lt"/>
              </a:rPr>
              <a:t>THANK YOU!</a:t>
            </a:r>
          </a:p>
        </p:txBody>
      </p:sp>
      <p:sp>
        <p:nvSpPr>
          <p:cNvPr id="21" name="Content Placeholder 3">
            <a:extLst>
              <a:ext uri="{FF2B5EF4-FFF2-40B4-BE49-F238E27FC236}">
                <a16:creationId xmlns:a16="http://schemas.microsoft.com/office/drawing/2014/main" id="{E6EAEBF2-DC73-F9E8-A089-79497A25FB69}"/>
              </a:ext>
            </a:extLst>
          </p:cNvPr>
          <p:cNvSpPr>
            <a:spLocks noGrp="1"/>
          </p:cNvSpPr>
          <p:nvPr>
            <p:ph sz="half" idx="2"/>
          </p:nvPr>
        </p:nvSpPr>
        <p:spPr>
          <a:xfrm>
            <a:off x="4403558" y="3548888"/>
            <a:ext cx="7216942" cy="2775712"/>
          </a:xfrm>
        </p:spPr>
        <p:txBody>
          <a:bodyPr>
            <a:noAutofit/>
          </a:bodyPr>
          <a:lstStyle>
            <a:lvl1pPr marL="0" indent="0">
              <a:buFontTx/>
              <a:buNone/>
              <a:defRPr>
                <a:solidFill>
                  <a:schemeClr val="bg1"/>
                </a:solidFill>
                <a:latin typeface="Corbel" panose="020B0503020204020204" pitchFamily="34" charset="0"/>
              </a:defRPr>
            </a:lvl1pPr>
            <a:lvl2pPr>
              <a:defRPr>
                <a:solidFill>
                  <a:schemeClr val="accent3"/>
                </a:solidFill>
                <a:latin typeface="Corbel" panose="020B0503020204020204" pitchFamily="34" charset="0"/>
              </a:defRPr>
            </a:lvl2pPr>
            <a:lvl3pPr>
              <a:defRPr>
                <a:solidFill>
                  <a:schemeClr val="accent3"/>
                </a:solidFill>
                <a:latin typeface="Corbel" panose="020B0503020204020204" pitchFamily="34" charset="0"/>
              </a:defRPr>
            </a:lvl3pPr>
            <a:lvl4pPr>
              <a:defRPr>
                <a:solidFill>
                  <a:schemeClr val="accent3"/>
                </a:solidFill>
                <a:latin typeface="Corbel" panose="020B0503020204020204" pitchFamily="34" charset="0"/>
              </a:defRPr>
            </a:lvl4pPr>
            <a:lvl5pPr>
              <a:defRPr>
                <a:solidFill>
                  <a:schemeClr val="accent3"/>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8285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1DB95B9-0928-4CF6-BB27-E363746B8DFC}" type="datetime1">
              <a:rPr lang="en-US" smtClean="0"/>
              <a:t>5/27/2026</a:t>
            </a:fld>
            <a:endParaRPr/>
          </a:p>
        </p:txBody>
      </p:sp>
      <p:sp>
        <p:nvSpPr>
          <p:cNvPr id="23" name="Google Shape;23;p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24" name="Google Shape;24;p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86407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1F893F-BD40-3C51-B35F-0A43113FAF18}"/>
              </a:ext>
            </a:extLst>
          </p:cNvPr>
          <p:cNvSpPr/>
          <p:nvPr userDrawn="1"/>
        </p:nvSpPr>
        <p:spPr>
          <a:xfrm>
            <a:off x="0" y="5638800"/>
            <a:ext cx="12192000" cy="1219199"/>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638800"/>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white logo&#10;&#10;Description automatically generated">
            <a:extLst>
              <a:ext uri="{FF2B5EF4-FFF2-40B4-BE49-F238E27FC236}">
                <a16:creationId xmlns:a16="http://schemas.microsoft.com/office/drawing/2014/main" id="{3CA1D73E-CEF3-7D53-74C9-4D5C524A8F6A}"/>
              </a:ext>
            </a:extLst>
          </p:cNvPr>
          <p:cNvPicPr>
            <a:picLocks noChangeAspect="1"/>
          </p:cNvPicPr>
          <p:nvPr userDrawn="1"/>
        </p:nvPicPr>
        <p:blipFill>
          <a:blip r:embed="rId2"/>
          <a:stretch>
            <a:fillRect/>
          </a:stretch>
        </p:blipFill>
        <p:spPr>
          <a:xfrm>
            <a:off x="1936750" y="1195564"/>
            <a:ext cx="8318500" cy="3234972"/>
          </a:xfrm>
          <a:prstGeom prst="rect">
            <a:avLst/>
          </a:prstGeom>
        </p:spPr>
      </p:pic>
      <p:sp>
        <p:nvSpPr>
          <p:cNvPr id="24" name="TextBox 23">
            <a:extLst>
              <a:ext uri="{FF2B5EF4-FFF2-40B4-BE49-F238E27FC236}">
                <a16:creationId xmlns:a16="http://schemas.microsoft.com/office/drawing/2014/main" id="{0A1FC7F2-8A25-05C9-3E96-7B9E60787837}"/>
              </a:ext>
            </a:extLst>
          </p:cNvPr>
          <p:cNvSpPr txBox="1"/>
          <p:nvPr userDrawn="1"/>
        </p:nvSpPr>
        <p:spPr>
          <a:xfrm>
            <a:off x="5524500" y="3642141"/>
            <a:ext cx="5156199" cy="692497"/>
          </a:xfrm>
          <a:prstGeom prst="rect">
            <a:avLst/>
          </a:prstGeom>
          <a:noFill/>
        </p:spPr>
        <p:txBody>
          <a:bodyPr wrap="square" rtlCol="0">
            <a:spAutoFit/>
          </a:bodyPr>
          <a:lstStyle/>
          <a:p>
            <a:r>
              <a:rPr lang="en-US" sz="3900">
                <a:solidFill>
                  <a:srgbClr val="85BC41"/>
                </a:solidFill>
              </a:rPr>
              <a:t>Your Partners in Aging.</a:t>
            </a:r>
          </a:p>
        </p:txBody>
      </p:sp>
    </p:spTree>
    <p:extLst>
      <p:ext uri="{BB962C8B-B14F-4D97-AF65-F5344CB8AC3E}">
        <p14:creationId xmlns:p14="http://schemas.microsoft.com/office/powerpoint/2010/main" val="1813295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1F893F-BD40-3C51-B35F-0A43113FAF18}"/>
              </a:ext>
            </a:extLst>
          </p:cNvPr>
          <p:cNvSpPr/>
          <p:nvPr userDrawn="1"/>
        </p:nvSpPr>
        <p:spPr>
          <a:xfrm>
            <a:off x="0" y="5638800"/>
            <a:ext cx="12192000" cy="1219199"/>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A1FC7F2-8A25-05C9-3E96-7B9E60787837}"/>
              </a:ext>
            </a:extLst>
          </p:cNvPr>
          <p:cNvSpPr txBox="1"/>
          <p:nvPr userDrawn="1"/>
        </p:nvSpPr>
        <p:spPr>
          <a:xfrm>
            <a:off x="5524500" y="3642141"/>
            <a:ext cx="5156199" cy="692497"/>
          </a:xfrm>
          <a:prstGeom prst="rect">
            <a:avLst/>
          </a:prstGeom>
          <a:noFill/>
        </p:spPr>
        <p:txBody>
          <a:bodyPr wrap="square" rtlCol="0">
            <a:spAutoFit/>
          </a:bodyPr>
          <a:lstStyle/>
          <a:p>
            <a:r>
              <a:rPr lang="en-US" sz="3900">
                <a:solidFill>
                  <a:srgbClr val="8E9838"/>
                </a:solidFill>
              </a:rPr>
              <a:t>Your Partners in Aging.</a:t>
            </a:r>
          </a:p>
        </p:txBody>
      </p:sp>
      <p:pic>
        <p:nvPicPr>
          <p:cNvPr id="4" name="Picture 3" descr="A black background with blue and yellow text&#10;&#10;Description automatically generated">
            <a:extLst>
              <a:ext uri="{FF2B5EF4-FFF2-40B4-BE49-F238E27FC236}">
                <a16:creationId xmlns:a16="http://schemas.microsoft.com/office/drawing/2014/main" id="{271EDE4B-C565-C57D-75AE-53599D501EB4}"/>
              </a:ext>
            </a:extLst>
          </p:cNvPr>
          <p:cNvPicPr>
            <a:picLocks noChangeAspect="1"/>
          </p:cNvPicPr>
          <p:nvPr userDrawn="1"/>
        </p:nvPicPr>
        <p:blipFill>
          <a:blip r:embed="rId2"/>
          <a:stretch>
            <a:fillRect/>
          </a:stretch>
        </p:blipFill>
        <p:spPr>
          <a:xfrm>
            <a:off x="2032653" y="1572777"/>
            <a:ext cx="8788603" cy="2480546"/>
          </a:xfrm>
          <a:prstGeom prst="rect">
            <a:avLst/>
          </a:prstGeom>
        </p:spPr>
      </p:pic>
    </p:spTree>
    <p:extLst>
      <p:ext uri="{BB962C8B-B14F-4D97-AF65-F5344CB8AC3E}">
        <p14:creationId xmlns:p14="http://schemas.microsoft.com/office/powerpoint/2010/main" val="36986504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197475"/>
            <a:ext cx="12192000" cy="1660525"/>
          </a:xfrm>
          <a:prstGeom prst="rect">
            <a:avLst/>
          </a:prstGeom>
          <a:solidFill>
            <a:srgbClr val="E0EE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197475"/>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71500" y="2412544"/>
            <a:ext cx="11049000" cy="1423311"/>
          </a:xfrm>
        </p:spPr>
        <p:txBody>
          <a:bodyPr lIns="0" tIns="0" rIns="0" bIns="0">
            <a:noAutofit/>
          </a:bodyPr>
          <a:lstStyle>
            <a:lvl1pPr algn="ctr">
              <a:defRPr b="1" i="0">
                <a:solidFill>
                  <a:srgbClr val="85BC41"/>
                </a:solidFill>
                <a:latin typeface="Corbel" panose="020B0503020204020204" pitchFamily="34" charset="0"/>
              </a:defRPr>
            </a:lvl1pPr>
          </a:lstStyle>
          <a:p>
            <a:r>
              <a:rPr lang="en-US"/>
              <a:t>Click to edit Master title style</a:t>
            </a:r>
          </a:p>
        </p:txBody>
      </p:sp>
      <p:sp>
        <p:nvSpPr>
          <p:cNvPr id="8" name="TextBox 7">
            <a:extLst>
              <a:ext uri="{FF2B5EF4-FFF2-40B4-BE49-F238E27FC236}">
                <a16:creationId xmlns:a16="http://schemas.microsoft.com/office/drawing/2014/main" id="{58E00CAD-F0CE-D049-9EB4-E3AF61B69FF8}"/>
              </a:ext>
            </a:extLst>
          </p:cNvPr>
          <p:cNvSpPr txBox="1"/>
          <p:nvPr userDrawn="1"/>
        </p:nvSpPr>
        <p:spPr>
          <a:xfrm>
            <a:off x="6096000" y="5479147"/>
            <a:ext cx="5524500" cy="646331"/>
          </a:xfrm>
          <a:prstGeom prst="rect">
            <a:avLst/>
          </a:prstGeom>
          <a:noFill/>
        </p:spPr>
        <p:txBody>
          <a:bodyPr wrap="square" rtlCol="0">
            <a:spAutoFit/>
          </a:bodyPr>
          <a:lstStyle/>
          <a:p>
            <a:r>
              <a:rPr lang="en-US" sz="3600">
                <a:solidFill>
                  <a:srgbClr val="16A2A7"/>
                </a:solidFill>
              </a:rPr>
              <a:t>Your Partners in Aging.</a:t>
            </a:r>
          </a:p>
        </p:txBody>
      </p:sp>
      <p:pic>
        <p:nvPicPr>
          <p:cNvPr id="11" name="Picture 10" descr="A black and white logo&#10;&#10;Description automatically generated">
            <a:extLst>
              <a:ext uri="{FF2B5EF4-FFF2-40B4-BE49-F238E27FC236}">
                <a16:creationId xmlns:a16="http://schemas.microsoft.com/office/drawing/2014/main" id="{5F4CCF5E-0876-CB20-062F-2A6D80991BE9}"/>
              </a:ext>
            </a:extLst>
          </p:cNvPr>
          <p:cNvPicPr>
            <a:picLocks noChangeAspect="1"/>
          </p:cNvPicPr>
          <p:nvPr userDrawn="1"/>
        </p:nvPicPr>
        <p:blipFill>
          <a:blip r:embed="rId2"/>
          <a:stretch>
            <a:fillRect/>
          </a:stretch>
        </p:blipFill>
        <p:spPr>
          <a:xfrm>
            <a:off x="596899" y="139416"/>
            <a:ext cx="4165601" cy="1619956"/>
          </a:xfrm>
          <a:prstGeom prst="rect">
            <a:avLst/>
          </a:prstGeom>
        </p:spPr>
      </p:pic>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6127750" y="6338432"/>
            <a:ext cx="2717800" cy="365125"/>
          </a:xfrm>
          <a:prstGeom prst="rect">
            <a:avLst/>
          </a:prstGeom>
        </p:spPr>
        <p:txBody>
          <a:bodyPr vert="horz" lIns="91440" tIns="45720" rIns="91440" bIns="45720" rtlCol="0" anchor="ctr"/>
          <a:lstStyle>
            <a:lvl1pPr algn="l">
              <a:defRPr sz="1400" b="1" i="0">
                <a:solidFill>
                  <a:srgbClr val="141D45"/>
                </a:solidFill>
                <a:latin typeface="Corbel" panose="020B0503020204020204" pitchFamily="34" charset="0"/>
              </a:defRPr>
            </a:lvl1pPr>
          </a:lstStyle>
          <a:p>
            <a:r>
              <a:rPr lang="en-US"/>
              <a:t>Date</a:t>
            </a:r>
          </a:p>
        </p:txBody>
      </p:sp>
    </p:spTree>
    <p:extLst>
      <p:ext uri="{BB962C8B-B14F-4D97-AF65-F5344CB8AC3E}">
        <p14:creationId xmlns:p14="http://schemas.microsoft.com/office/powerpoint/2010/main" val="2491880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197475"/>
            <a:ext cx="12192000" cy="1660525"/>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71500" y="2412544"/>
            <a:ext cx="11049000" cy="1423311"/>
          </a:xfrm>
        </p:spPr>
        <p:txBody>
          <a:bodyPr lIns="0" tIns="0" rIns="0" bIns="0">
            <a:noAutofit/>
          </a:bodyPr>
          <a:lstStyle>
            <a:lvl1pPr algn="ctr">
              <a:defRPr b="1" i="0">
                <a:solidFill>
                  <a:srgbClr val="8E9838"/>
                </a:solidFill>
                <a:latin typeface="Corbel" panose="020B0503020204020204" pitchFamily="34" charset="0"/>
              </a:defRPr>
            </a:lvl1pPr>
          </a:lstStyle>
          <a:p>
            <a:r>
              <a:rPr lang="en-US"/>
              <a:t>Click to edit Master title style</a:t>
            </a:r>
          </a:p>
        </p:txBody>
      </p:sp>
      <p:sp>
        <p:nvSpPr>
          <p:cNvPr id="8" name="TextBox 7">
            <a:extLst>
              <a:ext uri="{FF2B5EF4-FFF2-40B4-BE49-F238E27FC236}">
                <a16:creationId xmlns:a16="http://schemas.microsoft.com/office/drawing/2014/main" id="{58E00CAD-F0CE-D049-9EB4-E3AF61B69FF8}"/>
              </a:ext>
            </a:extLst>
          </p:cNvPr>
          <p:cNvSpPr txBox="1"/>
          <p:nvPr userDrawn="1"/>
        </p:nvSpPr>
        <p:spPr>
          <a:xfrm>
            <a:off x="6096000" y="5479147"/>
            <a:ext cx="5524500" cy="646331"/>
          </a:xfrm>
          <a:prstGeom prst="rect">
            <a:avLst/>
          </a:prstGeom>
          <a:noFill/>
        </p:spPr>
        <p:txBody>
          <a:bodyPr wrap="square" rtlCol="0">
            <a:spAutoFit/>
          </a:bodyPr>
          <a:lstStyle/>
          <a:p>
            <a:r>
              <a:rPr lang="en-US" sz="3600">
                <a:solidFill>
                  <a:srgbClr val="16A2A7"/>
                </a:solidFill>
              </a:rPr>
              <a:t>Your Partners in Aging.</a:t>
            </a:r>
          </a:p>
        </p:txBody>
      </p:sp>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6127750" y="6338432"/>
            <a:ext cx="2717800" cy="365125"/>
          </a:xfrm>
          <a:prstGeom prst="rect">
            <a:avLst/>
          </a:prstGeom>
        </p:spPr>
        <p:txBody>
          <a:bodyPr vert="horz" lIns="91440" tIns="45720" rIns="91440" bIns="45720" rtlCol="0" anchor="ctr"/>
          <a:lstStyle>
            <a:lvl1pPr algn="l">
              <a:defRPr sz="1400" b="1" i="0">
                <a:solidFill>
                  <a:srgbClr val="141D45"/>
                </a:solidFill>
                <a:latin typeface="Corbel" panose="020B0503020204020204" pitchFamily="34" charset="0"/>
              </a:defRPr>
            </a:lvl1pPr>
          </a:lstStyle>
          <a:p>
            <a:r>
              <a:rPr lang="en-US"/>
              <a:t>Date</a:t>
            </a:r>
          </a:p>
        </p:txBody>
      </p:sp>
      <p:pic>
        <p:nvPicPr>
          <p:cNvPr id="3" name="Picture 2" descr="A black background with blue and yellow text&#10;&#10;Description automatically generated">
            <a:extLst>
              <a:ext uri="{FF2B5EF4-FFF2-40B4-BE49-F238E27FC236}">
                <a16:creationId xmlns:a16="http://schemas.microsoft.com/office/drawing/2014/main" id="{298CD599-9B08-B4B0-9FEA-AEE223F27F61}"/>
              </a:ext>
            </a:extLst>
          </p:cNvPr>
          <p:cNvPicPr>
            <a:picLocks noChangeAspect="1"/>
          </p:cNvPicPr>
          <p:nvPr userDrawn="1"/>
        </p:nvPicPr>
        <p:blipFill>
          <a:blip r:embed="rId2"/>
          <a:stretch>
            <a:fillRect/>
          </a:stretch>
        </p:blipFill>
        <p:spPr>
          <a:xfrm>
            <a:off x="608051" y="361532"/>
            <a:ext cx="4165600" cy="1175723"/>
          </a:xfrm>
          <a:prstGeom prst="rect">
            <a:avLst/>
          </a:prstGeom>
        </p:spPr>
      </p:pic>
    </p:spTree>
    <p:extLst>
      <p:ext uri="{BB962C8B-B14F-4D97-AF65-F5344CB8AC3E}">
        <p14:creationId xmlns:p14="http://schemas.microsoft.com/office/powerpoint/2010/main" val="14288006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850647"/>
            <a:ext cx="12192000" cy="1007353"/>
          </a:xfrm>
          <a:prstGeom prst="rect">
            <a:avLst/>
          </a:prstGeom>
          <a:solidFill>
            <a:srgbClr val="E0EE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850647"/>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96899" y="2925323"/>
            <a:ext cx="11049000" cy="1423311"/>
          </a:xfrm>
        </p:spPr>
        <p:txBody>
          <a:bodyPr lIns="0" tIns="0" rIns="0" bIns="0">
            <a:noAutofit/>
          </a:bodyPr>
          <a:lstStyle>
            <a:lvl1pPr algn="ctr">
              <a:defRPr b="1" i="0">
                <a:solidFill>
                  <a:srgbClr val="85BC41"/>
                </a:solidFill>
                <a:latin typeface="Corbel" panose="020B0503020204020204" pitchFamily="34" charset="0"/>
              </a:defRPr>
            </a:lvl1pPr>
          </a:lstStyle>
          <a:p>
            <a:r>
              <a:rPr lang="en-US"/>
              <a:t>Click to edit Master title style</a:t>
            </a:r>
          </a:p>
        </p:txBody>
      </p:sp>
      <p:pic>
        <p:nvPicPr>
          <p:cNvPr id="11" name="Picture 10" descr="A black and white logo&#10;&#10;Description automatically generated">
            <a:extLst>
              <a:ext uri="{FF2B5EF4-FFF2-40B4-BE49-F238E27FC236}">
                <a16:creationId xmlns:a16="http://schemas.microsoft.com/office/drawing/2014/main" id="{5F4CCF5E-0876-CB20-062F-2A6D80991BE9}"/>
              </a:ext>
            </a:extLst>
          </p:cNvPr>
          <p:cNvPicPr>
            <a:picLocks noChangeAspect="1"/>
          </p:cNvPicPr>
          <p:nvPr userDrawn="1"/>
        </p:nvPicPr>
        <p:blipFill>
          <a:blip r:embed="rId2"/>
          <a:stretch>
            <a:fillRect/>
          </a:stretch>
        </p:blipFill>
        <p:spPr>
          <a:xfrm>
            <a:off x="596899" y="139416"/>
            <a:ext cx="4165601" cy="1619956"/>
          </a:xfrm>
          <a:prstGeom prst="rect">
            <a:avLst/>
          </a:prstGeom>
        </p:spPr>
      </p:pic>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9080500" y="6318250"/>
            <a:ext cx="2540000" cy="365125"/>
          </a:xfrm>
          <a:prstGeom prst="rect">
            <a:avLst/>
          </a:prstGeom>
        </p:spPr>
        <p:txBody>
          <a:bodyPr vert="horz" lIns="91440" tIns="45720" rIns="91440" bIns="45720" rtlCol="0" anchor="ctr"/>
          <a:lstStyle>
            <a:lvl1pPr algn="l">
              <a:defRPr sz="1400" b="1" i="0">
                <a:solidFill>
                  <a:srgbClr val="141D45"/>
                </a:solidFill>
                <a:latin typeface="Corbel" panose="020B0503020204020204" pitchFamily="34" charset="0"/>
              </a:defRPr>
            </a:lvl1pPr>
          </a:lstStyle>
          <a:p>
            <a:r>
              <a:rPr lang="en-US"/>
              <a:t>Date</a:t>
            </a:r>
          </a:p>
        </p:txBody>
      </p:sp>
    </p:spTree>
    <p:extLst>
      <p:ext uri="{BB962C8B-B14F-4D97-AF65-F5344CB8AC3E}">
        <p14:creationId xmlns:p14="http://schemas.microsoft.com/office/powerpoint/2010/main" val="542498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BB2CD7-4745-D22A-CA2C-98DEF7B5EF04}"/>
              </a:ext>
            </a:extLst>
          </p:cNvPr>
          <p:cNvSpPr txBox="1"/>
          <p:nvPr userDrawn="1"/>
        </p:nvSpPr>
        <p:spPr>
          <a:xfrm>
            <a:off x="552496" y="1902911"/>
            <a:ext cx="11915752" cy="3539430"/>
          </a:xfrm>
          <a:prstGeom prst="rect">
            <a:avLst/>
          </a:prstGeom>
          <a:noFill/>
        </p:spPr>
        <p:txBody>
          <a:bodyPr wrap="square">
            <a:spAutoFit/>
          </a:bodyPr>
          <a:lstStyle/>
          <a:p>
            <a:pPr>
              <a:spcBef>
                <a:spcPts val="1400"/>
              </a:spcBef>
            </a:pPr>
            <a:r>
              <a:rPr lang="en-US" sz="2100" b="0" i="0">
                <a:solidFill>
                  <a:srgbClr val="8E9838"/>
                </a:solidFill>
                <a:effectLst/>
                <a:latin typeface="Corbel" panose="020B0503020204020204" pitchFamily="34" charset="0"/>
              </a:rPr>
              <a:t>Partnership</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partnership—we can achieve more together. </a:t>
            </a:r>
          </a:p>
          <a:p>
            <a:pPr>
              <a:spcBef>
                <a:spcPts val="1400"/>
              </a:spcBef>
            </a:pPr>
            <a:r>
              <a:rPr lang="en-US" sz="2100" b="0" i="0">
                <a:solidFill>
                  <a:srgbClr val="8E9838"/>
                </a:solidFill>
                <a:effectLst/>
                <a:latin typeface="Corbel" panose="020B0503020204020204" pitchFamily="34" charset="0"/>
              </a:rPr>
              <a:t>Inclusion </a:t>
            </a:r>
            <a:r>
              <a:rPr lang="en-US" sz="2100" b="0" i="0">
                <a:solidFill>
                  <a:srgbClr val="85BC4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inclusion—diversity strengthens our state and ourselves. </a:t>
            </a:r>
          </a:p>
          <a:p>
            <a:pPr>
              <a:spcBef>
                <a:spcPts val="1400"/>
              </a:spcBef>
            </a:pPr>
            <a:r>
              <a:rPr lang="en-US" sz="2100" b="0" i="0">
                <a:solidFill>
                  <a:srgbClr val="8E9838"/>
                </a:solidFill>
                <a:effectLst/>
                <a:latin typeface="Corbel" panose="020B0503020204020204" pitchFamily="34" charset="0"/>
              </a:rPr>
              <a:t>Justice</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justice—combatting ageism is core to our work. </a:t>
            </a:r>
          </a:p>
          <a:p>
            <a:pPr>
              <a:spcBef>
                <a:spcPts val="1400"/>
              </a:spcBef>
            </a:pPr>
            <a:r>
              <a:rPr lang="en-US" sz="2100" b="0" i="0">
                <a:solidFill>
                  <a:srgbClr val="8E9838"/>
                </a:solidFill>
                <a:effectLst/>
                <a:latin typeface="Corbel" panose="020B0503020204020204" pitchFamily="34" charset="0"/>
              </a:rPr>
              <a:t>Humanity</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humanity—caring for each other is why we are here. </a:t>
            </a:r>
          </a:p>
          <a:p>
            <a:pPr>
              <a:spcBef>
                <a:spcPts val="1400"/>
              </a:spcBef>
            </a:pPr>
            <a:r>
              <a:rPr lang="en-US" sz="2100" b="0" i="0">
                <a:solidFill>
                  <a:srgbClr val="8E9838"/>
                </a:solidFill>
                <a:effectLst/>
                <a:latin typeface="Corbel" panose="020B0503020204020204" pitchFamily="34" charset="0"/>
              </a:rPr>
              <a:t>Community</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community—it supports and sustains us. </a:t>
            </a:r>
          </a:p>
          <a:p>
            <a:pPr>
              <a:spcBef>
                <a:spcPts val="1400"/>
              </a:spcBef>
            </a:pPr>
            <a:r>
              <a:rPr lang="en-US" sz="2100" b="0" i="0">
                <a:solidFill>
                  <a:srgbClr val="8E9838"/>
                </a:solidFill>
                <a:effectLst/>
                <a:latin typeface="Corbel" panose="020B0503020204020204" pitchFamily="34" charset="0"/>
              </a:rPr>
              <a:t>Connection</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connection—it’s the heart of wellbeing and belonging</a:t>
            </a:r>
            <a:r>
              <a:rPr lang="en-US" sz="2100" b="0" i="0">
                <a:solidFill>
                  <a:schemeClr val="bg1"/>
                </a:solidFill>
                <a:effectLst/>
                <a:latin typeface="Corbel" panose="020B0503020204020204" pitchFamily="34" charset="0"/>
              </a:rPr>
              <a:t>. </a:t>
            </a:r>
          </a:p>
          <a:p>
            <a:pPr>
              <a:spcBef>
                <a:spcPts val="1400"/>
              </a:spcBef>
            </a:pPr>
            <a:r>
              <a:rPr lang="en-US" sz="2100" b="0" i="0">
                <a:solidFill>
                  <a:srgbClr val="8E9838"/>
                </a:solidFill>
                <a:effectLst/>
                <a:latin typeface="Corbel" panose="020B0503020204020204" pitchFamily="34" charset="0"/>
              </a:rPr>
              <a:t>Choice</a:t>
            </a:r>
            <a:r>
              <a:rPr lang="en-US" sz="2100" b="0" i="0">
                <a:solidFill>
                  <a:srgbClr val="85BC4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personal choice—autonomy is the foundation of independence.</a:t>
            </a:r>
            <a:endParaRPr lang="en-US" sz="2200" b="0" i="0">
              <a:solidFill>
                <a:srgbClr val="141D45"/>
              </a:solidFill>
              <a:effectLst/>
              <a:latin typeface="Corbel" panose="020B0503020204020204" pitchFamily="34" charset="0"/>
            </a:endParaRPr>
          </a:p>
        </p:txBody>
      </p:sp>
      <p:sp>
        <p:nvSpPr>
          <p:cNvPr id="12" name="TextBox 11">
            <a:extLst>
              <a:ext uri="{FF2B5EF4-FFF2-40B4-BE49-F238E27FC236}">
                <a16:creationId xmlns:a16="http://schemas.microsoft.com/office/drawing/2014/main" id="{8B76BD99-E7FC-E6BF-515E-CA7735B06A13}"/>
              </a:ext>
            </a:extLst>
          </p:cNvPr>
          <p:cNvSpPr txBox="1"/>
          <p:nvPr userDrawn="1"/>
        </p:nvSpPr>
        <p:spPr>
          <a:xfrm>
            <a:off x="552496" y="697114"/>
            <a:ext cx="12191999" cy="769441"/>
          </a:xfrm>
          <a:prstGeom prst="rect">
            <a:avLst/>
          </a:prstGeom>
          <a:noFill/>
        </p:spPr>
        <p:txBody>
          <a:bodyPr wrap="square" rtlCol="0">
            <a:spAutoFit/>
          </a:bodyPr>
          <a:lstStyle/>
          <a:p>
            <a:pPr algn="l"/>
            <a:r>
              <a:rPr lang="en-US" sz="4400" b="1" i="0">
                <a:solidFill>
                  <a:srgbClr val="8E9838"/>
                </a:solidFill>
                <a:latin typeface="Corbel" panose="020B0503020204020204" pitchFamily="34" charset="0"/>
              </a:rPr>
              <a:t>Brand Values</a:t>
            </a:r>
          </a:p>
        </p:txBody>
      </p:sp>
      <p:sp>
        <p:nvSpPr>
          <p:cNvPr id="13" name="Slide Number Placeholder 5">
            <a:extLst>
              <a:ext uri="{FF2B5EF4-FFF2-40B4-BE49-F238E27FC236}">
                <a16:creationId xmlns:a16="http://schemas.microsoft.com/office/drawing/2014/main" id="{BED0A400-8B07-B188-E7AF-B46A44639D5D}"/>
              </a:ext>
            </a:extLst>
          </p:cNvPr>
          <p:cNvSpPr txBox="1">
            <a:spLocks/>
          </p:cNvSpPr>
          <p:nvPr userDrawn="1"/>
        </p:nvSpPr>
        <p:spPr>
          <a:xfrm>
            <a:off x="10822329" y="6354502"/>
            <a:ext cx="706056" cy="366974"/>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solidFill>
            </a:endParaRPr>
          </a:p>
        </p:txBody>
      </p:sp>
      <p:sp>
        <p:nvSpPr>
          <p:cNvPr id="2" name="Rectangle 1">
            <a:extLst>
              <a:ext uri="{FF2B5EF4-FFF2-40B4-BE49-F238E27FC236}">
                <a16:creationId xmlns:a16="http://schemas.microsoft.com/office/drawing/2014/main" id="{3C8ACB69-5BCF-D149-F72B-D9A0A5C2B601}"/>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91278F"/>
              </a:solidFill>
              <a:highlight>
                <a:srgbClr val="16A2A7"/>
              </a:highlight>
            </a:endParaRPr>
          </a:p>
        </p:txBody>
      </p:sp>
      <p:sp>
        <p:nvSpPr>
          <p:cNvPr id="5" name="Slide Number Placeholder 5">
            <a:extLst>
              <a:ext uri="{FF2B5EF4-FFF2-40B4-BE49-F238E27FC236}">
                <a16:creationId xmlns:a16="http://schemas.microsoft.com/office/drawing/2014/main" id="{9044A9CD-D665-A8EB-7D1B-FB3A03F95466}"/>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4668393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5" name="Picture 4" descr="A white and green background&#10;&#10;Description automatically generated with medium confidence">
            <a:extLst>
              <a:ext uri="{FF2B5EF4-FFF2-40B4-BE49-F238E27FC236}">
                <a16:creationId xmlns:a16="http://schemas.microsoft.com/office/drawing/2014/main" id="{A329A832-82C8-59F3-9073-1BD6F357C832}"/>
              </a:ext>
            </a:extLst>
          </p:cNvPr>
          <p:cNvPicPr>
            <a:picLocks noChangeAspect="1"/>
          </p:cNvPicPr>
          <p:nvPr userDrawn="1"/>
        </p:nvPicPr>
        <p:blipFill rotWithShape="1">
          <a:blip r:embed="rId2"/>
          <a:srcRect l="-1" r="-8791"/>
          <a:stretch/>
        </p:blipFill>
        <p:spPr>
          <a:xfrm>
            <a:off x="4034117" y="-1354"/>
            <a:ext cx="8875059" cy="6858000"/>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65133"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800100" indent="-282575">
              <a:buClr>
                <a:srgbClr val="141D45"/>
              </a:buClr>
              <a:buFont typeface="Courier New" panose="02070309020205020404" pitchFamily="49" charset="0"/>
              <a:buChar char="o"/>
              <a:tabLst/>
              <a:defRPr>
                <a:solidFill>
                  <a:schemeClr val="accent3"/>
                </a:solidFill>
                <a:latin typeface="Corbel" panose="020B0503020204020204" pitchFamily="34" charset="0"/>
              </a:defRPr>
            </a:lvl3pPr>
            <a:lvl4pPr marL="1257300" indent="-285750">
              <a:buClr>
                <a:srgbClr val="141D45"/>
              </a:buClr>
              <a:buFont typeface="Arial" panose="020B0604020202020204" pitchFamily="34" charset="0"/>
              <a:buChar char="‒"/>
              <a:defRPr>
                <a:solidFill>
                  <a:schemeClr val="accent3"/>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7061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850647"/>
            <a:ext cx="12192000" cy="1007353"/>
          </a:xfrm>
          <a:prstGeom prst="rect">
            <a:avLst/>
          </a:prstGeom>
          <a:solidFill>
            <a:srgbClr val="E0EE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85064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96899" y="2925323"/>
            <a:ext cx="11049000" cy="1423311"/>
          </a:xfrm>
        </p:spPr>
        <p:txBody>
          <a:bodyPr lIns="0" tIns="0" rIns="0" bIns="0">
            <a:noAutofit/>
          </a:bodyPr>
          <a:lstStyle>
            <a:lvl1pPr algn="ctr">
              <a:defRPr b="1" i="0">
                <a:solidFill>
                  <a:schemeClr val="accent6"/>
                </a:solidFill>
                <a:latin typeface="Corbel" panose="020B0503020204020204" pitchFamily="34" charset="0"/>
              </a:defRPr>
            </a:lvl1pPr>
          </a:lstStyle>
          <a:p>
            <a:r>
              <a:rPr lang="en-US"/>
              <a:t>Click to edit Master title style</a:t>
            </a:r>
          </a:p>
        </p:txBody>
      </p:sp>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9080500" y="6318250"/>
            <a:ext cx="2540000" cy="365125"/>
          </a:xfrm>
          <a:prstGeom prst="rect">
            <a:avLst/>
          </a:prstGeom>
        </p:spPr>
        <p:txBody>
          <a:bodyPr vert="horz" lIns="91440" tIns="45720" rIns="91440" bIns="45720" rtlCol="0" anchor="ctr"/>
          <a:lstStyle>
            <a:lvl1pPr algn="l">
              <a:defRPr sz="1400" b="1" i="0">
                <a:solidFill>
                  <a:srgbClr val="141D45"/>
                </a:solidFill>
                <a:latin typeface="Corbel" panose="020B0503020204020204" pitchFamily="34" charset="0"/>
              </a:defRPr>
            </a:lvl1pPr>
          </a:lstStyle>
          <a:p>
            <a:r>
              <a:rPr lang="en-US"/>
              <a:t>Date</a:t>
            </a:r>
          </a:p>
        </p:txBody>
      </p:sp>
    </p:spTree>
    <p:extLst>
      <p:ext uri="{BB962C8B-B14F-4D97-AF65-F5344CB8AC3E}">
        <p14:creationId xmlns:p14="http://schemas.microsoft.com/office/powerpoint/2010/main" val="135091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wo Content">
    <p:bg>
      <p:bgPr>
        <a:solidFill>
          <a:schemeClr val="bg1">
            <a:alpha val="3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65133"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574675" indent="-342900">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914400" indent="-396875">
              <a:buClr>
                <a:srgbClr val="141D45"/>
              </a:buClr>
              <a:buFont typeface="Courier New" panose="02070309020205020404" pitchFamily="49" charset="0"/>
              <a:buChar char="o"/>
              <a:tabLst/>
              <a:defRPr sz="1800">
                <a:solidFill>
                  <a:schemeClr val="accent3"/>
                </a:solidFill>
                <a:latin typeface="Corbel" panose="020B0503020204020204" pitchFamily="34" charset="0"/>
              </a:defRPr>
            </a:lvl3pPr>
            <a:lvl4pPr marL="1314450" indent="-285750">
              <a:buClr>
                <a:srgbClr val="141D45"/>
              </a:buClr>
              <a:buFont typeface="Arial" panose="020B0604020202020204" pitchFamily="34" charset="0"/>
              <a:buChar char="‒"/>
              <a:defRPr sz="1600">
                <a:solidFill>
                  <a:schemeClr val="accent3"/>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descr="A black background with green leaves&#10;&#10;Description automatically generated">
            <a:extLst>
              <a:ext uri="{FF2B5EF4-FFF2-40B4-BE49-F238E27FC236}">
                <a16:creationId xmlns:a16="http://schemas.microsoft.com/office/drawing/2014/main" id="{8AD8D6A4-90D6-1BBE-3E90-DA02E0A2EA25}"/>
              </a:ext>
            </a:extLst>
          </p:cNvPr>
          <p:cNvPicPr>
            <a:picLocks noChangeAspect="1"/>
          </p:cNvPicPr>
          <p:nvPr userDrawn="1"/>
        </p:nvPicPr>
        <p:blipFill rotWithShape="1">
          <a:blip r:embed="rId2">
            <a:alphaModFix amt="72000"/>
          </a:blip>
          <a:srcRect l="9476" t="53360" r="42786"/>
          <a:stretch/>
        </p:blipFill>
        <p:spPr>
          <a:xfrm>
            <a:off x="6883400" y="1163616"/>
            <a:ext cx="5308600" cy="5186467"/>
          </a:xfrm>
          <a:prstGeom prst="rect">
            <a:avLst/>
          </a:prstGeom>
        </p:spPr>
      </p:pic>
    </p:spTree>
    <p:extLst>
      <p:ext uri="{BB962C8B-B14F-4D97-AF65-F5344CB8AC3E}">
        <p14:creationId xmlns:p14="http://schemas.microsoft.com/office/powerpoint/2010/main" val="5635827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descr="A close-up of a blue and white background&#10;&#10;Description automatically generated">
            <a:extLst>
              <a:ext uri="{FF2B5EF4-FFF2-40B4-BE49-F238E27FC236}">
                <a16:creationId xmlns:a16="http://schemas.microsoft.com/office/drawing/2014/main" id="{1CF7945B-6098-AB98-D563-18DEB9C800DC}"/>
              </a:ext>
            </a:extLst>
          </p:cNvPr>
          <p:cNvPicPr>
            <a:picLocks noChangeAspect="1"/>
          </p:cNvPicPr>
          <p:nvPr userDrawn="1"/>
        </p:nvPicPr>
        <p:blipFill rotWithShape="1">
          <a:blip r:embed="rId2">
            <a:alphaModFix amt="66000"/>
          </a:blip>
          <a:srcRect r="5271"/>
          <a:stretch/>
        </p:blipFill>
        <p:spPr>
          <a:xfrm>
            <a:off x="1465000" y="-17225"/>
            <a:ext cx="10727000" cy="6875225"/>
          </a:xfrm>
          <a:prstGeom prst="rect">
            <a:avLst/>
          </a:prstGeom>
        </p:spPr>
      </p:pic>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043" y="299811"/>
            <a:ext cx="11049457"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87176" y="998425"/>
            <a:ext cx="11049457" cy="4351338"/>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57200" indent="0">
              <a:buFontTx/>
              <a:buNone/>
              <a:defRPr sz="2000">
                <a:solidFill>
                  <a:schemeClr val="accent3"/>
                </a:solidFill>
                <a:latin typeface="Corbel" panose="020B0503020204020204" pitchFamily="34" charset="0"/>
              </a:defRPr>
            </a:lvl2pPr>
            <a:lvl3pPr marL="914400" indent="0">
              <a:buFontTx/>
              <a:buNone/>
              <a:defRPr sz="2000">
                <a:solidFill>
                  <a:schemeClr val="accent3"/>
                </a:solidFill>
                <a:latin typeface="Corbel" panose="020B0503020204020204" pitchFamily="34" charset="0"/>
              </a:defRPr>
            </a:lvl3pPr>
            <a:lvl4pPr marL="1371600" indent="0">
              <a:buFontTx/>
              <a:buNone/>
              <a:defRPr>
                <a:solidFill>
                  <a:srgbClr val="141D45"/>
                </a:solidFill>
                <a:latin typeface="Corbel" panose="020B0503020204020204" pitchFamily="34" charset="0"/>
              </a:defRPr>
            </a:lvl4pPr>
            <a:lvl5pPr marL="1828800" indent="0">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8FCA3318-C592-D052-97DB-44DFB591665F}"/>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10" name="Slide Number Placeholder 5">
            <a:extLst>
              <a:ext uri="{FF2B5EF4-FFF2-40B4-BE49-F238E27FC236}">
                <a16:creationId xmlns:a16="http://schemas.microsoft.com/office/drawing/2014/main" id="{F55458FB-5CA5-3952-881D-85D1F2BBA7F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Tree>
    <p:extLst>
      <p:ext uri="{BB962C8B-B14F-4D97-AF65-F5344CB8AC3E}">
        <p14:creationId xmlns:p14="http://schemas.microsoft.com/office/powerpoint/2010/main" val="31799147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Tree>
    <p:extLst>
      <p:ext uri="{BB962C8B-B14F-4D97-AF65-F5344CB8AC3E}">
        <p14:creationId xmlns:p14="http://schemas.microsoft.com/office/powerpoint/2010/main" val="24074757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1" y="990599"/>
            <a:ext cx="55245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1"/>
            <a:r>
              <a:rPr lang="en-US"/>
              <a:t>Third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6350000"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183060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6095999" y="990599"/>
            <a:ext cx="55245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800100" indent="-282575">
              <a:buClr>
                <a:srgbClr val="141D45"/>
              </a:buClr>
              <a:buFont typeface="Arial" panose="020B0604020202020204" pitchFamily="34" charset="0"/>
              <a:buChar char="•"/>
              <a:tabLst/>
              <a:defRPr sz="1600">
                <a:solidFill>
                  <a:schemeClr val="accent3"/>
                </a:solidFill>
                <a:latin typeface="Corbel" panose="020B0503020204020204" pitchFamily="34" charset="0"/>
              </a:defRPr>
            </a:lvl3pPr>
            <a:lvl4pPr marL="1143000" indent="-285750">
              <a:buClr>
                <a:srgbClr val="141D45"/>
              </a:buClr>
              <a:buFont typeface="Arial" panose="020B0604020202020204" pitchFamily="34" charset="0"/>
              <a:buChar char="•"/>
              <a:defRPr sz="1600">
                <a:solidFill>
                  <a:schemeClr val="accent3"/>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571501"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50215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83947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742950" indent="-225425">
              <a:buClr>
                <a:srgbClr val="141D45"/>
              </a:buClr>
              <a:buFont typeface="Arial" panose="020B0604020202020204" pitchFamily="34" charset="0"/>
              <a:buChar char="•"/>
              <a:tabLst/>
              <a:defRPr>
                <a:solidFill>
                  <a:schemeClr val="accent3"/>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2259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3555999" y="299811"/>
            <a:ext cx="11600556"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3555999" y="990599"/>
            <a:ext cx="8080633"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746125" indent="-228600">
              <a:buClr>
                <a:srgbClr val="141D45"/>
              </a:buClr>
              <a:buFont typeface="Arial" panose="020B0604020202020204" pitchFamily="34" charset="0"/>
              <a:buChar char="•"/>
              <a:tabLst/>
              <a:defRPr>
                <a:solidFill>
                  <a:schemeClr val="accent3"/>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85742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9567" y="881331"/>
            <a:ext cx="110490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800100" indent="-282575">
              <a:buClr>
                <a:srgbClr val="141D45"/>
              </a:buClr>
              <a:buFont typeface="Arial" panose="020B0604020202020204" pitchFamily="34" charset="0"/>
              <a:buChar char="•"/>
              <a:tabLst/>
              <a:defRPr>
                <a:solidFill>
                  <a:schemeClr val="accent3"/>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194729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A white and green background&#10;&#10;Description automatically generated with medium confidence">
            <a:extLst>
              <a:ext uri="{FF2B5EF4-FFF2-40B4-BE49-F238E27FC236}">
                <a16:creationId xmlns:a16="http://schemas.microsoft.com/office/drawing/2014/main" id="{52D057C7-FB4F-EEB8-C9ED-7A1C4ECE1592}"/>
              </a:ext>
            </a:extLst>
          </p:cNvPr>
          <p:cNvPicPr>
            <a:picLocks noChangeAspect="1"/>
          </p:cNvPicPr>
          <p:nvPr userDrawn="1"/>
        </p:nvPicPr>
        <p:blipFill rotWithShape="1">
          <a:blip r:embed="rId2"/>
          <a:srcRect r="8081"/>
          <a:stretch/>
        </p:blipFill>
        <p:spPr>
          <a:xfrm>
            <a:off x="4925961" y="-2191"/>
            <a:ext cx="7266039" cy="6858000"/>
          </a:xfrm>
          <a:prstGeom prst="rect">
            <a:avLst/>
          </a:prstGeom>
        </p:spPr>
      </p:pic>
      <p:sp>
        <p:nvSpPr>
          <p:cNvPr id="2" name="Title 1"/>
          <p:cNvSpPr>
            <a:spLocks noGrp="1"/>
          </p:cNvSpPr>
          <p:nvPr>
            <p:ph type="title"/>
          </p:nvPr>
        </p:nvSpPr>
        <p:spPr>
          <a:xfrm>
            <a:off x="571499" y="299811"/>
            <a:ext cx="11049001" cy="398804"/>
          </a:xfrm>
        </p:spPr>
        <p:txBody>
          <a:bodyPr lIns="0" tIns="0" rIns="0" bIns="0">
            <a:noAutofit/>
          </a:bodyPr>
          <a:lstStyle>
            <a:lvl1pPr>
              <a:lnSpc>
                <a:spcPct val="100000"/>
              </a:lnSpc>
              <a:defRPr sz="2800" b="1">
                <a:solidFill>
                  <a:srgbClr val="8E9838"/>
                </a:solidFill>
              </a:defRPr>
            </a:lvl1pPr>
          </a:lstStyle>
          <a:p>
            <a:r>
              <a:rPr lang="en-US"/>
              <a:t>Click to edit Master title style</a:t>
            </a:r>
          </a:p>
        </p:txBody>
      </p:sp>
      <p:sp>
        <p:nvSpPr>
          <p:cNvPr id="3" name="Content Placeholder 2"/>
          <p:cNvSpPr>
            <a:spLocks noGrp="1"/>
          </p:cNvSpPr>
          <p:nvPr>
            <p:ph sz="half" idx="1"/>
          </p:nvPr>
        </p:nvSpPr>
        <p:spPr>
          <a:xfrm>
            <a:off x="587632" y="1165225"/>
            <a:ext cx="5270501" cy="4867274"/>
          </a:xfrm>
        </p:spPr>
        <p:txBody>
          <a:bodyPr>
            <a:noAutofit/>
          </a:bodyPr>
          <a:lstStyle>
            <a:lvl1pPr>
              <a:defRPr sz="2400" b="0" i="0">
                <a:solidFill>
                  <a:schemeClr val="accent3"/>
                </a:solidFill>
                <a:latin typeface="Corbel" panose="020B0503020204020204" pitchFamily="34" charset="0"/>
              </a:defRPr>
            </a:lvl1pPr>
            <a:lvl2pPr>
              <a:defRPr sz="2000" b="0" i="0">
                <a:solidFill>
                  <a:schemeClr val="accent3"/>
                </a:solidFill>
                <a:latin typeface="Corbel" panose="020B0503020204020204" pitchFamily="34" charset="0"/>
              </a:defRPr>
            </a:lvl2pPr>
            <a:lvl3pPr>
              <a:defRPr b="0" i="0">
                <a:solidFill>
                  <a:schemeClr val="accent3"/>
                </a:solidFill>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84847481-6370-2019-045E-396840255A81}"/>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7" name="Slide Number Placeholder 5">
            <a:extLst>
              <a:ext uri="{FF2B5EF4-FFF2-40B4-BE49-F238E27FC236}">
                <a16:creationId xmlns:a16="http://schemas.microsoft.com/office/drawing/2014/main" id="{E481B221-77E5-AA0C-B99E-068E4A8EFE16}"/>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8" name="Content Placeholder 2">
            <a:extLst>
              <a:ext uri="{FF2B5EF4-FFF2-40B4-BE49-F238E27FC236}">
                <a16:creationId xmlns:a16="http://schemas.microsoft.com/office/drawing/2014/main" id="{F40893C9-1D53-ABB3-116B-DF30DA9DEEAE}"/>
              </a:ext>
            </a:extLst>
          </p:cNvPr>
          <p:cNvSpPr>
            <a:spLocks noGrp="1"/>
          </p:cNvSpPr>
          <p:nvPr>
            <p:ph sz="half" idx="10"/>
          </p:nvPr>
        </p:nvSpPr>
        <p:spPr>
          <a:xfrm>
            <a:off x="6366132" y="1165224"/>
            <a:ext cx="5270501" cy="4867275"/>
          </a:xfrm>
        </p:spPr>
        <p:txBody>
          <a:bodyPr>
            <a:noAutofit/>
          </a:bodyPr>
          <a:lstStyle>
            <a:lvl1pPr>
              <a:defRPr sz="2400" b="0" i="0">
                <a:solidFill>
                  <a:schemeClr val="accent3"/>
                </a:solidFill>
                <a:latin typeface="Corbel" panose="020B0503020204020204" pitchFamily="34" charset="0"/>
              </a:defRPr>
            </a:lvl1pPr>
            <a:lvl2pPr>
              <a:defRPr sz="2000" b="0" i="0">
                <a:solidFill>
                  <a:schemeClr val="accent3"/>
                </a:solidFill>
                <a:latin typeface="Corbel" panose="020B0503020204020204" pitchFamily="34" charset="0"/>
              </a:defRPr>
            </a:lvl2pPr>
            <a:lvl3pPr>
              <a:defRPr b="0" i="0">
                <a:solidFill>
                  <a:schemeClr val="accent3"/>
                </a:solidFill>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571537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2" name="Picture 1" descr="A diagram of a pyramid&#10;&#10;Description automatically generated">
            <a:extLst>
              <a:ext uri="{FF2B5EF4-FFF2-40B4-BE49-F238E27FC236}">
                <a16:creationId xmlns:a16="http://schemas.microsoft.com/office/drawing/2014/main" id="{B4331C9F-3581-1999-06FC-65B05C688446}"/>
              </a:ext>
            </a:extLst>
          </p:cNvPr>
          <p:cNvPicPr>
            <a:picLocks noChangeAspect="1"/>
          </p:cNvPicPr>
          <p:nvPr userDrawn="1"/>
        </p:nvPicPr>
        <p:blipFill rotWithShape="1">
          <a:blip r:embed="rId2"/>
          <a:srcRect l="9380" t="3677" r="8426" b="5845"/>
          <a:stretch/>
        </p:blipFill>
        <p:spPr>
          <a:xfrm>
            <a:off x="344384" y="1045219"/>
            <a:ext cx="6085975" cy="5309042"/>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8" name="Text Placeholder 8">
            <a:extLst>
              <a:ext uri="{FF2B5EF4-FFF2-40B4-BE49-F238E27FC236}">
                <a16:creationId xmlns:a16="http://schemas.microsoft.com/office/drawing/2014/main" id="{CE1C7DE5-EF32-6182-70EE-71663BD96BC9}"/>
              </a:ext>
            </a:extLst>
          </p:cNvPr>
          <p:cNvSpPr>
            <a:spLocks noGrp="1"/>
          </p:cNvSpPr>
          <p:nvPr>
            <p:ph type="body" sz="quarter" idx="37"/>
          </p:nvPr>
        </p:nvSpPr>
        <p:spPr>
          <a:xfrm>
            <a:off x="6106026" y="1356833"/>
            <a:ext cx="5535631" cy="4626864"/>
          </a:xfrm>
          <a:prstGeom prst="rect">
            <a:avLst/>
          </a:prstGeom>
        </p:spPr>
        <p:txBody>
          <a:bodyPr lIns="0" tIns="0" rIns="0" bIns="0">
            <a:noAutofit/>
          </a:bodyPr>
          <a:lstStyle>
            <a:lvl1pPr marL="0" indent="0">
              <a:buClr>
                <a:schemeClr val="accent2"/>
              </a:buClr>
              <a:buFont typeface="Arial" panose="020B0604020202020204" pitchFamily="34" charset="0"/>
              <a:buNone/>
              <a:tabLst/>
              <a:defRPr sz="2400" b="0">
                <a:solidFill>
                  <a:schemeClr val="accent3"/>
                </a:solidFill>
                <a:latin typeface="+mn-lt"/>
                <a:cs typeface="Arial" panose="020B0604020202020204" pitchFamily="34" charset="0"/>
              </a:defRPr>
            </a:lvl1pPr>
            <a:lvl2pPr marL="352425" indent="-169863">
              <a:buClr>
                <a:schemeClr val="accent2"/>
              </a:buClr>
              <a:buFont typeface="Arial" panose="020B0604020202020204" pitchFamily="34" charset="0"/>
              <a:buChar char="•"/>
              <a:tabLst/>
              <a:defRPr sz="2000">
                <a:solidFill>
                  <a:schemeClr val="accent3"/>
                </a:solidFill>
                <a:latin typeface="+mn-lt"/>
                <a:cs typeface="Arial" panose="020B0604020202020204" pitchFamily="34" charset="0"/>
              </a:defRPr>
            </a:lvl2pPr>
            <a:lvl3pPr marL="520700" indent="-168275">
              <a:buClr>
                <a:schemeClr val="accent2"/>
              </a:buClr>
              <a:buFont typeface="Arial" panose="020B0604020202020204" pitchFamily="34" charset="0"/>
              <a:buChar char="•"/>
              <a:tabLst/>
              <a:defRPr sz="2000">
                <a:solidFill>
                  <a:schemeClr val="accent3"/>
                </a:solidFill>
                <a:latin typeface="+mn-lt"/>
                <a:cs typeface="Arial" panose="020B0604020202020204" pitchFamily="34" charset="0"/>
              </a:defRPr>
            </a:lvl3pPr>
            <a:lvl4pPr marL="690563" indent="-169863">
              <a:buClr>
                <a:schemeClr val="accent2"/>
              </a:buClr>
              <a:buFont typeface="Arial" panose="020B0604020202020204" pitchFamily="34" charset="0"/>
              <a:buChar char="•"/>
              <a:tabLst/>
              <a:defRPr sz="1400">
                <a:solidFill>
                  <a:schemeClr val="accent3">
                    <a:lumMod val="75000"/>
                  </a:schemeClr>
                </a:solidFill>
                <a:latin typeface="Arial" panose="020B0604020202020204" pitchFamily="34" charset="0"/>
                <a:cs typeface="Arial" panose="020B0604020202020204" pitchFamily="34" charset="0"/>
              </a:defRPr>
            </a:lvl4pPr>
            <a:lvl5pPr marL="860425" indent="-169863">
              <a:buClr>
                <a:schemeClr val="accent2"/>
              </a:buClr>
              <a:buFont typeface="Arial" panose="020B0604020202020204" pitchFamily="34" charset="0"/>
              <a:buChar char="•"/>
              <a:tabLst/>
              <a:defRPr sz="1400">
                <a:solidFill>
                  <a:schemeClr val="accent3">
                    <a:lumMod val="7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44A1BA58-76EC-4896-4191-EE09F1265429}"/>
              </a:ext>
            </a:extLst>
          </p:cNvPr>
          <p:cNvSpPr>
            <a:spLocks noGrp="1"/>
          </p:cNvSpPr>
          <p:nvPr>
            <p:ph type="body" sz="quarter" idx="10" hasCustomPrompt="1"/>
          </p:nvPr>
        </p:nvSpPr>
        <p:spPr>
          <a:xfrm>
            <a:off x="571499" y="321053"/>
            <a:ext cx="11239501" cy="317626"/>
          </a:xfrm>
          <a:prstGeom prst="rect">
            <a:avLst/>
          </a:prstGeom>
        </p:spPr>
        <p:txBody>
          <a:bodyPr lIns="0" tIns="0" rIns="0" bIns="0">
            <a:noAutofit/>
          </a:bodyPr>
          <a:lstStyle>
            <a:lvl1pPr marL="0" indent="0">
              <a:buNone/>
              <a:defRPr sz="2800" b="1">
                <a:solidFill>
                  <a:srgbClr val="8E9838"/>
                </a:solidFill>
                <a:latin typeface="+mj-lt"/>
                <a:cs typeface="Arial" panose="020B0604020202020204" pitchFamily="34" charset="0"/>
              </a:defRPr>
            </a:lvl1pPr>
          </a:lstStyle>
          <a:p>
            <a:pPr lvl="0"/>
            <a:r>
              <a:rPr lang="en-US"/>
              <a:t>Slide Title</a:t>
            </a:r>
          </a:p>
        </p:txBody>
      </p:sp>
    </p:spTree>
    <p:extLst>
      <p:ext uri="{BB962C8B-B14F-4D97-AF65-F5344CB8AC3E}">
        <p14:creationId xmlns:p14="http://schemas.microsoft.com/office/powerpoint/2010/main" val="73071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BB2CD7-4745-D22A-CA2C-98DEF7B5EF04}"/>
              </a:ext>
            </a:extLst>
          </p:cNvPr>
          <p:cNvSpPr txBox="1"/>
          <p:nvPr userDrawn="1"/>
        </p:nvSpPr>
        <p:spPr>
          <a:xfrm>
            <a:off x="552496" y="1919461"/>
            <a:ext cx="11915752" cy="3539430"/>
          </a:xfrm>
          <a:prstGeom prst="rect">
            <a:avLst/>
          </a:prstGeom>
          <a:noFill/>
        </p:spPr>
        <p:txBody>
          <a:bodyPr wrap="square">
            <a:spAutoFit/>
          </a:bodyPr>
          <a:lstStyle/>
          <a:p>
            <a:pPr>
              <a:spcBef>
                <a:spcPts val="1400"/>
              </a:spcBef>
            </a:pPr>
            <a:r>
              <a:rPr lang="en-US" sz="2100" b="0" i="0">
                <a:solidFill>
                  <a:srgbClr val="00B050"/>
                </a:solidFill>
                <a:effectLst/>
                <a:latin typeface="Corbel" panose="020B0503020204020204" pitchFamily="34" charset="0"/>
              </a:rPr>
              <a:t>Partnership</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partnership—we can achieve more together. </a:t>
            </a:r>
          </a:p>
          <a:p>
            <a:pPr>
              <a:spcBef>
                <a:spcPts val="1400"/>
              </a:spcBef>
            </a:pPr>
            <a:r>
              <a:rPr lang="en-US" sz="2100" b="0" i="0">
                <a:solidFill>
                  <a:srgbClr val="00B050"/>
                </a:solidFill>
                <a:effectLst/>
                <a:latin typeface="Corbel" panose="020B0503020204020204" pitchFamily="34" charset="0"/>
              </a:rPr>
              <a:t>Inclusion</a:t>
            </a:r>
            <a:r>
              <a:rPr lang="en-US" sz="2100" b="0" i="0">
                <a:solidFill>
                  <a:srgbClr val="8E9838"/>
                </a:solidFill>
                <a:effectLst/>
                <a:latin typeface="Corbel" panose="020B0503020204020204" pitchFamily="34" charset="0"/>
              </a:rPr>
              <a:t> </a:t>
            </a:r>
            <a:r>
              <a:rPr lang="en-US" sz="2100" b="0" i="0">
                <a:solidFill>
                  <a:srgbClr val="85BC4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inclusion—diversity strengthens our state and ourselves. </a:t>
            </a:r>
          </a:p>
          <a:p>
            <a:pPr>
              <a:spcBef>
                <a:spcPts val="1400"/>
              </a:spcBef>
            </a:pPr>
            <a:r>
              <a:rPr lang="en-US" sz="2100" b="0" i="0">
                <a:solidFill>
                  <a:srgbClr val="00B050"/>
                </a:solidFill>
                <a:effectLst/>
                <a:latin typeface="Corbel" panose="020B0503020204020204" pitchFamily="34" charset="0"/>
              </a:rPr>
              <a:t>Justice</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justice—combatting ageism is core to our work. </a:t>
            </a:r>
          </a:p>
          <a:p>
            <a:pPr>
              <a:spcBef>
                <a:spcPts val="1400"/>
              </a:spcBef>
            </a:pPr>
            <a:r>
              <a:rPr lang="en-US" sz="2100" b="0" i="0">
                <a:solidFill>
                  <a:srgbClr val="00B050"/>
                </a:solidFill>
                <a:effectLst/>
                <a:latin typeface="Corbel" panose="020B0503020204020204" pitchFamily="34" charset="0"/>
              </a:rPr>
              <a:t>Humanity</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humanity—caring for each other is why we are here. </a:t>
            </a:r>
          </a:p>
          <a:p>
            <a:pPr>
              <a:spcBef>
                <a:spcPts val="1400"/>
              </a:spcBef>
            </a:pPr>
            <a:r>
              <a:rPr lang="en-US" sz="2100" b="0" i="0">
                <a:solidFill>
                  <a:srgbClr val="00B050"/>
                </a:solidFill>
                <a:effectLst/>
                <a:latin typeface="Corbel" panose="020B0503020204020204" pitchFamily="34" charset="0"/>
              </a:rPr>
              <a:t>Community</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community—it supports and sustains us. </a:t>
            </a:r>
          </a:p>
          <a:p>
            <a:pPr>
              <a:spcBef>
                <a:spcPts val="1400"/>
              </a:spcBef>
            </a:pPr>
            <a:r>
              <a:rPr lang="en-US" sz="2100" b="0" i="0">
                <a:solidFill>
                  <a:srgbClr val="00B050"/>
                </a:solidFill>
                <a:effectLst/>
                <a:latin typeface="Corbel" panose="020B0503020204020204" pitchFamily="34" charset="0"/>
              </a:rPr>
              <a:t>Connection</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connection—it’s the heart of wellbeing and belonging</a:t>
            </a:r>
            <a:r>
              <a:rPr lang="en-US" sz="2100" b="0" i="0">
                <a:solidFill>
                  <a:schemeClr val="bg1"/>
                </a:solidFill>
                <a:effectLst/>
                <a:latin typeface="Corbel" panose="020B0503020204020204" pitchFamily="34" charset="0"/>
              </a:rPr>
              <a:t>. </a:t>
            </a:r>
          </a:p>
          <a:p>
            <a:pPr>
              <a:spcBef>
                <a:spcPts val="1400"/>
              </a:spcBef>
            </a:pPr>
            <a:r>
              <a:rPr lang="en-US" sz="2100" b="0" i="0">
                <a:solidFill>
                  <a:srgbClr val="00B050"/>
                </a:solidFill>
                <a:effectLst/>
                <a:latin typeface="Corbel" panose="020B0503020204020204" pitchFamily="34" charset="0"/>
              </a:rPr>
              <a:t>Choice</a:t>
            </a:r>
            <a:r>
              <a:rPr lang="en-US" sz="2100" b="0" i="0">
                <a:solidFill>
                  <a:srgbClr val="85BC4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personal choice—autonomy is the foundation of independence.</a:t>
            </a:r>
            <a:endParaRPr lang="en-US" sz="2200" b="0" i="0">
              <a:solidFill>
                <a:srgbClr val="141D45"/>
              </a:solidFill>
              <a:effectLst/>
              <a:latin typeface="Corbel" panose="020B0503020204020204" pitchFamily="34" charset="0"/>
            </a:endParaRPr>
          </a:p>
        </p:txBody>
      </p:sp>
      <p:sp>
        <p:nvSpPr>
          <p:cNvPr id="12" name="TextBox 11">
            <a:extLst>
              <a:ext uri="{FF2B5EF4-FFF2-40B4-BE49-F238E27FC236}">
                <a16:creationId xmlns:a16="http://schemas.microsoft.com/office/drawing/2014/main" id="{8B76BD99-E7FC-E6BF-515E-CA7735B06A13}"/>
              </a:ext>
            </a:extLst>
          </p:cNvPr>
          <p:cNvSpPr txBox="1"/>
          <p:nvPr userDrawn="1"/>
        </p:nvSpPr>
        <p:spPr>
          <a:xfrm>
            <a:off x="552496" y="697114"/>
            <a:ext cx="12191999" cy="769441"/>
          </a:xfrm>
          <a:prstGeom prst="rect">
            <a:avLst/>
          </a:prstGeom>
          <a:noFill/>
        </p:spPr>
        <p:txBody>
          <a:bodyPr wrap="square" rtlCol="0">
            <a:spAutoFit/>
          </a:bodyPr>
          <a:lstStyle/>
          <a:p>
            <a:pPr algn="l"/>
            <a:r>
              <a:rPr lang="en-US" sz="4400" b="1" i="0">
                <a:solidFill>
                  <a:srgbClr val="002060"/>
                </a:solidFill>
                <a:latin typeface="Corbel" panose="020B0503020204020204" pitchFamily="34" charset="0"/>
              </a:rPr>
              <a:t>Brand Values</a:t>
            </a:r>
          </a:p>
        </p:txBody>
      </p:sp>
      <p:sp>
        <p:nvSpPr>
          <p:cNvPr id="13" name="Slide Number Placeholder 5">
            <a:extLst>
              <a:ext uri="{FF2B5EF4-FFF2-40B4-BE49-F238E27FC236}">
                <a16:creationId xmlns:a16="http://schemas.microsoft.com/office/drawing/2014/main" id="{BED0A400-8B07-B188-E7AF-B46A44639D5D}"/>
              </a:ext>
            </a:extLst>
          </p:cNvPr>
          <p:cNvSpPr txBox="1">
            <a:spLocks/>
          </p:cNvSpPr>
          <p:nvPr userDrawn="1"/>
        </p:nvSpPr>
        <p:spPr>
          <a:xfrm>
            <a:off x="10822329" y="6354502"/>
            <a:ext cx="706056" cy="366974"/>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solidFill>
            </a:endParaRPr>
          </a:p>
        </p:txBody>
      </p:sp>
      <p:sp>
        <p:nvSpPr>
          <p:cNvPr id="2" name="Rectangle 1">
            <a:extLst>
              <a:ext uri="{FF2B5EF4-FFF2-40B4-BE49-F238E27FC236}">
                <a16:creationId xmlns:a16="http://schemas.microsoft.com/office/drawing/2014/main" id="{3C8ACB69-5BCF-D149-F72B-D9A0A5C2B601}"/>
              </a:ext>
            </a:extLst>
          </p:cNvPr>
          <p:cNvSpPr/>
          <p:nvPr userDrawn="1"/>
        </p:nvSpPr>
        <p:spPr>
          <a:xfrm>
            <a:off x="-2" y="6379080"/>
            <a:ext cx="12192001" cy="505828"/>
          </a:xfrm>
          <a:prstGeom prst="rect">
            <a:avLst/>
          </a:prstGeom>
          <a:solidFill>
            <a:srgbClr val="2B3C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91278F"/>
              </a:solidFill>
              <a:highlight>
                <a:srgbClr val="16A2A7"/>
              </a:highlight>
            </a:endParaRPr>
          </a:p>
        </p:txBody>
      </p:sp>
      <p:sp>
        <p:nvSpPr>
          <p:cNvPr id="5" name="Slide Number Placeholder 5">
            <a:extLst>
              <a:ext uri="{FF2B5EF4-FFF2-40B4-BE49-F238E27FC236}">
                <a16:creationId xmlns:a16="http://schemas.microsoft.com/office/drawing/2014/main" id="{9044A9CD-D665-A8EB-7D1B-FB3A03F95466}"/>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2686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32FF56-B50D-03B8-ED8F-8C056C2D1432}"/>
              </a:ext>
            </a:extLst>
          </p:cNvPr>
          <p:cNvSpPr/>
          <p:nvPr userDrawn="1"/>
        </p:nvSpPr>
        <p:spPr>
          <a:xfrm>
            <a:off x="-1" y="0"/>
            <a:ext cx="12192000" cy="6858000"/>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ED0FDC-C39A-91B8-9717-2A844B8E6FF5}"/>
              </a:ext>
            </a:extLst>
          </p:cNvPr>
          <p:cNvSpPr/>
          <p:nvPr userDrawn="1"/>
        </p:nvSpPr>
        <p:spPr>
          <a:xfrm>
            <a:off x="-1" y="6361697"/>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10" name="Slide Number Placeholder 5">
            <a:extLst>
              <a:ext uri="{FF2B5EF4-FFF2-40B4-BE49-F238E27FC236}">
                <a16:creationId xmlns:a16="http://schemas.microsoft.com/office/drawing/2014/main" id="{CBE0DB18-ECE5-CE47-80A8-C088176BF4D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17" name="Title 1">
            <a:extLst>
              <a:ext uri="{FF2B5EF4-FFF2-40B4-BE49-F238E27FC236}">
                <a16:creationId xmlns:a16="http://schemas.microsoft.com/office/drawing/2014/main" id="{14E01E41-0514-3550-A7ED-5C7655E22C1C}"/>
              </a:ext>
            </a:extLst>
          </p:cNvPr>
          <p:cNvSpPr>
            <a:spLocks noGrp="1"/>
          </p:cNvSpPr>
          <p:nvPr>
            <p:ph type="title" hasCustomPrompt="1"/>
          </p:nvPr>
        </p:nvSpPr>
        <p:spPr>
          <a:xfrm>
            <a:off x="587633" y="2577644"/>
            <a:ext cx="11049000" cy="1423311"/>
          </a:xfrm>
        </p:spPr>
        <p:txBody>
          <a:bodyPr lIns="0" tIns="0" rIns="0" bIns="0">
            <a:noAutofit/>
          </a:bodyPr>
          <a:lstStyle>
            <a:lvl1pPr algn="ctr">
              <a:defRPr b="1" i="0">
                <a:solidFill>
                  <a:srgbClr val="85BC41"/>
                </a:solidFill>
                <a:latin typeface="Corbel" panose="020B0503020204020204" pitchFamily="34" charset="0"/>
              </a:defRPr>
            </a:lvl1pPr>
          </a:lstStyle>
          <a:p>
            <a:r>
              <a:rPr lang="en-US"/>
              <a:t>Click to edit Divider Page</a:t>
            </a:r>
          </a:p>
        </p:txBody>
      </p:sp>
    </p:spTree>
    <p:extLst>
      <p:ext uri="{BB962C8B-B14F-4D97-AF65-F5344CB8AC3E}">
        <p14:creationId xmlns:p14="http://schemas.microsoft.com/office/powerpoint/2010/main" val="35332917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ED0FDC-C39A-91B8-9717-2A844B8E6FF5}"/>
              </a:ext>
            </a:extLst>
          </p:cNvPr>
          <p:cNvSpPr/>
          <p:nvPr userDrawn="1"/>
        </p:nvSpPr>
        <p:spPr>
          <a:xfrm>
            <a:off x="-1" y="6356350"/>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10" name="Slide Number Placeholder 5">
            <a:extLst>
              <a:ext uri="{FF2B5EF4-FFF2-40B4-BE49-F238E27FC236}">
                <a16:creationId xmlns:a16="http://schemas.microsoft.com/office/drawing/2014/main" id="{CBE0DB18-ECE5-CE47-80A8-C088176BF4D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17" name="Title 1">
            <a:extLst>
              <a:ext uri="{FF2B5EF4-FFF2-40B4-BE49-F238E27FC236}">
                <a16:creationId xmlns:a16="http://schemas.microsoft.com/office/drawing/2014/main" id="{14E01E41-0514-3550-A7ED-5C7655E22C1C}"/>
              </a:ext>
            </a:extLst>
          </p:cNvPr>
          <p:cNvSpPr>
            <a:spLocks noGrp="1"/>
          </p:cNvSpPr>
          <p:nvPr>
            <p:ph type="title" hasCustomPrompt="1"/>
          </p:nvPr>
        </p:nvSpPr>
        <p:spPr>
          <a:xfrm>
            <a:off x="587633" y="2577644"/>
            <a:ext cx="11049000" cy="1423311"/>
          </a:xfrm>
        </p:spPr>
        <p:txBody>
          <a:bodyPr lIns="0" tIns="0" rIns="0" bIns="0">
            <a:noAutofit/>
          </a:bodyPr>
          <a:lstStyle>
            <a:lvl1pPr algn="ctr">
              <a:defRPr b="1" i="0">
                <a:solidFill>
                  <a:srgbClr val="8E9838"/>
                </a:solidFill>
                <a:latin typeface="Corbel" panose="020B0503020204020204" pitchFamily="34" charset="0"/>
              </a:defRPr>
            </a:lvl1pPr>
          </a:lstStyle>
          <a:p>
            <a:r>
              <a:rPr lang="en-US"/>
              <a:t>Click to edit Divider Page</a:t>
            </a:r>
          </a:p>
        </p:txBody>
      </p:sp>
    </p:spTree>
    <p:extLst>
      <p:ext uri="{BB962C8B-B14F-4D97-AF65-F5344CB8AC3E}">
        <p14:creationId xmlns:p14="http://schemas.microsoft.com/office/powerpoint/2010/main" val="37208256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65D177-50F8-6261-FFA3-2B2A79778030}"/>
              </a:ext>
            </a:extLst>
          </p:cNvPr>
          <p:cNvSpPr/>
          <p:nvPr userDrawn="1"/>
        </p:nvSpPr>
        <p:spPr>
          <a:xfrm>
            <a:off x="-1" y="0"/>
            <a:ext cx="12192000" cy="6858000"/>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2EB62D-90CA-03AA-C06F-022E6488E01C}"/>
              </a:ext>
            </a:extLst>
          </p:cNvPr>
          <p:cNvSpPr txBox="1"/>
          <p:nvPr userDrawn="1"/>
        </p:nvSpPr>
        <p:spPr>
          <a:xfrm>
            <a:off x="4403559" y="2115650"/>
            <a:ext cx="7216942" cy="1015663"/>
          </a:xfrm>
          <a:prstGeom prst="rect">
            <a:avLst/>
          </a:prstGeom>
          <a:noFill/>
        </p:spPr>
        <p:txBody>
          <a:bodyPr wrap="square">
            <a:noAutofit/>
          </a:bodyPr>
          <a:lstStyle/>
          <a:p>
            <a:pPr algn="l"/>
            <a:r>
              <a:rPr lang="en-US" sz="6000" b="1" i="0">
                <a:solidFill>
                  <a:srgbClr val="85BC41"/>
                </a:solidFill>
                <a:latin typeface="+mj-lt"/>
              </a:rPr>
              <a:t>THANK YOU!</a:t>
            </a:r>
          </a:p>
        </p:txBody>
      </p:sp>
      <p:sp>
        <p:nvSpPr>
          <p:cNvPr id="21" name="Content Placeholder 3">
            <a:extLst>
              <a:ext uri="{FF2B5EF4-FFF2-40B4-BE49-F238E27FC236}">
                <a16:creationId xmlns:a16="http://schemas.microsoft.com/office/drawing/2014/main" id="{E6EAEBF2-DC73-F9E8-A089-79497A25FB69}"/>
              </a:ext>
            </a:extLst>
          </p:cNvPr>
          <p:cNvSpPr>
            <a:spLocks noGrp="1"/>
          </p:cNvSpPr>
          <p:nvPr>
            <p:ph sz="half" idx="2"/>
          </p:nvPr>
        </p:nvSpPr>
        <p:spPr>
          <a:xfrm>
            <a:off x="4403558" y="3548888"/>
            <a:ext cx="7216942" cy="2775712"/>
          </a:xfrm>
        </p:spPr>
        <p:txBody>
          <a:bodyPr>
            <a:noAutofit/>
          </a:bodyPr>
          <a:lstStyle>
            <a:lvl1pPr marL="0" indent="0">
              <a:buFontTx/>
              <a:buNone/>
              <a:defRPr>
                <a:solidFill>
                  <a:schemeClr val="bg1"/>
                </a:solidFill>
                <a:latin typeface="Corbel" panose="020B0503020204020204" pitchFamily="34" charset="0"/>
              </a:defRPr>
            </a:lvl1pPr>
            <a:lvl2pPr>
              <a:defRPr>
                <a:solidFill>
                  <a:srgbClr val="141D45"/>
                </a:solidFill>
                <a:latin typeface="Corbel" panose="020B0503020204020204" pitchFamily="34" charset="0"/>
              </a:defRPr>
            </a:lvl2pPr>
            <a:lvl3pPr>
              <a:defRPr>
                <a:solidFill>
                  <a:srgbClr val="141D45"/>
                </a:solidFill>
                <a:latin typeface="Corbel" panose="020B0503020204020204" pitchFamily="34" charset="0"/>
              </a:defRPr>
            </a:lvl3pPr>
            <a:lvl4pPr>
              <a:defRPr>
                <a:solidFill>
                  <a:srgbClr val="141D45"/>
                </a:solidFill>
                <a:latin typeface="Corbel" panose="020B0503020204020204" pitchFamily="34" charset="0"/>
              </a:defRPr>
            </a:lvl4pPr>
            <a:lvl5pPr>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692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12EB62D-90CA-03AA-C06F-022E6488E01C}"/>
              </a:ext>
            </a:extLst>
          </p:cNvPr>
          <p:cNvSpPr txBox="1"/>
          <p:nvPr userDrawn="1"/>
        </p:nvSpPr>
        <p:spPr>
          <a:xfrm>
            <a:off x="4403559" y="2115650"/>
            <a:ext cx="7216942" cy="1015663"/>
          </a:xfrm>
          <a:prstGeom prst="rect">
            <a:avLst/>
          </a:prstGeom>
          <a:noFill/>
        </p:spPr>
        <p:txBody>
          <a:bodyPr wrap="square">
            <a:noAutofit/>
          </a:bodyPr>
          <a:lstStyle/>
          <a:p>
            <a:pPr algn="l"/>
            <a:r>
              <a:rPr lang="en-US" sz="6000" b="1" i="0">
                <a:solidFill>
                  <a:srgbClr val="8E9838"/>
                </a:solidFill>
                <a:latin typeface="+mj-lt"/>
              </a:rPr>
              <a:t>THANK YOU!</a:t>
            </a:r>
          </a:p>
        </p:txBody>
      </p:sp>
      <p:sp>
        <p:nvSpPr>
          <p:cNvPr id="21" name="Content Placeholder 3">
            <a:extLst>
              <a:ext uri="{FF2B5EF4-FFF2-40B4-BE49-F238E27FC236}">
                <a16:creationId xmlns:a16="http://schemas.microsoft.com/office/drawing/2014/main" id="{E6EAEBF2-DC73-F9E8-A089-79497A25FB69}"/>
              </a:ext>
            </a:extLst>
          </p:cNvPr>
          <p:cNvSpPr>
            <a:spLocks noGrp="1"/>
          </p:cNvSpPr>
          <p:nvPr>
            <p:ph sz="half" idx="2"/>
          </p:nvPr>
        </p:nvSpPr>
        <p:spPr>
          <a:xfrm>
            <a:off x="4403558" y="3548888"/>
            <a:ext cx="7216942" cy="2775712"/>
          </a:xfrm>
        </p:spPr>
        <p:txBody>
          <a:bodyPr>
            <a:noAutofit/>
          </a:bodyPr>
          <a:lstStyle>
            <a:lvl1pPr marL="0" indent="0">
              <a:buFontTx/>
              <a:buNone/>
              <a:defRPr>
                <a:solidFill>
                  <a:schemeClr val="bg1"/>
                </a:solidFill>
                <a:latin typeface="Corbel" panose="020B0503020204020204" pitchFamily="34" charset="0"/>
              </a:defRPr>
            </a:lvl1pPr>
            <a:lvl2pPr>
              <a:defRPr>
                <a:solidFill>
                  <a:schemeClr val="accent3"/>
                </a:solidFill>
                <a:latin typeface="Corbel" panose="020B0503020204020204" pitchFamily="34" charset="0"/>
              </a:defRPr>
            </a:lvl2pPr>
            <a:lvl3pPr>
              <a:defRPr>
                <a:solidFill>
                  <a:schemeClr val="accent3"/>
                </a:solidFill>
                <a:latin typeface="Corbel" panose="020B0503020204020204" pitchFamily="34" charset="0"/>
              </a:defRPr>
            </a:lvl3pPr>
            <a:lvl4pPr>
              <a:defRPr>
                <a:solidFill>
                  <a:schemeClr val="accent3"/>
                </a:solidFill>
                <a:latin typeface="Corbel" panose="020B0503020204020204" pitchFamily="34" charset="0"/>
              </a:defRPr>
            </a:lvl4pPr>
            <a:lvl5pPr>
              <a:defRPr>
                <a:solidFill>
                  <a:schemeClr val="accent3"/>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2028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1DB95B9-0928-4CF6-BB27-E363746B8DFC}" type="datetime1">
              <a:rPr lang="en-US" smtClean="0"/>
              <a:t>5/27/2026</a:t>
            </a:fld>
            <a:endParaRPr/>
          </a:p>
        </p:txBody>
      </p:sp>
      <p:sp>
        <p:nvSpPr>
          <p:cNvPr id="23" name="Google Shape;23;p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24" name="Google Shape;24;p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6515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5" name="Picture 4" descr="A white and green background&#10;&#10;Description automatically generated with medium confidence">
            <a:extLst>
              <a:ext uri="{FF2B5EF4-FFF2-40B4-BE49-F238E27FC236}">
                <a16:creationId xmlns:a16="http://schemas.microsoft.com/office/drawing/2014/main" id="{A329A832-82C8-59F3-9073-1BD6F357C832}"/>
              </a:ext>
            </a:extLst>
          </p:cNvPr>
          <p:cNvPicPr>
            <a:picLocks noChangeAspect="1"/>
          </p:cNvPicPr>
          <p:nvPr userDrawn="1"/>
        </p:nvPicPr>
        <p:blipFill rotWithShape="1">
          <a:blip r:embed="rId2"/>
          <a:srcRect l="-1" r="-8791"/>
          <a:stretch/>
        </p:blipFill>
        <p:spPr>
          <a:xfrm>
            <a:off x="4034117" y="-1354"/>
            <a:ext cx="8875059" cy="6858000"/>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65133"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800100" indent="-282575">
              <a:buClr>
                <a:srgbClr val="141D45"/>
              </a:buClr>
              <a:buFont typeface="Courier New" panose="02070309020205020404" pitchFamily="49" charset="0"/>
              <a:buChar char="o"/>
              <a:tabLst/>
              <a:defRPr>
                <a:solidFill>
                  <a:schemeClr val="accent3"/>
                </a:solidFill>
                <a:latin typeface="Corbel" panose="020B0503020204020204" pitchFamily="34" charset="0"/>
              </a:defRPr>
            </a:lvl3pPr>
            <a:lvl4pPr marL="1257300" indent="-285750">
              <a:buClr>
                <a:srgbClr val="141D45"/>
              </a:buClr>
              <a:buFont typeface="Arial" panose="020B0604020202020204" pitchFamily="34" charset="0"/>
              <a:buChar char="‒"/>
              <a:defRPr>
                <a:solidFill>
                  <a:schemeClr val="accent3"/>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146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descr="A close-up of a blue and white background&#10;&#10;Description automatically generated">
            <a:extLst>
              <a:ext uri="{FF2B5EF4-FFF2-40B4-BE49-F238E27FC236}">
                <a16:creationId xmlns:a16="http://schemas.microsoft.com/office/drawing/2014/main" id="{1CF7945B-6098-AB98-D563-18DEB9C800DC}"/>
              </a:ext>
            </a:extLst>
          </p:cNvPr>
          <p:cNvPicPr>
            <a:picLocks noChangeAspect="1"/>
          </p:cNvPicPr>
          <p:nvPr userDrawn="1"/>
        </p:nvPicPr>
        <p:blipFill rotWithShape="1">
          <a:blip r:embed="rId2">
            <a:alphaModFix amt="66000"/>
          </a:blip>
          <a:srcRect r="5271"/>
          <a:stretch/>
        </p:blipFill>
        <p:spPr>
          <a:xfrm>
            <a:off x="1465000" y="-17225"/>
            <a:ext cx="10727000" cy="6875225"/>
          </a:xfrm>
          <a:prstGeom prst="rect">
            <a:avLst/>
          </a:prstGeom>
        </p:spPr>
      </p:pic>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043" y="299811"/>
            <a:ext cx="11049457"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87176" y="998425"/>
            <a:ext cx="11049457" cy="4351338"/>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57200" indent="0">
              <a:buFontTx/>
              <a:buNone/>
              <a:defRPr sz="2000">
                <a:solidFill>
                  <a:schemeClr val="accent3"/>
                </a:solidFill>
                <a:latin typeface="Corbel" panose="020B0503020204020204" pitchFamily="34" charset="0"/>
              </a:defRPr>
            </a:lvl2pPr>
            <a:lvl3pPr marL="914400" indent="0">
              <a:buFontTx/>
              <a:buNone/>
              <a:defRPr sz="2000">
                <a:solidFill>
                  <a:schemeClr val="accent3"/>
                </a:solidFill>
                <a:latin typeface="Corbel" panose="020B0503020204020204" pitchFamily="34" charset="0"/>
              </a:defRPr>
            </a:lvl3pPr>
            <a:lvl4pPr marL="1371600" indent="0">
              <a:buFontTx/>
              <a:buNone/>
              <a:defRPr>
                <a:solidFill>
                  <a:srgbClr val="141D45"/>
                </a:solidFill>
                <a:latin typeface="Corbel" panose="020B0503020204020204" pitchFamily="34" charset="0"/>
              </a:defRPr>
            </a:lvl4pPr>
            <a:lvl5pPr marL="1828800" indent="0">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8FCA3318-C592-D052-97DB-44DFB591665F}"/>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10" name="Slide Number Placeholder 5">
            <a:extLst>
              <a:ext uri="{FF2B5EF4-FFF2-40B4-BE49-F238E27FC236}">
                <a16:creationId xmlns:a16="http://schemas.microsoft.com/office/drawing/2014/main" id="{F55458FB-5CA5-3952-881D-85D1F2BBA7F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Tree>
    <p:extLst>
      <p:ext uri="{BB962C8B-B14F-4D97-AF65-F5344CB8AC3E}">
        <p14:creationId xmlns:p14="http://schemas.microsoft.com/office/powerpoint/2010/main" val="202215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Tree>
    <p:extLst>
      <p:ext uri="{BB962C8B-B14F-4D97-AF65-F5344CB8AC3E}">
        <p14:creationId xmlns:p14="http://schemas.microsoft.com/office/powerpoint/2010/main" val="180586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theme" Target="../theme/theme3.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105A06B9-0E95-B540-99E9-3747407ACD93}" type="slidenum">
              <a:rPr lang="en-US" smtClean="0"/>
              <a:pPr/>
              <a:t>‹#›</a:t>
            </a:fld>
            <a:endParaRPr lang="en-US"/>
          </a:p>
        </p:txBody>
      </p:sp>
    </p:spTree>
    <p:extLst>
      <p:ext uri="{BB962C8B-B14F-4D97-AF65-F5344CB8AC3E}">
        <p14:creationId xmlns:p14="http://schemas.microsoft.com/office/powerpoint/2010/main" val="1784348618"/>
      </p:ext>
    </p:extLst>
  </p:cSld>
  <p:clrMap bg1="lt1" tx1="dk1" bg2="lt2" tx2="dk2" accent1="accent1" accent2="accent2" accent3="accent3" accent4="accent4" accent5="accent5" accent6="accent6" hlink="hlink" folHlink="folHlink"/>
  <p:sldLayoutIdLst>
    <p:sldLayoutId id="2147483751" r:id="rId1"/>
    <p:sldLayoutId id="2147483753" r:id="rId2"/>
    <p:sldLayoutId id="2147483743" r:id="rId3"/>
    <p:sldLayoutId id="2147483754" r:id="rId4"/>
    <p:sldLayoutId id="2147483741" r:id="rId5"/>
    <p:sldLayoutId id="2147483755" r:id="rId6"/>
    <p:sldLayoutId id="2147483748" r:id="rId7"/>
    <p:sldLayoutId id="2147483704" r:id="rId8"/>
    <p:sldLayoutId id="2147483752" r:id="rId9"/>
    <p:sldLayoutId id="2147483745" r:id="rId10"/>
    <p:sldLayoutId id="2147483746" r:id="rId11"/>
    <p:sldLayoutId id="2147483747" r:id="rId12"/>
    <p:sldLayoutId id="2147483750" r:id="rId13"/>
    <p:sldLayoutId id="2147483749" r:id="rId14"/>
    <p:sldLayoutId id="2147483728" r:id="rId15"/>
    <p:sldLayoutId id="2147483744" r:id="rId16"/>
    <p:sldLayoutId id="2147483756" r:id="rId17"/>
    <p:sldLayoutId id="2147483740" r:id="rId18"/>
    <p:sldLayoutId id="2147483757" r:id="rId19"/>
    <p:sldLayoutId id="2147483737"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7320">
          <p15:clr>
            <a:srgbClr val="F26B43"/>
          </p15:clr>
        </p15:guide>
        <p15:guide id="5" orient="horz" pos="192">
          <p15:clr>
            <a:srgbClr val="F26B43"/>
          </p15:clr>
        </p15:guide>
        <p15:guide id="6" orient="horz" pos="624">
          <p15:clr>
            <a:srgbClr val="F26B43"/>
          </p15:clr>
        </p15:guide>
        <p15:guide id="7" orient="horz"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105A06B9-0E95-B540-99E9-3747407ACD93}" type="slidenum">
              <a:rPr lang="en-US" smtClean="0"/>
              <a:pPr/>
              <a:t>‹#›</a:t>
            </a:fld>
            <a:endParaRPr lang="en-US"/>
          </a:p>
        </p:txBody>
      </p:sp>
    </p:spTree>
    <p:extLst>
      <p:ext uri="{BB962C8B-B14F-4D97-AF65-F5344CB8AC3E}">
        <p14:creationId xmlns:p14="http://schemas.microsoft.com/office/powerpoint/2010/main" val="423062729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7320">
          <p15:clr>
            <a:srgbClr val="F26B43"/>
          </p15:clr>
        </p15:guide>
        <p15:guide id="5" orient="horz" pos="192">
          <p15:clr>
            <a:srgbClr val="F26B43"/>
          </p15:clr>
        </p15:guide>
        <p15:guide id="6" orient="horz" pos="624">
          <p15:clr>
            <a:srgbClr val="F26B43"/>
          </p15:clr>
        </p15:guide>
        <p15:guide id="7" orient="horz" pos="39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105A06B9-0E95-B540-99E9-3747407ACD93}" type="slidenum">
              <a:rPr lang="en-US" smtClean="0"/>
              <a:pPr/>
              <a:t>‹#›</a:t>
            </a:fld>
            <a:endParaRPr lang="en-US"/>
          </a:p>
        </p:txBody>
      </p:sp>
    </p:spTree>
    <p:extLst>
      <p:ext uri="{BB962C8B-B14F-4D97-AF65-F5344CB8AC3E}">
        <p14:creationId xmlns:p14="http://schemas.microsoft.com/office/powerpoint/2010/main" val="340437318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7320">
          <p15:clr>
            <a:srgbClr val="F26B43"/>
          </p15:clr>
        </p15:guide>
        <p15:guide id="5" orient="horz" pos="192">
          <p15:clr>
            <a:srgbClr val="F26B43"/>
          </p15:clr>
        </p15:guide>
        <p15:guide id="6" orient="horz" pos="624">
          <p15:clr>
            <a:srgbClr val="F26B43"/>
          </p15:clr>
        </p15:guide>
        <p15:guide id="7"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4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ass.gov/info-details/home-care-program" TargetMode="External"/><Relationship Id="rId1" Type="http://schemas.openxmlformats.org/officeDocument/2006/relationships/slideLayout" Target="../slideLayouts/slideLayout49.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6.png"/><Relationship Id="rId2" Type="http://schemas.openxmlformats.org/officeDocument/2006/relationships/diagramData" Target="../diagrams/data8.xml"/><Relationship Id="rId1" Type="http://schemas.openxmlformats.org/officeDocument/2006/relationships/slideLayout" Target="../slideLayouts/slideLayout4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5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9.png"/><Relationship Id="rId2" Type="http://schemas.openxmlformats.org/officeDocument/2006/relationships/diagramData" Target="../diagrams/data14.xml"/><Relationship Id="rId1" Type="http://schemas.openxmlformats.org/officeDocument/2006/relationships/slideLayout" Target="../slideLayouts/slideLayout5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hyperlink" Target="https://mahomecaretraining.org/" TargetMode="External"/><Relationship Id="rId1" Type="http://schemas.openxmlformats.org/officeDocument/2006/relationships/slideLayout" Target="../slideLayouts/slideLayout5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hyperlink" Target="https://www.mass.gov/consumer-directed-care-cdc-workforce-council" TargetMode="Externa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8.png"/><Relationship Id="rId4" Type="http://schemas.openxmlformats.org/officeDocument/2006/relationships/hyperlink" Target="https://www.mass.gov/consumer-directed-care-cdc-workforce-counci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2CE1D-8A92-9E9B-5822-7C527FBB7B0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Title Slide</a:t>
            </a:r>
          </a:p>
        </p:txBody>
      </p:sp>
    </p:spTree>
    <p:extLst>
      <p:ext uri="{BB962C8B-B14F-4D97-AF65-F5344CB8AC3E}">
        <p14:creationId xmlns:p14="http://schemas.microsoft.com/office/powerpoint/2010/main" val="4238129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2182-922E-A2FD-BA90-E285622B9B0E}"/>
              </a:ext>
            </a:extLst>
          </p:cNvPr>
          <p:cNvSpPr>
            <a:spLocks noGrp="1"/>
          </p:cNvSpPr>
          <p:nvPr>
            <p:ph type="title"/>
          </p:nvPr>
        </p:nvSpPr>
        <p:spPr>
          <a:xfrm>
            <a:off x="571500" y="2379887"/>
            <a:ext cx="11049000" cy="1423311"/>
          </a:xfrm>
        </p:spPr>
        <p:txBody>
          <a:bodyPr/>
          <a:lstStyle/>
          <a:p>
            <a:r>
              <a:rPr lang="en-US"/>
              <a:t>Home Care Program Overview</a:t>
            </a:r>
            <a:br>
              <a:rPr lang="en-US"/>
            </a:br>
            <a:r>
              <a:rPr lang="en-US"/>
              <a:t>May 18, 2026</a:t>
            </a:r>
          </a:p>
        </p:txBody>
      </p:sp>
    </p:spTree>
    <p:extLst>
      <p:ext uri="{BB962C8B-B14F-4D97-AF65-F5344CB8AC3E}">
        <p14:creationId xmlns:p14="http://schemas.microsoft.com/office/powerpoint/2010/main" val="93340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A731D-96D4-9EA6-06D8-309C45382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1F8D6-F8B1-EE95-A645-76A0ED0402B7}"/>
              </a:ext>
            </a:extLst>
          </p:cNvPr>
          <p:cNvSpPr>
            <a:spLocks noGrp="1"/>
          </p:cNvSpPr>
          <p:nvPr>
            <p:ph type="title"/>
          </p:nvPr>
        </p:nvSpPr>
        <p:spPr/>
        <p:txBody>
          <a:bodyPr/>
          <a:lstStyle/>
          <a:p>
            <a:r>
              <a:rPr lang="en-US" sz="3600"/>
              <a:t>Executive Office of Aging &amp; Independence</a:t>
            </a:r>
          </a:p>
        </p:txBody>
      </p:sp>
      <p:graphicFrame>
        <p:nvGraphicFramePr>
          <p:cNvPr id="5" name="Diagram 4" descr="describe AGE mission and vision">
            <a:extLst>
              <a:ext uri="{FF2B5EF4-FFF2-40B4-BE49-F238E27FC236}">
                <a16:creationId xmlns:a16="http://schemas.microsoft.com/office/drawing/2014/main" id="{E8412131-21A5-25D6-2842-88B62B52890D}"/>
              </a:ext>
            </a:extLst>
          </p:cNvPr>
          <p:cNvGraphicFramePr/>
          <p:nvPr>
            <p:extLst>
              <p:ext uri="{D42A27DB-BD31-4B8C-83A1-F6EECF244321}">
                <p14:modId xmlns:p14="http://schemas.microsoft.com/office/powerpoint/2010/main" val="3171493073"/>
              </p:ext>
            </p:extLst>
          </p:nvPr>
        </p:nvGraphicFramePr>
        <p:xfrm>
          <a:off x="560832" y="1115567"/>
          <a:ext cx="8571557" cy="4626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5FC25853-CCD0-9EDA-F941-A5D2ACCAD82A}"/>
              </a:ext>
              <a:ext uri="{C183D7F6-B498-43B3-948B-1728B52AA6E4}">
                <adec:decorative xmlns:adec="http://schemas.microsoft.com/office/drawing/2017/decorative" val="1"/>
              </a:ext>
            </a:extLst>
          </p:cNvPr>
          <p:cNvPicPr>
            <a:picLocks noChangeAspect="1"/>
          </p:cNvPicPr>
          <p:nvPr/>
        </p:nvPicPr>
        <p:blipFill rotWithShape="1">
          <a:blip r:embed="rId7"/>
          <a:srcRect l="16064" t="52038" r="72593" b="34814"/>
          <a:stretch/>
        </p:blipFill>
        <p:spPr>
          <a:xfrm>
            <a:off x="8146373" y="1192097"/>
            <a:ext cx="1176019" cy="1363225"/>
          </a:xfrm>
          <a:prstGeom prst="rect">
            <a:avLst/>
          </a:prstGeom>
        </p:spPr>
      </p:pic>
      <p:pic>
        <p:nvPicPr>
          <p:cNvPr id="10" name="Picture 9">
            <a:extLst>
              <a:ext uri="{FF2B5EF4-FFF2-40B4-BE49-F238E27FC236}">
                <a16:creationId xmlns:a16="http://schemas.microsoft.com/office/drawing/2014/main" id="{D3766639-DF69-D8C9-3102-CAECDE0FB71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146373" y="3546716"/>
            <a:ext cx="1176630" cy="1359526"/>
          </a:xfrm>
          <a:prstGeom prst="rect">
            <a:avLst/>
          </a:prstGeom>
        </p:spPr>
      </p:pic>
    </p:spTree>
    <p:extLst>
      <p:ext uri="{BB962C8B-B14F-4D97-AF65-F5344CB8AC3E}">
        <p14:creationId xmlns:p14="http://schemas.microsoft.com/office/powerpoint/2010/main" val="173075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BA5C3-EC0C-2A66-6729-47E2A7CBD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05EE0-F9F1-3B43-74A5-8057CCD2E3AD}"/>
              </a:ext>
            </a:extLst>
          </p:cNvPr>
          <p:cNvSpPr>
            <a:spLocks noGrp="1"/>
          </p:cNvSpPr>
          <p:nvPr>
            <p:ph type="title"/>
          </p:nvPr>
        </p:nvSpPr>
        <p:spPr/>
        <p:txBody>
          <a:bodyPr/>
          <a:lstStyle/>
          <a:p>
            <a:r>
              <a:rPr lang="en-US" sz="3600" dirty="0"/>
              <a:t>AGE Home Care Program Overview</a:t>
            </a:r>
          </a:p>
        </p:txBody>
      </p:sp>
      <p:pic>
        <p:nvPicPr>
          <p:cNvPr id="3" name="Picture 2">
            <a:extLst>
              <a:ext uri="{FF2B5EF4-FFF2-40B4-BE49-F238E27FC236}">
                <a16:creationId xmlns:a16="http://schemas.microsoft.com/office/drawing/2014/main" id="{7CEC36EA-BA94-335B-0AD8-26EF1BF1858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18700" y="4009905"/>
            <a:ext cx="2127778" cy="2235514"/>
          </a:xfrm>
          <a:prstGeom prst="rect">
            <a:avLst/>
          </a:prstGeom>
        </p:spPr>
      </p:pic>
      <p:graphicFrame>
        <p:nvGraphicFramePr>
          <p:cNvPr id="7" name="Diagram 6" descr="Describe AGE Home Care Overview&#10;">
            <a:extLst>
              <a:ext uri="{FF2B5EF4-FFF2-40B4-BE49-F238E27FC236}">
                <a16:creationId xmlns:a16="http://schemas.microsoft.com/office/drawing/2014/main" id="{8561AD4A-7386-CEE9-B2EB-78597B457377}"/>
              </a:ext>
            </a:extLst>
          </p:cNvPr>
          <p:cNvGraphicFramePr/>
          <p:nvPr>
            <p:extLst>
              <p:ext uri="{D42A27DB-BD31-4B8C-83A1-F6EECF244321}">
                <p14:modId xmlns:p14="http://schemas.microsoft.com/office/powerpoint/2010/main" val="3521911880"/>
              </p:ext>
            </p:extLst>
          </p:nvPr>
        </p:nvGraphicFramePr>
        <p:xfrm>
          <a:off x="290643" y="-355599"/>
          <a:ext cx="9881542" cy="6447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51EA76E-286B-15F2-5458-6D2C162BA4FD}"/>
              </a:ext>
            </a:extLst>
          </p:cNvPr>
          <p:cNvSpPr txBox="1"/>
          <p:nvPr/>
        </p:nvSpPr>
        <p:spPr>
          <a:xfrm>
            <a:off x="145522" y="5937642"/>
            <a:ext cx="926074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41D44"/>
                </a:solidFill>
                <a:effectLst/>
                <a:uLnTx/>
                <a:uFillTx/>
                <a:latin typeface="Corbel" panose="020B0503020204020204"/>
                <a:ea typeface="+mn-ea"/>
                <a:cs typeface="+mn-cs"/>
              </a:rPr>
              <a:t>*AGE oversees many programs and initiatives related to older adults &amp; The Home Care Program is 1 of those programs</a:t>
            </a:r>
          </a:p>
        </p:txBody>
      </p:sp>
      <p:sp>
        <p:nvSpPr>
          <p:cNvPr id="9" name="Rectangle 8">
            <a:extLst>
              <a:ext uri="{FF2B5EF4-FFF2-40B4-BE49-F238E27FC236}">
                <a16:creationId xmlns:a16="http://schemas.microsoft.com/office/drawing/2014/main" id="{2D96767A-B185-8482-086E-0601FC7BD5A1}"/>
              </a:ext>
            </a:extLst>
          </p:cNvPr>
          <p:cNvSpPr/>
          <p:nvPr/>
        </p:nvSpPr>
        <p:spPr>
          <a:xfrm>
            <a:off x="10563211" y="1879620"/>
            <a:ext cx="1338146" cy="143850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Calibri"/>
                <a:cs typeface="Calibri"/>
              </a:rPr>
              <a:t>Consumer Contributes to Cost of Services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13" name="Straight Connector 12">
            <a:extLst>
              <a:ext uri="{FF2B5EF4-FFF2-40B4-BE49-F238E27FC236}">
                <a16:creationId xmlns:a16="http://schemas.microsoft.com/office/drawing/2014/main" id="{D8837332-4A3D-B88D-0023-457AA6CABDD7}"/>
              </a:ext>
              <a:ext uri="{C183D7F6-B498-43B3-948B-1728B52AA6E4}">
                <adec:decorative xmlns:adec="http://schemas.microsoft.com/office/drawing/2017/decorative" val="1"/>
              </a:ext>
            </a:extLst>
          </p:cNvPr>
          <p:cNvCxnSpPr/>
          <p:nvPr/>
        </p:nvCxnSpPr>
        <p:spPr>
          <a:xfrm>
            <a:off x="10172185" y="2263235"/>
            <a:ext cx="391026" cy="122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D12BB6-F5CC-0EE2-BC12-7DA0447AE635}"/>
              </a:ext>
              <a:ext uri="{C183D7F6-B498-43B3-948B-1728B52AA6E4}">
                <adec:decorative xmlns:adec="http://schemas.microsoft.com/office/drawing/2017/decorative" val="1"/>
              </a:ext>
            </a:extLst>
          </p:cNvPr>
          <p:cNvCxnSpPr/>
          <p:nvPr/>
        </p:nvCxnSpPr>
        <p:spPr>
          <a:xfrm flipV="1">
            <a:off x="10160000" y="2892177"/>
            <a:ext cx="403211" cy="2564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995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BA5C3-EC0C-2A66-6729-47E2A7CBD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05EE0-F9F1-3B43-74A5-8057CCD2E3AD}"/>
              </a:ext>
            </a:extLst>
          </p:cNvPr>
          <p:cNvSpPr>
            <a:spLocks noGrp="1"/>
          </p:cNvSpPr>
          <p:nvPr>
            <p:ph type="title"/>
          </p:nvPr>
        </p:nvSpPr>
        <p:spPr/>
        <p:txBody>
          <a:bodyPr/>
          <a:lstStyle/>
          <a:p>
            <a:r>
              <a:rPr lang="en-US" sz="3600"/>
              <a:t>Aging Network</a:t>
            </a:r>
          </a:p>
        </p:txBody>
      </p:sp>
      <p:sp>
        <p:nvSpPr>
          <p:cNvPr id="4" name="TextBox 3">
            <a:extLst>
              <a:ext uri="{FF2B5EF4-FFF2-40B4-BE49-F238E27FC236}">
                <a16:creationId xmlns:a16="http://schemas.microsoft.com/office/drawing/2014/main" id="{11DF9F2F-F7CF-1CAF-B865-F091203AD6CC}"/>
              </a:ext>
            </a:extLst>
          </p:cNvPr>
          <p:cNvSpPr txBox="1"/>
          <p:nvPr/>
        </p:nvSpPr>
        <p:spPr>
          <a:xfrm>
            <a:off x="781225" y="918609"/>
            <a:ext cx="11201988" cy="5570756"/>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Pct val="100000"/>
              <a:buFontTx/>
              <a:buNone/>
              <a:tabLst/>
              <a:defRPr/>
            </a:pPr>
            <a:r>
              <a:rPr kumimoji="0" lang="en-US" sz="2800" b="1" i="0" u="none" strike="noStrike" kern="1200" cap="none" spc="0" normalizeH="0" baseline="0" noProof="0">
                <a:ln>
                  <a:noFill/>
                </a:ln>
                <a:solidFill>
                  <a:srgbClr val="141D45"/>
                </a:solidFill>
                <a:effectLst/>
                <a:uLnTx/>
                <a:uFillTx/>
                <a:latin typeface="Corbel" panose="020B0503020204020204"/>
                <a:ea typeface="+mn-ea"/>
                <a:cs typeface="Calibri"/>
              </a:rPr>
              <a:t>Aging Service Access Points (ASAPs) / Area Agencies on Aging (AAAs)</a:t>
            </a:r>
            <a:endParaRPr kumimoji="0" lang="en-US" sz="2800" b="1" i="0" u="none" strike="noStrike" kern="1200" cap="none" spc="0" normalizeH="0" baseline="0" noProof="0">
              <a:ln>
                <a:noFill/>
              </a:ln>
              <a:solidFill>
                <a:srgbClr val="141D45"/>
              </a:solidFill>
              <a:effectLst/>
              <a:uLnTx/>
              <a:uFillTx/>
              <a:latin typeface="Corbel" panose="020B0503020204020204"/>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a:ln>
                  <a:noFill/>
                </a:ln>
                <a:solidFill>
                  <a:srgbClr val="141D45"/>
                </a:solidFill>
                <a:effectLst/>
                <a:uLnTx/>
                <a:uFillTx/>
                <a:latin typeface="Corbel" panose="020B0503020204020204"/>
                <a:ea typeface="+mn-ea"/>
                <a:cs typeface="Calibri"/>
              </a:rPr>
              <a:t>Contracted with AGE </a:t>
            </a:r>
          </a:p>
          <a:p>
            <a:pPr marL="457200" marR="0" lvl="0" indent="-457200"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a:ln>
                  <a:noFill/>
                </a:ln>
                <a:solidFill>
                  <a:srgbClr val="141D45"/>
                </a:solidFill>
                <a:effectLst/>
                <a:uLnTx/>
                <a:uFillTx/>
                <a:latin typeface="Corbel" panose="020B0503020204020204"/>
                <a:ea typeface="+mn-ea"/>
                <a:cs typeface="Calibri"/>
              </a:rPr>
              <a:t>Provide state plan on aging programs &amp; services to support adults aged 60+, and their caregivers</a:t>
            </a:r>
          </a:p>
          <a:p>
            <a:pPr marL="457200" marR="0" lvl="0" indent="-457200"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a:ln>
                  <a:noFill/>
                </a:ln>
                <a:solidFill>
                  <a:srgbClr val="141D45"/>
                </a:solidFill>
                <a:effectLst/>
                <a:uLnTx/>
                <a:uFillTx/>
                <a:latin typeface="Corbel" panose="020B0503020204020204"/>
                <a:ea typeface="+mn-ea"/>
                <a:cs typeface="Calibri"/>
              </a:rPr>
              <a:t>Program and/or Services provided</a:t>
            </a:r>
          </a:p>
          <a:p>
            <a:pPr marL="914400" marR="0" lvl="1" indent="-457200" algn="l" defTabSz="457200" rtl="0" eaLnBrk="1" fontAlgn="auto" latinLnBrk="0" hangingPunct="1">
              <a:lnSpc>
                <a:spcPct val="100000"/>
              </a:lnSpc>
              <a:spcBef>
                <a:spcPts val="0"/>
              </a:spcBef>
              <a:spcAft>
                <a:spcPts val="0"/>
              </a:spcAft>
              <a:buClrTx/>
              <a:buSzPct val="100000"/>
              <a:buFont typeface="Courier New" panose="020B0604020202020204" pitchFamily="34" charset="0"/>
              <a:buChar char="o"/>
              <a:tabLst/>
              <a:defRPr/>
            </a:pPr>
            <a:r>
              <a:rPr kumimoji="0" lang="en-US" sz="2400" b="0" i="0" u="none" strike="noStrike" kern="1200" cap="none" spc="0" normalizeH="0" baseline="0" noProof="0">
                <a:ln>
                  <a:noFill/>
                </a:ln>
                <a:solidFill>
                  <a:srgbClr val="141D45"/>
                </a:solidFill>
                <a:effectLst/>
                <a:uLnTx/>
                <a:uFillTx/>
                <a:latin typeface="Corbel" panose="020B0503020204020204"/>
                <a:ea typeface="+mn-ea"/>
                <a:cs typeface="Calibri"/>
              </a:rPr>
              <a:t>Home Care Program</a:t>
            </a:r>
          </a:p>
          <a:p>
            <a:pPr marL="914400" marR="0" lvl="1" indent="-457200" algn="l" defTabSz="457200" rtl="0" eaLnBrk="1" fontAlgn="auto" latinLnBrk="0" hangingPunct="1">
              <a:lnSpc>
                <a:spcPct val="100000"/>
              </a:lnSpc>
              <a:spcBef>
                <a:spcPts val="0"/>
              </a:spcBef>
              <a:spcAft>
                <a:spcPts val="0"/>
              </a:spcAft>
              <a:buClrTx/>
              <a:buSzPct val="100000"/>
              <a:buFont typeface="Courier New" panose="020B0604020202020204" pitchFamily="34" charset="0"/>
              <a:buChar char="o"/>
              <a:tabLst/>
              <a:defRPr/>
            </a:pPr>
            <a:r>
              <a:rPr kumimoji="0" lang="en-US" sz="2400" b="0" i="0" u="none" strike="noStrike" kern="1200" cap="none" spc="0" normalizeH="0" baseline="0" noProof="0">
                <a:ln>
                  <a:noFill/>
                </a:ln>
                <a:solidFill>
                  <a:srgbClr val="141D45"/>
                </a:solidFill>
                <a:effectLst/>
                <a:uLnTx/>
                <a:uFillTx/>
                <a:latin typeface="Corbel" panose="020B0503020204020204"/>
                <a:ea typeface="+mn-ea"/>
                <a:cs typeface="Calibri"/>
              </a:rPr>
              <a:t>Senior Nutrition Program</a:t>
            </a:r>
          </a:p>
          <a:p>
            <a:pPr marL="914400" marR="0" lvl="1" indent="-457200" algn="l" defTabSz="457200" rtl="0" eaLnBrk="1" fontAlgn="auto" latinLnBrk="0" hangingPunct="1">
              <a:lnSpc>
                <a:spcPct val="100000"/>
              </a:lnSpc>
              <a:spcBef>
                <a:spcPts val="0"/>
              </a:spcBef>
              <a:spcAft>
                <a:spcPts val="0"/>
              </a:spcAft>
              <a:buClrTx/>
              <a:buSzPct val="100000"/>
              <a:buFont typeface="Courier New" panose="020B0604020202020204" pitchFamily="34" charset="0"/>
              <a:buChar char="o"/>
              <a:tabLst/>
              <a:defRPr/>
            </a:pPr>
            <a:r>
              <a:rPr kumimoji="0" lang="en-US" sz="2400" b="0" i="0" u="none" strike="noStrike" kern="1200" cap="none" spc="0" normalizeH="0" baseline="0" noProof="0">
                <a:ln>
                  <a:noFill/>
                </a:ln>
                <a:solidFill>
                  <a:srgbClr val="141D45"/>
                </a:solidFill>
                <a:effectLst/>
                <a:uLnTx/>
                <a:uFillTx/>
                <a:latin typeface="Corbel" panose="020B0503020204020204"/>
                <a:ea typeface="+mn-ea"/>
                <a:cs typeface="Calibri"/>
              </a:rPr>
              <a:t>Options Counseling</a:t>
            </a:r>
          </a:p>
          <a:p>
            <a:pPr marL="914400" marR="0" lvl="1" indent="-457200" algn="l" defTabSz="457200" rtl="0" eaLnBrk="1" fontAlgn="auto" latinLnBrk="0" hangingPunct="1">
              <a:lnSpc>
                <a:spcPct val="100000"/>
              </a:lnSpc>
              <a:spcBef>
                <a:spcPts val="0"/>
              </a:spcBef>
              <a:spcAft>
                <a:spcPts val="0"/>
              </a:spcAft>
              <a:buClrTx/>
              <a:buSzPct val="100000"/>
              <a:buFont typeface="Courier New" panose="020B0604020202020204" pitchFamily="34" charset="0"/>
              <a:buChar char="o"/>
              <a:tabLst/>
              <a:defRPr/>
            </a:pPr>
            <a:r>
              <a:rPr kumimoji="0" lang="en-US" sz="2400" b="0" i="0" u="none" strike="noStrike" kern="1200" cap="none" spc="0" normalizeH="0" baseline="0" noProof="0">
                <a:ln>
                  <a:noFill/>
                </a:ln>
                <a:solidFill>
                  <a:srgbClr val="141D45"/>
                </a:solidFill>
                <a:effectLst/>
                <a:uLnTx/>
                <a:uFillTx/>
                <a:latin typeface="Corbel" panose="020B0503020204020204"/>
                <a:ea typeface="+mn-ea"/>
                <a:cs typeface="Calibri"/>
              </a:rPr>
              <a:t>Family Caregiver Support Program</a:t>
            </a:r>
          </a:p>
          <a:p>
            <a:pPr marL="914400" marR="0" lvl="1" indent="-457200" algn="l" defTabSz="457200" rtl="0" eaLnBrk="1" fontAlgn="auto" latinLnBrk="0" hangingPunct="1">
              <a:lnSpc>
                <a:spcPct val="100000"/>
              </a:lnSpc>
              <a:spcBef>
                <a:spcPts val="0"/>
              </a:spcBef>
              <a:spcAft>
                <a:spcPts val="0"/>
              </a:spcAft>
              <a:buClrTx/>
              <a:buSzPct val="100000"/>
              <a:buFont typeface="Courier New" panose="020B0604020202020204" pitchFamily="34" charset="0"/>
              <a:buChar char="o"/>
              <a:tabLst/>
              <a:defRPr/>
            </a:pPr>
            <a:r>
              <a:rPr kumimoji="0" lang="en-US" sz="2400" b="0" i="0" u="none" strike="noStrike" kern="1200" cap="none" spc="0" normalizeH="0" baseline="0" noProof="0">
                <a:ln>
                  <a:noFill/>
                </a:ln>
                <a:solidFill>
                  <a:srgbClr val="141D45"/>
                </a:solidFill>
                <a:effectLst/>
                <a:uLnTx/>
                <a:uFillTx/>
                <a:latin typeface="Corbel" panose="020B0503020204020204"/>
                <a:ea typeface="+mn-ea"/>
                <a:cs typeface="Calibri"/>
              </a:rPr>
              <a:t>Community Transition Liaison Program</a:t>
            </a:r>
          </a:p>
          <a:p>
            <a:pPr marL="914400" marR="0" lvl="1" indent="-457200" algn="l" defTabSz="457200" rtl="0" eaLnBrk="1" fontAlgn="auto" latinLnBrk="0" hangingPunct="1">
              <a:lnSpc>
                <a:spcPct val="100000"/>
              </a:lnSpc>
              <a:spcBef>
                <a:spcPts val="0"/>
              </a:spcBef>
              <a:spcAft>
                <a:spcPts val="0"/>
              </a:spcAft>
              <a:buClrTx/>
              <a:buSzPct val="100000"/>
              <a:buFont typeface="Courier New" panose="020B0604020202020204" pitchFamily="34" charset="0"/>
              <a:buChar char="o"/>
              <a:tabLst/>
              <a:defRPr/>
            </a:pPr>
            <a:r>
              <a:rPr kumimoji="0" lang="en-US" sz="2400" b="0" i="0" u="none" strike="noStrike" kern="1200" cap="none" spc="0" normalizeH="0" baseline="0" noProof="0">
                <a:ln>
                  <a:noFill/>
                </a:ln>
                <a:solidFill>
                  <a:srgbClr val="141D45"/>
                </a:solidFill>
                <a:effectLst/>
                <a:uLnTx/>
                <a:uFillTx/>
                <a:latin typeface="Corbel" panose="020B0503020204020204"/>
                <a:ea typeface="+mn-ea"/>
                <a:cs typeface="Calibri"/>
              </a:rPr>
              <a:t>Supportive &amp; Congregate Housing</a:t>
            </a:r>
          </a:p>
          <a:p>
            <a:pPr marL="914400" marR="0" lvl="1" indent="-457200" algn="l" defTabSz="457200" rtl="0" eaLnBrk="1" fontAlgn="auto" latinLnBrk="0" hangingPunct="1">
              <a:lnSpc>
                <a:spcPct val="100000"/>
              </a:lnSpc>
              <a:spcBef>
                <a:spcPts val="0"/>
              </a:spcBef>
              <a:spcAft>
                <a:spcPts val="0"/>
              </a:spcAft>
              <a:buClrTx/>
              <a:buSzPct val="100000"/>
              <a:buFont typeface="Courier New" panose="020B0604020202020204" pitchFamily="34" charset="0"/>
              <a:buChar char="o"/>
              <a:tabLst/>
              <a:defRPr/>
            </a:pPr>
            <a:r>
              <a:rPr kumimoji="0" lang="en-US" sz="2400" b="0" i="0" u="none" strike="noStrike" kern="1200" cap="none" spc="0" normalizeH="0" baseline="0" noProof="0">
                <a:ln>
                  <a:noFill/>
                </a:ln>
                <a:solidFill>
                  <a:srgbClr val="141D45"/>
                </a:solidFill>
                <a:effectLst/>
                <a:uLnTx/>
                <a:uFillTx/>
                <a:latin typeface="Corbel" panose="020B0503020204020204"/>
                <a:ea typeface="+mn-ea"/>
                <a:cs typeface="Calibri"/>
              </a:rPr>
              <a:t>Protective Services</a:t>
            </a:r>
          </a:p>
          <a:p>
            <a:pPr marL="914400" marR="0" lvl="1" indent="-457200" algn="l" defTabSz="457200" rtl="0" eaLnBrk="1" fontAlgn="auto" latinLnBrk="0" hangingPunct="1">
              <a:lnSpc>
                <a:spcPct val="100000"/>
              </a:lnSpc>
              <a:spcBef>
                <a:spcPts val="0"/>
              </a:spcBef>
              <a:spcAft>
                <a:spcPts val="0"/>
              </a:spcAft>
              <a:buClrTx/>
              <a:buSzPct val="100000"/>
              <a:buFont typeface="Courier New" panose="020B0604020202020204" pitchFamily="34" charset="0"/>
              <a:buChar char="o"/>
              <a:tabLst/>
              <a:defRPr/>
            </a:pPr>
            <a:r>
              <a:rPr kumimoji="0" lang="en-US" sz="2400" b="0" i="0" u="none" strike="noStrike" kern="1200" cap="none" spc="0" normalizeH="0" baseline="0" noProof="0">
                <a:ln>
                  <a:noFill/>
                </a:ln>
                <a:solidFill>
                  <a:srgbClr val="141D45"/>
                </a:solidFill>
                <a:effectLst/>
                <a:uLnTx/>
                <a:uFillTx/>
                <a:latin typeface="Corbel" panose="020B0503020204020204"/>
                <a:ea typeface="+mn-ea"/>
                <a:cs typeface="Calibri"/>
              </a:rPr>
              <a:t>Information and Resources</a:t>
            </a:r>
          </a:p>
          <a:p>
            <a:pPr marL="457200" marR="0" lvl="1" indent="0" algn="l" defTabSz="457200" rtl="0" eaLnBrk="1" fontAlgn="auto" latinLnBrk="0" hangingPunct="1">
              <a:lnSpc>
                <a:spcPct val="100000"/>
              </a:lnSpc>
              <a:spcBef>
                <a:spcPts val="0"/>
              </a:spcBef>
              <a:spcAft>
                <a:spcPts val="0"/>
              </a:spcAft>
              <a:buClrTx/>
              <a:buSzPct val="100000"/>
              <a:buFontTx/>
              <a:buNone/>
              <a:tabLst/>
              <a:defRPr/>
            </a:pPr>
            <a:endParaRPr kumimoji="0" lang="en-US" sz="2400" b="0" i="0" u="none" strike="noStrike" kern="1200" cap="none" spc="0" normalizeH="0" baseline="0" noProof="0">
              <a:ln>
                <a:noFill/>
              </a:ln>
              <a:solidFill>
                <a:srgbClr val="141D45"/>
              </a:solidFill>
              <a:effectLst/>
              <a:uLnTx/>
              <a:uFillTx/>
              <a:latin typeface="Corbel" panose="020B0503020204020204"/>
              <a:ea typeface="+mn-ea"/>
              <a:cs typeface="Calibri"/>
            </a:endParaRPr>
          </a:p>
        </p:txBody>
      </p:sp>
      <p:pic>
        <p:nvPicPr>
          <p:cNvPr id="3" name="Picture 2">
            <a:extLst>
              <a:ext uri="{FF2B5EF4-FFF2-40B4-BE49-F238E27FC236}">
                <a16:creationId xmlns:a16="http://schemas.microsoft.com/office/drawing/2014/main" id="{7CEC36EA-BA94-335B-0AD8-26EF1BF1858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24585" y="4208559"/>
            <a:ext cx="1886478" cy="1981996"/>
          </a:xfrm>
          <a:prstGeom prst="rect">
            <a:avLst/>
          </a:prstGeom>
        </p:spPr>
      </p:pic>
    </p:spTree>
    <p:extLst>
      <p:ext uri="{BB962C8B-B14F-4D97-AF65-F5344CB8AC3E}">
        <p14:creationId xmlns:p14="http://schemas.microsoft.com/office/powerpoint/2010/main" val="30227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0765A-E08C-73F9-DBF5-BAC4A7E47C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491FCB-EE9C-9663-3F60-AADB34389B16}"/>
              </a:ext>
            </a:extLst>
          </p:cNvPr>
          <p:cNvSpPr>
            <a:spLocks noGrp="1"/>
          </p:cNvSpPr>
          <p:nvPr>
            <p:ph type="title"/>
          </p:nvPr>
        </p:nvSpPr>
        <p:spPr>
          <a:xfrm>
            <a:off x="571499" y="179969"/>
            <a:ext cx="11049001" cy="398804"/>
          </a:xfrm>
        </p:spPr>
        <p:txBody>
          <a:bodyPr/>
          <a:lstStyle/>
          <a:p>
            <a:r>
              <a:rPr lang="en-US"/>
              <a:t>ASAP History &amp; Functions</a:t>
            </a:r>
          </a:p>
        </p:txBody>
      </p:sp>
      <p:sp>
        <p:nvSpPr>
          <p:cNvPr id="4" name="Content Placeholder 3">
            <a:extLst>
              <a:ext uri="{FF2B5EF4-FFF2-40B4-BE49-F238E27FC236}">
                <a16:creationId xmlns:a16="http://schemas.microsoft.com/office/drawing/2014/main" id="{BF9383DE-B8AB-1A56-5C0A-738AD9610B07}"/>
              </a:ext>
            </a:extLst>
          </p:cNvPr>
          <p:cNvSpPr txBox="1">
            <a:spLocks noGrp="1"/>
          </p:cNvSpPr>
          <p:nvPr>
            <p:ph sz="half" idx="1"/>
          </p:nvPr>
        </p:nvSpPr>
        <p:spPr>
          <a:xfrm>
            <a:off x="571499" y="742610"/>
            <a:ext cx="5270501" cy="3134191"/>
          </a:xfrm>
          <a:prstGeom prst="rect">
            <a:avLst/>
          </a:prstGeom>
          <a:noFill/>
        </p:spPr>
        <p:txBody>
          <a:bodyPr wrap="square" lIns="91440" tIns="45720" rIns="91440" bIns="45720" rtlCol="0" anchor="t">
            <a:spAutoFit/>
          </a:bodyPr>
          <a:lstStyle/>
          <a:p>
            <a:pPr>
              <a:lnSpc>
                <a:spcPct val="80000"/>
              </a:lnSpc>
            </a:pPr>
            <a:r>
              <a:rPr lang="en-US" altLang="en-US"/>
              <a:t>27 Home Care Corporations (HCCs) established 1973-1975</a:t>
            </a:r>
          </a:p>
          <a:p>
            <a:pPr>
              <a:lnSpc>
                <a:spcPct val="80000"/>
              </a:lnSpc>
            </a:pPr>
            <a:r>
              <a:rPr lang="en-US" altLang="en-US"/>
              <a:t>Unique geographic service areas</a:t>
            </a:r>
          </a:p>
          <a:p>
            <a:pPr>
              <a:lnSpc>
                <a:spcPct val="80000"/>
              </a:lnSpc>
            </a:pPr>
            <a:r>
              <a:rPr lang="en-US" altLang="en-US"/>
              <a:t>Community based non-profits</a:t>
            </a:r>
          </a:p>
          <a:p>
            <a:pPr>
              <a:lnSpc>
                <a:spcPct val="80000"/>
              </a:lnSpc>
            </a:pPr>
            <a:r>
              <a:rPr lang="en-US" altLang="en-US"/>
              <a:t>51% of board members must be aged 60+</a:t>
            </a:r>
          </a:p>
          <a:p>
            <a:pPr>
              <a:lnSpc>
                <a:spcPct val="80000"/>
              </a:lnSpc>
            </a:pPr>
            <a:r>
              <a:rPr lang="en-US" altLang="en-US"/>
              <a:t>ASAP law passed in 1997 – c.19a§4b </a:t>
            </a:r>
          </a:p>
          <a:p>
            <a:pPr marL="0" indent="0">
              <a:buNone/>
            </a:pPr>
            <a:endParaRPr lang="en-US"/>
          </a:p>
        </p:txBody>
      </p:sp>
      <p:sp>
        <p:nvSpPr>
          <p:cNvPr id="3" name="Content Placeholder 2">
            <a:extLst>
              <a:ext uri="{FF2B5EF4-FFF2-40B4-BE49-F238E27FC236}">
                <a16:creationId xmlns:a16="http://schemas.microsoft.com/office/drawing/2014/main" id="{619AB975-A30F-8682-E4E6-A91A7548555B}"/>
              </a:ext>
            </a:extLst>
          </p:cNvPr>
          <p:cNvSpPr>
            <a:spLocks noGrp="1"/>
          </p:cNvSpPr>
          <p:nvPr>
            <p:ph sz="half" idx="10"/>
          </p:nvPr>
        </p:nvSpPr>
        <p:spPr>
          <a:xfrm>
            <a:off x="6453217" y="698615"/>
            <a:ext cx="5270501" cy="4867275"/>
          </a:xfrm>
        </p:spPr>
        <p:txBody>
          <a:bodyPr/>
          <a:lstStyle/>
          <a:p>
            <a:r>
              <a:rPr lang="en-US">
                <a:cs typeface="Calibri"/>
              </a:rPr>
              <a:t>An ASAP is a regional agency that contracts with AGE and provides programs and services to older adults and individuals with disabilities</a:t>
            </a:r>
            <a:endParaRPr lang="en-US">
              <a:cs typeface="Calibri" panose="020F0502020204030204" pitchFamily="34" charset="0"/>
            </a:endParaRPr>
          </a:p>
          <a:p>
            <a:r>
              <a:rPr lang="en-US">
                <a:cs typeface="Calibri"/>
              </a:rPr>
              <a:t>There are 24 ASAPs in Massachusetts that are designated by AGE, ensuring coverage across the commonwealth. ASAPs are defined in Massachusetts Law M.G.L. 19A.</a:t>
            </a:r>
          </a:p>
          <a:p>
            <a:pPr marL="0" indent="0">
              <a:buNone/>
            </a:pPr>
            <a:endParaRPr lang="en-US"/>
          </a:p>
        </p:txBody>
      </p:sp>
      <p:graphicFrame>
        <p:nvGraphicFramePr>
          <p:cNvPr id="5" name="Diagram 4" descr="Describe ASAP history and function">
            <a:extLst>
              <a:ext uri="{FF2B5EF4-FFF2-40B4-BE49-F238E27FC236}">
                <a16:creationId xmlns:a16="http://schemas.microsoft.com/office/drawing/2014/main" id="{6F113892-A198-FF9D-F139-6E7D1E6920ED}"/>
              </a:ext>
            </a:extLst>
          </p:cNvPr>
          <p:cNvGraphicFramePr/>
          <p:nvPr>
            <p:extLst>
              <p:ext uri="{D42A27DB-BD31-4B8C-83A1-F6EECF244321}">
                <p14:modId xmlns:p14="http://schemas.microsoft.com/office/powerpoint/2010/main" val="770784120"/>
              </p:ext>
            </p:extLst>
          </p:nvPr>
        </p:nvGraphicFramePr>
        <p:xfrm>
          <a:off x="1025269" y="4395447"/>
          <a:ext cx="9427030" cy="1719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216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9046-AA68-45EE-097F-545319912AF8}"/>
              </a:ext>
            </a:extLst>
          </p:cNvPr>
          <p:cNvSpPr>
            <a:spLocks noGrp="1"/>
          </p:cNvSpPr>
          <p:nvPr>
            <p:ph type="title"/>
          </p:nvPr>
        </p:nvSpPr>
        <p:spPr/>
        <p:txBody>
          <a:bodyPr/>
          <a:lstStyle/>
          <a:p>
            <a:r>
              <a:rPr lang="en-US" sz="3600">
                <a:latin typeface="Corbel" panose="020B0503020204020204" pitchFamily="34" charset="0"/>
              </a:rPr>
              <a:t>AGE Home Care Program</a:t>
            </a:r>
          </a:p>
        </p:txBody>
      </p:sp>
      <p:sp>
        <p:nvSpPr>
          <p:cNvPr id="6" name="TextBox 5">
            <a:extLst>
              <a:ext uri="{FF2B5EF4-FFF2-40B4-BE49-F238E27FC236}">
                <a16:creationId xmlns:a16="http://schemas.microsoft.com/office/drawing/2014/main" id="{B26A7DE8-6E4E-D5E9-3245-A96596855977}"/>
              </a:ext>
            </a:extLst>
          </p:cNvPr>
          <p:cNvSpPr txBox="1"/>
          <p:nvPr/>
        </p:nvSpPr>
        <p:spPr>
          <a:xfrm>
            <a:off x="571501" y="937203"/>
            <a:ext cx="10803635" cy="5109091"/>
          </a:xfrm>
          <a:prstGeom prst="rect">
            <a:avLst/>
          </a:prstGeom>
          <a:noFill/>
        </p:spPr>
        <p:txBody>
          <a:bodyPr wrap="square" lIns="91440" tIns="45720" rIns="91440" bIns="45720" rtlCol="0" anchor="t">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41D45"/>
                </a:solidFill>
                <a:effectLst/>
                <a:uLnTx/>
                <a:uFillTx/>
                <a:latin typeface="Corbel"/>
                <a:ea typeface="+mn-ea"/>
                <a:cs typeface="+mn-cs"/>
              </a:rPr>
              <a:t>The Home Care Program provides care management, care coordination, advocacy, education, and in-home and community-based support services for adults aged 60+, people with disabilities, and people under age 60 living with Alzheimer’s disease of related dementia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141D45"/>
              </a:solidFill>
              <a:effectLst/>
              <a:uLnTx/>
              <a:uFillTx/>
              <a:latin typeface="Corbel" panose="020B0503020204020204"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41D45"/>
                </a:solidFill>
                <a:effectLst/>
                <a:uLnTx/>
                <a:uFillTx/>
                <a:latin typeface="Corbel"/>
                <a:ea typeface="+mn-ea"/>
                <a:cs typeface="+mn-cs"/>
              </a:rPr>
              <a:t>Program participants are connected to a trained, professional Care Manager who assesses and coordinates the participant’s care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141D45"/>
              </a:solidFill>
              <a:effectLst/>
              <a:uLnTx/>
              <a:uFillTx/>
              <a:latin typeface="Corbel" panose="020B0503020204020204"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41D45"/>
                </a:solidFill>
                <a:effectLst/>
                <a:uLnTx/>
                <a:uFillTx/>
                <a:latin typeface="Corbel"/>
                <a:ea typeface="+mn-ea"/>
                <a:cs typeface="+mn-cs"/>
              </a:rPr>
              <a:t>Services are available based on participants assessed needs through service provision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 name="TextBox 3">
            <a:extLst>
              <a:ext uri="{FF2B5EF4-FFF2-40B4-BE49-F238E27FC236}">
                <a16:creationId xmlns:a16="http://schemas.microsoft.com/office/drawing/2014/main" id="{F45AB697-FF54-34D1-009D-8FB3FE535841}"/>
              </a:ext>
            </a:extLst>
          </p:cNvPr>
          <p:cNvSpPr txBox="1"/>
          <p:nvPr/>
        </p:nvSpPr>
        <p:spPr>
          <a:xfrm>
            <a:off x="5505509" y="5573470"/>
            <a:ext cx="5641848" cy="461665"/>
          </a:xfrm>
          <a:prstGeom prst="rect">
            <a:avLst/>
          </a:prstGeom>
          <a:noFill/>
          <a:ln w="1905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rbel" panose="020B0503020204020204"/>
                <a:ea typeface="+mn-ea"/>
                <a:cs typeface="+mn-cs"/>
                <a:hlinkClick r:id="rId2"/>
              </a:rPr>
              <a:t>Learn more about the Home Care Program</a:t>
            </a:r>
            <a:endParaRPr kumimoji="0" lang="en-US" sz="24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5" name="Picture 4">
            <a:extLst>
              <a:ext uri="{FF2B5EF4-FFF2-40B4-BE49-F238E27FC236}">
                <a16:creationId xmlns:a16="http://schemas.microsoft.com/office/drawing/2014/main" id="{01BBBDEC-5F97-C0A6-B11E-31D160CDB18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91859" y="5425137"/>
            <a:ext cx="1005018" cy="938844"/>
          </a:xfrm>
          <a:prstGeom prst="rect">
            <a:avLst/>
          </a:prstGeom>
        </p:spPr>
      </p:pic>
      <p:pic>
        <p:nvPicPr>
          <p:cNvPr id="8" name="Picture 7">
            <a:extLst>
              <a:ext uri="{FF2B5EF4-FFF2-40B4-BE49-F238E27FC236}">
                <a16:creationId xmlns:a16="http://schemas.microsoft.com/office/drawing/2014/main" id="{3A57194C-8F57-9CAA-95E4-2C891AABF04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2084" y="853983"/>
            <a:ext cx="578225" cy="712050"/>
          </a:xfrm>
          <a:prstGeom prst="rect">
            <a:avLst/>
          </a:prstGeom>
        </p:spPr>
      </p:pic>
      <p:pic>
        <p:nvPicPr>
          <p:cNvPr id="9" name="Picture 8">
            <a:extLst>
              <a:ext uri="{FF2B5EF4-FFF2-40B4-BE49-F238E27FC236}">
                <a16:creationId xmlns:a16="http://schemas.microsoft.com/office/drawing/2014/main" id="{695DBABD-C01B-D136-0F6E-A36739D46F1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3421" y="3429000"/>
            <a:ext cx="618787" cy="761999"/>
          </a:xfrm>
          <a:prstGeom prst="rect">
            <a:avLst/>
          </a:prstGeom>
        </p:spPr>
      </p:pic>
      <p:pic>
        <p:nvPicPr>
          <p:cNvPr id="11" name="Picture 10">
            <a:extLst>
              <a:ext uri="{FF2B5EF4-FFF2-40B4-BE49-F238E27FC236}">
                <a16:creationId xmlns:a16="http://schemas.microsoft.com/office/drawing/2014/main" id="{C0F88ED9-3E40-3B0A-8205-037BE194EE2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4850" y="4663138"/>
            <a:ext cx="618787" cy="761999"/>
          </a:xfrm>
          <a:prstGeom prst="rect">
            <a:avLst/>
          </a:prstGeom>
        </p:spPr>
      </p:pic>
    </p:spTree>
    <p:extLst>
      <p:ext uri="{BB962C8B-B14F-4D97-AF65-F5344CB8AC3E}">
        <p14:creationId xmlns:p14="http://schemas.microsoft.com/office/powerpoint/2010/main" val="2493146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55832-769F-62B3-7957-E97472A35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A8063-6539-6754-2664-0C2FB7C27124}"/>
              </a:ext>
            </a:extLst>
          </p:cNvPr>
          <p:cNvSpPr>
            <a:spLocks noGrp="1"/>
          </p:cNvSpPr>
          <p:nvPr>
            <p:ph type="title"/>
          </p:nvPr>
        </p:nvSpPr>
        <p:spPr/>
        <p:txBody>
          <a:bodyPr/>
          <a:lstStyle/>
          <a:p>
            <a:r>
              <a:rPr lang="en-US" sz="3600"/>
              <a:t>Home Care Program Eligibility</a:t>
            </a:r>
          </a:p>
        </p:txBody>
      </p:sp>
      <p:graphicFrame>
        <p:nvGraphicFramePr>
          <p:cNvPr id="3" name="Diagram 2" descr="Describe AGE Home Care Program Eligibility&#10;">
            <a:extLst>
              <a:ext uri="{FF2B5EF4-FFF2-40B4-BE49-F238E27FC236}">
                <a16:creationId xmlns:a16="http://schemas.microsoft.com/office/drawing/2014/main" id="{5A4A269D-C908-F196-F39B-31A60C978418}"/>
              </a:ext>
            </a:extLst>
          </p:cNvPr>
          <p:cNvGraphicFramePr/>
          <p:nvPr>
            <p:extLst>
              <p:ext uri="{D42A27DB-BD31-4B8C-83A1-F6EECF244321}">
                <p14:modId xmlns:p14="http://schemas.microsoft.com/office/powerpoint/2010/main" val="1973393547"/>
              </p:ext>
            </p:extLst>
          </p:nvPr>
        </p:nvGraphicFramePr>
        <p:xfrm>
          <a:off x="1462284" y="1038085"/>
          <a:ext cx="9283566" cy="50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77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0690-30F8-14F9-49F4-2BEC82AF49A6}"/>
              </a:ext>
            </a:extLst>
          </p:cNvPr>
          <p:cNvSpPr>
            <a:spLocks noGrp="1"/>
          </p:cNvSpPr>
          <p:nvPr>
            <p:ph type="title"/>
          </p:nvPr>
        </p:nvSpPr>
        <p:spPr>
          <a:xfrm>
            <a:off x="559211" y="189198"/>
            <a:ext cx="11065132" cy="398803"/>
          </a:xfrm>
        </p:spPr>
        <p:txBody>
          <a:bodyPr/>
          <a:lstStyle/>
          <a:p>
            <a:r>
              <a:rPr lang="en-US"/>
              <a:t>Function &amp; Need Eligibility</a:t>
            </a:r>
          </a:p>
        </p:txBody>
      </p:sp>
      <p:sp>
        <p:nvSpPr>
          <p:cNvPr id="3" name="Text Placeholder 2">
            <a:extLst>
              <a:ext uri="{FF2B5EF4-FFF2-40B4-BE49-F238E27FC236}">
                <a16:creationId xmlns:a16="http://schemas.microsoft.com/office/drawing/2014/main" id="{7CA040D1-FA2C-9E57-C1B3-53BCB1868428}"/>
              </a:ext>
            </a:extLst>
          </p:cNvPr>
          <p:cNvSpPr txBox="1">
            <a:spLocks/>
          </p:cNvSpPr>
          <p:nvPr/>
        </p:nvSpPr>
        <p:spPr>
          <a:xfrm>
            <a:off x="695122" y="723129"/>
            <a:ext cx="11065132" cy="270587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80000"/>
              </a:lnSpc>
              <a:spcBef>
                <a:spcPts val="1000"/>
              </a:spcBef>
              <a:spcAft>
                <a:spcPts val="0"/>
              </a:spcAft>
              <a:buClrTx/>
              <a:buSzPct val="100000"/>
              <a:buFont typeface="Arial" panose="020B0604020202020204" pitchFamily="34" charset="0"/>
              <a:buChar char="•"/>
              <a:tabLst/>
              <a:defRPr/>
            </a:pPr>
            <a:r>
              <a:rPr kumimoji="0" lang="en-US" altLang="en-US" sz="2000" b="1" i="0" u="none" strike="noStrike" kern="1200" cap="none" spc="0" normalizeH="0" baseline="0" noProof="0">
                <a:ln>
                  <a:noFill/>
                </a:ln>
                <a:solidFill>
                  <a:srgbClr val="000000"/>
                </a:solidFill>
                <a:effectLst/>
                <a:uLnTx/>
                <a:uFillTx/>
                <a:latin typeface="Corbel" panose="020B0503020204020204"/>
                <a:ea typeface="+mn-ea"/>
                <a:cs typeface="+mn-cs"/>
              </a:rPr>
              <a:t>Functional Impairment Level (FIL): </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a:ln>
                  <a:noFill/>
                </a:ln>
                <a:solidFill>
                  <a:srgbClr val="000000"/>
                </a:solidFill>
                <a:effectLst/>
                <a:uLnTx/>
                <a:uFillTx/>
                <a:latin typeface="Corbel" panose="020B0503020204020204"/>
                <a:ea typeface="+mn-ea"/>
                <a:cs typeface="+mn-cs"/>
              </a:rPr>
              <a:t>Require assistance with at least One Activity of Daily Living (ADL) </a:t>
            </a:r>
          </a:p>
          <a:p>
            <a:pPr marL="1028700" marR="0" lvl="2" indent="0" algn="l" defTabSz="914400" rtl="0" eaLnBrk="1" fontAlgn="auto" latinLnBrk="0" hangingPunct="1">
              <a:lnSpc>
                <a:spcPct val="80000"/>
              </a:lnSpc>
              <a:spcBef>
                <a:spcPts val="500"/>
              </a:spcBef>
              <a:spcAft>
                <a:spcPts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srgbClr val="000000"/>
                </a:solidFill>
                <a:effectLst/>
                <a:uLnTx/>
                <a:uFillTx/>
                <a:latin typeface="Corbel" panose="020B0503020204020204"/>
                <a:ea typeface="+mn-ea"/>
                <a:cs typeface="+mn-cs"/>
              </a:rPr>
              <a:t>OR</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a:ln>
                  <a:noFill/>
                </a:ln>
                <a:solidFill>
                  <a:srgbClr val="000000"/>
                </a:solidFill>
                <a:effectLst/>
                <a:uLnTx/>
                <a:uFillTx/>
                <a:latin typeface="Corbel" panose="020B0503020204020204"/>
                <a:ea typeface="+mn-ea"/>
                <a:cs typeface="+mn-cs"/>
              </a:rPr>
              <a:t>6 or more Instrumental Activity of Daily Living (IADL) impairments </a:t>
            </a:r>
          </a:p>
          <a:p>
            <a:pPr marL="1028700" marR="0" lvl="2" indent="0" algn="l" defTabSz="914400" rtl="0" eaLnBrk="1" fontAlgn="auto" latinLnBrk="0" hangingPunct="1">
              <a:lnSpc>
                <a:spcPct val="80000"/>
              </a:lnSpc>
              <a:spcBef>
                <a:spcPts val="500"/>
              </a:spcBef>
              <a:spcAft>
                <a:spcPts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srgbClr val="000000"/>
                </a:solidFill>
                <a:effectLst/>
                <a:uLnTx/>
                <a:uFillTx/>
                <a:latin typeface="Corbel" panose="020B0503020204020204"/>
                <a:ea typeface="+mn-ea"/>
                <a:cs typeface="+mn-cs"/>
              </a:rPr>
              <a:t>AND</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n-US" altLang="en-US" sz="1800" b="0" i="1" u="none" strike="noStrike" kern="1200" cap="none" spc="0" normalizeH="0" baseline="0" noProof="0">
                <a:ln>
                  <a:noFill/>
                </a:ln>
                <a:solidFill>
                  <a:srgbClr val="000000"/>
                </a:solidFill>
                <a:effectLst/>
                <a:uLnTx/>
                <a:uFillTx/>
                <a:latin typeface="Corbel" panose="020B0503020204020204"/>
                <a:ea typeface="+mn-ea"/>
                <a:cs typeface="+mn-cs"/>
              </a:rPr>
              <a:t>Intervention that Home Care will provide to meet this need at the time of </a:t>
            </a:r>
            <a:r>
              <a:rPr kumimoji="0" lang="en-US" altLang="en-US" sz="1800" b="1" i="1" u="none" strike="noStrike" kern="1200" cap="none" spc="0" normalizeH="0" baseline="0" noProof="0">
                <a:ln>
                  <a:noFill/>
                </a:ln>
                <a:solidFill>
                  <a:srgbClr val="000000"/>
                </a:solidFill>
                <a:effectLst/>
                <a:uLnTx/>
                <a:uFillTx/>
                <a:latin typeface="Corbel" panose="020B0503020204020204"/>
                <a:ea typeface="+mn-ea"/>
                <a:cs typeface="+mn-cs"/>
              </a:rPr>
              <a:t>enrollment</a:t>
            </a:r>
            <a:r>
              <a:rPr kumimoji="0" lang="en-US" altLang="en-US" sz="1800" b="0" i="1" u="none" strike="noStrike" kern="1200" cap="none" spc="0" normalizeH="0" baseline="0" noProof="0">
                <a:ln>
                  <a:noFill/>
                </a:ln>
                <a:solidFill>
                  <a:srgbClr val="000000"/>
                </a:solidFill>
                <a:effectLst/>
                <a:uLnTx/>
                <a:uFillTx/>
                <a:latin typeface="Corbel" panose="020B0503020204020204"/>
                <a:ea typeface="+mn-ea"/>
                <a:cs typeface="+mn-cs"/>
              </a:rPr>
              <a:t>  - </a:t>
            </a:r>
            <a:r>
              <a:rPr kumimoji="0" lang="en-US" altLang="en-US" sz="1800" b="0" i="0" u="none" strike="noStrike" kern="1200" cap="none" spc="0" normalizeH="0" baseline="0" noProof="0">
                <a:ln>
                  <a:noFill/>
                </a:ln>
                <a:solidFill>
                  <a:srgbClr val="000000"/>
                </a:solidFill>
                <a:effectLst/>
                <a:uLnTx/>
                <a:uFillTx/>
                <a:latin typeface="Corbel" panose="020B0503020204020204"/>
                <a:ea typeface="+mn-ea"/>
                <a:cs typeface="+mn-cs"/>
              </a:rPr>
              <a:t>a critical unmet need (any ADL, meal preparation, food shopping, home health services, medication management, Respite, transportation for medical treatments)*</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endParaRPr kumimoji="0" lang="en-US" altLang="en-US" sz="2400" b="0" i="0" u="none" strike="noStrike" kern="1200" cap="none" spc="0" normalizeH="0" baseline="0" noProof="0">
              <a:ln>
                <a:noFill/>
              </a:ln>
              <a:solidFill>
                <a:srgbClr val="000000"/>
              </a:solidFill>
              <a:effectLst/>
              <a:uLnTx/>
              <a:uFillTx/>
              <a:latin typeface="Corbel" panose="020B0503020204020204"/>
              <a:ea typeface="+mn-ea"/>
              <a:cs typeface="+mn-cs"/>
            </a:endParaRPr>
          </a:p>
          <a:p>
            <a:pPr marL="114300" marR="0" lvl="0" indent="0" algn="l" defTabSz="914400" rtl="0" eaLnBrk="1" fontAlgn="auto" latinLnBrk="0" hangingPunct="1">
              <a:lnSpc>
                <a:spcPct val="90000"/>
              </a:lnSpc>
              <a:spcBef>
                <a:spcPts val="1000"/>
              </a:spcBef>
              <a:spcAft>
                <a:spcPts val="0"/>
              </a:spcAft>
              <a:buClrTx/>
              <a:buSzPct val="100000"/>
              <a:buFont typeface="Arial" panose="020B0604020202020204" pitchFamily="34" charset="0"/>
              <a:buNone/>
              <a:tabLst/>
              <a:defRPr/>
            </a:pPr>
            <a:endParaRPr kumimoji="0" lang="en-US" sz="2400" b="0" i="0" u="none" strike="noStrike" kern="1200" cap="none" spc="0" normalizeH="0" baseline="0" noProof="0">
              <a:ln>
                <a:noFill/>
              </a:ln>
              <a:solidFill>
                <a:srgbClr val="000000"/>
              </a:solidFill>
              <a:effectLst/>
              <a:uLnTx/>
              <a:uFillTx/>
              <a:latin typeface="Corbel" panose="020B0503020204020204"/>
              <a:ea typeface="+mn-ea"/>
              <a:cs typeface="+mn-cs"/>
            </a:endParaRPr>
          </a:p>
        </p:txBody>
      </p:sp>
      <p:graphicFrame>
        <p:nvGraphicFramePr>
          <p:cNvPr id="4" name="Table 6">
            <a:extLst>
              <a:ext uri="{FF2B5EF4-FFF2-40B4-BE49-F238E27FC236}">
                <a16:creationId xmlns:a16="http://schemas.microsoft.com/office/drawing/2014/main" id="{B792E078-B329-A73A-3DD0-C79A715BCE64}"/>
              </a:ext>
            </a:extLst>
          </p:cNvPr>
          <p:cNvGraphicFramePr>
            <a:graphicFrameLocks noGrp="1"/>
          </p:cNvGraphicFramePr>
          <p:nvPr>
            <p:extLst>
              <p:ext uri="{D42A27DB-BD31-4B8C-83A1-F6EECF244321}">
                <p14:modId xmlns:p14="http://schemas.microsoft.com/office/powerpoint/2010/main" val="4238705027"/>
              </p:ext>
            </p:extLst>
          </p:nvPr>
        </p:nvGraphicFramePr>
        <p:xfrm>
          <a:off x="1367964" y="3096978"/>
          <a:ext cx="10128914" cy="3276390"/>
        </p:xfrm>
        <a:graphic>
          <a:graphicData uri="http://schemas.openxmlformats.org/drawingml/2006/table">
            <a:tbl>
              <a:tblPr firstRow="1" bandRow="1">
                <a:tableStyleId>{5C22544A-7EE6-4342-B048-85BDC9FD1C3A}</a:tableStyleId>
              </a:tblPr>
              <a:tblGrid>
                <a:gridCol w="3719510">
                  <a:extLst>
                    <a:ext uri="{9D8B030D-6E8A-4147-A177-3AD203B41FA5}">
                      <a16:colId xmlns:a16="http://schemas.microsoft.com/office/drawing/2014/main" val="883784270"/>
                    </a:ext>
                  </a:extLst>
                </a:gridCol>
                <a:gridCol w="6409404">
                  <a:extLst>
                    <a:ext uri="{9D8B030D-6E8A-4147-A177-3AD203B41FA5}">
                      <a16:colId xmlns:a16="http://schemas.microsoft.com/office/drawing/2014/main" val="4079131803"/>
                    </a:ext>
                  </a:extLst>
                </a:gridCol>
              </a:tblGrid>
              <a:tr h="363536">
                <a:tc gridSpan="2">
                  <a:txBody>
                    <a:bodyPr/>
                    <a:lstStyle/>
                    <a:p>
                      <a:r>
                        <a:rPr lang="en-US"/>
                        <a:t>Exceptions to the Home Care Eligibility (only need 4 IADLs):</a:t>
                      </a:r>
                    </a:p>
                  </a:txBody>
                  <a:tcPr/>
                </a:tc>
                <a:tc hMerge="1">
                  <a:txBody>
                    <a:bodyPr/>
                    <a:lstStyle/>
                    <a:p>
                      <a:endParaRPr lang="en-US"/>
                    </a:p>
                  </a:txBody>
                  <a:tcPr/>
                </a:tc>
                <a:extLst>
                  <a:ext uri="{0D108BD9-81ED-4DB2-BD59-A6C34878D82A}">
                    <a16:rowId xmlns:a16="http://schemas.microsoft.com/office/drawing/2014/main" val="3024117811"/>
                  </a:ext>
                </a:extLst>
              </a:tr>
              <a:tr h="1181493">
                <a:tc>
                  <a:txBody>
                    <a:bodyPr/>
                    <a:lstStyle/>
                    <a:p>
                      <a:r>
                        <a:rPr lang="en-US"/>
                        <a:t>At Risk: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800"/>
                        <a:t>Older adults who are at risk due to a variety of factors, including, but not limited to substance abuse, mental health problems or cultural and linguistic barriers.</a:t>
                      </a:r>
                      <a:endParaRPr lang="en-US" altLang="en-US" sz="1800" dirty="0"/>
                    </a:p>
                  </a:txBody>
                  <a:tcPr/>
                </a:tc>
                <a:extLst>
                  <a:ext uri="{0D108BD9-81ED-4DB2-BD59-A6C34878D82A}">
                    <a16:rowId xmlns:a16="http://schemas.microsoft.com/office/drawing/2014/main" val="875762273"/>
                  </a:ext>
                </a:extLst>
              </a:tr>
              <a:tr h="636189">
                <a:tc>
                  <a:txBody>
                    <a:bodyPr/>
                    <a:lstStyle/>
                    <a:p>
                      <a:r>
                        <a:rPr lang="en-US"/>
                        <a:t>Protective Services: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800"/>
                        <a:t>Older adults who are receiving or are eligible to receive Protective Services.</a:t>
                      </a:r>
                      <a:endParaRPr lang="en-US" altLang="en-US" sz="1800" dirty="0"/>
                    </a:p>
                  </a:txBody>
                  <a:tcPr/>
                </a:tc>
                <a:extLst>
                  <a:ext uri="{0D108BD9-81ED-4DB2-BD59-A6C34878D82A}">
                    <a16:rowId xmlns:a16="http://schemas.microsoft.com/office/drawing/2014/main" val="2322056288"/>
                  </a:ext>
                </a:extLst>
              </a:tr>
              <a:tr h="448977">
                <a:tc>
                  <a:txBody>
                    <a:bodyPr/>
                    <a:lstStyle/>
                    <a:p>
                      <a:r>
                        <a:rPr lang="en-US"/>
                        <a:t>Congregate Housing: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800"/>
                        <a:t>Older adults residing in a Congregate Housing Facility.</a:t>
                      </a:r>
                      <a:endParaRPr lang="en-US" altLang="en-US" sz="1800" dirty="0"/>
                    </a:p>
                  </a:txBody>
                  <a:tcPr/>
                </a:tc>
                <a:extLst>
                  <a:ext uri="{0D108BD9-81ED-4DB2-BD59-A6C34878D82A}">
                    <a16:rowId xmlns:a16="http://schemas.microsoft.com/office/drawing/2014/main" val="2068606769"/>
                  </a:ext>
                </a:extLst>
              </a:tr>
              <a:tr h="636189">
                <a:tc>
                  <a:txBody>
                    <a:bodyPr/>
                    <a:lstStyle/>
                    <a:p>
                      <a:r>
                        <a:rPr lang="en-US"/>
                        <a:t>Waiver Consumers:</a:t>
                      </a:r>
                    </a:p>
                  </a:txBody>
                  <a:tcPr/>
                </a:tc>
                <a:tc>
                  <a:txBody>
                    <a:bodyPr/>
                    <a:lstStyle/>
                    <a:p>
                      <a:r>
                        <a:rPr lang="en-US" sz="1800"/>
                        <a:t>Older adults who are eligible for the Home and Community</a:t>
                      </a:r>
                      <a:r>
                        <a:rPr lang="en-US" sz="1800" baseline="0"/>
                        <a:t> B</a:t>
                      </a:r>
                      <a:r>
                        <a:rPr lang="en-US" sz="1800"/>
                        <a:t>ased Waiver Program.</a:t>
                      </a:r>
                      <a:endParaRPr lang="en-US" sz="1800" dirty="0"/>
                    </a:p>
                  </a:txBody>
                  <a:tcPr/>
                </a:tc>
                <a:extLst>
                  <a:ext uri="{0D108BD9-81ED-4DB2-BD59-A6C34878D82A}">
                    <a16:rowId xmlns:a16="http://schemas.microsoft.com/office/drawing/2014/main" val="3167797561"/>
                  </a:ext>
                </a:extLst>
              </a:tr>
            </a:tbl>
          </a:graphicData>
        </a:graphic>
      </p:graphicFrame>
      <p:pic>
        <p:nvPicPr>
          <p:cNvPr id="6" name="Picture 5">
            <a:extLst>
              <a:ext uri="{FF2B5EF4-FFF2-40B4-BE49-F238E27FC236}">
                <a16:creationId xmlns:a16="http://schemas.microsoft.com/office/drawing/2014/main" id="{AA6A48C1-E3FC-5AA3-44AB-469094D299D0}"/>
              </a:ext>
              <a:ext uri="{C183D7F6-B498-43B3-948B-1728B52AA6E4}">
                <adec:decorative xmlns:adec="http://schemas.microsoft.com/office/drawing/2017/decorative" val="1"/>
              </a:ext>
            </a:extLst>
          </p:cNvPr>
          <p:cNvPicPr>
            <a:picLocks noChangeAspect="1"/>
          </p:cNvPicPr>
          <p:nvPr/>
        </p:nvPicPr>
        <p:blipFill rotWithShape="1">
          <a:blip r:embed="rId2"/>
          <a:srcRect l="69074" t="36666" r="17037" b="50000"/>
          <a:stretch/>
        </p:blipFill>
        <p:spPr>
          <a:xfrm>
            <a:off x="9448800" y="249769"/>
            <a:ext cx="2048078" cy="1966155"/>
          </a:xfrm>
          <a:prstGeom prst="rect">
            <a:avLst/>
          </a:prstGeom>
        </p:spPr>
      </p:pic>
    </p:spTree>
    <p:extLst>
      <p:ext uri="{BB962C8B-B14F-4D97-AF65-F5344CB8AC3E}">
        <p14:creationId xmlns:p14="http://schemas.microsoft.com/office/powerpoint/2010/main" val="33485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2097F-87DD-88A6-1529-12121FF8BD37}"/>
              </a:ext>
            </a:extLst>
          </p:cNvPr>
          <p:cNvSpPr>
            <a:spLocks noGrp="1"/>
          </p:cNvSpPr>
          <p:nvPr>
            <p:ph type="title"/>
          </p:nvPr>
        </p:nvSpPr>
        <p:spPr>
          <a:xfrm>
            <a:off x="571501" y="233136"/>
            <a:ext cx="11065132" cy="398803"/>
          </a:xfrm>
        </p:spPr>
        <p:txBody>
          <a:bodyPr/>
          <a:lstStyle/>
          <a:p>
            <a:r>
              <a:rPr lang="en-US" dirty="0"/>
              <a:t>Cost Share</a:t>
            </a:r>
          </a:p>
        </p:txBody>
      </p:sp>
      <p:sp>
        <p:nvSpPr>
          <p:cNvPr id="3" name="Text Placeholder 2">
            <a:extLst>
              <a:ext uri="{FF2B5EF4-FFF2-40B4-BE49-F238E27FC236}">
                <a16:creationId xmlns:a16="http://schemas.microsoft.com/office/drawing/2014/main" id="{B339C5B7-2E99-2B57-E21A-93EE15BCD2E9}"/>
              </a:ext>
            </a:extLst>
          </p:cNvPr>
          <p:cNvSpPr txBox="1">
            <a:spLocks/>
          </p:cNvSpPr>
          <p:nvPr/>
        </p:nvSpPr>
        <p:spPr>
          <a:xfrm>
            <a:off x="555367" y="631939"/>
            <a:ext cx="11297415" cy="58395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en-US" altLang="en-US" sz="1800" b="1" i="0" u="none" strike="noStrike" kern="1200" cap="none" spc="0" normalizeH="0" baseline="0" noProof="0" dirty="0">
                <a:ln>
                  <a:noFill/>
                </a:ln>
                <a:solidFill>
                  <a:srgbClr val="000000"/>
                </a:solidFill>
                <a:effectLst/>
                <a:uLnTx/>
                <a:uFillTx/>
                <a:latin typeface="Corbel" panose="020B0503020204020204"/>
                <a:ea typeface="+mn-ea"/>
                <a:cs typeface="+mn-cs"/>
              </a:rPr>
              <a:t>Any Income </a:t>
            </a:r>
          </a:p>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en-US" altLang="en-US" sz="1800" b="1" i="0" u="none" strike="noStrike" kern="1200" cap="none" spc="0" normalizeH="0" baseline="0" noProof="0" dirty="0">
                <a:ln>
                  <a:noFill/>
                </a:ln>
                <a:solidFill>
                  <a:srgbClr val="000000"/>
                </a:solidFill>
                <a:effectLst/>
                <a:uLnTx/>
                <a:uFillTx/>
                <a:latin typeface="Corbel" panose="020B0503020204020204"/>
                <a:ea typeface="+mn-ea"/>
                <a:cs typeface="+mn-cs"/>
              </a:rPr>
              <a:t>A co-pay can only be assessed after a financial assessment has been completed </a:t>
            </a:r>
          </a:p>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en-US" altLang="en-US" sz="1800" b="1" i="0" u="none" strike="noStrike" kern="1200" cap="none" spc="0" normalizeH="0" baseline="0" noProof="0" dirty="0">
                <a:ln>
                  <a:noFill/>
                </a:ln>
                <a:solidFill>
                  <a:srgbClr val="000000"/>
                </a:solidFill>
                <a:effectLst/>
                <a:uLnTx/>
                <a:uFillTx/>
                <a:latin typeface="Corbel" panose="020B0503020204020204"/>
                <a:ea typeface="+mn-ea"/>
                <a:cs typeface="+mn-cs"/>
              </a:rPr>
              <a:t>Cost share contribution based on Income &amp; MassHealth:</a:t>
            </a:r>
            <a:r>
              <a:rPr kumimoji="0" lang="en-US" altLang="en-US" sz="1800" b="0" i="0" u="none" strike="noStrike" kern="1200" cap="none" spc="0" normalizeH="0" baseline="0" noProof="0" dirty="0">
                <a:ln>
                  <a:noFill/>
                </a:ln>
                <a:solidFill>
                  <a:srgbClr val="000000"/>
                </a:solidFill>
                <a:effectLst/>
                <a:uLnTx/>
                <a:uFillTx/>
                <a:latin typeface="Corbel" panose="020B0503020204020204"/>
                <a:ea typeface="+mn-ea"/>
                <a:cs typeface="+mn-cs"/>
              </a:rPr>
              <a:t> </a:t>
            </a:r>
          </a:p>
          <a:p>
            <a:pPr marL="685800" marR="0" lvl="1" indent="-2286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orbel" panose="020B0503020204020204"/>
                <a:ea typeface="+mn-ea"/>
                <a:cs typeface="+mn-cs"/>
              </a:rPr>
              <a:t>Annually adjusted based on cost-of-living adjustment (COLA)</a:t>
            </a:r>
          </a:p>
          <a:p>
            <a:pPr marL="685800" marR="0" lvl="1" indent="-2286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Exceptions to income: some VA benefits, pooled trust, etc.</a:t>
            </a:r>
          </a:p>
          <a:p>
            <a:pPr marL="685800" marR="0" lvl="1" indent="-2286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Corbel" panose="020B0503020204020204"/>
              <a:ea typeface="+mn-ea"/>
              <a:cs typeface="+mn-cs"/>
            </a:endParaRPr>
          </a:p>
          <a:p>
            <a:pPr marL="685800" marR="0" lvl="1" indent="-2286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Corbel" panose="020B0503020204020204"/>
              <a:ea typeface="+mn-ea"/>
              <a:cs typeface="+mn-cs"/>
            </a:endParaRPr>
          </a:p>
          <a:p>
            <a:pPr marL="685800" marR="0" lvl="1" indent="-2286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endParaRPr kumimoji="0" lang="en-US" altLang="en-US" sz="2400" b="0" i="0" u="none" strike="noStrike" kern="1200" cap="none" spc="0" normalizeH="0" baseline="0" noProof="0">
              <a:ln>
                <a:noFill/>
              </a:ln>
              <a:solidFill>
                <a:srgbClr val="000000"/>
              </a:solidFill>
              <a:effectLst/>
              <a:uLnTx/>
              <a:uFillTx/>
              <a:latin typeface="Corbel" panose="020B0503020204020204"/>
              <a:ea typeface="+mn-ea"/>
              <a:cs typeface="+mn-cs"/>
            </a:endParaRPr>
          </a:p>
          <a:p>
            <a:pPr marL="685800" marR="0" lvl="1" indent="-2286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endParaRPr kumimoji="0" lang="en-US" altLang="en-US" sz="2400" b="0" i="0" u="none" strike="noStrike" kern="1200" cap="none" spc="0" normalizeH="0" baseline="0" noProof="0">
              <a:ln>
                <a:noFill/>
              </a:ln>
              <a:solidFill>
                <a:srgbClr val="000000"/>
              </a:solidFill>
              <a:effectLst/>
              <a:uLnTx/>
              <a:uFillTx/>
              <a:latin typeface="Corbel" panose="020B0503020204020204"/>
              <a:ea typeface="+mn-ea"/>
              <a:cs typeface="+mn-cs"/>
            </a:endParaRPr>
          </a:p>
          <a:p>
            <a:pPr marL="685800" marR="0" lvl="1" indent="-2286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endParaRPr kumimoji="0" lang="en-US" altLang="en-US" sz="2400" b="0" i="0" u="none" strike="noStrike" kern="1200" cap="none" spc="0" normalizeH="0" baseline="0" noProof="0">
              <a:ln>
                <a:noFill/>
              </a:ln>
              <a:solidFill>
                <a:srgbClr val="000000"/>
              </a:solidFill>
              <a:effectLst/>
              <a:uLnTx/>
              <a:uFillTx/>
              <a:latin typeface="Corbel" panose="020B0503020204020204"/>
              <a:ea typeface="+mn-ea"/>
              <a:cs typeface="+mn-cs"/>
            </a:endParaRPr>
          </a:p>
          <a:p>
            <a:pPr marL="114300" marR="0" lvl="0" indent="0" algn="l" defTabSz="914400" rtl="0" eaLnBrk="1" fontAlgn="auto" latinLnBrk="0" hangingPunct="1">
              <a:lnSpc>
                <a:spcPct val="90000"/>
              </a:lnSpc>
              <a:spcBef>
                <a:spcPts val="1000"/>
              </a:spcBef>
              <a:spcAft>
                <a:spcPts val="0"/>
              </a:spcAft>
              <a:buClrTx/>
              <a:buSzPct val="100000"/>
              <a:buFont typeface="Arial" panose="020B0604020202020204" pitchFamily="34" charset="0"/>
              <a:buNone/>
              <a:tabLst/>
              <a:defRPr/>
            </a:pPr>
            <a:endParaRPr kumimoji="0" lang="en-US" sz="2400" b="0" i="0" u="none" strike="noStrike" kern="1200" cap="none" spc="0" normalizeH="0" baseline="0" noProof="0">
              <a:ln>
                <a:noFill/>
              </a:ln>
              <a:solidFill>
                <a:srgbClr val="000000"/>
              </a:solidFill>
              <a:effectLst/>
              <a:uLnTx/>
              <a:uFillTx/>
              <a:latin typeface="Corbel" panose="020B0503020204020204"/>
              <a:ea typeface="+mn-ea"/>
              <a:cs typeface="+mn-cs"/>
            </a:endParaRPr>
          </a:p>
        </p:txBody>
      </p:sp>
      <p:graphicFrame>
        <p:nvGraphicFramePr>
          <p:cNvPr id="4" name="Table 5">
            <a:extLst>
              <a:ext uri="{FF2B5EF4-FFF2-40B4-BE49-F238E27FC236}">
                <a16:creationId xmlns:a16="http://schemas.microsoft.com/office/drawing/2014/main" id="{7F74AB59-F3CC-073C-4CA9-28C79263ECC4}"/>
              </a:ext>
            </a:extLst>
          </p:cNvPr>
          <p:cNvGraphicFramePr>
            <a:graphicFrameLocks noGrp="1"/>
          </p:cNvGraphicFramePr>
          <p:nvPr>
            <p:extLst>
              <p:ext uri="{D42A27DB-BD31-4B8C-83A1-F6EECF244321}">
                <p14:modId xmlns:p14="http://schemas.microsoft.com/office/powerpoint/2010/main" val="3882154499"/>
              </p:ext>
            </p:extLst>
          </p:nvPr>
        </p:nvGraphicFramePr>
        <p:xfrm>
          <a:off x="339219" y="2390003"/>
          <a:ext cx="11648565" cy="3863152"/>
        </p:xfrm>
        <a:graphic>
          <a:graphicData uri="http://schemas.openxmlformats.org/drawingml/2006/table">
            <a:tbl>
              <a:tblPr firstRow="1" bandRow="1">
                <a:tableStyleId>{B301B821-A1FF-4177-AEE7-76D212191A09}</a:tableStyleId>
              </a:tblPr>
              <a:tblGrid>
                <a:gridCol w="3437253">
                  <a:extLst>
                    <a:ext uri="{9D8B030D-6E8A-4147-A177-3AD203B41FA5}">
                      <a16:colId xmlns:a16="http://schemas.microsoft.com/office/drawing/2014/main" val="1925434786"/>
                    </a:ext>
                  </a:extLst>
                </a:gridCol>
                <a:gridCol w="4114800">
                  <a:extLst>
                    <a:ext uri="{9D8B030D-6E8A-4147-A177-3AD203B41FA5}">
                      <a16:colId xmlns:a16="http://schemas.microsoft.com/office/drawing/2014/main" val="1708771124"/>
                    </a:ext>
                  </a:extLst>
                </a:gridCol>
                <a:gridCol w="4096512">
                  <a:extLst>
                    <a:ext uri="{9D8B030D-6E8A-4147-A177-3AD203B41FA5}">
                      <a16:colId xmlns:a16="http://schemas.microsoft.com/office/drawing/2014/main" val="4222294267"/>
                    </a:ext>
                  </a:extLst>
                </a:gridCol>
              </a:tblGrid>
              <a:tr h="479872">
                <a:tc gridSpan="3">
                  <a:txBody>
                    <a:bodyPr/>
                    <a:lstStyle/>
                    <a:p>
                      <a:pPr algn="ctr"/>
                      <a:r>
                        <a:rPr lang="en-US" altLang="en-US" sz="1800"/>
                        <a:t>2026 Cost Share Schedule </a:t>
                      </a:r>
                      <a:endParaRPr lang="en-US" sz="1800"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4212622"/>
                  </a:ext>
                </a:extLst>
              </a:tr>
              <a:tr h="11177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800" b="1">
                          <a:solidFill>
                            <a:schemeClr val="bg1"/>
                          </a:solidFill>
                        </a:rPr>
                        <a:t>Voluntary Donation</a:t>
                      </a:r>
                    </a:p>
                    <a:p>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2A7"/>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800" b="1">
                          <a:solidFill>
                            <a:schemeClr val="bg1"/>
                          </a:solidFill>
                        </a:rPr>
                        <a:t>Fixed Monthly Max Copay (</a:t>
                      </a:r>
                      <a:r>
                        <a:rPr lang="en-US" altLang="en-US" sz="1800">
                          <a:solidFill>
                            <a:schemeClr val="bg1"/>
                          </a:solidFill>
                        </a:rPr>
                        <a:t>ranges from $10-$199,</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800">
                          <a:solidFill>
                            <a:schemeClr val="bg1"/>
                          </a:solidFill>
                        </a:rPr>
                        <a:t>not to exceed actual cost of qualifying services)</a:t>
                      </a:r>
                      <a:endParaRPr lang="en-US" alt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2A7"/>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800" b="1">
                          <a:solidFill>
                            <a:schemeClr val="bg1"/>
                          </a:solidFill>
                        </a:rPr>
                        <a:t>% Based Monthly Copay (</a:t>
                      </a:r>
                      <a:r>
                        <a:rPr lang="en-US" altLang="en-US" sz="1800">
                          <a:solidFill>
                            <a:schemeClr val="bg1"/>
                          </a:solidFill>
                        </a:rPr>
                        <a:t>based on qualifying services received)</a:t>
                      </a:r>
                    </a:p>
                    <a:p>
                      <a:endParaRPr lang="en-US" sz="18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2A7"/>
                    </a:solidFill>
                  </a:tcPr>
                </a:tc>
                <a:extLst>
                  <a:ext uri="{0D108BD9-81ED-4DB2-BD59-A6C34878D82A}">
                    <a16:rowId xmlns:a16="http://schemas.microsoft.com/office/drawing/2014/main" val="2034074167"/>
                  </a:ext>
                </a:extLst>
              </a:tr>
              <a:tr h="859770">
                <a:tc>
                  <a:txBody>
                    <a:bodyPr/>
                    <a:lstStyle/>
                    <a:p>
                      <a:r>
                        <a:rPr lang="en-US" sz="1800"/>
                        <a:t>Individuals whose annual income is below $16,291.00</a:t>
                      </a:r>
                    </a:p>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a:t>Based on a sliding scale, Individuals</a:t>
                      </a:r>
                      <a:r>
                        <a:rPr lang="en-US" sz="1800" baseline="0"/>
                        <a:t> whose annual income is $16,292.00 – $36,598.00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800"/>
                        <a:t>Based on a sliding scale, Individuals whose annual income is $36,599.00 </a:t>
                      </a:r>
                      <a:r>
                        <a:rPr lang="en-US" sz="1800" baseline="0"/>
                        <a:t>and above</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604525290"/>
                  </a:ext>
                </a:extLst>
              </a:tr>
              <a:tr h="601839">
                <a:tc>
                  <a:txBody>
                    <a:bodyPr/>
                    <a:lstStyle/>
                    <a:p>
                      <a:r>
                        <a:rPr lang="en-US" sz="1800"/>
                        <a:t>A couple whose annual income is below $21,939.00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a:t>Based on sliding</a:t>
                      </a:r>
                      <a:r>
                        <a:rPr lang="en-US" sz="1800" baseline="0"/>
                        <a:t> scale, A couple whose annual income is $21,940.00 - $51,785.00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800"/>
                        <a:t>Based on a sliding scale, A couple whose annual income is $51,786.00  and above</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2"/>
                  </a:ext>
                </a:extLst>
              </a:tr>
              <a:tr h="601839">
                <a:tc gridSpan="3">
                  <a:txBody>
                    <a:bodyPr/>
                    <a:lstStyle/>
                    <a:p>
                      <a:pPr algn="ctr"/>
                      <a:r>
                        <a:rPr lang="en-US" sz="1800" b="1" dirty="0"/>
                        <a:t>MassHealth members whose income is at or below 300% SSI FBR ($2,982.00/month</a:t>
                      </a:r>
                      <a:r>
                        <a:rPr lang="en-US" sz="1800" b="1" baseline="0" dirty="0"/>
                        <a:t> in 2026) will not have a copayment for Home Care Services, including Medicare Savings Plan</a:t>
                      </a:r>
                      <a:endParaRPr lang="en-US" sz="1800" b="1" dirty="0"/>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3567540"/>
                  </a:ext>
                </a:extLst>
              </a:tr>
            </a:tbl>
          </a:graphicData>
        </a:graphic>
      </p:graphicFrame>
    </p:spTree>
    <p:extLst>
      <p:ext uri="{BB962C8B-B14F-4D97-AF65-F5344CB8AC3E}">
        <p14:creationId xmlns:p14="http://schemas.microsoft.com/office/powerpoint/2010/main" val="299449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CD491-CBEC-7299-B0A5-D5E8F47AC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C4B7C-7075-A80C-17EE-D0C18CFFE746}"/>
              </a:ext>
            </a:extLst>
          </p:cNvPr>
          <p:cNvSpPr>
            <a:spLocks noGrp="1"/>
          </p:cNvSpPr>
          <p:nvPr>
            <p:ph type="title"/>
          </p:nvPr>
        </p:nvSpPr>
        <p:spPr>
          <a:xfrm>
            <a:off x="451758" y="223611"/>
            <a:ext cx="11065132" cy="398803"/>
          </a:xfrm>
        </p:spPr>
        <p:txBody>
          <a:bodyPr/>
          <a:lstStyle/>
          <a:p>
            <a:r>
              <a:rPr lang="en-US" sz="3600"/>
              <a:t>Home Care Rate Structure – AGE Reimbursement Rates</a:t>
            </a:r>
          </a:p>
        </p:txBody>
      </p:sp>
      <p:graphicFrame>
        <p:nvGraphicFramePr>
          <p:cNvPr id="4" name="Diagram 3" descr="Describe home care rate structure">
            <a:extLst>
              <a:ext uri="{FF2B5EF4-FFF2-40B4-BE49-F238E27FC236}">
                <a16:creationId xmlns:a16="http://schemas.microsoft.com/office/drawing/2014/main" id="{F58E8B61-214F-F980-EDA4-33B8F063A6D6}"/>
              </a:ext>
            </a:extLst>
          </p:cNvPr>
          <p:cNvGraphicFramePr/>
          <p:nvPr>
            <p:extLst>
              <p:ext uri="{D42A27DB-BD31-4B8C-83A1-F6EECF244321}">
                <p14:modId xmlns:p14="http://schemas.microsoft.com/office/powerpoint/2010/main" val="3302493291"/>
              </p:ext>
            </p:extLst>
          </p:nvPr>
        </p:nvGraphicFramePr>
        <p:xfrm>
          <a:off x="451758" y="849086"/>
          <a:ext cx="5840185" cy="4148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descr="Describe rate amounts">
            <a:extLst>
              <a:ext uri="{FF2B5EF4-FFF2-40B4-BE49-F238E27FC236}">
                <a16:creationId xmlns:a16="http://schemas.microsoft.com/office/drawing/2014/main" id="{64DF1BEA-631B-263A-4460-BE14D796796F}"/>
              </a:ext>
            </a:extLst>
          </p:cNvPr>
          <p:cNvGraphicFramePr/>
          <p:nvPr>
            <p:extLst>
              <p:ext uri="{D42A27DB-BD31-4B8C-83A1-F6EECF244321}">
                <p14:modId xmlns:p14="http://schemas.microsoft.com/office/powerpoint/2010/main" val="4035563896"/>
              </p:ext>
            </p:extLst>
          </p:nvPr>
        </p:nvGraphicFramePr>
        <p:xfrm>
          <a:off x="6773046" y="710392"/>
          <a:ext cx="5020216" cy="54222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Picture 12">
            <a:extLst>
              <a:ext uri="{FF2B5EF4-FFF2-40B4-BE49-F238E27FC236}">
                <a16:creationId xmlns:a16="http://schemas.microsoft.com/office/drawing/2014/main" id="{24853C09-44C8-CC63-631B-A0ADF47D8E88}"/>
              </a:ext>
              <a:ext uri="{C183D7F6-B498-43B3-948B-1728B52AA6E4}">
                <adec:decorative xmlns:adec="http://schemas.microsoft.com/office/drawing/2017/decorative" val="1"/>
              </a:ext>
            </a:extLst>
          </p:cNvPr>
          <p:cNvPicPr>
            <a:picLocks noChangeAspect="1"/>
          </p:cNvPicPr>
          <p:nvPr/>
        </p:nvPicPr>
        <p:blipFill rotWithShape="1">
          <a:blip r:embed="rId13"/>
          <a:srcRect l="52454" t="50093" r="35439" b="35278"/>
          <a:stretch/>
        </p:blipFill>
        <p:spPr>
          <a:xfrm>
            <a:off x="4485459" y="4154473"/>
            <a:ext cx="1806484" cy="2182981"/>
          </a:xfrm>
          <a:prstGeom prst="rect">
            <a:avLst/>
          </a:prstGeom>
        </p:spPr>
      </p:pic>
    </p:spTree>
    <p:extLst>
      <p:ext uri="{BB962C8B-B14F-4D97-AF65-F5344CB8AC3E}">
        <p14:creationId xmlns:p14="http://schemas.microsoft.com/office/powerpoint/2010/main" val="173824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FE87A-A2E0-AE85-F789-8A8E8A655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181AC1-6159-1262-FA99-5CC112C5BC70}"/>
              </a:ext>
            </a:extLst>
          </p:cNvPr>
          <p:cNvSpPr>
            <a:spLocks noGrp="1"/>
          </p:cNvSpPr>
          <p:nvPr>
            <p:ph type="title"/>
          </p:nvPr>
        </p:nvSpPr>
        <p:spPr/>
        <p:txBody>
          <a:bodyPr/>
          <a:lstStyle/>
          <a:p>
            <a:r>
              <a:rPr lang="en-US" sz="3600" dirty="0">
                <a:solidFill>
                  <a:schemeClr val="accent6"/>
                </a:solidFill>
                <a:latin typeface="Helvetica" panose="020B0604020202020204" pitchFamily="34" charset="0"/>
                <a:cs typeface="Helvetica" panose="020B0604020202020204" pitchFamily="34" charset="0"/>
              </a:rPr>
              <a:t>Welcome &amp; Meeting Logistics </a:t>
            </a:r>
            <a:endParaRPr lang="en-US" sz="3600" dirty="0">
              <a:solidFill>
                <a:schemeClr val="accent6"/>
              </a:solidFill>
              <a:highlight>
                <a:srgbClr val="FFFF00"/>
              </a:highlight>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0B076667-55A1-86FD-ABB9-3C85BCE04F85}"/>
              </a:ext>
              <a:ext uri="{C183D7F6-B498-43B3-948B-1728B52AA6E4}">
                <adec:decorative xmlns:adec="http://schemas.microsoft.com/office/drawing/2017/decorative" val="1"/>
              </a:ext>
            </a:extLst>
          </p:cNvPr>
          <p:cNvSpPr txBox="1"/>
          <p:nvPr/>
        </p:nvSpPr>
        <p:spPr>
          <a:xfrm>
            <a:off x="571501" y="802767"/>
            <a:ext cx="11201988" cy="5170646"/>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Pct val="100000"/>
              <a:buFontTx/>
              <a:buNone/>
              <a:tabLst/>
              <a:defRPr/>
            </a:pPr>
            <a:r>
              <a:rPr kumimoji="0" lang="en-US" sz="2400" b="1" i="0" u="none" strike="noStrike" kern="1200" cap="none" spc="0" normalizeH="0" baseline="0" noProof="0">
                <a:ln>
                  <a:noFill/>
                </a:ln>
                <a:solidFill>
                  <a:srgbClr val="141D45"/>
                </a:solidFill>
                <a:effectLst/>
                <a:uLnTx/>
                <a:uFillTx/>
                <a:latin typeface="Helvetica" panose="020B0604020202020204" pitchFamily="34" charset="0"/>
                <a:cs typeface="Helvetica" panose="020B0604020202020204" pitchFamily="34" charset="0"/>
              </a:rPr>
              <a:t>Commonwealth Procedures &amp; Open Meeting</a:t>
            </a:r>
            <a:r>
              <a:rPr lang="en-US" sz="2400" b="1">
                <a:solidFill>
                  <a:srgbClr val="141D45"/>
                </a:solidFill>
                <a:latin typeface="Helvetica" panose="020B0604020202020204" pitchFamily="34" charset="0"/>
                <a:cs typeface="Helvetica" panose="020B0604020202020204" pitchFamily="34" charset="0"/>
              </a:rPr>
              <a:t> Law</a:t>
            </a:r>
            <a:endParaRPr kumimoji="0" lang="en-US" sz="2400" b="1" i="0" u="none" strike="noStrike" kern="1200" cap="none" spc="0" normalizeH="0" baseline="0" noProof="0">
              <a:ln>
                <a:noFill/>
              </a:ln>
              <a:solidFill>
                <a:srgbClr val="141D45"/>
              </a:solidFill>
              <a:effectLst/>
              <a:uLnTx/>
              <a:uFillTx/>
              <a:latin typeface="Helvetica" panose="020B0604020202020204" pitchFamily="34" charset="0"/>
              <a:cs typeface="Helvetica"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b="1">
                <a:solidFill>
                  <a:srgbClr val="141D45"/>
                </a:solidFill>
                <a:latin typeface="Helvetica" panose="020B0604020202020204" pitchFamily="34" charset="0"/>
                <a:cs typeface="Helvetica" panose="020B0604020202020204" pitchFamily="34" charset="0"/>
              </a:rPr>
              <a:t>This Meeting is being recorded </a:t>
            </a:r>
            <a:r>
              <a:rPr lang="en-US">
                <a:solidFill>
                  <a:srgbClr val="141D45"/>
                </a:solidFill>
                <a:latin typeface="Helvetica" panose="020B0604020202020204" pitchFamily="34" charset="0"/>
                <a:cs typeface="Helvetica" panose="020B0604020202020204" pitchFamily="34" charset="0"/>
              </a:rPr>
              <a:t>by agency staff for the sole purpose of drafting meeting minutes.</a:t>
            </a:r>
          </a:p>
          <a:p>
            <a:pPr marL="457200" marR="0" lvl="0" indent="-457200"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b="1">
                <a:solidFill>
                  <a:srgbClr val="141D45"/>
                </a:solidFill>
                <a:latin typeface="Helvetica" panose="020B0604020202020204" pitchFamily="34" charset="0"/>
                <a:ea typeface="Calibri"/>
                <a:cs typeface="Helvetica" panose="020B0604020202020204" pitchFamily="34" charset="0"/>
              </a:rPr>
              <a:t>Agency policy prohibits the use of Artificial Intelligence </a:t>
            </a:r>
            <a:r>
              <a:rPr lang="en-US">
                <a:solidFill>
                  <a:srgbClr val="141D45"/>
                </a:solidFill>
                <a:latin typeface="Helvetica" panose="020B0604020202020204" pitchFamily="34" charset="0"/>
                <a:ea typeface="Calibri"/>
                <a:cs typeface="Helvetica" panose="020B0604020202020204" pitchFamily="34" charset="0"/>
              </a:rPr>
              <a:t>for note-taking or otherwise, including the use of "bots" that summarize the meeting or otherwise monitor or record participants, or other AI tools. We appreciate your cooperation in ensuring that all discussions remain authentic and in line with our agency's guidelines.</a:t>
            </a:r>
          </a:p>
          <a:p>
            <a:pPr marL="457200" marR="0" lvl="0" indent="-457200"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b="1">
                <a:solidFill>
                  <a:srgbClr val="141D45"/>
                </a:solidFill>
                <a:latin typeface="Helvetica" panose="020B0604020202020204" pitchFamily="34" charset="0"/>
                <a:ea typeface="Calibri"/>
                <a:cs typeface="Helvetica" panose="020B0604020202020204" pitchFamily="34" charset="0"/>
              </a:rPr>
              <a:t>This meeting is subject to our state's Open Meeting Law, </a:t>
            </a:r>
            <a:r>
              <a:rPr lang="en-US">
                <a:solidFill>
                  <a:srgbClr val="141D45"/>
                </a:solidFill>
                <a:latin typeface="Helvetica" panose="020B0604020202020204" pitchFamily="34" charset="0"/>
                <a:ea typeface="Calibri"/>
                <a:cs typeface="Helvetica" panose="020B0604020202020204" pitchFamily="34" charset="0"/>
              </a:rPr>
              <a:t>any votes taken during the meeting will be conducted via roll-call vote</a:t>
            </a:r>
            <a:r>
              <a:rPr lang="en-US" dirty="0">
                <a:solidFill>
                  <a:srgbClr val="141D45"/>
                </a:solidFill>
                <a:latin typeface="Helvetica" panose="020B0604020202020204" pitchFamily="34" charset="0"/>
                <a:ea typeface="Calibri"/>
                <a:cs typeface="Helvetica" panose="020B0604020202020204" pitchFamily="34" charset="0"/>
              </a:rPr>
              <a:t>:</a:t>
            </a:r>
            <a:r>
              <a:rPr lang="en-US">
                <a:solidFill>
                  <a:srgbClr val="141D45"/>
                </a:solidFill>
                <a:latin typeface="Helvetica" panose="020B0604020202020204" pitchFamily="34" charset="0"/>
                <a:ea typeface="Calibri"/>
                <a:cs typeface="Helvetica" panose="020B0604020202020204" pitchFamily="34" charset="0"/>
              </a:rPr>
              <a:t> </a:t>
            </a:r>
          </a:p>
          <a:p>
            <a:pPr marL="914400" lvl="1" indent="-457200">
              <a:buSzPct val="100000"/>
              <a:buFont typeface="Arial" panose="020B0604020202020204" pitchFamily="34" charset="0"/>
              <a:buChar char="•"/>
              <a:defRPr/>
            </a:pPr>
            <a:r>
              <a:rPr lang="en-US">
                <a:solidFill>
                  <a:srgbClr val="141D45"/>
                </a:solidFill>
                <a:latin typeface="Helvetica" panose="020B0604020202020204" pitchFamily="34" charset="0"/>
                <a:ea typeface="Calibri"/>
                <a:cs typeface="Helvetica" panose="020B0604020202020204" pitchFamily="34" charset="0"/>
              </a:rPr>
              <a:t>When conducting a vote, we will ask for a motion to approve followed by a second (i.e., a 2nd person in favor of the motion). If there is a motion and it is seconded, we will proceed to a vote.</a:t>
            </a:r>
          </a:p>
          <a:p>
            <a:pPr marL="914400" lvl="1" indent="-457200">
              <a:buSzPct val="100000"/>
              <a:buFont typeface="Arial" panose="020B0604020202020204" pitchFamily="34" charset="0"/>
              <a:buChar char="•"/>
              <a:defRPr/>
            </a:pPr>
            <a:r>
              <a:rPr lang="en-US">
                <a:solidFill>
                  <a:srgbClr val="141D45"/>
                </a:solidFill>
                <a:latin typeface="Helvetica" panose="020B0604020202020204" pitchFamily="34" charset="0"/>
                <a:ea typeface="Calibri"/>
                <a:cs typeface="Helvetica" panose="020B0604020202020204" pitchFamily="34" charset="0"/>
              </a:rPr>
              <a:t>During a roll call, each member's name will be called and they will say how they wish to vote.</a:t>
            </a:r>
            <a:endParaRPr lang="en-US">
              <a:latin typeface="Helvetica" panose="020B0604020202020204" pitchFamily="34" charset="0"/>
              <a:cs typeface="Helvetica" panose="020B0604020202020204" pitchFamily="34" charset="0"/>
            </a:endParaRPr>
          </a:p>
          <a:p>
            <a:pPr marL="914400" lvl="1" indent="-457200">
              <a:buSzPct val="100000"/>
              <a:buFont typeface="Arial" panose="020B0604020202020204" pitchFamily="34" charset="0"/>
              <a:buChar char="•"/>
              <a:defRPr/>
            </a:pPr>
            <a:r>
              <a:rPr lang="en-US">
                <a:solidFill>
                  <a:srgbClr val="141D45"/>
                </a:solidFill>
                <a:latin typeface="Helvetica" panose="020B0604020202020204" pitchFamily="34" charset="0"/>
                <a:ea typeface="Calibri"/>
                <a:cs typeface="Helvetica" panose="020B0604020202020204" pitchFamily="34" charset="0"/>
              </a:rPr>
              <a:t>Voting in favor of a motion, Council members should say Aye or Yes. Members wishing to vote against a motion should say Nay or No. Members can abstain, by saying abstain. </a:t>
            </a:r>
            <a:endParaRPr lang="en-US">
              <a:latin typeface="Helvetica" panose="020B0604020202020204" pitchFamily="34" charset="0"/>
              <a:cs typeface="Helvetica" panose="020B0604020202020204" pitchFamily="34" charset="0"/>
            </a:endParaRPr>
          </a:p>
          <a:p>
            <a:pPr marL="914400" lvl="1" indent="-457200">
              <a:buSzPct val="100000"/>
              <a:buFont typeface="Arial" panose="020B0604020202020204" pitchFamily="34" charset="0"/>
              <a:buChar char="•"/>
              <a:defRPr/>
            </a:pPr>
            <a:r>
              <a:rPr lang="en-US">
                <a:solidFill>
                  <a:srgbClr val="141D45"/>
                </a:solidFill>
                <a:latin typeface="Helvetica" panose="020B0604020202020204" pitchFamily="34" charset="0"/>
                <a:ea typeface="Calibri"/>
                <a:cs typeface="Helvetica" panose="020B0604020202020204" pitchFamily="34" charset="0"/>
              </a:rPr>
              <a:t>In addition, we request all meeting attendees who are not on the Council stay muted unless called upon to speak by the Council Chair. </a:t>
            </a:r>
          </a:p>
          <a:p>
            <a:pPr marL="457200" indent="-457200">
              <a:buSzPct val="100000"/>
              <a:buFont typeface="Arial" panose="020B0604020202020204" pitchFamily="34" charset="0"/>
              <a:buChar char="•"/>
              <a:defRPr/>
            </a:pPr>
            <a:r>
              <a:rPr lang="en-US" b="1">
                <a:solidFill>
                  <a:srgbClr val="141D45"/>
                </a:solidFill>
                <a:latin typeface="Helvetica" panose="020B0604020202020204" pitchFamily="34" charset="0"/>
                <a:ea typeface="Calibri"/>
                <a:cs typeface="Helvetica" panose="020B0604020202020204" pitchFamily="34" charset="0"/>
              </a:rPr>
              <a:t>We request that Council members remain muted </a:t>
            </a:r>
            <a:r>
              <a:rPr lang="en-US">
                <a:solidFill>
                  <a:srgbClr val="141D45"/>
                </a:solidFill>
                <a:latin typeface="Helvetica" panose="020B0604020202020204" pitchFamily="34" charset="0"/>
                <a:ea typeface="Calibri"/>
                <a:cs typeface="Helvetica" panose="020B0604020202020204" pitchFamily="34" charset="0"/>
              </a:rPr>
              <a:t>unless you are about to speak. We ask that you use the "raise hand" function or physically raise your hand unmute yourself when you would like to speak during the open discussion portions of the meeting. </a:t>
            </a:r>
          </a:p>
        </p:txBody>
      </p:sp>
    </p:spTree>
    <p:extLst>
      <p:ext uri="{BB962C8B-B14F-4D97-AF65-F5344CB8AC3E}">
        <p14:creationId xmlns:p14="http://schemas.microsoft.com/office/powerpoint/2010/main" val="3074538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8AB2-2E8C-CB3B-16A4-DD64B0442295}"/>
              </a:ext>
            </a:extLst>
          </p:cNvPr>
          <p:cNvSpPr>
            <a:spLocks noGrp="1"/>
          </p:cNvSpPr>
          <p:nvPr>
            <p:ph type="title"/>
          </p:nvPr>
        </p:nvSpPr>
        <p:spPr/>
        <p:txBody>
          <a:bodyPr/>
          <a:lstStyle/>
          <a:p>
            <a:r>
              <a:rPr lang="en-US"/>
              <a:t>Home Care Services</a:t>
            </a:r>
          </a:p>
        </p:txBody>
      </p:sp>
      <p:graphicFrame>
        <p:nvGraphicFramePr>
          <p:cNvPr id="4" name="Content Placeholder 3" descr="Describe Home Care Program Services">
            <a:extLst>
              <a:ext uri="{FF2B5EF4-FFF2-40B4-BE49-F238E27FC236}">
                <a16:creationId xmlns:a16="http://schemas.microsoft.com/office/drawing/2014/main" id="{3CDBEC4C-0DA5-E60E-3666-66EBA4B34DA1}"/>
              </a:ext>
            </a:extLst>
          </p:cNvPr>
          <p:cNvGraphicFramePr>
            <a:graphicFrameLocks noGrp="1"/>
          </p:cNvGraphicFramePr>
          <p:nvPr>
            <p:ph sz="half" idx="1"/>
            <p:extLst>
              <p:ext uri="{D42A27DB-BD31-4B8C-83A1-F6EECF244321}">
                <p14:modId xmlns:p14="http://schemas.microsoft.com/office/powerpoint/2010/main" val="3076002343"/>
              </p:ext>
            </p:extLst>
          </p:nvPr>
        </p:nvGraphicFramePr>
        <p:xfrm>
          <a:off x="293914" y="698614"/>
          <a:ext cx="11789229" cy="553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6817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F6E1E-FB15-58DE-B101-1B3CF65B32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DDB4D-DFB1-EF6A-0FA2-96980B3D30D3}"/>
              </a:ext>
            </a:extLst>
          </p:cNvPr>
          <p:cNvSpPr>
            <a:spLocks noGrp="1"/>
          </p:cNvSpPr>
          <p:nvPr>
            <p:ph type="title"/>
          </p:nvPr>
        </p:nvSpPr>
        <p:spPr>
          <a:xfrm>
            <a:off x="303270" y="206784"/>
            <a:ext cx="11065132" cy="398803"/>
          </a:xfrm>
        </p:spPr>
        <p:txBody>
          <a:bodyPr/>
          <a:lstStyle/>
          <a:p>
            <a:r>
              <a:rPr lang="en-US" dirty="0"/>
              <a:t>Home Care Programs and Care Plan Examples</a:t>
            </a:r>
          </a:p>
        </p:txBody>
      </p:sp>
      <p:graphicFrame>
        <p:nvGraphicFramePr>
          <p:cNvPr id="4" name="Content Placeholder 3" descr="Describe Care Plans">
            <a:extLst>
              <a:ext uri="{FF2B5EF4-FFF2-40B4-BE49-F238E27FC236}">
                <a16:creationId xmlns:a16="http://schemas.microsoft.com/office/drawing/2014/main" id="{2CE4D315-9715-71C5-1A93-D122EBA6786F}"/>
              </a:ext>
            </a:extLst>
          </p:cNvPr>
          <p:cNvGraphicFramePr>
            <a:graphicFrameLocks noGrp="1"/>
          </p:cNvGraphicFramePr>
          <p:nvPr>
            <p:ph sz="half" idx="1"/>
            <p:extLst>
              <p:ext uri="{D42A27DB-BD31-4B8C-83A1-F6EECF244321}">
                <p14:modId xmlns:p14="http://schemas.microsoft.com/office/powerpoint/2010/main" val="1154425925"/>
              </p:ext>
            </p:extLst>
          </p:nvPr>
        </p:nvGraphicFramePr>
        <p:xfrm>
          <a:off x="571500" y="675938"/>
          <a:ext cx="11438363" cy="5501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TextBox 38">
            <a:extLst>
              <a:ext uri="{FF2B5EF4-FFF2-40B4-BE49-F238E27FC236}">
                <a16:creationId xmlns:a16="http://schemas.microsoft.com/office/drawing/2014/main" id="{85285DB3-2B87-203F-CF88-0F67A7F50C62}"/>
              </a:ext>
            </a:extLst>
          </p:cNvPr>
          <p:cNvSpPr txBox="1"/>
          <p:nvPr/>
        </p:nvSpPr>
        <p:spPr>
          <a:xfrm>
            <a:off x="1786619" y="5990521"/>
            <a:ext cx="64511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lt"/>
                <a:cs typeface="+mn-lt"/>
              </a:rPr>
              <a:t>*CDC wage per hour – $19.50 (Consumer Cost: $21.72 with EEC)</a:t>
            </a:r>
          </a:p>
        </p:txBody>
      </p:sp>
      <p:sp>
        <p:nvSpPr>
          <p:cNvPr id="5" name="TextBox 4">
            <a:extLst>
              <a:ext uri="{FF2B5EF4-FFF2-40B4-BE49-F238E27FC236}">
                <a16:creationId xmlns:a16="http://schemas.microsoft.com/office/drawing/2014/main" id="{8EB559A9-6C6D-00A8-5FDE-C2ADDC863E58}"/>
              </a:ext>
            </a:extLst>
          </p:cNvPr>
          <p:cNvSpPr txBox="1"/>
          <p:nvPr/>
        </p:nvSpPr>
        <p:spPr>
          <a:xfrm>
            <a:off x="2835026" y="6317664"/>
            <a:ext cx="7570355" cy="815608"/>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orbel" panose="020B0503020204020204"/>
                <a:ea typeface="+mn-ea"/>
                <a:cs typeface="+mn-cs"/>
              </a:rPr>
              <a:t>*Sample Care Plans Based on Program above. ASAPs develop service plans based on a Consumer's assessed need and support system, and the cost-of-service plans are generally within or around the value of the capitated bundled rate that AGE pays to ASAPs, but ASAPs may employ flexibility related to an individual's service plan cost.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38" name="Picture 37">
            <a:extLst>
              <a:ext uri="{FF2B5EF4-FFF2-40B4-BE49-F238E27FC236}">
                <a16:creationId xmlns:a16="http://schemas.microsoft.com/office/drawing/2014/main" id="{144B7A31-45A5-77C0-C38D-CA57B61FD45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825" y="4758625"/>
            <a:ext cx="1479603" cy="1693189"/>
          </a:xfrm>
          <a:prstGeom prst="rect">
            <a:avLst/>
          </a:prstGeom>
        </p:spPr>
      </p:pic>
    </p:spTree>
    <p:extLst>
      <p:ext uri="{BB962C8B-B14F-4D97-AF65-F5344CB8AC3E}">
        <p14:creationId xmlns:p14="http://schemas.microsoft.com/office/powerpoint/2010/main" val="1970670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15" y="175827"/>
            <a:ext cx="12041170" cy="482283"/>
          </a:xfrm>
        </p:spPr>
        <p:txBody>
          <a:bodyPr/>
          <a:lstStyle/>
          <a:p>
            <a:pPr algn="l"/>
            <a:r>
              <a:rPr lang="en-US" sz="3200" b="1">
                <a:solidFill>
                  <a:schemeClr val="accent2"/>
                </a:solidFill>
                <a:latin typeface="+mn-lt"/>
              </a:rPr>
              <a:t>Self-Directed Service Delivery Option within the Home Care Program </a:t>
            </a:r>
          </a:p>
        </p:txBody>
      </p:sp>
      <p:sp>
        <p:nvSpPr>
          <p:cNvPr id="8" name="Slide Number Placeholder 7">
            <a:extLst>
              <a:ext uri="{FF2B5EF4-FFF2-40B4-BE49-F238E27FC236}">
                <a16:creationId xmlns:a16="http://schemas.microsoft.com/office/drawing/2014/main" id="{3536EBC0-6108-48DF-9C98-9DD57B4E8060}"/>
              </a:ext>
              <a:ext uri="{C183D7F6-B498-43B3-948B-1728B52AA6E4}">
                <adec:decorative xmlns:adec="http://schemas.microsoft.com/office/drawing/2017/decorative" val="1"/>
              </a:ext>
            </a:extLst>
          </p:cNvPr>
          <p:cNvSpPr>
            <a:spLocks noGrp="1"/>
          </p:cNvSpPr>
          <p:nvPr>
            <p:ph type="sldNum" idx="4294967295"/>
          </p:nvPr>
        </p:nvSpPr>
        <p:spPr>
          <a:xfrm>
            <a:off x="9347200" y="6356350"/>
            <a:ext cx="28448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mn-ea"/>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22</a:t>
            </a:fld>
            <a:endParaRPr kumimoji="0" lang="en-US" sz="1200" b="0" i="0" u="none" strike="noStrike" kern="0" cap="none" spc="0" normalizeH="0" baseline="0" noProof="0">
              <a:ln>
                <a:noFill/>
              </a:ln>
              <a:solidFill>
                <a:srgbClr val="888888"/>
              </a:solidFill>
              <a:effectLst/>
              <a:uLnTx/>
              <a:uFillTx/>
              <a:latin typeface="Calibri"/>
              <a:ea typeface="+mn-ea"/>
              <a:cs typeface="Calibri"/>
              <a:sym typeface="Calibri"/>
            </a:endParaRPr>
          </a:p>
        </p:txBody>
      </p:sp>
      <p:graphicFrame>
        <p:nvGraphicFramePr>
          <p:cNvPr id="4" name="Diagram 3" descr="Describe service delivery model">
            <a:extLst>
              <a:ext uri="{FF2B5EF4-FFF2-40B4-BE49-F238E27FC236}">
                <a16:creationId xmlns:a16="http://schemas.microsoft.com/office/drawing/2014/main" id="{FD43334F-5293-F777-7BD5-A23B505D7DDF}"/>
              </a:ext>
            </a:extLst>
          </p:cNvPr>
          <p:cNvGraphicFramePr/>
          <p:nvPr>
            <p:extLst>
              <p:ext uri="{D42A27DB-BD31-4B8C-83A1-F6EECF244321}">
                <p14:modId xmlns:p14="http://schemas.microsoft.com/office/powerpoint/2010/main" val="964917964"/>
              </p:ext>
            </p:extLst>
          </p:nvPr>
        </p:nvGraphicFramePr>
        <p:xfrm>
          <a:off x="708839" y="762000"/>
          <a:ext cx="9515843" cy="54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118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F9183-A580-9EC3-ABF2-4E2657EC3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76D53-FF56-41A7-8EFB-6208C3D1A2AB}"/>
              </a:ext>
            </a:extLst>
          </p:cNvPr>
          <p:cNvSpPr>
            <a:spLocks noGrp="1"/>
          </p:cNvSpPr>
          <p:nvPr>
            <p:ph type="title"/>
          </p:nvPr>
        </p:nvSpPr>
        <p:spPr/>
        <p:txBody>
          <a:bodyPr/>
          <a:lstStyle/>
          <a:p>
            <a:pPr algn="l"/>
            <a:r>
              <a:rPr lang="en-US" sz="3600" b="1" dirty="0">
                <a:solidFill>
                  <a:schemeClr val="accent2"/>
                </a:solidFill>
                <a:latin typeface="+mn-lt"/>
              </a:rPr>
              <a:t>Self-Directed Service Delivery Option</a:t>
            </a:r>
          </a:p>
        </p:txBody>
      </p:sp>
      <p:sp>
        <p:nvSpPr>
          <p:cNvPr id="8" name="Slide Number Placeholder 7">
            <a:extLst>
              <a:ext uri="{FF2B5EF4-FFF2-40B4-BE49-F238E27FC236}">
                <a16:creationId xmlns:a16="http://schemas.microsoft.com/office/drawing/2014/main" id="{B314C790-E26D-E730-B4D6-1642C380871E}"/>
              </a:ext>
              <a:ext uri="{C183D7F6-B498-43B3-948B-1728B52AA6E4}">
                <adec:decorative xmlns:adec="http://schemas.microsoft.com/office/drawing/2017/decorative" val="1"/>
              </a:ext>
            </a:extLst>
          </p:cNvPr>
          <p:cNvSpPr>
            <a:spLocks noGrp="1"/>
          </p:cNvSpPr>
          <p:nvPr>
            <p:ph type="sldNum" idx="4294967295"/>
          </p:nvPr>
        </p:nvSpPr>
        <p:spPr>
          <a:xfrm>
            <a:off x="9347200" y="6356350"/>
            <a:ext cx="28448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mn-ea"/>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23</a:t>
            </a:fld>
            <a:endParaRPr kumimoji="0" lang="en-US" sz="1200" b="0" i="0" u="none" strike="noStrike" kern="0" cap="none" spc="0" normalizeH="0" baseline="0" noProof="0">
              <a:ln>
                <a:noFill/>
              </a:ln>
              <a:solidFill>
                <a:srgbClr val="888888"/>
              </a:solidFill>
              <a:effectLst/>
              <a:uLnTx/>
              <a:uFillTx/>
              <a:latin typeface="Calibri"/>
              <a:ea typeface="+mn-ea"/>
              <a:cs typeface="Calibri"/>
              <a:sym typeface="Calibri"/>
            </a:endParaRPr>
          </a:p>
        </p:txBody>
      </p:sp>
      <p:graphicFrame>
        <p:nvGraphicFramePr>
          <p:cNvPr id="4" name="Diagram 3" descr="Describe Service Delivery Options within MassHealth">
            <a:extLst>
              <a:ext uri="{FF2B5EF4-FFF2-40B4-BE49-F238E27FC236}">
                <a16:creationId xmlns:a16="http://schemas.microsoft.com/office/drawing/2014/main" id="{E46F1ED1-66D9-D19D-3E9B-EF7DD4370822}"/>
              </a:ext>
            </a:extLst>
          </p:cNvPr>
          <p:cNvGraphicFramePr/>
          <p:nvPr>
            <p:extLst>
              <p:ext uri="{D42A27DB-BD31-4B8C-83A1-F6EECF244321}">
                <p14:modId xmlns:p14="http://schemas.microsoft.com/office/powerpoint/2010/main" val="115044405"/>
              </p:ext>
            </p:extLst>
          </p:nvPr>
        </p:nvGraphicFramePr>
        <p:xfrm>
          <a:off x="576958" y="890816"/>
          <a:ext cx="11291587" cy="5270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7972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44665-CC87-E00F-1C0F-8FB7ED947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6B8E0-CE90-AB41-476E-E639E23B5FDC}"/>
              </a:ext>
            </a:extLst>
          </p:cNvPr>
          <p:cNvSpPr>
            <a:spLocks noGrp="1"/>
          </p:cNvSpPr>
          <p:nvPr>
            <p:ph type="title"/>
          </p:nvPr>
        </p:nvSpPr>
        <p:spPr/>
        <p:txBody>
          <a:bodyPr/>
          <a:lstStyle/>
          <a:p>
            <a:pPr algn="l"/>
            <a:r>
              <a:rPr lang="en-US" sz="3600" b="1" dirty="0">
                <a:solidFill>
                  <a:schemeClr val="accent2"/>
                </a:solidFill>
                <a:latin typeface="+mn-lt"/>
              </a:rPr>
              <a:t>Self-Directed Service Delivery Option Cont.</a:t>
            </a:r>
          </a:p>
        </p:txBody>
      </p:sp>
      <p:sp>
        <p:nvSpPr>
          <p:cNvPr id="8" name="Slide Number Placeholder 7">
            <a:extLst>
              <a:ext uri="{FF2B5EF4-FFF2-40B4-BE49-F238E27FC236}">
                <a16:creationId xmlns:a16="http://schemas.microsoft.com/office/drawing/2014/main" id="{ECF08A3A-759A-41A3-50E4-42206FD031BF}"/>
              </a:ext>
            </a:extLst>
          </p:cNvPr>
          <p:cNvSpPr>
            <a:spLocks noGrp="1"/>
          </p:cNvSpPr>
          <p:nvPr>
            <p:ph type="sldNum" idx="4294967295"/>
          </p:nvPr>
        </p:nvSpPr>
        <p:spPr>
          <a:xfrm>
            <a:off x="9347200" y="6356350"/>
            <a:ext cx="28448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mn-ea"/>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24</a:t>
            </a:fld>
            <a:endParaRPr kumimoji="0" lang="en-US" sz="1200" b="0" i="0" u="none" strike="noStrike" kern="0" cap="none" spc="0" normalizeH="0" baseline="0" noProof="0">
              <a:ln>
                <a:noFill/>
              </a:ln>
              <a:solidFill>
                <a:srgbClr val="888888"/>
              </a:solidFill>
              <a:effectLst/>
              <a:uLnTx/>
              <a:uFillTx/>
              <a:latin typeface="Calibri"/>
              <a:ea typeface="+mn-ea"/>
              <a:cs typeface="Calibri"/>
              <a:sym typeface="Calibri"/>
            </a:endParaRPr>
          </a:p>
        </p:txBody>
      </p:sp>
      <p:graphicFrame>
        <p:nvGraphicFramePr>
          <p:cNvPr id="4" name="Diagram 3">
            <a:extLst>
              <a:ext uri="{FF2B5EF4-FFF2-40B4-BE49-F238E27FC236}">
                <a16:creationId xmlns:a16="http://schemas.microsoft.com/office/drawing/2014/main" id="{8548347F-70D3-BCC5-6E72-01BE6821AA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5115199"/>
              </p:ext>
            </p:extLst>
          </p:nvPr>
        </p:nvGraphicFramePr>
        <p:xfrm>
          <a:off x="345045" y="957077"/>
          <a:ext cx="11291587" cy="5270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2889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4A59-4984-DD78-2EEF-1D66217492D7}"/>
              </a:ext>
            </a:extLst>
          </p:cNvPr>
          <p:cNvSpPr>
            <a:spLocks noGrp="1"/>
          </p:cNvSpPr>
          <p:nvPr>
            <p:ph type="title"/>
          </p:nvPr>
        </p:nvSpPr>
        <p:spPr>
          <a:xfrm>
            <a:off x="164643" y="0"/>
            <a:ext cx="11049457" cy="398803"/>
          </a:xfrm>
        </p:spPr>
        <p:txBody>
          <a:bodyPr/>
          <a:lstStyle/>
          <a:p>
            <a:r>
              <a:rPr lang="en-US" dirty="0"/>
              <a:t>*Consumer pathway into the Home Care Program</a:t>
            </a:r>
          </a:p>
        </p:txBody>
      </p:sp>
      <p:graphicFrame>
        <p:nvGraphicFramePr>
          <p:cNvPr id="10" name="Content Placeholder 9" descr="Describe consumer path within home care">
            <a:extLst>
              <a:ext uri="{FF2B5EF4-FFF2-40B4-BE49-F238E27FC236}">
                <a16:creationId xmlns:a16="http://schemas.microsoft.com/office/drawing/2014/main" id="{60269957-3786-9BD2-67D9-59297A69B87C}"/>
              </a:ext>
            </a:extLst>
          </p:cNvPr>
          <p:cNvGraphicFramePr>
            <a:graphicFrameLocks noGrp="1"/>
          </p:cNvGraphicFramePr>
          <p:nvPr>
            <p:ph sz="half" idx="1"/>
            <p:extLst>
              <p:ext uri="{D42A27DB-BD31-4B8C-83A1-F6EECF244321}">
                <p14:modId xmlns:p14="http://schemas.microsoft.com/office/powerpoint/2010/main" val="2695944920"/>
              </p:ext>
            </p:extLst>
          </p:nvPr>
        </p:nvGraphicFramePr>
        <p:xfrm>
          <a:off x="-581186" y="403691"/>
          <a:ext cx="12544426" cy="593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6BFECC47-4708-9F6D-3CB0-67901882E6F8}"/>
              </a:ext>
            </a:extLst>
          </p:cNvPr>
          <p:cNvSpPr txBox="1"/>
          <p:nvPr/>
        </p:nvSpPr>
        <p:spPr>
          <a:xfrm>
            <a:off x="9888591" y="406045"/>
            <a:ext cx="1828800" cy="1754326"/>
          </a:xfrm>
          <a:prstGeom prst="rect">
            <a:avLst/>
          </a:prstGeom>
          <a:solidFill>
            <a:srgbClr val="91278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orbel" panose="020B0503020204020204"/>
                <a:ea typeface="+mn-ea"/>
                <a:cs typeface="+mn-cs"/>
              </a:rPr>
              <a:t>*Sample Consumer in Home Care Basic Non-Waiver from Side 11</a:t>
            </a:r>
          </a:p>
        </p:txBody>
      </p:sp>
      <p:sp>
        <p:nvSpPr>
          <p:cNvPr id="138" name="TextBox 137">
            <a:extLst>
              <a:ext uri="{FF2B5EF4-FFF2-40B4-BE49-F238E27FC236}">
                <a16:creationId xmlns:a16="http://schemas.microsoft.com/office/drawing/2014/main" id="{7B9E6515-0F5B-4940-E8EA-F07D9E952424}"/>
              </a:ext>
            </a:extLst>
          </p:cNvPr>
          <p:cNvSpPr txBox="1"/>
          <p:nvPr/>
        </p:nvSpPr>
        <p:spPr>
          <a:xfrm>
            <a:off x="5443780" y="6489916"/>
            <a:ext cx="65867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Corbel" panose="020B0503020204020204"/>
                <a:ea typeface="+mn-lt"/>
                <a:cs typeface="+mn-lt"/>
              </a:rPr>
              <a:t> *These examples are meant for illustrative purposes only</a:t>
            </a:r>
          </a:p>
        </p:txBody>
      </p:sp>
    </p:spTree>
    <p:extLst>
      <p:ext uri="{BB962C8B-B14F-4D97-AF65-F5344CB8AC3E}">
        <p14:creationId xmlns:p14="http://schemas.microsoft.com/office/powerpoint/2010/main" val="2958789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99"/>
          <p:cNvSpPr txBox="1">
            <a:spLocks noGrp="1"/>
          </p:cNvSpPr>
          <p:nvPr>
            <p:ph type="title"/>
          </p:nvPr>
        </p:nvSpPr>
        <p:spPr>
          <a:xfrm>
            <a:off x="150829" y="0"/>
            <a:ext cx="11065132" cy="398803"/>
          </a:xfrm>
          <a:prstGeom prst="rect">
            <a:avLst/>
          </a:prstGeom>
        </p:spPr>
        <p:txBody>
          <a:bodyPr spcFirstLastPara="1" vert="horz" wrap="square" lIns="121900" tIns="121900" rIns="121900" bIns="121900" rtlCol="0" anchor="t" anchorCtr="0">
            <a:noAutofit/>
          </a:bodyPr>
          <a:lstStyle/>
          <a:p>
            <a:r>
              <a:rPr lang="en-US" sz="4400"/>
              <a:t>PHCAST Development History</a:t>
            </a:r>
            <a:endParaRPr lang="en-US" sz="4267">
              <a:solidFill>
                <a:srgbClr val="002060"/>
              </a:solidFill>
            </a:endParaRPr>
          </a:p>
        </p:txBody>
      </p:sp>
      <p:graphicFrame>
        <p:nvGraphicFramePr>
          <p:cNvPr id="3" name="Diagram 4" descr="Describe PHCAST">
            <a:extLst>
              <a:ext uri="{FF2B5EF4-FFF2-40B4-BE49-F238E27FC236}">
                <a16:creationId xmlns:a16="http://schemas.microsoft.com/office/drawing/2014/main" id="{9BAF1D58-3794-708D-AA25-6380833B4218}"/>
              </a:ext>
            </a:extLst>
          </p:cNvPr>
          <p:cNvGraphicFramePr/>
          <p:nvPr>
            <p:extLst>
              <p:ext uri="{D42A27DB-BD31-4B8C-83A1-F6EECF244321}">
                <p14:modId xmlns:p14="http://schemas.microsoft.com/office/powerpoint/2010/main" val="2241460734"/>
              </p:ext>
            </p:extLst>
          </p:nvPr>
        </p:nvGraphicFramePr>
        <p:xfrm>
          <a:off x="-416057" y="0"/>
          <a:ext cx="13805485" cy="6485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8163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DE7CA-6C00-CF30-DAF4-EA10F4F5BF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2C8DD1-03B9-02CA-B5E7-46EF00DD6437}"/>
              </a:ext>
            </a:extLst>
          </p:cNvPr>
          <p:cNvSpPr>
            <a:spLocks noGrp="1"/>
          </p:cNvSpPr>
          <p:nvPr>
            <p:ph type="title"/>
          </p:nvPr>
        </p:nvSpPr>
        <p:spPr>
          <a:xfrm>
            <a:off x="231529" y="227578"/>
            <a:ext cx="11065132" cy="398803"/>
          </a:xfrm>
        </p:spPr>
        <p:txBody>
          <a:bodyPr/>
          <a:lstStyle/>
          <a:p>
            <a:pPr algn="l"/>
            <a:r>
              <a:rPr lang="en-US" sz="3600" b="1">
                <a:solidFill>
                  <a:schemeClr val="accent2"/>
                </a:solidFill>
                <a:latin typeface="+mn-lt"/>
              </a:rPr>
              <a:t>Consumer </a:t>
            </a:r>
            <a:r>
              <a:rPr lang="en-US" sz="3600">
                <a:solidFill>
                  <a:schemeClr val="accent2"/>
                </a:solidFill>
                <a:latin typeface="+mn-lt"/>
              </a:rPr>
              <a:t>Directed Care Voluntary Worker Training</a:t>
            </a:r>
            <a:endParaRPr lang="en-US" sz="3600" b="1">
              <a:solidFill>
                <a:schemeClr val="accent2"/>
              </a:solidFill>
              <a:latin typeface="+mn-lt"/>
            </a:endParaRPr>
          </a:p>
        </p:txBody>
      </p:sp>
      <p:sp>
        <p:nvSpPr>
          <p:cNvPr id="8" name="Slide Number Placeholder 7">
            <a:extLst>
              <a:ext uri="{FF2B5EF4-FFF2-40B4-BE49-F238E27FC236}">
                <a16:creationId xmlns:a16="http://schemas.microsoft.com/office/drawing/2014/main" id="{C742A149-5B65-AF7C-81C2-5B5B977F0647}"/>
              </a:ext>
              <a:ext uri="{C183D7F6-B498-43B3-948B-1728B52AA6E4}">
                <adec:decorative xmlns:adec="http://schemas.microsoft.com/office/drawing/2017/decorative" val="1"/>
              </a:ext>
            </a:extLst>
          </p:cNvPr>
          <p:cNvSpPr>
            <a:spLocks noGrp="1"/>
          </p:cNvSpPr>
          <p:nvPr>
            <p:ph type="sldNum" idx="4294967295"/>
          </p:nvPr>
        </p:nvSpPr>
        <p:spPr>
          <a:xfrm>
            <a:off x="9347200" y="6356350"/>
            <a:ext cx="28448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mn-ea"/>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27</a:t>
            </a:fld>
            <a:endParaRPr kumimoji="0" lang="en-US" sz="1200" b="0" i="0" u="none" strike="noStrike" kern="0" cap="none" spc="0" normalizeH="0" baseline="0" noProof="0">
              <a:ln>
                <a:noFill/>
              </a:ln>
              <a:solidFill>
                <a:srgbClr val="888888"/>
              </a:solidFill>
              <a:effectLst/>
              <a:uLnTx/>
              <a:uFillTx/>
              <a:latin typeface="Calibri"/>
              <a:ea typeface="+mn-ea"/>
              <a:cs typeface="Calibri"/>
              <a:sym typeface="Calibri"/>
            </a:endParaRPr>
          </a:p>
        </p:txBody>
      </p:sp>
      <p:graphicFrame>
        <p:nvGraphicFramePr>
          <p:cNvPr id="4" name="Diagram 3" descr="Describe CDC Training">
            <a:extLst>
              <a:ext uri="{FF2B5EF4-FFF2-40B4-BE49-F238E27FC236}">
                <a16:creationId xmlns:a16="http://schemas.microsoft.com/office/drawing/2014/main" id="{7530C66E-1E21-5036-1AD5-7840EA90E797}"/>
              </a:ext>
            </a:extLst>
          </p:cNvPr>
          <p:cNvGraphicFramePr/>
          <p:nvPr>
            <p:extLst>
              <p:ext uri="{D42A27DB-BD31-4B8C-83A1-F6EECF244321}">
                <p14:modId xmlns:p14="http://schemas.microsoft.com/office/powerpoint/2010/main" val="4025816523"/>
              </p:ext>
            </p:extLst>
          </p:nvPr>
        </p:nvGraphicFramePr>
        <p:xfrm>
          <a:off x="409200" y="627304"/>
          <a:ext cx="10356548" cy="5539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2" name="Picture 171">
            <a:extLst>
              <a:ext uri="{FF2B5EF4-FFF2-40B4-BE49-F238E27FC236}">
                <a16:creationId xmlns:a16="http://schemas.microsoft.com/office/drawing/2014/main" id="{22E51BD2-A365-E7AD-9568-A963D8E91459}"/>
              </a:ext>
              <a:ext uri="{C183D7F6-B498-43B3-948B-1728B52AA6E4}">
                <adec:decorative xmlns:adec="http://schemas.microsoft.com/office/drawing/2017/decorative" val="1"/>
              </a:ext>
            </a:extLst>
          </p:cNvPr>
          <p:cNvPicPr>
            <a:picLocks noChangeAspect="1"/>
          </p:cNvPicPr>
          <p:nvPr/>
        </p:nvPicPr>
        <p:blipFill rotWithShape="1">
          <a:blip r:embed="rId7"/>
          <a:srcRect l="16064" t="52038" r="72593" b="34814"/>
          <a:stretch/>
        </p:blipFill>
        <p:spPr>
          <a:xfrm>
            <a:off x="10768170" y="4756707"/>
            <a:ext cx="1408493" cy="1686105"/>
          </a:xfrm>
          <a:prstGeom prst="rect">
            <a:avLst/>
          </a:prstGeom>
        </p:spPr>
      </p:pic>
    </p:spTree>
    <p:extLst>
      <p:ext uri="{BB962C8B-B14F-4D97-AF65-F5344CB8AC3E}">
        <p14:creationId xmlns:p14="http://schemas.microsoft.com/office/powerpoint/2010/main" val="2259788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337E-0BBE-E4FF-920E-66C55A431C66}"/>
              </a:ext>
            </a:extLst>
          </p:cNvPr>
          <p:cNvSpPr>
            <a:spLocks noGrp="1"/>
          </p:cNvSpPr>
          <p:nvPr>
            <p:ph type="title"/>
          </p:nvPr>
        </p:nvSpPr>
        <p:spPr>
          <a:xfrm>
            <a:off x="314067" y="337911"/>
            <a:ext cx="11049457" cy="398803"/>
          </a:xfrm>
        </p:spPr>
        <p:txBody>
          <a:bodyPr/>
          <a:lstStyle/>
          <a:p>
            <a:r>
              <a:rPr lang="en-US" dirty="0"/>
              <a:t>PHCAST Pathways: </a:t>
            </a:r>
            <a:r>
              <a:rPr lang="en-US" dirty="0">
                <a:hlinkClick r:id="rId2"/>
              </a:rPr>
              <a:t>Personal and Home Care Aide State Training</a:t>
            </a:r>
            <a:r>
              <a:rPr lang="en-US" dirty="0"/>
              <a:t>  </a:t>
            </a:r>
            <a:br>
              <a:rPr lang="en-US" dirty="0"/>
            </a:br>
            <a:endParaRPr lang="en-US" dirty="0"/>
          </a:p>
        </p:txBody>
      </p:sp>
      <p:graphicFrame>
        <p:nvGraphicFramePr>
          <p:cNvPr id="17" name="Diagram 16" descr="PHCAST training path">
            <a:extLst>
              <a:ext uri="{FF2B5EF4-FFF2-40B4-BE49-F238E27FC236}">
                <a16:creationId xmlns:a16="http://schemas.microsoft.com/office/drawing/2014/main" id="{4E7C7382-2C10-CDD2-E0F3-0BB3F7271BBB}"/>
              </a:ext>
            </a:extLst>
          </p:cNvPr>
          <p:cNvGraphicFramePr/>
          <p:nvPr>
            <p:extLst>
              <p:ext uri="{D42A27DB-BD31-4B8C-83A1-F6EECF244321}">
                <p14:modId xmlns:p14="http://schemas.microsoft.com/office/powerpoint/2010/main" val="1898495190"/>
              </p:ext>
            </p:extLst>
          </p:nvPr>
        </p:nvGraphicFramePr>
        <p:xfrm>
          <a:off x="454486" y="541224"/>
          <a:ext cx="2336309" cy="5812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descr="Home maker course">
            <a:extLst>
              <a:ext uri="{FF2B5EF4-FFF2-40B4-BE49-F238E27FC236}">
                <a16:creationId xmlns:a16="http://schemas.microsoft.com/office/drawing/2014/main" id="{B4D25904-9E48-6E0A-DEC2-A2CD82D5431C}"/>
              </a:ext>
            </a:extLst>
          </p:cNvPr>
          <p:cNvPicPr>
            <a:picLocks noChangeAspect="1"/>
          </p:cNvPicPr>
          <p:nvPr/>
        </p:nvPicPr>
        <p:blipFill>
          <a:blip r:embed="rId8"/>
          <a:stretch>
            <a:fillRect/>
          </a:stretch>
        </p:blipFill>
        <p:spPr>
          <a:xfrm>
            <a:off x="3416300" y="736714"/>
            <a:ext cx="3194325" cy="54229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descr="PC Home maker course">
            <a:extLst>
              <a:ext uri="{FF2B5EF4-FFF2-40B4-BE49-F238E27FC236}">
                <a16:creationId xmlns:a16="http://schemas.microsoft.com/office/drawing/2014/main" id="{7A66304A-62A6-B14A-7AF8-DA81CAF67556}"/>
              </a:ext>
            </a:extLst>
          </p:cNvPr>
          <p:cNvPicPr>
            <a:picLocks noChangeAspect="1"/>
          </p:cNvPicPr>
          <p:nvPr/>
        </p:nvPicPr>
        <p:blipFill>
          <a:blip r:embed="rId9"/>
          <a:stretch>
            <a:fillRect/>
          </a:stretch>
        </p:blipFill>
        <p:spPr>
          <a:xfrm>
            <a:off x="8079647" y="736714"/>
            <a:ext cx="3516353" cy="54229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 name="Arrow: Right 19">
            <a:extLst>
              <a:ext uri="{FF2B5EF4-FFF2-40B4-BE49-F238E27FC236}">
                <a16:creationId xmlns:a16="http://schemas.microsoft.com/office/drawing/2014/main" id="{296DF455-E512-46E2-56BB-58F82D014117}"/>
              </a:ext>
              <a:ext uri="{C183D7F6-B498-43B3-948B-1728B52AA6E4}">
                <adec:decorative xmlns:adec="http://schemas.microsoft.com/office/drawing/2017/decorative" val="1"/>
              </a:ext>
            </a:extLst>
          </p:cNvPr>
          <p:cNvSpPr/>
          <p:nvPr/>
        </p:nvSpPr>
        <p:spPr>
          <a:xfrm>
            <a:off x="6858000" y="3229598"/>
            <a:ext cx="1028700" cy="3988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1" name="TextBox 20">
            <a:extLst>
              <a:ext uri="{FF2B5EF4-FFF2-40B4-BE49-F238E27FC236}">
                <a16:creationId xmlns:a16="http://schemas.microsoft.com/office/drawing/2014/main" id="{605CCEE7-DB7B-154F-6EBF-4E5999264DD1}"/>
              </a:ext>
            </a:extLst>
          </p:cNvPr>
          <p:cNvSpPr txBox="1"/>
          <p:nvPr/>
        </p:nvSpPr>
        <p:spPr>
          <a:xfrm>
            <a:off x="87086" y="6386513"/>
            <a:ext cx="43316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41D44"/>
                </a:solidFill>
                <a:effectLst/>
                <a:uLnTx/>
                <a:uFillTx/>
                <a:latin typeface="Corbel" panose="020B0503020204020204"/>
                <a:ea typeface="+mn-ea"/>
                <a:cs typeface="+mn-cs"/>
              </a:rPr>
              <a:t>*Not a complete list of topics</a:t>
            </a:r>
          </a:p>
        </p:txBody>
      </p:sp>
    </p:spTree>
    <p:extLst>
      <p:ext uri="{BB962C8B-B14F-4D97-AF65-F5344CB8AC3E}">
        <p14:creationId xmlns:p14="http://schemas.microsoft.com/office/powerpoint/2010/main" val="2840614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5195F-F7CB-97A4-4363-DF15D7719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04BF2-A7A1-F340-F699-7F8351D7AFB2}"/>
              </a:ext>
            </a:extLst>
          </p:cNvPr>
          <p:cNvSpPr>
            <a:spLocks noGrp="1"/>
          </p:cNvSpPr>
          <p:nvPr>
            <p:ph type="title" idx="4294967295"/>
          </p:nvPr>
        </p:nvSpPr>
        <p:spPr>
          <a:xfrm>
            <a:off x="571501" y="299811"/>
            <a:ext cx="11065132" cy="39880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8E9838"/>
                </a:solidFill>
                <a:effectLst/>
                <a:uLnTx/>
                <a:uFillTx/>
                <a:latin typeface="+mj-lt"/>
                <a:ea typeface="+mj-ea"/>
                <a:cs typeface="+mj-cs"/>
              </a:rPr>
              <a:t>Reminders &amp; Next Steps</a:t>
            </a:r>
          </a:p>
        </p:txBody>
      </p:sp>
      <p:sp>
        <p:nvSpPr>
          <p:cNvPr id="4" name="TextBox 3">
            <a:extLst>
              <a:ext uri="{FF2B5EF4-FFF2-40B4-BE49-F238E27FC236}">
                <a16:creationId xmlns:a16="http://schemas.microsoft.com/office/drawing/2014/main" id="{CE3BC8C1-E83E-3681-703B-00B27700DD86}"/>
              </a:ext>
            </a:extLst>
          </p:cNvPr>
          <p:cNvSpPr txBox="1"/>
          <p:nvPr/>
        </p:nvSpPr>
        <p:spPr>
          <a:xfrm>
            <a:off x="781225" y="918609"/>
            <a:ext cx="11201988" cy="4308872"/>
          </a:xfrm>
          <a:prstGeom prst="rect">
            <a:avLst/>
          </a:prstGeom>
          <a:noFill/>
        </p:spPr>
        <p:txBody>
          <a:bodyPr wrap="square" lIns="91440" tIns="45720" rIns="91440" bIns="45720" anchor="t">
            <a:spAutoFit/>
          </a:bodyPr>
          <a:lstStyle/>
          <a:p>
            <a:pPr>
              <a:defRPr/>
            </a:pPr>
            <a:r>
              <a:rPr lang="en-US" sz="2800" b="1">
                <a:solidFill>
                  <a:srgbClr val="141D45"/>
                </a:solidFill>
                <a:latin typeface="Corbel" panose="020B0503020204020204"/>
                <a:cs typeface="Calibri"/>
              </a:rPr>
              <a:t>Council Member Reminders</a:t>
            </a:r>
            <a:endParaRPr lang="en-US">
              <a:ea typeface="+mn-ea"/>
            </a:endParaRPr>
          </a:p>
          <a:p>
            <a:pPr marL="457200" indent="-457200">
              <a:buSzPct val="100000"/>
              <a:buFont typeface="Arial" panose="020B0604020202020204" pitchFamily="34" charset="0"/>
              <a:buChar char="•"/>
              <a:defRPr/>
            </a:pPr>
            <a:r>
              <a:rPr lang="en-US" sz="2800">
                <a:solidFill>
                  <a:srgbClr val="141D45"/>
                </a:solidFill>
                <a:latin typeface="Corbel" panose="020B0503020204020204"/>
                <a:cs typeface="Calibri"/>
              </a:rPr>
              <a:t>Complete Online</a:t>
            </a:r>
            <a:r>
              <a:rPr kumimoji="0" lang="en-US" sz="2800" b="0" i="0" u="none" strike="noStrike" kern="1200" cap="none" spc="0" normalizeH="0" baseline="0" noProof="0">
                <a:ln>
                  <a:noFill/>
                </a:ln>
                <a:solidFill>
                  <a:srgbClr val="141D45"/>
                </a:solidFill>
                <a:effectLst/>
                <a:uLnTx/>
                <a:uFillTx/>
                <a:latin typeface="Corbel" panose="020B0503020204020204"/>
                <a:ea typeface="+mn-ea"/>
                <a:cs typeface="Calibri"/>
              </a:rPr>
              <a:t> Ethics Training</a:t>
            </a:r>
            <a:endParaRPr lang="en-US" sz="2800" b="0" i="0" u="none" strike="noStrike" kern="1200" cap="none" spc="0" normalizeH="0" baseline="0" noProof="0">
              <a:ln>
                <a:noFill/>
              </a:ln>
              <a:solidFill>
                <a:srgbClr val="141D45"/>
              </a:solidFill>
              <a:effectLst/>
              <a:uLnTx/>
              <a:uFillTx/>
              <a:latin typeface="Corbel" panose="020B0503020204020204"/>
              <a:cs typeface="Calibri"/>
            </a:endParaRPr>
          </a:p>
          <a:p>
            <a:pPr marL="457200" marR="0" lvl="0" indent="-457200"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a:ln>
                  <a:noFill/>
                </a:ln>
                <a:solidFill>
                  <a:srgbClr val="141D45"/>
                </a:solidFill>
                <a:effectLst/>
                <a:uLnTx/>
                <a:uFillTx/>
                <a:latin typeface="Corbel" panose="020B0503020204020204"/>
                <a:ea typeface="+mn-ea"/>
                <a:cs typeface="Calibri"/>
              </a:rPr>
              <a:t>Sign and return </a:t>
            </a:r>
            <a:r>
              <a:rPr lang="en-US" sz="2800">
                <a:solidFill>
                  <a:srgbClr val="141D45"/>
                </a:solidFill>
                <a:latin typeface="Corbel" panose="020B0503020204020204"/>
                <a:cs typeface="Calibri"/>
              </a:rPr>
              <a:t>Form O (Affirming Council Member is sworn in)</a:t>
            </a:r>
          </a:p>
          <a:p>
            <a:pPr marL="457200" marR="0" lvl="0" indent="-457200"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2800">
                <a:solidFill>
                  <a:srgbClr val="141D45"/>
                </a:solidFill>
                <a:latin typeface="Corbel" panose="020B0503020204020204"/>
                <a:cs typeface="Calibri"/>
              </a:rPr>
              <a:t>Return OML Receipt (Confirms Council Member has received the Open Meeting Law Guide)</a:t>
            </a:r>
            <a:endParaRPr lang="en-US" sz="2800" b="0" i="0" u="none" strike="noStrike" kern="1200" cap="none" spc="0" normalizeH="0" baseline="0" noProof="0">
              <a:ln>
                <a:noFill/>
              </a:ln>
              <a:solidFill>
                <a:srgbClr val="141D45"/>
              </a:solidFill>
              <a:effectLst/>
              <a:uLnTx/>
              <a:uFillTx/>
              <a:latin typeface="Corbel" panose="020B0503020204020204"/>
              <a:cs typeface="Calibri"/>
            </a:endParaRPr>
          </a:p>
          <a:p>
            <a:pPr>
              <a:buSzPct val="100000"/>
              <a:defRPr/>
            </a:pPr>
            <a:endParaRPr lang="en-US" sz="2200" b="1">
              <a:solidFill>
                <a:srgbClr val="141D45"/>
              </a:solidFill>
              <a:latin typeface="Corbel" panose="020B0503020204020204"/>
              <a:cs typeface="Calibri"/>
            </a:endParaRPr>
          </a:p>
          <a:p>
            <a:pPr>
              <a:defRPr/>
            </a:pPr>
            <a:r>
              <a:rPr lang="en-US" sz="2800" b="1">
                <a:solidFill>
                  <a:srgbClr val="141D45"/>
                </a:solidFill>
                <a:latin typeface="Corbel" panose="020B0503020204020204"/>
                <a:cs typeface="Calibri"/>
              </a:rPr>
              <a:t>Next CDC Workforce Meeting(s)</a:t>
            </a:r>
          </a:p>
          <a:p>
            <a:pPr marL="457200" marR="0" lvl="0" indent="-457200"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a:ln>
                  <a:noFill/>
                </a:ln>
                <a:solidFill>
                  <a:srgbClr val="141D45"/>
                </a:solidFill>
                <a:effectLst/>
                <a:uLnTx/>
                <a:uFillTx/>
                <a:latin typeface="Corbel" panose="020B0503020204020204"/>
                <a:ea typeface="+mn-ea"/>
                <a:cs typeface="Calibri"/>
              </a:rPr>
              <a:t>Schedule next CDC Council meeting</a:t>
            </a:r>
            <a:r>
              <a:rPr lang="en-US" sz="2800">
                <a:solidFill>
                  <a:srgbClr val="141D45"/>
                </a:solidFill>
                <a:latin typeface="Corbel" panose="020B0503020204020204"/>
                <a:cs typeface="Calibri"/>
              </a:rPr>
              <a:t>(s)/</a:t>
            </a:r>
            <a:r>
              <a:rPr kumimoji="0" lang="en-US" sz="2800" b="0" i="0" u="none" strike="noStrike" kern="1200" cap="none" spc="0" normalizeH="0" baseline="0" noProof="0">
                <a:ln>
                  <a:noFill/>
                </a:ln>
                <a:solidFill>
                  <a:srgbClr val="141D45"/>
                </a:solidFill>
                <a:effectLst/>
                <a:uLnTx/>
                <a:uFillTx/>
                <a:latin typeface="Corbel" panose="020B0503020204020204"/>
                <a:ea typeface="+mn-ea"/>
                <a:cs typeface="Calibri"/>
              </a:rPr>
              <a:t>form subcommittee for negotiations</a:t>
            </a:r>
            <a:endParaRPr lang="en-US" sz="2800" b="0" i="0" u="none" strike="noStrike" kern="1200" cap="none" spc="0" normalizeH="0" baseline="0" noProof="0">
              <a:ln>
                <a:noFill/>
              </a:ln>
              <a:solidFill>
                <a:srgbClr val="141D45"/>
              </a:solidFill>
              <a:effectLst/>
              <a:uLnTx/>
              <a:uFillTx/>
              <a:latin typeface="Corbel" panose="020B0503020204020204"/>
              <a:cs typeface="Calibri"/>
            </a:endParaRPr>
          </a:p>
          <a:p>
            <a:pPr marL="457200" marR="0" lvl="0" indent="-457200"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2800">
                <a:solidFill>
                  <a:srgbClr val="141D45"/>
                </a:solidFill>
                <a:latin typeface="Corbel" panose="020B0503020204020204"/>
                <a:cs typeface="Calibri"/>
              </a:rPr>
              <a:t>Create bylaws</a:t>
            </a:r>
          </a:p>
        </p:txBody>
      </p:sp>
    </p:spTree>
    <p:extLst>
      <p:ext uri="{BB962C8B-B14F-4D97-AF65-F5344CB8AC3E}">
        <p14:creationId xmlns:p14="http://schemas.microsoft.com/office/powerpoint/2010/main" val="201306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1B61F-86AE-2EA7-FA18-3240551A03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962EDC-02BD-8798-C207-C07EEBD8E00B}"/>
              </a:ext>
            </a:extLst>
          </p:cNvPr>
          <p:cNvSpPr>
            <a:spLocks noGrp="1"/>
          </p:cNvSpPr>
          <p:nvPr>
            <p:ph type="title"/>
          </p:nvPr>
        </p:nvSpPr>
        <p:spPr/>
        <p:txBody>
          <a:bodyPr/>
          <a:lstStyle/>
          <a:p>
            <a:r>
              <a:rPr lang="en-US" sz="3600">
                <a:solidFill>
                  <a:schemeClr val="accent6"/>
                </a:solidFill>
                <a:latin typeface="Helvetica" panose="020B0604020202020204" pitchFamily="34" charset="0"/>
                <a:cs typeface="Helvetica" panose="020B0604020202020204" pitchFamily="34" charset="0"/>
              </a:rPr>
              <a:t>Agenda</a:t>
            </a:r>
          </a:p>
        </p:txBody>
      </p:sp>
      <p:sp>
        <p:nvSpPr>
          <p:cNvPr id="4" name="TextBox 3">
            <a:extLst>
              <a:ext uri="{FF2B5EF4-FFF2-40B4-BE49-F238E27FC236}">
                <a16:creationId xmlns:a16="http://schemas.microsoft.com/office/drawing/2014/main" id="{2B75C86F-642D-A066-2AEF-3BF5CB162B48}"/>
              </a:ext>
            </a:extLst>
          </p:cNvPr>
          <p:cNvSpPr txBox="1"/>
          <p:nvPr/>
        </p:nvSpPr>
        <p:spPr>
          <a:xfrm>
            <a:off x="781225" y="918609"/>
            <a:ext cx="11201988" cy="3539430"/>
          </a:xfrm>
          <a:prstGeom prst="rect">
            <a:avLst/>
          </a:prstGeom>
          <a:noFill/>
        </p:spPr>
        <p:txBody>
          <a:bodyPr wrap="square" lIns="91440" tIns="45720" rIns="91440" bIns="45720" anchor="t">
            <a:spAutoFit/>
          </a:bodyPr>
          <a:lstStyle/>
          <a:p>
            <a:pPr>
              <a:buSzPct val="100000"/>
              <a:defRPr/>
            </a:pPr>
            <a:r>
              <a:rPr lang="en-US" sz="2800" b="1" dirty="0">
                <a:solidFill>
                  <a:srgbClr val="141D45"/>
                </a:solidFill>
                <a:latin typeface="Helvetica"/>
                <a:cs typeface="Helvetica"/>
              </a:rPr>
              <a:t>Home Care CDC Workforce Council Meeting Agenda</a:t>
            </a:r>
            <a:endParaRPr kumimoji="0" lang="en-US" sz="2800" b="1" i="0" u="none" strike="noStrike" kern="1200" cap="none" spc="0" normalizeH="0" baseline="0" noProof="0" dirty="0">
              <a:ln>
                <a:noFill/>
              </a:ln>
              <a:solidFill>
                <a:srgbClr val="141D45"/>
              </a:solidFill>
              <a:effectLst/>
              <a:uLnTx/>
              <a:uFillTx/>
              <a:latin typeface="Helvetica"/>
              <a:cs typeface="Helvetica"/>
            </a:endParaRPr>
          </a:p>
          <a:p>
            <a:pPr marL="457200" indent="-457200">
              <a:buSzPct val="100000"/>
              <a:buFont typeface="Arial" panose="020B0604020202020204" pitchFamily="34" charset="0"/>
              <a:buChar char="•"/>
              <a:defRPr/>
            </a:pPr>
            <a:r>
              <a:rPr lang="en-US" sz="2800">
                <a:solidFill>
                  <a:srgbClr val="141D45"/>
                </a:solidFill>
                <a:latin typeface="Helvetica" panose="020B0604020202020204" pitchFamily="34" charset="0"/>
                <a:cs typeface="Helvetica" panose="020B0604020202020204" pitchFamily="34" charset="0"/>
              </a:rPr>
              <a:t>Welcome</a:t>
            </a:r>
            <a:endParaRPr lang="en-US">
              <a:solidFill>
                <a:srgbClr val="000000"/>
              </a:solidFill>
              <a:latin typeface="Helvetica" panose="020B0604020202020204" pitchFamily="34" charset="0"/>
              <a:cs typeface="Helvetica" panose="020B0604020202020204" pitchFamily="34" charset="0"/>
            </a:endParaRPr>
          </a:p>
          <a:p>
            <a:pPr marL="457200" indent="-457200">
              <a:buSzPct val="100000"/>
              <a:buFont typeface="Arial" panose="020B0604020202020204" pitchFamily="34" charset="0"/>
              <a:buChar char="•"/>
              <a:defRPr/>
            </a:pPr>
            <a:r>
              <a:rPr lang="en-US" sz="2800">
                <a:solidFill>
                  <a:srgbClr val="141D45"/>
                </a:solidFill>
                <a:latin typeface="Helvetica" panose="020B0604020202020204" pitchFamily="34" charset="0"/>
                <a:cs typeface="Helvetica" panose="020B0604020202020204" pitchFamily="34" charset="0"/>
              </a:rPr>
              <a:t>Swearing-in</a:t>
            </a:r>
            <a:r>
              <a:rPr lang="en-US" sz="2800" dirty="0">
                <a:solidFill>
                  <a:srgbClr val="141D45"/>
                </a:solidFill>
                <a:latin typeface="Helvetica" panose="020B0604020202020204" pitchFamily="34" charset="0"/>
                <a:cs typeface="Helvetica" panose="020B0604020202020204" pitchFamily="34" charset="0"/>
              </a:rPr>
              <a:t> Consumer Representatives</a:t>
            </a:r>
            <a:endParaRPr lang="en-US">
              <a:solidFill>
                <a:srgbClr val="000000"/>
              </a:solidFill>
              <a:latin typeface="Helvetica" panose="020B0604020202020204" pitchFamily="34" charset="0"/>
              <a:cs typeface="Helvetica" panose="020B0604020202020204" pitchFamily="34" charset="0"/>
            </a:endParaRPr>
          </a:p>
          <a:p>
            <a:pPr marL="457200" indent="-457200">
              <a:buSzPct val="100000"/>
              <a:buFont typeface="Arial" panose="020B0604020202020204" pitchFamily="34" charset="0"/>
              <a:buChar char="•"/>
              <a:defRPr/>
            </a:pPr>
            <a:r>
              <a:rPr lang="en-US" sz="2800">
                <a:solidFill>
                  <a:srgbClr val="141D45"/>
                </a:solidFill>
                <a:latin typeface="Helvetica" panose="020B0604020202020204" pitchFamily="34" charset="0"/>
                <a:cs typeface="Helvetica" panose="020B0604020202020204" pitchFamily="34" charset="0"/>
              </a:rPr>
              <a:t>Open Meeting Law and State Ethics Overview</a:t>
            </a:r>
            <a:endParaRPr lang="en-US">
              <a:solidFill>
                <a:srgbClr val="000000"/>
              </a:solidFill>
              <a:latin typeface="Helvetica" panose="020B0604020202020204" pitchFamily="34" charset="0"/>
              <a:cs typeface="Helvetica" panose="020B0604020202020204" pitchFamily="34" charset="0"/>
            </a:endParaRPr>
          </a:p>
          <a:p>
            <a:pPr marL="457200" indent="-457200">
              <a:buSzPct val="100000"/>
              <a:buFont typeface="Arial" panose="020B0604020202020204" pitchFamily="34" charset="0"/>
              <a:buChar char="•"/>
              <a:defRPr/>
            </a:pPr>
            <a:r>
              <a:rPr lang="en-US" sz="2800">
                <a:solidFill>
                  <a:srgbClr val="141D45"/>
                </a:solidFill>
                <a:latin typeface="Helvetica" panose="020B0604020202020204" pitchFamily="34" charset="0"/>
                <a:cs typeface="Helvetica" panose="020B0604020202020204" pitchFamily="34" charset="0"/>
              </a:rPr>
              <a:t>Overview of the </a:t>
            </a:r>
            <a:r>
              <a:rPr lang="en-US" sz="2800" dirty="0">
                <a:solidFill>
                  <a:srgbClr val="141D45"/>
                </a:solidFill>
                <a:latin typeface="Helvetica" panose="020B0604020202020204" pitchFamily="34" charset="0"/>
                <a:cs typeface="Helvetica" panose="020B0604020202020204" pitchFamily="34" charset="0"/>
              </a:rPr>
              <a:t>Home Care </a:t>
            </a:r>
            <a:r>
              <a:rPr lang="en-US" sz="2800">
                <a:solidFill>
                  <a:srgbClr val="141D45"/>
                </a:solidFill>
                <a:latin typeface="Helvetica" panose="020B0604020202020204" pitchFamily="34" charset="0"/>
                <a:cs typeface="Helvetica" panose="020B0604020202020204" pitchFamily="34" charset="0"/>
              </a:rPr>
              <a:t>CDC Workforce Council</a:t>
            </a:r>
          </a:p>
          <a:p>
            <a:pPr marL="457200" indent="-457200">
              <a:buSzPct val="100000"/>
              <a:buFont typeface="Arial" panose="020B0604020202020204" pitchFamily="34" charset="0"/>
              <a:buChar char="•"/>
              <a:defRPr/>
            </a:pPr>
            <a:r>
              <a:rPr lang="en-US" sz="2800" dirty="0">
                <a:solidFill>
                  <a:srgbClr val="141D45"/>
                </a:solidFill>
                <a:latin typeface="Helvetica" panose="020B0604020202020204" pitchFamily="34" charset="0"/>
                <a:cs typeface="Helvetica" panose="020B0604020202020204" pitchFamily="34" charset="0"/>
              </a:rPr>
              <a:t>Overview </a:t>
            </a:r>
            <a:r>
              <a:rPr lang="en-US" sz="2800">
                <a:solidFill>
                  <a:srgbClr val="141D45"/>
                </a:solidFill>
                <a:latin typeface="Helvetica" panose="020B0604020202020204" pitchFamily="34" charset="0"/>
                <a:cs typeface="Helvetica" panose="020B0604020202020204" pitchFamily="34" charset="0"/>
              </a:rPr>
              <a:t>of </a:t>
            </a:r>
            <a:r>
              <a:rPr lang="en-US" sz="2800" dirty="0">
                <a:solidFill>
                  <a:srgbClr val="141D45"/>
                </a:solidFill>
                <a:latin typeface="Helvetica" panose="020B0604020202020204" pitchFamily="34" charset="0"/>
                <a:cs typeface="Helvetica" panose="020B0604020202020204" pitchFamily="34" charset="0"/>
              </a:rPr>
              <a:t>the </a:t>
            </a:r>
            <a:r>
              <a:rPr lang="en-US" sz="2800">
                <a:solidFill>
                  <a:srgbClr val="141D45"/>
                </a:solidFill>
                <a:latin typeface="Helvetica" panose="020B0604020202020204" pitchFamily="34" charset="0"/>
                <a:cs typeface="Helvetica" panose="020B0604020202020204" pitchFamily="34" charset="0"/>
              </a:rPr>
              <a:t>Home Care</a:t>
            </a:r>
            <a:r>
              <a:rPr lang="en-US" sz="2800" dirty="0">
                <a:solidFill>
                  <a:srgbClr val="141D45"/>
                </a:solidFill>
                <a:latin typeface="Helvetica" panose="020B0604020202020204" pitchFamily="34" charset="0"/>
                <a:cs typeface="Helvetica" panose="020B0604020202020204" pitchFamily="34" charset="0"/>
              </a:rPr>
              <a:t> Program</a:t>
            </a:r>
          </a:p>
          <a:p>
            <a:pPr marL="457200" indent="-457200">
              <a:buSzPct val="100000"/>
              <a:buFont typeface="Arial" panose="020B0604020202020204" pitchFamily="34" charset="0"/>
              <a:buChar char="•"/>
              <a:defRPr/>
            </a:pPr>
            <a:r>
              <a:rPr lang="en-US" sz="2800" dirty="0">
                <a:solidFill>
                  <a:srgbClr val="141D45"/>
                </a:solidFill>
                <a:latin typeface="Helvetica"/>
                <a:cs typeface="Helvetica"/>
              </a:rPr>
              <a:t>Next Steps and Adjournment</a:t>
            </a:r>
            <a:endParaRPr lang="en-US" dirty="0">
              <a:solidFill>
                <a:srgbClr val="000000"/>
              </a:solidFill>
              <a:latin typeface="Helvetica"/>
              <a:cs typeface="Helvetica"/>
            </a:endParaRPr>
          </a:p>
          <a:p>
            <a:pPr marL="457200" indent="-457200">
              <a:buSzPct val="100000"/>
              <a:buFont typeface="Arial" panose="020B0604020202020204" pitchFamily="34" charset="0"/>
              <a:buChar char="•"/>
              <a:defRPr/>
            </a:pPr>
            <a:endParaRPr lang="en-US" sz="2800">
              <a:solidFill>
                <a:srgbClr val="141D45"/>
              </a:solidFill>
              <a:latin typeface="Corbel" panose="020B0503020204020204"/>
              <a:cs typeface="Calibri"/>
            </a:endParaRPr>
          </a:p>
        </p:txBody>
      </p:sp>
    </p:spTree>
    <p:extLst>
      <p:ext uri="{BB962C8B-B14F-4D97-AF65-F5344CB8AC3E}">
        <p14:creationId xmlns:p14="http://schemas.microsoft.com/office/powerpoint/2010/main" val="1717247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620C1-305B-8A4F-7480-4945956294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5D8EF3-9B99-81C6-FA3F-8C9FF2AEF24C}"/>
              </a:ext>
            </a:extLst>
          </p:cNvPr>
          <p:cNvSpPr>
            <a:spLocks noGrp="1"/>
          </p:cNvSpPr>
          <p:nvPr>
            <p:ph type="title"/>
          </p:nvPr>
        </p:nvSpPr>
        <p:spPr>
          <a:xfrm>
            <a:off x="-3228" y="2695591"/>
            <a:ext cx="12192738" cy="398803"/>
          </a:xfrm>
        </p:spPr>
        <p:txBody>
          <a:bodyPr/>
          <a:lstStyle/>
          <a:p>
            <a:pPr algn="ctr"/>
            <a:r>
              <a:rPr lang="en-US" sz="3600" dirty="0"/>
              <a:t>Vote to Adjourn</a:t>
            </a:r>
          </a:p>
        </p:txBody>
      </p:sp>
    </p:spTree>
    <p:extLst>
      <p:ext uri="{BB962C8B-B14F-4D97-AF65-F5344CB8AC3E}">
        <p14:creationId xmlns:p14="http://schemas.microsoft.com/office/powerpoint/2010/main" val="118225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36D18-F114-937F-6E4D-3211BC49A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0DB0E-544D-F86A-F609-2F8AA3CF9965}"/>
              </a:ext>
            </a:extLst>
          </p:cNvPr>
          <p:cNvSpPr>
            <a:spLocks noGrp="1"/>
          </p:cNvSpPr>
          <p:nvPr>
            <p:ph type="title"/>
          </p:nvPr>
        </p:nvSpPr>
        <p:spPr>
          <a:xfrm>
            <a:off x="-3228" y="2695591"/>
            <a:ext cx="12192738" cy="398803"/>
          </a:xfrm>
        </p:spPr>
        <p:txBody>
          <a:bodyPr/>
          <a:lstStyle/>
          <a:p>
            <a:pPr algn="ctr"/>
            <a:r>
              <a:rPr lang="en-US" sz="3600" dirty="0">
                <a:solidFill>
                  <a:schemeClr val="accent6"/>
                </a:solidFill>
                <a:latin typeface="Helvetica" panose="020B0604020202020204" pitchFamily="34" charset="0"/>
                <a:cs typeface="Helvetica" panose="020B0604020202020204" pitchFamily="34" charset="0"/>
              </a:rPr>
              <a:t>Swearing In, Open Meeting Law, </a:t>
            </a:r>
            <a:br>
              <a:rPr lang="en-US" sz="3600" dirty="0">
                <a:solidFill>
                  <a:schemeClr val="accent6"/>
                </a:solidFill>
                <a:latin typeface="Helvetica" panose="020B0604020202020204" pitchFamily="34" charset="0"/>
                <a:cs typeface="Helvetica" panose="020B0604020202020204" pitchFamily="34" charset="0"/>
              </a:rPr>
            </a:br>
            <a:r>
              <a:rPr lang="en-US" sz="3600" dirty="0">
                <a:solidFill>
                  <a:schemeClr val="accent6"/>
                </a:solidFill>
                <a:latin typeface="Helvetica" panose="020B0604020202020204" pitchFamily="34" charset="0"/>
                <a:cs typeface="Helvetica" panose="020B0604020202020204" pitchFamily="34" charset="0"/>
              </a:rPr>
              <a:t>and State Ethics Overview</a:t>
            </a:r>
          </a:p>
        </p:txBody>
      </p:sp>
    </p:spTree>
    <p:extLst>
      <p:ext uri="{BB962C8B-B14F-4D97-AF65-F5344CB8AC3E}">
        <p14:creationId xmlns:p14="http://schemas.microsoft.com/office/powerpoint/2010/main" val="189391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153CBC-930D-9362-4697-EC11341C4F6E}"/>
              </a:ext>
            </a:extLst>
          </p:cNvPr>
          <p:cNvSpPr>
            <a:spLocks noGrp="1"/>
          </p:cNvSpPr>
          <p:nvPr>
            <p:ph type="title"/>
          </p:nvPr>
        </p:nvSpPr>
        <p:spPr/>
        <p:txBody>
          <a:bodyPr/>
          <a:lstStyle/>
          <a:p>
            <a:r>
              <a:rPr lang="en-US" dirty="0">
                <a:solidFill>
                  <a:schemeClr val="accent6"/>
                </a:solidFill>
                <a:latin typeface="Helvetica"/>
                <a:cs typeface="Helvetica"/>
              </a:rPr>
              <a:t>Home Care Program CDC Workforce Council - Overview</a:t>
            </a:r>
          </a:p>
        </p:txBody>
      </p:sp>
      <p:sp>
        <p:nvSpPr>
          <p:cNvPr id="5" name="Content Placeholder 4">
            <a:extLst>
              <a:ext uri="{FF2B5EF4-FFF2-40B4-BE49-F238E27FC236}">
                <a16:creationId xmlns:a16="http://schemas.microsoft.com/office/drawing/2014/main" id="{D0DB79E9-2BD0-EAA8-874B-EE85A90C1057}"/>
              </a:ext>
            </a:extLst>
          </p:cNvPr>
          <p:cNvSpPr>
            <a:spLocks noGrp="1"/>
          </p:cNvSpPr>
          <p:nvPr>
            <p:ph sz="half" idx="1"/>
          </p:nvPr>
        </p:nvSpPr>
        <p:spPr>
          <a:xfrm>
            <a:off x="568524" y="881331"/>
            <a:ext cx="11060043" cy="5484536"/>
          </a:xfrm>
        </p:spPr>
        <p:txBody>
          <a:bodyPr vert="horz" lIns="0" tIns="0" rIns="0" bIns="0" rtlCol="0" anchor="t">
            <a:noAutofit/>
          </a:bodyPr>
          <a:lstStyle/>
          <a:p>
            <a:pPr marL="342900" indent="-342900">
              <a:buFont typeface="Arial" panose="020B0604020202020204" pitchFamily="34" charset="0"/>
              <a:buChar char="•"/>
            </a:pPr>
            <a:r>
              <a:rPr lang="en-US">
                <a:latin typeface="Helvetica"/>
                <a:cs typeface="Helvetica"/>
              </a:rPr>
              <a:t>The Home Care Program CDC Workforce Council (or "Council") was created in 2025 with the enactment of Chapter 77 of the Acts of 2023, Section 5. The purpose of the Council is to advise on CDC workforce related topics.</a:t>
            </a:r>
          </a:p>
          <a:p>
            <a:pPr marL="342900" indent="-342900">
              <a:buFont typeface="Arial" panose="020B0604020202020204" pitchFamily="34" charset="0"/>
              <a:buChar char="•"/>
            </a:pPr>
            <a:r>
              <a:rPr lang="en-US">
                <a:latin typeface="Helvetica"/>
                <a:cs typeface="Helvetica"/>
              </a:rPr>
              <a:t>The Council is responsible for the development and implementation of a communications plan to promote Consumer Directed Care services and raise awareness of the CDC Service Delivery Model option of care for eligible State Home Care consumers and potential CDC workers. </a:t>
            </a:r>
          </a:p>
          <a:p>
            <a:pPr marL="342900" indent="-342900">
              <a:buFont typeface="Arial" panose="020B0604020202020204" pitchFamily="34" charset="0"/>
              <a:buChar char="•"/>
            </a:pPr>
            <a:r>
              <a:rPr lang="en-US">
                <a:latin typeface="Helvetica"/>
                <a:cs typeface="Helvetica"/>
              </a:rPr>
              <a:t>The Council also represents Consumers receiving CDC services in negotiating a collective bargaining agreement with the Union representing CDC workers.</a:t>
            </a:r>
          </a:p>
          <a:p>
            <a:pPr marL="342900" indent="-342900">
              <a:buFont typeface="Arial" panose="020B0604020202020204" pitchFamily="34" charset="0"/>
              <a:buChar char="•"/>
            </a:pPr>
            <a:r>
              <a:rPr lang="en-US">
                <a:latin typeface="Helvetica"/>
                <a:cs typeface="Helvetica"/>
              </a:rPr>
              <a:t>The Council may coordinate activities with other state and local public, private, and nonprofit agencies to carry out its duties. The council may coordinate with the agencies to provide a local presence for the council and to provide consumers or consumers’ surrogates greater access to CDC information.</a:t>
            </a:r>
          </a:p>
          <a:p>
            <a:pPr marL="342900" indent="-342900">
              <a:buFont typeface="Arial" panose="020B0604020202020204" pitchFamily="34" charset="0"/>
              <a:buChar char="•"/>
            </a:pPr>
            <a:r>
              <a:rPr lang="en-US">
                <a:latin typeface="Helvetica"/>
                <a:cs typeface="Helvetica"/>
              </a:rPr>
              <a:t>For more information: </a:t>
            </a:r>
            <a:r>
              <a:rPr lang="en-US">
                <a:solidFill>
                  <a:srgbClr val="0070C0"/>
                </a:solidFill>
                <a:latin typeface="Helvetica"/>
                <a:cs typeface="Helvetica"/>
                <a:hlinkClick r:id="rId2">
                  <a:extLst>
                    <a:ext uri="{A12FA001-AC4F-418D-AE19-62706E023703}">
                      <ahyp:hlinkClr xmlns:ahyp="http://schemas.microsoft.com/office/drawing/2018/hyperlinkcolor" val="tx"/>
                    </a:ext>
                  </a:extLst>
                </a:hlinkClick>
              </a:rPr>
              <a:t>Consumer Directed Care (CDC) Workforce Council | Mass.gov</a:t>
            </a:r>
            <a:endParaRPr lang="en-US">
              <a:solidFill>
                <a:srgbClr val="0070C0"/>
              </a:solidFill>
              <a:latin typeface="Helvetica"/>
              <a:cs typeface="Helvetica"/>
            </a:endParaRPr>
          </a:p>
          <a:p>
            <a:endParaRPr lang="en-US"/>
          </a:p>
        </p:txBody>
      </p:sp>
    </p:spTree>
    <p:extLst>
      <p:ext uri="{BB962C8B-B14F-4D97-AF65-F5344CB8AC3E}">
        <p14:creationId xmlns:p14="http://schemas.microsoft.com/office/powerpoint/2010/main" val="3584018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8ADF8-32D6-94B5-D43B-556B9B82CB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D1E342-06A2-27F0-02F4-8BF03779928D}"/>
              </a:ext>
            </a:extLst>
          </p:cNvPr>
          <p:cNvSpPr>
            <a:spLocks noGrp="1"/>
          </p:cNvSpPr>
          <p:nvPr>
            <p:ph type="title"/>
          </p:nvPr>
        </p:nvSpPr>
        <p:spPr/>
        <p:txBody>
          <a:bodyPr/>
          <a:lstStyle/>
          <a:p>
            <a:r>
              <a:rPr lang="en-US" dirty="0">
                <a:solidFill>
                  <a:schemeClr val="accent6"/>
                </a:solidFill>
                <a:latin typeface="Helvetica"/>
                <a:cs typeface="Helvetica"/>
              </a:rPr>
              <a:t>Home Care Program CDC Workforce Council - Operations</a:t>
            </a:r>
          </a:p>
        </p:txBody>
      </p:sp>
      <p:sp>
        <p:nvSpPr>
          <p:cNvPr id="5" name="Content Placeholder 4">
            <a:extLst>
              <a:ext uri="{FF2B5EF4-FFF2-40B4-BE49-F238E27FC236}">
                <a16:creationId xmlns:a16="http://schemas.microsoft.com/office/drawing/2014/main" id="{51943499-70E4-7EBD-31EA-F0A460BB2286}"/>
              </a:ext>
            </a:extLst>
          </p:cNvPr>
          <p:cNvSpPr>
            <a:spLocks noGrp="1"/>
          </p:cNvSpPr>
          <p:nvPr>
            <p:ph sz="half" idx="1"/>
          </p:nvPr>
        </p:nvSpPr>
        <p:spPr>
          <a:xfrm>
            <a:off x="568524" y="881331"/>
            <a:ext cx="11060043" cy="5484536"/>
          </a:xfrm>
        </p:spPr>
        <p:txBody>
          <a:bodyPr vert="horz" lIns="0" tIns="0" rIns="0" bIns="0" rtlCol="0" anchor="t">
            <a:noAutofit/>
          </a:bodyPr>
          <a:lstStyle/>
          <a:p>
            <a:pPr marL="342900" indent="-342900">
              <a:buFont typeface="Arial" panose="020B0604020202020204" pitchFamily="34" charset="0"/>
              <a:buChar char="•"/>
            </a:pPr>
            <a:r>
              <a:rPr lang="en-US" dirty="0">
                <a:latin typeface="Helvetica"/>
                <a:cs typeface="Helvetica"/>
              </a:rPr>
              <a:t>The Council is a Public Body subject to Open Meeting Law</a:t>
            </a:r>
          </a:p>
          <a:p>
            <a:pPr marL="744538" lvl="1" indent="-342900"/>
            <a:r>
              <a:rPr lang="en-US" dirty="0">
                <a:latin typeface="Helvetica"/>
                <a:cs typeface="Helvetica"/>
              </a:rPr>
              <a:t>Notice of meeting</a:t>
            </a:r>
          </a:p>
          <a:p>
            <a:pPr marL="744538" lvl="1" indent="-342900"/>
            <a:r>
              <a:rPr lang="en-US" dirty="0">
                <a:latin typeface="Helvetica"/>
                <a:cs typeface="Helvetica"/>
              </a:rPr>
              <a:t>Quorum</a:t>
            </a:r>
          </a:p>
          <a:p>
            <a:pPr marL="744538" lvl="1" indent="-342900"/>
            <a:r>
              <a:rPr lang="en-US" dirty="0">
                <a:latin typeface="Helvetica"/>
                <a:cs typeface="Helvetica"/>
              </a:rPr>
              <a:t>Deliberation</a:t>
            </a:r>
          </a:p>
          <a:p>
            <a:pPr marL="744538" lvl="1" indent="-342900"/>
            <a:r>
              <a:rPr lang="en-US" dirty="0">
                <a:latin typeface="Helvetica"/>
                <a:cs typeface="Helvetica"/>
              </a:rPr>
              <a:t>Must act as a “body”</a:t>
            </a:r>
          </a:p>
          <a:p>
            <a:pPr marL="342900" indent="-342900">
              <a:buFont typeface="Arial" panose="020B0604020202020204" pitchFamily="34" charset="0"/>
              <a:buChar char="•"/>
            </a:pPr>
            <a:r>
              <a:rPr lang="en-US" dirty="0">
                <a:latin typeface="Helvetica"/>
                <a:cs typeface="Helvetica"/>
              </a:rPr>
              <a:t>Operations of the Council must align with limited statutory authority</a:t>
            </a:r>
          </a:p>
          <a:p>
            <a:pPr marL="744538" lvl="1" indent="-342900"/>
            <a:r>
              <a:rPr lang="en-US" dirty="0">
                <a:latin typeface="Helvetica"/>
                <a:cs typeface="Helvetica"/>
              </a:rPr>
              <a:t>Develop and implement communications plan</a:t>
            </a:r>
          </a:p>
          <a:p>
            <a:pPr marL="744538" lvl="1" indent="-342900"/>
            <a:r>
              <a:rPr lang="en-US" dirty="0">
                <a:latin typeface="Helvetica"/>
                <a:cs typeface="Helvetica"/>
              </a:rPr>
              <a:t>Raise awareness of CDC option</a:t>
            </a:r>
          </a:p>
          <a:p>
            <a:pPr marL="744538" lvl="1" indent="-342900"/>
            <a:r>
              <a:rPr lang="en-US" dirty="0">
                <a:latin typeface="Helvetica"/>
                <a:cs typeface="Helvetica"/>
              </a:rPr>
              <a:t>Conduct collective bargaining activities pertaining to CDC</a:t>
            </a:r>
          </a:p>
          <a:p>
            <a:pPr marL="744538" lvl="1" indent="-342900"/>
            <a:r>
              <a:rPr lang="en-US" dirty="0">
                <a:latin typeface="Helvetica"/>
                <a:cs typeface="Helvetica"/>
              </a:rPr>
              <a:t>Coordinate with other agencies/non-profits in carrying out its duties</a:t>
            </a:r>
          </a:p>
          <a:p>
            <a:pPr marL="342900" indent="-342900">
              <a:buFont typeface="Arial" panose="020B0604020202020204" pitchFamily="34" charset="0"/>
              <a:buChar char="•"/>
            </a:pPr>
            <a:r>
              <a:rPr lang="en-US" dirty="0">
                <a:latin typeface="Helvetica"/>
                <a:cs typeface="Helvetica"/>
              </a:rPr>
              <a:t>Collective Bargaining</a:t>
            </a:r>
          </a:p>
          <a:p>
            <a:pPr marL="744538" lvl="1" indent="-342900"/>
            <a:r>
              <a:rPr lang="en-US" dirty="0">
                <a:latin typeface="Helvetica"/>
                <a:cs typeface="Helvetica"/>
              </a:rPr>
              <a:t>What is Collective Bargaining</a:t>
            </a:r>
          </a:p>
          <a:p>
            <a:pPr marL="744538" lvl="1" indent="-342900"/>
            <a:r>
              <a:rPr lang="en-US" dirty="0">
                <a:latin typeface="Helvetica"/>
                <a:cs typeface="Helvetica"/>
              </a:rPr>
              <a:t>Council and Union roles in collective bargaining negotiations</a:t>
            </a:r>
          </a:p>
          <a:p>
            <a:pPr marL="744538" lvl="1" indent="-342900"/>
            <a:r>
              <a:rPr lang="en-US" dirty="0">
                <a:latin typeface="Helvetica"/>
                <a:cs typeface="Helvetica"/>
              </a:rPr>
              <a:t>Council preparation and Executive Session under Open Meeting Law</a:t>
            </a:r>
          </a:p>
          <a:p>
            <a:endParaRPr lang="en-US" dirty="0"/>
          </a:p>
        </p:txBody>
      </p:sp>
    </p:spTree>
    <p:extLst>
      <p:ext uri="{BB962C8B-B14F-4D97-AF65-F5344CB8AC3E}">
        <p14:creationId xmlns:p14="http://schemas.microsoft.com/office/powerpoint/2010/main" val="311756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68BD3-595D-55DB-CD0B-295C4FFFF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48DEC-FE75-CB92-397B-29E86BD5B8E7}"/>
              </a:ext>
            </a:extLst>
          </p:cNvPr>
          <p:cNvSpPr>
            <a:spLocks noGrp="1"/>
          </p:cNvSpPr>
          <p:nvPr>
            <p:ph type="title"/>
          </p:nvPr>
        </p:nvSpPr>
        <p:spPr/>
        <p:txBody>
          <a:bodyPr/>
          <a:lstStyle/>
          <a:p>
            <a:r>
              <a:rPr lang="en-US" sz="3600" dirty="0">
                <a:solidFill>
                  <a:schemeClr val="accent6"/>
                </a:solidFill>
                <a:latin typeface="Helvetica"/>
                <a:cs typeface="Helvetica"/>
              </a:rPr>
              <a:t>Home Care CDC Workforce Council Website</a:t>
            </a:r>
          </a:p>
        </p:txBody>
      </p:sp>
      <p:pic>
        <p:nvPicPr>
          <p:cNvPr id="6" name="Picture 5" descr="A screen shot of the home page for the CDC Workforce Council.  The home page depicted has background on the CDC Workforce Council, links to the Statute, Members, and Materials and Reports as well as a place where information on upcoming meetings is can be displayed.">
            <a:extLst>
              <a:ext uri="{FF2B5EF4-FFF2-40B4-BE49-F238E27FC236}">
                <a16:creationId xmlns:a16="http://schemas.microsoft.com/office/drawing/2014/main" id="{74A38675-A74B-C3BA-0F8C-E729A3E1C617}"/>
              </a:ext>
            </a:extLst>
          </p:cNvPr>
          <p:cNvPicPr>
            <a:picLocks noChangeAspect="1"/>
          </p:cNvPicPr>
          <p:nvPr/>
        </p:nvPicPr>
        <p:blipFill>
          <a:blip r:embed="rId3"/>
          <a:stretch>
            <a:fillRect/>
          </a:stretch>
        </p:blipFill>
        <p:spPr>
          <a:xfrm>
            <a:off x="3084127" y="1316334"/>
            <a:ext cx="5442891" cy="4777992"/>
          </a:xfrm>
          <a:prstGeom prst="rect">
            <a:avLst/>
          </a:prstGeom>
          <a:effectLst>
            <a:outerShdw blurRad="50800" dist="38100" dir="2700000" algn="tl" rotWithShape="0">
              <a:prstClr val="black">
                <a:alpha val="40000"/>
              </a:prstClr>
            </a:outerShdw>
          </a:effectLst>
        </p:spPr>
      </p:pic>
      <p:pic>
        <p:nvPicPr>
          <p:cNvPr id="9" name="Picture 8" descr="A picture of the URL for the CDC Workforce Council which reads: https://www.mass.gov/consumer-directed-care-cdc-workforce-council">
            <a:hlinkClick r:id="rId4"/>
            <a:extLst>
              <a:ext uri="{FF2B5EF4-FFF2-40B4-BE49-F238E27FC236}">
                <a16:creationId xmlns:a16="http://schemas.microsoft.com/office/drawing/2014/main" id="{04576A3D-2B71-151F-FC6B-743628D649E5}"/>
              </a:ext>
            </a:extLst>
          </p:cNvPr>
          <p:cNvPicPr>
            <a:picLocks noChangeAspect="1"/>
          </p:cNvPicPr>
          <p:nvPr/>
        </p:nvPicPr>
        <p:blipFill>
          <a:blip r:embed="rId5"/>
          <a:stretch>
            <a:fillRect/>
          </a:stretch>
        </p:blipFill>
        <p:spPr>
          <a:xfrm>
            <a:off x="1416354" y="754281"/>
            <a:ext cx="9640645" cy="562053"/>
          </a:xfrm>
          <a:prstGeom prst="rect">
            <a:avLst/>
          </a:prstGeom>
        </p:spPr>
      </p:pic>
    </p:spTree>
    <p:extLst>
      <p:ext uri="{BB962C8B-B14F-4D97-AF65-F5344CB8AC3E}">
        <p14:creationId xmlns:p14="http://schemas.microsoft.com/office/powerpoint/2010/main" val="123705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4B6E1-D338-D11B-9C60-A418DFFD8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9B3C62-5AFF-93BD-F430-534945FB06AC}"/>
              </a:ext>
            </a:extLst>
          </p:cNvPr>
          <p:cNvSpPr>
            <a:spLocks noGrp="1"/>
          </p:cNvSpPr>
          <p:nvPr>
            <p:ph type="title"/>
          </p:nvPr>
        </p:nvSpPr>
        <p:spPr/>
        <p:txBody>
          <a:bodyPr/>
          <a:lstStyle/>
          <a:p>
            <a:r>
              <a:rPr lang="en-US" dirty="0">
                <a:solidFill>
                  <a:schemeClr val="accent6"/>
                </a:solidFill>
                <a:latin typeface="Helvetica" panose="020B0604020202020204" pitchFamily="34" charset="0"/>
                <a:cs typeface="Helvetica" panose="020B0604020202020204" pitchFamily="34" charset="0"/>
              </a:rPr>
              <a:t>Council Members</a:t>
            </a:r>
          </a:p>
        </p:txBody>
      </p:sp>
      <p:graphicFrame>
        <p:nvGraphicFramePr>
          <p:cNvPr id="7" name="Table 6">
            <a:extLst>
              <a:ext uri="{FF2B5EF4-FFF2-40B4-BE49-F238E27FC236}">
                <a16:creationId xmlns:a16="http://schemas.microsoft.com/office/drawing/2014/main" id="{85D049DF-3906-EB30-C18D-368FB71E6DC3}"/>
              </a:ext>
            </a:extLst>
          </p:cNvPr>
          <p:cNvGraphicFramePr>
            <a:graphicFrameLocks noGrp="1"/>
          </p:cNvGraphicFramePr>
          <p:nvPr>
            <p:extLst>
              <p:ext uri="{D42A27DB-BD31-4B8C-83A1-F6EECF244321}">
                <p14:modId xmlns:p14="http://schemas.microsoft.com/office/powerpoint/2010/main" val="3064687186"/>
              </p:ext>
            </p:extLst>
          </p:nvPr>
        </p:nvGraphicFramePr>
        <p:xfrm>
          <a:off x="735724" y="928381"/>
          <a:ext cx="10983310" cy="3845560"/>
        </p:xfrm>
        <a:graphic>
          <a:graphicData uri="http://schemas.openxmlformats.org/drawingml/2006/table">
            <a:tbl>
              <a:tblPr firstRow="1" bandRow="1">
                <a:tableStyleId>{93296810-A885-4BE3-A3E7-6D5BEEA58F35}</a:tableStyleId>
              </a:tblPr>
              <a:tblGrid>
                <a:gridCol w="5523186">
                  <a:extLst>
                    <a:ext uri="{9D8B030D-6E8A-4147-A177-3AD203B41FA5}">
                      <a16:colId xmlns:a16="http://schemas.microsoft.com/office/drawing/2014/main" val="1474374051"/>
                    </a:ext>
                  </a:extLst>
                </a:gridCol>
                <a:gridCol w="5460124">
                  <a:extLst>
                    <a:ext uri="{9D8B030D-6E8A-4147-A177-3AD203B41FA5}">
                      <a16:colId xmlns:a16="http://schemas.microsoft.com/office/drawing/2014/main" val="3263023635"/>
                    </a:ext>
                  </a:extLst>
                </a:gridCol>
              </a:tblGrid>
              <a:tr h="328505">
                <a:tc>
                  <a:txBody>
                    <a:bodyPr/>
                    <a:lstStyle/>
                    <a:p>
                      <a:r>
                        <a:rPr lang="en-US"/>
                        <a:t>Council Member Position</a:t>
                      </a:r>
                    </a:p>
                  </a:txBody>
                  <a:tcPr/>
                </a:tc>
                <a:tc>
                  <a:txBody>
                    <a:bodyPr/>
                    <a:lstStyle/>
                    <a:p>
                      <a:r>
                        <a:rPr lang="en-US"/>
                        <a:t>Council Member</a:t>
                      </a:r>
                    </a:p>
                  </a:txBody>
                  <a:tcPr/>
                </a:tc>
                <a:extLst>
                  <a:ext uri="{0D108BD9-81ED-4DB2-BD59-A6C34878D82A}">
                    <a16:rowId xmlns:a16="http://schemas.microsoft.com/office/drawing/2014/main" val="1507261276"/>
                  </a:ext>
                </a:extLst>
              </a:tr>
              <a:tr h="370840">
                <a:tc>
                  <a:txBody>
                    <a:bodyPr/>
                    <a:lstStyle/>
                    <a:p>
                      <a:r>
                        <a:rPr lang="en-US" b="1"/>
                        <a:t>Council Chair and AGE Representative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Lynn Vidler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Assistant Secretary of Care Continuum – Executive Office of Aging &amp; Independence (AGE)</a:t>
                      </a:r>
                      <a:endParaRPr lang="en-US">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818630542"/>
                  </a:ext>
                </a:extLst>
              </a:tr>
              <a:tr h="370840">
                <a:tc>
                  <a:txBody>
                    <a:bodyPr/>
                    <a:lstStyle/>
                    <a:p>
                      <a:r>
                        <a:rPr lang="en-US" b="1"/>
                        <a:t>Aging Services Access Points (ASAPs) Representative #1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Lisa Gurgone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Chief Executive Officer (CEO) – Mystic Valley Elder Services (MVES)</a:t>
                      </a:r>
                      <a:endParaRPr lang="en-US">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817909021"/>
                  </a:ext>
                </a:extLst>
              </a:tr>
              <a:tr h="370840">
                <a:tc>
                  <a:txBody>
                    <a:bodyPr/>
                    <a:lstStyle/>
                    <a:p>
                      <a:r>
                        <a:rPr lang="en-US" b="1"/>
                        <a:t>Aging Services Access Points (ASAPs) Representative #2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Christine Johnson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Director of Home Care – Aging Services of North Central Massachusetts (ASNCM)</a:t>
                      </a:r>
                      <a:endParaRPr lang="en-US">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6262560"/>
                  </a:ext>
                </a:extLst>
              </a:tr>
              <a:tr h="0">
                <a:tc>
                  <a:txBody>
                    <a:bodyPr/>
                    <a:lstStyle/>
                    <a:p>
                      <a:r>
                        <a:rPr lang="en-US" b="1"/>
                        <a:t>Consumer Interests Representative #1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Pamela Jordan</a:t>
                      </a:r>
                      <a:endParaRPr lang="en-US" b="1">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244125851"/>
                  </a:ext>
                </a:extLst>
              </a:tr>
              <a:tr h="370840">
                <a:tc>
                  <a:txBody>
                    <a:bodyPr/>
                    <a:lstStyle/>
                    <a:p>
                      <a:r>
                        <a:rPr lang="en-US" b="1"/>
                        <a:t>Consumer Interests Representative #2 </a:t>
                      </a:r>
                    </a:p>
                  </a:txBody>
                  <a:tcPr/>
                </a:tc>
                <a:tc>
                  <a:txBody>
                    <a:bodyPr/>
                    <a:lstStyle/>
                    <a:p>
                      <a:r>
                        <a:rPr lang="en-US" b="1"/>
                        <a:t>Lorraine Khan-Broy</a:t>
                      </a:r>
                    </a:p>
                  </a:txBody>
                  <a:tcPr/>
                </a:tc>
                <a:extLst>
                  <a:ext uri="{0D108BD9-81ED-4DB2-BD59-A6C34878D82A}">
                    <a16:rowId xmlns:a16="http://schemas.microsoft.com/office/drawing/2014/main" val="2082675321"/>
                  </a:ext>
                </a:extLst>
              </a:tr>
            </a:tbl>
          </a:graphicData>
        </a:graphic>
      </p:graphicFrame>
    </p:spTree>
    <p:extLst>
      <p:ext uri="{BB962C8B-B14F-4D97-AF65-F5344CB8AC3E}">
        <p14:creationId xmlns:p14="http://schemas.microsoft.com/office/powerpoint/2010/main" val="54782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983AB-ADF0-2F5A-0D3B-DCF8566B2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E068AB-B0C9-8299-902C-9F10E480A026}"/>
              </a:ext>
            </a:extLst>
          </p:cNvPr>
          <p:cNvSpPr>
            <a:spLocks noGrp="1"/>
          </p:cNvSpPr>
          <p:nvPr>
            <p:ph type="title"/>
          </p:nvPr>
        </p:nvSpPr>
        <p:spPr/>
        <p:txBody>
          <a:bodyPr/>
          <a:lstStyle/>
          <a:p>
            <a:r>
              <a:rPr lang="en-US" dirty="0">
                <a:solidFill>
                  <a:schemeClr val="accent6"/>
                </a:solidFill>
                <a:latin typeface="Helvetica" panose="020B0604020202020204" pitchFamily="34" charset="0"/>
                <a:cs typeface="Helvetica" panose="020B0604020202020204" pitchFamily="34" charset="0"/>
              </a:rPr>
              <a:t>Agency Staff Introductions</a:t>
            </a:r>
          </a:p>
        </p:txBody>
      </p:sp>
      <p:sp>
        <p:nvSpPr>
          <p:cNvPr id="3" name="Content Placeholder 2">
            <a:extLst>
              <a:ext uri="{FF2B5EF4-FFF2-40B4-BE49-F238E27FC236}">
                <a16:creationId xmlns:a16="http://schemas.microsoft.com/office/drawing/2014/main" id="{EFAEBFD5-355B-DE12-9F45-22AF2AC64C18}"/>
              </a:ext>
            </a:extLst>
          </p:cNvPr>
          <p:cNvSpPr>
            <a:spLocks noGrp="1"/>
          </p:cNvSpPr>
          <p:nvPr>
            <p:ph sz="half" idx="1"/>
          </p:nvPr>
        </p:nvSpPr>
        <p:spPr>
          <a:xfrm>
            <a:off x="687601" y="929843"/>
            <a:ext cx="11158384" cy="5478348"/>
          </a:xfrm>
        </p:spPr>
        <p:txBody>
          <a:bodyPr/>
          <a:lstStyle/>
          <a:p>
            <a:endParaRPr lang="en-US" sz="1800" dirty="0">
              <a:latin typeface="Helvetica" panose="020B0604020202020204" pitchFamily="34" charset="0"/>
              <a:cs typeface="Helvetica" panose="020B0604020202020204" pitchFamily="34" charset="0"/>
            </a:endParaRPr>
          </a:p>
          <a:p>
            <a:r>
              <a:rPr lang="en-US" sz="2000" dirty="0">
                <a:latin typeface="Helvetica" panose="020B0604020202020204" pitchFamily="34" charset="0"/>
                <a:cs typeface="Helvetica" panose="020B0604020202020204" pitchFamily="34" charset="0"/>
              </a:rPr>
              <a:t>AGE Staff:</a:t>
            </a:r>
          </a:p>
          <a:p>
            <a:pPr marL="342900" indent="-342900">
              <a:buFont typeface="Arial" panose="020B0604020202020204" pitchFamily="34" charset="0"/>
              <a:buChar char="•"/>
            </a:pPr>
            <a:r>
              <a:rPr lang="en-US" sz="1800" dirty="0">
                <a:latin typeface="Helvetica" panose="020B0604020202020204" pitchFamily="34" charset="0"/>
                <a:cs typeface="Helvetica" panose="020B0604020202020204" pitchFamily="34" charset="0"/>
              </a:rPr>
              <a:t>Julian Smith, General Council</a:t>
            </a:r>
          </a:p>
          <a:p>
            <a:pPr marL="342900" indent="-342900">
              <a:buFont typeface="Arial" panose="020B0604020202020204" pitchFamily="34" charset="0"/>
              <a:buChar char="•"/>
            </a:pPr>
            <a:r>
              <a:rPr lang="en-US" sz="1800" dirty="0">
                <a:latin typeface="Helvetica" panose="020B0604020202020204" pitchFamily="34" charset="0"/>
                <a:cs typeface="Helvetica" panose="020B0604020202020204" pitchFamily="34" charset="0"/>
              </a:rPr>
              <a:t>Siobhan Coyle, Deputy General Counsel &amp; Legislative Liaison</a:t>
            </a:r>
          </a:p>
          <a:p>
            <a:pPr marL="342900" indent="-342900">
              <a:buFont typeface="Arial" panose="020B0604020202020204" pitchFamily="34" charset="0"/>
              <a:buChar char="•"/>
            </a:pPr>
            <a:r>
              <a:rPr lang="en-US" sz="1800" dirty="0">
                <a:latin typeface="Helvetica" panose="020B0604020202020204" pitchFamily="34" charset="0"/>
                <a:cs typeface="Helvetica" panose="020B0604020202020204" pitchFamily="34" charset="0"/>
              </a:rPr>
              <a:t>Devon Garon, Director of Home &amp; Community Programs </a:t>
            </a:r>
          </a:p>
          <a:p>
            <a:pPr marL="342900" indent="-342900">
              <a:buFont typeface="Arial" panose="020B0604020202020204" pitchFamily="34" charset="0"/>
              <a:buChar char="•"/>
            </a:pPr>
            <a:r>
              <a:rPr lang="en-US" sz="1800" dirty="0">
                <a:latin typeface="Helvetica" panose="020B0604020202020204" pitchFamily="34" charset="0"/>
                <a:cs typeface="Helvetica" panose="020B0604020202020204" pitchFamily="34" charset="0"/>
              </a:rPr>
              <a:t>Shannon Turner, Home Care Program Coordinator</a:t>
            </a:r>
          </a:p>
          <a:p>
            <a:pPr marL="342900" indent="-342900">
              <a:buFont typeface="Arial" panose="020B0604020202020204" pitchFamily="34" charset="0"/>
              <a:buChar char="•"/>
            </a:pPr>
            <a:r>
              <a:rPr lang="en-US" sz="1800" dirty="0">
                <a:latin typeface="Helvetica" panose="020B0604020202020204" pitchFamily="34" charset="0"/>
                <a:cs typeface="Helvetica" panose="020B0604020202020204" pitchFamily="34" charset="0"/>
              </a:rPr>
              <a:t>Elisha Goodman, Special Projects Manager</a:t>
            </a:r>
          </a:p>
          <a:p>
            <a:pPr marL="342900" indent="-342900">
              <a:buFont typeface="Arial" panose="020B0604020202020204" pitchFamily="34" charset="0"/>
              <a:buChar char="•"/>
            </a:pPr>
            <a:r>
              <a:rPr lang="en-US" sz="1800" dirty="0">
                <a:latin typeface="Helvetica" panose="020B0604020202020204" pitchFamily="34" charset="0"/>
                <a:cs typeface="Helvetica" panose="020B0604020202020204" pitchFamily="34" charset="0"/>
              </a:rPr>
              <a:t>Bill Travascio, Special Assistant to the Secretary </a:t>
            </a:r>
          </a:p>
        </p:txBody>
      </p:sp>
    </p:spTree>
    <p:extLst>
      <p:ext uri="{BB962C8B-B14F-4D97-AF65-F5344CB8AC3E}">
        <p14:creationId xmlns:p14="http://schemas.microsoft.com/office/powerpoint/2010/main" val="1871624"/>
      </p:ext>
    </p:extLst>
  </p:cSld>
  <p:clrMapOvr>
    <a:masterClrMapping/>
  </p:clrMapOvr>
</p:sld>
</file>

<file path=ppt/theme/theme1.xml><?xml version="1.0" encoding="utf-8"?>
<a:theme xmlns:a="http://schemas.openxmlformats.org/drawingml/2006/main" name="Office Theme">
  <a:themeElements>
    <a:clrScheme name="EOAI 1">
      <a:dk1>
        <a:srgbClr val="000000"/>
      </a:dk1>
      <a:lt1>
        <a:srgbClr val="FFFFFF"/>
      </a:lt1>
      <a:dk2>
        <a:srgbClr val="757574"/>
      </a:dk2>
      <a:lt2>
        <a:srgbClr val="E0EEE9"/>
      </a:lt2>
      <a:accent1>
        <a:srgbClr val="16A2A7"/>
      </a:accent1>
      <a:accent2>
        <a:srgbClr val="8F9838"/>
      </a:accent2>
      <a:accent3>
        <a:srgbClr val="141D45"/>
      </a:accent3>
      <a:accent4>
        <a:srgbClr val="85BC41"/>
      </a:accent4>
      <a:accent5>
        <a:srgbClr val="009877"/>
      </a:accent5>
      <a:accent6>
        <a:srgbClr val="007F86"/>
      </a:accent6>
      <a:hlink>
        <a:srgbClr val="91278F"/>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ing&amp;Independence_Template_PPT_Final" id="{D2F9FB08-F9A2-4EFF-80FA-033619B20A9B}" vid="{0B738478-3849-4A06-A65A-034375EC785C}"/>
    </a:ext>
  </a:extLst>
</a:theme>
</file>

<file path=ppt/theme/theme2.xml><?xml version="1.0" encoding="utf-8"?>
<a:theme xmlns:a="http://schemas.openxmlformats.org/drawingml/2006/main" name="1_Office Theme">
  <a:themeElements>
    <a:clrScheme name="EOAI 1">
      <a:dk1>
        <a:srgbClr val="000000"/>
      </a:dk1>
      <a:lt1>
        <a:srgbClr val="FFFFFF"/>
      </a:lt1>
      <a:dk2>
        <a:srgbClr val="757574"/>
      </a:dk2>
      <a:lt2>
        <a:srgbClr val="E0EEE9"/>
      </a:lt2>
      <a:accent1>
        <a:srgbClr val="16A2A7"/>
      </a:accent1>
      <a:accent2>
        <a:srgbClr val="8F9838"/>
      </a:accent2>
      <a:accent3>
        <a:srgbClr val="141D45"/>
      </a:accent3>
      <a:accent4>
        <a:srgbClr val="85BC41"/>
      </a:accent4>
      <a:accent5>
        <a:srgbClr val="009877"/>
      </a:accent5>
      <a:accent6>
        <a:srgbClr val="007F86"/>
      </a:accent6>
      <a:hlink>
        <a:srgbClr val="91278F"/>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ing&amp;Independence_PPT_MCLE 2025" id="{C18389BC-E18D-4BB5-B678-D687D88F9C76}" vid="{C4B2DE7A-4364-4F96-B76E-C12D682BA24E}"/>
    </a:ext>
  </a:extLst>
</a:theme>
</file>

<file path=ppt/theme/theme3.xml><?xml version="1.0" encoding="utf-8"?>
<a:theme xmlns:a="http://schemas.openxmlformats.org/drawingml/2006/main" name="2_Office Theme">
  <a:themeElements>
    <a:clrScheme name="EOAI 1">
      <a:dk1>
        <a:srgbClr val="000000"/>
      </a:dk1>
      <a:lt1>
        <a:srgbClr val="FFFFFF"/>
      </a:lt1>
      <a:dk2>
        <a:srgbClr val="757574"/>
      </a:dk2>
      <a:lt2>
        <a:srgbClr val="E0EEE9"/>
      </a:lt2>
      <a:accent1>
        <a:srgbClr val="16A2A7"/>
      </a:accent1>
      <a:accent2>
        <a:srgbClr val="8F9838"/>
      </a:accent2>
      <a:accent3>
        <a:srgbClr val="141D45"/>
      </a:accent3>
      <a:accent4>
        <a:srgbClr val="85BC41"/>
      </a:accent4>
      <a:accent5>
        <a:srgbClr val="009877"/>
      </a:accent5>
      <a:accent6>
        <a:srgbClr val="007F86"/>
      </a:accent6>
      <a:hlink>
        <a:srgbClr val="91278F"/>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ing&amp;Independence_PPT_MCLE 2025" id="{C18389BC-E18D-4BB5-B678-D687D88F9C76}" vid="{C4B2DE7A-4364-4F96-B76E-C12D682BA24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reative Asset" ma:contentTypeID="0x010100A363D99F52F5614CB505ACA73E85AC9508003C9E370195EE6943ABBBDEAA276C4EC5" ma:contentTypeVersion="5" ma:contentTypeDescription="Default content type for all non-document content in the Creative Assets library. Test" ma:contentTypeScope="" ma:versionID="9b84afebc615a3cbeefbaa9b532fd60b">
  <xsd:schema xmlns:xsd="http://www.w3.org/2001/XMLSchema" xmlns:xs="http://www.w3.org/2001/XMLSchema" xmlns:p="http://schemas.microsoft.com/office/2006/metadata/properties" xmlns:ns2="http://schemas.microsoft.com/sharepoint/v3/fields" xmlns:ns3="e0104da6-ca60-4542-b058-de97dcc08c4f" xmlns:ns4="ceda7488-6769-4314-a768-834defe1bf79" targetNamespace="http://schemas.microsoft.com/office/2006/metadata/properties" ma:root="true" ma:fieldsID="de0db52ea1b4d69b02da2602a576edc3" ns2:_="" ns3:_="" ns4:_="">
    <xsd:import namespace="http://schemas.microsoft.com/sharepoint/v3/fields"/>
    <xsd:import namespace="e0104da6-ca60-4542-b058-de97dcc08c4f"/>
    <xsd:import namespace="ceda7488-6769-4314-a768-834defe1bf79"/>
    <xsd:element name="properties">
      <xsd:complexType>
        <xsd:sequence>
          <xsd:element name="documentManagement">
            <xsd:complexType>
              <xsd:all>
                <xsd:element ref="ns2:_Status" minOccurs="0"/>
                <xsd:element ref="ns3:Summary_x0020_Notes" minOccurs="0"/>
                <xsd:element ref="ns3:Asset_x0020_Type" minOccurs="0"/>
                <xsd:element ref="ns3:Medium_x002f_Channel" minOccurs="0"/>
                <xsd:element ref="ns3:Campaign" minOccurs="0"/>
                <xsd:element ref="ns3:Asset_x0020_Language" minOccurs="0"/>
                <xsd:element ref="ns3:Audience" minOccurs="0"/>
                <xsd:element ref="ns3:Fiscal_x0020_Year" minOccurs="0"/>
                <xsd:element ref="ns3:FP_x0020_Project_x0020_ID" minOccurs="0"/>
                <xsd:element ref="ns3:TaxCatchAllLabel" minOccurs="0"/>
                <xsd:element ref="ns3:TaxCatchAll"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2" nillable="true" ma:displayName="Status" ma:default="Draft" ma:format="Dropdown" ma:internalName="_Status">
      <xsd:simpleType>
        <xsd:union memberTypes="dms:Text">
          <xsd:simpleType>
            <xsd:restriction base="dms:Choice">
              <xsd:enumeration value="Draft"/>
              <xsd:enumeration value="Final"/>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0104da6-ca60-4542-b058-de97dcc08c4f" elementFormDefault="qualified">
    <xsd:import namespace="http://schemas.microsoft.com/office/2006/documentManagement/types"/>
    <xsd:import namespace="http://schemas.microsoft.com/office/infopath/2007/PartnerControls"/>
    <xsd:element name="Summary_x0020_Notes" ma:index="3" nillable="true" ma:displayName="File Notes" ma:internalName="Summary_x0020_Notes">
      <xsd:simpleType>
        <xsd:restriction base="dms:Note">
          <xsd:maxLength value="255"/>
        </xsd:restriction>
      </xsd:simpleType>
    </xsd:element>
    <xsd:element name="Asset_x0020_Type" ma:index="4" nillable="true" ma:displayName="Asset Type" ma:internalName="Asset_x0020_Type">
      <xsd:complexType>
        <xsd:complexContent>
          <xsd:extension base="dms:MultiChoice">
            <xsd:sequence>
              <xsd:element name="Value" maxOccurs="unbounded" minOccurs="0" nillable="true">
                <xsd:simpleType>
                  <xsd:restriction base="dms:Choice">
                    <xsd:enumeration value="Audio"/>
                    <xsd:enumeration value="Billboards"/>
                    <xsd:enumeration value="Carousel"/>
                    <xsd:enumeration value="Collateral Material"/>
                    <xsd:enumeration value="Copy"/>
                    <xsd:enumeration value="GIF"/>
                    <xsd:enumeration value="Google"/>
                    <xsd:enumeration value="HTML5"/>
                    <xsd:enumeration value="OOH Poster"/>
                    <xsd:enumeration value="Print"/>
                    <xsd:enumeration value="Static"/>
                    <xsd:enumeration value="Transit"/>
                    <xsd:enumeration value="Video"/>
                  </xsd:restriction>
                </xsd:simpleType>
              </xsd:element>
            </xsd:sequence>
          </xsd:extension>
        </xsd:complexContent>
      </xsd:complexType>
    </xsd:element>
    <xsd:element name="Medium_x002f_Channel" ma:index="5" nillable="true" ma:displayName="Channel" ma:internalName="Medium_x002F_Channel">
      <xsd:complexType>
        <xsd:complexContent>
          <xsd:extension base="dms:MultiChoice">
            <xsd:sequence>
              <xsd:element name="Value" maxOccurs="unbounded" minOccurs="0" nillable="true">
                <xsd:simpleType>
                  <xsd:restriction base="dms:Choice">
                    <xsd:enumeration value="Billboards"/>
                    <xsd:enumeration value="Broadcast Radio"/>
                    <xsd:enumeration value="Cstore"/>
                    <xsd:enumeration value="Digital Radio"/>
                    <xsd:enumeration value="Display"/>
                    <xsd:enumeration value="Email"/>
                    <xsd:enumeration value="Facebook"/>
                    <xsd:enumeration value="Google"/>
                    <xsd:enumeration value="Instagram"/>
                    <xsd:enumeration value="LinkedIn"/>
                    <xsd:enumeration value="Newspaper"/>
                    <xsd:enumeration value="Other OOH"/>
                    <xsd:enumeration value="OTT/CTV"/>
                    <xsd:enumeration value="Podcasts"/>
                    <xsd:enumeration value="Pre-roll"/>
                    <xsd:enumeration value="Snapchat"/>
                    <xsd:enumeration value="TikTok"/>
                    <xsd:enumeration value="Transit"/>
                    <xsd:enumeration value="TV"/>
                    <xsd:enumeration value="Twitter"/>
                    <xsd:enumeration value="YouTube"/>
                  </xsd:restriction>
                </xsd:simpleType>
              </xsd:element>
            </xsd:sequence>
          </xsd:extension>
        </xsd:complexContent>
      </xsd:complexType>
    </xsd:element>
    <xsd:element name="Campaign" ma:index="6" nillable="true" ma:displayName="Content" ma:internalName="Campaign">
      <xsd:complexType>
        <xsd:complexContent>
          <xsd:extension base="dms:MultiChoice">
            <xsd:sequence>
              <xsd:element name="Value" maxOccurs="unbounded" minOccurs="0" nillable="true">
                <xsd:simpleType>
                  <xsd:restriction base="dms:Choice">
                    <xsd:enumeration value="n/a"/>
                  </xsd:restriction>
                </xsd:simpleType>
              </xsd:element>
            </xsd:sequence>
          </xsd:extension>
        </xsd:complexContent>
      </xsd:complexType>
    </xsd:element>
    <xsd:element name="Asset_x0020_Language" ma:index="7" nillable="true" ma:displayName="Asset Language" ma:internalName="Asset_x0020_Language">
      <xsd:complexType>
        <xsd:complexContent>
          <xsd:extension base="dms:MultiChoice">
            <xsd:sequence>
              <xsd:element name="Value" maxOccurs="unbounded" minOccurs="0" nillable="true">
                <xsd:simpleType>
                  <xsd:restriction base="dms:Choice">
                    <xsd:enumeration value="English"/>
                    <xsd:enumeration value="Spanish"/>
                    <xsd:enumeration value="Portuguese (Brazilian)"/>
                  </xsd:restriction>
                </xsd:simpleType>
              </xsd:element>
            </xsd:sequence>
          </xsd:extension>
        </xsd:complexContent>
      </xsd:complexType>
    </xsd:element>
    <xsd:element name="Audience" ma:index="8" nillable="true" ma:displayName="Audience" ma:internalName="Audience">
      <xsd:complexType>
        <xsd:complexContent>
          <xsd:extension base="dms:MultiChoice">
            <xsd:sequence>
              <xsd:element name="Value" maxOccurs="unbounded" minOccurs="0" nillable="true">
                <xsd:simpleType>
                  <xsd:restriction base="dms:Choice">
                    <xsd:enumeration value="General"/>
                  </xsd:restriction>
                </xsd:simpleType>
              </xsd:element>
            </xsd:sequence>
          </xsd:extension>
        </xsd:complexContent>
      </xsd:complexType>
    </xsd:element>
    <xsd:element name="Fiscal_x0020_Year" ma:index="9" nillable="true" ma:displayName="Fiscal Year" ma:internalName="Fiscal_x0020_Year">
      <xsd:complexType>
        <xsd:complexContent>
          <xsd:extension base="dms:MultiChoice">
            <xsd:sequence>
              <xsd:element name="Value" maxOccurs="unbounded" minOccurs="0" nillable="true">
                <xsd:simpleType>
                  <xsd:restriction base="dms:Choice">
                    <xsd:enumeration value="FY20"/>
                    <xsd:enumeration value="FY21"/>
                    <xsd:enumeration value="FY22"/>
                    <xsd:enumeration value="FY23"/>
                    <xsd:enumeration value="FY24"/>
                  </xsd:restriction>
                </xsd:simpleType>
              </xsd:element>
            </xsd:sequence>
          </xsd:extension>
        </xsd:complexContent>
      </xsd:complexType>
    </xsd:element>
    <xsd:element name="FP_x0020_Project_x0020_ID" ma:index="10" nillable="true" ma:displayName="FP Project ID" ma:default="" ma:description="The FunctionPoint Project ID associated with this document, if applicable. " ma:internalName="FP_x0020_Project_x0020_ID">
      <xsd:simpleType>
        <xsd:restriction base="dms:Text">
          <xsd:maxLength value="255"/>
        </xsd:restriction>
      </xsd:simpleType>
    </xsd:element>
    <xsd:element name="TaxCatchAllLabel" ma:index="15" nillable="true" ma:displayName="Taxonomy Catch All Column1" ma:hidden="true" ma:list="{b06e75f8-9cb8-4d20-982c-d58313e79b71}" ma:internalName="TaxCatchAllLabel" ma:readOnly="true" ma:showField="CatchAllDataLabel" ma:web="ceda7488-6769-4314-a768-834defe1bf79">
      <xsd:complexType>
        <xsd:complexContent>
          <xsd:extension base="dms:MultiChoiceLookup">
            <xsd:sequence>
              <xsd:element name="Value" type="dms:Lookup" maxOccurs="unbounded" minOccurs="0" nillable="true"/>
            </xsd:sequence>
          </xsd:extension>
        </xsd:complexContent>
      </xsd:complexType>
    </xsd:element>
    <xsd:element name="TaxCatchAll" ma:index="17" nillable="true" ma:displayName="Taxonomy Catch All Column" ma:hidden="true" ma:list="{b06e75f8-9cb8-4d20-982c-d58313e79b71}" ma:internalName="TaxCatchAll" ma:showField="CatchAllData" ma:web="ceda7488-6769-4314-a768-834defe1bf7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da7488-6769-4314-a768-834defe1bf79" elementFormDefault="qualified">
    <xsd:import namespace="http://schemas.microsoft.com/office/2006/documentManagement/types"/>
    <xsd:import namespace="http://schemas.microsoft.com/office/infopath/2007/PartnerControls"/>
    <xsd:element name="_dlc_DocId" ma:index="19" nillable="true" ma:displayName="Document ID Value" ma:description="The value of the document ID assigned to this item." ma:indexed="true"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5a17503-25b0-43f6-9e27-24b7feaef17f" ContentTypeId="0x010100A363D99F52F5614CB505ACA73E85AC9508" PreviousValue="false" LastSyncTimeStamp="2022-11-30T14:48:37.347Z"/>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Summary_x0020_Notes xmlns="e0104da6-ca60-4542-b058-de97dcc08c4f" xsi:nil="true"/>
    <_Status xmlns="http://schemas.microsoft.com/sharepoint/v3/fields">Draft</_Status>
    <Campaign xmlns="e0104da6-ca60-4542-b058-de97dcc08c4f" xsi:nil="true"/>
    <FP_x0020_Project_x0020_ID xmlns="e0104da6-ca60-4542-b058-de97dcc08c4f" xsi:nil="true"/>
    <TaxCatchAll xmlns="e0104da6-ca60-4542-b058-de97dcc08c4f" xsi:nil="true"/>
    <_dlc_DocId xmlns="ceda7488-6769-4314-a768-834defe1bf79">XZVWJ47HYJ4Y-2045068237-58</_dlc_DocId>
    <_dlc_DocIdUrl xmlns="ceda7488-6769-4314-a768-834defe1bf79">
      <Url>https://moreadvertising.sharepoint.com/sites/EOEA/EOEA-Rebrand/_layouts/15/DocIdRedir.aspx?ID=XZVWJ47HYJ4Y-2045068237-58</Url>
      <Description>XZVWJ47HYJ4Y-2045068237-58</Description>
    </_dlc_DocIdUrl>
    <Medium_x002f_Channel xmlns="e0104da6-ca60-4542-b058-de97dcc08c4f" xsi:nil="true"/>
    <Fiscal_x0020_Year xmlns="e0104da6-ca60-4542-b058-de97dcc08c4f" xsi:nil="true"/>
    <Audience xmlns="e0104da6-ca60-4542-b058-de97dcc08c4f" xsi:nil="true"/>
    <Asset_x0020_Type xmlns="e0104da6-ca60-4542-b058-de97dcc08c4f" xsi:nil="true"/>
    <Asset_x0020_Language xmlns="e0104da6-ca60-4542-b058-de97dcc08c4f" xsi:nil="true"/>
  </documentManagement>
</p:properties>
</file>

<file path=customXml/itemProps1.xml><?xml version="1.0" encoding="utf-8"?>
<ds:datastoreItem xmlns:ds="http://schemas.openxmlformats.org/officeDocument/2006/customXml" ds:itemID="{A41D2C0D-6673-460E-A760-E10CD30130BF}">
  <ds:schemaRefs>
    <ds:schemaRef ds:uri="ceda7488-6769-4314-a768-834defe1bf79"/>
    <ds:schemaRef ds:uri="e0104da6-ca60-4542-b058-de97dcc08c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92C0CD-74F8-4017-94A1-05B79A590FA6}">
  <ds:schemaRefs>
    <ds:schemaRef ds:uri="Microsoft.SharePoint.Taxonomy.ContentTypeSync"/>
  </ds:schemaRefs>
</ds:datastoreItem>
</file>

<file path=customXml/itemProps3.xml><?xml version="1.0" encoding="utf-8"?>
<ds:datastoreItem xmlns:ds="http://schemas.openxmlformats.org/officeDocument/2006/customXml" ds:itemID="{FC7FA31D-8C65-4CBF-82F0-5840AE504692}">
  <ds:schemaRefs>
    <ds:schemaRef ds:uri="http://schemas.microsoft.com/sharepoint/events"/>
  </ds:schemaRefs>
</ds:datastoreItem>
</file>

<file path=customXml/itemProps4.xml><?xml version="1.0" encoding="utf-8"?>
<ds:datastoreItem xmlns:ds="http://schemas.openxmlformats.org/officeDocument/2006/customXml" ds:itemID="{0842620E-C15B-42AC-8608-80511A449937}">
  <ds:schemaRefs>
    <ds:schemaRef ds:uri="http://schemas.microsoft.com/sharepoint/v3/contenttype/forms"/>
  </ds:schemaRefs>
</ds:datastoreItem>
</file>

<file path=customXml/itemProps5.xml><?xml version="1.0" encoding="utf-8"?>
<ds:datastoreItem xmlns:ds="http://schemas.openxmlformats.org/officeDocument/2006/customXml" ds:itemID="{67EFDBA8-AE89-4F32-8A31-860456AA5AAA}">
  <ds:schemaRefs>
    <ds:schemaRef ds:uri="ceda7488-6769-4314-a768-834defe1bf79"/>
    <ds:schemaRef ds:uri="http://purl.org/dc/dcmitype/"/>
    <ds:schemaRef ds:uri="http://purl.org/dc/elements/1.1/"/>
    <ds:schemaRef ds:uri="http://schemas.microsoft.com/office/2006/metadata/properties"/>
    <ds:schemaRef ds:uri="http://schemas.microsoft.com/office/infopath/2007/PartnerControls"/>
    <ds:schemaRef ds:uri="http://www.w3.org/XML/1998/namespace"/>
    <ds:schemaRef ds:uri="e0104da6-ca60-4542-b058-de97dcc08c4f"/>
    <ds:schemaRef ds:uri="http://schemas.microsoft.com/office/2006/documentManagement/types"/>
    <ds:schemaRef ds:uri="http://schemas.openxmlformats.org/package/2006/metadata/core-properties"/>
    <ds:schemaRef ds:uri="http://schemas.microsoft.com/sharepoint/v3/fields"/>
    <ds:schemaRef ds:uri="http://purl.org/dc/te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27</TotalTime>
  <Words>2854</Words>
  <Application>Microsoft Office PowerPoint</Application>
  <PresentationFormat>Widescreen</PresentationFormat>
  <Paragraphs>332</Paragraphs>
  <Slides>30</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Aptos</vt:lpstr>
      <vt:lpstr>Arial</vt:lpstr>
      <vt:lpstr>Arial,Sans-Serif</vt:lpstr>
      <vt:lpstr>Calibri</vt:lpstr>
      <vt:lpstr>Corbel</vt:lpstr>
      <vt:lpstr>Courier New</vt:lpstr>
      <vt:lpstr>Helvetica</vt:lpstr>
      <vt:lpstr>Office Theme</vt:lpstr>
      <vt:lpstr>1_Office Theme</vt:lpstr>
      <vt:lpstr>2_Office Theme</vt:lpstr>
      <vt:lpstr>Title Slide</vt:lpstr>
      <vt:lpstr>Welcome &amp; Meeting Logistics </vt:lpstr>
      <vt:lpstr>Agenda</vt:lpstr>
      <vt:lpstr>Swearing In, Open Meeting Law,  and State Ethics Overview</vt:lpstr>
      <vt:lpstr>Home Care Program CDC Workforce Council - Overview</vt:lpstr>
      <vt:lpstr>Home Care Program CDC Workforce Council - Operations</vt:lpstr>
      <vt:lpstr>Home Care CDC Workforce Council Website</vt:lpstr>
      <vt:lpstr>Council Members</vt:lpstr>
      <vt:lpstr>Agency Staff Introductions</vt:lpstr>
      <vt:lpstr>Home Care Program Overview May 18, 2026</vt:lpstr>
      <vt:lpstr>Executive Office of Aging &amp; Independence</vt:lpstr>
      <vt:lpstr>AGE Home Care Program Overview</vt:lpstr>
      <vt:lpstr>Aging Network</vt:lpstr>
      <vt:lpstr>ASAP History &amp; Functions</vt:lpstr>
      <vt:lpstr>AGE Home Care Program</vt:lpstr>
      <vt:lpstr>Home Care Program Eligibility</vt:lpstr>
      <vt:lpstr>Function &amp; Need Eligibility</vt:lpstr>
      <vt:lpstr>Cost Share</vt:lpstr>
      <vt:lpstr>Home Care Rate Structure – AGE Reimbursement Rates</vt:lpstr>
      <vt:lpstr>Home Care Services</vt:lpstr>
      <vt:lpstr>Home Care Programs and Care Plan Examples</vt:lpstr>
      <vt:lpstr>Self-Directed Service Delivery Option within the Home Care Program </vt:lpstr>
      <vt:lpstr>Self-Directed Service Delivery Option</vt:lpstr>
      <vt:lpstr>Self-Directed Service Delivery Option Cont.</vt:lpstr>
      <vt:lpstr>*Consumer pathway into the Home Care Program</vt:lpstr>
      <vt:lpstr>PHCAST Development History</vt:lpstr>
      <vt:lpstr>Consumer Directed Care Voluntary Worker Training</vt:lpstr>
      <vt:lpstr>PHCAST Pathways: Personal and Home Care Aide State Training   </vt:lpstr>
      <vt:lpstr>Reminders &amp; Next Steps</vt:lpstr>
      <vt:lpstr>Vote to Adjourn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Pickering</dc:creator>
  <cp:lastModifiedBy>Travascio, William (ELD)</cp:lastModifiedBy>
  <cp:revision>2</cp:revision>
  <dcterms:created xsi:type="dcterms:W3CDTF">2023-11-16T20:11:53Z</dcterms:created>
  <dcterms:modified xsi:type="dcterms:W3CDTF">2026-05-27T19:12:02Z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0x010100A363D99F52F5614CB505ACA73E85AC9508003C9E370195EE6943ABBBDEAA276C4EC5</vt:lpwstr>
  </property>
  <property fmtid="{D5CDD505-2E9C-101B-9397-08002B2CF9AE}" pid="3" name="_dlc_DocIdItemGuid">
    <vt:lpwstr>2d9ed784-1215-4c18-9906-47a6f2b7db94</vt:lpwstr>
  </property>
  <property fmtid="{D5CDD505-2E9C-101B-9397-08002B2CF9AE}" pid="4" name="SharedWithUsers">
    <vt:lpwstr>27;#Michael Tiedemann</vt:lpwstr>
  </property>
</Properties>
</file>