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8.xml" ContentType="application/vnd.openxmlformats-officedocument.presentationml.tags+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notesMasterIdLst>
    <p:notesMasterId r:id="rId55"/>
  </p:notesMasterIdLst>
  <p:handoutMasterIdLst>
    <p:handoutMasterId r:id="rId56"/>
  </p:handoutMasterIdLst>
  <p:sldIdLst>
    <p:sldId id="304" r:id="rId2"/>
    <p:sldId id="262" r:id="rId3"/>
    <p:sldId id="263" r:id="rId4"/>
    <p:sldId id="274" r:id="rId5"/>
    <p:sldId id="258" r:id="rId6"/>
    <p:sldId id="330" r:id="rId7"/>
    <p:sldId id="332" r:id="rId8"/>
    <p:sldId id="334" r:id="rId9"/>
    <p:sldId id="265" r:id="rId10"/>
    <p:sldId id="331" r:id="rId11"/>
    <p:sldId id="260" r:id="rId12"/>
    <p:sldId id="259" r:id="rId13"/>
    <p:sldId id="335" r:id="rId14"/>
    <p:sldId id="338" r:id="rId15"/>
    <p:sldId id="261" r:id="rId16"/>
    <p:sldId id="266" r:id="rId17"/>
    <p:sldId id="268" r:id="rId18"/>
    <p:sldId id="291" r:id="rId19"/>
    <p:sldId id="319" r:id="rId20"/>
    <p:sldId id="320" r:id="rId21"/>
    <p:sldId id="297" r:id="rId22"/>
    <p:sldId id="321" r:id="rId23"/>
    <p:sldId id="315" r:id="rId24"/>
    <p:sldId id="303" r:id="rId25"/>
    <p:sldId id="270" r:id="rId26"/>
    <p:sldId id="269" r:id="rId27"/>
    <p:sldId id="317" r:id="rId28"/>
    <p:sldId id="345" r:id="rId29"/>
    <p:sldId id="346" r:id="rId30"/>
    <p:sldId id="324" r:id="rId31"/>
    <p:sldId id="340" r:id="rId32"/>
    <p:sldId id="341" r:id="rId33"/>
    <p:sldId id="348" r:id="rId34"/>
    <p:sldId id="282" r:id="rId35"/>
    <p:sldId id="283" r:id="rId36"/>
    <p:sldId id="325" r:id="rId37"/>
    <p:sldId id="326" r:id="rId38"/>
    <p:sldId id="327" r:id="rId39"/>
    <p:sldId id="286" r:id="rId40"/>
    <p:sldId id="281" r:id="rId41"/>
    <p:sldId id="278" r:id="rId42"/>
    <p:sldId id="277" r:id="rId43"/>
    <p:sldId id="350" r:id="rId44"/>
    <p:sldId id="267" r:id="rId45"/>
    <p:sldId id="328" r:id="rId46"/>
    <p:sldId id="292" r:id="rId47"/>
    <p:sldId id="347" r:id="rId48"/>
    <p:sldId id="329" r:id="rId49"/>
    <p:sldId id="295" r:id="rId50"/>
    <p:sldId id="313" r:id="rId51"/>
    <p:sldId id="349" r:id="rId52"/>
    <p:sldId id="290" r:id="rId53"/>
    <p:sldId id="318"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ter Blumberg" initials="LDB" lastIdx="1" clrIdx="0">
    <p:extLst>
      <p:ext uri="{19B8F6BF-5375-455C-9EA6-DF929625EA0E}">
        <p15:presenceInfo xmlns:p15="http://schemas.microsoft.com/office/powerpoint/2012/main" userId="Lester Blum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F6BC"/>
    <a:srgbClr val="E1E6A6"/>
    <a:srgbClr val="FF0066"/>
    <a:srgbClr val="46DCF0"/>
    <a:srgbClr val="0EDE99"/>
    <a:srgbClr val="255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4" autoAdjust="0"/>
    <p:restoredTop sz="94658" autoAdjust="0"/>
  </p:normalViewPr>
  <p:slideViewPr>
    <p:cSldViewPr>
      <p:cViewPr varScale="1">
        <p:scale>
          <a:sx n="111" d="100"/>
          <a:sy n="111" d="100"/>
        </p:scale>
        <p:origin x="1140" y="78"/>
      </p:cViewPr>
      <p:guideLst>
        <p:guide orient="horz" pos="2160"/>
        <p:guide pos="3840"/>
      </p:guideLst>
    </p:cSldViewPr>
  </p:slideViewPr>
  <p:outlineViewPr>
    <p:cViewPr>
      <p:scale>
        <a:sx n="33" d="100"/>
        <a:sy n="33" d="100"/>
      </p:scale>
      <p:origin x="0" y="323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3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4.xml.rels><?xml version="1.0" encoding="UTF-8" standalone="yes"?>
<Relationships xmlns="http://schemas.openxmlformats.org/package/2006/relationships"><Relationship Id="rId1" Type="http://schemas.openxmlformats.org/officeDocument/2006/relationships/hyperlink" Target="https://www.mass.gov/info-details/dmh-hro-training-materials"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www.mass.gov/info-details/dmh-hro-training-material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150CA-1D29-48FC-B294-7E1120C5A3AB}"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8B540129-E1A9-4743-9E5C-1358B0470E86}">
      <dgm:prSet phldrT="[Text]"/>
      <dgm:spPr/>
      <dgm:t>
        <a:bodyPr/>
        <a:lstStyle/>
        <a:p>
          <a:r>
            <a:rPr lang="en-US" dirty="0"/>
            <a:t>     Welcome</a:t>
          </a:r>
        </a:p>
      </dgm:t>
    </dgm:pt>
    <dgm:pt modelId="{9E848698-790A-438C-AEAE-C7A22BC364DB}" type="parTrans" cxnId="{8850F018-4C15-4BCA-A325-B27A242EDBCC}">
      <dgm:prSet/>
      <dgm:spPr/>
      <dgm:t>
        <a:bodyPr/>
        <a:lstStyle/>
        <a:p>
          <a:endParaRPr lang="en-US"/>
        </a:p>
      </dgm:t>
    </dgm:pt>
    <dgm:pt modelId="{B9FAA0A3-D4FE-4F4E-85E4-CF2BCDAF8F05}" type="sibTrans" cxnId="{8850F018-4C15-4BCA-A325-B27A242EDBCC}">
      <dgm:prSet/>
      <dgm:spPr/>
      <dgm:t>
        <a:bodyPr/>
        <a:lstStyle/>
        <a:p>
          <a:endParaRPr lang="en-US"/>
        </a:p>
      </dgm:t>
    </dgm:pt>
    <dgm:pt modelId="{B06E5EC9-9B52-46CF-A928-15D0F3839FEB}">
      <dgm:prSet phldrT="[Text]"/>
      <dgm:spPr/>
      <dgm:t>
        <a:bodyPr/>
        <a:lstStyle/>
        <a:p>
          <a:pPr>
            <a:buFont typeface="Arial" panose="020B0604020202020204" pitchFamily="34" charset="0"/>
            <a:buNone/>
          </a:pPr>
          <a:r>
            <a:rPr lang="en-US" dirty="0"/>
            <a:t>Opening Remarks</a:t>
          </a:r>
        </a:p>
      </dgm:t>
    </dgm:pt>
    <dgm:pt modelId="{D4A3137A-CC41-4911-A967-9281C231F3F1}" type="parTrans" cxnId="{F663F2A7-F960-41E3-9A2D-37FD3C7A76BD}">
      <dgm:prSet/>
      <dgm:spPr/>
      <dgm:t>
        <a:bodyPr/>
        <a:lstStyle/>
        <a:p>
          <a:endParaRPr lang="en-US"/>
        </a:p>
      </dgm:t>
    </dgm:pt>
    <dgm:pt modelId="{16E2CC39-C65E-4955-A92B-577580660972}" type="sibTrans" cxnId="{F663F2A7-F960-41E3-9A2D-37FD3C7A76BD}">
      <dgm:prSet/>
      <dgm:spPr/>
      <dgm:t>
        <a:bodyPr/>
        <a:lstStyle/>
        <a:p>
          <a:endParaRPr lang="en-US"/>
        </a:p>
      </dgm:t>
    </dgm:pt>
    <dgm:pt modelId="{CB0AA1E6-6C37-4F79-9F3E-3AB82F203273}">
      <dgm:prSet phldrT="[Text]"/>
      <dgm:spPr/>
      <dgm:t>
        <a:bodyPr/>
        <a:lstStyle/>
        <a:p>
          <a:r>
            <a:rPr lang="en-US"/>
            <a:t>Definition</a:t>
          </a:r>
          <a:endParaRPr lang="en-US" dirty="0"/>
        </a:p>
      </dgm:t>
    </dgm:pt>
    <dgm:pt modelId="{87E7B83C-C354-49E5-994D-EBA0E08CAF2B}" type="parTrans" cxnId="{FB7DB5DD-1834-487B-92BB-FE3C4BB26C0F}">
      <dgm:prSet/>
      <dgm:spPr/>
      <dgm:t>
        <a:bodyPr/>
        <a:lstStyle/>
        <a:p>
          <a:endParaRPr lang="en-US"/>
        </a:p>
      </dgm:t>
    </dgm:pt>
    <dgm:pt modelId="{C264C7C8-07C0-432F-B7C0-CAD5CFEA2F2B}" type="sibTrans" cxnId="{FB7DB5DD-1834-487B-92BB-FE3C4BB26C0F}">
      <dgm:prSet/>
      <dgm:spPr/>
      <dgm:t>
        <a:bodyPr/>
        <a:lstStyle/>
        <a:p>
          <a:endParaRPr lang="en-US"/>
        </a:p>
      </dgm:t>
    </dgm:pt>
    <dgm:pt modelId="{2E054737-F739-4758-AE1F-AADD11912B47}">
      <dgm:prSet phldrT="[Text]"/>
      <dgm:spPr/>
      <dgm:t>
        <a:bodyPr/>
        <a:lstStyle/>
        <a:p>
          <a:r>
            <a:rPr lang="en-US" dirty="0"/>
            <a:t>Human Rights</a:t>
          </a:r>
        </a:p>
      </dgm:t>
    </dgm:pt>
    <dgm:pt modelId="{3AAC85E8-DDB4-488C-9E76-BEF014A11DC5}" type="parTrans" cxnId="{A476289A-646E-42E2-ADF1-F336F7906562}">
      <dgm:prSet/>
      <dgm:spPr/>
      <dgm:t>
        <a:bodyPr/>
        <a:lstStyle/>
        <a:p>
          <a:endParaRPr lang="en-US"/>
        </a:p>
      </dgm:t>
    </dgm:pt>
    <dgm:pt modelId="{811586BD-08E8-4812-B042-2CEB9F2C5C2B}" type="sibTrans" cxnId="{A476289A-646E-42E2-ADF1-F336F7906562}">
      <dgm:prSet/>
      <dgm:spPr/>
      <dgm:t>
        <a:bodyPr/>
        <a:lstStyle/>
        <a:p>
          <a:endParaRPr lang="en-US"/>
        </a:p>
      </dgm:t>
    </dgm:pt>
    <dgm:pt modelId="{29540B10-2B06-45F6-A12A-78197771A537}">
      <dgm:prSet phldrT="[Text]"/>
      <dgm:spPr/>
      <dgm:t>
        <a:bodyPr/>
        <a:lstStyle/>
        <a:p>
          <a:r>
            <a:rPr lang="en-US"/>
            <a:t>Overview</a:t>
          </a:r>
          <a:endParaRPr lang="en-US" dirty="0"/>
        </a:p>
      </dgm:t>
    </dgm:pt>
    <dgm:pt modelId="{B9FD031F-8E18-4828-B1AE-930709568ED4}" type="parTrans" cxnId="{7E5B4AAD-AD19-4F82-B9F4-1DA9117786A5}">
      <dgm:prSet/>
      <dgm:spPr/>
      <dgm:t>
        <a:bodyPr/>
        <a:lstStyle/>
        <a:p>
          <a:endParaRPr lang="en-US"/>
        </a:p>
      </dgm:t>
    </dgm:pt>
    <dgm:pt modelId="{CC3E8852-2689-4D56-B1A8-38C80F1168DB}" type="sibTrans" cxnId="{7E5B4AAD-AD19-4F82-B9F4-1DA9117786A5}">
      <dgm:prSet/>
      <dgm:spPr/>
      <dgm:t>
        <a:bodyPr/>
        <a:lstStyle/>
        <a:p>
          <a:endParaRPr lang="en-US"/>
        </a:p>
      </dgm:t>
    </dgm:pt>
    <dgm:pt modelId="{81D007A4-DAA0-4A80-A6F2-FB87B825DAFF}">
      <dgm:prSet phldrT="[Text]"/>
      <dgm:spPr/>
      <dgm:t>
        <a:bodyPr/>
        <a:lstStyle/>
        <a:p>
          <a:r>
            <a:rPr lang="en-US" dirty="0"/>
            <a:t>Incident Reporting</a:t>
          </a:r>
        </a:p>
      </dgm:t>
    </dgm:pt>
    <dgm:pt modelId="{7725F1AC-AEBD-4BED-9BAD-A2D4E46368DD}" type="parTrans" cxnId="{19186E39-2900-49D2-9308-3DF51DF77976}">
      <dgm:prSet/>
      <dgm:spPr/>
      <dgm:t>
        <a:bodyPr/>
        <a:lstStyle/>
        <a:p>
          <a:endParaRPr lang="en-US"/>
        </a:p>
      </dgm:t>
    </dgm:pt>
    <dgm:pt modelId="{068499D6-D5FF-48AA-A906-A79177E2BEE2}" type="sibTrans" cxnId="{19186E39-2900-49D2-9308-3DF51DF77976}">
      <dgm:prSet/>
      <dgm:spPr/>
      <dgm:t>
        <a:bodyPr/>
        <a:lstStyle/>
        <a:p>
          <a:endParaRPr lang="en-US"/>
        </a:p>
      </dgm:t>
    </dgm:pt>
    <dgm:pt modelId="{0F17A2ED-49CC-479F-8CBF-F728CB2B8025}">
      <dgm:prSet phldrT="[Text]"/>
      <dgm:spPr/>
      <dgm:t>
        <a:bodyPr/>
        <a:lstStyle/>
        <a:p>
          <a:r>
            <a:rPr lang="en-US" dirty="0"/>
            <a:t>Complaint Process</a:t>
          </a:r>
        </a:p>
      </dgm:t>
    </dgm:pt>
    <dgm:pt modelId="{4407514F-4FBD-4F42-8B33-998B781D217D}" type="parTrans" cxnId="{036BE9CC-2364-4C30-BBE5-C1F08962A362}">
      <dgm:prSet/>
      <dgm:spPr/>
      <dgm:t>
        <a:bodyPr/>
        <a:lstStyle/>
        <a:p>
          <a:endParaRPr lang="en-US"/>
        </a:p>
      </dgm:t>
    </dgm:pt>
    <dgm:pt modelId="{A09D18F4-C5E5-4D46-8241-A6A01802D8C5}" type="sibTrans" cxnId="{036BE9CC-2364-4C30-BBE5-C1F08962A362}">
      <dgm:prSet/>
      <dgm:spPr/>
      <dgm:t>
        <a:bodyPr/>
        <a:lstStyle/>
        <a:p>
          <a:endParaRPr lang="en-US"/>
        </a:p>
      </dgm:t>
    </dgm:pt>
    <dgm:pt modelId="{AE920634-3633-4E6E-9D2B-AEFBF051CCC2}">
      <dgm:prSet phldrT="[Text]"/>
      <dgm:spPr/>
      <dgm:t>
        <a:bodyPr/>
        <a:lstStyle/>
        <a:p>
          <a:r>
            <a:rPr lang="en-US" dirty="0"/>
            <a:t>Fact Findings</a:t>
          </a:r>
        </a:p>
      </dgm:t>
    </dgm:pt>
    <dgm:pt modelId="{8B7917D8-CE66-44A5-AE4E-C4E877190CBE}" type="parTrans" cxnId="{D779B2CE-2054-4A41-A8F2-9540546B6E99}">
      <dgm:prSet/>
      <dgm:spPr/>
      <dgm:t>
        <a:bodyPr/>
        <a:lstStyle/>
        <a:p>
          <a:endParaRPr lang="en-US"/>
        </a:p>
      </dgm:t>
    </dgm:pt>
    <dgm:pt modelId="{32F1653F-B409-46CE-B844-19F1E528DE06}" type="sibTrans" cxnId="{D779B2CE-2054-4A41-A8F2-9540546B6E99}">
      <dgm:prSet/>
      <dgm:spPr/>
      <dgm:t>
        <a:bodyPr/>
        <a:lstStyle/>
        <a:p>
          <a:endParaRPr lang="en-US"/>
        </a:p>
      </dgm:t>
    </dgm:pt>
    <dgm:pt modelId="{AE969F4E-1A30-4FEB-BFBC-FC35A2EE637F}">
      <dgm:prSet phldrT="[Text]"/>
      <dgm:spPr/>
      <dgm:t>
        <a:bodyPr/>
        <a:lstStyle/>
        <a:p>
          <a:r>
            <a:rPr lang="en-US" dirty="0"/>
            <a:t>Administrative Resolutions</a:t>
          </a:r>
        </a:p>
      </dgm:t>
    </dgm:pt>
    <dgm:pt modelId="{639F9A8A-0432-4D0F-9764-32BAB2E8A987}" type="parTrans" cxnId="{B1F0CBA6-7D26-441F-99E2-38D9AB313A10}">
      <dgm:prSet/>
      <dgm:spPr/>
      <dgm:t>
        <a:bodyPr/>
        <a:lstStyle/>
        <a:p>
          <a:endParaRPr lang="en-US"/>
        </a:p>
      </dgm:t>
    </dgm:pt>
    <dgm:pt modelId="{A61382AC-B2CD-4861-B048-164E598821BE}" type="sibTrans" cxnId="{B1F0CBA6-7D26-441F-99E2-38D9AB313A10}">
      <dgm:prSet/>
      <dgm:spPr/>
      <dgm:t>
        <a:bodyPr/>
        <a:lstStyle/>
        <a:p>
          <a:endParaRPr lang="en-US"/>
        </a:p>
      </dgm:t>
    </dgm:pt>
    <dgm:pt modelId="{FFE47BF1-70FB-435C-8C09-383ACF9D6856}">
      <dgm:prSet phldrT="[Text]"/>
      <dgm:spPr/>
      <dgm:t>
        <a:bodyPr/>
        <a:lstStyle/>
        <a:p>
          <a:r>
            <a:rPr lang="en-US" dirty="0"/>
            <a:t>DMH Investigations</a:t>
          </a:r>
        </a:p>
      </dgm:t>
    </dgm:pt>
    <dgm:pt modelId="{19152913-7442-440C-BCEB-229F100B517C}" type="parTrans" cxnId="{6D6254F7-4EAE-4BF8-A87A-E476FEB32AA7}">
      <dgm:prSet/>
      <dgm:spPr/>
      <dgm:t>
        <a:bodyPr/>
        <a:lstStyle/>
        <a:p>
          <a:endParaRPr lang="en-US"/>
        </a:p>
      </dgm:t>
    </dgm:pt>
    <dgm:pt modelId="{25A2FBED-2B18-487E-BA2B-5B7C6C5C8599}" type="sibTrans" cxnId="{6D6254F7-4EAE-4BF8-A87A-E476FEB32AA7}">
      <dgm:prSet/>
      <dgm:spPr/>
      <dgm:t>
        <a:bodyPr/>
        <a:lstStyle/>
        <a:p>
          <a:endParaRPr lang="en-US"/>
        </a:p>
      </dgm:t>
    </dgm:pt>
    <dgm:pt modelId="{8AFAC7B7-5179-4E8F-A7F6-D7A4DCB4481C}">
      <dgm:prSet phldrT="[Text]"/>
      <dgm:spPr/>
      <dgm:t>
        <a:bodyPr/>
        <a:lstStyle/>
        <a:p>
          <a:r>
            <a:rPr lang="en-US"/>
            <a:t>104 CMR</a:t>
          </a:r>
          <a:endParaRPr lang="en-US" dirty="0"/>
        </a:p>
      </dgm:t>
    </dgm:pt>
    <dgm:pt modelId="{517BC0ED-5B6A-43ED-8E0F-32F2ACC8F38D}" type="parTrans" cxnId="{6A46EC89-D0A1-4819-A016-633BE82356D6}">
      <dgm:prSet/>
      <dgm:spPr/>
      <dgm:t>
        <a:bodyPr/>
        <a:lstStyle/>
        <a:p>
          <a:endParaRPr lang="en-US"/>
        </a:p>
      </dgm:t>
    </dgm:pt>
    <dgm:pt modelId="{CD9E42AC-7411-42C3-B62A-7458573D76AA}" type="sibTrans" cxnId="{6A46EC89-D0A1-4819-A016-633BE82356D6}">
      <dgm:prSet/>
      <dgm:spPr/>
      <dgm:t>
        <a:bodyPr/>
        <a:lstStyle/>
        <a:p>
          <a:endParaRPr lang="en-US"/>
        </a:p>
      </dgm:t>
    </dgm:pt>
    <dgm:pt modelId="{361AF6E4-F2B7-4226-9438-EB387F7CB37B}">
      <dgm:prSet phldrT="[Text]"/>
      <dgm:spPr/>
      <dgm:t>
        <a:bodyPr/>
        <a:lstStyle/>
        <a:p>
          <a:r>
            <a:rPr lang="en-US" dirty="0"/>
            <a:t>Legal Rights</a:t>
          </a:r>
        </a:p>
      </dgm:t>
    </dgm:pt>
    <dgm:pt modelId="{23BCD31B-B632-4BF2-A78C-D69114E8A57E}" type="parTrans" cxnId="{D756F578-A2DD-4BF7-9A5D-CD2A50754F3D}">
      <dgm:prSet/>
      <dgm:spPr/>
      <dgm:t>
        <a:bodyPr/>
        <a:lstStyle/>
        <a:p>
          <a:endParaRPr lang="en-US"/>
        </a:p>
      </dgm:t>
    </dgm:pt>
    <dgm:pt modelId="{73F41AE5-9CB1-4534-BF8D-D90658BA8C15}" type="sibTrans" cxnId="{D756F578-A2DD-4BF7-9A5D-CD2A50754F3D}">
      <dgm:prSet/>
      <dgm:spPr/>
      <dgm:t>
        <a:bodyPr/>
        <a:lstStyle/>
        <a:p>
          <a:endParaRPr lang="en-US"/>
        </a:p>
      </dgm:t>
    </dgm:pt>
    <dgm:pt modelId="{34D28088-35E5-4FBF-A3D7-E45F9E0ED836}">
      <dgm:prSet phldrT="[Text]"/>
      <dgm:spPr/>
      <dgm:t>
        <a:bodyPr/>
        <a:lstStyle/>
        <a:p>
          <a:r>
            <a:rPr lang="en-US"/>
            <a:t>Closing</a:t>
          </a:r>
          <a:endParaRPr lang="en-US" dirty="0"/>
        </a:p>
      </dgm:t>
    </dgm:pt>
    <dgm:pt modelId="{DA05375C-B296-463C-8BE8-EA4312348B42}" type="parTrans" cxnId="{D17C3E99-CCE5-4D37-BDE9-63297793E2F1}">
      <dgm:prSet/>
      <dgm:spPr/>
      <dgm:t>
        <a:bodyPr/>
        <a:lstStyle/>
        <a:p>
          <a:endParaRPr lang="en-US"/>
        </a:p>
      </dgm:t>
    </dgm:pt>
    <dgm:pt modelId="{4EBD9677-D5C8-43AD-8C61-390839753F8D}" type="sibTrans" cxnId="{D17C3E99-CCE5-4D37-BDE9-63297793E2F1}">
      <dgm:prSet/>
      <dgm:spPr/>
      <dgm:t>
        <a:bodyPr/>
        <a:lstStyle/>
        <a:p>
          <a:endParaRPr lang="en-US"/>
        </a:p>
      </dgm:t>
    </dgm:pt>
    <dgm:pt modelId="{5C0331FA-C1CF-4905-B742-A5E34F29CF38}">
      <dgm:prSet phldrT="[Text]"/>
      <dgm:spPr/>
      <dgm:t>
        <a:bodyPr/>
        <a:lstStyle/>
        <a:p>
          <a:r>
            <a:rPr lang="en-US" dirty="0"/>
            <a:t>Q&amp;A</a:t>
          </a:r>
        </a:p>
      </dgm:t>
    </dgm:pt>
    <dgm:pt modelId="{D051FB17-E76C-400C-96B7-0A82D678C68C}" type="parTrans" cxnId="{AD5F839E-FD4C-4DAB-B8FC-38F0CF3E79C3}">
      <dgm:prSet/>
      <dgm:spPr/>
      <dgm:t>
        <a:bodyPr/>
        <a:lstStyle/>
        <a:p>
          <a:endParaRPr lang="en-US"/>
        </a:p>
      </dgm:t>
    </dgm:pt>
    <dgm:pt modelId="{4DC48230-54D2-4E1A-92E5-ED096C19BF50}" type="sibTrans" cxnId="{AD5F839E-FD4C-4DAB-B8FC-38F0CF3E79C3}">
      <dgm:prSet/>
      <dgm:spPr/>
      <dgm:t>
        <a:bodyPr/>
        <a:lstStyle/>
        <a:p>
          <a:endParaRPr lang="en-US"/>
        </a:p>
      </dgm:t>
    </dgm:pt>
    <dgm:pt modelId="{4A64621B-C947-4B4F-A304-06F39966ED97}">
      <dgm:prSet phldrT="[Text]"/>
      <dgm:spPr/>
      <dgm:t>
        <a:bodyPr/>
        <a:lstStyle/>
        <a:p>
          <a:pPr>
            <a:buNone/>
          </a:pPr>
          <a:r>
            <a:rPr lang="en-US" dirty="0"/>
            <a:t>Introductions</a:t>
          </a:r>
        </a:p>
      </dgm:t>
    </dgm:pt>
    <dgm:pt modelId="{237E0248-0457-425E-958F-274679EB1EA3}" type="parTrans" cxnId="{B2D86609-37D2-4251-B3C9-D7BABFDF6909}">
      <dgm:prSet/>
      <dgm:spPr/>
      <dgm:t>
        <a:bodyPr/>
        <a:lstStyle/>
        <a:p>
          <a:endParaRPr lang="en-US"/>
        </a:p>
      </dgm:t>
    </dgm:pt>
    <dgm:pt modelId="{49A53332-779C-42B9-8EFD-79A39B6777B6}" type="sibTrans" cxnId="{B2D86609-37D2-4251-B3C9-D7BABFDF6909}">
      <dgm:prSet/>
      <dgm:spPr/>
      <dgm:t>
        <a:bodyPr/>
        <a:lstStyle/>
        <a:p>
          <a:endParaRPr lang="en-US"/>
        </a:p>
      </dgm:t>
    </dgm:pt>
    <dgm:pt modelId="{07981ADB-93E7-4A8D-92BD-388CF238EBAD}">
      <dgm:prSet phldrT="[Text]"/>
      <dgm:spPr/>
      <dgm:t>
        <a:bodyPr/>
        <a:lstStyle/>
        <a:p>
          <a:r>
            <a:rPr lang="en-US" dirty="0"/>
            <a:t>Role of Human Rights Officer</a:t>
          </a:r>
        </a:p>
      </dgm:t>
    </dgm:pt>
    <dgm:pt modelId="{CA8EC0FE-76C3-4A8D-8C98-D0C712DF1F62}" type="parTrans" cxnId="{56F9723B-40B2-48D3-9EB7-479299F95353}">
      <dgm:prSet/>
      <dgm:spPr/>
      <dgm:t>
        <a:bodyPr/>
        <a:lstStyle/>
        <a:p>
          <a:endParaRPr lang="en-US"/>
        </a:p>
      </dgm:t>
    </dgm:pt>
    <dgm:pt modelId="{EE07B456-2DC4-4025-94DF-59B880FEB4C5}" type="sibTrans" cxnId="{56F9723B-40B2-48D3-9EB7-479299F95353}">
      <dgm:prSet/>
      <dgm:spPr/>
      <dgm:t>
        <a:bodyPr/>
        <a:lstStyle/>
        <a:p>
          <a:endParaRPr lang="en-US"/>
        </a:p>
      </dgm:t>
    </dgm:pt>
    <dgm:pt modelId="{DEA26CC2-3E86-40F3-8CBB-BED3A787D10E}">
      <dgm:prSet phldrT="[Text]"/>
      <dgm:spPr/>
      <dgm:t>
        <a:bodyPr/>
        <a:lstStyle/>
        <a:p>
          <a:r>
            <a:rPr lang="en-US" dirty="0"/>
            <a:t>Legal Status</a:t>
          </a:r>
        </a:p>
      </dgm:t>
    </dgm:pt>
    <dgm:pt modelId="{BE8B4004-146E-49A5-A10C-59FA989E7FD1}" type="parTrans" cxnId="{4AC7E96A-D30D-443C-A895-42C28B7EBEAB}">
      <dgm:prSet/>
      <dgm:spPr/>
      <dgm:t>
        <a:bodyPr/>
        <a:lstStyle/>
        <a:p>
          <a:endParaRPr lang="en-US"/>
        </a:p>
      </dgm:t>
    </dgm:pt>
    <dgm:pt modelId="{30208F13-07B3-48D0-B1E6-B3EDB754ACF3}" type="sibTrans" cxnId="{4AC7E96A-D30D-443C-A895-42C28B7EBEAB}">
      <dgm:prSet/>
      <dgm:spPr/>
      <dgm:t>
        <a:bodyPr/>
        <a:lstStyle/>
        <a:p>
          <a:endParaRPr lang="en-US"/>
        </a:p>
      </dgm:t>
    </dgm:pt>
    <dgm:pt modelId="{C2143A90-6849-4CC3-9DBA-D19365BEBD25}">
      <dgm:prSet phldrT="[Text]"/>
      <dgm:spPr/>
      <dgm:t>
        <a:bodyPr/>
        <a:lstStyle/>
        <a:p>
          <a:r>
            <a:rPr lang="en-US" dirty="0"/>
            <a:t>Contact Info</a:t>
          </a:r>
        </a:p>
      </dgm:t>
    </dgm:pt>
    <dgm:pt modelId="{002ABCA9-5133-42C3-9424-12AA52BE7860}" type="parTrans" cxnId="{04321E27-E5D0-4211-BC27-BC6C4454B15E}">
      <dgm:prSet/>
      <dgm:spPr/>
      <dgm:t>
        <a:bodyPr/>
        <a:lstStyle/>
        <a:p>
          <a:endParaRPr lang="en-US"/>
        </a:p>
      </dgm:t>
    </dgm:pt>
    <dgm:pt modelId="{1E9B4A0A-D89C-4ABD-BFB3-F9A0EEE1BC1B}" type="sibTrans" cxnId="{04321E27-E5D0-4211-BC27-BC6C4454B15E}">
      <dgm:prSet/>
      <dgm:spPr/>
      <dgm:t>
        <a:bodyPr/>
        <a:lstStyle/>
        <a:p>
          <a:endParaRPr lang="en-US"/>
        </a:p>
      </dgm:t>
    </dgm:pt>
    <dgm:pt modelId="{17AEBACC-D898-4B3A-9D3B-727532AF5158}" type="pres">
      <dgm:prSet presAssocID="{469150CA-1D29-48FC-B294-7E1120C5A3AB}" presName="Name0" presStyleCnt="0">
        <dgm:presLayoutVars>
          <dgm:dir/>
          <dgm:animLvl val="lvl"/>
          <dgm:resizeHandles val="exact"/>
        </dgm:presLayoutVars>
      </dgm:prSet>
      <dgm:spPr/>
    </dgm:pt>
    <dgm:pt modelId="{875D8A52-9824-47BA-875D-CF9A046B9E9B}" type="pres">
      <dgm:prSet presAssocID="{8B540129-E1A9-4743-9E5C-1358B0470E86}" presName="compositeNode" presStyleCnt="0">
        <dgm:presLayoutVars>
          <dgm:bulletEnabled val="1"/>
        </dgm:presLayoutVars>
      </dgm:prSet>
      <dgm:spPr/>
    </dgm:pt>
    <dgm:pt modelId="{73DA8940-3113-4DD7-9444-17A54E231F03}" type="pres">
      <dgm:prSet presAssocID="{8B540129-E1A9-4743-9E5C-1358B0470E86}" presName="bgRect" presStyleLbl="node1" presStyleIdx="0" presStyleCnt="5"/>
      <dgm:spPr/>
    </dgm:pt>
    <dgm:pt modelId="{EEAB82AB-393A-44D5-84BD-222EA961F325}" type="pres">
      <dgm:prSet presAssocID="{8B540129-E1A9-4743-9E5C-1358B0470E86}" presName="parentNode" presStyleLbl="node1" presStyleIdx="0" presStyleCnt="5">
        <dgm:presLayoutVars>
          <dgm:chMax val="0"/>
          <dgm:bulletEnabled val="1"/>
        </dgm:presLayoutVars>
      </dgm:prSet>
      <dgm:spPr/>
    </dgm:pt>
    <dgm:pt modelId="{F42B4079-B8C8-4423-8A2D-D48EBDCD2552}" type="pres">
      <dgm:prSet presAssocID="{8B540129-E1A9-4743-9E5C-1358B0470E86}" presName="childNode" presStyleLbl="node1" presStyleIdx="0" presStyleCnt="5">
        <dgm:presLayoutVars>
          <dgm:bulletEnabled val="1"/>
        </dgm:presLayoutVars>
      </dgm:prSet>
      <dgm:spPr/>
    </dgm:pt>
    <dgm:pt modelId="{C6F03645-6814-4E00-8F71-2510AFD53E65}" type="pres">
      <dgm:prSet presAssocID="{B9FAA0A3-D4FE-4F4E-85E4-CF2BCDAF8F05}" presName="hSp" presStyleCnt="0"/>
      <dgm:spPr/>
    </dgm:pt>
    <dgm:pt modelId="{EEE83C6A-F0D2-4CFE-862C-6F8A5D52592E}" type="pres">
      <dgm:prSet presAssocID="{B9FAA0A3-D4FE-4F4E-85E4-CF2BCDAF8F05}" presName="vProcSp" presStyleCnt="0"/>
      <dgm:spPr/>
    </dgm:pt>
    <dgm:pt modelId="{F761286B-5C76-4657-B887-FF0E04630D6D}" type="pres">
      <dgm:prSet presAssocID="{B9FAA0A3-D4FE-4F4E-85E4-CF2BCDAF8F05}" presName="vSp1" presStyleCnt="0"/>
      <dgm:spPr/>
    </dgm:pt>
    <dgm:pt modelId="{89ADA5E9-40A5-462B-BE77-8F09C39255E6}" type="pres">
      <dgm:prSet presAssocID="{B9FAA0A3-D4FE-4F4E-85E4-CF2BCDAF8F05}" presName="simulatedConn" presStyleLbl="solidFgAcc1" presStyleIdx="0" presStyleCnt="4"/>
      <dgm:spPr/>
    </dgm:pt>
    <dgm:pt modelId="{30E7085C-AB90-4A9D-9A58-5F62EAE12EE8}" type="pres">
      <dgm:prSet presAssocID="{B9FAA0A3-D4FE-4F4E-85E4-CF2BCDAF8F05}" presName="vSp2" presStyleCnt="0"/>
      <dgm:spPr/>
    </dgm:pt>
    <dgm:pt modelId="{C3E44FF8-F5FB-4F62-89F8-7CEDC60B478F}" type="pres">
      <dgm:prSet presAssocID="{B9FAA0A3-D4FE-4F4E-85E4-CF2BCDAF8F05}" presName="sibTrans" presStyleCnt="0"/>
      <dgm:spPr/>
    </dgm:pt>
    <dgm:pt modelId="{9AA30449-06DE-4586-8E08-18C9AE1AE911}" type="pres">
      <dgm:prSet presAssocID="{CB0AA1E6-6C37-4F79-9F3E-3AB82F203273}" presName="compositeNode" presStyleCnt="0">
        <dgm:presLayoutVars>
          <dgm:bulletEnabled val="1"/>
        </dgm:presLayoutVars>
      </dgm:prSet>
      <dgm:spPr/>
    </dgm:pt>
    <dgm:pt modelId="{A80B8ED4-A979-44C4-80C0-87F20BA314C7}" type="pres">
      <dgm:prSet presAssocID="{CB0AA1E6-6C37-4F79-9F3E-3AB82F203273}" presName="bgRect" presStyleLbl="node1" presStyleIdx="1" presStyleCnt="5"/>
      <dgm:spPr/>
    </dgm:pt>
    <dgm:pt modelId="{01981A76-C31E-4ECD-A089-F98C56C94B4D}" type="pres">
      <dgm:prSet presAssocID="{CB0AA1E6-6C37-4F79-9F3E-3AB82F203273}" presName="parentNode" presStyleLbl="node1" presStyleIdx="1" presStyleCnt="5">
        <dgm:presLayoutVars>
          <dgm:chMax val="0"/>
          <dgm:bulletEnabled val="1"/>
        </dgm:presLayoutVars>
      </dgm:prSet>
      <dgm:spPr/>
    </dgm:pt>
    <dgm:pt modelId="{67E9CBD7-2C6C-433E-B6A7-18EFEBB965CC}" type="pres">
      <dgm:prSet presAssocID="{CB0AA1E6-6C37-4F79-9F3E-3AB82F203273}" presName="childNode" presStyleLbl="node1" presStyleIdx="1" presStyleCnt="5">
        <dgm:presLayoutVars>
          <dgm:bulletEnabled val="1"/>
        </dgm:presLayoutVars>
      </dgm:prSet>
      <dgm:spPr/>
    </dgm:pt>
    <dgm:pt modelId="{B78A6CC9-E355-4212-9D30-0EBDEA0DD951}" type="pres">
      <dgm:prSet presAssocID="{C264C7C8-07C0-432F-B7C0-CAD5CFEA2F2B}" presName="hSp" presStyleCnt="0"/>
      <dgm:spPr/>
    </dgm:pt>
    <dgm:pt modelId="{804C0341-7217-4EE1-811A-429B6184433E}" type="pres">
      <dgm:prSet presAssocID="{C264C7C8-07C0-432F-B7C0-CAD5CFEA2F2B}" presName="vProcSp" presStyleCnt="0"/>
      <dgm:spPr/>
    </dgm:pt>
    <dgm:pt modelId="{A6D6A81D-FBF8-4756-9D6B-EA7D5729FB00}" type="pres">
      <dgm:prSet presAssocID="{C264C7C8-07C0-432F-B7C0-CAD5CFEA2F2B}" presName="vSp1" presStyleCnt="0"/>
      <dgm:spPr/>
    </dgm:pt>
    <dgm:pt modelId="{EE797657-4096-44B0-8AED-F1B21967A62D}" type="pres">
      <dgm:prSet presAssocID="{C264C7C8-07C0-432F-B7C0-CAD5CFEA2F2B}" presName="simulatedConn" presStyleLbl="solidFgAcc1" presStyleIdx="1" presStyleCnt="4"/>
      <dgm:spPr/>
    </dgm:pt>
    <dgm:pt modelId="{E8548F4D-02EB-4723-A5E1-6E0C3C18680E}" type="pres">
      <dgm:prSet presAssocID="{C264C7C8-07C0-432F-B7C0-CAD5CFEA2F2B}" presName="vSp2" presStyleCnt="0"/>
      <dgm:spPr/>
    </dgm:pt>
    <dgm:pt modelId="{52C46E43-2E3B-49CA-9446-E0CAB01DA5B6}" type="pres">
      <dgm:prSet presAssocID="{C264C7C8-07C0-432F-B7C0-CAD5CFEA2F2B}" presName="sibTrans" presStyleCnt="0"/>
      <dgm:spPr/>
    </dgm:pt>
    <dgm:pt modelId="{22D49B22-D5A4-41B1-B6DE-2BC911806B5C}" type="pres">
      <dgm:prSet presAssocID="{29540B10-2B06-45F6-A12A-78197771A537}" presName="compositeNode" presStyleCnt="0">
        <dgm:presLayoutVars>
          <dgm:bulletEnabled val="1"/>
        </dgm:presLayoutVars>
      </dgm:prSet>
      <dgm:spPr/>
    </dgm:pt>
    <dgm:pt modelId="{6B0FF6B1-451A-4606-A0AE-21809AFE14CB}" type="pres">
      <dgm:prSet presAssocID="{29540B10-2B06-45F6-A12A-78197771A537}" presName="bgRect" presStyleLbl="node1" presStyleIdx="2" presStyleCnt="5"/>
      <dgm:spPr/>
    </dgm:pt>
    <dgm:pt modelId="{BB051AF1-AC95-4AD2-84C0-2A79BBE8ED8C}" type="pres">
      <dgm:prSet presAssocID="{29540B10-2B06-45F6-A12A-78197771A537}" presName="parentNode" presStyleLbl="node1" presStyleIdx="2" presStyleCnt="5">
        <dgm:presLayoutVars>
          <dgm:chMax val="0"/>
          <dgm:bulletEnabled val="1"/>
        </dgm:presLayoutVars>
      </dgm:prSet>
      <dgm:spPr/>
    </dgm:pt>
    <dgm:pt modelId="{5F0C6D82-303D-4DD8-BFC8-5879695099A5}" type="pres">
      <dgm:prSet presAssocID="{29540B10-2B06-45F6-A12A-78197771A537}" presName="childNode" presStyleLbl="node1" presStyleIdx="2" presStyleCnt="5">
        <dgm:presLayoutVars>
          <dgm:bulletEnabled val="1"/>
        </dgm:presLayoutVars>
      </dgm:prSet>
      <dgm:spPr/>
    </dgm:pt>
    <dgm:pt modelId="{A0289FD1-346E-4136-AC35-5030A8C3DC6F}" type="pres">
      <dgm:prSet presAssocID="{CC3E8852-2689-4D56-B1A8-38C80F1168DB}" presName="hSp" presStyleCnt="0"/>
      <dgm:spPr/>
    </dgm:pt>
    <dgm:pt modelId="{6F8C5503-C902-462D-9D87-A11583E82B2A}" type="pres">
      <dgm:prSet presAssocID="{CC3E8852-2689-4D56-B1A8-38C80F1168DB}" presName="vProcSp" presStyleCnt="0"/>
      <dgm:spPr/>
    </dgm:pt>
    <dgm:pt modelId="{CB04CF22-3B1E-4627-9299-502E3DF265C8}" type="pres">
      <dgm:prSet presAssocID="{CC3E8852-2689-4D56-B1A8-38C80F1168DB}" presName="vSp1" presStyleCnt="0"/>
      <dgm:spPr/>
    </dgm:pt>
    <dgm:pt modelId="{E0CAF0DD-2862-4C3B-95AD-DA0AAD0F8769}" type="pres">
      <dgm:prSet presAssocID="{CC3E8852-2689-4D56-B1A8-38C80F1168DB}" presName="simulatedConn" presStyleLbl="solidFgAcc1" presStyleIdx="2" presStyleCnt="4"/>
      <dgm:spPr/>
    </dgm:pt>
    <dgm:pt modelId="{A79828AD-663C-4D46-A4BE-5ABFB6FD732A}" type="pres">
      <dgm:prSet presAssocID="{CC3E8852-2689-4D56-B1A8-38C80F1168DB}" presName="vSp2" presStyleCnt="0"/>
      <dgm:spPr/>
    </dgm:pt>
    <dgm:pt modelId="{F67665E9-2AB9-45BB-82CE-6D72E4034BF5}" type="pres">
      <dgm:prSet presAssocID="{CC3E8852-2689-4D56-B1A8-38C80F1168DB}" presName="sibTrans" presStyleCnt="0"/>
      <dgm:spPr/>
    </dgm:pt>
    <dgm:pt modelId="{27D6230C-B6DF-438F-9B4A-E3280D5DEC4E}" type="pres">
      <dgm:prSet presAssocID="{8AFAC7B7-5179-4E8F-A7F6-D7A4DCB4481C}" presName="compositeNode" presStyleCnt="0">
        <dgm:presLayoutVars>
          <dgm:bulletEnabled val="1"/>
        </dgm:presLayoutVars>
      </dgm:prSet>
      <dgm:spPr/>
    </dgm:pt>
    <dgm:pt modelId="{5FD5C5D9-1562-450C-914F-878C9AC21524}" type="pres">
      <dgm:prSet presAssocID="{8AFAC7B7-5179-4E8F-A7F6-D7A4DCB4481C}" presName="bgRect" presStyleLbl="node1" presStyleIdx="3" presStyleCnt="5"/>
      <dgm:spPr/>
    </dgm:pt>
    <dgm:pt modelId="{5FAEE44A-A94E-46B1-AD4C-FC8CF1031172}" type="pres">
      <dgm:prSet presAssocID="{8AFAC7B7-5179-4E8F-A7F6-D7A4DCB4481C}" presName="parentNode" presStyleLbl="node1" presStyleIdx="3" presStyleCnt="5">
        <dgm:presLayoutVars>
          <dgm:chMax val="0"/>
          <dgm:bulletEnabled val="1"/>
        </dgm:presLayoutVars>
      </dgm:prSet>
      <dgm:spPr/>
    </dgm:pt>
    <dgm:pt modelId="{993256D1-11CE-49A3-BD51-1646F40AED23}" type="pres">
      <dgm:prSet presAssocID="{8AFAC7B7-5179-4E8F-A7F6-D7A4DCB4481C}" presName="childNode" presStyleLbl="node1" presStyleIdx="3" presStyleCnt="5">
        <dgm:presLayoutVars>
          <dgm:bulletEnabled val="1"/>
        </dgm:presLayoutVars>
      </dgm:prSet>
      <dgm:spPr/>
    </dgm:pt>
    <dgm:pt modelId="{ACB311C5-890C-4BF8-9F8D-9FFDA72B025F}" type="pres">
      <dgm:prSet presAssocID="{CD9E42AC-7411-42C3-B62A-7458573D76AA}" presName="hSp" presStyleCnt="0"/>
      <dgm:spPr/>
    </dgm:pt>
    <dgm:pt modelId="{A8928E42-ED65-4386-9A29-3493EB92C9AC}" type="pres">
      <dgm:prSet presAssocID="{CD9E42AC-7411-42C3-B62A-7458573D76AA}" presName="vProcSp" presStyleCnt="0"/>
      <dgm:spPr/>
    </dgm:pt>
    <dgm:pt modelId="{EB89D5AE-D64C-4613-AFF3-6E467955CC6A}" type="pres">
      <dgm:prSet presAssocID="{CD9E42AC-7411-42C3-B62A-7458573D76AA}" presName="vSp1" presStyleCnt="0"/>
      <dgm:spPr/>
    </dgm:pt>
    <dgm:pt modelId="{94439A06-1CA9-4E13-BDAD-6A0DA0C4C314}" type="pres">
      <dgm:prSet presAssocID="{CD9E42AC-7411-42C3-B62A-7458573D76AA}" presName="simulatedConn" presStyleLbl="solidFgAcc1" presStyleIdx="3" presStyleCnt="4"/>
      <dgm:spPr/>
    </dgm:pt>
    <dgm:pt modelId="{A2EFA790-BE52-4312-A5F8-B95D18CCBE73}" type="pres">
      <dgm:prSet presAssocID="{CD9E42AC-7411-42C3-B62A-7458573D76AA}" presName="vSp2" presStyleCnt="0"/>
      <dgm:spPr/>
    </dgm:pt>
    <dgm:pt modelId="{19B89284-6EB4-4EC9-95A4-D044A4F398E2}" type="pres">
      <dgm:prSet presAssocID="{CD9E42AC-7411-42C3-B62A-7458573D76AA}" presName="sibTrans" presStyleCnt="0"/>
      <dgm:spPr/>
    </dgm:pt>
    <dgm:pt modelId="{94A34090-6CF1-42B4-BC66-B3800AA58840}" type="pres">
      <dgm:prSet presAssocID="{34D28088-35E5-4FBF-A3D7-E45F9E0ED836}" presName="compositeNode" presStyleCnt="0">
        <dgm:presLayoutVars>
          <dgm:bulletEnabled val="1"/>
        </dgm:presLayoutVars>
      </dgm:prSet>
      <dgm:spPr/>
    </dgm:pt>
    <dgm:pt modelId="{4B3AA81D-36FF-448D-A01E-BDA32F93D98C}" type="pres">
      <dgm:prSet presAssocID="{34D28088-35E5-4FBF-A3D7-E45F9E0ED836}" presName="bgRect" presStyleLbl="node1" presStyleIdx="4" presStyleCnt="5"/>
      <dgm:spPr/>
    </dgm:pt>
    <dgm:pt modelId="{FD61DA97-BE72-4806-A582-7948F4AD0E92}" type="pres">
      <dgm:prSet presAssocID="{34D28088-35E5-4FBF-A3D7-E45F9E0ED836}" presName="parentNode" presStyleLbl="node1" presStyleIdx="4" presStyleCnt="5">
        <dgm:presLayoutVars>
          <dgm:chMax val="0"/>
          <dgm:bulletEnabled val="1"/>
        </dgm:presLayoutVars>
      </dgm:prSet>
      <dgm:spPr/>
    </dgm:pt>
    <dgm:pt modelId="{A70B19A9-7BE5-4AED-A165-D1F3508778A5}" type="pres">
      <dgm:prSet presAssocID="{34D28088-35E5-4FBF-A3D7-E45F9E0ED836}" presName="childNode" presStyleLbl="node1" presStyleIdx="4" presStyleCnt="5">
        <dgm:presLayoutVars>
          <dgm:bulletEnabled val="1"/>
        </dgm:presLayoutVars>
      </dgm:prSet>
      <dgm:spPr/>
    </dgm:pt>
  </dgm:ptLst>
  <dgm:cxnLst>
    <dgm:cxn modelId="{C3843C09-2AE6-43FC-BD41-FAE74785FAC0}" type="presOf" srcId="{07981ADB-93E7-4A8D-92BD-388CF238EBAD}" destId="{67E9CBD7-2C6C-433E-B6A7-18EFEBB965CC}" srcOrd="0" destOrd="1" presId="urn:microsoft.com/office/officeart/2005/8/layout/hProcess7"/>
    <dgm:cxn modelId="{B2D86609-37D2-4251-B3C9-D7BABFDF6909}" srcId="{8B540129-E1A9-4743-9E5C-1358B0470E86}" destId="{4A64621B-C947-4B4F-A304-06F39966ED97}" srcOrd="1" destOrd="0" parTransId="{237E0248-0457-425E-958F-274679EB1EA3}" sibTransId="{49A53332-779C-42B9-8EFD-79A39B6777B6}"/>
    <dgm:cxn modelId="{8850F018-4C15-4BCA-A325-B27A242EDBCC}" srcId="{469150CA-1D29-48FC-B294-7E1120C5A3AB}" destId="{8B540129-E1A9-4743-9E5C-1358B0470E86}" srcOrd="0" destOrd="0" parTransId="{9E848698-790A-438C-AEAE-C7A22BC364DB}" sibTransId="{B9FAA0A3-D4FE-4F4E-85E4-CF2BCDAF8F05}"/>
    <dgm:cxn modelId="{1CBD471D-01F7-4AEB-B690-72A87E0E934C}" type="presOf" srcId="{CB0AA1E6-6C37-4F79-9F3E-3AB82F203273}" destId="{01981A76-C31E-4ECD-A089-F98C56C94B4D}" srcOrd="1" destOrd="0" presId="urn:microsoft.com/office/officeart/2005/8/layout/hProcess7"/>
    <dgm:cxn modelId="{04321E27-E5D0-4211-BC27-BC6C4454B15E}" srcId="{34D28088-35E5-4FBF-A3D7-E45F9E0ED836}" destId="{C2143A90-6849-4CC3-9DBA-D19365BEBD25}" srcOrd="1" destOrd="0" parTransId="{002ABCA9-5133-42C3-9424-12AA52BE7860}" sibTransId="{1E9B4A0A-D89C-4ABD-BFB3-F9A0EEE1BC1B}"/>
    <dgm:cxn modelId="{C698BC27-6FF8-4923-A6FB-AA226EB9364E}" type="presOf" srcId="{29540B10-2B06-45F6-A12A-78197771A537}" destId="{BB051AF1-AC95-4AD2-84C0-2A79BBE8ED8C}" srcOrd="1" destOrd="0" presId="urn:microsoft.com/office/officeart/2005/8/layout/hProcess7"/>
    <dgm:cxn modelId="{5F3D732B-4B15-4797-8BFB-C59360CB8AF4}" type="presOf" srcId="{29540B10-2B06-45F6-A12A-78197771A537}" destId="{6B0FF6B1-451A-4606-A0AE-21809AFE14CB}" srcOrd="0" destOrd="0" presId="urn:microsoft.com/office/officeart/2005/8/layout/hProcess7"/>
    <dgm:cxn modelId="{DEA68A31-D266-4A70-B608-DD4740230C50}" type="presOf" srcId="{C2143A90-6849-4CC3-9DBA-D19365BEBD25}" destId="{A70B19A9-7BE5-4AED-A165-D1F3508778A5}" srcOrd="0" destOrd="1" presId="urn:microsoft.com/office/officeart/2005/8/layout/hProcess7"/>
    <dgm:cxn modelId="{19186E39-2900-49D2-9308-3DF51DF77976}" srcId="{29540B10-2B06-45F6-A12A-78197771A537}" destId="{81D007A4-DAA0-4A80-A6F2-FB87B825DAFF}" srcOrd="0" destOrd="0" parTransId="{7725F1AC-AEBD-4BED-9BAD-A2D4E46368DD}" sibTransId="{068499D6-D5FF-48AA-A906-A79177E2BEE2}"/>
    <dgm:cxn modelId="{56F9723B-40B2-48D3-9EB7-479299F95353}" srcId="{CB0AA1E6-6C37-4F79-9F3E-3AB82F203273}" destId="{07981ADB-93E7-4A8D-92BD-388CF238EBAD}" srcOrd="1" destOrd="0" parTransId="{CA8EC0FE-76C3-4A8D-8C98-D0C712DF1F62}" sibTransId="{EE07B456-2DC4-4025-94DF-59B880FEB4C5}"/>
    <dgm:cxn modelId="{9F575E3E-711A-41F6-A7D6-9E0196F8DA56}" type="presOf" srcId="{34D28088-35E5-4FBF-A3D7-E45F9E0ED836}" destId="{FD61DA97-BE72-4806-A582-7948F4AD0E92}" srcOrd="1" destOrd="0" presId="urn:microsoft.com/office/officeart/2005/8/layout/hProcess7"/>
    <dgm:cxn modelId="{8DDAAF5D-C28F-4633-B635-853B6F3B4EDA}" type="presOf" srcId="{FFE47BF1-70FB-435C-8C09-383ACF9D6856}" destId="{5F0C6D82-303D-4DD8-BFC8-5879695099A5}" srcOrd="0" destOrd="4" presId="urn:microsoft.com/office/officeart/2005/8/layout/hProcess7"/>
    <dgm:cxn modelId="{FD0EAC61-D564-41DE-BF58-05B9D8D6F6BE}" type="presOf" srcId="{AE969F4E-1A30-4FEB-BFBC-FC35A2EE637F}" destId="{5F0C6D82-303D-4DD8-BFC8-5879695099A5}" srcOrd="0" destOrd="3" presId="urn:microsoft.com/office/officeart/2005/8/layout/hProcess7"/>
    <dgm:cxn modelId="{4AC7E96A-D30D-443C-A895-42C28B7EBEAB}" srcId="{8AFAC7B7-5179-4E8F-A7F6-D7A4DCB4481C}" destId="{DEA26CC2-3E86-40F3-8CBB-BED3A787D10E}" srcOrd="1" destOrd="0" parTransId="{BE8B4004-146E-49A5-A10C-59FA989E7FD1}" sibTransId="{30208F13-07B3-48D0-B1E6-B3EDB754ACF3}"/>
    <dgm:cxn modelId="{D548614D-B89B-4374-8F25-20879CD73478}" type="presOf" srcId="{8AFAC7B7-5179-4E8F-A7F6-D7A4DCB4481C}" destId="{5FD5C5D9-1562-450C-914F-878C9AC21524}" srcOrd="0" destOrd="0" presId="urn:microsoft.com/office/officeart/2005/8/layout/hProcess7"/>
    <dgm:cxn modelId="{52A69575-3651-4DE2-A7A5-2EF0E03B511F}" type="presOf" srcId="{469150CA-1D29-48FC-B294-7E1120C5A3AB}" destId="{17AEBACC-D898-4B3A-9D3B-727532AF5158}" srcOrd="0" destOrd="0" presId="urn:microsoft.com/office/officeart/2005/8/layout/hProcess7"/>
    <dgm:cxn modelId="{D756F578-A2DD-4BF7-9A5D-CD2A50754F3D}" srcId="{8AFAC7B7-5179-4E8F-A7F6-D7A4DCB4481C}" destId="{361AF6E4-F2B7-4226-9438-EB387F7CB37B}" srcOrd="0" destOrd="0" parTransId="{23BCD31B-B632-4BF2-A78C-D69114E8A57E}" sibTransId="{73F41AE5-9CB1-4534-BF8D-D90658BA8C15}"/>
    <dgm:cxn modelId="{03115F7D-C945-495C-944C-993906359ACB}" type="presOf" srcId="{34D28088-35E5-4FBF-A3D7-E45F9E0ED836}" destId="{4B3AA81D-36FF-448D-A01E-BDA32F93D98C}" srcOrd="0" destOrd="0" presId="urn:microsoft.com/office/officeart/2005/8/layout/hProcess7"/>
    <dgm:cxn modelId="{A631C681-797A-4524-919E-83366578B57D}" type="presOf" srcId="{0F17A2ED-49CC-479F-8CBF-F728CB2B8025}" destId="{5F0C6D82-303D-4DD8-BFC8-5879695099A5}" srcOrd="0" destOrd="1" presId="urn:microsoft.com/office/officeart/2005/8/layout/hProcess7"/>
    <dgm:cxn modelId="{7B0A2683-18D5-4858-BB63-1CB09C46A72F}" type="presOf" srcId="{8B540129-E1A9-4743-9E5C-1358B0470E86}" destId="{EEAB82AB-393A-44D5-84BD-222EA961F325}" srcOrd="1" destOrd="0" presId="urn:microsoft.com/office/officeart/2005/8/layout/hProcess7"/>
    <dgm:cxn modelId="{15AB1489-89E8-4BDC-817F-3D1706BAE547}" type="presOf" srcId="{2E054737-F739-4758-AE1F-AADD11912B47}" destId="{67E9CBD7-2C6C-433E-B6A7-18EFEBB965CC}" srcOrd="0" destOrd="0" presId="urn:microsoft.com/office/officeart/2005/8/layout/hProcess7"/>
    <dgm:cxn modelId="{6A46EC89-D0A1-4819-A016-633BE82356D6}" srcId="{469150CA-1D29-48FC-B294-7E1120C5A3AB}" destId="{8AFAC7B7-5179-4E8F-A7F6-D7A4DCB4481C}" srcOrd="3" destOrd="0" parTransId="{517BC0ED-5B6A-43ED-8E0F-32F2ACC8F38D}" sibTransId="{CD9E42AC-7411-42C3-B62A-7458573D76AA}"/>
    <dgm:cxn modelId="{D17C3E99-CCE5-4D37-BDE9-63297793E2F1}" srcId="{469150CA-1D29-48FC-B294-7E1120C5A3AB}" destId="{34D28088-35E5-4FBF-A3D7-E45F9E0ED836}" srcOrd="4" destOrd="0" parTransId="{DA05375C-B296-463C-8BE8-EA4312348B42}" sibTransId="{4EBD9677-D5C8-43AD-8C61-390839753F8D}"/>
    <dgm:cxn modelId="{A476289A-646E-42E2-ADF1-F336F7906562}" srcId="{CB0AA1E6-6C37-4F79-9F3E-3AB82F203273}" destId="{2E054737-F739-4758-AE1F-AADD11912B47}" srcOrd="0" destOrd="0" parTransId="{3AAC85E8-DDB4-488C-9E76-BEF014A11DC5}" sibTransId="{811586BD-08E8-4812-B042-2CEB9F2C5C2B}"/>
    <dgm:cxn modelId="{AD5F839E-FD4C-4DAB-B8FC-38F0CF3E79C3}" srcId="{34D28088-35E5-4FBF-A3D7-E45F9E0ED836}" destId="{5C0331FA-C1CF-4905-B742-A5E34F29CF38}" srcOrd="0" destOrd="0" parTransId="{D051FB17-E76C-400C-96B7-0A82D678C68C}" sibTransId="{4DC48230-54D2-4E1A-92E5-ED096C19BF50}"/>
    <dgm:cxn modelId="{B1F0CBA6-7D26-441F-99E2-38D9AB313A10}" srcId="{29540B10-2B06-45F6-A12A-78197771A537}" destId="{AE969F4E-1A30-4FEB-BFBC-FC35A2EE637F}" srcOrd="3" destOrd="0" parTransId="{639F9A8A-0432-4D0F-9764-32BAB2E8A987}" sibTransId="{A61382AC-B2CD-4861-B048-164E598821BE}"/>
    <dgm:cxn modelId="{F663F2A7-F960-41E3-9A2D-37FD3C7A76BD}" srcId="{8B540129-E1A9-4743-9E5C-1358B0470E86}" destId="{B06E5EC9-9B52-46CF-A928-15D0F3839FEB}" srcOrd="0" destOrd="0" parTransId="{D4A3137A-CC41-4911-A967-9281C231F3F1}" sibTransId="{16E2CC39-C65E-4955-A92B-577580660972}"/>
    <dgm:cxn modelId="{7E5B4AAD-AD19-4F82-B9F4-1DA9117786A5}" srcId="{469150CA-1D29-48FC-B294-7E1120C5A3AB}" destId="{29540B10-2B06-45F6-A12A-78197771A537}" srcOrd="2" destOrd="0" parTransId="{B9FD031F-8E18-4828-B1AE-930709568ED4}" sibTransId="{CC3E8852-2689-4D56-B1A8-38C80F1168DB}"/>
    <dgm:cxn modelId="{8E76A5B9-46A2-4FF2-914C-9F433E42C7FE}" type="presOf" srcId="{B06E5EC9-9B52-46CF-A928-15D0F3839FEB}" destId="{F42B4079-B8C8-4423-8A2D-D48EBDCD2552}" srcOrd="0" destOrd="0" presId="urn:microsoft.com/office/officeart/2005/8/layout/hProcess7"/>
    <dgm:cxn modelId="{FFC10CBA-8847-46EE-9825-211C2E81339F}" type="presOf" srcId="{8B540129-E1A9-4743-9E5C-1358B0470E86}" destId="{73DA8940-3113-4DD7-9444-17A54E231F03}" srcOrd="0" destOrd="0" presId="urn:microsoft.com/office/officeart/2005/8/layout/hProcess7"/>
    <dgm:cxn modelId="{4C297DBE-DA86-4D59-9D70-1B5FC7C3B17C}" type="presOf" srcId="{5C0331FA-C1CF-4905-B742-A5E34F29CF38}" destId="{A70B19A9-7BE5-4AED-A165-D1F3508778A5}" srcOrd="0" destOrd="0" presId="urn:microsoft.com/office/officeart/2005/8/layout/hProcess7"/>
    <dgm:cxn modelId="{3B6A94C5-C9FC-4DDC-956A-20598B2A52BC}" type="presOf" srcId="{CB0AA1E6-6C37-4F79-9F3E-3AB82F203273}" destId="{A80B8ED4-A979-44C4-80C0-87F20BA314C7}" srcOrd="0" destOrd="0" presId="urn:microsoft.com/office/officeart/2005/8/layout/hProcess7"/>
    <dgm:cxn modelId="{036BE9CC-2364-4C30-BBE5-C1F08962A362}" srcId="{29540B10-2B06-45F6-A12A-78197771A537}" destId="{0F17A2ED-49CC-479F-8CBF-F728CB2B8025}" srcOrd="1" destOrd="0" parTransId="{4407514F-4FBD-4F42-8B33-998B781D217D}" sibTransId="{A09D18F4-C5E5-4D46-8241-A6A01802D8C5}"/>
    <dgm:cxn modelId="{D779B2CE-2054-4A41-A8F2-9540546B6E99}" srcId="{29540B10-2B06-45F6-A12A-78197771A537}" destId="{AE920634-3633-4E6E-9D2B-AEFBF051CCC2}" srcOrd="2" destOrd="0" parTransId="{8B7917D8-CE66-44A5-AE4E-C4E877190CBE}" sibTransId="{32F1653F-B409-46CE-B844-19F1E528DE06}"/>
    <dgm:cxn modelId="{59CF92DB-CB29-4CEE-9A3D-70A01FC2F737}" type="presOf" srcId="{4A64621B-C947-4B4F-A304-06F39966ED97}" destId="{F42B4079-B8C8-4423-8A2D-D48EBDCD2552}" srcOrd="0" destOrd="1" presId="urn:microsoft.com/office/officeart/2005/8/layout/hProcess7"/>
    <dgm:cxn modelId="{D976A9DB-6BC7-45F7-984F-24673B4EF3B1}" type="presOf" srcId="{DEA26CC2-3E86-40F3-8CBB-BED3A787D10E}" destId="{993256D1-11CE-49A3-BD51-1646F40AED23}" srcOrd="0" destOrd="1" presId="urn:microsoft.com/office/officeart/2005/8/layout/hProcess7"/>
    <dgm:cxn modelId="{FB7DB5DD-1834-487B-92BB-FE3C4BB26C0F}" srcId="{469150CA-1D29-48FC-B294-7E1120C5A3AB}" destId="{CB0AA1E6-6C37-4F79-9F3E-3AB82F203273}" srcOrd="1" destOrd="0" parTransId="{87E7B83C-C354-49E5-994D-EBA0E08CAF2B}" sibTransId="{C264C7C8-07C0-432F-B7C0-CAD5CFEA2F2B}"/>
    <dgm:cxn modelId="{9C961AE7-C60A-4F58-8ED2-4DAA3855DEE9}" type="presOf" srcId="{361AF6E4-F2B7-4226-9438-EB387F7CB37B}" destId="{993256D1-11CE-49A3-BD51-1646F40AED23}" srcOrd="0" destOrd="0" presId="urn:microsoft.com/office/officeart/2005/8/layout/hProcess7"/>
    <dgm:cxn modelId="{0711A5E7-AF13-407F-99DD-0F3D9DE4213F}" type="presOf" srcId="{81D007A4-DAA0-4A80-A6F2-FB87B825DAFF}" destId="{5F0C6D82-303D-4DD8-BFC8-5879695099A5}" srcOrd="0" destOrd="0" presId="urn:microsoft.com/office/officeart/2005/8/layout/hProcess7"/>
    <dgm:cxn modelId="{D186BFF5-79E5-418F-846F-7FAF55BBC105}" type="presOf" srcId="{AE920634-3633-4E6E-9D2B-AEFBF051CCC2}" destId="{5F0C6D82-303D-4DD8-BFC8-5879695099A5}" srcOrd="0" destOrd="2" presId="urn:microsoft.com/office/officeart/2005/8/layout/hProcess7"/>
    <dgm:cxn modelId="{6D6254F7-4EAE-4BF8-A87A-E476FEB32AA7}" srcId="{29540B10-2B06-45F6-A12A-78197771A537}" destId="{FFE47BF1-70FB-435C-8C09-383ACF9D6856}" srcOrd="4" destOrd="0" parTransId="{19152913-7442-440C-BCEB-229F100B517C}" sibTransId="{25A2FBED-2B18-487E-BA2B-5B7C6C5C8599}"/>
    <dgm:cxn modelId="{7450A2FC-1FC5-4949-86DF-A27C8B924AB4}" type="presOf" srcId="{8AFAC7B7-5179-4E8F-A7F6-D7A4DCB4481C}" destId="{5FAEE44A-A94E-46B1-AD4C-FC8CF1031172}" srcOrd="1" destOrd="0" presId="urn:microsoft.com/office/officeart/2005/8/layout/hProcess7"/>
    <dgm:cxn modelId="{868DBC0B-D240-44DA-AD61-2DC7BA6EC996}" type="presParOf" srcId="{17AEBACC-D898-4B3A-9D3B-727532AF5158}" destId="{875D8A52-9824-47BA-875D-CF9A046B9E9B}" srcOrd="0" destOrd="0" presId="urn:microsoft.com/office/officeart/2005/8/layout/hProcess7"/>
    <dgm:cxn modelId="{A89F158B-6282-4EDB-AA97-79BBEA390F68}" type="presParOf" srcId="{875D8A52-9824-47BA-875D-CF9A046B9E9B}" destId="{73DA8940-3113-4DD7-9444-17A54E231F03}" srcOrd="0" destOrd="0" presId="urn:microsoft.com/office/officeart/2005/8/layout/hProcess7"/>
    <dgm:cxn modelId="{09A30C5C-A3C3-439F-97C6-3F3211EE529C}" type="presParOf" srcId="{875D8A52-9824-47BA-875D-CF9A046B9E9B}" destId="{EEAB82AB-393A-44D5-84BD-222EA961F325}" srcOrd="1" destOrd="0" presId="urn:microsoft.com/office/officeart/2005/8/layout/hProcess7"/>
    <dgm:cxn modelId="{256DFB91-A8F9-449D-B085-427CA730F182}" type="presParOf" srcId="{875D8A52-9824-47BA-875D-CF9A046B9E9B}" destId="{F42B4079-B8C8-4423-8A2D-D48EBDCD2552}" srcOrd="2" destOrd="0" presId="urn:microsoft.com/office/officeart/2005/8/layout/hProcess7"/>
    <dgm:cxn modelId="{D6973574-6325-42E8-85BD-80B573356C71}" type="presParOf" srcId="{17AEBACC-D898-4B3A-9D3B-727532AF5158}" destId="{C6F03645-6814-4E00-8F71-2510AFD53E65}" srcOrd="1" destOrd="0" presId="urn:microsoft.com/office/officeart/2005/8/layout/hProcess7"/>
    <dgm:cxn modelId="{B3726645-0E61-459C-8D59-1A5EA3C4E84A}" type="presParOf" srcId="{17AEBACC-D898-4B3A-9D3B-727532AF5158}" destId="{EEE83C6A-F0D2-4CFE-862C-6F8A5D52592E}" srcOrd="2" destOrd="0" presId="urn:microsoft.com/office/officeart/2005/8/layout/hProcess7"/>
    <dgm:cxn modelId="{9C086751-C37E-4976-AF45-5AF34153A665}" type="presParOf" srcId="{EEE83C6A-F0D2-4CFE-862C-6F8A5D52592E}" destId="{F761286B-5C76-4657-B887-FF0E04630D6D}" srcOrd="0" destOrd="0" presId="urn:microsoft.com/office/officeart/2005/8/layout/hProcess7"/>
    <dgm:cxn modelId="{159BD38E-0DA0-4C3B-AEEE-7B0769DC774A}" type="presParOf" srcId="{EEE83C6A-F0D2-4CFE-862C-6F8A5D52592E}" destId="{89ADA5E9-40A5-462B-BE77-8F09C39255E6}" srcOrd="1" destOrd="0" presId="urn:microsoft.com/office/officeart/2005/8/layout/hProcess7"/>
    <dgm:cxn modelId="{A527AC72-AEBF-4061-87E4-E802A8888E1F}" type="presParOf" srcId="{EEE83C6A-F0D2-4CFE-862C-6F8A5D52592E}" destId="{30E7085C-AB90-4A9D-9A58-5F62EAE12EE8}" srcOrd="2" destOrd="0" presId="urn:microsoft.com/office/officeart/2005/8/layout/hProcess7"/>
    <dgm:cxn modelId="{BC14CCA1-8755-4994-87C9-AF6B93CD5E8B}" type="presParOf" srcId="{17AEBACC-D898-4B3A-9D3B-727532AF5158}" destId="{C3E44FF8-F5FB-4F62-89F8-7CEDC60B478F}" srcOrd="3" destOrd="0" presId="urn:microsoft.com/office/officeart/2005/8/layout/hProcess7"/>
    <dgm:cxn modelId="{B0B3D81C-4E29-4C9C-AB07-80D8A6554FB1}" type="presParOf" srcId="{17AEBACC-D898-4B3A-9D3B-727532AF5158}" destId="{9AA30449-06DE-4586-8E08-18C9AE1AE911}" srcOrd="4" destOrd="0" presId="urn:microsoft.com/office/officeart/2005/8/layout/hProcess7"/>
    <dgm:cxn modelId="{D3C13CCC-BA18-4210-8737-3ED3AD37574A}" type="presParOf" srcId="{9AA30449-06DE-4586-8E08-18C9AE1AE911}" destId="{A80B8ED4-A979-44C4-80C0-87F20BA314C7}" srcOrd="0" destOrd="0" presId="urn:microsoft.com/office/officeart/2005/8/layout/hProcess7"/>
    <dgm:cxn modelId="{DA96BF36-F8B5-4666-9691-908384AC85E4}" type="presParOf" srcId="{9AA30449-06DE-4586-8E08-18C9AE1AE911}" destId="{01981A76-C31E-4ECD-A089-F98C56C94B4D}" srcOrd="1" destOrd="0" presId="urn:microsoft.com/office/officeart/2005/8/layout/hProcess7"/>
    <dgm:cxn modelId="{6953EE22-FA7A-4184-A45C-68D00D423591}" type="presParOf" srcId="{9AA30449-06DE-4586-8E08-18C9AE1AE911}" destId="{67E9CBD7-2C6C-433E-B6A7-18EFEBB965CC}" srcOrd="2" destOrd="0" presId="urn:microsoft.com/office/officeart/2005/8/layout/hProcess7"/>
    <dgm:cxn modelId="{7D7C1006-54E9-4548-B3A3-AB18AC77A5F9}" type="presParOf" srcId="{17AEBACC-D898-4B3A-9D3B-727532AF5158}" destId="{B78A6CC9-E355-4212-9D30-0EBDEA0DD951}" srcOrd="5" destOrd="0" presId="urn:microsoft.com/office/officeart/2005/8/layout/hProcess7"/>
    <dgm:cxn modelId="{9B8F4FE7-7F0A-4E37-8C50-252CA6B9F17B}" type="presParOf" srcId="{17AEBACC-D898-4B3A-9D3B-727532AF5158}" destId="{804C0341-7217-4EE1-811A-429B6184433E}" srcOrd="6" destOrd="0" presId="urn:microsoft.com/office/officeart/2005/8/layout/hProcess7"/>
    <dgm:cxn modelId="{CCBDED43-7E81-4426-89AE-2A8831748D7C}" type="presParOf" srcId="{804C0341-7217-4EE1-811A-429B6184433E}" destId="{A6D6A81D-FBF8-4756-9D6B-EA7D5729FB00}" srcOrd="0" destOrd="0" presId="urn:microsoft.com/office/officeart/2005/8/layout/hProcess7"/>
    <dgm:cxn modelId="{59B09AED-4ED4-4B71-8F56-875018EFD138}" type="presParOf" srcId="{804C0341-7217-4EE1-811A-429B6184433E}" destId="{EE797657-4096-44B0-8AED-F1B21967A62D}" srcOrd="1" destOrd="0" presId="urn:microsoft.com/office/officeart/2005/8/layout/hProcess7"/>
    <dgm:cxn modelId="{EAA607AA-3145-4B19-8CA8-967ECC317BD3}" type="presParOf" srcId="{804C0341-7217-4EE1-811A-429B6184433E}" destId="{E8548F4D-02EB-4723-A5E1-6E0C3C18680E}" srcOrd="2" destOrd="0" presId="urn:microsoft.com/office/officeart/2005/8/layout/hProcess7"/>
    <dgm:cxn modelId="{BF1154F5-F39A-43A7-B7F6-38FA50C65321}" type="presParOf" srcId="{17AEBACC-D898-4B3A-9D3B-727532AF5158}" destId="{52C46E43-2E3B-49CA-9446-E0CAB01DA5B6}" srcOrd="7" destOrd="0" presId="urn:microsoft.com/office/officeart/2005/8/layout/hProcess7"/>
    <dgm:cxn modelId="{703B026C-D69C-438E-B815-A48A374C5AA5}" type="presParOf" srcId="{17AEBACC-D898-4B3A-9D3B-727532AF5158}" destId="{22D49B22-D5A4-41B1-B6DE-2BC911806B5C}" srcOrd="8" destOrd="0" presId="urn:microsoft.com/office/officeart/2005/8/layout/hProcess7"/>
    <dgm:cxn modelId="{413D25C8-28D4-4E1B-AA0F-0D474BE0CE99}" type="presParOf" srcId="{22D49B22-D5A4-41B1-B6DE-2BC911806B5C}" destId="{6B0FF6B1-451A-4606-A0AE-21809AFE14CB}" srcOrd="0" destOrd="0" presId="urn:microsoft.com/office/officeart/2005/8/layout/hProcess7"/>
    <dgm:cxn modelId="{E0551FC7-8BE2-4477-8D18-D35FF59582D5}" type="presParOf" srcId="{22D49B22-D5A4-41B1-B6DE-2BC911806B5C}" destId="{BB051AF1-AC95-4AD2-84C0-2A79BBE8ED8C}" srcOrd="1" destOrd="0" presId="urn:microsoft.com/office/officeart/2005/8/layout/hProcess7"/>
    <dgm:cxn modelId="{F097B5E1-58D5-4375-93A7-BD744F41B883}" type="presParOf" srcId="{22D49B22-D5A4-41B1-B6DE-2BC911806B5C}" destId="{5F0C6D82-303D-4DD8-BFC8-5879695099A5}" srcOrd="2" destOrd="0" presId="urn:microsoft.com/office/officeart/2005/8/layout/hProcess7"/>
    <dgm:cxn modelId="{682A3FC7-F055-40D7-9FAE-79ADD9B14A8D}" type="presParOf" srcId="{17AEBACC-D898-4B3A-9D3B-727532AF5158}" destId="{A0289FD1-346E-4136-AC35-5030A8C3DC6F}" srcOrd="9" destOrd="0" presId="urn:microsoft.com/office/officeart/2005/8/layout/hProcess7"/>
    <dgm:cxn modelId="{CA6E1D58-DB5D-4EE6-91F9-F60312BAE559}" type="presParOf" srcId="{17AEBACC-D898-4B3A-9D3B-727532AF5158}" destId="{6F8C5503-C902-462D-9D87-A11583E82B2A}" srcOrd="10" destOrd="0" presId="urn:microsoft.com/office/officeart/2005/8/layout/hProcess7"/>
    <dgm:cxn modelId="{3BF5C7E0-E4AB-4D45-AA4B-8E8659B279D4}" type="presParOf" srcId="{6F8C5503-C902-462D-9D87-A11583E82B2A}" destId="{CB04CF22-3B1E-4627-9299-502E3DF265C8}" srcOrd="0" destOrd="0" presId="urn:microsoft.com/office/officeart/2005/8/layout/hProcess7"/>
    <dgm:cxn modelId="{4DE70F71-9296-487C-B7B0-0A19F27A1DDA}" type="presParOf" srcId="{6F8C5503-C902-462D-9D87-A11583E82B2A}" destId="{E0CAF0DD-2862-4C3B-95AD-DA0AAD0F8769}" srcOrd="1" destOrd="0" presId="urn:microsoft.com/office/officeart/2005/8/layout/hProcess7"/>
    <dgm:cxn modelId="{D17A5A72-D52D-4C3D-A67E-81E12D7B0AC4}" type="presParOf" srcId="{6F8C5503-C902-462D-9D87-A11583E82B2A}" destId="{A79828AD-663C-4D46-A4BE-5ABFB6FD732A}" srcOrd="2" destOrd="0" presId="urn:microsoft.com/office/officeart/2005/8/layout/hProcess7"/>
    <dgm:cxn modelId="{3A4CDD19-F3D7-471B-AC55-B2D6B5912CB2}" type="presParOf" srcId="{17AEBACC-D898-4B3A-9D3B-727532AF5158}" destId="{F67665E9-2AB9-45BB-82CE-6D72E4034BF5}" srcOrd="11" destOrd="0" presId="urn:microsoft.com/office/officeart/2005/8/layout/hProcess7"/>
    <dgm:cxn modelId="{90308A14-F7C7-4E72-B81B-A1AF04563D48}" type="presParOf" srcId="{17AEBACC-D898-4B3A-9D3B-727532AF5158}" destId="{27D6230C-B6DF-438F-9B4A-E3280D5DEC4E}" srcOrd="12" destOrd="0" presId="urn:microsoft.com/office/officeart/2005/8/layout/hProcess7"/>
    <dgm:cxn modelId="{E8EA5E79-D5FF-4277-8993-1FA76F8CEBC2}" type="presParOf" srcId="{27D6230C-B6DF-438F-9B4A-E3280D5DEC4E}" destId="{5FD5C5D9-1562-450C-914F-878C9AC21524}" srcOrd="0" destOrd="0" presId="urn:microsoft.com/office/officeart/2005/8/layout/hProcess7"/>
    <dgm:cxn modelId="{0325CA2D-61C6-4978-B525-302B8DF23260}" type="presParOf" srcId="{27D6230C-B6DF-438F-9B4A-E3280D5DEC4E}" destId="{5FAEE44A-A94E-46B1-AD4C-FC8CF1031172}" srcOrd="1" destOrd="0" presId="urn:microsoft.com/office/officeart/2005/8/layout/hProcess7"/>
    <dgm:cxn modelId="{A9888436-C696-47D4-A98F-1D5353A9E1EA}" type="presParOf" srcId="{27D6230C-B6DF-438F-9B4A-E3280D5DEC4E}" destId="{993256D1-11CE-49A3-BD51-1646F40AED23}" srcOrd="2" destOrd="0" presId="urn:microsoft.com/office/officeart/2005/8/layout/hProcess7"/>
    <dgm:cxn modelId="{441910B8-2E4F-4A84-A697-9CB714938C76}" type="presParOf" srcId="{17AEBACC-D898-4B3A-9D3B-727532AF5158}" destId="{ACB311C5-890C-4BF8-9F8D-9FFDA72B025F}" srcOrd="13" destOrd="0" presId="urn:microsoft.com/office/officeart/2005/8/layout/hProcess7"/>
    <dgm:cxn modelId="{BC15B1DA-C810-4AE4-8AE9-62B09A2128F8}" type="presParOf" srcId="{17AEBACC-D898-4B3A-9D3B-727532AF5158}" destId="{A8928E42-ED65-4386-9A29-3493EB92C9AC}" srcOrd="14" destOrd="0" presId="urn:microsoft.com/office/officeart/2005/8/layout/hProcess7"/>
    <dgm:cxn modelId="{AA91D40F-8098-406C-88DF-91EE96F28AA4}" type="presParOf" srcId="{A8928E42-ED65-4386-9A29-3493EB92C9AC}" destId="{EB89D5AE-D64C-4613-AFF3-6E467955CC6A}" srcOrd="0" destOrd="0" presId="urn:microsoft.com/office/officeart/2005/8/layout/hProcess7"/>
    <dgm:cxn modelId="{3B457809-4B8C-4A94-9016-BADCB2FB7CD5}" type="presParOf" srcId="{A8928E42-ED65-4386-9A29-3493EB92C9AC}" destId="{94439A06-1CA9-4E13-BDAD-6A0DA0C4C314}" srcOrd="1" destOrd="0" presId="urn:microsoft.com/office/officeart/2005/8/layout/hProcess7"/>
    <dgm:cxn modelId="{05084DAF-89F8-4D97-9373-603D99195D3A}" type="presParOf" srcId="{A8928E42-ED65-4386-9A29-3493EB92C9AC}" destId="{A2EFA790-BE52-4312-A5F8-B95D18CCBE73}" srcOrd="2" destOrd="0" presId="urn:microsoft.com/office/officeart/2005/8/layout/hProcess7"/>
    <dgm:cxn modelId="{D635656A-E27A-4259-8554-D0FD95C53192}" type="presParOf" srcId="{17AEBACC-D898-4B3A-9D3B-727532AF5158}" destId="{19B89284-6EB4-4EC9-95A4-D044A4F398E2}" srcOrd="15" destOrd="0" presId="urn:microsoft.com/office/officeart/2005/8/layout/hProcess7"/>
    <dgm:cxn modelId="{876CAD3F-2661-414E-A98F-CE5FE9A780B3}" type="presParOf" srcId="{17AEBACC-D898-4B3A-9D3B-727532AF5158}" destId="{94A34090-6CF1-42B4-BC66-B3800AA58840}" srcOrd="16" destOrd="0" presId="urn:microsoft.com/office/officeart/2005/8/layout/hProcess7"/>
    <dgm:cxn modelId="{CB2134B6-ADE0-42E1-80DB-CBF3B7ABF108}" type="presParOf" srcId="{94A34090-6CF1-42B4-BC66-B3800AA58840}" destId="{4B3AA81D-36FF-448D-A01E-BDA32F93D98C}" srcOrd="0" destOrd="0" presId="urn:microsoft.com/office/officeart/2005/8/layout/hProcess7"/>
    <dgm:cxn modelId="{0DFDCEB8-81CF-4936-BFE2-27A94FEA4953}" type="presParOf" srcId="{94A34090-6CF1-42B4-BC66-B3800AA58840}" destId="{FD61DA97-BE72-4806-A582-7948F4AD0E92}" srcOrd="1" destOrd="0" presId="urn:microsoft.com/office/officeart/2005/8/layout/hProcess7"/>
    <dgm:cxn modelId="{94EF93DA-9A02-48E8-9C98-13E63710E4CD}" type="presParOf" srcId="{94A34090-6CF1-42B4-BC66-B3800AA58840}" destId="{A70B19A9-7BE5-4AED-A165-D1F3508778A5}"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F9360C-EBD3-41E6-B1E7-4D36EF52818E}"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821AE6E7-4F3D-4F71-A8B5-C6A5688F4A7A}">
      <dgm:prSet custT="1"/>
      <dgm:spPr/>
      <dgm:t>
        <a:bodyPr/>
        <a:lstStyle/>
        <a:p>
          <a:pPr algn="ctr"/>
          <a:endParaRPr lang="en-US" sz="1400" b="1" i="1" dirty="0">
            <a:latin typeface="Arial" panose="020B0604020202020204" pitchFamily="34" charset="0"/>
            <a:cs typeface="Arial" panose="020B0604020202020204" pitchFamily="34" charset="0"/>
          </a:endParaRPr>
        </a:p>
        <a:p>
          <a:pPr algn="ctr"/>
          <a:r>
            <a:rPr lang="en-US" sz="1400" b="1" i="1" dirty="0">
              <a:latin typeface="Arial" panose="020B0604020202020204" pitchFamily="34" charset="0"/>
              <a:cs typeface="Arial" panose="020B0604020202020204" pitchFamily="34" charset="0"/>
            </a:rPr>
            <a:t>The fact finder (this should not be the HRO) must:</a:t>
          </a:r>
        </a:p>
      </dgm:t>
    </dgm:pt>
    <dgm:pt modelId="{6E624504-9102-4E2F-BD1C-FB5EA8492648}" type="parTrans" cxnId="{409FB5AC-C9B2-43E9-9D05-16D604D374A8}">
      <dgm:prSet/>
      <dgm:spPr/>
      <dgm:t>
        <a:bodyPr/>
        <a:lstStyle/>
        <a:p>
          <a:endParaRPr lang="en-US" sz="1400">
            <a:latin typeface="Arial" panose="020B0604020202020204" pitchFamily="34" charset="0"/>
            <a:cs typeface="Arial" panose="020B0604020202020204" pitchFamily="34" charset="0"/>
          </a:endParaRPr>
        </a:p>
      </dgm:t>
    </dgm:pt>
    <dgm:pt modelId="{2B955208-900A-482C-A636-665FEFFCBFC9}" type="sibTrans" cxnId="{409FB5AC-C9B2-43E9-9D05-16D604D374A8}">
      <dgm:prSet/>
      <dgm:spPr/>
      <dgm:t>
        <a:bodyPr/>
        <a:lstStyle/>
        <a:p>
          <a:endParaRPr lang="en-US" sz="1400">
            <a:latin typeface="Arial" panose="020B0604020202020204" pitchFamily="34" charset="0"/>
            <a:cs typeface="Arial" panose="020B0604020202020204" pitchFamily="34" charset="0"/>
          </a:endParaRPr>
        </a:p>
      </dgm:t>
    </dgm:pt>
    <dgm:pt modelId="{256D98CF-EFFC-445A-AC97-F2EEE0035F6B}">
      <dgm:prSet custT="1"/>
      <dgm:spPr/>
      <dgm:t>
        <a:bodyPr/>
        <a:lstStyle/>
        <a:p>
          <a:r>
            <a:rPr lang="en-US" sz="1400" dirty="0">
              <a:latin typeface="Arial" panose="020B0604020202020204" pitchFamily="34" charset="0"/>
              <a:cs typeface="Arial" panose="020B0604020202020204" pitchFamily="34" charset="0"/>
            </a:rPr>
            <a:t>Make reasonable efforts to interview the complainant   and/or client (with a designated representative or HRO present if desired), and each person complained of;</a:t>
          </a:r>
        </a:p>
      </dgm:t>
    </dgm:pt>
    <dgm:pt modelId="{079C00A1-703B-4D6A-98D5-BB3DB6F226ED}" type="parTrans" cxnId="{048C3206-151E-4268-9AA6-ABC16CD4CD9F}">
      <dgm:prSet/>
      <dgm:spPr/>
      <dgm:t>
        <a:bodyPr/>
        <a:lstStyle/>
        <a:p>
          <a:endParaRPr lang="en-US" sz="1400">
            <a:latin typeface="Arial" panose="020B0604020202020204" pitchFamily="34" charset="0"/>
            <a:cs typeface="Arial" panose="020B0604020202020204" pitchFamily="34" charset="0"/>
          </a:endParaRPr>
        </a:p>
      </dgm:t>
    </dgm:pt>
    <dgm:pt modelId="{7B22E414-25BF-4DEF-A212-F6BAE83E9245}" type="sibTrans" cxnId="{048C3206-151E-4268-9AA6-ABC16CD4CD9F}">
      <dgm:prSet/>
      <dgm:spPr/>
      <dgm:t>
        <a:bodyPr/>
        <a:lstStyle/>
        <a:p>
          <a:endParaRPr lang="en-US" sz="1400">
            <a:latin typeface="Arial" panose="020B0604020202020204" pitchFamily="34" charset="0"/>
            <a:cs typeface="Arial" panose="020B0604020202020204" pitchFamily="34" charset="0"/>
          </a:endParaRPr>
        </a:p>
      </dgm:t>
    </dgm:pt>
    <dgm:pt modelId="{98AD57E3-BF76-4338-ABC2-958F614A1A8F}">
      <dgm:prSet custT="1"/>
      <dgm:spPr/>
      <dgm:t>
        <a:bodyPr/>
        <a:lstStyle/>
        <a:p>
          <a:r>
            <a:rPr lang="en-US" sz="1400" dirty="0">
              <a:latin typeface="Arial" panose="020B0604020202020204" pitchFamily="34" charset="0"/>
              <a:cs typeface="Arial" panose="020B0604020202020204" pitchFamily="34" charset="0"/>
            </a:rPr>
            <a:t>Make a good faith effort to interview witnesses and others, including family members, who may have information related to the complaint;</a:t>
          </a:r>
        </a:p>
      </dgm:t>
    </dgm:pt>
    <dgm:pt modelId="{4EE8D06C-47FE-44C7-A027-7E4B72102E0E}" type="parTrans" cxnId="{8F915530-CE37-4927-BAE6-1B13F992B3B6}">
      <dgm:prSet/>
      <dgm:spPr/>
      <dgm:t>
        <a:bodyPr/>
        <a:lstStyle/>
        <a:p>
          <a:endParaRPr lang="en-US" sz="1400">
            <a:latin typeface="Arial" panose="020B0604020202020204" pitchFamily="34" charset="0"/>
            <a:cs typeface="Arial" panose="020B0604020202020204" pitchFamily="34" charset="0"/>
          </a:endParaRPr>
        </a:p>
      </dgm:t>
    </dgm:pt>
    <dgm:pt modelId="{5D04E8E1-B750-48BB-BED4-AA125B82CD2C}" type="sibTrans" cxnId="{8F915530-CE37-4927-BAE6-1B13F992B3B6}">
      <dgm:prSet/>
      <dgm:spPr/>
      <dgm:t>
        <a:bodyPr/>
        <a:lstStyle/>
        <a:p>
          <a:endParaRPr lang="en-US" sz="1400">
            <a:latin typeface="Arial" panose="020B0604020202020204" pitchFamily="34" charset="0"/>
            <a:cs typeface="Arial" panose="020B0604020202020204" pitchFamily="34" charset="0"/>
          </a:endParaRPr>
        </a:p>
      </dgm:t>
    </dgm:pt>
    <dgm:pt modelId="{C72FA8EC-DFB1-460A-808B-4622931C1912}">
      <dgm:prSet custT="1"/>
      <dgm:spPr/>
      <dgm:t>
        <a:bodyPr/>
        <a:lstStyle/>
        <a:p>
          <a:r>
            <a:rPr lang="en-US" sz="1400">
              <a:latin typeface="Arial" panose="020B0604020202020204" pitchFamily="34" charset="0"/>
              <a:cs typeface="Arial" panose="020B0604020202020204" pitchFamily="34" charset="0"/>
            </a:rPr>
            <a:t>Review all incident reports and other records related to the complaint, including the medical record, if applicable.</a:t>
          </a:r>
        </a:p>
      </dgm:t>
    </dgm:pt>
    <dgm:pt modelId="{F31F99C4-FA0F-4BE1-8427-F02819177A5C}" type="parTrans" cxnId="{B8B74763-D577-4333-83C9-519D99ACF43F}">
      <dgm:prSet/>
      <dgm:spPr/>
      <dgm:t>
        <a:bodyPr/>
        <a:lstStyle/>
        <a:p>
          <a:endParaRPr lang="en-US" sz="1400">
            <a:latin typeface="Arial" panose="020B0604020202020204" pitchFamily="34" charset="0"/>
            <a:cs typeface="Arial" panose="020B0604020202020204" pitchFamily="34" charset="0"/>
          </a:endParaRPr>
        </a:p>
      </dgm:t>
    </dgm:pt>
    <dgm:pt modelId="{1B92F5E2-C25E-4A01-BBBC-348509D9D439}" type="sibTrans" cxnId="{B8B74763-D577-4333-83C9-519D99ACF43F}">
      <dgm:prSet/>
      <dgm:spPr/>
      <dgm:t>
        <a:bodyPr/>
        <a:lstStyle/>
        <a:p>
          <a:endParaRPr lang="en-US" sz="1400">
            <a:latin typeface="Arial" panose="020B0604020202020204" pitchFamily="34" charset="0"/>
            <a:cs typeface="Arial" panose="020B0604020202020204" pitchFamily="34" charset="0"/>
          </a:endParaRPr>
        </a:p>
      </dgm:t>
    </dgm:pt>
    <dgm:pt modelId="{5680CCB6-DC6A-46C7-AEFA-9F2C82B5793E}">
      <dgm:prSet custT="1"/>
      <dgm:spPr/>
      <dgm:t>
        <a:bodyPr/>
        <a:lstStyle/>
        <a:p>
          <a:r>
            <a:rPr lang="en-US" sz="1400" dirty="0">
              <a:latin typeface="Arial" panose="020B0604020202020204" pitchFamily="34" charset="0"/>
              <a:cs typeface="Arial" panose="020B0604020202020204" pitchFamily="34" charset="0"/>
            </a:rPr>
            <a:t>Provide a written report of findings of fact and recommended conclusions to the PIC.</a:t>
          </a:r>
        </a:p>
      </dgm:t>
    </dgm:pt>
    <dgm:pt modelId="{638190F6-1176-4A31-AFF1-274F009A94E8}" type="parTrans" cxnId="{B12B1F9F-9B01-4AAD-B612-2788C07A05E8}">
      <dgm:prSet/>
      <dgm:spPr/>
      <dgm:t>
        <a:bodyPr/>
        <a:lstStyle/>
        <a:p>
          <a:endParaRPr lang="en-US" sz="1400">
            <a:latin typeface="Arial" panose="020B0604020202020204" pitchFamily="34" charset="0"/>
            <a:cs typeface="Arial" panose="020B0604020202020204" pitchFamily="34" charset="0"/>
          </a:endParaRPr>
        </a:p>
      </dgm:t>
    </dgm:pt>
    <dgm:pt modelId="{AA23A3D7-D0BD-480E-B70A-65075C9649CC}" type="sibTrans" cxnId="{B12B1F9F-9B01-4AAD-B612-2788C07A05E8}">
      <dgm:prSet/>
      <dgm:spPr/>
      <dgm:t>
        <a:bodyPr/>
        <a:lstStyle/>
        <a:p>
          <a:endParaRPr lang="en-US" sz="1400">
            <a:latin typeface="Arial" panose="020B0604020202020204" pitchFamily="34" charset="0"/>
            <a:cs typeface="Arial" panose="020B0604020202020204" pitchFamily="34" charset="0"/>
          </a:endParaRPr>
        </a:p>
      </dgm:t>
    </dgm:pt>
    <dgm:pt modelId="{D9455AB4-F000-436B-A1D4-D5A00B0E4221}">
      <dgm:prSet custT="1"/>
      <dgm:spPr/>
      <dgm:t>
        <a:bodyPr/>
        <a:lstStyle/>
        <a:p>
          <a:pPr>
            <a:buNone/>
          </a:pPr>
          <a:r>
            <a:rPr lang="en-US" sz="1400" i="0" dirty="0">
              <a:latin typeface="Arial" panose="020B0604020202020204" pitchFamily="34" charset="0"/>
              <a:cs typeface="Arial" panose="020B0604020202020204" pitchFamily="34" charset="0"/>
            </a:rPr>
            <a:t>Unless a complaint is resolved administratively, or is referred for a DMH Investigation, the Responsible Person (in this case the Person in Charge/ designee) must assign the matter for fact finding within two days.  The fact finding must be completed within ten days from assignment unless the PIC authorizes an extension, in writing, of up to ten additional days. </a:t>
          </a:r>
        </a:p>
      </dgm:t>
    </dgm:pt>
    <dgm:pt modelId="{1B751A60-A670-41ED-BFE8-437182500FAA}" type="parTrans" cxnId="{F9EF837E-3BA3-4807-9422-E7F6209F0062}">
      <dgm:prSet/>
      <dgm:spPr/>
      <dgm:t>
        <a:bodyPr/>
        <a:lstStyle/>
        <a:p>
          <a:endParaRPr lang="en-US" sz="1400">
            <a:latin typeface="Arial" panose="020B0604020202020204" pitchFamily="34" charset="0"/>
            <a:cs typeface="Arial" panose="020B0604020202020204" pitchFamily="34" charset="0"/>
          </a:endParaRPr>
        </a:p>
      </dgm:t>
    </dgm:pt>
    <dgm:pt modelId="{BED467B4-76F3-4ACB-8E74-4E3CBAF6075D}" type="sibTrans" cxnId="{F9EF837E-3BA3-4807-9422-E7F6209F0062}">
      <dgm:prSet/>
      <dgm:spPr/>
      <dgm:t>
        <a:bodyPr/>
        <a:lstStyle/>
        <a:p>
          <a:endParaRPr lang="en-US" sz="1400">
            <a:latin typeface="Arial" panose="020B0604020202020204" pitchFamily="34" charset="0"/>
            <a:cs typeface="Arial" panose="020B0604020202020204" pitchFamily="34" charset="0"/>
          </a:endParaRPr>
        </a:p>
      </dgm:t>
    </dgm:pt>
    <dgm:pt modelId="{AC116F4E-4DF0-4E93-88E8-59D4A1B01650}" type="pres">
      <dgm:prSet presAssocID="{14F9360C-EBD3-41E6-B1E7-4D36EF52818E}" presName="vert0" presStyleCnt="0">
        <dgm:presLayoutVars>
          <dgm:dir/>
          <dgm:animOne val="branch"/>
          <dgm:animLvl val="lvl"/>
        </dgm:presLayoutVars>
      </dgm:prSet>
      <dgm:spPr/>
    </dgm:pt>
    <dgm:pt modelId="{D43A6C28-71B7-4C80-BEFF-CF35E3797A71}" type="pres">
      <dgm:prSet presAssocID="{D9455AB4-F000-436B-A1D4-D5A00B0E4221}" presName="thickLine" presStyleLbl="alignNode1" presStyleIdx="0" presStyleCnt="6"/>
      <dgm:spPr/>
    </dgm:pt>
    <dgm:pt modelId="{48977451-FDFF-44EF-9E33-D710B4A6667A}" type="pres">
      <dgm:prSet presAssocID="{D9455AB4-F000-436B-A1D4-D5A00B0E4221}" presName="horz1" presStyleCnt="0"/>
      <dgm:spPr/>
    </dgm:pt>
    <dgm:pt modelId="{24E7978F-82BE-4391-9CF2-CAD3A4F34FED}" type="pres">
      <dgm:prSet presAssocID="{D9455AB4-F000-436B-A1D4-D5A00B0E4221}" presName="tx1" presStyleLbl="revTx" presStyleIdx="0" presStyleCnt="6"/>
      <dgm:spPr/>
    </dgm:pt>
    <dgm:pt modelId="{6B14340B-8918-4ABB-A086-BE24ED5981ED}" type="pres">
      <dgm:prSet presAssocID="{D9455AB4-F000-436B-A1D4-D5A00B0E4221}" presName="vert1" presStyleCnt="0"/>
      <dgm:spPr/>
    </dgm:pt>
    <dgm:pt modelId="{2440A5CB-15AA-48D0-948A-1A58353B97A4}" type="pres">
      <dgm:prSet presAssocID="{821AE6E7-4F3D-4F71-A8B5-C6A5688F4A7A}" presName="thickLine" presStyleLbl="alignNode1" presStyleIdx="1" presStyleCnt="6" custLinFactNeighborX="179" custLinFactNeighborY="13203"/>
      <dgm:spPr/>
    </dgm:pt>
    <dgm:pt modelId="{4309000D-7BF2-43C3-A5F6-D5826BF3D32B}" type="pres">
      <dgm:prSet presAssocID="{821AE6E7-4F3D-4F71-A8B5-C6A5688F4A7A}" presName="horz1" presStyleCnt="0"/>
      <dgm:spPr/>
    </dgm:pt>
    <dgm:pt modelId="{251C8927-9878-47D2-B5B6-D775B47848E6}" type="pres">
      <dgm:prSet presAssocID="{821AE6E7-4F3D-4F71-A8B5-C6A5688F4A7A}" presName="tx1" presStyleLbl="revTx" presStyleIdx="1" presStyleCnt="6"/>
      <dgm:spPr/>
    </dgm:pt>
    <dgm:pt modelId="{A9CE769A-9F77-40E5-9E67-798CC1B4D4C7}" type="pres">
      <dgm:prSet presAssocID="{821AE6E7-4F3D-4F71-A8B5-C6A5688F4A7A}" presName="vert1" presStyleCnt="0"/>
      <dgm:spPr/>
    </dgm:pt>
    <dgm:pt modelId="{010CA7AE-DFB3-44DE-BEBE-1A44D64A8501}" type="pres">
      <dgm:prSet presAssocID="{256D98CF-EFFC-445A-AC97-F2EEE0035F6B}" presName="thickLine" presStyleLbl="alignNode1" presStyleIdx="2" presStyleCnt="6"/>
      <dgm:spPr/>
    </dgm:pt>
    <dgm:pt modelId="{E35C907E-46F2-4F67-8077-CDBAA3293607}" type="pres">
      <dgm:prSet presAssocID="{256D98CF-EFFC-445A-AC97-F2EEE0035F6B}" presName="horz1" presStyleCnt="0"/>
      <dgm:spPr/>
    </dgm:pt>
    <dgm:pt modelId="{8AB97EC0-81B1-4FA6-B649-1268EA2F20AD}" type="pres">
      <dgm:prSet presAssocID="{256D98CF-EFFC-445A-AC97-F2EEE0035F6B}" presName="tx1" presStyleLbl="revTx" presStyleIdx="2" presStyleCnt="6"/>
      <dgm:spPr/>
    </dgm:pt>
    <dgm:pt modelId="{F9C5DE61-2026-40E9-919D-5F98364C23F4}" type="pres">
      <dgm:prSet presAssocID="{256D98CF-EFFC-445A-AC97-F2EEE0035F6B}" presName="vert1" presStyleCnt="0"/>
      <dgm:spPr/>
    </dgm:pt>
    <dgm:pt modelId="{E316CD6C-2949-40B5-90AB-B6851686143E}" type="pres">
      <dgm:prSet presAssocID="{98AD57E3-BF76-4338-ABC2-958F614A1A8F}" presName="thickLine" presStyleLbl="alignNode1" presStyleIdx="3" presStyleCnt="6"/>
      <dgm:spPr/>
    </dgm:pt>
    <dgm:pt modelId="{6EC121B1-E89A-4063-BE36-E79EEE6E9839}" type="pres">
      <dgm:prSet presAssocID="{98AD57E3-BF76-4338-ABC2-958F614A1A8F}" presName="horz1" presStyleCnt="0"/>
      <dgm:spPr/>
    </dgm:pt>
    <dgm:pt modelId="{B2051900-EA06-4BC4-884B-ECB062B61FE2}" type="pres">
      <dgm:prSet presAssocID="{98AD57E3-BF76-4338-ABC2-958F614A1A8F}" presName="tx1" presStyleLbl="revTx" presStyleIdx="3" presStyleCnt="6"/>
      <dgm:spPr/>
    </dgm:pt>
    <dgm:pt modelId="{F95144D4-4032-42BD-8895-D847F821F51D}" type="pres">
      <dgm:prSet presAssocID="{98AD57E3-BF76-4338-ABC2-958F614A1A8F}" presName="vert1" presStyleCnt="0"/>
      <dgm:spPr/>
    </dgm:pt>
    <dgm:pt modelId="{834EDED5-0B26-4E25-B27D-E8AD69789FDB}" type="pres">
      <dgm:prSet presAssocID="{C72FA8EC-DFB1-460A-808B-4622931C1912}" presName="thickLine" presStyleLbl="alignNode1" presStyleIdx="4" presStyleCnt="6"/>
      <dgm:spPr/>
    </dgm:pt>
    <dgm:pt modelId="{B85C8F08-9F73-49FC-8310-365A9C446525}" type="pres">
      <dgm:prSet presAssocID="{C72FA8EC-DFB1-460A-808B-4622931C1912}" presName="horz1" presStyleCnt="0"/>
      <dgm:spPr/>
    </dgm:pt>
    <dgm:pt modelId="{AA91F041-6A78-4259-9B29-43965474EA61}" type="pres">
      <dgm:prSet presAssocID="{C72FA8EC-DFB1-460A-808B-4622931C1912}" presName="tx1" presStyleLbl="revTx" presStyleIdx="4" presStyleCnt="6"/>
      <dgm:spPr/>
    </dgm:pt>
    <dgm:pt modelId="{54CC674B-2491-4EDD-A278-A047866CEED1}" type="pres">
      <dgm:prSet presAssocID="{C72FA8EC-DFB1-460A-808B-4622931C1912}" presName="vert1" presStyleCnt="0"/>
      <dgm:spPr/>
    </dgm:pt>
    <dgm:pt modelId="{C8B7DCB5-A8F9-45B8-B053-807AED853F8F}" type="pres">
      <dgm:prSet presAssocID="{5680CCB6-DC6A-46C7-AEFA-9F2C82B5793E}" presName="thickLine" presStyleLbl="alignNode1" presStyleIdx="5" presStyleCnt="6"/>
      <dgm:spPr/>
    </dgm:pt>
    <dgm:pt modelId="{DA4C9C4E-C15C-4CD8-99BB-CA810BFEF80C}" type="pres">
      <dgm:prSet presAssocID="{5680CCB6-DC6A-46C7-AEFA-9F2C82B5793E}" presName="horz1" presStyleCnt="0"/>
      <dgm:spPr/>
    </dgm:pt>
    <dgm:pt modelId="{E389B788-B110-4358-B543-08E8D417FCB9}" type="pres">
      <dgm:prSet presAssocID="{5680CCB6-DC6A-46C7-AEFA-9F2C82B5793E}" presName="tx1" presStyleLbl="revTx" presStyleIdx="5" presStyleCnt="6"/>
      <dgm:spPr/>
    </dgm:pt>
    <dgm:pt modelId="{1402F5FF-87F3-4B7E-AC59-A2FA1B3C40F6}" type="pres">
      <dgm:prSet presAssocID="{5680CCB6-DC6A-46C7-AEFA-9F2C82B5793E}" presName="vert1" presStyleCnt="0"/>
      <dgm:spPr/>
    </dgm:pt>
  </dgm:ptLst>
  <dgm:cxnLst>
    <dgm:cxn modelId="{048C3206-151E-4268-9AA6-ABC16CD4CD9F}" srcId="{14F9360C-EBD3-41E6-B1E7-4D36EF52818E}" destId="{256D98CF-EFFC-445A-AC97-F2EEE0035F6B}" srcOrd="2" destOrd="0" parTransId="{079C00A1-703B-4D6A-98D5-BB3DB6F226ED}" sibTransId="{7B22E414-25BF-4DEF-A212-F6BAE83E9245}"/>
    <dgm:cxn modelId="{E9EFEB0F-C118-4389-A591-FC30351073C7}" type="presOf" srcId="{256D98CF-EFFC-445A-AC97-F2EEE0035F6B}" destId="{8AB97EC0-81B1-4FA6-B649-1268EA2F20AD}" srcOrd="0" destOrd="0" presId="urn:microsoft.com/office/officeart/2008/layout/LinedList"/>
    <dgm:cxn modelId="{A289C812-E051-438E-ABE0-3335C3A8BE54}" type="presOf" srcId="{14F9360C-EBD3-41E6-B1E7-4D36EF52818E}" destId="{AC116F4E-4DF0-4E93-88E8-59D4A1B01650}" srcOrd="0" destOrd="0" presId="urn:microsoft.com/office/officeart/2008/layout/LinedList"/>
    <dgm:cxn modelId="{8E13E815-E263-4BB4-895D-25B2F4A0AA7A}" type="presOf" srcId="{98AD57E3-BF76-4338-ABC2-958F614A1A8F}" destId="{B2051900-EA06-4BC4-884B-ECB062B61FE2}" srcOrd="0" destOrd="0" presId="urn:microsoft.com/office/officeart/2008/layout/LinedList"/>
    <dgm:cxn modelId="{8F915530-CE37-4927-BAE6-1B13F992B3B6}" srcId="{14F9360C-EBD3-41E6-B1E7-4D36EF52818E}" destId="{98AD57E3-BF76-4338-ABC2-958F614A1A8F}" srcOrd="3" destOrd="0" parTransId="{4EE8D06C-47FE-44C7-A027-7E4B72102E0E}" sibTransId="{5D04E8E1-B750-48BB-BED4-AA125B82CD2C}"/>
    <dgm:cxn modelId="{B8B74763-D577-4333-83C9-519D99ACF43F}" srcId="{14F9360C-EBD3-41E6-B1E7-4D36EF52818E}" destId="{C72FA8EC-DFB1-460A-808B-4622931C1912}" srcOrd="4" destOrd="0" parTransId="{F31F99C4-FA0F-4BE1-8427-F02819177A5C}" sibTransId="{1B92F5E2-C25E-4A01-BBBC-348509D9D439}"/>
    <dgm:cxn modelId="{F9EF837E-3BA3-4807-9422-E7F6209F0062}" srcId="{14F9360C-EBD3-41E6-B1E7-4D36EF52818E}" destId="{D9455AB4-F000-436B-A1D4-D5A00B0E4221}" srcOrd="0" destOrd="0" parTransId="{1B751A60-A670-41ED-BFE8-437182500FAA}" sibTransId="{BED467B4-76F3-4ACB-8E74-4E3CBAF6075D}"/>
    <dgm:cxn modelId="{B12B1F9F-9B01-4AAD-B612-2788C07A05E8}" srcId="{14F9360C-EBD3-41E6-B1E7-4D36EF52818E}" destId="{5680CCB6-DC6A-46C7-AEFA-9F2C82B5793E}" srcOrd="5" destOrd="0" parTransId="{638190F6-1176-4A31-AFF1-274F009A94E8}" sibTransId="{AA23A3D7-D0BD-480E-B70A-65075C9649CC}"/>
    <dgm:cxn modelId="{409FB5AC-C9B2-43E9-9D05-16D604D374A8}" srcId="{14F9360C-EBD3-41E6-B1E7-4D36EF52818E}" destId="{821AE6E7-4F3D-4F71-A8B5-C6A5688F4A7A}" srcOrd="1" destOrd="0" parTransId="{6E624504-9102-4E2F-BD1C-FB5EA8492648}" sibTransId="{2B955208-900A-482C-A636-665FEFFCBFC9}"/>
    <dgm:cxn modelId="{A09BF9AC-9B95-40C2-9312-3063B8C1F7C0}" type="presOf" srcId="{821AE6E7-4F3D-4F71-A8B5-C6A5688F4A7A}" destId="{251C8927-9878-47D2-B5B6-D775B47848E6}" srcOrd="0" destOrd="0" presId="urn:microsoft.com/office/officeart/2008/layout/LinedList"/>
    <dgm:cxn modelId="{EB1737D6-4AD4-490E-8706-A8F882D82936}" type="presOf" srcId="{5680CCB6-DC6A-46C7-AEFA-9F2C82B5793E}" destId="{E389B788-B110-4358-B543-08E8D417FCB9}" srcOrd="0" destOrd="0" presId="urn:microsoft.com/office/officeart/2008/layout/LinedList"/>
    <dgm:cxn modelId="{43390BF3-1429-4EB0-9183-8D89A3A596B6}" type="presOf" srcId="{D9455AB4-F000-436B-A1D4-D5A00B0E4221}" destId="{24E7978F-82BE-4391-9CF2-CAD3A4F34FED}" srcOrd="0" destOrd="0" presId="urn:microsoft.com/office/officeart/2008/layout/LinedList"/>
    <dgm:cxn modelId="{411E45FA-850F-4BA5-95A4-505D378BCF61}" type="presOf" srcId="{C72FA8EC-DFB1-460A-808B-4622931C1912}" destId="{AA91F041-6A78-4259-9B29-43965474EA61}" srcOrd="0" destOrd="0" presId="urn:microsoft.com/office/officeart/2008/layout/LinedList"/>
    <dgm:cxn modelId="{D8EE2BC7-65BF-4C11-BCDA-C5B921EE08FF}" type="presParOf" srcId="{AC116F4E-4DF0-4E93-88E8-59D4A1B01650}" destId="{D43A6C28-71B7-4C80-BEFF-CF35E3797A71}" srcOrd="0" destOrd="0" presId="urn:microsoft.com/office/officeart/2008/layout/LinedList"/>
    <dgm:cxn modelId="{069D70AC-0257-423E-90A5-86B7D91C4EE2}" type="presParOf" srcId="{AC116F4E-4DF0-4E93-88E8-59D4A1B01650}" destId="{48977451-FDFF-44EF-9E33-D710B4A6667A}" srcOrd="1" destOrd="0" presId="urn:microsoft.com/office/officeart/2008/layout/LinedList"/>
    <dgm:cxn modelId="{96DEDF0D-0591-47AA-82FD-6E59DE1908AD}" type="presParOf" srcId="{48977451-FDFF-44EF-9E33-D710B4A6667A}" destId="{24E7978F-82BE-4391-9CF2-CAD3A4F34FED}" srcOrd="0" destOrd="0" presId="urn:microsoft.com/office/officeart/2008/layout/LinedList"/>
    <dgm:cxn modelId="{DF944D2A-EFC9-49E4-AE07-DE27A6677510}" type="presParOf" srcId="{48977451-FDFF-44EF-9E33-D710B4A6667A}" destId="{6B14340B-8918-4ABB-A086-BE24ED5981ED}" srcOrd="1" destOrd="0" presId="urn:microsoft.com/office/officeart/2008/layout/LinedList"/>
    <dgm:cxn modelId="{C3EE6CA6-189B-4499-9198-167A7BCFF159}" type="presParOf" srcId="{AC116F4E-4DF0-4E93-88E8-59D4A1B01650}" destId="{2440A5CB-15AA-48D0-948A-1A58353B97A4}" srcOrd="2" destOrd="0" presId="urn:microsoft.com/office/officeart/2008/layout/LinedList"/>
    <dgm:cxn modelId="{24F72E1C-0A9A-4731-9FAC-4B4D1247C944}" type="presParOf" srcId="{AC116F4E-4DF0-4E93-88E8-59D4A1B01650}" destId="{4309000D-7BF2-43C3-A5F6-D5826BF3D32B}" srcOrd="3" destOrd="0" presId="urn:microsoft.com/office/officeart/2008/layout/LinedList"/>
    <dgm:cxn modelId="{8F13A35A-1081-4195-B38E-94D0B9F1ACA7}" type="presParOf" srcId="{4309000D-7BF2-43C3-A5F6-D5826BF3D32B}" destId="{251C8927-9878-47D2-B5B6-D775B47848E6}" srcOrd="0" destOrd="0" presId="urn:microsoft.com/office/officeart/2008/layout/LinedList"/>
    <dgm:cxn modelId="{7DFD8B3F-2AF8-4056-B4A7-0846CC71D5B5}" type="presParOf" srcId="{4309000D-7BF2-43C3-A5F6-D5826BF3D32B}" destId="{A9CE769A-9F77-40E5-9E67-798CC1B4D4C7}" srcOrd="1" destOrd="0" presId="urn:microsoft.com/office/officeart/2008/layout/LinedList"/>
    <dgm:cxn modelId="{509C33EA-55AA-4830-B212-F4D43AC20A1E}" type="presParOf" srcId="{AC116F4E-4DF0-4E93-88E8-59D4A1B01650}" destId="{010CA7AE-DFB3-44DE-BEBE-1A44D64A8501}" srcOrd="4" destOrd="0" presId="urn:microsoft.com/office/officeart/2008/layout/LinedList"/>
    <dgm:cxn modelId="{DF578506-532D-4441-AA48-0F5BD831EECE}" type="presParOf" srcId="{AC116F4E-4DF0-4E93-88E8-59D4A1B01650}" destId="{E35C907E-46F2-4F67-8077-CDBAA3293607}" srcOrd="5" destOrd="0" presId="urn:microsoft.com/office/officeart/2008/layout/LinedList"/>
    <dgm:cxn modelId="{F610B77D-FFEF-4346-ABB2-F045AEED68F2}" type="presParOf" srcId="{E35C907E-46F2-4F67-8077-CDBAA3293607}" destId="{8AB97EC0-81B1-4FA6-B649-1268EA2F20AD}" srcOrd="0" destOrd="0" presId="urn:microsoft.com/office/officeart/2008/layout/LinedList"/>
    <dgm:cxn modelId="{11603BFB-A3D9-4C9C-BAF8-C2EF6B344007}" type="presParOf" srcId="{E35C907E-46F2-4F67-8077-CDBAA3293607}" destId="{F9C5DE61-2026-40E9-919D-5F98364C23F4}" srcOrd="1" destOrd="0" presId="urn:microsoft.com/office/officeart/2008/layout/LinedList"/>
    <dgm:cxn modelId="{D81355E4-FD2C-483C-A30F-64A8DE8081AF}" type="presParOf" srcId="{AC116F4E-4DF0-4E93-88E8-59D4A1B01650}" destId="{E316CD6C-2949-40B5-90AB-B6851686143E}" srcOrd="6" destOrd="0" presId="urn:microsoft.com/office/officeart/2008/layout/LinedList"/>
    <dgm:cxn modelId="{D499A669-2289-47F5-9261-2CC203E86A92}" type="presParOf" srcId="{AC116F4E-4DF0-4E93-88E8-59D4A1B01650}" destId="{6EC121B1-E89A-4063-BE36-E79EEE6E9839}" srcOrd="7" destOrd="0" presId="urn:microsoft.com/office/officeart/2008/layout/LinedList"/>
    <dgm:cxn modelId="{41DD9168-F988-4374-8322-6B8DE1CD45EB}" type="presParOf" srcId="{6EC121B1-E89A-4063-BE36-E79EEE6E9839}" destId="{B2051900-EA06-4BC4-884B-ECB062B61FE2}" srcOrd="0" destOrd="0" presId="urn:microsoft.com/office/officeart/2008/layout/LinedList"/>
    <dgm:cxn modelId="{724D34D8-0936-416C-BBD6-405578D2C7A6}" type="presParOf" srcId="{6EC121B1-E89A-4063-BE36-E79EEE6E9839}" destId="{F95144D4-4032-42BD-8895-D847F821F51D}" srcOrd="1" destOrd="0" presId="urn:microsoft.com/office/officeart/2008/layout/LinedList"/>
    <dgm:cxn modelId="{D014AEC2-367E-45EA-A070-A8F9C1E75784}" type="presParOf" srcId="{AC116F4E-4DF0-4E93-88E8-59D4A1B01650}" destId="{834EDED5-0B26-4E25-B27D-E8AD69789FDB}" srcOrd="8" destOrd="0" presId="urn:microsoft.com/office/officeart/2008/layout/LinedList"/>
    <dgm:cxn modelId="{A0BFE180-508A-4FF0-913E-FA112D0967FF}" type="presParOf" srcId="{AC116F4E-4DF0-4E93-88E8-59D4A1B01650}" destId="{B85C8F08-9F73-49FC-8310-365A9C446525}" srcOrd="9" destOrd="0" presId="urn:microsoft.com/office/officeart/2008/layout/LinedList"/>
    <dgm:cxn modelId="{48315166-F895-4804-BA5C-D33DE9DDF531}" type="presParOf" srcId="{B85C8F08-9F73-49FC-8310-365A9C446525}" destId="{AA91F041-6A78-4259-9B29-43965474EA61}" srcOrd="0" destOrd="0" presId="urn:microsoft.com/office/officeart/2008/layout/LinedList"/>
    <dgm:cxn modelId="{EF4144E7-2D34-4550-89FC-BD01F0C765A1}" type="presParOf" srcId="{B85C8F08-9F73-49FC-8310-365A9C446525}" destId="{54CC674B-2491-4EDD-A278-A047866CEED1}" srcOrd="1" destOrd="0" presId="urn:microsoft.com/office/officeart/2008/layout/LinedList"/>
    <dgm:cxn modelId="{668F73CA-47BD-4670-BF08-A981017A4915}" type="presParOf" srcId="{AC116F4E-4DF0-4E93-88E8-59D4A1B01650}" destId="{C8B7DCB5-A8F9-45B8-B053-807AED853F8F}" srcOrd="10" destOrd="0" presId="urn:microsoft.com/office/officeart/2008/layout/LinedList"/>
    <dgm:cxn modelId="{85ACF710-F317-4593-B239-070C8019EDE9}" type="presParOf" srcId="{AC116F4E-4DF0-4E93-88E8-59D4A1B01650}" destId="{DA4C9C4E-C15C-4CD8-99BB-CA810BFEF80C}" srcOrd="11" destOrd="0" presId="urn:microsoft.com/office/officeart/2008/layout/LinedList"/>
    <dgm:cxn modelId="{EED81EA0-1F7E-49F6-9669-EF0D9514846C}" type="presParOf" srcId="{DA4C9C4E-C15C-4CD8-99BB-CA810BFEF80C}" destId="{E389B788-B110-4358-B543-08E8D417FCB9}" srcOrd="0" destOrd="0" presId="urn:microsoft.com/office/officeart/2008/layout/LinedList"/>
    <dgm:cxn modelId="{8B249A75-3985-451A-87A0-BF0FECC39A05}" type="presParOf" srcId="{DA4C9C4E-C15C-4CD8-99BB-CA810BFEF80C}" destId="{1402F5FF-87F3-4B7E-AC59-A2FA1B3C40F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F7C503-DF73-41FD-B2A1-D2199774E902}" type="doc">
      <dgm:prSet loTypeId="urn:microsoft.com/office/officeart/2005/8/layout/hList3" loCatId="list" qsTypeId="urn:microsoft.com/office/officeart/2005/8/quickstyle/simple5" qsCatId="simple" csTypeId="urn:microsoft.com/office/officeart/2005/8/colors/accent0_1" csCatId="mainScheme" phldr="1"/>
      <dgm:spPr/>
      <dgm:t>
        <a:bodyPr/>
        <a:lstStyle/>
        <a:p>
          <a:endParaRPr lang="en-US"/>
        </a:p>
      </dgm:t>
    </dgm:pt>
    <dgm:pt modelId="{1BEFB5F8-E6FF-49CF-81A0-365D0008B9EC}">
      <dgm:prSet phldrT="[Text]"/>
      <dgm:spPr/>
      <dgm:t>
        <a:bodyPr/>
        <a:lstStyle/>
        <a:p>
          <a:pPr>
            <a:buFontTx/>
            <a:buNone/>
          </a:pPr>
          <a:r>
            <a:rPr lang="en-US" altLang="en-US" dirty="0">
              <a:latin typeface="Arial" panose="020B0604020202020204" pitchFamily="34" charset="0"/>
              <a:cs typeface="Arial" panose="020B0604020202020204" pitchFamily="34" charset="0"/>
            </a:rPr>
            <a:t>The Person In Charge is responsible to forward these complaints/ incidents to the DMH Licensing Division who will coordinate the investigation with the DMH Office of Investigations.</a:t>
          </a:r>
          <a:endParaRPr lang="en-US" dirty="0">
            <a:latin typeface="Arial" panose="020B0604020202020204" pitchFamily="34" charset="0"/>
            <a:cs typeface="Arial" panose="020B0604020202020204" pitchFamily="34" charset="0"/>
          </a:endParaRPr>
        </a:p>
      </dgm:t>
    </dgm:pt>
    <dgm:pt modelId="{0C48B269-9690-4930-8517-3096C21A87B6}" type="parTrans" cxnId="{78F6106E-4A1F-4F5F-A8F4-1DFD6DF64C5F}">
      <dgm:prSet/>
      <dgm:spPr/>
      <dgm:t>
        <a:bodyPr/>
        <a:lstStyle/>
        <a:p>
          <a:endParaRPr lang="en-US">
            <a:solidFill>
              <a:schemeClr val="tx1"/>
            </a:solidFill>
          </a:endParaRPr>
        </a:p>
      </dgm:t>
    </dgm:pt>
    <dgm:pt modelId="{634EE9EC-2621-4EB1-8CA5-E5A4B304C49D}" type="sibTrans" cxnId="{78F6106E-4A1F-4F5F-A8F4-1DFD6DF64C5F}">
      <dgm:prSet/>
      <dgm:spPr/>
      <dgm:t>
        <a:bodyPr/>
        <a:lstStyle/>
        <a:p>
          <a:endParaRPr lang="en-US">
            <a:solidFill>
              <a:schemeClr val="tx1"/>
            </a:solidFill>
          </a:endParaRPr>
        </a:p>
      </dgm:t>
    </dgm:pt>
    <dgm:pt modelId="{9BFC75C6-FD95-4902-B41A-43785B199F48}">
      <dgm:prSet phldrT="[Text]"/>
      <dgm:spPr/>
      <dgm:t>
        <a:bodyPr anchor="t"/>
        <a:lstStyle/>
        <a:p>
          <a:r>
            <a:rPr lang="en-US" altLang="en-US"/>
            <a:t>The investigation may include an interview with the complainant, the alleged victim, with those complained of, and other witnesses or family members involved.  People who are to be interviewed are allowed to have another supportive person present, such as the Human Rights Officer, Risk Manager, or union representative.</a:t>
          </a:r>
        </a:p>
        <a:p>
          <a:endParaRPr lang="en-US"/>
        </a:p>
      </dgm:t>
    </dgm:pt>
    <dgm:pt modelId="{30D6AB33-8390-4340-8496-7F944E419933}" type="parTrans" cxnId="{88EBE903-6AAC-4AA1-9D1C-4615C544E8FA}">
      <dgm:prSet/>
      <dgm:spPr/>
      <dgm:t>
        <a:bodyPr/>
        <a:lstStyle/>
        <a:p>
          <a:endParaRPr lang="en-US">
            <a:solidFill>
              <a:schemeClr val="tx1"/>
            </a:solidFill>
          </a:endParaRPr>
        </a:p>
      </dgm:t>
    </dgm:pt>
    <dgm:pt modelId="{9CB34D78-C50C-4159-9A92-EF7402330FBA}" type="sibTrans" cxnId="{88EBE903-6AAC-4AA1-9D1C-4615C544E8FA}">
      <dgm:prSet/>
      <dgm:spPr/>
      <dgm:t>
        <a:bodyPr/>
        <a:lstStyle/>
        <a:p>
          <a:endParaRPr lang="en-US">
            <a:solidFill>
              <a:schemeClr val="tx1"/>
            </a:solidFill>
          </a:endParaRPr>
        </a:p>
      </dgm:t>
    </dgm:pt>
    <dgm:pt modelId="{61B347AF-BA09-4A7E-AA60-76FC7090F013}">
      <dgm:prSet phldrT="[Text]"/>
      <dgm:spPr/>
      <dgm:t>
        <a:bodyPr anchor="t"/>
        <a:lstStyle/>
        <a:p>
          <a:r>
            <a:rPr lang="en-US" altLang="en-US"/>
            <a:t>The investigator will have thirty (30) days to conduct the interview and file written report with the Director of Licensing.</a:t>
          </a:r>
          <a:endParaRPr lang="en-US" dirty="0"/>
        </a:p>
      </dgm:t>
    </dgm:pt>
    <dgm:pt modelId="{C93BD621-F032-4E0C-A355-153A3BD84847}" type="parTrans" cxnId="{80A6BB5B-EFE6-47F4-9797-ADFC45D157C3}">
      <dgm:prSet/>
      <dgm:spPr/>
      <dgm:t>
        <a:bodyPr/>
        <a:lstStyle/>
        <a:p>
          <a:endParaRPr lang="en-US">
            <a:solidFill>
              <a:schemeClr val="tx1"/>
            </a:solidFill>
          </a:endParaRPr>
        </a:p>
      </dgm:t>
    </dgm:pt>
    <dgm:pt modelId="{86760524-C494-4543-891C-1E481B9D637D}" type="sibTrans" cxnId="{80A6BB5B-EFE6-47F4-9797-ADFC45D157C3}">
      <dgm:prSet/>
      <dgm:spPr/>
      <dgm:t>
        <a:bodyPr/>
        <a:lstStyle/>
        <a:p>
          <a:endParaRPr lang="en-US">
            <a:solidFill>
              <a:schemeClr val="tx1"/>
            </a:solidFill>
          </a:endParaRPr>
        </a:p>
      </dgm:t>
    </dgm:pt>
    <dgm:pt modelId="{390A45CE-124D-4B21-926F-AE6770D541E5}">
      <dgm:prSet phldrT="[Text]" phldr="1"/>
      <dgm:spPr/>
      <dgm:t>
        <a:bodyPr/>
        <a:lstStyle/>
        <a:p>
          <a:endParaRPr lang="en-US" dirty="0">
            <a:solidFill>
              <a:schemeClr val="tx1"/>
            </a:solidFill>
          </a:endParaRPr>
        </a:p>
      </dgm:t>
    </dgm:pt>
    <dgm:pt modelId="{219AE305-6DFA-4255-A8A1-1EECB77DDD60}" type="parTrans" cxnId="{F7CBE778-BD9E-4368-B38A-3770678206F9}">
      <dgm:prSet/>
      <dgm:spPr/>
      <dgm:t>
        <a:bodyPr/>
        <a:lstStyle/>
        <a:p>
          <a:endParaRPr lang="en-US">
            <a:solidFill>
              <a:schemeClr val="tx1"/>
            </a:solidFill>
          </a:endParaRPr>
        </a:p>
      </dgm:t>
    </dgm:pt>
    <dgm:pt modelId="{C44FF88C-88E4-409A-B87B-3A1AF6AB06FD}" type="sibTrans" cxnId="{F7CBE778-BD9E-4368-B38A-3770678206F9}">
      <dgm:prSet/>
      <dgm:spPr/>
      <dgm:t>
        <a:bodyPr/>
        <a:lstStyle/>
        <a:p>
          <a:endParaRPr lang="en-US">
            <a:solidFill>
              <a:schemeClr val="tx1"/>
            </a:solidFill>
          </a:endParaRPr>
        </a:p>
      </dgm:t>
    </dgm:pt>
    <dgm:pt modelId="{D0F88886-E004-46D2-BF63-C60A1228E4A3}">
      <dgm:prSet/>
      <dgm:spPr/>
      <dgm:t>
        <a:bodyPr/>
        <a:lstStyle/>
        <a:p>
          <a:endParaRPr lang="en-US" altLang="en-US" dirty="0">
            <a:solidFill>
              <a:schemeClr val="tx1"/>
            </a:solidFill>
          </a:endParaRPr>
        </a:p>
      </dgm:t>
    </dgm:pt>
    <dgm:pt modelId="{92A5150A-190B-4385-91A4-4E13F2B9FF73}" type="parTrans" cxnId="{46FF7EB7-4E85-4968-BE22-242F1B88402A}">
      <dgm:prSet/>
      <dgm:spPr/>
      <dgm:t>
        <a:bodyPr/>
        <a:lstStyle/>
        <a:p>
          <a:endParaRPr lang="en-US">
            <a:solidFill>
              <a:schemeClr val="tx1"/>
            </a:solidFill>
          </a:endParaRPr>
        </a:p>
      </dgm:t>
    </dgm:pt>
    <dgm:pt modelId="{F7AEB5D9-13A2-4B5E-8B34-1FC0B17ECAC8}" type="sibTrans" cxnId="{46FF7EB7-4E85-4968-BE22-242F1B88402A}">
      <dgm:prSet/>
      <dgm:spPr/>
      <dgm:t>
        <a:bodyPr/>
        <a:lstStyle/>
        <a:p>
          <a:endParaRPr lang="en-US">
            <a:solidFill>
              <a:schemeClr val="tx1"/>
            </a:solidFill>
          </a:endParaRPr>
        </a:p>
      </dgm:t>
    </dgm:pt>
    <dgm:pt modelId="{DCB27CB7-A1C3-424A-8199-8A906B9D355A}">
      <dgm:prSet/>
      <dgm:spPr/>
      <dgm:t>
        <a:bodyPr anchor="t"/>
        <a:lstStyle/>
        <a:p>
          <a:r>
            <a:rPr lang="en-US" altLang="en-US"/>
            <a:t>Upon receiving the investigation report, the Director of Licensing has ten (10) days to issue a decision letter to the complainant and the facility.  This letter should be reviewed by the facility’s Person In Charge (or designee), and HRO.</a:t>
          </a:r>
        </a:p>
      </dgm:t>
    </dgm:pt>
    <dgm:pt modelId="{741C0F64-3E96-40EB-8D76-0D27530EDD60}" type="parTrans" cxnId="{302C85BA-19C9-4FB1-A141-2DD3FB0A0564}">
      <dgm:prSet/>
      <dgm:spPr/>
      <dgm:t>
        <a:bodyPr/>
        <a:lstStyle/>
        <a:p>
          <a:endParaRPr lang="en-US">
            <a:solidFill>
              <a:schemeClr val="tx1"/>
            </a:solidFill>
          </a:endParaRPr>
        </a:p>
      </dgm:t>
    </dgm:pt>
    <dgm:pt modelId="{E6746B2E-4EE6-495B-AF39-A686EA695AD0}" type="sibTrans" cxnId="{302C85BA-19C9-4FB1-A141-2DD3FB0A0564}">
      <dgm:prSet/>
      <dgm:spPr/>
      <dgm:t>
        <a:bodyPr/>
        <a:lstStyle/>
        <a:p>
          <a:endParaRPr lang="en-US">
            <a:solidFill>
              <a:schemeClr val="tx1"/>
            </a:solidFill>
          </a:endParaRPr>
        </a:p>
      </dgm:t>
    </dgm:pt>
    <dgm:pt modelId="{78C1595A-A777-487E-AD51-63FA702BEC90}" type="pres">
      <dgm:prSet presAssocID="{22F7C503-DF73-41FD-B2A1-D2199774E902}" presName="composite" presStyleCnt="0">
        <dgm:presLayoutVars>
          <dgm:chMax val="1"/>
          <dgm:dir/>
          <dgm:resizeHandles val="exact"/>
        </dgm:presLayoutVars>
      </dgm:prSet>
      <dgm:spPr/>
    </dgm:pt>
    <dgm:pt modelId="{6AA30BB7-A88B-4655-9D2B-442E8044A6A9}" type="pres">
      <dgm:prSet presAssocID="{1BEFB5F8-E6FF-49CF-81A0-365D0008B9EC}" presName="roof" presStyleLbl="dkBgShp" presStyleIdx="0" presStyleCnt="2"/>
      <dgm:spPr/>
    </dgm:pt>
    <dgm:pt modelId="{320A974D-24F7-4C76-A3D1-642BEEF2FAEE}" type="pres">
      <dgm:prSet presAssocID="{1BEFB5F8-E6FF-49CF-81A0-365D0008B9EC}" presName="pillars" presStyleCnt="0"/>
      <dgm:spPr/>
    </dgm:pt>
    <dgm:pt modelId="{D2FA3E16-C716-44C9-BA8E-4B3C89432809}" type="pres">
      <dgm:prSet presAssocID="{1BEFB5F8-E6FF-49CF-81A0-365D0008B9EC}" presName="pillar1" presStyleLbl="node1" presStyleIdx="0" presStyleCnt="3">
        <dgm:presLayoutVars>
          <dgm:bulletEnabled val="1"/>
        </dgm:presLayoutVars>
      </dgm:prSet>
      <dgm:spPr/>
    </dgm:pt>
    <dgm:pt modelId="{DE61BA8F-100C-4D91-AFF0-3627FC61D3C4}" type="pres">
      <dgm:prSet presAssocID="{61B347AF-BA09-4A7E-AA60-76FC7090F013}" presName="pillarX" presStyleLbl="node1" presStyleIdx="1" presStyleCnt="3">
        <dgm:presLayoutVars>
          <dgm:bulletEnabled val="1"/>
        </dgm:presLayoutVars>
      </dgm:prSet>
      <dgm:spPr/>
    </dgm:pt>
    <dgm:pt modelId="{22170F64-F372-495E-BC5D-632D4B841C4C}" type="pres">
      <dgm:prSet presAssocID="{DCB27CB7-A1C3-424A-8199-8A906B9D355A}" presName="pillarX" presStyleLbl="node1" presStyleIdx="2" presStyleCnt="3">
        <dgm:presLayoutVars>
          <dgm:bulletEnabled val="1"/>
        </dgm:presLayoutVars>
      </dgm:prSet>
      <dgm:spPr/>
    </dgm:pt>
    <dgm:pt modelId="{D8FF3326-6706-43B5-817A-01F97FC0591E}" type="pres">
      <dgm:prSet presAssocID="{1BEFB5F8-E6FF-49CF-81A0-365D0008B9EC}" presName="base" presStyleLbl="dkBgShp" presStyleIdx="1" presStyleCnt="2"/>
      <dgm:spPr/>
    </dgm:pt>
  </dgm:ptLst>
  <dgm:cxnLst>
    <dgm:cxn modelId="{88EBE903-6AAC-4AA1-9D1C-4615C544E8FA}" srcId="{1BEFB5F8-E6FF-49CF-81A0-365D0008B9EC}" destId="{9BFC75C6-FD95-4902-B41A-43785B199F48}" srcOrd="0" destOrd="0" parTransId="{30D6AB33-8390-4340-8496-7F944E419933}" sibTransId="{9CB34D78-C50C-4159-9A92-EF7402330FBA}"/>
    <dgm:cxn modelId="{80A6BB5B-EFE6-47F4-9797-ADFC45D157C3}" srcId="{1BEFB5F8-E6FF-49CF-81A0-365D0008B9EC}" destId="{61B347AF-BA09-4A7E-AA60-76FC7090F013}" srcOrd="1" destOrd="0" parTransId="{C93BD621-F032-4E0C-A355-153A3BD84847}" sibTransId="{86760524-C494-4543-891C-1E481B9D637D}"/>
    <dgm:cxn modelId="{2812D36C-C2B6-45F2-A31F-C633FCE067DD}" type="presOf" srcId="{1BEFB5F8-E6FF-49CF-81A0-365D0008B9EC}" destId="{6AA30BB7-A88B-4655-9D2B-442E8044A6A9}" srcOrd="0" destOrd="0" presId="urn:microsoft.com/office/officeart/2005/8/layout/hList3"/>
    <dgm:cxn modelId="{78F6106E-4A1F-4F5F-A8F4-1DFD6DF64C5F}" srcId="{22F7C503-DF73-41FD-B2A1-D2199774E902}" destId="{1BEFB5F8-E6FF-49CF-81A0-365D0008B9EC}" srcOrd="0" destOrd="0" parTransId="{0C48B269-9690-4930-8517-3096C21A87B6}" sibTransId="{634EE9EC-2621-4EB1-8CA5-E5A4B304C49D}"/>
    <dgm:cxn modelId="{F7CBE778-BD9E-4368-B38A-3770678206F9}" srcId="{22F7C503-DF73-41FD-B2A1-D2199774E902}" destId="{390A45CE-124D-4B21-926F-AE6770D541E5}" srcOrd="2" destOrd="0" parTransId="{219AE305-6DFA-4255-A8A1-1EECB77DDD60}" sibTransId="{C44FF88C-88E4-409A-B87B-3A1AF6AB06FD}"/>
    <dgm:cxn modelId="{104E8394-40A1-4EA5-8382-0D4DEBFE93D7}" type="presOf" srcId="{22F7C503-DF73-41FD-B2A1-D2199774E902}" destId="{78C1595A-A777-487E-AD51-63FA702BEC90}" srcOrd="0" destOrd="0" presId="urn:microsoft.com/office/officeart/2005/8/layout/hList3"/>
    <dgm:cxn modelId="{E7B5F895-A29F-496B-B018-9DC4C812EBC4}" type="presOf" srcId="{9BFC75C6-FD95-4902-B41A-43785B199F48}" destId="{D2FA3E16-C716-44C9-BA8E-4B3C89432809}" srcOrd="0" destOrd="0" presId="urn:microsoft.com/office/officeart/2005/8/layout/hList3"/>
    <dgm:cxn modelId="{66CB66AB-5AB3-4EA3-9FD2-BC559BCA6FE7}" type="presOf" srcId="{DCB27CB7-A1C3-424A-8199-8A906B9D355A}" destId="{22170F64-F372-495E-BC5D-632D4B841C4C}" srcOrd="0" destOrd="0" presId="urn:microsoft.com/office/officeart/2005/8/layout/hList3"/>
    <dgm:cxn modelId="{46FF7EB7-4E85-4968-BE22-242F1B88402A}" srcId="{22F7C503-DF73-41FD-B2A1-D2199774E902}" destId="{D0F88886-E004-46D2-BF63-C60A1228E4A3}" srcOrd="1" destOrd="0" parTransId="{92A5150A-190B-4385-91A4-4E13F2B9FF73}" sibTransId="{F7AEB5D9-13A2-4B5E-8B34-1FC0B17ECAC8}"/>
    <dgm:cxn modelId="{302C85BA-19C9-4FB1-A141-2DD3FB0A0564}" srcId="{1BEFB5F8-E6FF-49CF-81A0-365D0008B9EC}" destId="{DCB27CB7-A1C3-424A-8199-8A906B9D355A}" srcOrd="2" destOrd="0" parTransId="{741C0F64-3E96-40EB-8D76-0D27530EDD60}" sibTransId="{E6746B2E-4EE6-495B-AF39-A686EA695AD0}"/>
    <dgm:cxn modelId="{20FEDADD-AD0A-4544-ABC5-39588C3A9EC0}" type="presOf" srcId="{61B347AF-BA09-4A7E-AA60-76FC7090F013}" destId="{DE61BA8F-100C-4D91-AFF0-3627FC61D3C4}" srcOrd="0" destOrd="0" presId="urn:microsoft.com/office/officeart/2005/8/layout/hList3"/>
    <dgm:cxn modelId="{9FE278F6-D1F7-49F3-A82B-19D5E42DC7BD}" type="presParOf" srcId="{78C1595A-A777-487E-AD51-63FA702BEC90}" destId="{6AA30BB7-A88B-4655-9D2B-442E8044A6A9}" srcOrd="0" destOrd="0" presId="urn:microsoft.com/office/officeart/2005/8/layout/hList3"/>
    <dgm:cxn modelId="{FC8A7918-3B4E-4396-BAE2-F774C2D8640C}" type="presParOf" srcId="{78C1595A-A777-487E-AD51-63FA702BEC90}" destId="{320A974D-24F7-4C76-A3D1-642BEEF2FAEE}" srcOrd="1" destOrd="0" presId="urn:microsoft.com/office/officeart/2005/8/layout/hList3"/>
    <dgm:cxn modelId="{61DD22B7-795F-474A-8204-DD52AC9BDDCF}" type="presParOf" srcId="{320A974D-24F7-4C76-A3D1-642BEEF2FAEE}" destId="{D2FA3E16-C716-44C9-BA8E-4B3C89432809}" srcOrd="0" destOrd="0" presId="urn:microsoft.com/office/officeart/2005/8/layout/hList3"/>
    <dgm:cxn modelId="{518C7CE0-1805-47B8-A5DA-632AA046F5D7}" type="presParOf" srcId="{320A974D-24F7-4C76-A3D1-642BEEF2FAEE}" destId="{DE61BA8F-100C-4D91-AFF0-3627FC61D3C4}" srcOrd="1" destOrd="0" presId="urn:microsoft.com/office/officeart/2005/8/layout/hList3"/>
    <dgm:cxn modelId="{783F46DC-6846-4BB3-9AE3-708665572AD5}" type="presParOf" srcId="{320A974D-24F7-4C76-A3D1-642BEEF2FAEE}" destId="{22170F64-F372-495E-BC5D-632D4B841C4C}" srcOrd="2" destOrd="0" presId="urn:microsoft.com/office/officeart/2005/8/layout/hList3"/>
    <dgm:cxn modelId="{CAEFF786-3A82-4B02-B568-4E0BEA10BE3E}" type="presParOf" srcId="{78C1595A-A777-487E-AD51-63FA702BEC90}" destId="{D8FF3326-6706-43B5-817A-01F97FC0591E}"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7658DD-DEF2-46AB-B39D-4CDFF932E55C}"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637D72AA-C69D-4FB0-AF75-08D513525818}">
      <dgm:prSet phldrT="[Text]"/>
      <dgm:spPr/>
      <dgm:t>
        <a:bodyPr/>
        <a:lstStyle/>
        <a:p>
          <a:pPr>
            <a:lnSpc>
              <a:spcPct val="100000"/>
            </a:lnSpc>
            <a:spcBef>
              <a:spcPts val="0"/>
            </a:spcBef>
            <a:spcAft>
              <a:spcPts val="0"/>
            </a:spcAft>
            <a:buFontTx/>
            <a:buNone/>
          </a:pPr>
          <a:r>
            <a:rPr lang="en-US" altLang="en-US" u="sng" dirty="0">
              <a:latin typeface="Arial" panose="020B0604020202020204" pitchFamily="34" charset="0"/>
              <a:cs typeface="Arial" panose="020B0604020202020204" pitchFamily="34" charset="0"/>
            </a:rPr>
            <a:t>Committee for Public Counsel Services </a:t>
          </a:r>
        </a:p>
        <a:p>
          <a:pPr>
            <a:lnSpc>
              <a:spcPct val="100000"/>
            </a:lnSpc>
            <a:spcBef>
              <a:spcPts val="0"/>
            </a:spcBef>
            <a:spcAft>
              <a:spcPts val="0"/>
            </a:spcAft>
            <a:buFontTx/>
            <a:buNone/>
          </a:pPr>
          <a:r>
            <a:rPr lang="en-US" altLang="en-US" u="sng" dirty="0">
              <a:latin typeface="Arial" panose="020B0604020202020204" pitchFamily="34" charset="0"/>
              <a:cs typeface="Arial" panose="020B0604020202020204" pitchFamily="34" charset="0"/>
            </a:rPr>
            <a:t>(CPCS)</a:t>
          </a:r>
          <a:r>
            <a:rPr lang="en-US" alt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B10EBB8E-5A59-4777-9E1F-4CB139A95C4E}" type="parTrans" cxnId="{A8799A5C-5288-46A9-A80A-816D491C4072}">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3768AF3A-805D-4EC2-B8E5-41CB5FEF79C7}" type="sibTrans" cxnId="{A8799A5C-5288-46A9-A80A-816D491C4072}">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3535D6CA-8228-43F2-95A5-68FF608A8324}">
      <dgm:prSet phldrT="[Text]"/>
      <dgm:spPr/>
      <dgm:t>
        <a:bodyPr/>
        <a:lstStyle/>
        <a:p>
          <a:pPr>
            <a:lnSpc>
              <a:spcPct val="100000"/>
            </a:lnSpc>
            <a:spcBef>
              <a:spcPts val="0"/>
            </a:spcBef>
            <a:spcAft>
              <a:spcPts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(617) 988-8341 or</a:t>
          </a:r>
          <a:endParaRPr lang="en-US" dirty="0">
            <a:latin typeface="Arial" panose="020B0604020202020204" pitchFamily="34" charset="0"/>
            <a:cs typeface="Arial" panose="020B0604020202020204" pitchFamily="34" charset="0"/>
          </a:endParaRPr>
        </a:p>
      </dgm:t>
    </dgm:pt>
    <dgm:pt modelId="{7E7B3A3F-A944-4603-9432-946E75F04E83}" type="parTrans" cxnId="{F6DB71A6-CB33-4156-AE91-1D5D7438BB7B}">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9F9AD26C-F837-4A57-95FC-F13A6D6A6DD5}" type="sibTrans" cxnId="{F6DB71A6-CB33-4156-AE91-1D5D7438BB7B}">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53EA2311-D58F-42CE-AD07-01B64E5263BB}">
      <dgm:prSet phldrT="[Text]"/>
      <dgm:spPr/>
      <dgm:t>
        <a:bodyPr/>
        <a:lstStyle/>
        <a:p>
          <a:pPr>
            <a:lnSpc>
              <a:spcPct val="100000"/>
            </a:lnSpc>
            <a:spcBef>
              <a:spcPts val="0"/>
            </a:spcBef>
            <a:spcAft>
              <a:spcPts val="0"/>
            </a:spcAft>
            <a:buFontTx/>
            <a:buNone/>
          </a:pPr>
          <a:r>
            <a:rPr lang="en-US" altLang="en-US" u="sng" dirty="0">
              <a:latin typeface="Arial" panose="020B0604020202020204" pitchFamily="34" charset="0"/>
              <a:cs typeface="Arial" panose="020B0604020202020204" pitchFamily="34" charset="0"/>
            </a:rPr>
            <a:t>Disability Law Center</a:t>
          </a:r>
          <a:endParaRPr lang="en-US" dirty="0">
            <a:latin typeface="Arial" panose="020B0604020202020204" pitchFamily="34" charset="0"/>
            <a:cs typeface="Arial" panose="020B0604020202020204" pitchFamily="34" charset="0"/>
          </a:endParaRPr>
        </a:p>
      </dgm:t>
    </dgm:pt>
    <dgm:pt modelId="{53B24961-6D0D-4309-A812-40D0F8446F8F}" type="parTrans" cxnId="{47607A74-8ABA-4C33-A6D0-7D11C147B9F9}">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097AC9B4-84F0-49A0-9FDB-B20B72185658}" type="sibTrans" cxnId="{47607A74-8ABA-4C33-A6D0-7D11C147B9F9}">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712E2176-BC45-4D2A-B714-094AFE498215}">
      <dgm:prSet phldrT="[Text]"/>
      <dgm:spPr/>
      <dgm:t>
        <a:bodyPr/>
        <a:lstStyle/>
        <a:p>
          <a:pPr>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(617) 723-8455 or</a:t>
          </a:r>
        </a:p>
      </dgm:t>
    </dgm:pt>
    <dgm:pt modelId="{023640DE-1B64-48D4-B3B3-6CA34C45A8D2}" type="parTrans" cxnId="{84F4E769-2776-4BC2-8768-C6E85D14876D}">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6691B8BE-038F-46A1-8D8D-4EDCD7C433DE}" type="sibTrans" cxnId="{84F4E769-2776-4BC2-8768-C6E85D14876D}">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BA5F60F7-8E4B-4197-9F92-984FB14AA12A}">
      <dgm:prSet phldrT="[Text]"/>
      <dgm:spPr/>
      <dgm:t>
        <a:bodyPr/>
        <a:lstStyle/>
        <a:p>
          <a:pPr>
            <a:lnSpc>
              <a:spcPct val="100000"/>
            </a:lnSpc>
            <a:spcBef>
              <a:spcPts val="0"/>
            </a:spcBef>
            <a:spcAft>
              <a:spcPts val="0"/>
            </a:spcAft>
            <a:buFontTx/>
            <a:buNone/>
          </a:pPr>
          <a:r>
            <a:rPr lang="en-US" altLang="en-US" u="sng" dirty="0">
              <a:latin typeface="Arial" panose="020B0604020202020204" pitchFamily="34" charset="0"/>
              <a:cs typeface="Arial" panose="020B0604020202020204" pitchFamily="34" charset="0"/>
            </a:rPr>
            <a:t>Mental Health Legal Advisors</a:t>
          </a:r>
        </a:p>
        <a:p>
          <a:pPr>
            <a:lnSpc>
              <a:spcPct val="100000"/>
            </a:lnSpc>
            <a:spcBef>
              <a:spcPts val="0"/>
            </a:spcBef>
            <a:spcAft>
              <a:spcPts val="0"/>
            </a:spcAft>
            <a:buFontTx/>
            <a:buNone/>
          </a:pPr>
          <a:r>
            <a:rPr lang="en-US" altLang="en-US" u="sng" dirty="0">
              <a:latin typeface="Arial" panose="020B0604020202020204" pitchFamily="34" charset="0"/>
              <a:cs typeface="Arial" panose="020B0604020202020204" pitchFamily="34" charset="0"/>
            </a:rPr>
            <a:t>Committee</a:t>
          </a:r>
          <a:endParaRPr lang="en-US" dirty="0">
            <a:latin typeface="Arial" panose="020B0604020202020204" pitchFamily="34" charset="0"/>
            <a:cs typeface="Arial" panose="020B0604020202020204" pitchFamily="34" charset="0"/>
          </a:endParaRPr>
        </a:p>
      </dgm:t>
    </dgm:pt>
    <dgm:pt modelId="{ED45AC19-10F2-4D2E-8BF0-84B07C10449F}" type="parTrans" cxnId="{00E4603B-70FF-4351-9AC8-F8A827F86635}">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B6DE4495-198C-41F6-AC0B-0DBBF2545E5C}" type="sibTrans" cxnId="{00E4603B-70FF-4351-9AC8-F8A827F86635}">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6E0A0C02-B16C-465B-A3F7-62794071BCFC}">
      <dgm:prSet phldrT="[Text]"/>
      <dgm:spPr/>
      <dgm:t>
        <a:bodyPr/>
        <a:lstStyle/>
        <a:p>
          <a:pPr>
            <a:lnSpc>
              <a:spcPct val="100000"/>
            </a:lnSpc>
            <a:spcBef>
              <a:spcPts val="0"/>
            </a:spcBef>
            <a:spcAft>
              <a:spcPts val="0"/>
            </a:spcAft>
          </a:pPr>
          <a:r>
            <a:rPr lang="en-US" altLang="en-US" dirty="0">
              <a:latin typeface="Arial" panose="020B0604020202020204" pitchFamily="34" charset="0"/>
              <a:cs typeface="Arial" panose="020B0604020202020204" pitchFamily="34" charset="0"/>
            </a:rPr>
            <a:t>(617) 338-2345 </a:t>
          </a:r>
          <a:r>
            <a:rPr lang="en-US" dirty="0">
              <a:latin typeface="Arial" panose="020B0604020202020204" pitchFamily="34" charset="0"/>
              <a:cs typeface="Arial" panose="020B0604020202020204" pitchFamily="34" charset="0"/>
            </a:rPr>
            <a:t>or</a:t>
          </a:r>
        </a:p>
      </dgm:t>
    </dgm:pt>
    <dgm:pt modelId="{30F7D1CA-8498-4DEE-8275-D88E5DAA3C54}" type="parTrans" cxnId="{6B14AEA1-C70A-45F1-9872-CC075FF8D766}">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2DC5675F-25D5-40E2-BA86-017A317D9AEA}" type="sibTrans" cxnId="{6B14AEA1-C70A-45F1-9872-CC075FF8D766}">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9CA1BC11-9B2B-41AF-8A3F-9E1F07261260}">
      <dgm:prSet phldrT="[Text]"/>
      <dgm:spPr/>
      <dgm:t>
        <a:bodyPr/>
        <a:lstStyle/>
        <a:p>
          <a:pPr>
            <a:lnSpc>
              <a:spcPct val="100000"/>
            </a:lnSpc>
            <a:spcBef>
              <a:spcPts val="0"/>
            </a:spcBef>
            <a:spcAft>
              <a:spcPts val="0"/>
            </a:spcAft>
          </a:pPr>
          <a:r>
            <a:rPr lang="en-US" altLang="en-US" dirty="0">
              <a:latin typeface="Arial" panose="020B0604020202020204" pitchFamily="34" charset="0"/>
              <a:cs typeface="Arial" panose="020B0604020202020204" pitchFamily="34" charset="0"/>
            </a:rPr>
            <a:t>1-800-342-9092 </a:t>
          </a:r>
          <a:endParaRPr lang="en-US" dirty="0">
            <a:latin typeface="Arial" panose="020B0604020202020204" pitchFamily="34" charset="0"/>
            <a:cs typeface="Arial" panose="020B0604020202020204" pitchFamily="34" charset="0"/>
          </a:endParaRPr>
        </a:p>
      </dgm:t>
    </dgm:pt>
    <dgm:pt modelId="{8503AA28-26AB-4C41-B2B3-45FDD8ED0C28}" type="parTrans" cxnId="{03339B46-F9B4-4F2E-894A-F1ADB50687E1}">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ED15C5A9-648A-4137-B046-DB4CB332F8F3}" type="sibTrans" cxnId="{03339B46-F9B4-4F2E-894A-F1ADB50687E1}">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CC33BDEF-B075-449B-AD12-47987D47EE8D}">
      <dgm:prSet phldrT="[Text]"/>
      <dgm:spPr/>
      <dgm:t>
        <a:bodyPr/>
        <a:lstStyle/>
        <a:p>
          <a:pPr>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1-800-882-2095</a:t>
          </a:r>
        </a:p>
      </dgm:t>
    </dgm:pt>
    <dgm:pt modelId="{BED198F1-802B-4C0C-A402-2800B6C286D9}" type="parTrans" cxnId="{01F5F6B9-F526-4E31-B243-5ECA08D5820C}">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AEDD5B6B-B08B-45FF-946A-D8889D59E008}" type="sibTrans" cxnId="{01F5F6B9-F526-4E31-B243-5ECA08D5820C}">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9235C364-7431-4E4B-9A21-15837237CF37}">
      <dgm:prSet phldrT="[Text]"/>
      <dgm:spPr/>
      <dgm:t>
        <a:bodyPr/>
        <a:lstStyle/>
        <a:p>
          <a:pPr>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1-800-872-9992</a:t>
          </a:r>
        </a:p>
      </dgm:t>
    </dgm:pt>
    <dgm:pt modelId="{5435DFEB-CA33-4964-876A-098B0189EAE7}" type="parTrans" cxnId="{ABDAD37A-4C1A-4F95-8C32-55C8C72FE871}">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0069543F-E7CF-4A76-A7FA-130F8B5D0631}" type="sibTrans" cxnId="{ABDAD37A-4C1A-4F95-8C32-55C8C72FE871}">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32362677-0777-4ACB-945B-B3D040E6D7D1}">
      <dgm:prSet phldrT="[Text]"/>
      <dgm:spPr/>
      <dgm:t>
        <a:bodyPr/>
        <a:lstStyle/>
        <a:p>
          <a:pPr>
            <a:lnSpc>
              <a:spcPct val="100000"/>
            </a:lnSpc>
            <a:spcBef>
              <a:spcPts val="0"/>
            </a:spcBef>
            <a:spcAft>
              <a:spcPts val="0"/>
            </a:spcAft>
            <a:buFontTx/>
            <a:buNone/>
          </a:pPr>
          <a:r>
            <a:rPr lang="en-US" altLang="en-US">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33F23FC4-4E31-404A-B02F-F0DCDF563E34}" type="sibTrans" cxnId="{4FF10852-4AAD-4FAE-A735-6F601526B417}">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065B6FAE-FE23-4A00-A860-1644C7AD6473}" type="parTrans" cxnId="{4FF10852-4AAD-4FAE-A735-6F601526B417}">
      <dgm:prSet/>
      <dgm:spPr/>
      <dgm:t>
        <a:bodyPr/>
        <a:lstStyle/>
        <a:p>
          <a:pPr>
            <a:lnSpc>
              <a:spcPct val="100000"/>
            </a:lnSpc>
            <a:spcBef>
              <a:spcPts val="0"/>
            </a:spcBef>
            <a:spcAft>
              <a:spcPts val="0"/>
            </a:spcAft>
          </a:pPr>
          <a:endParaRPr lang="en-US">
            <a:latin typeface="Arial" panose="020B0604020202020204" pitchFamily="34" charset="0"/>
            <a:cs typeface="Arial" panose="020B0604020202020204" pitchFamily="34" charset="0"/>
          </a:endParaRPr>
        </a:p>
      </dgm:t>
    </dgm:pt>
    <dgm:pt modelId="{7026A7E1-2DAE-4A97-AC0E-B99F59120056}" type="pres">
      <dgm:prSet presAssocID="{EC7658DD-DEF2-46AB-B39D-4CDFF932E55C}" presName="Name0" presStyleCnt="0">
        <dgm:presLayoutVars>
          <dgm:dir/>
          <dgm:animLvl val="lvl"/>
          <dgm:resizeHandles val="exact"/>
        </dgm:presLayoutVars>
      </dgm:prSet>
      <dgm:spPr/>
    </dgm:pt>
    <dgm:pt modelId="{5E5E15CE-5FA8-4FC2-BB18-24167E67B902}" type="pres">
      <dgm:prSet presAssocID="{637D72AA-C69D-4FB0-AF75-08D513525818}" presName="linNode" presStyleCnt="0"/>
      <dgm:spPr/>
    </dgm:pt>
    <dgm:pt modelId="{80C265D2-D2D2-4AE7-A2A2-C85F9938DDA5}" type="pres">
      <dgm:prSet presAssocID="{637D72AA-C69D-4FB0-AF75-08D513525818}" presName="parentText" presStyleLbl="node1" presStyleIdx="0" presStyleCnt="3">
        <dgm:presLayoutVars>
          <dgm:chMax val="1"/>
          <dgm:bulletEnabled val="1"/>
        </dgm:presLayoutVars>
      </dgm:prSet>
      <dgm:spPr/>
    </dgm:pt>
    <dgm:pt modelId="{676EF81C-48A4-4FB4-9CA0-F70891243C24}" type="pres">
      <dgm:prSet presAssocID="{637D72AA-C69D-4FB0-AF75-08D513525818}" presName="descendantText" presStyleLbl="alignAccFollowNode1" presStyleIdx="0" presStyleCnt="3">
        <dgm:presLayoutVars>
          <dgm:bulletEnabled val="1"/>
        </dgm:presLayoutVars>
      </dgm:prSet>
      <dgm:spPr/>
    </dgm:pt>
    <dgm:pt modelId="{1C4DD60A-9B95-46F2-88AD-4093CF5AB2C1}" type="pres">
      <dgm:prSet presAssocID="{3768AF3A-805D-4EC2-B8E5-41CB5FEF79C7}" presName="sp" presStyleCnt="0"/>
      <dgm:spPr/>
    </dgm:pt>
    <dgm:pt modelId="{655124BD-93DA-4C36-8DD6-EBFD5D524251}" type="pres">
      <dgm:prSet presAssocID="{53EA2311-D58F-42CE-AD07-01B64E5263BB}" presName="linNode" presStyleCnt="0"/>
      <dgm:spPr/>
    </dgm:pt>
    <dgm:pt modelId="{8148E7D3-5F55-42F3-8E50-D128807117DE}" type="pres">
      <dgm:prSet presAssocID="{53EA2311-D58F-42CE-AD07-01B64E5263BB}" presName="parentText" presStyleLbl="node1" presStyleIdx="1" presStyleCnt="3">
        <dgm:presLayoutVars>
          <dgm:chMax val="1"/>
          <dgm:bulletEnabled val="1"/>
        </dgm:presLayoutVars>
      </dgm:prSet>
      <dgm:spPr/>
    </dgm:pt>
    <dgm:pt modelId="{2BB7037B-CE61-4099-B418-9C9BC55271E7}" type="pres">
      <dgm:prSet presAssocID="{53EA2311-D58F-42CE-AD07-01B64E5263BB}" presName="descendantText" presStyleLbl="alignAccFollowNode1" presStyleIdx="1" presStyleCnt="3">
        <dgm:presLayoutVars>
          <dgm:bulletEnabled val="1"/>
        </dgm:presLayoutVars>
      </dgm:prSet>
      <dgm:spPr/>
    </dgm:pt>
    <dgm:pt modelId="{8EA4C63D-1FC5-4E35-B7BF-1CB3D3E338F0}" type="pres">
      <dgm:prSet presAssocID="{097AC9B4-84F0-49A0-9FDB-B20B72185658}" presName="sp" presStyleCnt="0"/>
      <dgm:spPr/>
    </dgm:pt>
    <dgm:pt modelId="{5A7AF971-15C5-4B2C-977A-B1A6CBC66C6F}" type="pres">
      <dgm:prSet presAssocID="{BA5F60F7-8E4B-4197-9F92-984FB14AA12A}" presName="linNode" presStyleCnt="0"/>
      <dgm:spPr/>
    </dgm:pt>
    <dgm:pt modelId="{6A2FB520-DDD4-4C37-A602-FC03FEE1CAC8}" type="pres">
      <dgm:prSet presAssocID="{BA5F60F7-8E4B-4197-9F92-984FB14AA12A}" presName="parentText" presStyleLbl="node1" presStyleIdx="2" presStyleCnt="3">
        <dgm:presLayoutVars>
          <dgm:chMax val="1"/>
          <dgm:bulletEnabled val="1"/>
        </dgm:presLayoutVars>
      </dgm:prSet>
      <dgm:spPr/>
    </dgm:pt>
    <dgm:pt modelId="{67AF20A8-F0C1-44A9-AC11-22781860B950}" type="pres">
      <dgm:prSet presAssocID="{BA5F60F7-8E4B-4197-9F92-984FB14AA12A}" presName="descendantText" presStyleLbl="alignAccFollowNode1" presStyleIdx="2" presStyleCnt="3">
        <dgm:presLayoutVars>
          <dgm:bulletEnabled val="1"/>
        </dgm:presLayoutVars>
      </dgm:prSet>
      <dgm:spPr/>
    </dgm:pt>
  </dgm:ptLst>
  <dgm:cxnLst>
    <dgm:cxn modelId="{02F32318-B56E-491F-9970-560F36D2F72B}" type="presOf" srcId="{EC7658DD-DEF2-46AB-B39D-4CDFF932E55C}" destId="{7026A7E1-2DAE-4A97-AC0E-B99F59120056}" srcOrd="0" destOrd="0" presId="urn:microsoft.com/office/officeart/2005/8/layout/vList5"/>
    <dgm:cxn modelId="{40D6AE21-8229-4F5B-8C7F-6BB490593CB3}" type="presOf" srcId="{32362677-0777-4ACB-945B-B3D040E6D7D1}" destId="{676EF81C-48A4-4FB4-9CA0-F70891243C24}" srcOrd="0" destOrd="2" presId="urn:microsoft.com/office/officeart/2005/8/layout/vList5"/>
    <dgm:cxn modelId="{00E4603B-70FF-4351-9AC8-F8A827F86635}" srcId="{EC7658DD-DEF2-46AB-B39D-4CDFF932E55C}" destId="{BA5F60F7-8E4B-4197-9F92-984FB14AA12A}" srcOrd="2" destOrd="0" parTransId="{ED45AC19-10F2-4D2E-8BF0-84B07C10449F}" sibTransId="{B6DE4495-198C-41F6-AC0B-0DBBF2545E5C}"/>
    <dgm:cxn modelId="{A8799A5C-5288-46A9-A80A-816D491C4072}" srcId="{EC7658DD-DEF2-46AB-B39D-4CDFF932E55C}" destId="{637D72AA-C69D-4FB0-AF75-08D513525818}" srcOrd="0" destOrd="0" parTransId="{B10EBB8E-5A59-4777-9E1F-4CB139A95C4E}" sibTransId="{3768AF3A-805D-4EC2-B8E5-41CB5FEF79C7}"/>
    <dgm:cxn modelId="{B0B6A544-F0D1-4341-B9AA-5DD69DEC11A9}" type="presOf" srcId="{BA5F60F7-8E4B-4197-9F92-984FB14AA12A}" destId="{6A2FB520-DDD4-4C37-A602-FC03FEE1CAC8}" srcOrd="0" destOrd="0" presId="urn:microsoft.com/office/officeart/2005/8/layout/vList5"/>
    <dgm:cxn modelId="{03339B46-F9B4-4F2E-894A-F1ADB50687E1}" srcId="{BA5F60F7-8E4B-4197-9F92-984FB14AA12A}" destId="{9CA1BC11-9B2B-41AF-8A3F-9E1F07261260}" srcOrd="1" destOrd="0" parTransId="{8503AA28-26AB-4C41-B2B3-45FDD8ED0C28}" sibTransId="{ED15C5A9-648A-4137-B046-DB4CB332F8F3}"/>
    <dgm:cxn modelId="{C8240048-ABE7-4FCA-8E49-EE23E9872B2E}" type="presOf" srcId="{9CA1BC11-9B2B-41AF-8A3F-9E1F07261260}" destId="{67AF20A8-F0C1-44A9-AC11-22781860B950}" srcOrd="0" destOrd="1" presId="urn:microsoft.com/office/officeart/2005/8/layout/vList5"/>
    <dgm:cxn modelId="{84F4E769-2776-4BC2-8768-C6E85D14876D}" srcId="{53EA2311-D58F-42CE-AD07-01B64E5263BB}" destId="{712E2176-BC45-4D2A-B714-094AFE498215}" srcOrd="0" destOrd="0" parTransId="{023640DE-1B64-48D4-B3B3-6CA34C45A8D2}" sibTransId="{6691B8BE-038F-46A1-8D8D-4EDCD7C433DE}"/>
    <dgm:cxn modelId="{4662404B-5594-46DC-9A5B-5568AD1B2FA6}" type="presOf" srcId="{6E0A0C02-B16C-465B-A3F7-62794071BCFC}" destId="{67AF20A8-F0C1-44A9-AC11-22781860B950}" srcOrd="0" destOrd="0" presId="urn:microsoft.com/office/officeart/2005/8/layout/vList5"/>
    <dgm:cxn modelId="{4FF10852-4AAD-4FAE-A735-6F601526B417}" srcId="{637D72AA-C69D-4FB0-AF75-08D513525818}" destId="{32362677-0777-4ACB-945B-B3D040E6D7D1}" srcOrd="2" destOrd="0" parTransId="{065B6FAE-FE23-4A00-A860-1644C7AD6473}" sibTransId="{33F23FC4-4E31-404A-B02F-F0DCDF563E34}"/>
    <dgm:cxn modelId="{47607A74-8ABA-4C33-A6D0-7D11C147B9F9}" srcId="{EC7658DD-DEF2-46AB-B39D-4CDFF932E55C}" destId="{53EA2311-D58F-42CE-AD07-01B64E5263BB}" srcOrd="1" destOrd="0" parTransId="{53B24961-6D0D-4309-A812-40D0F8446F8F}" sibTransId="{097AC9B4-84F0-49A0-9FDB-B20B72185658}"/>
    <dgm:cxn modelId="{ABDAD37A-4C1A-4F95-8C32-55C8C72FE871}" srcId="{53EA2311-D58F-42CE-AD07-01B64E5263BB}" destId="{9235C364-7431-4E4B-9A21-15837237CF37}" srcOrd="1" destOrd="0" parTransId="{5435DFEB-CA33-4964-876A-098B0189EAE7}" sibTransId="{0069543F-E7CF-4A76-A7FA-130F8B5D0631}"/>
    <dgm:cxn modelId="{E75F9086-E82D-490E-AF01-F94F682C3144}" type="presOf" srcId="{637D72AA-C69D-4FB0-AF75-08D513525818}" destId="{80C265D2-D2D2-4AE7-A2A2-C85F9938DDA5}" srcOrd="0" destOrd="0" presId="urn:microsoft.com/office/officeart/2005/8/layout/vList5"/>
    <dgm:cxn modelId="{6B14AEA1-C70A-45F1-9872-CC075FF8D766}" srcId="{BA5F60F7-8E4B-4197-9F92-984FB14AA12A}" destId="{6E0A0C02-B16C-465B-A3F7-62794071BCFC}" srcOrd="0" destOrd="0" parTransId="{30F7D1CA-8498-4DEE-8275-D88E5DAA3C54}" sibTransId="{2DC5675F-25D5-40E2-BA86-017A317D9AEA}"/>
    <dgm:cxn modelId="{F6DB71A6-CB33-4156-AE91-1D5D7438BB7B}" srcId="{637D72AA-C69D-4FB0-AF75-08D513525818}" destId="{3535D6CA-8228-43F2-95A5-68FF608A8324}" srcOrd="0" destOrd="0" parTransId="{7E7B3A3F-A944-4603-9432-946E75F04E83}" sibTransId="{9F9AD26C-F837-4A57-95FC-F13A6D6A6DD5}"/>
    <dgm:cxn modelId="{01F5F6B9-F526-4E31-B243-5ECA08D5820C}" srcId="{637D72AA-C69D-4FB0-AF75-08D513525818}" destId="{CC33BDEF-B075-449B-AD12-47987D47EE8D}" srcOrd="1" destOrd="0" parTransId="{BED198F1-802B-4C0C-A402-2800B6C286D9}" sibTransId="{AEDD5B6B-B08B-45FF-946A-D8889D59E008}"/>
    <dgm:cxn modelId="{6A9F68CA-393B-48E0-A3B3-DC778A0AA9E8}" type="presOf" srcId="{9235C364-7431-4E4B-9A21-15837237CF37}" destId="{2BB7037B-CE61-4099-B418-9C9BC55271E7}" srcOrd="0" destOrd="1" presId="urn:microsoft.com/office/officeart/2005/8/layout/vList5"/>
    <dgm:cxn modelId="{D2DCEDD7-F4CE-4195-B1E6-6191C4AC6BA1}" type="presOf" srcId="{CC33BDEF-B075-449B-AD12-47987D47EE8D}" destId="{676EF81C-48A4-4FB4-9CA0-F70891243C24}" srcOrd="0" destOrd="1" presId="urn:microsoft.com/office/officeart/2005/8/layout/vList5"/>
    <dgm:cxn modelId="{776F60E9-F049-4010-AE82-47A9A22A96A9}" type="presOf" srcId="{53EA2311-D58F-42CE-AD07-01B64E5263BB}" destId="{8148E7D3-5F55-42F3-8E50-D128807117DE}" srcOrd="0" destOrd="0" presId="urn:microsoft.com/office/officeart/2005/8/layout/vList5"/>
    <dgm:cxn modelId="{BC4E70EA-E96E-4D8A-9AA5-0BD927461349}" type="presOf" srcId="{3535D6CA-8228-43F2-95A5-68FF608A8324}" destId="{676EF81C-48A4-4FB4-9CA0-F70891243C24}" srcOrd="0" destOrd="0" presId="urn:microsoft.com/office/officeart/2005/8/layout/vList5"/>
    <dgm:cxn modelId="{8C07F5FA-8E68-4FFE-B230-F72B937F050B}" type="presOf" srcId="{712E2176-BC45-4D2A-B714-094AFE498215}" destId="{2BB7037B-CE61-4099-B418-9C9BC55271E7}" srcOrd="0" destOrd="0" presId="urn:microsoft.com/office/officeart/2005/8/layout/vList5"/>
    <dgm:cxn modelId="{BB87DFD7-7C9D-48EC-9590-62973FA16144}" type="presParOf" srcId="{7026A7E1-2DAE-4A97-AC0E-B99F59120056}" destId="{5E5E15CE-5FA8-4FC2-BB18-24167E67B902}" srcOrd="0" destOrd="0" presId="urn:microsoft.com/office/officeart/2005/8/layout/vList5"/>
    <dgm:cxn modelId="{B722A1AE-77B1-49E1-A7C4-5C68CF8AB570}" type="presParOf" srcId="{5E5E15CE-5FA8-4FC2-BB18-24167E67B902}" destId="{80C265D2-D2D2-4AE7-A2A2-C85F9938DDA5}" srcOrd="0" destOrd="0" presId="urn:microsoft.com/office/officeart/2005/8/layout/vList5"/>
    <dgm:cxn modelId="{BE944F6C-F7F7-47AC-B13E-2A03C65E3209}" type="presParOf" srcId="{5E5E15CE-5FA8-4FC2-BB18-24167E67B902}" destId="{676EF81C-48A4-4FB4-9CA0-F70891243C24}" srcOrd="1" destOrd="0" presId="urn:microsoft.com/office/officeart/2005/8/layout/vList5"/>
    <dgm:cxn modelId="{C342F013-AD15-48C4-98CA-A8E2F63E1A79}" type="presParOf" srcId="{7026A7E1-2DAE-4A97-AC0E-B99F59120056}" destId="{1C4DD60A-9B95-46F2-88AD-4093CF5AB2C1}" srcOrd="1" destOrd="0" presId="urn:microsoft.com/office/officeart/2005/8/layout/vList5"/>
    <dgm:cxn modelId="{890C1D17-2BD6-468A-8617-2FD2AE6DEDCF}" type="presParOf" srcId="{7026A7E1-2DAE-4A97-AC0E-B99F59120056}" destId="{655124BD-93DA-4C36-8DD6-EBFD5D524251}" srcOrd="2" destOrd="0" presId="urn:microsoft.com/office/officeart/2005/8/layout/vList5"/>
    <dgm:cxn modelId="{BC5F09E4-00F8-4242-BA60-1294868099E0}" type="presParOf" srcId="{655124BD-93DA-4C36-8DD6-EBFD5D524251}" destId="{8148E7D3-5F55-42F3-8E50-D128807117DE}" srcOrd="0" destOrd="0" presId="urn:microsoft.com/office/officeart/2005/8/layout/vList5"/>
    <dgm:cxn modelId="{A3FB0577-5DEE-47F1-84E9-47958D0F32FF}" type="presParOf" srcId="{655124BD-93DA-4C36-8DD6-EBFD5D524251}" destId="{2BB7037B-CE61-4099-B418-9C9BC55271E7}" srcOrd="1" destOrd="0" presId="urn:microsoft.com/office/officeart/2005/8/layout/vList5"/>
    <dgm:cxn modelId="{2B291AC6-9525-4621-95B1-6E003501BF67}" type="presParOf" srcId="{7026A7E1-2DAE-4A97-AC0E-B99F59120056}" destId="{8EA4C63D-1FC5-4E35-B7BF-1CB3D3E338F0}" srcOrd="3" destOrd="0" presId="urn:microsoft.com/office/officeart/2005/8/layout/vList5"/>
    <dgm:cxn modelId="{AB5AB55A-4DD5-4FCF-B5AB-7E3495CBD7CB}" type="presParOf" srcId="{7026A7E1-2DAE-4A97-AC0E-B99F59120056}" destId="{5A7AF971-15C5-4B2C-977A-B1A6CBC66C6F}" srcOrd="4" destOrd="0" presId="urn:microsoft.com/office/officeart/2005/8/layout/vList5"/>
    <dgm:cxn modelId="{8C7B07BD-9ACA-4748-A817-1706E2B382E9}" type="presParOf" srcId="{5A7AF971-15C5-4B2C-977A-B1A6CBC66C6F}" destId="{6A2FB520-DDD4-4C37-A602-FC03FEE1CAC8}" srcOrd="0" destOrd="0" presId="urn:microsoft.com/office/officeart/2005/8/layout/vList5"/>
    <dgm:cxn modelId="{9B330C93-E174-4555-9D6A-CC5672D14C83}" type="presParOf" srcId="{5A7AF971-15C5-4B2C-977A-B1A6CBC66C6F}" destId="{67AF20A8-F0C1-44A9-AC11-22781860B95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966DB3-80B2-47E2-8A7F-37DEF90E1695}"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en-US"/>
        </a:p>
      </dgm:t>
    </dgm:pt>
    <dgm:pt modelId="{484C4603-A538-471E-8EBA-C1E1A2DA70A5}">
      <dgm:prSet phldrT="[Text]" custT="1"/>
      <dgm:spPr/>
      <dgm:t>
        <a:bodyPr/>
        <a:lstStyle/>
        <a:p>
          <a:pPr>
            <a:lnSpc>
              <a:spcPct val="100000"/>
            </a:lnSpc>
            <a:spcAft>
              <a:spcPts val="0"/>
            </a:spcAft>
          </a:pPr>
          <a:r>
            <a:rPr lang="en-US" altLang="en-US" sz="1100" b="1">
              <a:latin typeface="Arial" panose="020B0604020202020204" pitchFamily="34" charset="0"/>
              <a:cs typeface="Arial" panose="020B0604020202020204" pitchFamily="34" charset="0"/>
            </a:rPr>
            <a:t>Martha Ryan, RN, MSN, JD</a:t>
          </a:r>
        </a:p>
        <a:p>
          <a:pPr>
            <a:lnSpc>
              <a:spcPct val="100000"/>
            </a:lnSpc>
            <a:spcAft>
              <a:spcPts val="0"/>
            </a:spcAft>
          </a:pPr>
          <a:r>
            <a:rPr lang="en-US" altLang="en-US" sz="1100" b="1">
              <a:latin typeface="Arial" panose="020B0604020202020204" pitchFamily="34" charset="0"/>
              <a:cs typeface="Arial" panose="020B0604020202020204" pitchFamily="34" charset="0"/>
            </a:rPr>
            <a:t>Asst. Commissioner </a:t>
          </a:r>
        </a:p>
        <a:p>
          <a:pPr>
            <a:lnSpc>
              <a:spcPct val="100000"/>
            </a:lnSpc>
            <a:spcAft>
              <a:spcPts val="0"/>
            </a:spcAft>
          </a:pPr>
          <a:r>
            <a:rPr lang="en-US" altLang="en-US" sz="1100" b="1">
              <a:latin typeface="Arial" panose="020B0604020202020204" pitchFamily="34" charset="0"/>
              <a:cs typeface="Arial" panose="020B0604020202020204" pitchFamily="34" charset="0"/>
            </a:rPr>
            <a:t>for CPS/Director of Licensing</a:t>
          </a:r>
          <a:endParaRPr lang="en-US" sz="1100" b="1" dirty="0">
            <a:latin typeface="Arial" panose="020B0604020202020204" pitchFamily="34" charset="0"/>
            <a:cs typeface="Arial" panose="020B0604020202020204" pitchFamily="34" charset="0"/>
          </a:endParaRPr>
        </a:p>
      </dgm:t>
    </dgm:pt>
    <dgm:pt modelId="{03489615-B5C1-4697-B198-F7D661E4F770}" type="parTrans" cxnId="{112954A3-CBAD-4E9D-A294-F22E390B865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4B462473-BB17-493A-AA35-1505824C9C58}" type="sibTrans" cxnId="{112954A3-CBAD-4E9D-A294-F22E390B865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FCDF4FDC-94F6-4C01-93BE-B16394591AEC}">
      <dgm:prSet phldrT="[Text]" custT="1"/>
      <dgm:spPr/>
      <dgm:t>
        <a:bodyPr/>
        <a:lstStyle/>
        <a:p>
          <a:r>
            <a:rPr lang="en-US" altLang="en-US" sz="1100">
              <a:latin typeface="Arial" panose="020B0604020202020204" pitchFamily="34" charset="0"/>
              <a:cs typeface="Arial" panose="020B0604020202020204" pitchFamily="34" charset="0"/>
            </a:rPr>
            <a:t>Martha.M.Ryan@mass.gov</a:t>
          </a:r>
          <a:endParaRPr lang="en-US" sz="1100" dirty="0">
            <a:latin typeface="Arial" panose="020B0604020202020204" pitchFamily="34" charset="0"/>
            <a:cs typeface="Arial" panose="020B0604020202020204" pitchFamily="34" charset="0"/>
          </a:endParaRPr>
        </a:p>
      </dgm:t>
    </dgm:pt>
    <dgm:pt modelId="{CC6AF932-8ADF-4444-BBBD-DB55FFC2E14D}" type="parTrans" cxnId="{27A59064-8950-4975-9AAD-27B0C6BDEE3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8C57FB45-9C4D-4E4B-AC35-311A72DC6E2D}" type="sibTrans" cxnId="{27A59064-8950-4975-9AAD-27B0C6BDEE3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00BA785E-730D-4CFD-9ADC-1FDF3ED9FAA0}">
      <dgm:prSet phldrT="[Text]" custT="1"/>
      <dgm:spPr/>
      <dgm:t>
        <a:bodyPr/>
        <a:lstStyle/>
        <a:p>
          <a:pPr>
            <a:lnSpc>
              <a:spcPct val="100000"/>
            </a:lnSpc>
            <a:spcAft>
              <a:spcPts val="0"/>
            </a:spcAft>
          </a:pPr>
          <a:r>
            <a:rPr lang="en-US" altLang="en-US" sz="1100" b="1">
              <a:latin typeface="Arial" panose="020B0604020202020204" pitchFamily="34" charset="0"/>
              <a:cs typeface="Arial" panose="020B0604020202020204" pitchFamily="34" charset="0"/>
            </a:rPr>
            <a:t>Sheila Lee, RN, MSN</a:t>
          </a:r>
        </a:p>
        <a:p>
          <a:pPr>
            <a:lnSpc>
              <a:spcPct val="100000"/>
            </a:lnSpc>
            <a:spcAft>
              <a:spcPts val="0"/>
            </a:spcAft>
          </a:pPr>
          <a:r>
            <a:rPr lang="en-US" altLang="en-US" sz="1100" b="1">
              <a:latin typeface="Arial" panose="020B0604020202020204" pitchFamily="34" charset="0"/>
              <a:cs typeface="Arial" panose="020B0604020202020204" pitchFamily="34" charset="0"/>
            </a:rPr>
            <a:t>Director of Nursing </a:t>
          </a:r>
        </a:p>
        <a:p>
          <a:pPr>
            <a:lnSpc>
              <a:spcPct val="100000"/>
            </a:lnSpc>
            <a:spcAft>
              <a:spcPts val="0"/>
            </a:spcAft>
          </a:pPr>
          <a:r>
            <a:rPr lang="en-US" altLang="en-US" sz="1100" b="1">
              <a:latin typeface="Arial" panose="020B0604020202020204" pitchFamily="34" charset="0"/>
              <a:cs typeface="Arial" panose="020B0604020202020204" pitchFamily="34" charset="0"/>
            </a:rPr>
            <a:t>for Licensing</a:t>
          </a:r>
          <a:endParaRPr lang="en-US" sz="1100" b="1" dirty="0">
            <a:latin typeface="Arial" panose="020B0604020202020204" pitchFamily="34" charset="0"/>
            <a:cs typeface="Arial" panose="020B0604020202020204" pitchFamily="34" charset="0"/>
          </a:endParaRPr>
        </a:p>
      </dgm:t>
    </dgm:pt>
    <dgm:pt modelId="{C88194BD-D527-4588-8BE4-82EA30375CBB}" type="parTrans" cxnId="{49C80FBB-A27A-458B-9B75-2049ABB5180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29C4BA1B-6811-4613-99E8-42F519E580E9}" type="sibTrans" cxnId="{49C80FBB-A27A-458B-9B75-2049ABB5180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BB4F1906-8252-4027-8BBC-EF709DB95C16}">
      <dgm:prSet phldrT="[Text]" custT="1"/>
      <dgm:spPr/>
      <dgm:t>
        <a:bodyPr/>
        <a:lstStyle/>
        <a:p>
          <a:r>
            <a:rPr lang="en-US" sz="1100">
              <a:latin typeface="Arial" panose="020B0604020202020204" pitchFamily="34" charset="0"/>
              <a:cs typeface="Arial" panose="020B0604020202020204" pitchFamily="34" charset="0"/>
            </a:rPr>
            <a:t>Sheila.Lee@mass.gov</a:t>
          </a:r>
          <a:endParaRPr lang="en-US" sz="1100" dirty="0">
            <a:latin typeface="Arial" panose="020B0604020202020204" pitchFamily="34" charset="0"/>
            <a:cs typeface="Arial" panose="020B0604020202020204" pitchFamily="34" charset="0"/>
          </a:endParaRPr>
        </a:p>
      </dgm:t>
    </dgm:pt>
    <dgm:pt modelId="{8D873C78-AC94-429E-9059-189A0D2FDA09}" type="parTrans" cxnId="{AF231C50-2DA4-42E1-9F6A-D89D422224F9}">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30B8415D-8A2D-4BCD-A8CE-9BF64915641A}" type="sibTrans" cxnId="{AF231C50-2DA4-42E1-9F6A-D89D422224F9}">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3CEC67B1-B449-46F4-9D4F-3457675DD154}">
      <dgm:prSet phldrT="[Text]" custT="1"/>
      <dgm:spPr/>
      <dgm:t>
        <a:bodyPr/>
        <a:lstStyle/>
        <a:p>
          <a:r>
            <a:rPr lang="en-US" altLang="en-US" sz="1100">
              <a:latin typeface="Arial" panose="020B0604020202020204" pitchFamily="34" charset="0"/>
              <a:cs typeface="Arial" panose="020B0604020202020204" pitchFamily="34" charset="0"/>
            </a:rPr>
            <a:t>617-626-8279 (office)</a:t>
          </a:r>
          <a:endParaRPr lang="en-US" sz="1100" dirty="0">
            <a:latin typeface="Arial" panose="020B0604020202020204" pitchFamily="34" charset="0"/>
            <a:cs typeface="Arial" panose="020B0604020202020204" pitchFamily="34" charset="0"/>
          </a:endParaRPr>
        </a:p>
      </dgm:t>
    </dgm:pt>
    <dgm:pt modelId="{750D9E6E-7F1B-483D-841E-A0C711B73883}" type="sibTrans" cxnId="{BEBDA97A-25EF-4DD4-BC22-C8A8BC6BDC1B}">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4A7A2706-5F2D-4C6B-9452-7126BA5AD866}" type="parTrans" cxnId="{BEBDA97A-25EF-4DD4-BC22-C8A8BC6BDC1B}">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CB279448-AFDB-4BE4-A0BA-20BBA9ED8DF2}">
      <dgm:prSet phldrT="[Text]" custT="1"/>
      <dgm:spPr/>
      <dgm:t>
        <a:bodyPr/>
        <a:lstStyle/>
        <a:p>
          <a:r>
            <a:rPr lang="en-US" altLang="en-US" sz="1100" b="1">
              <a:latin typeface="Arial" panose="020B0604020202020204" pitchFamily="34" charset="0"/>
              <a:cs typeface="Arial" panose="020B0604020202020204" pitchFamily="34" charset="0"/>
            </a:rPr>
            <a:t>Teresa Reynolds                      Office Manager</a:t>
          </a:r>
          <a:endParaRPr lang="en-US" sz="1100" b="1" dirty="0">
            <a:latin typeface="Arial" panose="020B0604020202020204" pitchFamily="34" charset="0"/>
            <a:cs typeface="Arial" panose="020B0604020202020204" pitchFamily="34" charset="0"/>
          </a:endParaRPr>
        </a:p>
      </dgm:t>
    </dgm:pt>
    <dgm:pt modelId="{337B5F17-207E-4AF9-A801-8FE97751400B}" type="parTrans" cxnId="{F5E3A36A-7EE6-4930-8F90-17668C8F0EC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E8624AF5-AD60-473D-891B-87944A1D6CC2}" type="sibTrans" cxnId="{F5E3A36A-7EE6-4930-8F90-17668C8F0EC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DE4DDB7C-6E8C-4D23-A3A8-95878E87F502}">
      <dgm:prSet phldrT="[Text]" custT="1"/>
      <dgm:spPr/>
      <dgm:t>
        <a:bodyPr/>
        <a:lstStyle/>
        <a:p>
          <a:r>
            <a:rPr lang="en-US" sz="1100">
              <a:latin typeface="Arial" panose="020B0604020202020204" pitchFamily="34" charset="0"/>
              <a:cs typeface="Arial" panose="020B0604020202020204" pitchFamily="34" charset="0"/>
            </a:rPr>
            <a:t>Teresa.J.Reynolds@mass.gov</a:t>
          </a:r>
          <a:endParaRPr lang="en-US" sz="1100" dirty="0">
            <a:latin typeface="Arial" panose="020B0604020202020204" pitchFamily="34" charset="0"/>
            <a:cs typeface="Arial" panose="020B0604020202020204" pitchFamily="34" charset="0"/>
          </a:endParaRPr>
        </a:p>
      </dgm:t>
    </dgm:pt>
    <dgm:pt modelId="{4779FF18-E322-4D63-B4C4-7E78D55EED10}" type="parTrans" cxnId="{9836D165-0084-4951-BF13-4108FD622F0F}">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F17E49D2-AA2E-478F-809E-96A5A50C2E2A}" type="sibTrans" cxnId="{9836D165-0084-4951-BF13-4108FD622F0F}">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DAF11335-22A0-4F4B-9F81-2F33F3FA4969}">
      <dgm:prSet phldrT="[Text]" custT="1"/>
      <dgm:spPr/>
      <dgm:t>
        <a:bodyPr/>
        <a:lstStyle/>
        <a:p>
          <a:r>
            <a:rPr lang="en-US" sz="1100">
              <a:latin typeface="Arial" panose="020B0604020202020204" pitchFamily="34" charset="0"/>
              <a:cs typeface="Arial" panose="020B0604020202020204" pitchFamily="34" charset="0"/>
            </a:rPr>
            <a:t>Confidential Fax 617-626-8167</a:t>
          </a:r>
          <a:endParaRPr lang="en-US" sz="1100" dirty="0">
            <a:latin typeface="Arial" panose="020B0604020202020204" pitchFamily="34" charset="0"/>
            <a:cs typeface="Arial" panose="020B0604020202020204" pitchFamily="34" charset="0"/>
          </a:endParaRPr>
        </a:p>
      </dgm:t>
    </dgm:pt>
    <dgm:pt modelId="{350CDF4E-3828-4D22-AA44-77A3C58CE2F5}" type="parTrans" cxnId="{7B03B709-80CB-4076-9A27-70E6C866396A}">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7C1867FD-93FB-4CEC-A73A-AD300815D3A0}" type="sibTrans" cxnId="{7B03B709-80CB-4076-9A27-70E6C866396A}">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B5162F12-F496-48F0-BAA1-13600340B6DD}">
      <dgm:prSet phldrT="[Text]" custT="1"/>
      <dgm:spPr/>
      <dgm:t>
        <a:bodyPr/>
        <a:lstStyle/>
        <a:p>
          <a:r>
            <a:rPr lang="en-US" sz="1100">
              <a:latin typeface="Arial" panose="020B0604020202020204" pitchFamily="34" charset="0"/>
              <a:cs typeface="Arial" panose="020B0604020202020204" pitchFamily="34" charset="0"/>
            </a:rPr>
            <a:t>857-383-9350 (cell)</a:t>
          </a:r>
          <a:endParaRPr lang="en-US" sz="1100" dirty="0">
            <a:latin typeface="Arial" panose="020B0604020202020204" pitchFamily="34" charset="0"/>
            <a:cs typeface="Arial" panose="020B0604020202020204" pitchFamily="34" charset="0"/>
          </a:endParaRPr>
        </a:p>
      </dgm:t>
    </dgm:pt>
    <dgm:pt modelId="{792B2CC1-3C0E-4123-84EA-1F82229FEDF5}" type="parTrans" cxnId="{F4707C0F-398B-426F-8489-74FA78997F3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BE504BE9-A2F0-45CD-865A-C54A166D8E85}" type="sibTrans" cxnId="{F4707C0F-398B-426F-8489-74FA78997F3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4535DF73-C596-45B2-B1B6-F9C3A3666B0B}">
      <dgm:prSet phldrT="[Text]" custT="1"/>
      <dgm:spPr/>
      <dgm:t>
        <a:bodyPr/>
        <a:lstStyle/>
        <a:p>
          <a:pPr>
            <a:lnSpc>
              <a:spcPct val="100000"/>
            </a:lnSpc>
            <a:spcAft>
              <a:spcPts val="0"/>
            </a:spcAft>
          </a:pPr>
          <a:r>
            <a:rPr lang="en-US" sz="1100" b="1">
              <a:latin typeface="Arial" panose="020B0604020202020204" pitchFamily="34" charset="0"/>
              <a:cs typeface="Arial" panose="020B0604020202020204" pitchFamily="34" charset="0"/>
            </a:rPr>
            <a:t>Stephanie Mandile, BSN, RN</a:t>
          </a:r>
        </a:p>
        <a:p>
          <a:pPr>
            <a:lnSpc>
              <a:spcPct val="100000"/>
            </a:lnSpc>
            <a:spcAft>
              <a:spcPts val="0"/>
            </a:spcAft>
          </a:pPr>
          <a:r>
            <a:rPr lang="en-US" sz="1100" b="1">
              <a:latin typeface="Arial" panose="020B0604020202020204" pitchFamily="34" charset="0"/>
              <a:cs typeface="Arial" panose="020B0604020202020204" pitchFamily="34" charset="0"/>
            </a:rPr>
            <a:t>Healthcare Facility Inspector</a:t>
          </a:r>
          <a:endParaRPr lang="en-US" sz="1100" b="1" dirty="0">
            <a:latin typeface="Arial" panose="020B0604020202020204" pitchFamily="34" charset="0"/>
            <a:cs typeface="Arial" panose="020B0604020202020204" pitchFamily="34" charset="0"/>
          </a:endParaRPr>
        </a:p>
      </dgm:t>
    </dgm:pt>
    <dgm:pt modelId="{893FAAAE-22ED-4858-9969-62AE4F0CF05C}" type="parTrans" cxnId="{309FAD60-4912-43D3-A4FF-28083E7050A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FD79288E-B367-47C4-8A60-2245BB3F3393}" type="sibTrans" cxnId="{309FAD60-4912-43D3-A4FF-28083E7050AE}">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1DE851E3-9EB8-434D-8957-9F4B00D227D7}">
      <dgm:prSet phldrT="[Text]" custT="1"/>
      <dgm:spPr/>
      <dgm:t>
        <a:bodyPr/>
        <a:lstStyle/>
        <a:p>
          <a:pPr>
            <a:lnSpc>
              <a:spcPct val="100000"/>
            </a:lnSpc>
            <a:spcAft>
              <a:spcPts val="0"/>
            </a:spcAft>
          </a:pPr>
          <a:r>
            <a:rPr lang="en-US" sz="1100">
              <a:latin typeface="Arial" panose="020B0604020202020204" pitchFamily="34" charset="0"/>
              <a:cs typeface="Arial" panose="020B0604020202020204" pitchFamily="34" charset="0"/>
            </a:rPr>
            <a:t>Stephanie.L.Mandile@mass.gov</a:t>
          </a:r>
          <a:endParaRPr lang="en-US" sz="1100" dirty="0">
            <a:latin typeface="Arial" panose="020B0604020202020204" pitchFamily="34" charset="0"/>
            <a:cs typeface="Arial" panose="020B0604020202020204" pitchFamily="34" charset="0"/>
          </a:endParaRPr>
        </a:p>
      </dgm:t>
    </dgm:pt>
    <dgm:pt modelId="{D4DF4F3A-8045-436C-8F5F-822BB73C8A40}" type="parTrans" cxnId="{9285073D-9569-43FA-94AD-3560F874FEB5}">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8D607A37-D783-4178-9CFA-A6240C1CFB96}" type="sibTrans" cxnId="{9285073D-9569-43FA-94AD-3560F874FEB5}">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58E2DADA-11F7-41E6-A206-A6CC59EB725C}">
      <dgm:prSet phldrT="[Text]" custT="1"/>
      <dgm:spPr/>
      <dgm:t>
        <a:bodyPr/>
        <a:lstStyle/>
        <a:p>
          <a:r>
            <a:rPr lang="en-US" sz="1100" b="1">
              <a:latin typeface="Arial" panose="020B0604020202020204" pitchFamily="34" charset="0"/>
              <a:cs typeface="Arial" panose="020B0604020202020204" pitchFamily="34" charset="0"/>
            </a:rPr>
            <a:t>Lindsay Costa-Gonzalez, BSN, RN Healthcare Facility Inspector</a:t>
          </a:r>
          <a:endParaRPr lang="en-US" sz="1100" b="1" dirty="0">
            <a:latin typeface="Arial" panose="020B0604020202020204" pitchFamily="34" charset="0"/>
            <a:cs typeface="Arial" panose="020B0604020202020204" pitchFamily="34" charset="0"/>
          </a:endParaRPr>
        </a:p>
      </dgm:t>
    </dgm:pt>
    <dgm:pt modelId="{7016C406-EA39-4988-A1CE-36386FC9BFE1}" type="parTrans" cxnId="{36390DDF-D3FB-470D-B69E-E5B28BB9FCA3}">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4AD0EBBF-CBF6-4ADF-98DA-9AD406BA741F}" type="sibTrans" cxnId="{36390DDF-D3FB-470D-B69E-E5B28BB9FCA3}">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ADC0C70B-9970-456B-BC04-5D617DE2F41B}">
      <dgm:prSet phldrT="[Text]" custT="1"/>
      <dgm:spPr/>
      <dgm:t>
        <a:bodyPr/>
        <a:lstStyle/>
        <a:p>
          <a:pPr>
            <a:buFont typeface="Arial" panose="020B0604020202020204" pitchFamily="34" charset="0"/>
            <a:buChar char="•"/>
          </a:pPr>
          <a:r>
            <a:rPr lang="en-US" sz="1100">
              <a:latin typeface="Arial" panose="020B0604020202020204" pitchFamily="34" charset="0"/>
              <a:cs typeface="Arial" panose="020B0604020202020204" pitchFamily="34" charset="0"/>
            </a:rPr>
            <a:t>Lindsay.CostaGonzalez@mass.gov</a:t>
          </a:r>
          <a:endParaRPr lang="en-US" sz="1100" dirty="0">
            <a:latin typeface="Arial" panose="020B0604020202020204" pitchFamily="34" charset="0"/>
            <a:cs typeface="Arial" panose="020B0604020202020204" pitchFamily="34" charset="0"/>
          </a:endParaRPr>
        </a:p>
      </dgm:t>
    </dgm:pt>
    <dgm:pt modelId="{F3FC7108-E11B-4548-B39B-30C4859267CE}" type="parTrans" cxnId="{64EA23AE-58A9-4C16-B6F3-9531845E9C2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9BA6A82D-0CA0-4768-ADA8-BDDC33896951}" type="sibTrans" cxnId="{64EA23AE-58A9-4C16-B6F3-9531845E9C2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56496940-779E-4F19-A6E1-149FD50317DD}">
      <dgm:prSet phldrT="[Text]" custT="1"/>
      <dgm:spPr/>
      <dgm:t>
        <a:bodyPr/>
        <a:lstStyle/>
        <a:p>
          <a:pPr>
            <a:buFont typeface="Arial" panose="020B0604020202020204" pitchFamily="34" charset="0"/>
            <a:buChar char="•"/>
          </a:pPr>
          <a:r>
            <a:rPr lang="en-US" sz="1100">
              <a:latin typeface="Arial" panose="020B0604020202020204" pitchFamily="34" charset="0"/>
              <a:cs typeface="Arial" panose="020B0604020202020204" pitchFamily="34" charset="0"/>
            </a:rPr>
            <a:t>508-801-6935 (cell)</a:t>
          </a:r>
          <a:endParaRPr lang="en-US" sz="1100" dirty="0">
            <a:latin typeface="Arial" panose="020B0604020202020204" pitchFamily="34" charset="0"/>
            <a:cs typeface="Arial" panose="020B0604020202020204" pitchFamily="34" charset="0"/>
          </a:endParaRPr>
        </a:p>
      </dgm:t>
    </dgm:pt>
    <dgm:pt modelId="{BBB20184-9939-4A7A-9B1A-A1BBBE3813EA}" type="parTrans" cxnId="{E8781F23-A40E-4436-A567-4BC7B6E24725}">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BDA23CCF-A063-4EBF-9C2E-E473ECEDF6C2}" type="sibTrans" cxnId="{E8781F23-A40E-4436-A567-4BC7B6E24725}">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F7537EF1-6963-4212-A486-6DC6474C1485}">
      <dgm:prSet phldrT="[Text]" custT="1"/>
      <dgm:spPr/>
      <dgm:t>
        <a:bodyPr/>
        <a:lstStyle/>
        <a:p>
          <a:pPr>
            <a:lnSpc>
              <a:spcPct val="100000"/>
            </a:lnSpc>
            <a:spcAft>
              <a:spcPts val="0"/>
            </a:spcAft>
          </a:pPr>
          <a:r>
            <a:rPr lang="en-US" sz="1100">
              <a:latin typeface="Arial" panose="020B0604020202020204" pitchFamily="34" charset="0"/>
              <a:cs typeface="Arial" panose="020B0604020202020204" pitchFamily="34" charset="0"/>
            </a:rPr>
            <a:t>857-757-0124 (cell)</a:t>
          </a:r>
          <a:endParaRPr lang="en-US" sz="1100" dirty="0">
            <a:latin typeface="Arial" panose="020B0604020202020204" pitchFamily="34" charset="0"/>
            <a:cs typeface="Arial" panose="020B0604020202020204" pitchFamily="34" charset="0"/>
          </a:endParaRPr>
        </a:p>
      </dgm:t>
    </dgm:pt>
    <dgm:pt modelId="{D76F4EE9-FF95-45FC-BF60-C6F607DCA735}" type="parTrans" cxnId="{C8A386BA-52AC-4919-9C53-00CD61DD5ACA}">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6CB0D4C7-BA6D-4654-A5C3-44A90E592CC9}" type="sibTrans" cxnId="{C8A386BA-52AC-4919-9C53-00CD61DD5ACA}">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6BCC4803-8645-4810-8D27-58B22C9AC6B0}">
      <dgm:prSet phldrT="[Text]" custT="1"/>
      <dgm:spPr/>
      <dgm:t>
        <a:bodyPr/>
        <a:lstStyle/>
        <a:p>
          <a:pPr>
            <a:lnSpc>
              <a:spcPct val="100000"/>
            </a:lnSpc>
            <a:spcAft>
              <a:spcPts val="0"/>
            </a:spcAft>
            <a:buFont typeface="Arial" panose="020B0604020202020204" pitchFamily="34" charset="0"/>
            <a:buChar char="•"/>
          </a:pPr>
          <a:r>
            <a:rPr lang="en-US" sz="1100" b="1">
              <a:latin typeface="Arial" panose="020B0604020202020204" pitchFamily="34" charset="0"/>
              <a:cs typeface="Arial" panose="020B0604020202020204" pitchFamily="34" charset="0"/>
            </a:rPr>
            <a:t>Dee Penney, RN  </a:t>
          </a:r>
        </a:p>
        <a:p>
          <a:pPr>
            <a:lnSpc>
              <a:spcPct val="100000"/>
            </a:lnSpc>
            <a:spcAft>
              <a:spcPts val="0"/>
            </a:spcAft>
            <a:buFont typeface="Arial" panose="020B0604020202020204" pitchFamily="34" charset="0"/>
            <a:buChar char="•"/>
          </a:pPr>
          <a:r>
            <a:rPr lang="en-US" sz="1100" b="1">
              <a:latin typeface="Arial" panose="020B0604020202020204" pitchFamily="34" charset="0"/>
              <a:cs typeface="Arial" panose="020B0604020202020204" pitchFamily="34" charset="0"/>
            </a:rPr>
            <a:t>Healthcare Facility Inspector</a:t>
          </a:r>
          <a:endParaRPr lang="en-US" sz="1100" b="1" dirty="0">
            <a:latin typeface="Arial" panose="020B0604020202020204" pitchFamily="34" charset="0"/>
            <a:cs typeface="Arial" panose="020B0604020202020204" pitchFamily="34" charset="0"/>
          </a:endParaRPr>
        </a:p>
      </dgm:t>
    </dgm:pt>
    <dgm:pt modelId="{3F970B12-961A-4835-B663-51DC6DA20F48}" type="parTrans" cxnId="{B7BF0DA1-4583-48FB-B0D7-18DA906CF8E2}">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3E3509EB-0899-4DD6-AB74-34E4529B4D95}" type="sibTrans" cxnId="{B7BF0DA1-4583-48FB-B0D7-18DA906CF8E2}">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837467F1-FAB2-444A-8121-220451A657EF}">
      <dgm:prSet phldrT="[Text]" custT="1"/>
      <dgm:spPr/>
      <dgm:t>
        <a:bodyPr/>
        <a:lstStyle/>
        <a:p>
          <a:pPr>
            <a:lnSpc>
              <a:spcPct val="100000"/>
            </a:lnSpc>
            <a:spcAft>
              <a:spcPts val="0"/>
            </a:spcAft>
            <a:buFont typeface="Arial" panose="020B0604020202020204" pitchFamily="34" charset="0"/>
            <a:buChar char="•"/>
          </a:pPr>
          <a:r>
            <a:rPr lang="en-US" sz="1100">
              <a:latin typeface="Arial" panose="020B0604020202020204" pitchFamily="34" charset="0"/>
              <a:cs typeface="Arial" panose="020B0604020202020204" pitchFamily="34" charset="0"/>
            </a:rPr>
            <a:t>Deanna.Penney@mass.gov</a:t>
          </a:r>
          <a:endParaRPr lang="en-US" sz="1100" dirty="0">
            <a:latin typeface="Arial" panose="020B0604020202020204" pitchFamily="34" charset="0"/>
            <a:cs typeface="Arial" panose="020B0604020202020204" pitchFamily="34" charset="0"/>
          </a:endParaRPr>
        </a:p>
      </dgm:t>
    </dgm:pt>
    <dgm:pt modelId="{C7A662A3-6214-4C7F-A5BE-57F1CCAB3C02}" type="parTrans" cxnId="{C344D88B-DB83-4650-8A5F-777C8ECC50BD}">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FB99121E-2A0E-4B75-8D7C-1F64A0435DAF}" type="sibTrans" cxnId="{C344D88B-DB83-4650-8A5F-777C8ECC50BD}">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48FAC336-412A-400F-A758-61ADD64A0BE3}">
      <dgm:prSet phldrT="[Text]" custT="1"/>
      <dgm:spPr/>
      <dgm:t>
        <a:bodyPr/>
        <a:lstStyle/>
        <a:p>
          <a:pPr>
            <a:lnSpc>
              <a:spcPct val="90000"/>
            </a:lnSpc>
            <a:spcAft>
              <a:spcPct val="15000"/>
            </a:spcAft>
            <a:buFont typeface="Arial" panose="020B0604020202020204" pitchFamily="34" charset="0"/>
            <a:buChar char="•"/>
          </a:pPr>
          <a:r>
            <a:rPr lang="en-US" sz="1100">
              <a:latin typeface="Arial" panose="020B0604020202020204" pitchFamily="34" charset="0"/>
              <a:cs typeface="Arial" panose="020B0604020202020204" pitchFamily="34" charset="0"/>
            </a:rPr>
            <a:t>508-410-2913 (cell)</a:t>
          </a:r>
          <a:endParaRPr lang="en-US" sz="1100" dirty="0">
            <a:latin typeface="Arial" panose="020B0604020202020204" pitchFamily="34" charset="0"/>
            <a:cs typeface="Arial" panose="020B0604020202020204" pitchFamily="34" charset="0"/>
          </a:endParaRPr>
        </a:p>
      </dgm:t>
    </dgm:pt>
    <dgm:pt modelId="{3C9A4FF9-AAE4-4FCD-A4D0-F2DB4B7E2101}" type="parTrans" cxnId="{2CC867D1-AB7D-40B1-8E19-E06C204FCB0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F586493B-7682-463E-A098-1CE3EA1F1854}" type="sibTrans" cxnId="{2CC867D1-AB7D-40B1-8E19-E06C204FCB00}">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8362FDB2-B990-4F95-AF29-A36BEA82C841}">
      <dgm:prSet phldrT="[Text]" custT="1"/>
      <dgm:spPr/>
      <dgm:t>
        <a:bodyPr/>
        <a:lstStyle/>
        <a:p>
          <a:r>
            <a:rPr lang="en-US" sz="1100">
              <a:latin typeface="Arial" panose="020B0604020202020204" pitchFamily="34" charset="0"/>
              <a:cs typeface="Arial" panose="020B0604020202020204" pitchFamily="34" charset="0"/>
            </a:rPr>
            <a:t>617-626-8117 (office)</a:t>
          </a:r>
          <a:endParaRPr lang="en-US" sz="1100" dirty="0">
            <a:latin typeface="Arial" panose="020B0604020202020204" pitchFamily="34" charset="0"/>
            <a:cs typeface="Arial" panose="020B0604020202020204" pitchFamily="34" charset="0"/>
          </a:endParaRPr>
        </a:p>
      </dgm:t>
    </dgm:pt>
    <dgm:pt modelId="{62FF0214-EE56-45AF-82C8-C67C46BD49B3}" type="parTrans" cxnId="{42D7CB7E-CDEC-4D28-8B3E-15E54AFDCF76}">
      <dgm:prSet/>
      <dgm:spPr/>
      <dgm:t>
        <a:bodyPr/>
        <a:lstStyle/>
        <a:p>
          <a:endParaRPr lang="en-US" sz="1100"/>
        </a:p>
      </dgm:t>
    </dgm:pt>
    <dgm:pt modelId="{6AC08B93-0809-4A54-B669-3C3B138B30BF}" type="sibTrans" cxnId="{42D7CB7E-CDEC-4D28-8B3E-15E54AFDCF76}">
      <dgm:prSet/>
      <dgm:spPr/>
      <dgm:t>
        <a:bodyPr/>
        <a:lstStyle/>
        <a:p>
          <a:endParaRPr lang="en-US" sz="1100"/>
        </a:p>
      </dgm:t>
    </dgm:pt>
    <dgm:pt modelId="{935B9A44-8883-458D-9ECC-3902A15FE933}">
      <dgm:prSet phldrT="[Text]" custT="1"/>
      <dgm:spPr/>
      <dgm:t>
        <a:bodyPr/>
        <a:lstStyle/>
        <a:p>
          <a:r>
            <a:rPr lang="en-US" sz="1100">
              <a:latin typeface="Arial" panose="020B0604020202020204" pitchFamily="34" charset="0"/>
              <a:cs typeface="Arial" panose="020B0604020202020204" pitchFamily="34" charset="0"/>
            </a:rPr>
            <a:t>857-283-2728 (cell)</a:t>
          </a:r>
          <a:endParaRPr lang="en-US" sz="1100" dirty="0">
            <a:latin typeface="Arial" panose="020B0604020202020204" pitchFamily="34" charset="0"/>
            <a:cs typeface="Arial" panose="020B0604020202020204" pitchFamily="34" charset="0"/>
          </a:endParaRPr>
        </a:p>
      </dgm:t>
    </dgm:pt>
    <dgm:pt modelId="{F9944781-0CA3-415B-B602-C752F0F25E76}" type="parTrans" cxnId="{1E25BE0B-4693-45EC-A7E2-C3DD0AF5E3C8}">
      <dgm:prSet/>
      <dgm:spPr/>
      <dgm:t>
        <a:bodyPr/>
        <a:lstStyle/>
        <a:p>
          <a:endParaRPr lang="en-US"/>
        </a:p>
      </dgm:t>
    </dgm:pt>
    <dgm:pt modelId="{84694F81-B6F1-4C34-862C-BD9CF27451AB}" type="sibTrans" cxnId="{1E25BE0B-4693-45EC-A7E2-C3DD0AF5E3C8}">
      <dgm:prSet/>
      <dgm:spPr/>
      <dgm:t>
        <a:bodyPr/>
        <a:lstStyle/>
        <a:p>
          <a:endParaRPr lang="en-US"/>
        </a:p>
      </dgm:t>
    </dgm:pt>
    <dgm:pt modelId="{C9169495-CECB-4BD4-9F01-902AF43E23A5}" type="pres">
      <dgm:prSet presAssocID="{2F966DB3-80B2-47E2-8A7F-37DEF90E1695}" presName="diagram" presStyleCnt="0">
        <dgm:presLayoutVars>
          <dgm:dir/>
          <dgm:resizeHandles val="exact"/>
        </dgm:presLayoutVars>
      </dgm:prSet>
      <dgm:spPr/>
    </dgm:pt>
    <dgm:pt modelId="{D81EEDEA-909C-4CB3-9A3C-5545685385CB}" type="pres">
      <dgm:prSet presAssocID="{484C4603-A538-471E-8EBA-C1E1A2DA70A5}" presName="node" presStyleLbl="node1" presStyleIdx="0" presStyleCnt="6">
        <dgm:presLayoutVars>
          <dgm:bulletEnabled val="1"/>
        </dgm:presLayoutVars>
      </dgm:prSet>
      <dgm:spPr/>
    </dgm:pt>
    <dgm:pt modelId="{94574DC0-DACE-41F4-903F-F943E67A682D}" type="pres">
      <dgm:prSet presAssocID="{4B462473-BB17-493A-AA35-1505824C9C58}" presName="sibTrans" presStyleCnt="0"/>
      <dgm:spPr/>
    </dgm:pt>
    <dgm:pt modelId="{6C604F0F-C9F2-4E5F-AD2A-4E0B6B174071}" type="pres">
      <dgm:prSet presAssocID="{00BA785E-730D-4CFD-9ADC-1FDF3ED9FAA0}" presName="node" presStyleLbl="node1" presStyleIdx="1" presStyleCnt="6">
        <dgm:presLayoutVars>
          <dgm:bulletEnabled val="1"/>
        </dgm:presLayoutVars>
      </dgm:prSet>
      <dgm:spPr/>
    </dgm:pt>
    <dgm:pt modelId="{5F433EB7-F4A3-4AFD-B856-BC9064D76332}" type="pres">
      <dgm:prSet presAssocID="{29C4BA1B-6811-4613-99E8-42F519E580E9}" presName="sibTrans" presStyleCnt="0"/>
      <dgm:spPr/>
    </dgm:pt>
    <dgm:pt modelId="{35634E4B-3C67-449D-BAE5-D0D4EF80F1D3}" type="pres">
      <dgm:prSet presAssocID="{4535DF73-C596-45B2-B1B6-F9C3A3666B0B}" presName="node" presStyleLbl="node1" presStyleIdx="2" presStyleCnt="6">
        <dgm:presLayoutVars>
          <dgm:bulletEnabled val="1"/>
        </dgm:presLayoutVars>
      </dgm:prSet>
      <dgm:spPr/>
    </dgm:pt>
    <dgm:pt modelId="{F5703AA2-548B-4C39-B13B-2BD203C7E684}" type="pres">
      <dgm:prSet presAssocID="{FD79288E-B367-47C4-8A60-2245BB3F3393}" presName="sibTrans" presStyleCnt="0"/>
      <dgm:spPr/>
    </dgm:pt>
    <dgm:pt modelId="{E88EEF36-900B-4711-8B85-872F2A880C05}" type="pres">
      <dgm:prSet presAssocID="{58E2DADA-11F7-41E6-A206-A6CC59EB725C}" presName="node" presStyleLbl="node1" presStyleIdx="3" presStyleCnt="6">
        <dgm:presLayoutVars>
          <dgm:bulletEnabled val="1"/>
        </dgm:presLayoutVars>
      </dgm:prSet>
      <dgm:spPr/>
    </dgm:pt>
    <dgm:pt modelId="{925C1AD0-C6FD-4708-9A72-F0E59BBDFB93}" type="pres">
      <dgm:prSet presAssocID="{4AD0EBBF-CBF6-4ADF-98DA-9AD406BA741F}" presName="sibTrans" presStyleCnt="0"/>
      <dgm:spPr/>
    </dgm:pt>
    <dgm:pt modelId="{340F4A93-1752-418C-AC12-66B91074F1BC}" type="pres">
      <dgm:prSet presAssocID="{6BCC4803-8645-4810-8D27-58B22C9AC6B0}" presName="node" presStyleLbl="node1" presStyleIdx="4" presStyleCnt="6">
        <dgm:presLayoutVars>
          <dgm:bulletEnabled val="1"/>
        </dgm:presLayoutVars>
      </dgm:prSet>
      <dgm:spPr/>
    </dgm:pt>
    <dgm:pt modelId="{AF94BC1F-06FC-455C-967D-2AF9C6F79A1C}" type="pres">
      <dgm:prSet presAssocID="{3E3509EB-0899-4DD6-AB74-34E4529B4D95}" presName="sibTrans" presStyleCnt="0"/>
      <dgm:spPr/>
    </dgm:pt>
    <dgm:pt modelId="{60A077F7-D7D3-46E5-BE62-D45460A8E8DF}" type="pres">
      <dgm:prSet presAssocID="{CB279448-AFDB-4BE4-A0BA-20BBA9ED8DF2}" presName="node" presStyleLbl="node1" presStyleIdx="5" presStyleCnt="6">
        <dgm:presLayoutVars>
          <dgm:bulletEnabled val="1"/>
        </dgm:presLayoutVars>
      </dgm:prSet>
      <dgm:spPr/>
    </dgm:pt>
  </dgm:ptLst>
  <dgm:cxnLst>
    <dgm:cxn modelId="{7B03B709-80CB-4076-9A27-70E6C866396A}" srcId="{CB279448-AFDB-4BE4-A0BA-20BBA9ED8DF2}" destId="{DAF11335-22A0-4F4B-9F81-2F33F3FA4969}" srcOrd="1" destOrd="0" parTransId="{350CDF4E-3828-4D22-AA44-77A3C58CE2F5}" sibTransId="{7C1867FD-93FB-4CEC-A73A-AD300815D3A0}"/>
    <dgm:cxn modelId="{1E25BE0B-4693-45EC-A7E2-C3DD0AF5E3C8}" srcId="{484C4603-A538-471E-8EBA-C1E1A2DA70A5}" destId="{935B9A44-8883-458D-9ECC-3902A15FE933}" srcOrd="2" destOrd="0" parTransId="{F9944781-0CA3-415B-B602-C752F0F25E76}" sibTransId="{84694F81-B6F1-4C34-862C-BD9CF27451AB}"/>
    <dgm:cxn modelId="{6360FF0C-08B7-4779-8058-76076666F80C}" type="presOf" srcId="{8362FDB2-B990-4F95-AF29-A36BEA82C841}" destId="{60A077F7-D7D3-46E5-BE62-D45460A8E8DF}" srcOrd="0" destOrd="3" presId="urn:microsoft.com/office/officeart/2005/8/layout/default"/>
    <dgm:cxn modelId="{F4707C0F-398B-426F-8489-74FA78997F3E}" srcId="{00BA785E-730D-4CFD-9ADC-1FDF3ED9FAA0}" destId="{B5162F12-F496-48F0-BAA1-13600340B6DD}" srcOrd="1" destOrd="0" parTransId="{792B2CC1-3C0E-4123-84EA-1F82229FEDF5}" sibTransId="{BE504BE9-A2F0-45CD-865A-C54A166D8E85}"/>
    <dgm:cxn modelId="{E8781F23-A40E-4436-A567-4BC7B6E24725}" srcId="{58E2DADA-11F7-41E6-A206-A6CC59EB725C}" destId="{56496940-779E-4F19-A6E1-149FD50317DD}" srcOrd="1" destOrd="0" parTransId="{BBB20184-9939-4A7A-9B1A-A1BBBE3813EA}" sibTransId="{BDA23CCF-A063-4EBF-9C2E-E473ECEDF6C2}"/>
    <dgm:cxn modelId="{1708ED32-C7CB-4491-AE06-6901F1A1DE64}" type="presOf" srcId="{2F966DB3-80B2-47E2-8A7F-37DEF90E1695}" destId="{C9169495-CECB-4BD4-9F01-902AF43E23A5}" srcOrd="0" destOrd="0" presId="urn:microsoft.com/office/officeart/2005/8/layout/default"/>
    <dgm:cxn modelId="{06D7B633-44A7-4E40-A38A-13773C87E989}" type="presOf" srcId="{B5162F12-F496-48F0-BAA1-13600340B6DD}" destId="{6C604F0F-C9F2-4E5F-AD2A-4E0B6B174071}" srcOrd="0" destOrd="2" presId="urn:microsoft.com/office/officeart/2005/8/layout/default"/>
    <dgm:cxn modelId="{3119EA33-31D3-447D-9C7E-9DCAC754249D}" type="presOf" srcId="{6BCC4803-8645-4810-8D27-58B22C9AC6B0}" destId="{340F4A93-1752-418C-AC12-66B91074F1BC}" srcOrd="0" destOrd="0" presId="urn:microsoft.com/office/officeart/2005/8/layout/default"/>
    <dgm:cxn modelId="{9285073D-9569-43FA-94AD-3560F874FEB5}" srcId="{4535DF73-C596-45B2-B1B6-F9C3A3666B0B}" destId="{1DE851E3-9EB8-434D-8957-9F4B00D227D7}" srcOrd="0" destOrd="0" parTransId="{D4DF4F3A-8045-436C-8F5F-822BB73C8A40}" sibTransId="{8D607A37-D783-4178-9CFA-A6240C1CFB96}"/>
    <dgm:cxn modelId="{B73C0D3F-ACB9-4D9B-9280-86FC0FA2E517}" type="presOf" srcId="{48FAC336-412A-400F-A758-61ADD64A0BE3}" destId="{340F4A93-1752-418C-AC12-66B91074F1BC}" srcOrd="0" destOrd="2" presId="urn:microsoft.com/office/officeart/2005/8/layout/default"/>
    <dgm:cxn modelId="{309FAD60-4912-43D3-A4FF-28083E7050AE}" srcId="{2F966DB3-80B2-47E2-8A7F-37DEF90E1695}" destId="{4535DF73-C596-45B2-B1B6-F9C3A3666B0B}" srcOrd="2" destOrd="0" parTransId="{893FAAAE-22ED-4858-9969-62AE4F0CF05C}" sibTransId="{FD79288E-B367-47C4-8A60-2245BB3F3393}"/>
    <dgm:cxn modelId="{27A59064-8950-4975-9AAD-27B0C6BDEE3E}" srcId="{484C4603-A538-471E-8EBA-C1E1A2DA70A5}" destId="{FCDF4FDC-94F6-4C01-93BE-B16394591AEC}" srcOrd="0" destOrd="0" parTransId="{CC6AF932-8ADF-4444-BBBD-DB55FFC2E14D}" sibTransId="{8C57FB45-9C4D-4E4B-AC35-311A72DC6E2D}"/>
    <dgm:cxn modelId="{9836D165-0084-4951-BF13-4108FD622F0F}" srcId="{CB279448-AFDB-4BE4-A0BA-20BBA9ED8DF2}" destId="{DE4DDB7C-6E8C-4D23-A3A8-95878E87F502}" srcOrd="0" destOrd="0" parTransId="{4779FF18-E322-4D63-B4C4-7E78D55EED10}" sibTransId="{F17E49D2-AA2E-478F-809E-96A5A50C2E2A}"/>
    <dgm:cxn modelId="{F5E3A36A-7EE6-4930-8F90-17668C8F0EC0}" srcId="{2F966DB3-80B2-47E2-8A7F-37DEF90E1695}" destId="{CB279448-AFDB-4BE4-A0BA-20BBA9ED8DF2}" srcOrd="5" destOrd="0" parTransId="{337B5F17-207E-4AF9-A801-8FE97751400B}" sibTransId="{E8624AF5-AD60-473D-891B-87944A1D6CC2}"/>
    <dgm:cxn modelId="{AF231C50-2DA4-42E1-9F6A-D89D422224F9}" srcId="{00BA785E-730D-4CFD-9ADC-1FDF3ED9FAA0}" destId="{BB4F1906-8252-4027-8BBC-EF709DB95C16}" srcOrd="0" destOrd="0" parTransId="{8D873C78-AC94-429E-9059-189A0D2FDA09}" sibTransId="{30B8415D-8A2D-4BCD-A8CE-9BF64915641A}"/>
    <dgm:cxn modelId="{3268E350-BA77-440F-8D7E-50112733A1E7}" type="presOf" srcId="{4535DF73-C596-45B2-B1B6-F9C3A3666B0B}" destId="{35634E4B-3C67-449D-BAE5-D0D4EF80F1D3}" srcOrd="0" destOrd="0" presId="urn:microsoft.com/office/officeart/2005/8/layout/default"/>
    <dgm:cxn modelId="{529F2F72-1069-43AC-803B-31859FD3B04E}" type="presOf" srcId="{BB4F1906-8252-4027-8BBC-EF709DB95C16}" destId="{6C604F0F-C9F2-4E5F-AD2A-4E0B6B174071}" srcOrd="0" destOrd="1" presId="urn:microsoft.com/office/officeart/2005/8/layout/default"/>
    <dgm:cxn modelId="{299B985A-79D3-4B7D-83DD-411F0ED57AD1}" type="presOf" srcId="{3CEC67B1-B449-46F4-9D4F-3457675DD154}" destId="{D81EEDEA-909C-4CB3-9A3C-5545685385CB}" srcOrd="0" destOrd="2" presId="urn:microsoft.com/office/officeart/2005/8/layout/default"/>
    <dgm:cxn modelId="{BEBDA97A-25EF-4DD4-BC22-C8A8BC6BDC1B}" srcId="{484C4603-A538-471E-8EBA-C1E1A2DA70A5}" destId="{3CEC67B1-B449-46F4-9D4F-3457675DD154}" srcOrd="1" destOrd="0" parTransId="{4A7A2706-5F2D-4C6B-9452-7126BA5AD866}" sibTransId="{750D9E6E-7F1B-483D-841E-A0C711B73883}"/>
    <dgm:cxn modelId="{42D7CB7E-CDEC-4D28-8B3E-15E54AFDCF76}" srcId="{CB279448-AFDB-4BE4-A0BA-20BBA9ED8DF2}" destId="{8362FDB2-B990-4F95-AF29-A36BEA82C841}" srcOrd="2" destOrd="0" parTransId="{62FF0214-EE56-45AF-82C8-C67C46BD49B3}" sibTransId="{6AC08B93-0809-4A54-B669-3C3B138B30BF}"/>
    <dgm:cxn modelId="{6F9E747F-37C2-44DF-A10E-6D852CD47524}" type="presOf" srcId="{56496940-779E-4F19-A6E1-149FD50317DD}" destId="{E88EEF36-900B-4711-8B85-872F2A880C05}" srcOrd="0" destOrd="2" presId="urn:microsoft.com/office/officeart/2005/8/layout/default"/>
    <dgm:cxn modelId="{A8BB2683-B3D0-4CBE-BA25-7CBA98660834}" type="presOf" srcId="{58E2DADA-11F7-41E6-A206-A6CC59EB725C}" destId="{E88EEF36-900B-4711-8B85-872F2A880C05}" srcOrd="0" destOrd="0" presId="urn:microsoft.com/office/officeart/2005/8/layout/default"/>
    <dgm:cxn modelId="{C344D88B-DB83-4650-8A5F-777C8ECC50BD}" srcId="{6BCC4803-8645-4810-8D27-58B22C9AC6B0}" destId="{837467F1-FAB2-444A-8121-220451A657EF}" srcOrd="0" destOrd="0" parTransId="{C7A662A3-6214-4C7F-A5BE-57F1CCAB3C02}" sibTransId="{FB99121E-2A0E-4B75-8D7C-1F64A0435DAF}"/>
    <dgm:cxn modelId="{B7BF0DA1-4583-48FB-B0D7-18DA906CF8E2}" srcId="{2F966DB3-80B2-47E2-8A7F-37DEF90E1695}" destId="{6BCC4803-8645-4810-8D27-58B22C9AC6B0}" srcOrd="4" destOrd="0" parTransId="{3F970B12-961A-4835-B663-51DC6DA20F48}" sibTransId="{3E3509EB-0899-4DD6-AB74-34E4529B4D95}"/>
    <dgm:cxn modelId="{112954A3-CBAD-4E9D-A294-F22E390B865E}" srcId="{2F966DB3-80B2-47E2-8A7F-37DEF90E1695}" destId="{484C4603-A538-471E-8EBA-C1E1A2DA70A5}" srcOrd="0" destOrd="0" parTransId="{03489615-B5C1-4697-B198-F7D661E4F770}" sibTransId="{4B462473-BB17-493A-AA35-1505824C9C58}"/>
    <dgm:cxn modelId="{1300E6A7-9170-4938-8828-DE975AD0BE87}" type="presOf" srcId="{CB279448-AFDB-4BE4-A0BA-20BBA9ED8DF2}" destId="{60A077F7-D7D3-46E5-BE62-D45460A8E8DF}" srcOrd="0" destOrd="0" presId="urn:microsoft.com/office/officeart/2005/8/layout/default"/>
    <dgm:cxn modelId="{64EA23AE-58A9-4C16-B6F3-9531845E9C20}" srcId="{58E2DADA-11F7-41E6-A206-A6CC59EB725C}" destId="{ADC0C70B-9970-456B-BC04-5D617DE2F41B}" srcOrd="0" destOrd="0" parTransId="{F3FC7108-E11B-4548-B39B-30C4859267CE}" sibTransId="{9BA6A82D-0CA0-4768-ADA8-BDDC33896951}"/>
    <dgm:cxn modelId="{5145C0AE-B5E3-46CC-8662-580BD0AAAB6B}" type="presOf" srcId="{1DE851E3-9EB8-434D-8957-9F4B00D227D7}" destId="{35634E4B-3C67-449D-BAE5-D0D4EF80F1D3}" srcOrd="0" destOrd="1" presId="urn:microsoft.com/office/officeart/2005/8/layout/default"/>
    <dgm:cxn modelId="{4F4BD0AE-6EA5-4DAF-9D35-5741CFF2900F}" type="presOf" srcId="{935B9A44-8883-458D-9ECC-3902A15FE933}" destId="{D81EEDEA-909C-4CB3-9A3C-5545685385CB}" srcOrd="0" destOrd="3" presId="urn:microsoft.com/office/officeart/2005/8/layout/default"/>
    <dgm:cxn modelId="{C8A386BA-52AC-4919-9C53-00CD61DD5ACA}" srcId="{4535DF73-C596-45B2-B1B6-F9C3A3666B0B}" destId="{F7537EF1-6963-4212-A486-6DC6474C1485}" srcOrd="1" destOrd="0" parTransId="{D76F4EE9-FF95-45FC-BF60-C6F607DCA735}" sibTransId="{6CB0D4C7-BA6D-4654-A5C3-44A90E592CC9}"/>
    <dgm:cxn modelId="{49C80FBB-A27A-458B-9B75-2049ABB51800}" srcId="{2F966DB3-80B2-47E2-8A7F-37DEF90E1695}" destId="{00BA785E-730D-4CFD-9ADC-1FDF3ED9FAA0}" srcOrd="1" destOrd="0" parTransId="{C88194BD-D527-4588-8BE4-82EA30375CBB}" sibTransId="{29C4BA1B-6811-4613-99E8-42F519E580E9}"/>
    <dgm:cxn modelId="{BB6913C5-24F9-41B6-9808-F9A9969A83F9}" type="presOf" srcId="{484C4603-A538-471E-8EBA-C1E1A2DA70A5}" destId="{D81EEDEA-909C-4CB3-9A3C-5545685385CB}" srcOrd="0" destOrd="0" presId="urn:microsoft.com/office/officeart/2005/8/layout/default"/>
    <dgm:cxn modelId="{1A2EE3C7-4B60-472B-9D09-44EB995EF545}" type="presOf" srcId="{DAF11335-22A0-4F4B-9F81-2F33F3FA4969}" destId="{60A077F7-D7D3-46E5-BE62-D45460A8E8DF}" srcOrd="0" destOrd="2" presId="urn:microsoft.com/office/officeart/2005/8/layout/default"/>
    <dgm:cxn modelId="{2CC867D1-AB7D-40B1-8E19-E06C204FCB00}" srcId="{6BCC4803-8645-4810-8D27-58B22C9AC6B0}" destId="{48FAC336-412A-400F-A758-61ADD64A0BE3}" srcOrd="1" destOrd="0" parTransId="{3C9A4FF9-AAE4-4FCD-A4D0-F2DB4B7E2101}" sibTransId="{F586493B-7682-463E-A098-1CE3EA1F1854}"/>
    <dgm:cxn modelId="{C19C18D5-1999-46D4-93B1-6134063EC536}" type="presOf" srcId="{FCDF4FDC-94F6-4C01-93BE-B16394591AEC}" destId="{D81EEDEA-909C-4CB3-9A3C-5545685385CB}" srcOrd="0" destOrd="1" presId="urn:microsoft.com/office/officeart/2005/8/layout/default"/>
    <dgm:cxn modelId="{2D8DD4D9-D7FB-4171-89FB-CAED9E832ADB}" type="presOf" srcId="{837467F1-FAB2-444A-8121-220451A657EF}" destId="{340F4A93-1752-418C-AC12-66B91074F1BC}" srcOrd="0" destOrd="1" presId="urn:microsoft.com/office/officeart/2005/8/layout/default"/>
    <dgm:cxn modelId="{36390DDF-D3FB-470D-B69E-E5B28BB9FCA3}" srcId="{2F966DB3-80B2-47E2-8A7F-37DEF90E1695}" destId="{58E2DADA-11F7-41E6-A206-A6CC59EB725C}" srcOrd="3" destOrd="0" parTransId="{7016C406-EA39-4988-A1CE-36386FC9BFE1}" sibTransId="{4AD0EBBF-CBF6-4ADF-98DA-9AD406BA741F}"/>
    <dgm:cxn modelId="{B186A8E1-4AEE-413C-AA1F-5B254FB40F4A}" type="presOf" srcId="{00BA785E-730D-4CFD-9ADC-1FDF3ED9FAA0}" destId="{6C604F0F-C9F2-4E5F-AD2A-4E0B6B174071}" srcOrd="0" destOrd="0" presId="urn:microsoft.com/office/officeart/2005/8/layout/default"/>
    <dgm:cxn modelId="{E6FCFEE3-E0EB-43AE-9F0D-173056B615F5}" type="presOf" srcId="{F7537EF1-6963-4212-A486-6DC6474C1485}" destId="{35634E4B-3C67-449D-BAE5-D0D4EF80F1D3}" srcOrd="0" destOrd="2" presId="urn:microsoft.com/office/officeart/2005/8/layout/default"/>
    <dgm:cxn modelId="{898979F6-3949-4835-AA71-EF147021924A}" type="presOf" srcId="{DE4DDB7C-6E8C-4D23-A3A8-95878E87F502}" destId="{60A077F7-D7D3-46E5-BE62-D45460A8E8DF}" srcOrd="0" destOrd="1" presId="urn:microsoft.com/office/officeart/2005/8/layout/default"/>
    <dgm:cxn modelId="{E369F4FD-BC5C-4BE9-8986-A746E95F2B6D}" type="presOf" srcId="{ADC0C70B-9970-456B-BC04-5D617DE2F41B}" destId="{E88EEF36-900B-4711-8B85-872F2A880C05}" srcOrd="0" destOrd="1" presId="urn:microsoft.com/office/officeart/2005/8/layout/default"/>
    <dgm:cxn modelId="{41F1B19F-8DAC-4306-AB66-32AA3473B687}" type="presParOf" srcId="{C9169495-CECB-4BD4-9F01-902AF43E23A5}" destId="{D81EEDEA-909C-4CB3-9A3C-5545685385CB}" srcOrd="0" destOrd="0" presId="urn:microsoft.com/office/officeart/2005/8/layout/default"/>
    <dgm:cxn modelId="{4048BF2E-4F50-4154-9E28-02F9E1920C32}" type="presParOf" srcId="{C9169495-CECB-4BD4-9F01-902AF43E23A5}" destId="{94574DC0-DACE-41F4-903F-F943E67A682D}" srcOrd="1" destOrd="0" presId="urn:microsoft.com/office/officeart/2005/8/layout/default"/>
    <dgm:cxn modelId="{B3B8738D-8B88-43B5-ABF2-56C4954645AA}" type="presParOf" srcId="{C9169495-CECB-4BD4-9F01-902AF43E23A5}" destId="{6C604F0F-C9F2-4E5F-AD2A-4E0B6B174071}" srcOrd="2" destOrd="0" presId="urn:microsoft.com/office/officeart/2005/8/layout/default"/>
    <dgm:cxn modelId="{3175F316-AEC6-4E90-B6A0-649949CF3474}" type="presParOf" srcId="{C9169495-CECB-4BD4-9F01-902AF43E23A5}" destId="{5F433EB7-F4A3-4AFD-B856-BC9064D76332}" srcOrd="3" destOrd="0" presId="urn:microsoft.com/office/officeart/2005/8/layout/default"/>
    <dgm:cxn modelId="{D9CB8CBA-DED0-443E-9346-84BB692126EB}" type="presParOf" srcId="{C9169495-CECB-4BD4-9F01-902AF43E23A5}" destId="{35634E4B-3C67-449D-BAE5-D0D4EF80F1D3}" srcOrd="4" destOrd="0" presId="urn:microsoft.com/office/officeart/2005/8/layout/default"/>
    <dgm:cxn modelId="{C4E1E99B-0FC6-4419-A0BF-5FED9849B811}" type="presParOf" srcId="{C9169495-CECB-4BD4-9F01-902AF43E23A5}" destId="{F5703AA2-548B-4C39-B13B-2BD203C7E684}" srcOrd="5" destOrd="0" presId="urn:microsoft.com/office/officeart/2005/8/layout/default"/>
    <dgm:cxn modelId="{A504F5E8-0DB3-419E-A76B-4481988E5E53}" type="presParOf" srcId="{C9169495-CECB-4BD4-9F01-902AF43E23A5}" destId="{E88EEF36-900B-4711-8B85-872F2A880C05}" srcOrd="6" destOrd="0" presId="urn:microsoft.com/office/officeart/2005/8/layout/default"/>
    <dgm:cxn modelId="{AFC84B32-101C-4540-87EC-A244441880A1}" type="presParOf" srcId="{C9169495-CECB-4BD4-9F01-902AF43E23A5}" destId="{925C1AD0-C6FD-4708-9A72-F0E59BBDFB93}" srcOrd="7" destOrd="0" presId="urn:microsoft.com/office/officeart/2005/8/layout/default"/>
    <dgm:cxn modelId="{A4AE1BD6-5E14-467E-9B5E-8FC58DB0D848}" type="presParOf" srcId="{C9169495-CECB-4BD4-9F01-902AF43E23A5}" destId="{340F4A93-1752-418C-AC12-66B91074F1BC}" srcOrd="8" destOrd="0" presId="urn:microsoft.com/office/officeart/2005/8/layout/default"/>
    <dgm:cxn modelId="{53A7B114-4A9A-4102-99BB-599CA9B8988A}" type="presParOf" srcId="{C9169495-CECB-4BD4-9F01-902AF43E23A5}" destId="{AF94BC1F-06FC-455C-967D-2AF9C6F79A1C}" srcOrd="9" destOrd="0" presId="urn:microsoft.com/office/officeart/2005/8/layout/default"/>
    <dgm:cxn modelId="{E77CD4C6-4FFA-4437-85DB-C628B974A47E}" type="presParOf" srcId="{C9169495-CECB-4BD4-9F01-902AF43E23A5}" destId="{60A077F7-D7D3-46E5-BE62-D45460A8E8DF}"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0404D6-EA05-492A-8179-C7EDC53A8C60}" type="doc">
      <dgm:prSet loTypeId="urn:microsoft.com/office/officeart/2008/layout/LinedList" loCatId="list" qsTypeId="urn:microsoft.com/office/officeart/2005/8/quickstyle/simple1" qsCatId="simple" csTypeId="urn:microsoft.com/office/officeart/2005/8/colors/colorful2" csCatId="colorful" phldr="1"/>
      <dgm:spPr/>
    </dgm:pt>
    <dgm:pt modelId="{13A94CEC-5F2F-41E8-9D6B-1264030E5769}">
      <dgm:prSet phldrT="[Text]"/>
      <dgm:spPr/>
      <dgm:t>
        <a:bodyPr/>
        <a:lstStyle/>
        <a:p>
          <a:r>
            <a:rPr lang="en-US" altLang="en-US" dirty="0"/>
            <a:t>Massachusetts General Law Chapter 123, Section 23</a:t>
          </a:r>
          <a:endParaRPr lang="en-US" dirty="0"/>
        </a:p>
      </dgm:t>
    </dgm:pt>
    <dgm:pt modelId="{2A36B233-CBD1-429E-BAE4-FC943586961F}" type="parTrans" cxnId="{92ABE2D4-773D-44B7-A700-617AED4B77FE}">
      <dgm:prSet/>
      <dgm:spPr/>
      <dgm:t>
        <a:bodyPr/>
        <a:lstStyle/>
        <a:p>
          <a:endParaRPr lang="en-US"/>
        </a:p>
      </dgm:t>
    </dgm:pt>
    <dgm:pt modelId="{9FE63092-3252-4534-9FF0-790464C9535F}" type="sibTrans" cxnId="{92ABE2D4-773D-44B7-A700-617AED4B77FE}">
      <dgm:prSet/>
      <dgm:spPr/>
      <dgm:t>
        <a:bodyPr/>
        <a:lstStyle/>
        <a:p>
          <a:endParaRPr lang="en-US"/>
        </a:p>
      </dgm:t>
    </dgm:pt>
    <dgm:pt modelId="{46DAE5FC-E8DF-4A72-9498-157F30EEC130}">
      <dgm:prSet phldrT="[Text]"/>
      <dgm:spPr/>
      <dgm:t>
        <a:bodyPr/>
        <a:lstStyle/>
        <a:p>
          <a:r>
            <a:rPr lang="en-US" altLang="en-US" dirty="0"/>
            <a:t>DMH Regulations 104 </a:t>
          </a:r>
          <a:r>
            <a:rPr lang="en-US" altLang="en-US" dirty="0" err="1"/>
            <a:t>CMR</a:t>
          </a:r>
          <a:r>
            <a:rPr lang="en-US" altLang="en-US" dirty="0"/>
            <a:t> 27.00, and 104 </a:t>
          </a:r>
          <a:r>
            <a:rPr lang="en-US" altLang="en-US" dirty="0" err="1"/>
            <a:t>CMR</a:t>
          </a:r>
          <a:r>
            <a:rPr lang="en-US" altLang="en-US" dirty="0"/>
            <a:t> 32.00</a:t>
          </a:r>
          <a:endParaRPr lang="en-US" dirty="0"/>
        </a:p>
      </dgm:t>
    </dgm:pt>
    <dgm:pt modelId="{6F39343D-C746-418C-8C34-74E81999E5B8}" type="parTrans" cxnId="{914F81A5-F292-4B09-8298-0813BE1C3DAA}">
      <dgm:prSet/>
      <dgm:spPr/>
      <dgm:t>
        <a:bodyPr/>
        <a:lstStyle/>
        <a:p>
          <a:endParaRPr lang="en-US"/>
        </a:p>
      </dgm:t>
    </dgm:pt>
    <dgm:pt modelId="{83B2DDF4-BE51-41A6-8703-A571FE044F7C}" type="sibTrans" cxnId="{914F81A5-F292-4B09-8298-0813BE1C3DAA}">
      <dgm:prSet/>
      <dgm:spPr/>
      <dgm:t>
        <a:bodyPr/>
        <a:lstStyle/>
        <a:p>
          <a:endParaRPr lang="en-US"/>
        </a:p>
      </dgm:t>
    </dgm:pt>
    <dgm:pt modelId="{CDF67FAD-8702-433B-95DC-B6B4D7350D53}">
      <dgm:prSet phldrT="[Text]"/>
      <dgm:spPr/>
      <dgm:t>
        <a:bodyPr/>
        <a:lstStyle/>
        <a:p>
          <a:r>
            <a:rPr lang="en-US" altLang="en-US" dirty="0"/>
            <a:t>DMH Policy #03-1</a:t>
          </a:r>
          <a:endParaRPr lang="en-US" dirty="0"/>
        </a:p>
      </dgm:t>
    </dgm:pt>
    <dgm:pt modelId="{D561F279-584D-4460-9736-33D783DC8EA2}" type="parTrans" cxnId="{AB98E088-1759-4236-B669-5973C0B2F8CD}">
      <dgm:prSet/>
      <dgm:spPr/>
      <dgm:t>
        <a:bodyPr/>
        <a:lstStyle/>
        <a:p>
          <a:endParaRPr lang="en-US"/>
        </a:p>
      </dgm:t>
    </dgm:pt>
    <dgm:pt modelId="{390F8E37-A447-43BC-B772-FAA97253CD40}" type="sibTrans" cxnId="{AB98E088-1759-4236-B669-5973C0B2F8CD}">
      <dgm:prSet/>
      <dgm:spPr/>
      <dgm:t>
        <a:bodyPr/>
        <a:lstStyle/>
        <a:p>
          <a:endParaRPr lang="en-US"/>
        </a:p>
      </dgm:t>
    </dgm:pt>
    <dgm:pt modelId="{F4650D0B-BE5F-4DDF-89A4-AE95DC7DC4B1}">
      <dgm:prSet phldrT="[Text]"/>
      <dgm:spPr/>
      <dgm:t>
        <a:bodyPr/>
        <a:lstStyle/>
        <a:p>
          <a:r>
            <a:rPr lang="en-US" altLang="en-US"/>
            <a:t>DMH Human Rights Training Materials</a:t>
          </a:r>
          <a:endParaRPr lang="en-US" altLang="en-US">
            <a:solidFill>
              <a:schemeClr val="tx1"/>
            </a:solidFill>
          </a:endParaRPr>
        </a:p>
        <a:p>
          <a:r>
            <a:rPr lang="en-US" altLang="en-US">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https://www.mass.gov/info-details/dmh-hro-training-materials</a:t>
          </a:r>
          <a:endParaRPr lang="en-US" dirty="0"/>
        </a:p>
      </dgm:t>
    </dgm:pt>
    <dgm:pt modelId="{201C61A0-CB39-4E6D-A024-681D29112DE4}" type="parTrans" cxnId="{E10B33FC-3BB3-4793-A922-1EED525ECD62}">
      <dgm:prSet/>
      <dgm:spPr/>
      <dgm:t>
        <a:bodyPr/>
        <a:lstStyle/>
        <a:p>
          <a:endParaRPr lang="en-US"/>
        </a:p>
      </dgm:t>
    </dgm:pt>
    <dgm:pt modelId="{76EE70BB-B8B6-4F99-A10F-0603116DA2D0}" type="sibTrans" cxnId="{E10B33FC-3BB3-4793-A922-1EED525ECD62}">
      <dgm:prSet/>
      <dgm:spPr/>
      <dgm:t>
        <a:bodyPr/>
        <a:lstStyle/>
        <a:p>
          <a:endParaRPr lang="en-US"/>
        </a:p>
      </dgm:t>
    </dgm:pt>
    <dgm:pt modelId="{16DD1934-4814-46E5-9B1E-716C00605E3E}">
      <dgm:prSet/>
      <dgm:spPr/>
      <dgm:t>
        <a:bodyPr/>
        <a:lstStyle/>
        <a:p>
          <a:r>
            <a:rPr lang="en-US" dirty="0"/>
            <a:t>Sage Journals- </a:t>
          </a:r>
          <a:r>
            <a:rPr lang="en-US" u="sng" dirty="0"/>
            <a:t>http://jap.sagepub.com/content/193146.short </a:t>
          </a:r>
          <a:endParaRPr lang="en-US" altLang="en-US" dirty="0"/>
        </a:p>
      </dgm:t>
    </dgm:pt>
    <dgm:pt modelId="{55ABB057-3B9B-41E3-BC90-27B3FFDAFFC1}" type="parTrans" cxnId="{5AE00F36-96F5-413F-9621-61F228C0C5D3}">
      <dgm:prSet/>
      <dgm:spPr/>
      <dgm:t>
        <a:bodyPr/>
        <a:lstStyle/>
        <a:p>
          <a:endParaRPr lang="en-US"/>
        </a:p>
      </dgm:t>
    </dgm:pt>
    <dgm:pt modelId="{DED12511-99BC-4DFC-8C3B-AD3FC06BC4FF}" type="sibTrans" cxnId="{5AE00F36-96F5-413F-9621-61F228C0C5D3}">
      <dgm:prSet/>
      <dgm:spPr/>
      <dgm:t>
        <a:bodyPr/>
        <a:lstStyle/>
        <a:p>
          <a:endParaRPr lang="en-US"/>
        </a:p>
      </dgm:t>
    </dgm:pt>
    <dgm:pt modelId="{275DB027-560A-48F4-AB74-8425FEC9F7C1}">
      <dgm:prSet/>
      <dgm:spPr/>
      <dgm:t>
        <a:bodyPr/>
        <a:lstStyle/>
        <a:p>
          <a:r>
            <a:rPr lang="en-US" altLang="en-US" dirty="0"/>
            <a:t>Mental Health Legal Advisors Committee</a:t>
          </a:r>
        </a:p>
      </dgm:t>
    </dgm:pt>
    <dgm:pt modelId="{52884E35-D1A7-4447-8CFE-FF7561C3310E}" type="parTrans" cxnId="{6542547F-3D64-47EF-8910-3D8779AB0307}">
      <dgm:prSet/>
      <dgm:spPr/>
      <dgm:t>
        <a:bodyPr/>
        <a:lstStyle/>
        <a:p>
          <a:endParaRPr lang="en-US"/>
        </a:p>
      </dgm:t>
    </dgm:pt>
    <dgm:pt modelId="{97B61F9B-C4EF-41A1-8059-A53B56323370}" type="sibTrans" cxnId="{6542547F-3D64-47EF-8910-3D8779AB0307}">
      <dgm:prSet/>
      <dgm:spPr/>
      <dgm:t>
        <a:bodyPr/>
        <a:lstStyle/>
        <a:p>
          <a:endParaRPr lang="en-US"/>
        </a:p>
      </dgm:t>
    </dgm:pt>
    <dgm:pt modelId="{1DB7203B-7D6D-47F1-9007-E32E82FD3F42}">
      <dgm:prSet/>
      <dgm:spPr/>
      <dgm:t>
        <a:bodyPr/>
        <a:lstStyle/>
        <a:p>
          <a:r>
            <a:rPr lang="en-US" dirty="0"/>
            <a:t>The </a:t>
          </a:r>
          <a:r>
            <a:rPr lang="en-US" dirty="0" err="1"/>
            <a:t>jjslist</a:t>
          </a:r>
          <a:r>
            <a:rPr lang="en-US" dirty="0"/>
            <a:t> Blog- </a:t>
          </a:r>
          <a:r>
            <a:rPr lang="en-US" u="sng" dirty="0"/>
            <a:t>http://www.jjslist.com/blog/person-first-language-101?gclid=CMDRsL7k0csCFdgOgQod7HQNKA</a:t>
          </a:r>
          <a:endParaRPr lang="en-US" altLang="en-US" dirty="0"/>
        </a:p>
      </dgm:t>
    </dgm:pt>
    <dgm:pt modelId="{F6D7A304-2344-4031-A809-671C90CB7746}" type="parTrans" cxnId="{F5C614C6-189B-49B8-9295-B3FBC2774774}">
      <dgm:prSet/>
      <dgm:spPr/>
      <dgm:t>
        <a:bodyPr/>
        <a:lstStyle/>
        <a:p>
          <a:endParaRPr lang="en-US"/>
        </a:p>
      </dgm:t>
    </dgm:pt>
    <dgm:pt modelId="{91EA47F2-C9D2-44D1-9538-E5EB1A6BA45A}" type="sibTrans" cxnId="{F5C614C6-189B-49B8-9295-B3FBC2774774}">
      <dgm:prSet/>
      <dgm:spPr/>
      <dgm:t>
        <a:bodyPr/>
        <a:lstStyle/>
        <a:p>
          <a:endParaRPr lang="en-US"/>
        </a:p>
      </dgm:t>
    </dgm:pt>
    <dgm:pt modelId="{18D5ABFB-CD00-4BD7-87DA-E9FF03655357}">
      <dgm:prSet/>
      <dgm:spPr/>
      <dgm:t>
        <a:bodyPr/>
        <a:lstStyle/>
        <a:p>
          <a:r>
            <a:rPr lang="en-US"/>
            <a:t>Kathie’s People First Language-  </a:t>
          </a:r>
          <a:r>
            <a:rPr lang="en-US" u="sng"/>
            <a:t>http://www.inclusionproject.org/nip_userfiles/file/People%20First%20Chart.pdf </a:t>
          </a:r>
          <a:endParaRPr lang="en-US" altLang="en-US" dirty="0"/>
        </a:p>
      </dgm:t>
    </dgm:pt>
    <dgm:pt modelId="{D09DB587-4E14-4494-B840-E1B335648DAD}" type="parTrans" cxnId="{96D11D4D-2247-4850-A744-3BAD0605D292}">
      <dgm:prSet/>
      <dgm:spPr/>
      <dgm:t>
        <a:bodyPr/>
        <a:lstStyle/>
        <a:p>
          <a:endParaRPr lang="en-US"/>
        </a:p>
      </dgm:t>
    </dgm:pt>
    <dgm:pt modelId="{8C94288E-6470-41B3-9712-0141B2754D43}" type="sibTrans" cxnId="{96D11D4D-2247-4850-A744-3BAD0605D292}">
      <dgm:prSet/>
      <dgm:spPr/>
      <dgm:t>
        <a:bodyPr/>
        <a:lstStyle/>
        <a:p>
          <a:endParaRPr lang="en-US"/>
        </a:p>
      </dgm:t>
    </dgm:pt>
    <dgm:pt modelId="{8B5F04CF-DDD6-4B0F-A641-BEC397EF1774}" type="pres">
      <dgm:prSet presAssocID="{010404D6-EA05-492A-8179-C7EDC53A8C60}" presName="vert0" presStyleCnt="0">
        <dgm:presLayoutVars>
          <dgm:dir/>
          <dgm:animOne val="branch"/>
          <dgm:animLvl val="lvl"/>
        </dgm:presLayoutVars>
      </dgm:prSet>
      <dgm:spPr/>
    </dgm:pt>
    <dgm:pt modelId="{D7BBA711-346E-4C54-9AC9-A468126C4CAF}" type="pres">
      <dgm:prSet presAssocID="{13A94CEC-5F2F-41E8-9D6B-1264030E5769}" presName="thickLine" presStyleLbl="alignNode1" presStyleIdx="0" presStyleCnt="8"/>
      <dgm:spPr/>
    </dgm:pt>
    <dgm:pt modelId="{E1361C61-5BB1-417E-94F5-EC2120CF9310}" type="pres">
      <dgm:prSet presAssocID="{13A94CEC-5F2F-41E8-9D6B-1264030E5769}" presName="horz1" presStyleCnt="0"/>
      <dgm:spPr/>
    </dgm:pt>
    <dgm:pt modelId="{1D0F2ED1-1723-49DC-9E8C-1D2FE032908C}" type="pres">
      <dgm:prSet presAssocID="{13A94CEC-5F2F-41E8-9D6B-1264030E5769}" presName="tx1" presStyleLbl="revTx" presStyleIdx="0" presStyleCnt="8"/>
      <dgm:spPr/>
    </dgm:pt>
    <dgm:pt modelId="{22C61237-CD13-4A1D-9B80-8FF57C00F760}" type="pres">
      <dgm:prSet presAssocID="{13A94CEC-5F2F-41E8-9D6B-1264030E5769}" presName="vert1" presStyleCnt="0"/>
      <dgm:spPr/>
    </dgm:pt>
    <dgm:pt modelId="{1C176F14-90A3-44A1-A309-FEFA010A5D47}" type="pres">
      <dgm:prSet presAssocID="{46DAE5FC-E8DF-4A72-9498-157F30EEC130}" presName="thickLine" presStyleLbl="alignNode1" presStyleIdx="1" presStyleCnt="8"/>
      <dgm:spPr/>
    </dgm:pt>
    <dgm:pt modelId="{A7092CD0-426A-43A4-9348-896D4418B72F}" type="pres">
      <dgm:prSet presAssocID="{46DAE5FC-E8DF-4A72-9498-157F30EEC130}" presName="horz1" presStyleCnt="0"/>
      <dgm:spPr/>
    </dgm:pt>
    <dgm:pt modelId="{C763F0B1-574A-4DA7-ACC8-43399FEB6810}" type="pres">
      <dgm:prSet presAssocID="{46DAE5FC-E8DF-4A72-9498-157F30EEC130}" presName="tx1" presStyleLbl="revTx" presStyleIdx="1" presStyleCnt="8"/>
      <dgm:spPr/>
    </dgm:pt>
    <dgm:pt modelId="{53FD4606-E39F-404C-8B01-69DCA3DA8511}" type="pres">
      <dgm:prSet presAssocID="{46DAE5FC-E8DF-4A72-9498-157F30EEC130}" presName="vert1" presStyleCnt="0"/>
      <dgm:spPr/>
    </dgm:pt>
    <dgm:pt modelId="{BCA59D7D-88C0-4011-88C1-80CEFD820FFE}" type="pres">
      <dgm:prSet presAssocID="{CDF67FAD-8702-433B-95DC-B6B4D7350D53}" presName="thickLine" presStyleLbl="alignNode1" presStyleIdx="2" presStyleCnt="8"/>
      <dgm:spPr/>
    </dgm:pt>
    <dgm:pt modelId="{295C94B2-27A4-4452-BD31-68694BC44111}" type="pres">
      <dgm:prSet presAssocID="{CDF67FAD-8702-433B-95DC-B6B4D7350D53}" presName="horz1" presStyleCnt="0"/>
      <dgm:spPr/>
    </dgm:pt>
    <dgm:pt modelId="{F3F14568-EB75-400A-B001-4A287F9EE011}" type="pres">
      <dgm:prSet presAssocID="{CDF67FAD-8702-433B-95DC-B6B4D7350D53}" presName="tx1" presStyleLbl="revTx" presStyleIdx="2" presStyleCnt="8"/>
      <dgm:spPr/>
    </dgm:pt>
    <dgm:pt modelId="{65ED01CF-505E-4FAF-8244-CE4A93B0CA6B}" type="pres">
      <dgm:prSet presAssocID="{CDF67FAD-8702-433B-95DC-B6B4D7350D53}" presName="vert1" presStyleCnt="0"/>
      <dgm:spPr/>
    </dgm:pt>
    <dgm:pt modelId="{F37F4211-77F9-4FD1-8F91-0BE35B1FB4D5}" type="pres">
      <dgm:prSet presAssocID="{F4650D0B-BE5F-4DDF-89A4-AE95DC7DC4B1}" presName="thickLine" presStyleLbl="alignNode1" presStyleIdx="3" presStyleCnt="8"/>
      <dgm:spPr/>
    </dgm:pt>
    <dgm:pt modelId="{B9B5A238-274E-45A7-8F44-6708B065EBB1}" type="pres">
      <dgm:prSet presAssocID="{F4650D0B-BE5F-4DDF-89A4-AE95DC7DC4B1}" presName="horz1" presStyleCnt="0"/>
      <dgm:spPr/>
    </dgm:pt>
    <dgm:pt modelId="{0E497EB2-3ED7-4B3C-9354-3A7F1D6A4245}" type="pres">
      <dgm:prSet presAssocID="{F4650D0B-BE5F-4DDF-89A4-AE95DC7DC4B1}" presName="tx1" presStyleLbl="revTx" presStyleIdx="3" presStyleCnt="8"/>
      <dgm:spPr/>
    </dgm:pt>
    <dgm:pt modelId="{AB9D90CC-ED48-45B0-A5FE-11D414F34919}" type="pres">
      <dgm:prSet presAssocID="{F4650D0B-BE5F-4DDF-89A4-AE95DC7DC4B1}" presName="vert1" presStyleCnt="0"/>
      <dgm:spPr/>
    </dgm:pt>
    <dgm:pt modelId="{5497590F-F1AA-4ECF-83CF-3EA2A2F8C495}" type="pres">
      <dgm:prSet presAssocID="{275DB027-560A-48F4-AB74-8425FEC9F7C1}" presName="thickLine" presStyleLbl="alignNode1" presStyleIdx="4" presStyleCnt="8"/>
      <dgm:spPr/>
    </dgm:pt>
    <dgm:pt modelId="{CCD669CD-6AD0-4877-9682-4D3CF2BFB216}" type="pres">
      <dgm:prSet presAssocID="{275DB027-560A-48F4-AB74-8425FEC9F7C1}" presName="horz1" presStyleCnt="0"/>
      <dgm:spPr/>
    </dgm:pt>
    <dgm:pt modelId="{D40A5794-C84F-4A80-9879-860BB755E28B}" type="pres">
      <dgm:prSet presAssocID="{275DB027-560A-48F4-AB74-8425FEC9F7C1}" presName="tx1" presStyleLbl="revTx" presStyleIdx="4" presStyleCnt="8"/>
      <dgm:spPr/>
    </dgm:pt>
    <dgm:pt modelId="{FE0A971C-FFC6-4011-AC4E-808CC37A960B}" type="pres">
      <dgm:prSet presAssocID="{275DB027-560A-48F4-AB74-8425FEC9F7C1}" presName="vert1" presStyleCnt="0"/>
      <dgm:spPr/>
    </dgm:pt>
    <dgm:pt modelId="{30DA95D9-2E66-4563-9C42-E479F69A5990}" type="pres">
      <dgm:prSet presAssocID="{16DD1934-4814-46E5-9B1E-716C00605E3E}" presName="thickLine" presStyleLbl="alignNode1" presStyleIdx="5" presStyleCnt="8"/>
      <dgm:spPr/>
    </dgm:pt>
    <dgm:pt modelId="{940258CF-1F88-4E76-B559-6BD03D9BF55E}" type="pres">
      <dgm:prSet presAssocID="{16DD1934-4814-46E5-9B1E-716C00605E3E}" presName="horz1" presStyleCnt="0"/>
      <dgm:spPr/>
    </dgm:pt>
    <dgm:pt modelId="{CA5A8A00-0122-4F62-933E-9EBDDB1226D7}" type="pres">
      <dgm:prSet presAssocID="{16DD1934-4814-46E5-9B1E-716C00605E3E}" presName="tx1" presStyleLbl="revTx" presStyleIdx="5" presStyleCnt="8"/>
      <dgm:spPr/>
    </dgm:pt>
    <dgm:pt modelId="{ED5578F3-71C3-4132-B3F6-5A8AC2432B4F}" type="pres">
      <dgm:prSet presAssocID="{16DD1934-4814-46E5-9B1E-716C00605E3E}" presName="vert1" presStyleCnt="0"/>
      <dgm:spPr/>
    </dgm:pt>
    <dgm:pt modelId="{355880F4-EF05-4800-892B-ECB4692106FA}" type="pres">
      <dgm:prSet presAssocID="{1DB7203B-7D6D-47F1-9007-E32E82FD3F42}" presName="thickLine" presStyleLbl="alignNode1" presStyleIdx="6" presStyleCnt="8"/>
      <dgm:spPr/>
    </dgm:pt>
    <dgm:pt modelId="{C21AA6A2-B84F-4065-B35F-4E26DD7AC0AC}" type="pres">
      <dgm:prSet presAssocID="{1DB7203B-7D6D-47F1-9007-E32E82FD3F42}" presName="horz1" presStyleCnt="0"/>
      <dgm:spPr/>
    </dgm:pt>
    <dgm:pt modelId="{C13D46ED-1438-4EF4-BB56-03B36A48EABA}" type="pres">
      <dgm:prSet presAssocID="{1DB7203B-7D6D-47F1-9007-E32E82FD3F42}" presName="tx1" presStyleLbl="revTx" presStyleIdx="6" presStyleCnt="8"/>
      <dgm:spPr/>
    </dgm:pt>
    <dgm:pt modelId="{2C04CA60-CBD8-49EE-997B-0157AACF15E3}" type="pres">
      <dgm:prSet presAssocID="{1DB7203B-7D6D-47F1-9007-E32E82FD3F42}" presName="vert1" presStyleCnt="0"/>
      <dgm:spPr/>
    </dgm:pt>
    <dgm:pt modelId="{3A3570AF-ED0F-469A-B6ED-9A0BE3ADEA2D}" type="pres">
      <dgm:prSet presAssocID="{18D5ABFB-CD00-4BD7-87DA-E9FF03655357}" presName="thickLine" presStyleLbl="alignNode1" presStyleIdx="7" presStyleCnt="8"/>
      <dgm:spPr/>
    </dgm:pt>
    <dgm:pt modelId="{643CFDEB-4ED7-4770-A50A-1FCB8AD65E30}" type="pres">
      <dgm:prSet presAssocID="{18D5ABFB-CD00-4BD7-87DA-E9FF03655357}" presName="horz1" presStyleCnt="0"/>
      <dgm:spPr/>
    </dgm:pt>
    <dgm:pt modelId="{609ACE36-23DB-4B47-8983-76FDEAD971A8}" type="pres">
      <dgm:prSet presAssocID="{18D5ABFB-CD00-4BD7-87DA-E9FF03655357}" presName="tx1" presStyleLbl="revTx" presStyleIdx="7" presStyleCnt="8"/>
      <dgm:spPr/>
    </dgm:pt>
    <dgm:pt modelId="{AC581B51-AA92-4652-91EC-FE9BC6B6BF18}" type="pres">
      <dgm:prSet presAssocID="{18D5ABFB-CD00-4BD7-87DA-E9FF03655357}" presName="vert1" presStyleCnt="0"/>
      <dgm:spPr/>
    </dgm:pt>
  </dgm:ptLst>
  <dgm:cxnLst>
    <dgm:cxn modelId="{5AE00F36-96F5-413F-9621-61F228C0C5D3}" srcId="{010404D6-EA05-492A-8179-C7EDC53A8C60}" destId="{16DD1934-4814-46E5-9B1E-716C00605E3E}" srcOrd="5" destOrd="0" parTransId="{55ABB057-3B9B-41E3-BC90-27B3FFDAFFC1}" sibTransId="{DED12511-99BC-4DFC-8C3B-AD3FC06BC4FF}"/>
    <dgm:cxn modelId="{96D11D4D-2247-4850-A744-3BAD0605D292}" srcId="{010404D6-EA05-492A-8179-C7EDC53A8C60}" destId="{18D5ABFB-CD00-4BD7-87DA-E9FF03655357}" srcOrd="7" destOrd="0" parTransId="{D09DB587-4E14-4494-B840-E1B335648DAD}" sibTransId="{8C94288E-6470-41B3-9712-0141B2754D43}"/>
    <dgm:cxn modelId="{826A5054-2853-4AA3-98EB-BAC812CCB7AA}" type="presOf" srcId="{18D5ABFB-CD00-4BD7-87DA-E9FF03655357}" destId="{609ACE36-23DB-4B47-8983-76FDEAD971A8}" srcOrd="0" destOrd="0" presId="urn:microsoft.com/office/officeart/2008/layout/LinedList"/>
    <dgm:cxn modelId="{5E7FC358-818C-4A5E-B0C6-5245F275BBB7}" type="presOf" srcId="{010404D6-EA05-492A-8179-C7EDC53A8C60}" destId="{8B5F04CF-DDD6-4B0F-A641-BEC397EF1774}" srcOrd="0" destOrd="0" presId="urn:microsoft.com/office/officeart/2008/layout/LinedList"/>
    <dgm:cxn modelId="{6542547F-3D64-47EF-8910-3D8779AB0307}" srcId="{010404D6-EA05-492A-8179-C7EDC53A8C60}" destId="{275DB027-560A-48F4-AB74-8425FEC9F7C1}" srcOrd="4" destOrd="0" parTransId="{52884E35-D1A7-4447-8CFE-FF7561C3310E}" sibTransId="{97B61F9B-C4EF-41A1-8059-A53B56323370}"/>
    <dgm:cxn modelId="{AB98E088-1759-4236-B669-5973C0B2F8CD}" srcId="{010404D6-EA05-492A-8179-C7EDC53A8C60}" destId="{CDF67FAD-8702-433B-95DC-B6B4D7350D53}" srcOrd="2" destOrd="0" parTransId="{D561F279-584D-4460-9736-33D783DC8EA2}" sibTransId="{390F8E37-A447-43BC-B772-FAA97253CD40}"/>
    <dgm:cxn modelId="{BD912F8F-2A6F-4B8E-87A1-BF5F8C4E70E2}" type="presOf" srcId="{16DD1934-4814-46E5-9B1E-716C00605E3E}" destId="{CA5A8A00-0122-4F62-933E-9EBDDB1226D7}" srcOrd="0" destOrd="0" presId="urn:microsoft.com/office/officeart/2008/layout/LinedList"/>
    <dgm:cxn modelId="{B1F3E599-866B-41B1-BFB1-07D1F388A20A}" type="presOf" srcId="{1DB7203B-7D6D-47F1-9007-E32E82FD3F42}" destId="{C13D46ED-1438-4EF4-BB56-03B36A48EABA}" srcOrd="0" destOrd="0" presId="urn:microsoft.com/office/officeart/2008/layout/LinedList"/>
    <dgm:cxn modelId="{5DEE6AA3-FBE1-45C7-B4B8-13BB1593CE5C}" type="presOf" srcId="{CDF67FAD-8702-433B-95DC-B6B4D7350D53}" destId="{F3F14568-EB75-400A-B001-4A287F9EE011}" srcOrd="0" destOrd="0" presId="urn:microsoft.com/office/officeart/2008/layout/LinedList"/>
    <dgm:cxn modelId="{914F81A5-F292-4B09-8298-0813BE1C3DAA}" srcId="{010404D6-EA05-492A-8179-C7EDC53A8C60}" destId="{46DAE5FC-E8DF-4A72-9498-157F30EEC130}" srcOrd="1" destOrd="0" parTransId="{6F39343D-C746-418C-8C34-74E81999E5B8}" sibTransId="{83B2DDF4-BE51-41A6-8703-A571FE044F7C}"/>
    <dgm:cxn modelId="{2524ACA8-61BC-4D61-BCFF-8203F4C60267}" type="presOf" srcId="{275DB027-560A-48F4-AB74-8425FEC9F7C1}" destId="{D40A5794-C84F-4A80-9879-860BB755E28B}" srcOrd="0" destOrd="0" presId="urn:microsoft.com/office/officeart/2008/layout/LinedList"/>
    <dgm:cxn modelId="{CE3C9AAB-AB3B-4C5B-9B63-108F63FA1473}" type="presOf" srcId="{46DAE5FC-E8DF-4A72-9498-157F30EEC130}" destId="{C763F0B1-574A-4DA7-ACC8-43399FEB6810}" srcOrd="0" destOrd="0" presId="urn:microsoft.com/office/officeart/2008/layout/LinedList"/>
    <dgm:cxn modelId="{9A6300C4-C96F-4D61-9400-AC6BCC0BB30C}" type="presOf" srcId="{13A94CEC-5F2F-41E8-9D6B-1264030E5769}" destId="{1D0F2ED1-1723-49DC-9E8C-1D2FE032908C}" srcOrd="0" destOrd="0" presId="urn:microsoft.com/office/officeart/2008/layout/LinedList"/>
    <dgm:cxn modelId="{F5C614C6-189B-49B8-9295-B3FBC2774774}" srcId="{010404D6-EA05-492A-8179-C7EDC53A8C60}" destId="{1DB7203B-7D6D-47F1-9007-E32E82FD3F42}" srcOrd="6" destOrd="0" parTransId="{F6D7A304-2344-4031-A809-671C90CB7746}" sibTransId="{91EA47F2-C9D2-44D1-9538-E5EB1A6BA45A}"/>
    <dgm:cxn modelId="{BB2EBDCE-CD5B-4CB6-A1A5-AFD8FC234D2B}" type="presOf" srcId="{F4650D0B-BE5F-4DDF-89A4-AE95DC7DC4B1}" destId="{0E497EB2-3ED7-4B3C-9354-3A7F1D6A4245}" srcOrd="0" destOrd="0" presId="urn:microsoft.com/office/officeart/2008/layout/LinedList"/>
    <dgm:cxn modelId="{92ABE2D4-773D-44B7-A700-617AED4B77FE}" srcId="{010404D6-EA05-492A-8179-C7EDC53A8C60}" destId="{13A94CEC-5F2F-41E8-9D6B-1264030E5769}" srcOrd="0" destOrd="0" parTransId="{2A36B233-CBD1-429E-BAE4-FC943586961F}" sibTransId="{9FE63092-3252-4534-9FF0-790464C9535F}"/>
    <dgm:cxn modelId="{E10B33FC-3BB3-4793-A922-1EED525ECD62}" srcId="{010404D6-EA05-492A-8179-C7EDC53A8C60}" destId="{F4650D0B-BE5F-4DDF-89A4-AE95DC7DC4B1}" srcOrd="3" destOrd="0" parTransId="{201C61A0-CB39-4E6D-A024-681D29112DE4}" sibTransId="{76EE70BB-B8B6-4F99-A10F-0603116DA2D0}"/>
    <dgm:cxn modelId="{F9EB1FA4-3500-4896-878E-E2454CF5DD2F}" type="presParOf" srcId="{8B5F04CF-DDD6-4B0F-A641-BEC397EF1774}" destId="{D7BBA711-346E-4C54-9AC9-A468126C4CAF}" srcOrd="0" destOrd="0" presId="urn:microsoft.com/office/officeart/2008/layout/LinedList"/>
    <dgm:cxn modelId="{DF19C7D1-F534-4DD5-81A3-6C25A511DFB6}" type="presParOf" srcId="{8B5F04CF-DDD6-4B0F-A641-BEC397EF1774}" destId="{E1361C61-5BB1-417E-94F5-EC2120CF9310}" srcOrd="1" destOrd="0" presId="urn:microsoft.com/office/officeart/2008/layout/LinedList"/>
    <dgm:cxn modelId="{72566211-1F21-4224-9054-6316906A5DA0}" type="presParOf" srcId="{E1361C61-5BB1-417E-94F5-EC2120CF9310}" destId="{1D0F2ED1-1723-49DC-9E8C-1D2FE032908C}" srcOrd="0" destOrd="0" presId="urn:microsoft.com/office/officeart/2008/layout/LinedList"/>
    <dgm:cxn modelId="{2EABF38A-4F0A-4BCB-BF48-209D559E48AE}" type="presParOf" srcId="{E1361C61-5BB1-417E-94F5-EC2120CF9310}" destId="{22C61237-CD13-4A1D-9B80-8FF57C00F760}" srcOrd="1" destOrd="0" presId="urn:microsoft.com/office/officeart/2008/layout/LinedList"/>
    <dgm:cxn modelId="{0B6E6811-D73B-42D2-A8B1-B3A516ABAE6B}" type="presParOf" srcId="{8B5F04CF-DDD6-4B0F-A641-BEC397EF1774}" destId="{1C176F14-90A3-44A1-A309-FEFA010A5D47}" srcOrd="2" destOrd="0" presId="urn:microsoft.com/office/officeart/2008/layout/LinedList"/>
    <dgm:cxn modelId="{16E03E2C-EFA7-4307-835F-276D0247DCEA}" type="presParOf" srcId="{8B5F04CF-DDD6-4B0F-A641-BEC397EF1774}" destId="{A7092CD0-426A-43A4-9348-896D4418B72F}" srcOrd="3" destOrd="0" presId="urn:microsoft.com/office/officeart/2008/layout/LinedList"/>
    <dgm:cxn modelId="{92D51449-BB23-419B-9B05-6A79E98580CB}" type="presParOf" srcId="{A7092CD0-426A-43A4-9348-896D4418B72F}" destId="{C763F0B1-574A-4DA7-ACC8-43399FEB6810}" srcOrd="0" destOrd="0" presId="urn:microsoft.com/office/officeart/2008/layout/LinedList"/>
    <dgm:cxn modelId="{0AD0B48B-7697-45AE-B882-555FDA6B9FC6}" type="presParOf" srcId="{A7092CD0-426A-43A4-9348-896D4418B72F}" destId="{53FD4606-E39F-404C-8B01-69DCA3DA8511}" srcOrd="1" destOrd="0" presId="urn:microsoft.com/office/officeart/2008/layout/LinedList"/>
    <dgm:cxn modelId="{859B5355-0B94-4418-B559-CB66B7DDD728}" type="presParOf" srcId="{8B5F04CF-DDD6-4B0F-A641-BEC397EF1774}" destId="{BCA59D7D-88C0-4011-88C1-80CEFD820FFE}" srcOrd="4" destOrd="0" presId="urn:microsoft.com/office/officeart/2008/layout/LinedList"/>
    <dgm:cxn modelId="{CD86813F-E2A5-4FDB-92BD-0AA5E008512E}" type="presParOf" srcId="{8B5F04CF-DDD6-4B0F-A641-BEC397EF1774}" destId="{295C94B2-27A4-4452-BD31-68694BC44111}" srcOrd="5" destOrd="0" presId="urn:microsoft.com/office/officeart/2008/layout/LinedList"/>
    <dgm:cxn modelId="{209AD350-B0DB-45D0-BEC1-03632FE9737C}" type="presParOf" srcId="{295C94B2-27A4-4452-BD31-68694BC44111}" destId="{F3F14568-EB75-400A-B001-4A287F9EE011}" srcOrd="0" destOrd="0" presId="urn:microsoft.com/office/officeart/2008/layout/LinedList"/>
    <dgm:cxn modelId="{49A2D3BE-B534-4C5B-8393-56ECA5C8E7A7}" type="presParOf" srcId="{295C94B2-27A4-4452-BD31-68694BC44111}" destId="{65ED01CF-505E-4FAF-8244-CE4A93B0CA6B}" srcOrd="1" destOrd="0" presId="urn:microsoft.com/office/officeart/2008/layout/LinedList"/>
    <dgm:cxn modelId="{C72B8888-A976-4D34-9656-5A5DC4895253}" type="presParOf" srcId="{8B5F04CF-DDD6-4B0F-A641-BEC397EF1774}" destId="{F37F4211-77F9-4FD1-8F91-0BE35B1FB4D5}" srcOrd="6" destOrd="0" presId="urn:microsoft.com/office/officeart/2008/layout/LinedList"/>
    <dgm:cxn modelId="{EAA3391C-256D-4D2B-803F-84EC23002E3A}" type="presParOf" srcId="{8B5F04CF-DDD6-4B0F-A641-BEC397EF1774}" destId="{B9B5A238-274E-45A7-8F44-6708B065EBB1}" srcOrd="7" destOrd="0" presId="urn:microsoft.com/office/officeart/2008/layout/LinedList"/>
    <dgm:cxn modelId="{6C1A7519-499B-4B39-BE65-58B795F81408}" type="presParOf" srcId="{B9B5A238-274E-45A7-8F44-6708B065EBB1}" destId="{0E497EB2-3ED7-4B3C-9354-3A7F1D6A4245}" srcOrd="0" destOrd="0" presId="urn:microsoft.com/office/officeart/2008/layout/LinedList"/>
    <dgm:cxn modelId="{0F067F05-1B44-420F-BBC4-6F476F4D6318}" type="presParOf" srcId="{B9B5A238-274E-45A7-8F44-6708B065EBB1}" destId="{AB9D90CC-ED48-45B0-A5FE-11D414F34919}" srcOrd="1" destOrd="0" presId="urn:microsoft.com/office/officeart/2008/layout/LinedList"/>
    <dgm:cxn modelId="{8C4C92F1-ED61-4A3A-9E0B-4DF914E824F3}" type="presParOf" srcId="{8B5F04CF-DDD6-4B0F-A641-BEC397EF1774}" destId="{5497590F-F1AA-4ECF-83CF-3EA2A2F8C495}" srcOrd="8" destOrd="0" presId="urn:microsoft.com/office/officeart/2008/layout/LinedList"/>
    <dgm:cxn modelId="{76EF8C51-2CC9-43C7-A1BF-962C7D1BFE00}" type="presParOf" srcId="{8B5F04CF-DDD6-4B0F-A641-BEC397EF1774}" destId="{CCD669CD-6AD0-4877-9682-4D3CF2BFB216}" srcOrd="9" destOrd="0" presId="urn:microsoft.com/office/officeart/2008/layout/LinedList"/>
    <dgm:cxn modelId="{41D40411-4562-4069-8972-7037A23C59F2}" type="presParOf" srcId="{CCD669CD-6AD0-4877-9682-4D3CF2BFB216}" destId="{D40A5794-C84F-4A80-9879-860BB755E28B}" srcOrd="0" destOrd="0" presId="urn:microsoft.com/office/officeart/2008/layout/LinedList"/>
    <dgm:cxn modelId="{969E63DA-89A6-4E67-A623-8C845AE24C9C}" type="presParOf" srcId="{CCD669CD-6AD0-4877-9682-4D3CF2BFB216}" destId="{FE0A971C-FFC6-4011-AC4E-808CC37A960B}" srcOrd="1" destOrd="0" presId="urn:microsoft.com/office/officeart/2008/layout/LinedList"/>
    <dgm:cxn modelId="{BFCDD0D2-A1BE-433F-9E31-F0B54A309EF0}" type="presParOf" srcId="{8B5F04CF-DDD6-4B0F-A641-BEC397EF1774}" destId="{30DA95D9-2E66-4563-9C42-E479F69A5990}" srcOrd="10" destOrd="0" presId="urn:microsoft.com/office/officeart/2008/layout/LinedList"/>
    <dgm:cxn modelId="{7EC2C3C9-93BF-4E0F-9AAD-3D002844979D}" type="presParOf" srcId="{8B5F04CF-DDD6-4B0F-A641-BEC397EF1774}" destId="{940258CF-1F88-4E76-B559-6BD03D9BF55E}" srcOrd="11" destOrd="0" presId="urn:microsoft.com/office/officeart/2008/layout/LinedList"/>
    <dgm:cxn modelId="{689B7D68-BE66-437C-8183-7A771F825011}" type="presParOf" srcId="{940258CF-1F88-4E76-B559-6BD03D9BF55E}" destId="{CA5A8A00-0122-4F62-933E-9EBDDB1226D7}" srcOrd="0" destOrd="0" presId="urn:microsoft.com/office/officeart/2008/layout/LinedList"/>
    <dgm:cxn modelId="{2C50A289-74AF-4E9C-8E84-D5475C66D421}" type="presParOf" srcId="{940258CF-1F88-4E76-B559-6BD03D9BF55E}" destId="{ED5578F3-71C3-4132-B3F6-5A8AC2432B4F}" srcOrd="1" destOrd="0" presId="urn:microsoft.com/office/officeart/2008/layout/LinedList"/>
    <dgm:cxn modelId="{1AA5DD24-11F2-48F7-AD69-46CF01732C07}" type="presParOf" srcId="{8B5F04CF-DDD6-4B0F-A641-BEC397EF1774}" destId="{355880F4-EF05-4800-892B-ECB4692106FA}" srcOrd="12" destOrd="0" presId="urn:microsoft.com/office/officeart/2008/layout/LinedList"/>
    <dgm:cxn modelId="{5A2F70FD-FBC8-47D1-8BC6-93BC0D2C359B}" type="presParOf" srcId="{8B5F04CF-DDD6-4B0F-A641-BEC397EF1774}" destId="{C21AA6A2-B84F-4065-B35F-4E26DD7AC0AC}" srcOrd="13" destOrd="0" presId="urn:microsoft.com/office/officeart/2008/layout/LinedList"/>
    <dgm:cxn modelId="{86E5090D-5EB2-421D-A8DE-1FC6E85F411C}" type="presParOf" srcId="{C21AA6A2-B84F-4065-B35F-4E26DD7AC0AC}" destId="{C13D46ED-1438-4EF4-BB56-03B36A48EABA}" srcOrd="0" destOrd="0" presId="urn:microsoft.com/office/officeart/2008/layout/LinedList"/>
    <dgm:cxn modelId="{6F8C4B6D-2258-4702-A46D-762D330787D9}" type="presParOf" srcId="{C21AA6A2-B84F-4065-B35F-4E26DD7AC0AC}" destId="{2C04CA60-CBD8-49EE-997B-0157AACF15E3}" srcOrd="1" destOrd="0" presId="urn:microsoft.com/office/officeart/2008/layout/LinedList"/>
    <dgm:cxn modelId="{5799C7C3-9B69-4353-BF32-AAC5B644256C}" type="presParOf" srcId="{8B5F04CF-DDD6-4B0F-A641-BEC397EF1774}" destId="{3A3570AF-ED0F-469A-B6ED-9A0BE3ADEA2D}" srcOrd="14" destOrd="0" presId="urn:microsoft.com/office/officeart/2008/layout/LinedList"/>
    <dgm:cxn modelId="{C098E9A9-F19D-43A6-A203-C0CFE76F94E5}" type="presParOf" srcId="{8B5F04CF-DDD6-4B0F-A641-BEC397EF1774}" destId="{643CFDEB-4ED7-4770-A50A-1FCB8AD65E30}" srcOrd="15" destOrd="0" presId="urn:microsoft.com/office/officeart/2008/layout/LinedList"/>
    <dgm:cxn modelId="{A426ECFD-1FD6-4D85-81DD-0E44097E3BB4}" type="presParOf" srcId="{643CFDEB-4ED7-4770-A50A-1FCB8AD65E30}" destId="{609ACE36-23DB-4B47-8983-76FDEAD971A8}" srcOrd="0" destOrd="0" presId="urn:microsoft.com/office/officeart/2008/layout/LinedList"/>
    <dgm:cxn modelId="{1B226EE9-CC74-42B6-A64F-3ACDDBB80831}" type="presParOf" srcId="{643CFDEB-4ED7-4770-A50A-1FCB8AD65E30}" destId="{AC581B51-AA92-4652-91EC-FE9BC6B6BF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31FA9-D249-43BB-9980-068C3CAC26A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72992D33-D211-42DD-A34D-C549E8A9B225}">
      <dgm:prSet/>
      <dgm:spPr/>
      <dgm:t>
        <a:bodyPr/>
        <a:lstStyle/>
        <a:p>
          <a:pPr algn="ctr">
            <a:lnSpc>
              <a:spcPct val="100000"/>
            </a:lnSpc>
            <a:spcAft>
              <a:spcPts val="0"/>
            </a:spcAft>
          </a:pPr>
          <a:r>
            <a:rPr lang="en-US" b="1" cap="small" baseline="0"/>
            <a:t>Being treated with </a:t>
          </a:r>
        </a:p>
        <a:p>
          <a:pPr algn="ctr">
            <a:lnSpc>
              <a:spcPct val="100000"/>
            </a:lnSpc>
            <a:spcAft>
              <a:spcPts val="0"/>
            </a:spcAft>
          </a:pPr>
          <a:r>
            <a:rPr lang="en-US" b="1" cap="small" baseline="0"/>
            <a:t>dignity and respect.</a:t>
          </a:r>
          <a:endParaRPr lang="en-US" b="1" cap="small" baseline="0" dirty="0"/>
        </a:p>
      </dgm:t>
    </dgm:pt>
    <dgm:pt modelId="{C47A0392-FB17-4D4D-8688-E987596682DD}" type="parTrans" cxnId="{7079A77E-6E0E-438A-909A-0F4D218BDD27}">
      <dgm:prSet/>
      <dgm:spPr/>
      <dgm:t>
        <a:bodyPr/>
        <a:lstStyle/>
        <a:p>
          <a:pPr algn="ctr"/>
          <a:endParaRPr lang="en-US" b="1"/>
        </a:p>
      </dgm:t>
    </dgm:pt>
    <dgm:pt modelId="{B05CAC3F-EB38-4572-91E4-535B74086559}" type="sibTrans" cxnId="{7079A77E-6E0E-438A-909A-0F4D218BDD27}">
      <dgm:prSet/>
      <dgm:spPr/>
      <dgm:t>
        <a:bodyPr/>
        <a:lstStyle/>
        <a:p>
          <a:pPr algn="ctr"/>
          <a:endParaRPr lang="en-US" b="1"/>
        </a:p>
      </dgm:t>
    </dgm:pt>
    <dgm:pt modelId="{F88A53CC-D3E5-4981-9F58-115FEA797D13}">
      <dgm:prSet/>
      <dgm:spPr/>
      <dgm:t>
        <a:bodyPr/>
        <a:lstStyle/>
        <a:p>
          <a:pPr algn="ctr"/>
          <a:r>
            <a:rPr lang="en-US" b="1" cap="small" baseline="0"/>
            <a:t>Humane, person-centered care and treatment provided in a safe environment. </a:t>
          </a:r>
          <a:endParaRPr lang="en-US" b="1" cap="small" baseline="0" dirty="0"/>
        </a:p>
      </dgm:t>
    </dgm:pt>
    <dgm:pt modelId="{D5761933-ED94-4DF8-8153-CD860333CCC4}" type="parTrans" cxnId="{1292DFEB-DE6C-4FD1-9AFB-4269E1E35BBA}">
      <dgm:prSet/>
      <dgm:spPr/>
      <dgm:t>
        <a:bodyPr/>
        <a:lstStyle/>
        <a:p>
          <a:pPr algn="ctr"/>
          <a:endParaRPr lang="en-US" b="1"/>
        </a:p>
      </dgm:t>
    </dgm:pt>
    <dgm:pt modelId="{16EF8B0B-7751-47C2-B148-5C7615F95F57}" type="sibTrans" cxnId="{1292DFEB-DE6C-4FD1-9AFB-4269E1E35BBA}">
      <dgm:prSet/>
      <dgm:spPr/>
      <dgm:t>
        <a:bodyPr/>
        <a:lstStyle/>
        <a:p>
          <a:pPr algn="ctr"/>
          <a:endParaRPr lang="en-US" b="1"/>
        </a:p>
      </dgm:t>
    </dgm:pt>
    <dgm:pt modelId="{E2CD51C3-C937-4121-9664-EB7A469CDA60}">
      <dgm:prSet/>
      <dgm:spPr/>
      <dgm:t>
        <a:bodyPr/>
        <a:lstStyle/>
        <a:p>
          <a:pPr algn="ctr"/>
          <a:r>
            <a:rPr lang="en-US" b="1" cap="small" baseline="0" dirty="0"/>
            <a:t>Freedom from physical, sexual, verbal, and emotional abuse.</a:t>
          </a:r>
        </a:p>
      </dgm:t>
    </dgm:pt>
    <dgm:pt modelId="{6519064A-AC6A-4A27-AF90-5E08A59077FE}" type="parTrans" cxnId="{33A40988-0DF3-49F1-A47D-EE6193D1DBBF}">
      <dgm:prSet/>
      <dgm:spPr/>
      <dgm:t>
        <a:bodyPr/>
        <a:lstStyle/>
        <a:p>
          <a:pPr algn="ctr"/>
          <a:endParaRPr lang="en-US" b="1"/>
        </a:p>
      </dgm:t>
    </dgm:pt>
    <dgm:pt modelId="{28A49E6A-9C69-4C4C-B5BF-D14CECBA174E}" type="sibTrans" cxnId="{33A40988-0DF3-49F1-A47D-EE6193D1DBBF}">
      <dgm:prSet/>
      <dgm:spPr/>
      <dgm:t>
        <a:bodyPr/>
        <a:lstStyle/>
        <a:p>
          <a:pPr algn="ctr"/>
          <a:endParaRPr lang="en-US" b="1"/>
        </a:p>
      </dgm:t>
    </dgm:pt>
    <dgm:pt modelId="{AA7A1969-F4A7-4641-8B05-49D4C11E4541}" type="pres">
      <dgm:prSet presAssocID="{A2431FA9-D249-43BB-9980-068C3CAC26A2}" presName="linear" presStyleCnt="0">
        <dgm:presLayoutVars>
          <dgm:animLvl val="lvl"/>
          <dgm:resizeHandles val="exact"/>
        </dgm:presLayoutVars>
      </dgm:prSet>
      <dgm:spPr/>
    </dgm:pt>
    <dgm:pt modelId="{A22F83A6-C227-4304-8E4D-BB2E27E723D2}" type="pres">
      <dgm:prSet presAssocID="{72992D33-D211-42DD-A34D-C549E8A9B225}" presName="parentText" presStyleLbl="node1" presStyleIdx="0" presStyleCnt="3" custLinFactNeighborY="-6643">
        <dgm:presLayoutVars>
          <dgm:chMax val="0"/>
          <dgm:bulletEnabled val="1"/>
        </dgm:presLayoutVars>
      </dgm:prSet>
      <dgm:spPr/>
    </dgm:pt>
    <dgm:pt modelId="{D9456791-94C3-4EDE-AC3D-EEF6FBE8B038}" type="pres">
      <dgm:prSet presAssocID="{B05CAC3F-EB38-4572-91E4-535B74086559}" presName="spacer" presStyleCnt="0"/>
      <dgm:spPr/>
    </dgm:pt>
    <dgm:pt modelId="{A12F00C6-9CF4-4B51-8B65-6AF9EF2C441A}" type="pres">
      <dgm:prSet presAssocID="{F88A53CC-D3E5-4981-9F58-115FEA797D13}" presName="parentText" presStyleLbl="node1" presStyleIdx="1" presStyleCnt="3" custLinFactNeighborY="-48146">
        <dgm:presLayoutVars>
          <dgm:chMax val="0"/>
          <dgm:bulletEnabled val="1"/>
        </dgm:presLayoutVars>
      </dgm:prSet>
      <dgm:spPr/>
    </dgm:pt>
    <dgm:pt modelId="{D3405010-B3DB-43DC-A960-02F586E7A4E8}" type="pres">
      <dgm:prSet presAssocID="{16EF8B0B-7751-47C2-B148-5C7615F95F57}" presName="spacer" presStyleCnt="0"/>
      <dgm:spPr/>
    </dgm:pt>
    <dgm:pt modelId="{5C227C70-2F36-4927-A157-8900ABDE4397}" type="pres">
      <dgm:prSet presAssocID="{E2CD51C3-C937-4121-9664-EB7A469CDA60}" presName="parentText" presStyleLbl="node1" presStyleIdx="2" presStyleCnt="3" custLinFactNeighborY="-89649">
        <dgm:presLayoutVars>
          <dgm:chMax val="0"/>
          <dgm:bulletEnabled val="1"/>
        </dgm:presLayoutVars>
      </dgm:prSet>
      <dgm:spPr/>
    </dgm:pt>
  </dgm:ptLst>
  <dgm:cxnLst>
    <dgm:cxn modelId="{39D94D3D-2189-4FBE-805E-A6B7C379DE02}" type="presOf" srcId="{E2CD51C3-C937-4121-9664-EB7A469CDA60}" destId="{5C227C70-2F36-4927-A157-8900ABDE4397}" srcOrd="0" destOrd="0" presId="urn:microsoft.com/office/officeart/2005/8/layout/vList2"/>
    <dgm:cxn modelId="{431ECE6D-9597-4D29-BB93-A61FF3E53CA8}" type="presOf" srcId="{72992D33-D211-42DD-A34D-C549E8A9B225}" destId="{A22F83A6-C227-4304-8E4D-BB2E27E723D2}" srcOrd="0" destOrd="0" presId="urn:microsoft.com/office/officeart/2005/8/layout/vList2"/>
    <dgm:cxn modelId="{7079A77E-6E0E-438A-909A-0F4D218BDD27}" srcId="{A2431FA9-D249-43BB-9980-068C3CAC26A2}" destId="{72992D33-D211-42DD-A34D-C549E8A9B225}" srcOrd="0" destOrd="0" parTransId="{C47A0392-FB17-4D4D-8688-E987596682DD}" sibTransId="{B05CAC3F-EB38-4572-91E4-535B74086559}"/>
    <dgm:cxn modelId="{33A40988-0DF3-49F1-A47D-EE6193D1DBBF}" srcId="{A2431FA9-D249-43BB-9980-068C3CAC26A2}" destId="{E2CD51C3-C937-4121-9664-EB7A469CDA60}" srcOrd="2" destOrd="0" parTransId="{6519064A-AC6A-4A27-AF90-5E08A59077FE}" sibTransId="{28A49E6A-9C69-4C4C-B5BF-D14CECBA174E}"/>
    <dgm:cxn modelId="{F7A22B96-E896-4E81-A447-AF8AB80D9652}" type="presOf" srcId="{A2431FA9-D249-43BB-9980-068C3CAC26A2}" destId="{AA7A1969-F4A7-4641-8B05-49D4C11E4541}" srcOrd="0" destOrd="0" presId="urn:microsoft.com/office/officeart/2005/8/layout/vList2"/>
    <dgm:cxn modelId="{1292DFEB-DE6C-4FD1-9AFB-4269E1E35BBA}" srcId="{A2431FA9-D249-43BB-9980-068C3CAC26A2}" destId="{F88A53CC-D3E5-4981-9F58-115FEA797D13}" srcOrd="1" destOrd="0" parTransId="{D5761933-ED94-4DF8-8153-CD860333CCC4}" sibTransId="{16EF8B0B-7751-47C2-B148-5C7615F95F57}"/>
    <dgm:cxn modelId="{9DAEC1F7-19D5-4B14-B9BC-F9C9E2F76613}" type="presOf" srcId="{F88A53CC-D3E5-4981-9F58-115FEA797D13}" destId="{A12F00C6-9CF4-4B51-8B65-6AF9EF2C441A}" srcOrd="0" destOrd="0" presId="urn:microsoft.com/office/officeart/2005/8/layout/vList2"/>
    <dgm:cxn modelId="{8E71DA79-6952-40D7-A5D8-2F4806EE251E}" type="presParOf" srcId="{AA7A1969-F4A7-4641-8B05-49D4C11E4541}" destId="{A22F83A6-C227-4304-8E4D-BB2E27E723D2}" srcOrd="0" destOrd="0" presId="urn:microsoft.com/office/officeart/2005/8/layout/vList2"/>
    <dgm:cxn modelId="{205184AB-D8E8-43F6-93EB-B98D85FADC05}" type="presParOf" srcId="{AA7A1969-F4A7-4641-8B05-49D4C11E4541}" destId="{D9456791-94C3-4EDE-AC3D-EEF6FBE8B038}" srcOrd="1" destOrd="0" presId="urn:microsoft.com/office/officeart/2005/8/layout/vList2"/>
    <dgm:cxn modelId="{0B2A68E0-E3E4-468B-A067-66B87EF989F2}" type="presParOf" srcId="{AA7A1969-F4A7-4641-8B05-49D4C11E4541}" destId="{A12F00C6-9CF4-4B51-8B65-6AF9EF2C441A}" srcOrd="2" destOrd="0" presId="urn:microsoft.com/office/officeart/2005/8/layout/vList2"/>
    <dgm:cxn modelId="{9D792FD8-F64D-4BCF-B9EF-92A75154C229}" type="presParOf" srcId="{AA7A1969-F4A7-4641-8B05-49D4C11E4541}" destId="{D3405010-B3DB-43DC-A960-02F586E7A4E8}" srcOrd="3" destOrd="0" presId="urn:microsoft.com/office/officeart/2005/8/layout/vList2"/>
    <dgm:cxn modelId="{C01F9B7B-1864-4F75-A232-99F554F3D04C}" type="presParOf" srcId="{AA7A1969-F4A7-4641-8B05-49D4C11E4541}" destId="{5C227C70-2F36-4927-A157-8900ABDE4397}"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2FE39F-DAA8-4B51-A27D-E6AC00A0C5C2}" type="doc">
      <dgm:prSet loTypeId="urn:microsoft.com/office/officeart/2005/8/layout/lProcess3" loCatId="process" qsTypeId="urn:microsoft.com/office/officeart/2005/8/quickstyle/simple2" qsCatId="simple" csTypeId="urn:microsoft.com/office/officeart/2005/8/colors/accent0_2" csCatId="mainScheme" phldr="1"/>
      <dgm:spPr/>
    </dgm:pt>
    <dgm:pt modelId="{A9CFA0AC-48E2-4240-81BA-D00685073447}">
      <dgm:prSet phldrT="[Text]" custT="1"/>
      <dgm:spPr>
        <a:scene3d>
          <a:camera prst="orthographicFront"/>
          <a:lightRig rig="threePt" dir="t"/>
        </a:scene3d>
        <a:sp3d>
          <a:bevelT w="165100" prst="coolSlant"/>
        </a:sp3d>
      </dgm:spPr>
      <dgm:t>
        <a:bodyPr/>
        <a:lstStyle/>
        <a:p>
          <a:r>
            <a:rPr lang="en-US" sz="1800" b="1" dirty="0">
              <a:latin typeface="Arial" panose="020B0604020202020204" pitchFamily="34" charset="0"/>
              <a:cs typeface="Arial" panose="020B0604020202020204" pitchFamily="34" charset="0"/>
            </a:rPr>
            <a:t>Freedom of Choice</a:t>
          </a:r>
        </a:p>
      </dgm:t>
    </dgm:pt>
    <dgm:pt modelId="{BE34B5F3-A646-425C-A4A8-EB7E171A954F}" type="parTrans" cxnId="{F8F45BAA-4701-4DF9-A55F-457B18A17104}">
      <dgm:prSet/>
      <dgm:spPr/>
      <dgm:t>
        <a:bodyPr/>
        <a:lstStyle/>
        <a:p>
          <a:endParaRPr lang="en-US" sz="1800" b="1">
            <a:latin typeface="Arial" panose="020B0604020202020204" pitchFamily="34" charset="0"/>
            <a:cs typeface="Arial" panose="020B0604020202020204" pitchFamily="34" charset="0"/>
          </a:endParaRPr>
        </a:p>
      </dgm:t>
    </dgm:pt>
    <dgm:pt modelId="{6A213446-70DA-44EE-9FA2-BBABCCB43689}" type="sibTrans" cxnId="{F8F45BAA-4701-4DF9-A55F-457B18A17104}">
      <dgm:prSet/>
      <dgm:spPr/>
      <dgm:t>
        <a:bodyPr/>
        <a:lstStyle/>
        <a:p>
          <a:endParaRPr lang="en-US" sz="1800" b="1">
            <a:latin typeface="Arial" panose="020B0604020202020204" pitchFamily="34" charset="0"/>
            <a:cs typeface="Arial" panose="020B0604020202020204" pitchFamily="34" charset="0"/>
          </a:endParaRPr>
        </a:p>
      </dgm:t>
    </dgm:pt>
    <dgm:pt modelId="{A6E06898-DA2B-4928-A8A9-33D331652297}">
      <dgm:prSet phldrT="[Text]" custT="1"/>
      <dgm:spPr>
        <a:scene3d>
          <a:camera prst="orthographicFront"/>
          <a:lightRig rig="threePt" dir="t"/>
        </a:scene3d>
        <a:sp3d>
          <a:bevelT w="165100" prst="coolSlant"/>
        </a:sp3d>
      </dgm:spPr>
      <dgm:t>
        <a:bodyPr/>
        <a:lstStyle/>
        <a:p>
          <a:r>
            <a:rPr lang="en-US" sz="1800" b="1" dirty="0">
              <a:latin typeface="Arial" panose="020B0604020202020204" pitchFamily="34" charset="0"/>
              <a:cs typeface="Arial" panose="020B0604020202020204" pitchFamily="34" charset="0"/>
            </a:rPr>
            <a:t>Least Restrictive Services</a:t>
          </a:r>
        </a:p>
      </dgm:t>
    </dgm:pt>
    <dgm:pt modelId="{5E5C6983-F51A-4358-9516-95680F20906F}" type="parTrans" cxnId="{C7DC6663-8442-4830-8820-585A0E846563}">
      <dgm:prSet/>
      <dgm:spPr/>
      <dgm:t>
        <a:bodyPr/>
        <a:lstStyle/>
        <a:p>
          <a:endParaRPr lang="en-US" sz="1800" b="1">
            <a:latin typeface="Arial" panose="020B0604020202020204" pitchFamily="34" charset="0"/>
            <a:cs typeface="Arial" panose="020B0604020202020204" pitchFamily="34" charset="0"/>
          </a:endParaRPr>
        </a:p>
      </dgm:t>
    </dgm:pt>
    <dgm:pt modelId="{9E6D1416-9D4C-45CA-A01B-EA1DB06E4508}" type="sibTrans" cxnId="{C7DC6663-8442-4830-8820-585A0E846563}">
      <dgm:prSet/>
      <dgm:spPr/>
      <dgm:t>
        <a:bodyPr/>
        <a:lstStyle/>
        <a:p>
          <a:endParaRPr lang="en-US" sz="1800" b="1">
            <a:latin typeface="Arial" panose="020B0604020202020204" pitchFamily="34" charset="0"/>
            <a:cs typeface="Arial" panose="020B0604020202020204" pitchFamily="34" charset="0"/>
          </a:endParaRPr>
        </a:p>
      </dgm:t>
    </dgm:pt>
    <dgm:pt modelId="{135BAC4D-38BA-4390-96CE-53CBA6E133AE}">
      <dgm:prSet phldrT="[Text]" custT="1"/>
      <dgm:spPr>
        <a:scene3d>
          <a:camera prst="orthographicFront"/>
          <a:lightRig rig="threePt" dir="t"/>
        </a:scene3d>
        <a:sp3d>
          <a:bevelT w="165100" prst="coolSlant"/>
        </a:sp3d>
      </dgm:spPr>
      <dgm:t>
        <a:bodyPr/>
        <a:lstStyle/>
        <a:p>
          <a:r>
            <a:rPr lang="en-US" sz="1800" b="1" dirty="0">
              <a:latin typeface="Arial" panose="020B0604020202020204" pitchFamily="34" charset="0"/>
              <a:cs typeface="Arial" panose="020B0604020202020204" pitchFamily="34" charset="0"/>
            </a:rPr>
            <a:t>Wellness Opportunities (per hospital policy)</a:t>
          </a:r>
        </a:p>
      </dgm:t>
    </dgm:pt>
    <dgm:pt modelId="{66FEAD3B-CAB8-4F25-9609-416A5BA0A91B}" type="parTrans" cxnId="{182536D6-BD9C-451D-8BFB-226C2689F9C1}">
      <dgm:prSet/>
      <dgm:spPr/>
      <dgm:t>
        <a:bodyPr/>
        <a:lstStyle/>
        <a:p>
          <a:endParaRPr lang="en-US" sz="1800" b="1">
            <a:latin typeface="Arial" panose="020B0604020202020204" pitchFamily="34" charset="0"/>
            <a:cs typeface="Arial" panose="020B0604020202020204" pitchFamily="34" charset="0"/>
          </a:endParaRPr>
        </a:p>
      </dgm:t>
    </dgm:pt>
    <dgm:pt modelId="{D0303EE3-C146-4E2D-8CF3-D10BF46442CD}" type="sibTrans" cxnId="{182536D6-BD9C-451D-8BFB-226C2689F9C1}">
      <dgm:prSet/>
      <dgm:spPr/>
      <dgm:t>
        <a:bodyPr/>
        <a:lstStyle/>
        <a:p>
          <a:endParaRPr lang="en-US" sz="1800" b="1">
            <a:latin typeface="Arial" panose="020B0604020202020204" pitchFamily="34" charset="0"/>
            <a:cs typeface="Arial" panose="020B0604020202020204" pitchFamily="34" charset="0"/>
          </a:endParaRPr>
        </a:p>
      </dgm:t>
    </dgm:pt>
    <dgm:pt modelId="{F6EAFA80-C98F-4C6D-8368-EBF6008FDEE4}">
      <dgm:prSet phldrT="[Text]" custT="1"/>
      <dgm:spPr>
        <a:scene3d>
          <a:camera prst="orthographicFront"/>
          <a:lightRig rig="threePt" dir="t"/>
        </a:scene3d>
        <a:sp3d>
          <a:bevelT w="165100" prst="coolSlant"/>
        </a:sp3d>
      </dgm:spPr>
      <dgm:t>
        <a:bodyPr/>
        <a:lstStyle/>
        <a:p>
          <a:r>
            <a:rPr lang="en-US" altLang="en-US" sz="1800" b="1" dirty="0">
              <a:latin typeface="Arial" panose="020B0604020202020204" pitchFamily="34" charset="0"/>
              <a:cs typeface="Arial" panose="020B0604020202020204" pitchFamily="34" charset="0"/>
            </a:rPr>
            <a:t>The opportunity to engage in person-centered treatment consistent with the person's individual desires</a:t>
          </a:r>
          <a:endParaRPr lang="en-US" sz="1800" b="1" dirty="0">
            <a:latin typeface="Arial" panose="020B0604020202020204" pitchFamily="34" charset="0"/>
            <a:cs typeface="Arial" panose="020B0604020202020204" pitchFamily="34" charset="0"/>
          </a:endParaRPr>
        </a:p>
      </dgm:t>
    </dgm:pt>
    <dgm:pt modelId="{267D2B6B-A801-4F3C-89B3-E5D630491DB1}" type="parTrans" cxnId="{DB18792E-2DAB-40D7-90BA-43DF9E2A6E4A}">
      <dgm:prSet/>
      <dgm:spPr/>
      <dgm:t>
        <a:bodyPr/>
        <a:lstStyle/>
        <a:p>
          <a:endParaRPr lang="en-US" sz="1800" b="1">
            <a:latin typeface="Arial" panose="020B0604020202020204" pitchFamily="34" charset="0"/>
            <a:cs typeface="Arial" panose="020B0604020202020204" pitchFamily="34" charset="0"/>
          </a:endParaRPr>
        </a:p>
      </dgm:t>
    </dgm:pt>
    <dgm:pt modelId="{78EA2BF4-BC4F-4CEC-88CD-D39890D100BA}" type="sibTrans" cxnId="{DB18792E-2DAB-40D7-90BA-43DF9E2A6E4A}">
      <dgm:prSet/>
      <dgm:spPr/>
      <dgm:t>
        <a:bodyPr/>
        <a:lstStyle/>
        <a:p>
          <a:endParaRPr lang="en-US" sz="1800" b="1">
            <a:latin typeface="Arial" panose="020B0604020202020204" pitchFamily="34" charset="0"/>
            <a:cs typeface="Arial" panose="020B0604020202020204" pitchFamily="34" charset="0"/>
          </a:endParaRPr>
        </a:p>
      </dgm:t>
    </dgm:pt>
    <dgm:pt modelId="{F6129436-B4C9-4FFC-A074-5814CFF69A07}" type="pres">
      <dgm:prSet presAssocID="{C52FE39F-DAA8-4B51-A27D-E6AC00A0C5C2}" presName="Name0" presStyleCnt="0">
        <dgm:presLayoutVars>
          <dgm:chPref val="3"/>
          <dgm:dir/>
          <dgm:animLvl val="lvl"/>
          <dgm:resizeHandles/>
        </dgm:presLayoutVars>
      </dgm:prSet>
      <dgm:spPr/>
    </dgm:pt>
    <dgm:pt modelId="{3395228F-AB8D-452B-B6CA-24EF86AD8CEB}" type="pres">
      <dgm:prSet presAssocID="{A9CFA0AC-48E2-4240-81BA-D00685073447}" presName="horFlow" presStyleCnt="0"/>
      <dgm:spPr>
        <a:scene3d>
          <a:camera prst="orthographicFront"/>
          <a:lightRig rig="threePt" dir="t"/>
        </a:scene3d>
        <a:sp3d>
          <a:bevelT w="165100" prst="coolSlant"/>
        </a:sp3d>
      </dgm:spPr>
    </dgm:pt>
    <dgm:pt modelId="{7A89960B-6656-4AD1-97FA-2E7343273C8E}" type="pres">
      <dgm:prSet presAssocID="{A9CFA0AC-48E2-4240-81BA-D00685073447}" presName="bigChev" presStyleLbl="node1" presStyleIdx="0" presStyleCnt="4" custScaleX="197308"/>
      <dgm:spPr/>
    </dgm:pt>
    <dgm:pt modelId="{D8BE45EE-D5C6-4FFF-9B4F-40224695FF77}" type="pres">
      <dgm:prSet presAssocID="{A9CFA0AC-48E2-4240-81BA-D00685073447}" presName="vSp" presStyleCnt="0"/>
      <dgm:spPr>
        <a:scene3d>
          <a:camera prst="orthographicFront"/>
          <a:lightRig rig="threePt" dir="t"/>
        </a:scene3d>
        <a:sp3d>
          <a:bevelT w="165100" prst="coolSlant"/>
        </a:sp3d>
      </dgm:spPr>
    </dgm:pt>
    <dgm:pt modelId="{1ADF31F0-D66E-4B9C-ADF4-14BDF2E3D848}" type="pres">
      <dgm:prSet presAssocID="{A6E06898-DA2B-4928-A8A9-33D331652297}" presName="horFlow" presStyleCnt="0"/>
      <dgm:spPr>
        <a:scene3d>
          <a:camera prst="orthographicFront"/>
          <a:lightRig rig="threePt" dir="t"/>
        </a:scene3d>
        <a:sp3d>
          <a:bevelT w="165100" prst="coolSlant"/>
        </a:sp3d>
      </dgm:spPr>
    </dgm:pt>
    <dgm:pt modelId="{29077AD9-6D20-4F97-910D-CE70F890E256}" type="pres">
      <dgm:prSet presAssocID="{A6E06898-DA2B-4928-A8A9-33D331652297}" presName="bigChev" presStyleLbl="node1" presStyleIdx="1" presStyleCnt="4" custScaleX="194059"/>
      <dgm:spPr/>
    </dgm:pt>
    <dgm:pt modelId="{4649BFB0-74A7-4482-93BB-28191216D52D}" type="pres">
      <dgm:prSet presAssocID="{A6E06898-DA2B-4928-A8A9-33D331652297}" presName="vSp" presStyleCnt="0"/>
      <dgm:spPr>
        <a:scene3d>
          <a:camera prst="orthographicFront"/>
          <a:lightRig rig="threePt" dir="t"/>
        </a:scene3d>
        <a:sp3d>
          <a:bevelT w="165100" prst="coolSlant"/>
        </a:sp3d>
      </dgm:spPr>
    </dgm:pt>
    <dgm:pt modelId="{0EFC2ADD-AC44-4965-92A8-E665957D28AB}" type="pres">
      <dgm:prSet presAssocID="{135BAC4D-38BA-4390-96CE-53CBA6E133AE}" presName="horFlow" presStyleCnt="0"/>
      <dgm:spPr>
        <a:scene3d>
          <a:camera prst="orthographicFront"/>
          <a:lightRig rig="threePt" dir="t"/>
        </a:scene3d>
        <a:sp3d>
          <a:bevelT w="165100" prst="coolSlant"/>
        </a:sp3d>
      </dgm:spPr>
    </dgm:pt>
    <dgm:pt modelId="{237870CA-C2C7-4D0D-ACD0-A5D1690177AB}" type="pres">
      <dgm:prSet presAssocID="{135BAC4D-38BA-4390-96CE-53CBA6E133AE}" presName="bigChev" presStyleLbl="node1" presStyleIdx="2" presStyleCnt="4" custScaleX="198001"/>
      <dgm:spPr/>
    </dgm:pt>
    <dgm:pt modelId="{50BE68F4-25A3-41F8-80EC-A08C70BBAD62}" type="pres">
      <dgm:prSet presAssocID="{135BAC4D-38BA-4390-96CE-53CBA6E133AE}" presName="vSp" presStyleCnt="0"/>
      <dgm:spPr>
        <a:scene3d>
          <a:camera prst="orthographicFront"/>
          <a:lightRig rig="threePt" dir="t"/>
        </a:scene3d>
        <a:sp3d>
          <a:bevelT w="165100" prst="coolSlant"/>
        </a:sp3d>
      </dgm:spPr>
    </dgm:pt>
    <dgm:pt modelId="{E8C21628-0667-4722-ABCE-9741C1FAD4B9}" type="pres">
      <dgm:prSet presAssocID="{F6EAFA80-C98F-4C6D-8368-EBF6008FDEE4}" presName="horFlow" presStyleCnt="0"/>
      <dgm:spPr>
        <a:scene3d>
          <a:camera prst="orthographicFront"/>
          <a:lightRig rig="threePt" dir="t"/>
        </a:scene3d>
        <a:sp3d>
          <a:bevelT w="165100" prst="coolSlant"/>
        </a:sp3d>
      </dgm:spPr>
    </dgm:pt>
    <dgm:pt modelId="{EADC410E-51C1-4D2D-9215-02998B5D51D9}" type="pres">
      <dgm:prSet presAssocID="{F6EAFA80-C98F-4C6D-8368-EBF6008FDEE4}" presName="bigChev" presStyleLbl="node1" presStyleIdx="3" presStyleCnt="4" custScaleX="197147"/>
      <dgm:spPr/>
    </dgm:pt>
  </dgm:ptLst>
  <dgm:cxnLst>
    <dgm:cxn modelId="{DB18792E-2DAB-40D7-90BA-43DF9E2A6E4A}" srcId="{C52FE39F-DAA8-4B51-A27D-E6AC00A0C5C2}" destId="{F6EAFA80-C98F-4C6D-8368-EBF6008FDEE4}" srcOrd="3" destOrd="0" parTransId="{267D2B6B-A801-4F3C-89B3-E5D630491DB1}" sibTransId="{78EA2BF4-BC4F-4CEC-88CD-D39890D100BA}"/>
    <dgm:cxn modelId="{C7DC6663-8442-4830-8820-585A0E846563}" srcId="{C52FE39F-DAA8-4B51-A27D-E6AC00A0C5C2}" destId="{A6E06898-DA2B-4928-A8A9-33D331652297}" srcOrd="1" destOrd="0" parTransId="{5E5C6983-F51A-4358-9516-95680F20906F}" sibTransId="{9E6D1416-9D4C-45CA-A01B-EA1DB06E4508}"/>
    <dgm:cxn modelId="{371FF366-EA0B-4333-961E-741BAE65A3AE}" type="presOf" srcId="{F6EAFA80-C98F-4C6D-8368-EBF6008FDEE4}" destId="{EADC410E-51C1-4D2D-9215-02998B5D51D9}" srcOrd="0" destOrd="0" presId="urn:microsoft.com/office/officeart/2005/8/layout/lProcess3"/>
    <dgm:cxn modelId="{28862D6C-096D-49D4-A941-83C6BD5D02BC}" type="presOf" srcId="{135BAC4D-38BA-4390-96CE-53CBA6E133AE}" destId="{237870CA-C2C7-4D0D-ACD0-A5D1690177AB}" srcOrd="0" destOrd="0" presId="urn:microsoft.com/office/officeart/2005/8/layout/lProcess3"/>
    <dgm:cxn modelId="{8B06699D-40DF-49C8-94C7-8E23C18E8F9D}" type="presOf" srcId="{C52FE39F-DAA8-4B51-A27D-E6AC00A0C5C2}" destId="{F6129436-B4C9-4FFC-A074-5814CFF69A07}" srcOrd="0" destOrd="0" presId="urn:microsoft.com/office/officeart/2005/8/layout/lProcess3"/>
    <dgm:cxn modelId="{EAF7899E-7FBB-4D09-B857-1C0AA4073056}" type="presOf" srcId="{A6E06898-DA2B-4928-A8A9-33D331652297}" destId="{29077AD9-6D20-4F97-910D-CE70F890E256}" srcOrd="0" destOrd="0" presId="urn:microsoft.com/office/officeart/2005/8/layout/lProcess3"/>
    <dgm:cxn modelId="{F8F45BAA-4701-4DF9-A55F-457B18A17104}" srcId="{C52FE39F-DAA8-4B51-A27D-E6AC00A0C5C2}" destId="{A9CFA0AC-48E2-4240-81BA-D00685073447}" srcOrd="0" destOrd="0" parTransId="{BE34B5F3-A646-425C-A4A8-EB7E171A954F}" sibTransId="{6A213446-70DA-44EE-9FA2-BBABCCB43689}"/>
    <dgm:cxn modelId="{E05678B9-AB05-4603-B3FA-EEBEAEFE31D9}" type="presOf" srcId="{A9CFA0AC-48E2-4240-81BA-D00685073447}" destId="{7A89960B-6656-4AD1-97FA-2E7343273C8E}" srcOrd="0" destOrd="0" presId="urn:microsoft.com/office/officeart/2005/8/layout/lProcess3"/>
    <dgm:cxn modelId="{182536D6-BD9C-451D-8BFB-226C2689F9C1}" srcId="{C52FE39F-DAA8-4B51-A27D-E6AC00A0C5C2}" destId="{135BAC4D-38BA-4390-96CE-53CBA6E133AE}" srcOrd="2" destOrd="0" parTransId="{66FEAD3B-CAB8-4F25-9609-416A5BA0A91B}" sibTransId="{D0303EE3-C146-4E2D-8CF3-D10BF46442CD}"/>
    <dgm:cxn modelId="{44924653-CAB2-43DD-9B3D-D39D57246DDD}" type="presParOf" srcId="{F6129436-B4C9-4FFC-A074-5814CFF69A07}" destId="{3395228F-AB8D-452B-B6CA-24EF86AD8CEB}" srcOrd="0" destOrd="0" presId="urn:microsoft.com/office/officeart/2005/8/layout/lProcess3"/>
    <dgm:cxn modelId="{077B5FE0-6F87-47E0-900B-3D09E5DF0C4C}" type="presParOf" srcId="{3395228F-AB8D-452B-B6CA-24EF86AD8CEB}" destId="{7A89960B-6656-4AD1-97FA-2E7343273C8E}" srcOrd="0" destOrd="0" presId="urn:microsoft.com/office/officeart/2005/8/layout/lProcess3"/>
    <dgm:cxn modelId="{87FC7379-4AFD-44F8-AB9C-085F3F779B4D}" type="presParOf" srcId="{F6129436-B4C9-4FFC-A074-5814CFF69A07}" destId="{D8BE45EE-D5C6-4FFF-9B4F-40224695FF77}" srcOrd="1" destOrd="0" presId="urn:microsoft.com/office/officeart/2005/8/layout/lProcess3"/>
    <dgm:cxn modelId="{2508E420-EBBF-4E2C-B514-8BE7FB19CF99}" type="presParOf" srcId="{F6129436-B4C9-4FFC-A074-5814CFF69A07}" destId="{1ADF31F0-D66E-4B9C-ADF4-14BDF2E3D848}" srcOrd="2" destOrd="0" presId="urn:microsoft.com/office/officeart/2005/8/layout/lProcess3"/>
    <dgm:cxn modelId="{7F02D055-E4C1-4680-ABB6-DE1B6763D9D1}" type="presParOf" srcId="{1ADF31F0-D66E-4B9C-ADF4-14BDF2E3D848}" destId="{29077AD9-6D20-4F97-910D-CE70F890E256}" srcOrd="0" destOrd="0" presId="urn:microsoft.com/office/officeart/2005/8/layout/lProcess3"/>
    <dgm:cxn modelId="{3C119FBC-A1AE-4253-BC84-FCFDA08750EA}" type="presParOf" srcId="{F6129436-B4C9-4FFC-A074-5814CFF69A07}" destId="{4649BFB0-74A7-4482-93BB-28191216D52D}" srcOrd="3" destOrd="0" presId="urn:microsoft.com/office/officeart/2005/8/layout/lProcess3"/>
    <dgm:cxn modelId="{D002A227-E009-4A28-A320-C02BD592C050}" type="presParOf" srcId="{F6129436-B4C9-4FFC-A074-5814CFF69A07}" destId="{0EFC2ADD-AC44-4965-92A8-E665957D28AB}" srcOrd="4" destOrd="0" presId="urn:microsoft.com/office/officeart/2005/8/layout/lProcess3"/>
    <dgm:cxn modelId="{2AEAF5F2-F32E-44E2-B2E1-47F2FA122D18}" type="presParOf" srcId="{0EFC2ADD-AC44-4965-92A8-E665957D28AB}" destId="{237870CA-C2C7-4D0D-ACD0-A5D1690177AB}" srcOrd="0" destOrd="0" presId="urn:microsoft.com/office/officeart/2005/8/layout/lProcess3"/>
    <dgm:cxn modelId="{9009CFEB-4D85-494E-A370-516EB89507B9}" type="presParOf" srcId="{F6129436-B4C9-4FFC-A074-5814CFF69A07}" destId="{50BE68F4-25A3-41F8-80EC-A08C70BBAD62}" srcOrd="5" destOrd="0" presId="urn:microsoft.com/office/officeart/2005/8/layout/lProcess3"/>
    <dgm:cxn modelId="{BFE17FBD-BB36-42C4-BBDA-F52C49ED4388}" type="presParOf" srcId="{F6129436-B4C9-4FFC-A074-5814CFF69A07}" destId="{E8C21628-0667-4722-ABCE-9741C1FAD4B9}" srcOrd="6" destOrd="0" presId="urn:microsoft.com/office/officeart/2005/8/layout/lProcess3"/>
    <dgm:cxn modelId="{CD893070-BAFE-4D19-AB72-C93C8ACEBB5D}" type="presParOf" srcId="{E8C21628-0667-4722-ABCE-9741C1FAD4B9}" destId="{EADC410E-51C1-4D2D-9215-02998B5D51D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4B435-0CA6-4EDB-B2C8-F2303EBDBCBC}" type="doc">
      <dgm:prSet loTypeId="urn:microsoft.com/office/officeart/2005/8/layout/default" loCatId="list" qsTypeId="urn:microsoft.com/office/officeart/2005/8/quickstyle/3d3" qsCatId="3D" csTypeId="urn:microsoft.com/office/officeart/2005/8/colors/colorful1" csCatId="colorful"/>
      <dgm:spPr/>
      <dgm:t>
        <a:bodyPr/>
        <a:lstStyle/>
        <a:p>
          <a:endParaRPr lang="en-US"/>
        </a:p>
      </dgm:t>
    </dgm:pt>
    <dgm:pt modelId="{BC6AE355-B362-47B5-A580-7660EF4ADED1}">
      <dgm:prSet/>
      <dgm:spPr/>
      <dgm:t>
        <a:bodyPr/>
        <a:lstStyle/>
        <a:p>
          <a:r>
            <a:rPr lang="en-US" dirty="0">
              <a:solidFill>
                <a:schemeClr val="tx1"/>
              </a:solidFill>
              <a:latin typeface="Arial" panose="020B0604020202020204" pitchFamily="34" charset="0"/>
              <a:cs typeface="Arial" panose="020B0604020202020204" pitchFamily="34" charset="0"/>
            </a:rPr>
            <a:t>The right to humane psychological and physical environment. </a:t>
          </a:r>
        </a:p>
      </dgm:t>
    </dgm:pt>
    <dgm:pt modelId="{6CF46C3B-E2CB-43AC-86F0-7591C2BCCB6F}" type="parTrans" cxnId="{256A944C-8630-485D-B415-3236BA4A6B0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F18A6E1-091B-48B9-9356-4317CA5C416D}" type="sibTrans" cxnId="{256A944C-8630-485D-B415-3236BA4A6B0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C47A72C-CDAD-4BD6-815C-F565EAF1170A}">
      <dgm:prSet/>
      <dgm:spPr/>
      <dgm:t>
        <a:bodyPr/>
        <a:lstStyle/>
        <a:p>
          <a:r>
            <a:rPr lang="en-US">
              <a:solidFill>
                <a:schemeClr val="tx1"/>
              </a:solidFill>
              <a:latin typeface="Arial" panose="020B0604020202020204" pitchFamily="34" charset="0"/>
              <a:cs typeface="Arial" panose="020B0604020202020204" pitchFamily="34" charset="0"/>
            </a:rPr>
            <a:t>The right to receive visitors of their choosing daily and in private as reasonable and safe.</a:t>
          </a:r>
        </a:p>
      </dgm:t>
    </dgm:pt>
    <dgm:pt modelId="{64C64BB9-71F6-4B0A-BB72-3731BB896FC3}" type="parTrans" cxnId="{EAD3AC0F-4D42-45C3-9958-5134CC5508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6B0C535-346C-457F-BEE6-7B342BC48785}" type="sibTrans" cxnId="{EAD3AC0F-4D42-45C3-9958-5134CC5508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CAD4DCC-ADCC-4EFE-A7F3-6BFC05AA103D}">
      <dgm:prSet/>
      <dgm:spPr/>
      <dgm:t>
        <a:bodyPr/>
        <a:lstStyle/>
        <a:p>
          <a:r>
            <a:rPr lang="en-US">
              <a:solidFill>
                <a:schemeClr val="tx1"/>
              </a:solidFill>
              <a:latin typeface="Arial" panose="020B0604020202020204" pitchFamily="34" charset="0"/>
              <a:cs typeface="Arial" panose="020B0604020202020204" pitchFamily="34" charset="0"/>
            </a:rPr>
            <a:t>The right to receive or refuse visits and phone calls from attorney, legal advocate, physician, social worker, psychologist, or clergy.</a:t>
          </a:r>
        </a:p>
      </dgm:t>
    </dgm:pt>
    <dgm:pt modelId="{C4777E70-908E-4439-921A-20992F621747}" type="parTrans" cxnId="{BFDEB4F5-3BB9-46DC-A3F9-1D7392B1CBD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FD8B2BA-4D51-475A-8EF2-7F6D2BECF7CE}" type="sibTrans" cxnId="{BFDEB4F5-3BB9-46DC-A3F9-1D7392B1CBD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9112142-B38B-41B0-9492-228878441B6A}">
      <dgm:prSet/>
      <dgm:spPr/>
      <dgm:t>
        <a:bodyPr/>
        <a:lstStyle/>
        <a:p>
          <a:r>
            <a:rPr lang="en-US">
              <a:solidFill>
                <a:schemeClr val="tx1"/>
              </a:solidFill>
              <a:latin typeface="Arial" panose="020B0604020202020204" pitchFamily="34" charset="0"/>
              <a:cs typeface="Arial" panose="020B0604020202020204" pitchFamily="34" charset="0"/>
            </a:rPr>
            <a:t>The right to send and receive unopened, uncensored mail.</a:t>
          </a:r>
        </a:p>
      </dgm:t>
    </dgm:pt>
    <dgm:pt modelId="{9738F036-BDC2-42A5-98CA-5DCD78583892}" type="parTrans" cxnId="{62D41FC7-E7D7-4C81-9867-0EF6B6C9C35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AF9474A-C301-42B1-B06D-D9F0A5F69712}" type="sibTrans" cxnId="{62D41FC7-E7D7-4C81-9867-0EF6B6C9C35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E8E73C6-B05A-4F92-B829-B1B6E086DA0C}">
      <dgm:prSet/>
      <dgm:spPr/>
      <dgm:t>
        <a:bodyPr/>
        <a:lstStyle/>
        <a:p>
          <a:r>
            <a:rPr lang="en-US">
              <a:solidFill>
                <a:schemeClr val="tx1"/>
              </a:solidFill>
              <a:latin typeface="Arial" panose="020B0604020202020204" pitchFamily="34" charset="0"/>
              <a:cs typeface="Arial" panose="020B0604020202020204" pitchFamily="34" charset="0"/>
            </a:rPr>
            <a:t>The right to reasonable access to a phone to make and receive confidential calls.</a:t>
          </a:r>
        </a:p>
      </dgm:t>
    </dgm:pt>
    <dgm:pt modelId="{3F21AB26-8D38-4FD8-9467-9949C9752E95}" type="parTrans" cxnId="{C736607E-CF61-4E91-9255-445582DA2E2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8C3867E-346F-4543-B131-B7AD29606BA0}" type="sibTrans" cxnId="{C736607E-CF61-4E91-9255-445582DA2E2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1FFD5AE-F49B-437D-AA64-D93E81342B3B}">
      <dgm:prSet/>
      <dgm:spPr/>
      <dgm:t>
        <a:bodyPr/>
        <a:lstStyle/>
        <a:p>
          <a:r>
            <a:rPr lang="en-US">
              <a:solidFill>
                <a:schemeClr val="tx1"/>
              </a:solidFill>
              <a:latin typeface="Arial" panose="020B0604020202020204" pitchFamily="34" charset="0"/>
              <a:cs typeface="Arial" panose="020B0604020202020204" pitchFamily="34" charset="0"/>
            </a:rPr>
            <a:t>Reasonable</a:t>
          </a:r>
          <a:r>
            <a:rPr lang="en-US" i="1">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Daily Access to Outdoors.</a:t>
          </a:r>
        </a:p>
      </dgm:t>
    </dgm:pt>
    <dgm:pt modelId="{8DC74FCB-50B4-40E6-870C-61F4C4015354}" type="parTrans" cxnId="{FE23F03B-3424-49C6-951F-CAB04A06F82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E0470E8-3CF6-47DA-A26D-26F67D27E47E}" type="sibTrans" cxnId="{FE23F03B-3424-49C6-951F-CAB04A06F82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16B5D74-70A5-460F-B78F-8635AA985090}" type="pres">
      <dgm:prSet presAssocID="{C964B435-0CA6-4EDB-B2C8-F2303EBDBCBC}" presName="diagram" presStyleCnt="0">
        <dgm:presLayoutVars>
          <dgm:dir/>
          <dgm:resizeHandles val="exact"/>
        </dgm:presLayoutVars>
      </dgm:prSet>
      <dgm:spPr/>
    </dgm:pt>
    <dgm:pt modelId="{A1ACF4A8-1F2F-4D18-9706-373BBF4CBD5F}" type="pres">
      <dgm:prSet presAssocID="{BC6AE355-B362-47B5-A580-7660EF4ADED1}" presName="node" presStyleLbl="node1" presStyleIdx="0" presStyleCnt="6">
        <dgm:presLayoutVars>
          <dgm:bulletEnabled val="1"/>
        </dgm:presLayoutVars>
      </dgm:prSet>
      <dgm:spPr/>
    </dgm:pt>
    <dgm:pt modelId="{774CD94F-959F-43F9-8022-A88F32076D2E}" type="pres">
      <dgm:prSet presAssocID="{5F18A6E1-091B-48B9-9356-4317CA5C416D}" presName="sibTrans" presStyleCnt="0"/>
      <dgm:spPr/>
    </dgm:pt>
    <dgm:pt modelId="{A90CB1C0-7AD9-4088-A156-2D3E3FBC89AC}" type="pres">
      <dgm:prSet presAssocID="{5C47A72C-CDAD-4BD6-815C-F565EAF1170A}" presName="node" presStyleLbl="node1" presStyleIdx="1" presStyleCnt="6">
        <dgm:presLayoutVars>
          <dgm:bulletEnabled val="1"/>
        </dgm:presLayoutVars>
      </dgm:prSet>
      <dgm:spPr/>
    </dgm:pt>
    <dgm:pt modelId="{44EC581A-2F72-4DD1-815F-CEC2D8B1AA59}" type="pres">
      <dgm:prSet presAssocID="{76B0C535-346C-457F-BEE6-7B342BC48785}" presName="sibTrans" presStyleCnt="0"/>
      <dgm:spPr/>
    </dgm:pt>
    <dgm:pt modelId="{6459BFFB-FC20-46AD-B316-3C7996D1FBE7}" type="pres">
      <dgm:prSet presAssocID="{BCAD4DCC-ADCC-4EFE-A7F3-6BFC05AA103D}" presName="node" presStyleLbl="node1" presStyleIdx="2" presStyleCnt="6">
        <dgm:presLayoutVars>
          <dgm:bulletEnabled val="1"/>
        </dgm:presLayoutVars>
      </dgm:prSet>
      <dgm:spPr/>
    </dgm:pt>
    <dgm:pt modelId="{FEED289D-299F-4E03-9DD3-3BB29E52AC7D}" type="pres">
      <dgm:prSet presAssocID="{2FD8B2BA-4D51-475A-8EF2-7F6D2BECF7CE}" presName="sibTrans" presStyleCnt="0"/>
      <dgm:spPr/>
    </dgm:pt>
    <dgm:pt modelId="{8E0EAB9A-A434-486E-BD99-1E9B1C405F75}" type="pres">
      <dgm:prSet presAssocID="{29112142-B38B-41B0-9492-228878441B6A}" presName="node" presStyleLbl="node1" presStyleIdx="3" presStyleCnt="6">
        <dgm:presLayoutVars>
          <dgm:bulletEnabled val="1"/>
        </dgm:presLayoutVars>
      </dgm:prSet>
      <dgm:spPr/>
    </dgm:pt>
    <dgm:pt modelId="{F4CCE6A3-50C7-4745-9993-B8B04FEBDECC}" type="pres">
      <dgm:prSet presAssocID="{AAF9474A-C301-42B1-B06D-D9F0A5F69712}" presName="sibTrans" presStyleCnt="0"/>
      <dgm:spPr/>
    </dgm:pt>
    <dgm:pt modelId="{A1621B85-7DC9-4D4C-B1F2-0C906989D196}" type="pres">
      <dgm:prSet presAssocID="{5E8E73C6-B05A-4F92-B829-B1B6E086DA0C}" presName="node" presStyleLbl="node1" presStyleIdx="4" presStyleCnt="6">
        <dgm:presLayoutVars>
          <dgm:bulletEnabled val="1"/>
        </dgm:presLayoutVars>
      </dgm:prSet>
      <dgm:spPr/>
    </dgm:pt>
    <dgm:pt modelId="{9E55090A-1FA7-4EAC-9787-41A559AE2100}" type="pres">
      <dgm:prSet presAssocID="{A8C3867E-346F-4543-B131-B7AD29606BA0}" presName="sibTrans" presStyleCnt="0"/>
      <dgm:spPr/>
    </dgm:pt>
    <dgm:pt modelId="{51E76DF3-0BF1-444B-AB8C-D47410036A25}" type="pres">
      <dgm:prSet presAssocID="{51FFD5AE-F49B-437D-AA64-D93E81342B3B}" presName="node" presStyleLbl="node1" presStyleIdx="5" presStyleCnt="6">
        <dgm:presLayoutVars>
          <dgm:bulletEnabled val="1"/>
        </dgm:presLayoutVars>
      </dgm:prSet>
      <dgm:spPr/>
    </dgm:pt>
  </dgm:ptLst>
  <dgm:cxnLst>
    <dgm:cxn modelId="{DC81830B-3009-492A-AFEA-DD6B3BEC00EB}" type="presOf" srcId="{C964B435-0CA6-4EDB-B2C8-F2303EBDBCBC}" destId="{716B5D74-70A5-460F-B78F-8635AA985090}" srcOrd="0" destOrd="0" presId="urn:microsoft.com/office/officeart/2005/8/layout/default"/>
    <dgm:cxn modelId="{EAD3AC0F-4D42-45C3-9958-5134CC5508C5}" srcId="{C964B435-0CA6-4EDB-B2C8-F2303EBDBCBC}" destId="{5C47A72C-CDAD-4BD6-815C-F565EAF1170A}" srcOrd="1" destOrd="0" parTransId="{64C64BB9-71F6-4B0A-BB72-3731BB896FC3}" sibTransId="{76B0C535-346C-457F-BEE6-7B342BC48785}"/>
    <dgm:cxn modelId="{DD58CC23-DBEA-4879-A160-76C415903407}" type="presOf" srcId="{51FFD5AE-F49B-437D-AA64-D93E81342B3B}" destId="{51E76DF3-0BF1-444B-AB8C-D47410036A25}" srcOrd="0" destOrd="0" presId="urn:microsoft.com/office/officeart/2005/8/layout/default"/>
    <dgm:cxn modelId="{FE23F03B-3424-49C6-951F-CAB04A06F828}" srcId="{C964B435-0CA6-4EDB-B2C8-F2303EBDBCBC}" destId="{51FFD5AE-F49B-437D-AA64-D93E81342B3B}" srcOrd="5" destOrd="0" parTransId="{8DC74FCB-50B4-40E6-870C-61F4C4015354}" sibTransId="{1E0470E8-3CF6-47DA-A26D-26F67D27E47E}"/>
    <dgm:cxn modelId="{869DE767-F78B-4BB0-B0F8-13B59F6AABFF}" type="presOf" srcId="{BCAD4DCC-ADCC-4EFE-A7F3-6BFC05AA103D}" destId="{6459BFFB-FC20-46AD-B316-3C7996D1FBE7}" srcOrd="0" destOrd="0" presId="urn:microsoft.com/office/officeart/2005/8/layout/default"/>
    <dgm:cxn modelId="{FA6CA86B-1616-48AA-94AB-30453D2D06A7}" type="presOf" srcId="{5E8E73C6-B05A-4F92-B829-B1B6E086DA0C}" destId="{A1621B85-7DC9-4D4C-B1F2-0C906989D196}" srcOrd="0" destOrd="0" presId="urn:microsoft.com/office/officeart/2005/8/layout/default"/>
    <dgm:cxn modelId="{256A944C-8630-485D-B415-3236BA4A6B0B}" srcId="{C964B435-0CA6-4EDB-B2C8-F2303EBDBCBC}" destId="{BC6AE355-B362-47B5-A580-7660EF4ADED1}" srcOrd="0" destOrd="0" parTransId="{6CF46C3B-E2CB-43AC-86F0-7591C2BCCB6F}" sibTransId="{5F18A6E1-091B-48B9-9356-4317CA5C416D}"/>
    <dgm:cxn modelId="{D950A670-F14A-48D2-A0AF-2AC0F4FF1314}" type="presOf" srcId="{5C47A72C-CDAD-4BD6-815C-F565EAF1170A}" destId="{A90CB1C0-7AD9-4088-A156-2D3E3FBC89AC}" srcOrd="0" destOrd="0" presId="urn:microsoft.com/office/officeart/2005/8/layout/default"/>
    <dgm:cxn modelId="{0080EE77-22ED-40EE-B1AE-EB7DD45A2C92}" type="presOf" srcId="{29112142-B38B-41B0-9492-228878441B6A}" destId="{8E0EAB9A-A434-486E-BD99-1E9B1C405F75}" srcOrd="0" destOrd="0" presId="urn:microsoft.com/office/officeart/2005/8/layout/default"/>
    <dgm:cxn modelId="{F750E778-60E9-44E6-B522-583636CBF4FC}" type="presOf" srcId="{BC6AE355-B362-47B5-A580-7660EF4ADED1}" destId="{A1ACF4A8-1F2F-4D18-9706-373BBF4CBD5F}" srcOrd="0" destOrd="0" presId="urn:microsoft.com/office/officeart/2005/8/layout/default"/>
    <dgm:cxn modelId="{C736607E-CF61-4E91-9255-445582DA2E2D}" srcId="{C964B435-0CA6-4EDB-B2C8-F2303EBDBCBC}" destId="{5E8E73C6-B05A-4F92-B829-B1B6E086DA0C}" srcOrd="4" destOrd="0" parTransId="{3F21AB26-8D38-4FD8-9467-9949C9752E95}" sibTransId="{A8C3867E-346F-4543-B131-B7AD29606BA0}"/>
    <dgm:cxn modelId="{62D41FC7-E7D7-4C81-9867-0EF6B6C9C356}" srcId="{C964B435-0CA6-4EDB-B2C8-F2303EBDBCBC}" destId="{29112142-B38B-41B0-9492-228878441B6A}" srcOrd="3" destOrd="0" parTransId="{9738F036-BDC2-42A5-98CA-5DCD78583892}" sibTransId="{AAF9474A-C301-42B1-B06D-D9F0A5F69712}"/>
    <dgm:cxn modelId="{BFDEB4F5-3BB9-46DC-A3F9-1D7392B1CBD8}" srcId="{C964B435-0CA6-4EDB-B2C8-F2303EBDBCBC}" destId="{BCAD4DCC-ADCC-4EFE-A7F3-6BFC05AA103D}" srcOrd="2" destOrd="0" parTransId="{C4777E70-908E-4439-921A-20992F621747}" sibTransId="{2FD8B2BA-4D51-475A-8EF2-7F6D2BECF7CE}"/>
    <dgm:cxn modelId="{AA2B9935-FE73-4FA6-954A-B524AE3C5AC0}" type="presParOf" srcId="{716B5D74-70A5-460F-B78F-8635AA985090}" destId="{A1ACF4A8-1F2F-4D18-9706-373BBF4CBD5F}" srcOrd="0" destOrd="0" presId="urn:microsoft.com/office/officeart/2005/8/layout/default"/>
    <dgm:cxn modelId="{D5A1F36C-8E6B-45E4-A0D7-9AEB555EB6D1}" type="presParOf" srcId="{716B5D74-70A5-460F-B78F-8635AA985090}" destId="{774CD94F-959F-43F9-8022-A88F32076D2E}" srcOrd="1" destOrd="0" presId="urn:microsoft.com/office/officeart/2005/8/layout/default"/>
    <dgm:cxn modelId="{25E5EEE2-FE61-4434-9187-04F3FB7373F7}" type="presParOf" srcId="{716B5D74-70A5-460F-B78F-8635AA985090}" destId="{A90CB1C0-7AD9-4088-A156-2D3E3FBC89AC}" srcOrd="2" destOrd="0" presId="urn:microsoft.com/office/officeart/2005/8/layout/default"/>
    <dgm:cxn modelId="{2CCA60C5-A39A-4D08-AF43-433FBF5EF652}" type="presParOf" srcId="{716B5D74-70A5-460F-B78F-8635AA985090}" destId="{44EC581A-2F72-4DD1-815F-CEC2D8B1AA59}" srcOrd="3" destOrd="0" presId="urn:microsoft.com/office/officeart/2005/8/layout/default"/>
    <dgm:cxn modelId="{F8C058AC-8B6E-41AB-8076-06B7F919EF07}" type="presParOf" srcId="{716B5D74-70A5-460F-B78F-8635AA985090}" destId="{6459BFFB-FC20-46AD-B316-3C7996D1FBE7}" srcOrd="4" destOrd="0" presId="urn:microsoft.com/office/officeart/2005/8/layout/default"/>
    <dgm:cxn modelId="{478B61C2-6B14-4609-94C3-E667E6F41060}" type="presParOf" srcId="{716B5D74-70A5-460F-B78F-8635AA985090}" destId="{FEED289D-299F-4E03-9DD3-3BB29E52AC7D}" srcOrd="5" destOrd="0" presId="urn:microsoft.com/office/officeart/2005/8/layout/default"/>
    <dgm:cxn modelId="{0632B5A6-2828-493C-9301-348119EADAA1}" type="presParOf" srcId="{716B5D74-70A5-460F-B78F-8635AA985090}" destId="{8E0EAB9A-A434-486E-BD99-1E9B1C405F75}" srcOrd="6" destOrd="0" presId="urn:microsoft.com/office/officeart/2005/8/layout/default"/>
    <dgm:cxn modelId="{D048AB6B-0979-4EAA-8BB7-4A7E4FD0FFD7}" type="presParOf" srcId="{716B5D74-70A5-460F-B78F-8635AA985090}" destId="{F4CCE6A3-50C7-4745-9993-B8B04FEBDECC}" srcOrd="7" destOrd="0" presId="urn:microsoft.com/office/officeart/2005/8/layout/default"/>
    <dgm:cxn modelId="{81217CB7-BDAE-4D14-B269-460C091CE323}" type="presParOf" srcId="{716B5D74-70A5-460F-B78F-8635AA985090}" destId="{A1621B85-7DC9-4D4C-B1F2-0C906989D196}" srcOrd="8" destOrd="0" presId="urn:microsoft.com/office/officeart/2005/8/layout/default"/>
    <dgm:cxn modelId="{C85D74EB-6F04-425A-960F-98C444F8F512}" type="presParOf" srcId="{716B5D74-70A5-460F-B78F-8635AA985090}" destId="{9E55090A-1FA7-4EAC-9787-41A559AE2100}" srcOrd="9" destOrd="0" presId="urn:microsoft.com/office/officeart/2005/8/layout/default"/>
    <dgm:cxn modelId="{B8EA10AD-A149-4B7A-8CE0-CF35D44AC10D}" type="presParOf" srcId="{716B5D74-70A5-460F-B78F-8635AA985090}" destId="{51E76DF3-0BF1-444B-AB8C-D47410036A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EE2D1A-2E8E-48EA-99E1-4ACD8B87C0C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56A6673-93AF-4744-8D53-8F5068D7D345}">
      <dgm:prSet custT="1"/>
      <dgm:spPr>
        <a:solidFill>
          <a:schemeClr val="accent2">
            <a:lumMod val="75000"/>
          </a:schemeClr>
        </a:solidFill>
      </dgm:spPr>
      <dgm:t>
        <a:bodyPr/>
        <a:lstStyle/>
        <a:p>
          <a:pPr algn="ctr"/>
          <a:r>
            <a:rPr lang="en-US" sz="2000" b="1" baseline="0" dirty="0">
              <a:latin typeface="Arial" panose="020B0604020202020204" pitchFamily="34" charset="0"/>
              <a:cs typeface="Arial" panose="020B0604020202020204" pitchFamily="34" charset="0"/>
            </a:rPr>
            <a:t>HROs (and staff) can ensure that Human Rights are at the forefront of everyday routines by:</a:t>
          </a:r>
          <a:endParaRPr lang="en-US" sz="2000" dirty="0">
            <a:latin typeface="Arial" panose="020B0604020202020204" pitchFamily="34" charset="0"/>
            <a:cs typeface="Arial" panose="020B0604020202020204" pitchFamily="34" charset="0"/>
          </a:endParaRPr>
        </a:p>
      </dgm:t>
    </dgm:pt>
    <dgm:pt modelId="{1D099F49-9AAE-4C84-9B99-D374ACD27045}" type="parTrans" cxnId="{EB0299E5-BDD8-4ECF-A1C5-3AF86836C3EB}">
      <dgm:prSet/>
      <dgm:spPr/>
      <dgm:t>
        <a:bodyPr/>
        <a:lstStyle/>
        <a:p>
          <a:endParaRPr lang="en-US"/>
        </a:p>
      </dgm:t>
    </dgm:pt>
    <dgm:pt modelId="{624C02FD-5CDD-414D-83DC-DDDACCEA5079}" type="sibTrans" cxnId="{EB0299E5-BDD8-4ECF-A1C5-3AF86836C3EB}">
      <dgm:prSet/>
      <dgm:spPr/>
      <dgm:t>
        <a:bodyPr/>
        <a:lstStyle/>
        <a:p>
          <a:endParaRPr lang="en-US"/>
        </a:p>
      </dgm:t>
    </dgm:pt>
    <dgm:pt modelId="{4DACB067-07A1-4A2F-99FA-07498B8B6414}">
      <dgm:prSet custT="1"/>
      <dgm:spPr>
        <a:solidFill>
          <a:schemeClr val="accent2">
            <a:lumMod val="75000"/>
          </a:schemeClr>
        </a:solidFill>
      </dgm:spPr>
      <dgm:t>
        <a:bodyPr/>
        <a:lstStyle/>
        <a:p>
          <a:r>
            <a:rPr lang="en-US" sz="1800" baseline="0" dirty="0">
              <a:latin typeface="Arial" panose="020B0604020202020204" pitchFamily="34" charset="0"/>
              <a:cs typeface="Arial" panose="020B0604020202020204" pitchFamily="34" charset="0"/>
            </a:rPr>
            <a:t>Having the appropriate postings on the unit such as:</a:t>
          </a:r>
          <a:endParaRPr lang="en-US" sz="1800" dirty="0">
            <a:latin typeface="Arial" panose="020B0604020202020204" pitchFamily="34" charset="0"/>
            <a:cs typeface="Arial" panose="020B0604020202020204" pitchFamily="34" charset="0"/>
          </a:endParaRPr>
        </a:p>
      </dgm:t>
    </dgm:pt>
    <dgm:pt modelId="{A5B87CE2-E117-48AB-B115-8D5BACBFCE00}" type="parTrans" cxnId="{BC860B6B-5354-4E26-B244-0310858FB08A}">
      <dgm:prSet/>
      <dgm:spPr/>
      <dgm:t>
        <a:bodyPr/>
        <a:lstStyle/>
        <a:p>
          <a:endParaRPr lang="en-US"/>
        </a:p>
      </dgm:t>
    </dgm:pt>
    <dgm:pt modelId="{6CD7DEA1-14EE-4D3D-AEB2-158C5E85E6EA}" type="sibTrans" cxnId="{BC860B6B-5354-4E26-B244-0310858FB08A}">
      <dgm:prSet/>
      <dgm:spPr/>
      <dgm:t>
        <a:bodyPr/>
        <a:lstStyle/>
        <a:p>
          <a:endParaRPr lang="en-US"/>
        </a:p>
      </dgm:t>
    </dgm:pt>
    <dgm:pt modelId="{AAB31A8B-E30D-4704-9B0F-C9563D0D5578}">
      <dgm:prSet custT="1"/>
      <dgm:spPr>
        <a:solidFill>
          <a:schemeClr val="accent2">
            <a:lumMod val="40000"/>
            <a:lumOff val="60000"/>
          </a:schemeClr>
        </a:solidFill>
      </dgm:spPr>
      <dgm:t>
        <a:bodyPr/>
        <a:lstStyle/>
        <a:p>
          <a:pPr>
            <a:lnSpc>
              <a:spcPct val="90000"/>
            </a:lnSpc>
            <a:spcAft>
              <a:spcPct val="35000"/>
            </a:spcAft>
            <a:buFont typeface="+mj-lt"/>
            <a:buAutoNum type="arabicPeriod"/>
          </a:pPr>
          <a:r>
            <a:rPr lang="en-US" sz="1600" dirty="0">
              <a:latin typeface="Arial" panose="020B0604020202020204" pitchFamily="34" charset="0"/>
              <a:cs typeface="Arial" panose="020B0604020202020204" pitchFamily="34" charset="0"/>
            </a:rPr>
            <a:t>~ Patients’ Rights</a:t>
          </a:r>
        </a:p>
        <a:p>
          <a:pPr>
            <a:lnSpc>
              <a:spcPct val="90000"/>
            </a:lnSpc>
            <a:spcAft>
              <a:spcPct val="35000"/>
            </a:spcAft>
            <a:buFont typeface="+mj-lt"/>
            <a:buAutoNum type="arabicPeriod"/>
          </a:pPr>
          <a:endParaRPr lang="en-US" sz="1000" dirty="0">
            <a:latin typeface="Arial" panose="020B0604020202020204" pitchFamily="34" charset="0"/>
            <a:cs typeface="Arial" panose="020B0604020202020204" pitchFamily="34" charset="0"/>
          </a:endParaRPr>
        </a:p>
      </dgm:t>
    </dgm:pt>
    <dgm:pt modelId="{79517946-2A1D-41C4-9F0B-0B7585A1352F}" type="parTrans" cxnId="{DAE9DBE7-86C3-49F8-90C3-8DAE99005659}">
      <dgm:prSet/>
      <dgm:spPr/>
      <dgm:t>
        <a:bodyPr/>
        <a:lstStyle/>
        <a:p>
          <a:endParaRPr lang="en-US"/>
        </a:p>
      </dgm:t>
    </dgm:pt>
    <dgm:pt modelId="{C0E42FAC-336B-418F-8D82-8BCFD69FD3BF}" type="sibTrans" cxnId="{DAE9DBE7-86C3-49F8-90C3-8DAE99005659}">
      <dgm:prSet/>
      <dgm:spPr/>
      <dgm:t>
        <a:bodyPr/>
        <a:lstStyle/>
        <a:p>
          <a:endParaRPr lang="en-US"/>
        </a:p>
      </dgm:t>
    </dgm:pt>
    <dgm:pt modelId="{459E6625-5787-4DB2-9076-E64F768C3987}">
      <dgm:prSet custT="1"/>
      <dgm:spPr>
        <a:solidFill>
          <a:schemeClr val="accent2">
            <a:lumMod val="40000"/>
            <a:lumOff val="60000"/>
          </a:schemeClr>
        </a:solidFill>
      </dgm:spPr>
      <dgm:t>
        <a:bodyPr/>
        <a:lstStyle/>
        <a:p>
          <a:pPr>
            <a:lnSpc>
              <a:spcPct val="90000"/>
            </a:lnSpc>
            <a:spcAft>
              <a:spcPct val="35000"/>
            </a:spcAft>
            <a:buFont typeface="+mj-lt"/>
            <a:buAutoNum type="arabicPeriod"/>
          </a:pPr>
          <a:r>
            <a:rPr lang="en-US" sz="1600" dirty="0">
              <a:latin typeface="Arial" panose="020B0604020202020204" pitchFamily="34" charset="0"/>
              <a:cs typeface="Arial" panose="020B0604020202020204" pitchFamily="34" charset="0"/>
            </a:rPr>
            <a:t>~ Complaint Forms are available</a:t>
          </a:r>
        </a:p>
        <a:p>
          <a:pPr>
            <a:lnSpc>
              <a:spcPct val="90000"/>
            </a:lnSpc>
            <a:spcAft>
              <a:spcPct val="35000"/>
            </a:spcAft>
            <a:buFont typeface="+mj-lt"/>
            <a:buAutoNum type="arabicPeriod"/>
          </a:pPr>
          <a:endParaRPr lang="en-US" sz="1000" dirty="0">
            <a:latin typeface="Arial" panose="020B0604020202020204" pitchFamily="34" charset="0"/>
            <a:cs typeface="Arial" panose="020B0604020202020204" pitchFamily="34" charset="0"/>
          </a:endParaRPr>
        </a:p>
      </dgm:t>
    </dgm:pt>
    <dgm:pt modelId="{1EB28173-0AA4-4345-A0FA-C26CF3C3150F}" type="parTrans" cxnId="{437B912B-B7E9-4503-8560-663C2FB20C6B}">
      <dgm:prSet/>
      <dgm:spPr/>
      <dgm:t>
        <a:bodyPr/>
        <a:lstStyle/>
        <a:p>
          <a:endParaRPr lang="en-US"/>
        </a:p>
      </dgm:t>
    </dgm:pt>
    <dgm:pt modelId="{7248F74E-6DB9-4F94-8E0E-EE792DC2FCE7}" type="sibTrans" cxnId="{437B912B-B7E9-4503-8560-663C2FB20C6B}">
      <dgm:prSet/>
      <dgm:spPr/>
      <dgm:t>
        <a:bodyPr/>
        <a:lstStyle/>
        <a:p>
          <a:endParaRPr lang="en-US"/>
        </a:p>
      </dgm:t>
    </dgm:pt>
    <dgm:pt modelId="{991A1AC5-22BB-42C4-A180-5AF47379E029}">
      <dgm:prSet custT="1"/>
      <dgm:spPr>
        <a:solidFill>
          <a:schemeClr val="accent2">
            <a:lumMod val="40000"/>
            <a:lumOff val="60000"/>
          </a:schemeClr>
        </a:solidFill>
      </dgm:spPr>
      <dgm:t>
        <a:bodyPr/>
        <a:lstStyle/>
        <a:p>
          <a:pPr>
            <a:lnSpc>
              <a:spcPct val="90000"/>
            </a:lnSpc>
            <a:spcAft>
              <a:spcPct val="35000"/>
            </a:spcAft>
            <a:buFont typeface="+mj-lt"/>
            <a:buAutoNum type="arabicPeriod"/>
          </a:pPr>
          <a:r>
            <a:rPr lang="en-US" sz="1600" dirty="0">
              <a:latin typeface="Arial" panose="020B0604020202020204" pitchFamily="34" charset="0"/>
              <a:cs typeface="Arial" panose="020B0604020202020204" pitchFamily="34" charset="0"/>
            </a:rPr>
            <a:t>~ How to access Interpretive Services</a:t>
          </a:r>
        </a:p>
        <a:p>
          <a:pPr>
            <a:lnSpc>
              <a:spcPct val="90000"/>
            </a:lnSpc>
            <a:spcAft>
              <a:spcPct val="35000"/>
            </a:spcAft>
            <a:buFont typeface="+mj-lt"/>
            <a:buAutoNum type="arabicPeriod"/>
          </a:pPr>
          <a:endParaRPr lang="en-US" sz="1000" dirty="0">
            <a:latin typeface="Arial" panose="020B0604020202020204" pitchFamily="34" charset="0"/>
            <a:cs typeface="Arial" panose="020B0604020202020204" pitchFamily="34" charset="0"/>
          </a:endParaRPr>
        </a:p>
      </dgm:t>
    </dgm:pt>
    <dgm:pt modelId="{7018946C-62FA-420B-966B-C0BE255BDD72}" type="parTrans" cxnId="{E9E5A63B-4F35-4BCA-B5D1-B374875A71B2}">
      <dgm:prSet/>
      <dgm:spPr/>
      <dgm:t>
        <a:bodyPr/>
        <a:lstStyle/>
        <a:p>
          <a:endParaRPr lang="en-US"/>
        </a:p>
      </dgm:t>
    </dgm:pt>
    <dgm:pt modelId="{EC66FB3D-0EF9-4DE9-AE0C-F90698A848E3}" type="sibTrans" cxnId="{E9E5A63B-4F35-4BCA-B5D1-B374875A71B2}">
      <dgm:prSet/>
      <dgm:spPr/>
      <dgm:t>
        <a:bodyPr/>
        <a:lstStyle/>
        <a:p>
          <a:endParaRPr lang="en-US"/>
        </a:p>
      </dgm:t>
    </dgm:pt>
    <dgm:pt modelId="{4BE84D66-1358-4F86-872A-C45838F98A2A}">
      <dgm:prSet custT="1"/>
      <dgm:spPr>
        <a:solidFill>
          <a:schemeClr val="accent2">
            <a:lumMod val="40000"/>
            <a:lumOff val="60000"/>
          </a:schemeClr>
        </a:solidFill>
      </dgm:spPr>
      <dgm:t>
        <a:bodyPr/>
        <a:lstStyle/>
        <a:p>
          <a:pPr>
            <a:lnSpc>
              <a:spcPct val="90000"/>
            </a:lnSpc>
            <a:spcAft>
              <a:spcPct val="35000"/>
            </a:spcAft>
            <a:buFont typeface="+mj-lt"/>
            <a:buAutoNum type="arabicPeriod"/>
          </a:pPr>
          <a:r>
            <a:rPr lang="en-US" sz="1600" dirty="0">
              <a:latin typeface="Arial" panose="020B0604020202020204" pitchFamily="34" charset="0"/>
              <a:cs typeface="Arial" panose="020B0604020202020204" pitchFamily="34" charset="0"/>
            </a:rPr>
            <a:t>~ How to exercise their Legal Right to Counsel</a:t>
          </a:r>
        </a:p>
        <a:p>
          <a:pPr>
            <a:lnSpc>
              <a:spcPct val="90000"/>
            </a:lnSpc>
            <a:spcAft>
              <a:spcPct val="35000"/>
            </a:spcAft>
            <a:buFont typeface="+mj-lt"/>
            <a:buAutoNum type="arabicPeriod"/>
          </a:pPr>
          <a:r>
            <a:rPr lang="en-US" sz="1000" dirty="0">
              <a:latin typeface="Arial" panose="020B0604020202020204" pitchFamily="34" charset="0"/>
              <a:cs typeface="Arial" panose="020B0604020202020204" pitchFamily="34" charset="0"/>
            </a:rPr>
            <a:t> </a:t>
          </a:r>
        </a:p>
      </dgm:t>
    </dgm:pt>
    <dgm:pt modelId="{3EA11632-A911-4794-BE8F-8CE00A637541}" type="parTrans" cxnId="{1FC0082A-97B8-4E0B-B372-D57F269AF35B}">
      <dgm:prSet/>
      <dgm:spPr/>
      <dgm:t>
        <a:bodyPr/>
        <a:lstStyle/>
        <a:p>
          <a:endParaRPr lang="en-US"/>
        </a:p>
      </dgm:t>
    </dgm:pt>
    <dgm:pt modelId="{3ACB5B4A-F981-437A-80DE-88DD9961E111}" type="sibTrans" cxnId="{1FC0082A-97B8-4E0B-B372-D57F269AF35B}">
      <dgm:prSet/>
      <dgm:spPr/>
      <dgm:t>
        <a:bodyPr/>
        <a:lstStyle/>
        <a:p>
          <a:endParaRPr lang="en-US"/>
        </a:p>
      </dgm:t>
    </dgm:pt>
    <dgm:pt modelId="{42F286C0-9E64-442F-A50B-E5AA453BC29A}">
      <dgm:prSet custT="1"/>
      <dgm:spPr>
        <a:solidFill>
          <a:schemeClr val="accent2">
            <a:lumMod val="40000"/>
            <a:lumOff val="60000"/>
          </a:schemeClr>
        </a:solidFill>
      </dgm:spPr>
      <dgm:t>
        <a:bodyPr/>
        <a:lstStyle/>
        <a:p>
          <a:pPr>
            <a:lnSpc>
              <a:spcPct val="100000"/>
            </a:lnSpc>
            <a:spcAft>
              <a:spcPts val="0"/>
            </a:spcAft>
            <a:buFont typeface="+mj-lt"/>
            <a:buAutoNum type="arabicPeriod"/>
          </a:pPr>
          <a:r>
            <a:rPr lang="en-US" sz="1600" dirty="0">
              <a:latin typeface="Arial" panose="020B0604020202020204" pitchFamily="34" charset="0"/>
              <a:cs typeface="Arial" panose="020B0604020202020204" pitchFamily="34" charset="0"/>
            </a:rPr>
            <a:t>~ Office Hours and Contact Information for the</a:t>
          </a:r>
        </a:p>
        <a:p>
          <a:pPr>
            <a:lnSpc>
              <a:spcPct val="100000"/>
            </a:lnSpc>
            <a:spcAft>
              <a:spcPts val="0"/>
            </a:spcAft>
            <a:buFont typeface="+mj-lt"/>
            <a:buAutoNum type="arabicPeriod"/>
          </a:pPr>
          <a:r>
            <a:rPr lang="en-US" sz="1600" dirty="0">
              <a:latin typeface="Arial" panose="020B0604020202020204" pitchFamily="34" charset="0"/>
              <a:cs typeface="Arial" panose="020B0604020202020204" pitchFamily="34" charset="0"/>
            </a:rPr>
            <a:t>   HRO and designee</a:t>
          </a:r>
        </a:p>
        <a:p>
          <a:pPr>
            <a:lnSpc>
              <a:spcPct val="100000"/>
            </a:lnSpc>
            <a:spcAft>
              <a:spcPts val="0"/>
            </a:spcAft>
            <a:buFont typeface="+mj-lt"/>
            <a:buAutoNum type="arabicPeriod"/>
          </a:pPr>
          <a:endParaRPr lang="en-US" sz="1000" dirty="0">
            <a:latin typeface="Arial" panose="020B0604020202020204" pitchFamily="34" charset="0"/>
            <a:cs typeface="Arial" panose="020B0604020202020204" pitchFamily="34" charset="0"/>
          </a:endParaRPr>
        </a:p>
      </dgm:t>
    </dgm:pt>
    <dgm:pt modelId="{84BA00FC-9CAC-4235-B00D-0EEEFD793112}" type="parTrans" cxnId="{83569E84-6309-4FFC-AC0F-080A80181A3A}">
      <dgm:prSet/>
      <dgm:spPr/>
      <dgm:t>
        <a:bodyPr/>
        <a:lstStyle/>
        <a:p>
          <a:endParaRPr lang="en-US"/>
        </a:p>
      </dgm:t>
    </dgm:pt>
    <dgm:pt modelId="{39273E9C-A26B-4983-A21D-06B6594E5A1B}" type="sibTrans" cxnId="{83569E84-6309-4FFC-AC0F-080A80181A3A}">
      <dgm:prSet/>
      <dgm:spPr/>
      <dgm:t>
        <a:bodyPr/>
        <a:lstStyle/>
        <a:p>
          <a:endParaRPr lang="en-US"/>
        </a:p>
      </dgm:t>
    </dgm:pt>
    <dgm:pt modelId="{6A0BBD12-6270-4D14-B1E3-19D8F4D566F1}">
      <dgm:prSet custT="1"/>
      <dgm:spPr>
        <a:solidFill>
          <a:schemeClr val="accent2">
            <a:lumMod val="40000"/>
            <a:lumOff val="60000"/>
          </a:schemeClr>
        </a:solidFill>
      </dgm:spPr>
      <dgm:t>
        <a:bodyPr/>
        <a:lstStyle/>
        <a:p>
          <a:pPr>
            <a:lnSpc>
              <a:spcPct val="90000"/>
            </a:lnSpc>
            <a:spcAft>
              <a:spcPct val="35000"/>
            </a:spcAft>
            <a:buFont typeface="+mj-lt"/>
            <a:buAutoNum type="arabicPeriod"/>
          </a:pPr>
          <a:r>
            <a:rPr lang="en-US" sz="1600" dirty="0">
              <a:latin typeface="Arial" panose="020B0604020202020204" pitchFamily="34" charset="0"/>
              <a:cs typeface="Arial" panose="020B0604020202020204" pitchFamily="34" charset="0"/>
            </a:rPr>
            <a:t>~ Restraint/ Seclusion Prevention Philosophy</a:t>
          </a:r>
        </a:p>
      </dgm:t>
    </dgm:pt>
    <dgm:pt modelId="{67071BFE-1D68-4D2B-9B44-254605B104D5}" type="parTrans" cxnId="{E58A28D9-C55D-4E5F-873F-99B4FC167D0D}">
      <dgm:prSet/>
      <dgm:spPr/>
      <dgm:t>
        <a:bodyPr/>
        <a:lstStyle/>
        <a:p>
          <a:endParaRPr lang="en-US"/>
        </a:p>
      </dgm:t>
    </dgm:pt>
    <dgm:pt modelId="{AA198A5B-0C8A-4F66-B8C5-200889F56394}" type="sibTrans" cxnId="{E58A28D9-C55D-4E5F-873F-99B4FC167D0D}">
      <dgm:prSet/>
      <dgm:spPr/>
      <dgm:t>
        <a:bodyPr/>
        <a:lstStyle/>
        <a:p>
          <a:endParaRPr lang="en-US"/>
        </a:p>
      </dgm:t>
    </dgm:pt>
    <dgm:pt modelId="{8B81DC09-AE6C-4FC2-B26C-0B3DB75A73EC}" type="pres">
      <dgm:prSet presAssocID="{11EE2D1A-2E8E-48EA-99E1-4ACD8B87C0C7}" presName="Name0" presStyleCnt="0">
        <dgm:presLayoutVars>
          <dgm:chMax val="5"/>
          <dgm:chPref val="5"/>
          <dgm:dir/>
          <dgm:animLvl val="lvl"/>
        </dgm:presLayoutVars>
      </dgm:prSet>
      <dgm:spPr/>
    </dgm:pt>
    <dgm:pt modelId="{C2D11127-C7B9-4637-BF7D-92FE8F96E989}" type="pres">
      <dgm:prSet presAssocID="{656A6673-93AF-4744-8D53-8F5068D7D345}" presName="parentText1" presStyleLbl="node1" presStyleIdx="0" presStyleCnt="2" custScaleX="90919" custScaleY="184078" custLinFactNeighborX="5481" custLinFactNeighborY="-75597">
        <dgm:presLayoutVars>
          <dgm:chMax/>
          <dgm:chPref val="3"/>
          <dgm:bulletEnabled val="1"/>
        </dgm:presLayoutVars>
      </dgm:prSet>
      <dgm:spPr/>
    </dgm:pt>
    <dgm:pt modelId="{FDBAB0E6-85C5-42EE-AE4B-9765517876EC}" type="pres">
      <dgm:prSet presAssocID="{4DACB067-07A1-4A2F-99FA-07498B8B6414}" presName="parentText2" presStyleLbl="node1" presStyleIdx="1" presStyleCnt="2" custScaleX="136710" custScaleY="118754" custLinFactNeighborX="-37884" custLinFactNeighborY="14950">
        <dgm:presLayoutVars>
          <dgm:chMax/>
          <dgm:chPref val="3"/>
          <dgm:bulletEnabled val="1"/>
        </dgm:presLayoutVars>
      </dgm:prSet>
      <dgm:spPr/>
    </dgm:pt>
    <dgm:pt modelId="{309056A7-D270-4B3A-8D75-02465A973CFB}" type="pres">
      <dgm:prSet presAssocID="{4DACB067-07A1-4A2F-99FA-07498B8B6414}" presName="childText2" presStyleLbl="solidAlignAcc1" presStyleIdx="0" presStyleCnt="1" custScaleX="137998" custScaleY="124008" custLinFactNeighborX="-46491" custLinFactNeighborY="24588">
        <dgm:presLayoutVars>
          <dgm:chMax val="0"/>
          <dgm:chPref val="0"/>
          <dgm:bulletEnabled val="1"/>
        </dgm:presLayoutVars>
      </dgm:prSet>
      <dgm:spPr/>
    </dgm:pt>
  </dgm:ptLst>
  <dgm:cxnLst>
    <dgm:cxn modelId="{1FC0082A-97B8-4E0B-B372-D57F269AF35B}" srcId="{4DACB067-07A1-4A2F-99FA-07498B8B6414}" destId="{4BE84D66-1358-4F86-872A-C45838F98A2A}" srcOrd="3" destOrd="0" parTransId="{3EA11632-A911-4794-BE8F-8CE00A637541}" sibTransId="{3ACB5B4A-F981-437A-80DE-88DD9961E111}"/>
    <dgm:cxn modelId="{437B912B-B7E9-4503-8560-663C2FB20C6B}" srcId="{4DACB067-07A1-4A2F-99FA-07498B8B6414}" destId="{459E6625-5787-4DB2-9076-E64F768C3987}" srcOrd="1" destOrd="0" parTransId="{1EB28173-0AA4-4345-A0FA-C26CF3C3150F}" sibTransId="{7248F74E-6DB9-4F94-8E0E-EE792DC2FCE7}"/>
    <dgm:cxn modelId="{E9E5A63B-4F35-4BCA-B5D1-B374875A71B2}" srcId="{4DACB067-07A1-4A2F-99FA-07498B8B6414}" destId="{991A1AC5-22BB-42C4-A180-5AF47379E029}" srcOrd="2" destOrd="0" parTransId="{7018946C-62FA-420B-966B-C0BE255BDD72}" sibTransId="{EC66FB3D-0EF9-4DE9-AE0C-F90698A848E3}"/>
    <dgm:cxn modelId="{364B865E-70A3-4899-8D27-A67ADB91AB90}" type="presOf" srcId="{656A6673-93AF-4744-8D53-8F5068D7D345}" destId="{C2D11127-C7B9-4637-BF7D-92FE8F96E989}" srcOrd="0" destOrd="0" presId="urn:microsoft.com/office/officeart/2009/3/layout/IncreasingArrowsProcess"/>
    <dgm:cxn modelId="{8602A766-93E4-4F2C-A836-3889C378A972}" type="presOf" srcId="{6A0BBD12-6270-4D14-B1E3-19D8F4D566F1}" destId="{309056A7-D270-4B3A-8D75-02465A973CFB}" srcOrd="0" destOrd="5" presId="urn:microsoft.com/office/officeart/2009/3/layout/IncreasingArrowsProcess"/>
    <dgm:cxn modelId="{9BDECD4A-9212-482C-9131-2141F833EBE1}" type="presOf" srcId="{459E6625-5787-4DB2-9076-E64F768C3987}" destId="{309056A7-D270-4B3A-8D75-02465A973CFB}" srcOrd="0" destOrd="1" presId="urn:microsoft.com/office/officeart/2009/3/layout/IncreasingArrowsProcess"/>
    <dgm:cxn modelId="{BC860B6B-5354-4E26-B244-0310858FB08A}" srcId="{11EE2D1A-2E8E-48EA-99E1-4ACD8B87C0C7}" destId="{4DACB067-07A1-4A2F-99FA-07498B8B6414}" srcOrd="1" destOrd="0" parTransId="{A5B87CE2-E117-48AB-B115-8D5BACBFCE00}" sibTransId="{6CD7DEA1-14EE-4D3D-AEB2-158C5E85E6EA}"/>
    <dgm:cxn modelId="{898EC16C-4ECE-43AE-B36E-C3254C07E6F2}" type="presOf" srcId="{4DACB067-07A1-4A2F-99FA-07498B8B6414}" destId="{FDBAB0E6-85C5-42EE-AE4B-9765517876EC}" srcOrd="0" destOrd="0" presId="urn:microsoft.com/office/officeart/2009/3/layout/IncreasingArrowsProcess"/>
    <dgm:cxn modelId="{881A8A70-D4FE-40AE-9744-E9FF47173244}" type="presOf" srcId="{11EE2D1A-2E8E-48EA-99E1-4ACD8B87C0C7}" destId="{8B81DC09-AE6C-4FC2-B26C-0B3DB75A73EC}" srcOrd="0" destOrd="0" presId="urn:microsoft.com/office/officeart/2009/3/layout/IncreasingArrowsProcess"/>
    <dgm:cxn modelId="{83569E84-6309-4FFC-AC0F-080A80181A3A}" srcId="{4DACB067-07A1-4A2F-99FA-07498B8B6414}" destId="{42F286C0-9E64-442F-A50B-E5AA453BC29A}" srcOrd="4" destOrd="0" parTransId="{84BA00FC-9CAC-4235-B00D-0EEEFD793112}" sibTransId="{39273E9C-A26B-4983-A21D-06B6594E5A1B}"/>
    <dgm:cxn modelId="{6B5B96B4-43B3-421C-9852-D9D36CE84879}" type="presOf" srcId="{AAB31A8B-E30D-4704-9B0F-C9563D0D5578}" destId="{309056A7-D270-4B3A-8D75-02465A973CFB}" srcOrd="0" destOrd="0" presId="urn:microsoft.com/office/officeart/2009/3/layout/IncreasingArrowsProcess"/>
    <dgm:cxn modelId="{BB475CCA-220D-4A0B-8CF8-F2C15FC3F4E1}" type="presOf" srcId="{42F286C0-9E64-442F-A50B-E5AA453BC29A}" destId="{309056A7-D270-4B3A-8D75-02465A973CFB}" srcOrd="0" destOrd="4" presId="urn:microsoft.com/office/officeart/2009/3/layout/IncreasingArrowsProcess"/>
    <dgm:cxn modelId="{5108A6D0-3650-4CA8-93FC-25A611C86C58}" type="presOf" srcId="{4BE84D66-1358-4F86-872A-C45838F98A2A}" destId="{309056A7-D270-4B3A-8D75-02465A973CFB}" srcOrd="0" destOrd="3" presId="urn:microsoft.com/office/officeart/2009/3/layout/IncreasingArrowsProcess"/>
    <dgm:cxn modelId="{E58A28D9-C55D-4E5F-873F-99B4FC167D0D}" srcId="{4DACB067-07A1-4A2F-99FA-07498B8B6414}" destId="{6A0BBD12-6270-4D14-B1E3-19D8F4D566F1}" srcOrd="5" destOrd="0" parTransId="{67071BFE-1D68-4D2B-9B44-254605B104D5}" sibTransId="{AA198A5B-0C8A-4F66-B8C5-200889F56394}"/>
    <dgm:cxn modelId="{EB0299E5-BDD8-4ECF-A1C5-3AF86836C3EB}" srcId="{11EE2D1A-2E8E-48EA-99E1-4ACD8B87C0C7}" destId="{656A6673-93AF-4744-8D53-8F5068D7D345}" srcOrd="0" destOrd="0" parTransId="{1D099F49-9AAE-4C84-9B99-D374ACD27045}" sibTransId="{624C02FD-5CDD-414D-83DC-DDDACCEA5079}"/>
    <dgm:cxn modelId="{DAE9DBE7-86C3-49F8-90C3-8DAE99005659}" srcId="{4DACB067-07A1-4A2F-99FA-07498B8B6414}" destId="{AAB31A8B-E30D-4704-9B0F-C9563D0D5578}" srcOrd="0" destOrd="0" parTransId="{79517946-2A1D-41C4-9F0B-0B7585A1352F}" sibTransId="{C0E42FAC-336B-418F-8D82-8BCFD69FD3BF}"/>
    <dgm:cxn modelId="{C83591FC-1F0C-4EE1-BC00-CE03D4C5DF8C}" type="presOf" srcId="{991A1AC5-22BB-42C4-A180-5AF47379E029}" destId="{309056A7-D270-4B3A-8D75-02465A973CFB}" srcOrd="0" destOrd="2" presId="urn:microsoft.com/office/officeart/2009/3/layout/IncreasingArrowsProcess"/>
    <dgm:cxn modelId="{265CA09C-6815-44F3-B380-822148E0E094}" type="presParOf" srcId="{8B81DC09-AE6C-4FC2-B26C-0B3DB75A73EC}" destId="{C2D11127-C7B9-4637-BF7D-92FE8F96E989}" srcOrd="0" destOrd="0" presId="urn:microsoft.com/office/officeart/2009/3/layout/IncreasingArrowsProcess"/>
    <dgm:cxn modelId="{6206BD78-394D-4A19-8D5C-A65F7CF21253}" type="presParOf" srcId="{8B81DC09-AE6C-4FC2-B26C-0B3DB75A73EC}" destId="{FDBAB0E6-85C5-42EE-AE4B-9765517876EC}" srcOrd="1" destOrd="0" presId="urn:microsoft.com/office/officeart/2009/3/layout/IncreasingArrowsProcess"/>
    <dgm:cxn modelId="{86900805-74A6-418B-B30B-E89FC0CD7800}" type="presParOf" srcId="{8B81DC09-AE6C-4FC2-B26C-0B3DB75A73EC}" destId="{309056A7-D270-4B3A-8D75-02465A973CFB}" srcOrd="2"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50E032-DD32-48CB-81E8-FBF292984993}"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9CD1A700-9ACE-428D-9716-2CC00FBC2156}">
      <dgm:prSet/>
      <dgm:spPr/>
      <dgm:t>
        <a:bodyPr/>
        <a:lstStyle/>
        <a:p>
          <a:r>
            <a:rPr lang="en-US" baseline="0">
              <a:solidFill>
                <a:schemeClr val="accent5">
                  <a:lumMod val="50000"/>
                </a:schemeClr>
              </a:solidFill>
            </a:rPr>
            <a:t>Treat people with Dignity and Respect</a:t>
          </a:r>
          <a:endParaRPr lang="en-US">
            <a:solidFill>
              <a:schemeClr val="accent5">
                <a:lumMod val="50000"/>
              </a:schemeClr>
            </a:solidFill>
          </a:endParaRPr>
        </a:p>
      </dgm:t>
    </dgm:pt>
    <dgm:pt modelId="{28752144-D5CD-4549-9F21-02800EED48EF}" type="parTrans" cxnId="{294E4A58-BC56-49CC-8775-0175A11FC7EA}">
      <dgm:prSet/>
      <dgm:spPr/>
      <dgm:t>
        <a:bodyPr/>
        <a:lstStyle/>
        <a:p>
          <a:endParaRPr lang="en-US">
            <a:solidFill>
              <a:schemeClr val="accent5">
                <a:lumMod val="50000"/>
              </a:schemeClr>
            </a:solidFill>
          </a:endParaRPr>
        </a:p>
      </dgm:t>
    </dgm:pt>
    <dgm:pt modelId="{3739C66E-EC4A-45AD-ABBD-62102877AA43}" type="sibTrans" cxnId="{294E4A58-BC56-49CC-8775-0175A11FC7EA}">
      <dgm:prSet/>
      <dgm:spPr/>
      <dgm:t>
        <a:bodyPr/>
        <a:lstStyle/>
        <a:p>
          <a:endParaRPr lang="en-US">
            <a:solidFill>
              <a:schemeClr val="accent5">
                <a:lumMod val="50000"/>
              </a:schemeClr>
            </a:solidFill>
          </a:endParaRPr>
        </a:p>
      </dgm:t>
    </dgm:pt>
    <dgm:pt modelId="{6BF8F19D-4479-4170-B76D-A021F60C68C6}">
      <dgm:prSet/>
      <dgm:spPr/>
      <dgm:t>
        <a:bodyPr/>
        <a:lstStyle/>
        <a:p>
          <a:r>
            <a:rPr lang="en-US" baseline="0">
              <a:solidFill>
                <a:schemeClr val="accent5">
                  <a:lumMod val="50000"/>
                </a:schemeClr>
              </a:solidFill>
            </a:rPr>
            <a:t>The Six Fundamental Rights should be in the forefront of all the language used in the handbooks and policies</a:t>
          </a:r>
          <a:endParaRPr lang="en-US">
            <a:solidFill>
              <a:schemeClr val="accent5">
                <a:lumMod val="50000"/>
              </a:schemeClr>
            </a:solidFill>
          </a:endParaRPr>
        </a:p>
      </dgm:t>
    </dgm:pt>
    <dgm:pt modelId="{B77752B1-956B-4FCB-91AC-10538CF3CB1F}" type="parTrans" cxnId="{8A4266F3-102B-4BA2-A2EE-DA7AE6DC5201}">
      <dgm:prSet/>
      <dgm:spPr/>
      <dgm:t>
        <a:bodyPr/>
        <a:lstStyle/>
        <a:p>
          <a:endParaRPr lang="en-US">
            <a:solidFill>
              <a:schemeClr val="accent5">
                <a:lumMod val="50000"/>
              </a:schemeClr>
            </a:solidFill>
          </a:endParaRPr>
        </a:p>
      </dgm:t>
    </dgm:pt>
    <dgm:pt modelId="{C68F24BA-D21B-418E-A467-D30A602A167E}" type="sibTrans" cxnId="{8A4266F3-102B-4BA2-A2EE-DA7AE6DC5201}">
      <dgm:prSet/>
      <dgm:spPr/>
      <dgm:t>
        <a:bodyPr/>
        <a:lstStyle/>
        <a:p>
          <a:endParaRPr lang="en-US">
            <a:solidFill>
              <a:schemeClr val="accent5">
                <a:lumMod val="50000"/>
              </a:schemeClr>
            </a:solidFill>
          </a:endParaRPr>
        </a:p>
      </dgm:t>
    </dgm:pt>
    <dgm:pt modelId="{5FF9C016-16D2-4873-9207-7CBF3BFDE515}">
      <dgm:prSet/>
      <dgm:spPr/>
      <dgm:t>
        <a:bodyPr/>
        <a:lstStyle/>
        <a:p>
          <a:r>
            <a:rPr lang="en-US" baseline="0">
              <a:solidFill>
                <a:schemeClr val="accent5">
                  <a:lumMod val="50000"/>
                </a:schemeClr>
              </a:solidFill>
            </a:rPr>
            <a:t>With Risk comes Responsibility and Reward</a:t>
          </a:r>
          <a:endParaRPr lang="en-US">
            <a:solidFill>
              <a:schemeClr val="accent5">
                <a:lumMod val="50000"/>
              </a:schemeClr>
            </a:solidFill>
          </a:endParaRPr>
        </a:p>
      </dgm:t>
    </dgm:pt>
    <dgm:pt modelId="{5C546B1D-8DA5-4AD6-9167-D4CF00578314}" type="parTrans" cxnId="{990A7642-C55A-40E6-8217-B9B9D16BD873}">
      <dgm:prSet/>
      <dgm:spPr/>
      <dgm:t>
        <a:bodyPr/>
        <a:lstStyle/>
        <a:p>
          <a:endParaRPr lang="en-US">
            <a:solidFill>
              <a:schemeClr val="accent5">
                <a:lumMod val="50000"/>
              </a:schemeClr>
            </a:solidFill>
          </a:endParaRPr>
        </a:p>
      </dgm:t>
    </dgm:pt>
    <dgm:pt modelId="{C6EBA073-858E-4119-A202-C936CD6CCCE8}" type="sibTrans" cxnId="{990A7642-C55A-40E6-8217-B9B9D16BD873}">
      <dgm:prSet/>
      <dgm:spPr/>
      <dgm:t>
        <a:bodyPr/>
        <a:lstStyle/>
        <a:p>
          <a:endParaRPr lang="en-US">
            <a:solidFill>
              <a:schemeClr val="accent5">
                <a:lumMod val="50000"/>
              </a:schemeClr>
            </a:solidFill>
          </a:endParaRPr>
        </a:p>
      </dgm:t>
    </dgm:pt>
    <dgm:pt modelId="{9E4D829C-EECD-4AAA-8607-72ADA90880D6}">
      <dgm:prSet/>
      <dgm:spPr/>
      <dgm:t>
        <a:bodyPr/>
        <a:lstStyle/>
        <a:p>
          <a:r>
            <a:rPr lang="en-US" baseline="0">
              <a:solidFill>
                <a:schemeClr val="accent5">
                  <a:lumMod val="50000"/>
                </a:schemeClr>
              </a:solidFill>
            </a:rPr>
            <a:t>HROs assist, advocate, and educate</a:t>
          </a:r>
          <a:endParaRPr lang="en-US">
            <a:solidFill>
              <a:schemeClr val="accent5">
                <a:lumMod val="50000"/>
              </a:schemeClr>
            </a:solidFill>
          </a:endParaRPr>
        </a:p>
      </dgm:t>
    </dgm:pt>
    <dgm:pt modelId="{05F2386B-CBB1-48B8-B658-18CC6B5E341D}" type="parTrans" cxnId="{8EA70DA0-9891-4032-A343-E5233E5FE157}">
      <dgm:prSet/>
      <dgm:spPr/>
      <dgm:t>
        <a:bodyPr/>
        <a:lstStyle/>
        <a:p>
          <a:endParaRPr lang="en-US">
            <a:solidFill>
              <a:schemeClr val="accent5">
                <a:lumMod val="50000"/>
              </a:schemeClr>
            </a:solidFill>
          </a:endParaRPr>
        </a:p>
      </dgm:t>
    </dgm:pt>
    <dgm:pt modelId="{2B13B051-5D4A-4153-A0E9-0A12CD725067}" type="sibTrans" cxnId="{8EA70DA0-9891-4032-A343-E5233E5FE157}">
      <dgm:prSet/>
      <dgm:spPr/>
      <dgm:t>
        <a:bodyPr/>
        <a:lstStyle/>
        <a:p>
          <a:endParaRPr lang="en-US">
            <a:solidFill>
              <a:schemeClr val="accent5">
                <a:lumMod val="50000"/>
              </a:schemeClr>
            </a:solidFill>
          </a:endParaRPr>
        </a:p>
      </dgm:t>
    </dgm:pt>
    <dgm:pt modelId="{E3FA3F8E-02E1-409E-A05E-6AE227522FD4}">
      <dgm:prSet/>
      <dgm:spPr/>
      <dgm:t>
        <a:bodyPr/>
        <a:lstStyle/>
        <a:p>
          <a:r>
            <a:rPr lang="en-US" baseline="0">
              <a:solidFill>
                <a:schemeClr val="accent5">
                  <a:lumMod val="50000"/>
                </a:schemeClr>
              </a:solidFill>
            </a:rPr>
            <a:t>Be creative with how the HRO is involved on the unit</a:t>
          </a:r>
          <a:endParaRPr lang="en-US">
            <a:solidFill>
              <a:schemeClr val="accent5">
                <a:lumMod val="50000"/>
              </a:schemeClr>
            </a:solidFill>
          </a:endParaRPr>
        </a:p>
      </dgm:t>
    </dgm:pt>
    <dgm:pt modelId="{A5861E93-4C5A-4175-99C6-B01F6A94DB10}" type="parTrans" cxnId="{FB8F1CF6-EA08-4800-9057-CE0CAB05F93A}">
      <dgm:prSet/>
      <dgm:spPr/>
      <dgm:t>
        <a:bodyPr/>
        <a:lstStyle/>
        <a:p>
          <a:endParaRPr lang="en-US">
            <a:solidFill>
              <a:schemeClr val="accent5">
                <a:lumMod val="50000"/>
              </a:schemeClr>
            </a:solidFill>
          </a:endParaRPr>
        </a:p>
      </dgm:t>
    </dgm:pt>
    <dgm:pt modelId="{64670666-0BC2-4DB6-8819-5C8BC0D47FB1}" type="sibTrans" cxnId="{FB8F1CF6-EA08-4800-9057-CE0CAB05F93A}">
      <dgm:prSet/>
      <dgm:spPr/>
      <dgm:t>
        <a:bodyPr/>
        <a:lstStyle/>
        <a:p>
          <a:endParaRPr lang="en-US">
            <a:solidFill>
              <a:schemeClr val="accent5">
                <a:lumMod val="50000"/>
              </a:schemeClr>
            </a:solidFill>
          </a:endParaRPr>
        </a:p>
      </dgm:t>
    </dgm:pt>
    <dgm:pt modelId="{4B6CF72D-6891-439D-A3DF-FBDEF9A4BC69}" type="pres">
      <dgm:prSet presAssocID="{D250E032-DD32-48CB-81E8-FBF292984993}" presName="diagram" presStyleCnt="0">
        <dgm:presLayoutVars>
          <dgm:dir/>
          <dgm:resizeHandles val="exact"/>
        </dgm:presLayoutVars>
      </dgm:prSet>
      <dgm:spPr/>
    </dgm:pt>
    <dgm:pt modelId="{B8D04B8E-E8E7-45DC-88D0-5834FF0C143E}" type="pres">
      <dgm:prSet presAssocID="{9CD1A700-9ACE-428D-9716-2CC00FBC2156}" presName="node" presStyleLbl="node1" presStyleIdx="0" presStyleCnt="5">
        <dgm:presLayoutVars>
          <dgm:bulletEnabled val="1"/>
        </dgm:presLayoutVars>
      </dgm:prSet>
      <dgm:spPr/>
    </dgm:pt>
    <dgm:pt modelId="{7049A09A-C3CC-4172-B1EE-23A83A4CF827}" type="pres">
      <dgm:prSet presAssocID="{3739C66E-EC4A-45AD-ABBD-62102877AA43}" presName="sibTrans" presStyleCnt="0"/>
      <dgm:spPr/>
    </dgm:pt>
    <dgm:pt modelId="{8D8BD710-406C-4BB8-B1AD-F0CA8B18379A}" type="pres">
      <dgm:prSet presAssocID="{6BF8F19D-4479-4170-B76D-A021F60C68C6}" presName="node" presStyleLbl="node1" presStyleIdx="1" presStyleCnt="5">
        <dgm:presLayoutVars>
          <dgm:bulletEnabled val="1"/>
        </dgm:presLayoutVars>
      </dgm:prSet>
      <dgm:spPr/>
    </dgm:pt>
    <dgm:pt modelId="{31731B58-1869-454A-BDA8-C0187202D1E2}" type="pres">
      <dgm:prSet presAssocID="{C68F24BA-D21B-418E-A467-D30A602A167E}" presName="sibTrans" presStyleCnt="0"/>
      <dgm:spPr/>
    </dgm:pt>
    <dgm:pt modelId="{F7D3F0B4-5D9C-47BD-9AF7-C8B7E81D024F}" type="pres">
      <dgm:prSet presAssocID="{5FF9C016-16D2-4873-9207-7CBF3BFDE515}" presName="node" presStyleLbl="node1" presStyleIdx="2" presStyleCnt="5">
        <dgm:presLayoutVars>
          <dgm:bulletEnabled val="1"/>
        </dgm:presLayoutVars>
      </dgm:prSet>
      <dgm:spPr/>
    </dgm:pt>
    <dgm:pt modelId="{B35836DE-1FA7-4C8B-91E7-C36ACB38527D}" type="pres">
      <dgm:prSet presAssocID="{C6EBA073-858E-4119-A202-C936CD6CCCE8}" presName="sibTrans" presStyleCnt="0"/>
      <dgm:spPr/>
    </dgm:pt>
    <dgm:pt modelId="{34C7059D-7CE8-4BFC-90F5-C574D9329694}" type="pres">
      <dgm:prSet presAssocID="{9E4D829C-EECD-4AAA-8607-72ADA90880D6}" presName="node" presStyleLbl="node1" presStyleIdx="3" presStyleCnt="5">
        <dgm:presLayoutVars>
          <dgm:bulletEnabled val="1"/>
        </dgm:presLayoutVars>
      </dgm:prSet>
      <dgm:spPr/>
    </dgm:pt>
    <dgm:pt modelId="{36225894-2259-4790-AFB4-CC3337467710}" type="pres">
      <dgm:prSet presAssocID="{2B13B051-5D4A-4153-A0E9-0A12CD725067}" presName="sibTrans" presStyleCnt="0"/>
      <dgm:spPr/>
    </dgm:pt>
    <dgm:pt modelId="{8D51D1EF-A260-4FD0-8D31-674010C4E8F6}" type="pres">
      <dgm:prSet presAssocID="{E3FA3F8E-02E1-409E-A05E-6AE227522FD4}" presName="node" presStyleLbl="node1" presStyleIdx="4" presStyleCnt="5">
        <dgm:presLayoutVars>
          <dgm:bulletEnabled val="1"/>
        </dgm:presLayoutVars>
      </dgm:prSet>
      <dgm:spPr/>
    </dgm:pt>
  </dgm:ptLst>
  <dgm:cxnLst>
    <dgm:cxn modelId="{95503207-AEA1-4A85-BB77-3F4380EC7DA0}" type="presOf" srcId="{E3FA3F8E-02E1-409E-A05E-6AE227522FD4}" destId="{8D51D1EF-A260-4FD0-8D31-674010C4E8F6}" srcOrd="0" destOrd="0" presId="urn:microsoft.com/office/officeart/2005/8/layout/default"/>
    <dgm:cxn modelId="{990A7642-C55A-40E6-8217-B9B9D16BD873}" srcId="{D250E032-DD32-48CB-81E8-FBF292984993}" destId="{5FF9C016-16D2-4873-9207-7CBF3BFDE515}" srcOrd="2" destOrd="0" parTransId="{5C546B1D-8DA5-4AD6-9167-D4CF00578314}" sibTransId="{C6EBA073-858E-4119-A202-C936CD6CCCE8}"/>
    <dgm:cxn modelId="{FE71AB63-7179-4D10-9A7D-DC4F8C27879D}" type="presOf" srcId="{5FF9C016-16D2-4873-9207-7CBF3BFDE515}" destId="{F7D3F0B4-5D9C-47BD-9AF7-C8B7E81D024F}" srcOrd="0" destOrd="0" presId="urn:microsoft.com/office/officeart/2005/8/layout/default"/>
    <dgm:cxn modelId="{294E4A58-BC56-49CC-8775-0175A11FC7EA}" srcId="{D250E032-DD32-48CB-81E8-FBF292984993}" destId="{9CD1A700-9ACE-428D-9716-2CC00FBC2156}" srcOrd="0" destOrd="0" parTransId="{28752144-D5CD-4549-9F21-02800EED48EF}" sibTransId="{3739C66E-EC4A-45AD-ABBD-62102877AA43}"/>
    <dgm:cxn modelId="{DD4E5558-9934-4CFE-B292-5251EA6C79B3}" type="presOf" srcId="{9CD1A700-9ACE-428D-9716-2CC00FBC2156}" destId="{B8D04B8E-E8E7-45DC-88D0-5834FF0C143E}" srcOrd="0" destOrd="0" presId="urn:microsoft.com/office/officeart/2005/8/layout/default"/>
    <dgm:cxn modelId="{55860596-E9E6-43AB-B5C8-C0821FFED66D}" type="presOf" srcId="{6BF8F19D-4479-4170-B76D-A021F60C68C6}" destId="{8D8BD710-406C-4BB8-B1AD-F0CA8B18379A}" srcOrd="0" destOrd="0" presId="urn:microsoft.com/office/officeart/2005/8/layout/default"/>
    <dgm:cxn modelId="{8EA70DA0-9891-4032-A343-E5233E5FE157}" srcId="{D250E032-DD32-48CB-81E8-FBF292984993}" destId="{9E4D829C-EECD-4AAA-8607-72ADA90880D6}" srcOrd="3" destOrd="0" parTransId="{05F2386B-CBB1-48B8-B658-18CC6B5E341D}" sibTransId="{2B13B051-5D4A-4153-A0E9-0A12CD725067}"/>
    <dgm:cxn modelId="{A5A614AA-3A6D-4477-8C6A-0286E50D6277}" type="presOf" srcId="{9E4D829C-EECD-4AAA-8607-72ADA90880D6}" destId="{34C7059D-7CE8-4BFC-90F5-C574D9329694}" srcOrd="0" destOrd="0" presId="urn:microsoft.com/office/officeart/2005/8/layout/default"/>
    <dgm:cxn modelId="{44236BD4-BE70-470A-A424-B598C142AD4A}" type="presOf" srcId="{D250E032-DD32-48CB-81E8-FBF292984993}" destId="{4B6CF72D-6891-439D-A3DF-FBDEF9A4BC69}" srcOrd="0" destOrd="0" presId="urn:microsoft.com/office/officeart/2005/8/layout/default"/>
    <dgm:cxn modelId="{8A4266F3-102B-4BA2-A2EE-DA7AE6DC5201}" srcId="{D250E032-DD32-48CB-81E8-FBF292984993}" destId="{6BF8F19D-4479-4170-B76D-A021F60C68C6}" srcOrd="1" destOrd="0" parTransId="{B77752B1-956B-4FCB-91AC-10538CF3CB1F}" sibTransId="{C68F24BA-D21B-418E-A467-D30A602A167E}"/>
    <dgm:cxn modelId="{FB8F1CF6-EA08-4800-9057-CE0CAB05F93A}" srcId="{D250E032-DD32-48CB-81E8-FBF292984993}" destId="{E3FA3F8E-02E1-409E-A05E-6AE227522FD4}" srcOrd="4" destOrd="0" parTransId="{A5861E93-4C5A-4175-99C6-B01F6A94DB10}" sibTransId="{64670666-0BC2-4DB6-8819-5C8BC0D47FB1}"/>
    <dgm:cxn modelId="{04DF3B50-3E1F-4672-9554-A5DD5E314580}" type="presParOf" srcId="{4B6CF72D-6891-439D-A3DF-FBDEF9A4BC69}" destId="{B8D04B8E-E8E7-45DC-88D0-5834FF0C143E}" srcOrd="0" destOrd="0" presId="urn:microsoft.com/office/officeart/2005/8/layout/default"/>
    <dgm:cxn modelId="{3DCC602C-C09A-4FC3-BB41-A347BD17E009}" type="presParOf" srcId="{4B6CF72D-6891-439D-A3DF-FBDEF9A4BC69}" destId="{7049A09A-C3CC-4172-B1EE-23A83A4CF827}" srcOrd="1" destOrd="0" presId="urn:microsoft.com/office/officeart/2005/8/layout/default"/>
    <dgm:cxn modelId="{E85CA91F-E5FE-4627-BC40-38ACD631FF99}" type="presParOf" srcId="{4B6CF72D-6891-439D-A3DF-FBDEF9A4BC69}" destId="{8D8BD710-406C-4BB8-B1AD-F0CA8B18379A}" srcOrd="2" destOrd="0" presId="urn:microsoft.com/office/officeart/2005/8/layout/default"/>
    <dgm:cxn modelId="{F56A75C9-5F25-407F-9C18-BDAD215FCCC0}" type="presParOf" srcId="{4B6CF72D-6891-439D-A3DF-FBDEF9A4BC69}" destId="{31731B58-1869-454A-BDA8-C0187202D1E2}" srcOrd="3" destOrd="0" presId="urn:microsoft.com/office/officeart/2005/8/layout/default"/>
    <dgm:cxn modelId="{C0A9F21F-4DE9-4D21-A04B-5C88FCB26BDB}" type="presParOf" srcId="{4B6CF72D-6891-439D-A3DF-FBDEF9A4BC69}" destId="{F7D3F0B4-5D9C-47BD-9AF7-C8B7E81D024F}" srcOrd="4" destOrd="0" presId="urn:microsoft.com/office/officeart/2005/8/layout/default"/>
    <dgm:cxn modelId="{EFC8EAA0-990A-49AA-B0EF-3B2995E34CB2}" type="presParOf" srcId="{4B6CF72D-6891-439D-A3DF-FBDEF9A4BC69}" destId="{B35836DE-1FA7-4C8B-91E7-C36ACB38527D}" srcOrd="5" destOrd="0" presId="urn:microsoft.com/office/officeart/2005/8/layout/default"/>
    <dgm:cxn modelId="{B0F3F23C-DB5B-44C1-AE27-8A3603753DDE}" type="presParOf" srcId="{4B6CF72D-6891-439D-A3DF-FBDEF9A4BC69}" destId="{34C7059D-7CE8-4BFC-90F5-C574D9329694}" srcOrd="6" destOrd="0" presId="urn:microsoft.com/office/officeart/2005/8/layout/default"/>
    <dgm:cxn modelId="{EEBB1992-3FA2-460F-B438-D42CE2904879}" type="presParOf" srcId="{4B6CF72D-6891-439D-A3DF-FBDEF9A4BC69}" destId="{36225894-2259-4790-AFB4-CC3337467710}" srcOrd="7" destOrd="0" presId="urn:microsoft.com/office/officeart/2005/8/layout/default"/>
    <dgm:cxn modelId="{F5C712F6-0FDD-4A8C-8886-942BBF3B5195}" type="presParOf" srcId="{4B6CF72D-6891-439D-A3DF-FBDEF9A4BC69}" destId="{8D51D1EF-A260-4FD0-8D31-674010C4E8F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A4234B-F5F7-473D-BB3D-4F2A043BE292}"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US"/>
        </a:p>
      </dgm:t>
    </dgm:pt>
    <dgm:pt modelId="{19E58775-F37E-437D-B341-5834C47953DC}">
      <dgm:prSet/>
      <dgm:spPr/>
      <dgm:t>
        <a:bodyPr/>
        <a:lstStyle/>
        <a:p>
          <a:r>
            <a:rPr lang="en-US" b="1" dirty="0"/>
            <a:t>Complaints may be filed with:</a:t>
          </a:r>
          <a:endParaRPr lang="en-US" dirty="0"/>
        </a:p>
      </dgm:t>
    </dgm:pt>
    <dgm:pt modelId="{35FB821F-2902-4DAE-A965-1F0D705A5132}" type="parTrans" cxnId="{35025E49-711A-4430-A8DF-4EACEE067806}">
      <dgm:prSet/>
      <dgm:spPr/>
      <dgm:t>
        <a:bodyPr/>
        <a:lstStyle/>
        <a:p>
          <a:endParaRPr lang="en-US"/>
        </a:p>
      </dgm:t>
    </dgm:pt>
    <dgm:pt modelId="{7531130C-B5F3-4299-A264-529F7E76F1FF}" type="sibTrans" cxnId="{35025E49-711A-4430-A8DF-4EACEE067806}">
      <dgm:prSet/>
      <dgm:spPr/>
      <dgm:t>
        <a:bodyPr/>
        <a:lstStyle/>
        <a:p>
          <a:endParaRPr lang="en-US"/>
        </a:p>
      </dgm:t>
    </dgm:pt>
    <dgm:pt modelId="{97730EA8-8796-4D70-ADD6-FBF4B2749778}">
      <dgm:prSet/>
      <dgm:spPr/>
      <dgm:t>
        <a:bodyPr/>
        <a:lstStyle/>
        <a:p>
          <a:r>
            <a:rPr lang="en-US" b="1"/>
            <a:t>and sometimes directly with DMH.  </a:t>
          </a:r>
          <a:endParaRPr lang="en-US"/>
        </a:p>
      </dgm:t>
    </dgm:pt>
    <dgm:pt modelId="{7EED5DAF-3A93-4C71-806A-4845F9711125}" type="parTrans" cxnId="{F37EBD81-C54F-45C8-8227-AE510725C193}">
      <dgm:prSet/>
      <dgm:spPr/>
      <dgm:t>
        <a:bodyPr/>
        <a:lstStyle/>
        <a:p>
          <a:endParaRPr lang="en-US"/>
        </a:p>
      </dgm:t>
    </dgm:pt>
    <dgm:pt modelId="{13544392-B5BF-4DF1-B751-F50A238B45A8}" type="sibTrans" cxnId="{F37EBD81-C54F-45C8-8227-AE510725C193}">
      <dgm:prSet/>
      <dgm:spPr/>
      <dgm:t>
        <a:bodyPr/>
        <a:lstStyle/>
        <a:p>
          <a:endParaRPr lang="en-US"/>
        </a:p>
      </dgm:t>
    </dgm:pt>
    <dgm:pt modelId="{5DBA2A8B-1AFD-4832-9A19-7B51349CF590}">
      <dgm:prSet/>
      <dgm:spPr/>
      <dgm:t>
        <a:bodyPr/>
        <a:lstStyle/>
        <a:p>
          <a:r>
            <a:rPr lang="en-US" b="1" dirty="0"/>
            <a:t>Complaints can be verbal or written and do not need to be on the DMH Complaint Form.</a:t>
          </a:r>
          <a:endParaRPr lang="en-US" dirty="0"/>
        </a:p>
      </dgm:t>
    </dgm:pt>
    <dgm:pt modelId="{658B0DE7-42FB-4AD7-BF95-99853FAF3A9B}" type="parTrans" cxnId="{9C81145A-00EC-4E4C-9289-C2279E317276}">
      <dgm:prSet/>
      <dgm:spPr/>
      <dgm:t>
        <a:bodyPr/>
        <a:lstStyle/>
        <a:p>
          <a:endParaRPr lang="en-US"/>
        </a:p>
      </dgm:t>
    </dgm:pt>
    <dgm:pt modelId="{E9C74172-C9FC-402F-892F-9B4211A99B8F}" type="sibTrans" cxnId="{9C81145A-00EC-4E4C-9289-C2279E317276}">
      <dgm:prSet/>
      <dgm:spPr/>
      <dgm:t>
        <a:bodyPr/>
        <a:lstStyle/>
        <a:p>
          <a:endParaRPr lang="en-US"/>
        </a:p>
      </dgm:t>
    </dgm:pt>
    <dgm:pt modelId="{8B244723-0E16-44E4-9A38-23AD46C941BA}">
      <dgm:prSet/>
      <dgm:spPr/>
      <dgm:t>
        <a:bodyPr/>
        <a:lstStyle/>
        <a:p>
          <a:r>
            <a:rPr lang="en-US" b="1"/>
            <a:t> staff, the HRO, or the Person In Charge, </a:t>
          </a:r>
          <a:endParaRPr lang="en-US"/>
        </a:p>
      </dgm:t>
    </dgm:pt>
    <dgm:pt modelId="{1B934DED-C57D-4BDA-8ED7-9BED9AC180E6}" type="parTrans" cxnId="{CB6F7BBF-CE15-4A0F-AD4A-7FD360A32B98}">
      <dgm:prSet/>
      <dgm:spPr/>
      <dgm:t>
        <a:bodyPr/>
        <a:lstStyle/>
        <a:p>
          <a:endParaRPr lang="en-US"/>
        </a:p>
      </dgm:t>
    </dgm:pt>
    <dgm:pt modelId="{FB5FA727-1A08-4281-96D6-88884AB96135}" type="sibTrans" cxnId="{CB6F7BBF-CE15-4A0F-AD4A-7FD360A32B98}">
      <dgm:prSet/>
      <dgm:spPr/>
      <dgm:t>
        <a:bodyPr/>
        <a:lstStyle/>
        <a:p>
          <a:endParaRPr lang="en-US"/>
        </a:p>
      </dgm:t>
    </dgm:pt>
    <dgm:pt modelId="{0BF88A03-5609-4E74-BF9D-3792CCEB3FA2}" type="pres">
      <dgm:prSet presAssocID="{D1A4234B-F5F7-473D-BB3D-4F2A043BE292}" presName="Name0" presStyleCnt="0">
        <dgm:presLayoutVars>
          <dgm:dir/>
          <dgm:resizeHandles val="exact"/>
        </dgm:presLayoutVars>
      </dgm:prSet>
      <dgm:spPr/>
    </dgm:pt>
    <dgm:pt modelId="{FA50C340-BF2E-4C39-ABB5-783A34EC0D8E}" type="pres">
      <dgm:prSet presAssocID="{19E58775-F37E-437D-B341-5834C47953DC}" presName="node" presStyleLbl="node1" presStyleIdx="0" presStyleCnt="4">
        <dgm:presLayoutVars>
          <dgm:bulletEnabled val="1"/>
        </dgm:presLayoutVars>
      </dgm:prSet>
      <dgm:spPr/>
    </dgm:pt>
    <dgm:pt modelId="{0B2FB620-425D-4EDC-A16E-7CCDD2B2681F}" type="pres">
      <dgm:prSet presAssocID="{7531130C-B5F3-4299-A264-529F7E76F1FF}" presName="sibTrans" presStyleCnt="0"/>
      <dgm:spPr/>
    </dgm:pt>
    <dgm:pt modelId="{B1F85B15-EB75-43C0-A13D-D14D4718C21B}" type="pres">
      <dgm:prSet presAssocID="{8B244723-0E16-44E4-9A38-23AD46C941BA}" presName="node" presStyleLbl="node1" presStyleIdx="1" presStyleCnt="4">
        <dgm:presLayoutVars>
          <dgm:bulletEnabled val="1"/>
        </dgm:presLayoutVars>
      </dgm:prSet>
      <dgm:spPr/>
    </dgm:pt>
    <dgm:pt modelId="{C47CBE4A-1EFD-42BF-98F4-A90A40B6DE76}" type="pres">
      <dgm:prSet presAssocID="{FB5FA727-1A08-4281-96D6-88884AB96135}" presName="sibTrans" presStyleCnt="0"/>
      <dgm:spPr/>
    </dgm:pt>
    <dgm:pt modelId="{A1F32692-DF71-4EEC-9282-8F5F2E8E9AFE}" type="pres">
      <dgm:prSet presAssocID="{97730EA8-8796-4D70-ADD6-FBF4B2749778}" presName="node" presStyleLbl="node1" presStyleIdx="2" presStyleCnt="4">
        <dgm:presLayoutVars>
          <dgm:bulletEnabled val="1"/>
        </dgm:presLayoutVars>
      </dgm:prSet>
      <dgm:spPr/>
    </dgm:pt>
    <dgm:pt modelId="{5FFFA459-4212-4483-AE78-DA3F5D50535F}" type="pres">
      <dgm:prSet presAssocID="{13544392-B5BF-4DF1-B751-F50A238B45A8}" presName="sibTrans" presStyleCnt="0"/>
      <dgm:spPr/>
    </dgm:pt>
    <dgm:pt modelId="{A9A0168A-380B-455E-BD55-7B1BD8F34256}" type="pres">
      <dgm:prSet presAssocID="{5DBA2A8B-1AFD-4832-9A19-7B51349CF590}" presName="node" presStyleLbl="node1" presStyleIdx="3" presStyleCnt="4">
        <dgm:presLayoutVars>
          <dgm:bulletEnabled val="1"/>
        </dgm:presLayoutVars>
      </dgm:prSet>
      <dgm:spPr/>
    </dgm:pt>
  </dgm:ptLst>
  <dgm:cxnLst>
    <dgm:cxn modelId="{9B4AF63E-E1EA-42F8-B9C3-9D4271BB231C}" type="presOf" srcId="{19E58775-F37E-437D-B341-5834C47953DC}" destId="{FA50C340-BF2E-4C39-ABB5-783A34EC0D8E}" srcOrd="0" destOrd="0" presId="urn:microsoft.com/office/officeart/2005/8/layout/hList6"/>
    <dgm:cxn modelId="{20052647-2DB5-4CCF-8E77-3EA519567B49}" type="presOf" srcId="{97730EA8-8796-4D70-ADD6-FBF4B2749778}" destId="{A1F32692-DF71-4EEC-9282-8F5F2E8E9AFE}" srcOrd="0" destOrd="0" presId="urn:microsoft.com/office/officeart/2005/8/layout/hList6"/>
    <dgm:cxn modelId="{35025E49-711A-4430-A8DF-4EACEE067806}" srcId="{D1A4234B-F5F7-473D-BB3D-4F2A043BE292}" destId="{19E58775-F37E-437D-B341-5834C47953DC}" srcOrd="0" destOrd="0" parTransId="{35FB821F-2902-4DAE-A965-1F0D705A5132}" sibTransId="{7531130C-B5F3-4299-A264-529F7E76F1FF}"/>
    <dgm:cxn modelId="{005A484C-B3CB-45AC-BEB1-6300F6D66C68}" type="presOf" srcId="{8B244723-0E16-44E4-9A38-23AD46C941BA}" destId="{B1F85B15-EB75-43C0-A13D-D14D4718C21B}" srcOrd="0" destOrd="0" presId="urn:microsoft.com/office/officeart/2005/8/layout/hList6"/>
    <dgm:cxn modelId="{D44C4279-3D06-4781-A5F9-D5ED2ED75235}" type="presOf" srcId="{5DBA2A8B-1AFD-4832-9A19-7B51349CF590}" destId="{A9A0168A-380B-455E-BD55-7B1BD8F34256}" srcOrd="0" destOrd="0" presId="urn:microsoft.com/office/officeart/2005/8/layout/hList6"/>
    <dgm:cxn modelId="{9C81145A-00EC-4E4C-9289-C2279E317276}" srcId="{D1A4234B-F5F7-473D-BB3D-4F2A043BE292}" destId="{5DBA2A8B-1AFD-4832-9A19-7B51349CF590}" srcOrd="3" destOrd="0" parTransId="{658B0DE7-42FB-4AD7-BF95-99853FAF3A9B}" sibTransId="{E9C74172-C9FC-402F-892F-9B4211A99B8F}"/>
    <dgm:cxn modelId="{F37EBD81-C54F-45C8-8227-AE510725C193}" srcId="{D1A4234B-F5F7-473D-BB3D-4F2A043BE292}" destId="{97730EA8-8796-4D70-ADD6-FBF4B2749778}" srcOrd="2" destOrd="0" parTransId="{7EED5DAF-3A93-4C71-806A-4845F9711125}" sibTransId="{13544392-B5BF-4DF1-B751-F50A238B45A8}"/>
    <dgm:cxn modelId="{CB6F7BBF-CE15-4A0F-AD4A-7FD360A32B98}" srcId="{D1A4234B-F5F7-473D-BB3D-4F2A043BE292}" destId="{8B244723-0E16-44E4-9A38-23AD46C941BA}" srcOrd="1" destOrd="0" parTransId="{1B934DED-C57D-4BDA-8ED7-9BED9AC180E6}" sibTransId="{FB5FA727-1A08-4281-96D6-88884AB96135}"/>
    <dgm:cxn modelId="{C05BECC9-1F1F-4241-9462-C6A441BB2C32}" type="presOf" srcId="{D1A4234B-F5F7-473D-BB3D-4F2A043BE292}" destId="{0BF88A03-5609-4E74-BF9D-3792CCEB3FA2}" srcOrd="0" destOrd="0" presId="urn:microsoft.com/office/officeart/2005/8/layout/hList6"/>
    <dgm:cxn modelId="{1DBC87A8-C776-4ECC-8157-DFC607051820}" type="presParOf" srcId="{0BF88A03-5609-4E74-BF9D-3792CCEB3FA2}" destId="{FA50C340-BF2E-4C39-ABB5-783A34EC0D8E}" srcOrd="0" destOrd="0" presId="urn:microsoft.com/office/officeart/2005/8/layout/hList6"/>
    <dgm:cxn modelId="{8D7E1E57-E734-4959-9C12-3A1A0ABD2FB6}" type="presParOf" srcId="{0BF88A03-5609-4E74-BF9D-3792CCEB3FA2}" destId="{0B2FB620-425D-4EDC-A16E-7CCDD2B2681F}" srcOrd="1" destOrd="0" presId="urn:microsoft.com/office/officeart/2005/8/layout/hList6"/>
    <dgm:cxn modelId="{BB8BF2CA-E2D3-46A3-8726-3A351B38DA33}" type="presParOf" srcId="{0BF88A03-5609-4E74-BF9D-3792CCEB3FA2}" destId="{B1F85B15-EB75-43C0-A13D-D14D4718C21B}" srcOrd="2" destOrd="0" presId="urn:microsoft.com/office/officeart/2005/8/layout/hList6"/>
    <dgm:cxn modelId="{4E237A1D-84CF-4CED-80EB-236CE062A64E}" type="presParOf" srcId="{0BF88A03-5609-4E74-BF9D-3792CCEB3FA2}" destId="{C47CBE4A-1EFD-42BF-98F4-A90A40B6DE76}" srcOrd="3" destOrd="0" presId="urn:microsoft.com/office/officeart/2005/8/layout/hList6"/>
    <dgm:cxn modelId="{C455D401-1146-48A2-865A-0A806DEC4554}" type="presParOf" srcId="{0BF88A03-5609-4E74-BF9D-3792CCEB3FA2}" destId="{A1F32692-DF71-4EEC-9282-8F5F2E8E9AFE}" srcOrd="4" destOrd="0" presId="urn:microsoft.com/office/officeart/2005/8/layout/hList6"/>
    <dgm:cxn modelId="{F1E74D1E-B7F9-4DB0-B677-0E41950AB225}" type="presParOf" srcId="{0BF88A03-5609-4E74-BF9D-3792CCEB3FA2}" destId="{5FFFA459-4212-4483-AE78-DA3F5D50535F}" srcOrd="5" destOrd="0" presId="urn:microsoft.com/office/officeart/2005/8/layout/hList6"/>
    <dgm:cxn modelId="{1FDEE71B-1BC0-42D4-8940-05A269F496AB}" type="presParOf" srcId="{0BF88A03-5609-4E74-BF9D-3792CCEB3FA2}" destId="{A9A0168A-380B-455E-BD55-7B1BD8F34256}"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570F57-868B-4055-A825-5414C03FCD62}" type="doc">
      <dgm:prSet loTypeId="urn:microsoft.com/office/officeart/2005/8/layout/matrix3" loCatId="matrix" qsTypeId="urn:microsoft.com/office/officeart/2005/8/quickstyle/simple2" qsCatId="simple" csTypeId="urn:microsoft.com/office/officeart/2005/8/colors/colorful5" csCatId="colorful" phldr="1"/>
      <dgm:spPr/>
      <dgm:t>
        <a:bodyPr/>
        <a:lstStyle/>
        <a:p>
          <a:endParaRPr lang="en-US"/>
        </a:p>
      </dgm:t>
    </dgm:pt>
    <dgm:pt modelId="{F9638068-4AA5-4243-8C96-37F54FAA2408}">
      <dgm:prSet custT="1"/>
      <dgm:spPr/>
      <dgm:t>
        <a:bodyPr/>
        <a:lstStyle/>
        <a:p>
          <a:r>
            <a:rPr lang="en-US" sz="1600" dirty="0">
              <a:latin typeface="Arial" panose="020B0604020202020204" pitchFamily="34" charset="0"/>
              <a:cs typeface="Arial" panose="020B0604020202020204" pitchFamily="34" charset="0"/>
            </a:rPr>
            <a:t>In order to resolve a complaint administratively, the Responsible Person (in this case the Person in Charge/ Designee) must meet with the Client and the Complainant, if different, unless the Client and/or Complainant declines to meet with the Responsible Person, or despite reasonable efforts, cannot be located.</a:t>
          </a:r>
        </a:p>
      </dgm:t>
    </dgm:pt>
    <dgm:pt modelId="{257355FE-D11D-4F07-945A-268E1A5F6381}" type="parTrans" cxnId="{4ACA5B32-8474-49FE-A694-F7D6B1D5876E}">
      <dgm:prSet/>
      <dgm:spPr/>
      <dgm:t>
        <a:bodyPr/>
        <a:lstStyle/>
        <a:p>
          <a:endParaRPr lang="en-US" sz="1600">
            <a:latin typeface="Arial" panose="020B0604020202020204" pitchFamily="34" charset="0"/>
            <a:cs typeface="Arial" panose="020B0604020202020204" pitchFamily="34" charset="0"/>
          </a:endParaRPr>
        </a:p>
      </dgm:t>
    </dgm:pt>
    <dgm:pt modelId="{9D8C67A3-10B5-4608-B99A-7242EA5603D9}" type="sibTrans" cxnId="{4ACA5B32-8474-49FE-A694-F7D6B1D5876E}">
      <dgm:prSet/>
      <dgm:spPr/>
      <dgm:t>
        <a:bodyPr/>
        <a:lstStyle/>
        <a:p>
          <a:endParaRPr lang="en-US" sz="1600">
            <a:latin typeface="Arial" panose="020B0604020202020204" pitchFamily="34" charset="0"/>
            <a:cs typeface="Arial" panose="020B0604020202020204" pitchFamily="34" charset="0"/>
          </a:endParaRPr>
        </a:p>
      </dgm:t>
    </dgm:pt>
    <dgm:pt modelId="{DBE5B567-B508-4609-9A45-D13CA17B79D5}">
      <dgm:prSet custT="1"/>
      <dgm:spPr/>
      <dgm:t>
        <a:bodyPr/>
        <a:lstStyle/>
        <a:p>
          <a:r>
            <a:rPr lang="en-US" sz="1600" dirty="0">
              <a:latin typeface="Arial" panose="020B0604020202020204" pitchFamily="34" charset="0"/>
              <a:cs typeface="Arial" panose="020B0604020202020204" pitchFamily="34" charset="0"/>
            </a:rPr>
            <a:t>The Responsible Person shall notify the Client and/or Complainant of the availability of the HRO to attend the meeting at the Client and/or Complainant’s request.</a:t>
          </a:r>
        </a:p>
      </dgm:t>
    </dgm:pt>
    <dgm:pt modelId="{71581F83-65FF-4283-A813-58C4E468F496}" type="parTrans" cxnId="{4C28C5C0-98F2-4762-8B7A-1BD251A87CF1}">
      <dgm:prSet/>
      <dgm:spPr/>
      <dgm:t>
        <a:bodyPr/>
        <a:lstStyle/>
        <a:p>
          <a:endParaRPr lang="en-US" sz="1600">
            <a:latin typeface="Arial" panose="020B0604020202020204" pitchFamily="34" charset="0"/>
            <a:cs typeface="Arial" panose="020B0604020202020204" pitchFamily="34" charset="0"/>
          </a:endParaRPr>
        </a:p>
      </dgm:t>
    </dgm:pt>
    <dgm:pt modelId="{4EE75145-AC18-436A-ACB2-F3BF66A2B53E}" type="sibTrans" cxnId="{4C28C5C0-98F2-4762-8B7A-1BD251A87CF1}">
      <dgm:prSet/>
      <dgm:spPr/>
      <dgm:t>
        <a:bodyPr/>
        <a:lstStyle/>
        <a:p>
          <a:endParaRPr lang="en-US" sz="1600">
            <a:latin typeface="Arial" panose="020B0604020202020204" pitchFamily="34" charset="0"/>
            <a:cs typeface="Arial" panose="020B0604020202020204" pitchFamily="34" charset="0"/>
          </a:endParaRPr>
        </a:p>
      </dgm:t>
    </dgm:pt>
    <dgm:pt modelId="{238CF7BC-13D2-4FBC-AF69-9CE0B64DB113}">
      <dgm:prSet custT="1"/>
      <dgm:spPr/>
      <dgm:t>
        <a:bodyPr/>
        <a:lstStyle/>
        <a:p>
          <a:r>
            <a:rPr lang="en-US" sz="1600" dirty="0">
              <a:latin typeface="Arial" panose="020B0604020202020204" pitchFamily="34" charset="0"/>
              <a:cs typeface="Arial" panose="020B0604020202020204" pitchFamily="34" charset="0"/>
            </a:rPr>
            <a:t>Unless the Client and/or Complainant declines to meet or cannot be located, this meeting shall take place within 3 business days of the decision that the complaint can be resolved administratively.</a:t>
          </a:r>
        </a:p>
      </dgm:t>
    </dgm:pt>
    <dgm:pt modelId="{00E0BF94-78DC-46DA-ACBB-A665932E9D35}" type="parTrans" cxnId="{387107AA-597B-419A-A146-761FAD3E63C4}">
      <dgm:prSet/>
      <dgm:spPr/>
      <dgm:t>
        <a:bodyPr/>
        <a:lstStyle/>
        <a:p>
          <a:endParaRPr lang="en-US" sz="1600">
            <a:latin typeface="Arial" panose="020B0604020202020204" pitchFamily="34" charset="0"/>
            <a:cs typeface="Arial" panose="020B0604020202020204" pitchFamily="34" charset="0"/>
          </a:endParaRPr>
        </a:p>
      </dgm:t>
    </dgm:pt>
    <dgm:pt modelId="{DC46E903-0531-49E0-8259-CED7FF019B28}" type="sibTrans" cxnId="{387107AA-597B-419A-A146-761FAD3E63C4}">
      <dgm:prSet/>
      <dgm:spPr/>
      <dgm:t>
        <a:bodyPr/>
        <a:lstStyle/>
        <a:p>
          <a:endParaRPr lang="en-US" sz="1600">
            <a:latin typeface="Arial" panose="020B0604020202020204" pitchFamily="34" charset="0"/>
            <a:cs typeface="Arial" panose="020B0604020202020204" pitchFamily="34" charset="0"/>
          </a:endParaRPr>
        </a:p>
      </dgm:t>
    </dgm:pt>
    <dgm:pt modelId="{DFBDB043-9841-4275-A9FB-7899243E2D06}">
      <dgm:prSet custT="1"/>
      <dgm:spPr/>
      <dgm:t>
        <a:bodyPr/>
        <a:lstStyle/>
        <a:p>
          <a:r>
            <a:rPr lang="en-US" sz="1600" dirty="0">
              <a:latin typeface="Arial" panose="020B0604020202020204" pitchFamily="34" charset="0"/>
              <a:cs typeface="Arial" panose="020B0604020202020204" pitchFamily="34" charset="0"/>
            </a:rPr>
            <a:t>The purpose of this meeting shall be to:</a:t>
          </a:r>
        </a:p>
      </dgm:t>
    </dgm:pt>
    <dgm:pt modelId="{AE94BD56-3326-4093-AE66-205C1F837227}" type="parTrans" cxnId="{FAAB86C9-3F40-4DB5-9519-D339EBD12401}">
      <dgm:prSet/>
      <dgm:spPr/>
      <dgm:t>
        <a:bodyPr/>
        <a:lstStyle/>
        <a:p>
          <a:endParaRPr lang="en-US" sz="1600">
            <a:latin typeface="Arial" panose="020B0604020202020204" pitchFamily="34" charset="0"/>
            <a:cs typeface="Arial" panose="020B0604020202020204" pitchFamily="34" charset="0"/>
          </a:endParaRPr>
        </a:p>
      </dgm:t>
    </dgm:pt>
    <dgm:pt modelId="{B160148F-8CE1-445A-AF0F-70CA52871177}" type="sibTrans" cxnId="{FAAB86C9-3F40-4DB5-9519-D339EBD12401}">
      <dgm:prSet/>
      <dgm:spPr/>
      <dgm:t>
        <a:bodyPr/>
        <a:lstStyle/>
        <a:p>
          <a:endParaRPr lang="en-US" sz="1600">
            <a:latin typeface="Arial" panose="020B0604020202020204" pitchFamily="34" charset="0"/>
            <a:cs typeface="Arial" panose="020B0604020202020204" pitchFamily="34" charset="0"/>
          </a:endParaRPr>
        </a:p>
      </dgm:t>
    </dgm:pt>
    <dgm:pt modelId="{653F744E-AA3C-4983-9693-7216E31EA759}">
      <dgm:prSet custT="1"/>
      <dgm:spPr/>
      <dgm:t>
        <a:bodyPr/>
        <a:lstStyle/>
        <a:p>
          <a:r>
            <a:rPr lang="en-US" sz="1600" dirty="0">
              <a:latin typeface="Arial" panose="020B0604020202020204" pitchFamily="34" charset="0"/>
              <a:cs typeface="Arial" panose="020B0604020202020204" pitchFamily="34" charset="0"/>
            </a:rPr>
            <a:t>review the specific allegations in the complaint;</a:t>
          </a:r>
        </a:p>
      </dgm:t>
    </dgm:pt>
    <dgm:pt modelId="{CB84C481-C22B-46AF-BCAD-064F60DB0470}" type="parTrans" cxnId="{24783745-EC61-49B8-9783-89F34D1B87A1}">
      <dgm:prSet/>
      <dgm:spPr/>
      <dgm:t>
        <a:bodyPr/>
        <a:lstStyle/>
        <a:p>
          <a:endParaRPr lang="en-US" sz="1600">
            <a:latin typeface="Arial" panose="020B0604020202020204" pitchFamily="34" charset="0"/>
            <a:cs typeface="Arial" panose="020B0604020202020204" pitchFamily="34" charset="0"/>
          </a:endParaRPr>
        </a:p>
      </dgm:t>
    </dgm:pt>
    <dgm:pt modelId="{806363B7-6636-4631-9F00-A17EF96AD743}" type="sibTrans" cxnId="{24783745-EC61-49B8-9783-89F34D1B87A1}">
      <dgm:prSet/>
      <dgm:spPr/>
      <dgm:t>
        <a:bodyPr/>
        <a:lstStyle/>
        <a:p>
          <a:endParaRPr lang="en-US" sz="1600">
            <a:latin typeface="Arial" panose="020B0604020202020204" pitchFamily="34" charset="0"/>
            <a:cs typeface="Arial" panose="020B0604020202020204" pitchFamily="34" charset="0"/>
          </a:endParaRPr>
        </a:p>
      </dgm:t>
    </dgm:pt>
    <dgm:pt modelId="{36153BFB-4C01-4DBF-8D98-C1806AE870E1}">
      <dgm:prSet custT="1"/>
      <dgm:spPr/>
      <dgm:t>
        <a:bodyPr/>
        <a:lstStyle/>
        <a:p>
          <a:r>
            <a:rPr lang="en-US" sz="1600" dirty="0">
              <a:latin typeface="Arial" panose="020B0604020202020204" pitchFamily="34" charset="0"/>
              <a:cs typeface="Arial" panose="020B0604020202020204" pitchFamily="34" charset="0"/>
            </a:rPr>
            <a:t>determine if there any disagreements that require further fact finding; and</a:t>
          </a:r>
        </a:p>
      </dgm:t>
    </dgm:pt>
    <dgm:pt modelId="{C5F3552F-A84B-452A-9A4E-CA96B079376E}" type="parTrans" cxnId="{506538ED-99C2-42DB-82BB-5D75D98F5E01}">
      <dgm:prSet/>
      <dgm:spPr/>
      <dgm:t>
        <a:bodyPr/>
        <a:lstStyle/>
        <a:p>
          <a:endParaRPr lang="en-US" sz="1600">
            <a:latin typeface="Arial" panose="020B0604020202020204" pitchFamily="34" charset="0"/>
            <a:cs typeface="Arial" panose="020B0604020202020204" pitchFamily="34" charset="0"/>
          </a:endParaRPr>
        </a:p>
      </dgm:t>
    </dgm:pt>
    <dgm:pt modelId="{95BDFE17-0329-4BCB-9410-A66979F3C79B}" type="sibTrans" cxnId="{506538ED-99C2-42DB-82BB-5D75D98F5E01}">
      <dgm:prSet/>
      <dgm:spPr/>
      <dgm:t>
        <a:bodyPr/>
        <a:lstStyle/>
        <a:p>
          <a:endParaRPr lang="en-US" sz="1600">
            <a:latin typeface="Arial" panose="020B0604020202020204" pitchFamily="34" charset="0"/>
            <a:cs typeface="Arial" panose="020B0604020202020204" pitchFamily="34" charset="0"/>
          </a:endParaRPr>
        </a:p>
      </dgm:t>
    </dgm:pt>
    <dgm:pt modelId="{2023EA45-A224-4269-83FB-9834A1459E67}">
      <dgm:prSet custT="1"/>
      <dgm:spPr/>
      <dgm:t>
        <a:bodyPr/>
        <a:lstStyle/>
        <a:p>
          <a:r>
            <a:rPr lang="en-US" sz="1600" dirty="0">
              <a:latin typeface="Arial" panose="020B0604020202020204" pitchFamily="34" charset="0"/>
              <a:cs typeface="Arial" panose="020B0604020202020204" pitchFamily="34" charset="0"/>
            </a:rPr>
            <a:t>discuss and agree, if possible, upon actions, if any, that may be taken to resolve the complaint.</a:t>
          </a:r>
        </a:p>
      </dgm:t>
    </dgm:pt>
    <dgm:pt modelId="{CCD7411F-B8CD-4F27-9C35-F1198AD07E22}" type="parTrans" cxnId="{60A2CB46-E7DA-4CE9-9EE1-B6FE426C15D3}">
      <dgm:prSet/>
      <dgm:spPr/>
      <dgm:t>
        <a:bodyPr/>
        <a:lstStyle/>
        <a:p>
          <a:endParaRPr lang="en-US" sz="1600">
            <a:latin typeface="Arial" panose="020B0604020202020204" pitchFamily="34" charset="0"/>
            <a:cs typeface="Arial" panose="020B0604020202020204" pitchFamily="34" charset="0"/>
          </a:endParaRPr>
        </a:p>
      </dgm:t>
    </dgm:pt>
    <dgm:pt modelId="{659935E7-E164-4FD0-977A-D595958CF9C2}" type="sibTrans" cxnId="{60A2CB46-E7DA-4CE9-9EE1-B6FE426C15D3}">
      <dgm:prSet/>
      <dgm:spPr/>
      <dgm:t>
        <a:bodyPr/>
        <a:lstStyle/>
        <a:p>
          <a:endParaRPr lang="en-US" sz="1600">
            <a:latin typeface="Arial" panose="020B0604020202020204" pitchFamily="34" charset="0"/>
            <a:cs typeface="Arial" panose="020B0604020202020204" pitchFamily="34" charset="0"/>
          </a:endParaRPr>
        </a:p>
      </dgm:t>
    </dgm:pt>
    <dgm:pt modelId="{CB327A96-184B-48F8-ADE2-24E28AF2B1E7}" type="pres">
      <dgm:prSet presAssocID="{85570F57-868B-4055-A825-5414C03FCD62}" presName="matrix" presStyleCnt="0">
        <dgm:presLayoutVars>
          <dgm:chMax val="1"/>
          <dgm:dir/>
          <dgm:resizeHandles val="exact"/>
        </dgm:presLayoutVars>
      </dgm:prSet>
      <dgm:spPr/>
    </dgm:pt>
    <dgm:pt modelId="{23C724D9-8DCE-45DF-A9CE-38386BFE8F23}" type="pres">
      <dgm:prSet presAssocID="{85570F57-868B-4055-A825-5414C03FCD62}" presName="diamond" presStyleLbl="bgShp" presStyleIdx="0" presStyleCnt="1" custScaleX="87471" custScaleY="88463" custLinFactNeighborX="5296" custLinFactNeighborY="1419"/>
      <dgm:spPr/>
    </dgm:pt>
    <dgm:pt modelId="{6F8A0617-D1F4-48E9-8ABE-9868C30CBFD5}" type="pres">
      <dgm:prSet presAssocID="{85570F57-868B-4055-A825-5414C03FCD62}" presName="quad1" presStyleLbl="node1" presStyleIdx="0" presStyleCnt="4" custScaleX="139543" custScaleY="109126" custLinFactNeighborX="-29560" custLinFactNeighborY="-12509">
        <dgm:presLayoutVars>
          <dgm:chMax val="0"/>
          <dgm:chPref val="0"/>
          <dgm:bulletEnabled val="1"/>
        </dgm:presLayoutVars>
      </dgm:prSet>
      <dgm:spPr/>
    </dgm:pt>
    <dgm:pt modelId="{4BF6D517-7B73-4294-95B0-A62D2D021DB9}" type="pres">
      <dgm:prSet presAssocID="{85570F57-868B-4055-A825-5414C03FCD62}" presName="quad2" presStyleLbl="node1" presStyleIdx="1" presStyleCnt="4" custScaleX="133560" custScaleY="109336" custLinFactNeighborX="13964" custLinFactNeighborY="-12404">
        <dgm:presLayoutVars>
          <dgm:chMax val="0"/>
          <dgm:chPref val="0"/>
          <dgm:bulletEnabled val="1"/>
        </dgm:presLayoutVars>
      </dgm:prSet>
      <dgm:spPr/>
    </dgm:pt>
    <dgm:pt modelId="{4CFEBE7F-14DC-4407-BDC3-23A23D7FD171}" type="pres">
      <dgm:prSet presAssocID="{85570F57-868B-4055-A825-5414C03FCD62}" presName="quad3" presStyleLbl="node1" presStyleIdx="2" presStyleCnt="4" custScaleX="140430" custScaleY="115751" custLinFactNeighborX="-25903" custLinFactNeighborY="1980">
        <dgm:presLayoutVars>
          <dgm:chMax val="0"/>
          <dgm:chPref val="0"/>
          <dgm:bulletEnabled val="1"/>
        </dgm:presLayoutVars>
      </dgm:prSet>
      <dgm:spPr/>
    </dgm:pt>
    <dgm:pt modelId="{E6E5533D-8D2D-49FD-81A3-81FC2FFF5F5E}" type="pres">
      <dgm:prSet presAssocID="{85570F57-868B-4055-A825-5414C03FCD62}" presName="quad4" presStyleLbl="node1" presStyleIdx="3" presStyleCnt="4" custScaleX="132127" custScaleY="113521" custLinFactNeighborX="19673" custLinFactNeighborY="865">
        <dgm:presLayoutVars>
          <dgm:chMax val="0"/>
          <dgm:chPref val="0"/>
          <dgm:bulletEnabled val="1"/>
        </dgm:presLayoutVars>
      </dgm:prSet>
      <dgm:spPr/>
    </dgm:pt>
  </dgm:ptLst>
  <dgm:cxnLst>
    <dgm:cxn modelId="{5D88D006-8AE5-45FF-8E59-DC5A41C2B172}" type="presOf" srcId="{36153BFB-4C01-4DBF-8D98-C1806AE870E1}" destId="{E6E5533D-8D2D-49FD-81A3-81FC2FFF5F5E}" srcOrd="0" destOrd="2" presId="urn:microsoft.com/office/officeart/2005/8/layout/matrix3"/>
    <dgm:cxn modelId="{4ACA5B32-8474-49FE-A694-F7D6B1D5876E}" srcId="{85570F57-868B-4055-A825-5414C03FCD62}" destId="{F9638068-4AA5-4243-8C96-37F54FAA2408}" srcOrd="0" destOrd="0" parTransId="{257355FE-D11D-4F07-945A-268E1A5F6381}" sibTransId="{9D8C67A3-10B5-4608-B99A-7242EA5603D9}"/>
    <dgm:cxn modelId="{446A1264-3A8C-4B05-93FB-0F09DFC4DE51}" type="presOf" srcId="{653F744E-AA3C-4983-9693-7216E31EA759}" destId="{E6E5533D-8D2D-49FD-81A3-81FC2FFF5F5E}" srcOrd="0" destOrd="1" presId="urn:microsoft.com/office/officeart/2005/8/layout/matrix3"/>
    <dgm:cxn modelId="{24783745-EC61-49B8-9783-89F34D1B87A1}" srcId="{DFBDB043-9841-4275-A9FB-7899243E2D06}" destId="{653F744E-AA3C-4983-9693-7216E31EA759}" srcOrd="0" destOrd="0" parTransId="{CB84C481-C22B-46AF-BCAD-064F60DB0470}" sibTransId="{806363B7-6636-4631-9F00-A17EF96AD743}"/>
    <dgm:cxn modelId="{60A2CB46-E7DA-4CE9-9EE1-B6FE426C15D3}" srcId="{DFBDB043-9841-4275-A9FB-7899243E2D06}" destId="{2023EA45-A224-4269-83FB-9834A1459E67}" srcOrd="2" destOrd="0" parTransId="{CCD7411F-B8CD-4F27-9C35-F1198AD07E22}" sibTransId="{659935E7-E164-4FD0-977A-D595958CF9C2}"/>
    <dgm:cxn modelId="{00D6A468-B269-4B10-A0CC-1184F9A96027}" type="presOf" srcId="{DFBDB043-9841-4275-A9FB-7899243E2D06}" destId="{E6E5533D-8D2D-49FD-81A3-81FC2FFF5F5E}" srcOrd="0" destOrd="0" presId="urn:microsoft.com/office/officeart/2005/8/layout/matrix3"/>
    <dgm:cxn modelId="{8433EF85-B8B7-4046-9E12-A5F7D050BC0E}" type="presOf" srcId="{F9638068-4AA5-4243-8C96-37F54FAA2408}" destId="{6F8A0617-D1F4-48E9-8ABE-9868C30CBFD5}" srcOrd="0" destOrd="0" presId="urn:microsoft.com/office/officeart/2005/8/layout/matrix3"/>
    <dgm:cxn modelId="{AF05309D-A0B8-4794-A264-2EC7B5F8AE74}" type="presOf" srcId="{238CF7BC-13D2-4FBC-AF69-9CE0B64DB113}" destId="{4CFEBE7F-14DC-4407-BDC3-23A23D7FD171}" srcOrd="0" destOrd="0" presId="urn:microsoft.com/office/officeart/2005/8/layout/matrix3"/>
    <dgm:cxn modelId="{387107AA-597B-419A-A146-761FAD3E63C4}" srcId="{85570F57-868B-4055-A825-5414C03FCD62}" destId="{238CF7BC-13D2-4FBC-AF69-9CE0B64DB113}" srcOrd="2" destOrd="0" parTransId="{00E0BF94-78DC-46DA-ACBB-A665932E9D35}" sibTransId="{DC46E903-0531-49E0-8259-CED7FF019B28}"/>
    <dgm:cxn modelId="{4C28C5C0-98F2-4762-8B7A-1BD251A87CF1}" srcId="{85570F57-868B-4055-A825-5414C03FCD62}" destId="{DBE5B567-B508-4609-9A45-D13CA17B79D5}" srcOrd="1" destOrd="0" parTransId="{71581F83-65FF-4283-A813-58C4E468F496}" sibTransId="{4EE75145-AC18-436A-ACB2-F3BF66A2B53E}"/>
    <dgm:cxn modelId="{FAAB86C9-3F40-4DB5-9519-D339EBD12401}" srcId="{85570F57-868B-4055-A825-5414C03FCD62}" destId="{DFBDB043-9841-4275-A9FB-7899243E2D06}" srcOrd="3" destOrd="0" parTransId="{AE94BD56-3326-4093-AE66-205C1F837227}" sibTransId="{B160148F-8CE1-445A-AF0F-70CA52871177}"/>
    <dgm:cxn modelId="{FFB806CD-C1E0-44DB-A9D0-A906AB1150CC}" type="presOf" srcId="{DBE5B567-B508-4609-9A45-D13CA17B79D5}" destId="{4BF6D517-7B73-4294-95B0-A62D2D021DB9}" srcOrd="0" destOrd="0" presId="urn:microsoft.com/office/officeart/2005/8/layout/matrix3"/>
    <dgm:cxn modelId="{98EB0EEB-E39E-40B3-B104-BF2A2270643C}" type="presOf" srcId="{85570F57-868B-4055-A825-5414C03FCD62}" destId="{CB327A96-184B-48F8-ADE2-24E28AF2B1E7}" srcOrd="0" destOrd="0" presId="urn:microsoft.com/office/officeart/2005/8/layout/matrix3"/>
    <dgm:cxn modelId="{506538ED-99C2-42DB-82BB-5D75D98F5E01}" srcId="{DFBDB043-9841-4275-A9FB-7899243E2D06}" destId="{36153BFB-4C01-4DBF-8D98-C1806AE870E1}" srcOrd="1" destOrd="0" parTransId="{C5F3552F-A84B-452A-9A4E-CA96B079376E}" sibTransId="{95BDFE17-0329-4BCB-9410-A66979F3C79B}"/>
    <dgm:cxn modelId="{582639F8-C5E3-46EC-92A7-66811571DD02}" type="presOf" srcId="{2023EA45-A224-4269-83FB-9834A1459E67}" destId="{E6E5533D-8D2D-49FD-81A3-81FC2FFF5F5E}" srcOrd="0" destOrd="3" presId="urn:microsoft.com/office/officeart/2005/8/layout/matrix3"/>
    <dgm:cxn modelId="{61FB1413-FEB9-4D05-AC38-6A1409D04D0B}" type="presParOf" srcId="{CB327A96-184B-48F8-ADE2-24E28AF2B1E7}" destId="{23C724D9-8DCE-45DF-A9CE-38386BFE8F23}" srcOrd="0" destOrd="0" presId="urn:microsoft.com/office/officeart/2005/8/layout/matrix3"/>
    <dgm:cxn modelId="{D019B401-A993-4D16-A514-F738BAB062DB}" type="presParOf" srcId="{CB327A96-184B-48F8-ADE2-24E28AF2B1E7}" destId="{6F8A0617-D1F4-48E9-8ABE-9868C30CBFD5}" srcOrd="1" destOrd="0" presId="urn:microsoft.com/office/officeart/2005/8/layout/matrix3"/>
    <dgm:cxn modelId="{38C00DA1-B149-447F-93F3-5F60ABCC47AE}" type="presParOf" srcId="{CB327A96-184B-48F8-ADE2-24E28AF2B1E7}" destId="{4BF6D517-7B73-4294-95B0-A62D2D021DB9}" srcOrd="2" destOrd="0" presId="urn:microsoft.com/office/officeart/2005/8/layout/matrix3"/>
    <dgm:cxn modelId="{0808EDD3-CA59-4515-AA03-552D8B25DF26}" type="presParOf" srcId="{CB327A96-184B-48F8-ADE2-24E28AF2B1E7}" destId="{4CFEBE7F-14DC-4407-BDC3-23A23D7FD171}" srcOrd="3" destOrd="0" presId="urn:microsoft.com/office/officeart/2005/8/layout/matrix3"/>
    <dgm:cxn modelId="{3217E8F8-088F-4AA5-AAE8-14769D8BDE88}" type="presParOf" srcId="{CB327A96-184B-48F8-ADE2-24E28AF2B1E7}" destId="{E6E5533D-8D2D-49FD-81A3-81FC2FFF5F5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570F57-868B-4055-A825-5414C03FCD62}"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F9638068-4AA5-4243-8C96-37F54FAA2408}">
      <dgm:prSet custT="1"/>
      <dgm:spPr/>
      <dgm:t>
        <a:bodyPr/>
        <a:lstStyle/>
        <a:p>
          <a:r>
            <a:rPr lang="en-US" sz="2000" dirty="0">
              <a:latin typeface="Arial" panose="020B0604020202020204" pitchFamily="34" charset="0"/>
              <a:cs typeface="Arial" panose="020B0604020202020204" pitchFamily="34" charset="0"/>
            </a:rPr>
            <a:t>If the Responsible Person (Person in Charge or Designee) determines that the complaint cannot be resolved administratively, including disagreement regarding the facts, the complaint shall be referred for fact finding or investigation.</a:t>
          </a:r>
        </a:p>
      </dgm:t>
    </dgm:pt>
    <dgm:pt modelId="{257355FE-D11D-4F07-945A-268E1A5F6381}" type="parTrans" cxnId="{4ACA5B32-8474-49FE-A694-F7D6B1D5876E}">
      <dgm:prSet/>
      <dgm:spPr/>
      <dgm:t>
        <a:bodyPr/>
        <a:lstStyle/>
        <a:p>
          <a:endParaRPr lang="en-US" sz="2000">
            <a:latin typeface="Arial" panose="020B0604020202020204" pitchFamily="34" charset="0"/>
            <a:cs typeface="Arial" panose="020B0604020202020204" pitchFamily="34" charset="0"/>
          </a:endParaRPr>
        </a:p>
      </dgm:t>
    </dgm:pt>
    <dgm:pt modelId="{9D8C67A3-10B5-4608-B99A-7242EA5603D9}" type="sibTrans" cxnId="{4ACA5B32-8474-49FE-A694-F7D6B1D5876E}">
      <dgm:prSet/>
      <dgm:spPr/>
      <dgm:t>
        <a:bodyPr/>
        <a:lstStyle/>
        <a:p>
          <a:endParaRPr lang="en-US" sz="2000">
            <a:latin typeface="Arial" panose="020B0604020202020204" pitchFamily="34" charset="0"/>
            <a:cs typeface="Arial" panose="020B0604020202020204" pitchFamily="34" charset="0"/>
          </a:endParaRPr>
        </a:p>
      </dgm:t>
    </dgm:pt>
    <dgm:pt modelId="{DBE5B567-B508-4609-9A45-D13CA17B79D5}">
      <dgm:prSet custT="1"/>
      <dgm:spPr/>
      <dgm:t>
        <a:bodyPr/>
        <a:lstStyle/>
        <a:p>
          <a:r>
            <a:rPr lang="en-US" sz="2000" dirty="0">
              <a:latin typeface="Arial" panose="020B0604020202020204" pitchFamily="34" charset="0"/>
              <a:cs typeface="Arial" panose="020B0604020202020204" pitchFamily="34" charset="0"/>
            </a:rPr>
            <a:t>Upon resolution the Responsible Person shall notify the Client and/or Complainant, in writing, of:</a:t>
          </a:r>
        </a:p>
      </dgm:t>
    </dgm:pt>
    <dgm:pt modelId="{71581F83-65FF-4283-A813-58C4E468F496}" type="parTrans" cxnId="{4C28C5C0-98F2-4762-8B7A-1BD251A87CF1}">
      <dgm:prSet/>
      <dgm:spPr/>
      <dgm:t>
        <a:bodyPr/>
        <a:lstStyle/>
        <a:p>
          <a:endParaRPr lang="en-US" sz="2000">
            <a:latin typeface="Arial" panose="020B0604020202020204" pitchFamily="34" charset="0"/>
            <a:cs typeface="Arial" panose="020B0604020202020204" pitchFamily="34" charset="0"/>
          </a:endParaRPr>
        </a:p>
      </dgm:t>
    </dgm:pt>
    <dgm:pt modelId="{4EE75145-AC18-436A-ACB2-F3BF66A2B53E}" type="sibTrans" cxnId="{4C28C5C0-98F2-4762-8B7A-1BD251A87CF1}">
      <dgm:prSet/>
      <dgm:spPr/>
      <dgm:t>
        <a:bodyPr/>
        <a:lstStyle/>
        <a:p>
          <a:endParaRPr lang="en-US" sz="2000">
            <a:latin typeface="Arial" panose="020B0604020202020204" pitchFamily="34" charset="0"/>
            <a:cs typeface="Arial" panose="020B0604020202020204" pitchFamily="34" charset="0"/>
          </a:endParaRPr>
        </a:p>
      </dgm:t>
    </dgm:pt>
    <dgm:pt modelId="{238CF7BC-13D2-4FBC-AF69-9CE0B64DB113}">
      <dgm:prSet custT="1"/>
      <dgm:spPr/>
      <dgm:t>
        <a:bodyPr/>
        <a:lstStyle/>
        <a:p>
          <a:r>
            <a:rPr lang="en-US" sz="2000" dirty="0">
              <a:latin typeface="Arial" panose="020B0604020202020204" pitchFamily="34" charset="0"/>
              <a:cs typeface="Arial" panose="020B0604020202020204" pitchFamily="34" charset="0"/>
            </a:rPr>
            <a:t>If during a 10-day fact finding, the Responsible Person determines that the criteria for administrative resolution are met, they may elect to stop the fact finding and proceed with administrative resolution.</a:t>
          </a:r>
        </a:p>
      </dgm:t>
    </dgm:pt>
    <dgm:pt modelId="{00E0BF94-78DC-46DA-ACBB-A665932E9D35}" type="parTrans" cxnId="{387107AA-597B-419A-A146-761FAD3E63C4}">
      <dgm:prSet/>
      <dgm:spPr/>
      <dgm:t>
        <a:bodyPr/>
        <a:lstStyle/>
        <a:p>
          <a:endParaRPr lang="en-US" sz="2000">
            <a:latin typeface="Arial" panose="020B0604020202020204" pitchFamily="34" charset="0"/>
            <a:cs typeface="Arial" panose="020B0604020202020204" pitchFamily="34" charset="0"/>
          </a:endParaRPr>
        </a:p>
      </dgm:t>
    </dgm:pt>
    <dgm:pt modelId="{DC46E903-0531-49E0-8259-CED7FF019B28}" type="sibTrans" cxnId="{387107AA-597B-419A-A146-761FAD3E63C4}">
      <dgm:prSet/>
      <dgm:spPr/>
      <dgm:t>
        <a:bodyPr/>
        <a:lstStyle/>
        <a:p>
          <a:endParaRPr lang="en-US" sz="2000">
            <a:latin typeface="Arial" panose="020B0604020202020204" pitchFamily="34" charset="0"/>
            <a:cs typeface="Arial" panose="020B0604020202020204" pitchFamily="34" charset="0"/>
          </a:endParaRPr>
        </a:p>
      </dgm:t>
    </dgm:pt>
    <dgm:pt modelId="{77D72321-CF9E-43E0-8BC3-37EA3EE807C9}">
      <dgm:prSet custT="1"/>
      <dgm:spPr/>
      <dgm:t>
        <a:bodyPr/>
        <a:lstStyle/>
        <a:p>
          <a:r>
            <a:rPr lang="en-US" sz="2000" dirty="0">
              <a:latin typeface="Arial" panose="020B0604020202020204" pitchFamily="34" charset="0"/>
              <a:cs typeface="Arial" panose="020B0604020202020204" pitchFamily="34" charset="0"/>
            </a:rPr>
            <a:t>the grounds for administrative resolution;</a:t>
          </a:r>
        </a:p>
      </dgm:t>
    </dgm:pt>
    <dgm:pt modelId="{390935E9-9490-4B86-B873-10EAAF068635}" type="parTrans" cxnId="{4DF0075E-04B4-4AFD-B02A-5C932DAE4C0D}">
      <dgm:prSet/>
      <dgm:spPr/>
      <dgm:t>
        <a:bodyPr/>
        <a:lstStyle/>
        <a:p>
          <a:endParaRPr lang="en-US" sz="2000">
            <a:latin typeface="Arial" panose="020B0604020202020204" pitchFamily="34" charset="0"/>
            <a:cs typeface="Arial" panose="020B0604020202020204" pitchFamily="34" charset="0"/>
          </a:endParaRPr>
        </a:p>
      </dgm:t>
    </dgm:pt>
    <dgm:pt modelId="{204FE525-CB75-4E72-89D3-C252A80CF27A}" type="sibTrans" cxnId="{4DF0075E-04B4-4AFD-B02A-5C932DAE4C0D}">
      <dgm:prSet/>
      <dgm:spPr/>
      <dgm:t>
        <a:bodyPr/>
        <a:lstStyle/>
        <a:p>
          <a:endParaRPr lang="en-US" sz="2000">
            <a:latin typeface="Arial" panose="020B0604020202020204" pitchFamily="34" charset="0"/>
            <a:cs typeface="Arial" panose="020B0604020202020204" pitchFamily="34" charset="0"/>
          </a:endParaRPr>
        </a:p>
      </dgm:t>
    </dgm:pt>
    <dgm:pt modelId="{66D70F0A-8A17-4DFE-920C-609A7AB56F4A}">
      <dgm:prSet custT="1"/>
      <dgm:spPr/>
      <dgm:t>
        <a:bodyPr/>
        <a:lstStyle/>
        <a:p>
          <a:r>
            <a:rPr lang="en-US" sz="2000" dirty="0">
              <a:latin typeface="Arial" panose="020B0604020202020204" pitchFamily="34" charset="0"/>
              <a:cs typeface="Arial" panose="020B0604020202020204" pitchFamily="34" charset="0"/>
            </a:rPr>
            <a:t>actions, if any, that will be taken by the Responsible Person; </a:t>
          </a:r>
        </a:p>
      </dgm:t>
    </dgm:pt>
    <dgm:pt modelId="{852EB692-DC12-45CC-98B2-3B8F73DA734F}" type="parTrans" cxnId="{3B003ECF-642B-4F59-B8C0-142D5D954A6B}">
      <dgm:prSet/>
      <dgm:spPr/>
      <dgm:t>
        <a:bodyPr/>
        <a:lstStyle/>
        <a:p>
          <a:endParaRPr lang="en-US" sz="2000">
            <a:latin typeface="Arial" panose="020B0604020202020204" pitchFamily="34" charset="0"/>
            <a:cs typeface="Arial" panose="020B0604020202020204" pitchFamily="34" charset="0"/>
          </a:endParaRPr>
        </a:p>
      </dgm:t>
    </dgm:pt>
    <dgm:pt modelId="{F8590FC7-6E67-459A-AA46-9B850CE93245}" type="sibTrans" cxnId="{3B003ECF-642B-4F59-B8C0-142D5D954A6B}">
      <dgm:prSet/>
      <dgm:spPr/>
      <dgm:t>
        <a:bodyPr/>
        <a:lstStyle/>
        <a:p>
          <a:endParaRPr lang="en-US" sz="2000">
            <a:latin typeface="Arial" panose="020B0604020202020204" pitchFamily="34" charset="0"/>
            <a:cs typeface="Arial" panose="020B0604020202020204" pitchFamily="34" charset="0"/>
          </a:endParaRPr>
        </a:p>
      </dgm:t>
    </dgm:pt>
    <dgm:pt modelId="{CA999CA9-6928-44B4-80F7-08779C61373B}">
      <dgm:prSet custT="1"/>
      <dgm:spPr/>
      <dgm:t>
        <a:bodyPr/>
        <a:lstStyle/>
        <a:p>
          <a:r>
            <a:rPr lang="en-US" sz="2000" dirty="0">
              <a:latin typeface="Arial" panose="020B0604020202020204" pitchFamily="34" charset="0"/>
              <a:cs typeface="Arial" panose="020B0604020202020204" pitchFamily="34" charset="0"/>
            </a:rPr>
            <a:t>the right to request reconsideration; and</a:t>
          </a:r>
        </a:p>
      </dgm:t>
    </dgm:pt>
    <dgm:pt modelId="{DC8DB7C5-5657-42B4-B9F5-DAE851AC1FA5}" type="parTrans" cxnId="{23682FF1-4780-4DC3-AC12-36ADA6779789}">
      <dgm:prSet/>
      <dgm:spPr/>
      <dgm:t>
        <a:bodyPr/>
        <a:lstStyle/>
        <a:p>
          <a:endParaRPr lang="en-US" sz="2000">
            <a:latin typeface="Arial" panose="020B0604020202020204" pitchFamily="34" charset="0"/>
            <a:cs typeface="Arial" panose="020B0604020202020204" pitchFamily="34" charset="0"/>
          </a:endParaRPr>
        </a:p>
      </dgm:t>
    </dgm:pt>
    <dgm:pt modelId="{1A8B6079-A0E9-4CBD-9B31-22383B0D1220}" type="sibTrans" cxnId="{23682FF1-4780-4DC3-AC12-36ADA6779789}">
      <dgm:prSet/>
      <dgm:spPr/>
      <dgm:t>
        <a:bodyPr/>
        <a:lstStyle/>
        <a:p>
          <a:endParaRPr lang="en-US" sz="2000">
            <a:latin typeface="Arial" panose="020B0604020202020204" pitchFamily="34" charset="0"/>
            <a:cs typeface="Arial" panose="020B0604020202020204" pitchFamily="34" charset="0"/>
          </a:endParaRPr>
        </a:p>
      </dgm:t>
    </dgm:pt>
    <dgm:pt modelId="{41EDB0B3-2C15-4C51-B1C2-9151C9F4C6D1}">
      <dgm:prSet custT="1"/>
      <dgm:spPr/>
      <dgm:t>
        <a:bodyPr/>
        <a:lstStyle/>
        <a:p>
          <a:r>
            <a:rPr lang="en-US" sz="2000" dirty="0">
              <a:latin typeface="Arial" panose="020B0604020202020204" pitchFamily="34" charset="0"/>
              <a:cs typeface="Arial" panose="020B0604020202020204" pitchFamily="34" charset="0"/>
            </a:rPr>
            <a:t>the Client’s right of appeal</a:t>
          </a:r>
          <a:r>
            <a:rPr lang="en-US" sz="2000" i="1" dirty="0">
              <a:latin typeface="Arial" panose="020B0604020202020204" pitchFamily="34" charset="0"/>
              <a:cs typeface="Arial" panose="020B0604020202020204" pitchFamily="34" charset="0"/>
            </a:rPr>
            <a:t>. </a:t>
          </a:r>
        </a:p>
      </dgm:t>
    </dgm:pt>
    <dgm:pt modelId="{1FAB9C11-48D6-4A38-A0B7-3782019C788B}" type="parTrans" cxnId="{F77451BA-8412-4B1F-8714-438EF4E50B54}">
      <dgm:prSet/>
      <dgm:spPr/>
      <dgm:t>
        <a:bodyPr/>
        <a:lstStyle/>
        <a:p>
          <a:endParaRPr lang="en-US" sz="2000">
            <a:latin typeface="Arial" panose="020B0604020202020204" pitchFamily="34" charset="0"/>
            <a:cs typeface="Arial" panose="020B0604020202020204" pitchFamily="34" charset="0"/>
          </a:endParaRPr>
        </a:p>
      </dgm:t>
    </dgm:pt>
    <dgm:pt modelId="{48D56B94-BEAC-48C7-8009-F9D11CEE4473}" type="sibTrans" cxnId="{F77451BA-8412-4B1F-8714-438EF4E50B54}">
      <dgm:prSet/>
      <dgm:spPr/>
      <dgm:t>
        <a:bodyPr/>
        <a:lstStyle/>
        <a:p>
          <a:endParaRPr lang="en-US" sz="2000">
            <a:latin typeface="Arial" panose="020B0604020202020204" pitchFamily="34" charset="0"/>
            <a:cs typeface="Arial" panose="020B0604020202020204" pitchFamily="34" charset="0"/>
          </a:endParaRPr>
        </a:p>
      </dgm:t>
    </dgm:pt>
    <dgm:pt modelId="{CB491670-269D-4C3F-986B-412943FF38C1}" type="pres">
      <dgm:prSet presAssocID="{85570F57-868B-4055-A825-5414C03FCD62}" presName="linear" presStyleCnt="0">
        <dgm:presLayoutVars>
          <dgm:animLvl val="lvl"/>
          <dgm:resizeHandles val="exact"/>
        </dgm:presLayoutVars>
      </dgm:prSet>
      <dgm:spPr/>
    </dgm:pt>
    <dgm:pt modelId="{AD47C514-4D9E-4920-BB42-3E1F049110B0}" type="pres">
      <dgm:prSet presAssocID="{F9638068-4AA5-4243-8C96-37F54FAA2408}" presName="parentText" presStyleLbl="node1" presStyleIdx="0" presStyleCnt="3">
        <dgm:presLayoutVars>
          <dgm:chMax val="0"/>
          <dgm:bulletEnabled val="1"/>
        </dgm:presLayoutVars>
      </dgm:prSet>
      <dgm:spPr/>
    </dgm:pt>
    <dgm:pt modelId="{4CEB5715-6740-4B99-BBDF-8C9883657B82}" type="pres">
      <dgm:prSet presAssocID="{9D8C67A3-10B5-4608-B99A-7242EA5603D9}" presName="spacer" presStyleCnt="0"/>
      <dgm:spPr/>
    </dgm:pt>
    <dgm:pt modelId="{A6E0BDA0-9DEE-4446-B811-4FBAF954C74B}" type="pres">
      <dgm:prSet presAssocID="{DBE5B567-B508-4609-9A45-D13CA17B79D5}" presName="parentText" presStyleLbl="node1" presStyleIdx="1" presStyleCnt="3">
        <dgm:presLayoutVars>
          <dgm:chMax val="0"/>
          <dgm:bulletEnabled val="1"/>
        </dgm:presLayoutVars>
      </dgm:prSet>
      <dgm:spPr/>
    </dgm:pt>
    <dgm:pt modelId="{6EF009DF-342C-4D02-BFAF-27A7F06EBE5B}" type="pres">
      <dgm:prSet presAssocID="{DBE5B567-B508-4609-9A45-D13CA17B79D5}" presName="childText" presStyleLbl="revTx" presStyleIdx="0" presStyleCnt="1">
        <dgm:presLayoutVars>
          <dgm:bulletEnabled val="1"/>
        </dgm:presLayoutVars>
      </dgm:prSet>
      <dgm:spPr/>
    </dgm:pt>
    <dgm:pt modelId="{6E7D1A7D-9E93-4089-BD11-0CBECBAF7DD4}" type="pres">
      <dgm:prSet presAssocID="{238CF7BC-13D2-4FBC-AF69-9CE0B64DB113}" presName="parentText" presStyleLbl="node1" presStyleIdx="2" presStyleCnt="3" custLinFactNeighborY="3194">
        <dgm:presLayoutVars>
          <dgm:chMax val="0"/>
          <dgm:bulletEnabled val="1"/>
        </dgm:presLayoutVars>
      </dgm:prSet>
      <dgm:spPr/>
    </dgm:pt>
  </dgm:ptLst>
  <dgm:cxnLst>
    <dgm:cxn modelId="{F1556A1A-E7F9-418D-BFEB-4DAEEDA68B17}" type="presOf" srcId="{F9638068-4AA5-4243-8C96-37F54FAA2408}" destId="{AD47C514-4D9E-4920-BB42-3E1F049110B0}" srcOrd="0" destOrd="0" presId="urn:microsoft.com/office/officeart/2005/8/layout/vList2"/>
    <dgm:cxn modelId="{0A1C741D-103A-4FD6-8449-0BCC588E9468}" type="presOf" srcId="{85570F57-868B-4055-A825-5414C03FCD62}" destId="{CB491670-269D-4C3F-986B-412943FF38C1}" srcOrd="0" destOrd="0" presId="urn:microsoft.com/office/officeart/2005/8/layout/vList2"/>
    <dgm:cxn modelId="{6D3C672A-51EB-45F3-B65B-625E890830A7}" type="presOf" srcId="{66D70F0A-8A17-4DFE-920C-609A7AB56F4A}" destId="{6EF009DF-342C-4D02-BFAF-27A7F06EBE5B}" srcOrd="0" destOrd="1" presId="urn:microsoft.com/office/officeart/2005/8/layout/vList2"/>
    <dgm:cxn modelId="{0233A02A-E4E8-42DF-A296-EE507E3498AE}" type="presOf" srcId="{77D72321-CF9E-43E0-8BC3-37EA3EE807C9}" destId="{6EF009DF-342C-4D02-BFAF-27A7F06EBE5B}" srcOrd="0" destOrd="0" presId="urn:microsoft.com/office/officeart/2005/8/layout/vList2"/>
    <dgm:cxn modelId="{4ACA5B32-8474-49FE-A694-F7D6B1D5876E}" srcId="{85570F57-868B-4055-A825-5414C03FCD62}" destId="{F9638068-4AA5-4243-8C96-37F54FAA2408}" srcOrd="0" destOrd="0" parTransId="{257355FE-D11D-4F07-945A-268E1A5F6381}" sibTransId="{9D8C67A3-10B5-4608-B99A-7242EA5603D9}"/>
    <dgm:cxn modelId="{4DF0075E-04B4-4AFD-B02A-5C932DAE4C0D}" srcId="{DBE5B567-B508-4609-9A45-D13CA17B79D5}" destId="{77D72321-CF9E-43E0-8BC3-37EA3EE807C9}" srcOrd="0" destOrd="0" parTransId="{390935E9-9490-4B86-B873-10EAAF068635}" sibTransId="{204FE525-CB75-4E72-89D3-C252A80CF27A}"/>
    <dgm:cxn modelId="{D5789BA0-329F-4120-A90C-9FCA9DC947DE}" type="presOf" srcId="{DBE5B567-B508-4609-9A45-D13CA17B79D5}" destId="{A6E0BDA0-9DEE-4446-B811-4FBAF954C74B}" srcOrd="0" destOrd="0" presId="urn:microsoft.com/office/officeart/2005/8/layout/vList2"/>
    <dgm:cxn modelId="{387107AA-597B-419A-A146-761FAD3E63C4}" srcId="{85570F57-868B-4055-A825-5414C03FCD62}" destId="{238CF7BC-13D2-4FBC-AF69-9CE0B64DB113}" srcOrd="2" destOrd="0" parTransId="{00E0BF94-78DC-46DA-ACBB-A665932E9D35}" sibTransId="{DC46E903-0531-49E0-8259-CED7FF019B28}"/>
    <dgm:cxn modelId="{F77451BA-8412-4B1F-8714-438EF4E50B54}" srcId="{DBE5B567-B508-4609-9A45-D13CA17B79D5}" destId="{41EDB0B3-2C15-4C51-B1C2-9151C9F4C6D1}" srcOrd="3" destOrd="0" parTransId="{1FAB9C11-48D6-4A38-A0B7-3782019C788B}" sibTransId="{48D56B94-BEAC-48C7-8009-F9D11CEE4473}"/>
    <dgm:cxn modelId="{4C28C5C0-98F2-4762-8B7A-1BD251A87CF1}" srcId="{85570F57-868B-4055-A825-5414C03FCD62}" destId="{DBE5B567-B508-4609-9A45-D13CA17B79D5}" srcOrd="1" destOrd="0" parTransId="{71581F83-65FF-4283-A813-58C4E468F496}" sibTransId="{4EE75145-AC18-436A-ACB2-F3BF66A2B53E}"/>
    <dgm:cxn modelId="{3B003ECF-642B-4F59-B8C0-142D5D954A6B}" srcId="{DBE5B567-B508-4609-9A45-D13CA17B79D5}" destId="{66D70F0A-8A17-4DFE-920C-609A7AB56F4A}" srcOrd="1" destOrd="0" parTransId="{852EB692-DC12-45CC-98B2-3B8F73DA734F}" sibTransId="{F8590FC7-6E67-459A-AA46-9B850CE93245}"/>
    <dgm:cxn modelId="{928AD9D8-2645-4678-89C6-5C8A99CC2EF9}" type="presOf" srcId="{238CF7BC-13D2-4FBC-AF69-9CE0B64DB113}" destId="{6E7D1A7D-9E93-4089-BD11-0CBECBAF7DD4}" srcOrd="0" destOrd="0" presId="urn:microsoft.com/office/officeart/2005/8/layout/vList2"/>
    <dgm:cxn modelId="{23682FF1-4780-4DC3-AC12-36ADA6779789}" srcId="{DBE5B567-B508-4609-9A45-D13CA17B79D5}" destId="{CA999CA9-6928-44B4-80F7-08779C61373B}" srcOrd="2" destOrd="0" parTransId="{DC8DB7C5-5657-42B4-B9F5-DAE851AC1FA5}" sibTransId="{1A8B6079-A0E9-4CBD-9B31-22383B0D1220}"/>
    <dgm:cxn modelId="{B2F901F5-7D2A-4561-B3D7-38D1E08B6311}" type="presOf" srcId="{41EDB0B3-2C15-4C51-B1C2-9151C9F4C6D1}" destId="{6EF009DF-342C-4D02-BFAF-27A7F06EBE5B}" srcOrd="0" destOrd="3" presId="urn:microsoft.com/office/officeart/2005/8/layout/vList2"/>
    <dgm:cxn modelId="{1384E1FC-7F4A-4EA8-9E4A-F9067FF899AE}" type="presOf" srcId="{CA999CA9-6928-44B4-80F7-08779C61373B}" destId="{6EF009DF-342C-4D02-BFAF-27A7F06EBE5B}" srcOrd="0" destOrd="2" presId="urn:microsoft.com/office/officeart/2005/8/layout/vList2"/>
    <dgm:cxn modelId="{492952D1-7B70-423C-A65B-4A26A88366A5}" type="presParOf" srcId="{CB491670-269D-4C3F-986B-412943FF38C1}" destId="{AD47C514-4D9E-4920-BB42-3E1F049110B0}" srcOrd="0" destOrd="0" presId="urn:microsoft.com/office/officeart/2005/8/layout/vList2"/>
    <dgm:cxn modelId="{EDBECF00-6162-4A67-AC98-0B311C44A28B}" type="presParOf" srcId="{CB491670-269D-4C3F-986B-412943FF38C1}" destId="{4CEB5715-6740-4B99-BBDF-8C9883657B82}" srcOrd="1" destOrd="0" presId="urn:microsoft.com/office/officeart/2005/8/layout/vList2"/>
    <dgm:cxn modelId="{3A04590A-343D-4368-A21F-BDAE28B20170}" type="presParOf" srcId="{CB491670-269D-4C3F-986B-412943FF38C1}" destId="{A6E0BDA0-9DEE-4446-B811-4FBAF954C74B}" srcOrd="2" destOrd="0" presId="urn:microsoft.com/office/officeart/2005/8/layout/vList2"/>
    <dgm:cxn modelId="{E362A1EE-FF81-4939-B4A6-8C942820E10C}" type="presParOf" srcId="{CB491670-269D-4C3F-986B-412943FF38C1}" destId="{6EF009DF-342C-4D02-BFAF-27A7F06EBE5B}" srcOrd="3" destOrd="0" presId="urn:microsoft.com/office/officeart/2005/8/layout/vList2"/>
    <dgm:cxn modelId="{DE7A318A-7824-4DF9-8EC4-0B120AC9269D}" type="presParOf" srcId="{CB491670-269D-4C3F-986B-412943FF38C1}" destId="{6E7D1A7D-9E93-4089-BD11-0CBECBAF7DD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A8940-3113-4DD7-9444-17A54E231F03}">
      <dsp:nvSpPr>
        <dsp:cNvPr id="0" name=""/>
        <dsp:cNvSpPr/>
      </dsp:nvSpPr>
      <dsp:spPr>
        <a:xfrm>
          <a:off x="4524" y="1761596"/>
          <a:ext cx="1579562" cy="1895474"/>
        </a:xfrm>
        <a:prstGeom prst="roundRect">
          <a:avLst>
            <a:gd name="adj" fmla="val 5000"/>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     Welcome</a:t>
          </a:r>
        </a:p>
      </dsp:txBody>
      <dsp:txXfrm rot="16200000">
        <a:off x="-614664" y="2380784"/>
        <a:ext cx="1554289" cy="315912"/>
      </dsp:txXfrm>
    </dsp:sp>
    <dsp:sp modelId="{F42B4079-B8C8-4423-8A2D-D48EBDCD2552}">
      <dsp:nvSpPr>
        <dsp:cNvPr id="0" name=""/>
        <dsp:cNvSpPr/>
      </dsp:nvSpPr>
      <dsp:spPr>
        <a:xfrm>
          <a:off x="320436" y="1761596"/>
          <a:ext cx="1176774" cy="1895474"/>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Opening Remarks</a:t>
          </a:r>
        </a:p>
        <a:p>
          <a:pPr marL="0" lvl="0" indent="0" algn="l" defTabSz="533400">
            <a:lnSpc>
              <a:spcPct val="90000"/>
            </a:lnSpc>
            <a:spcBef>
              <a:spcPct val="0"/>
            </a:spcBef>
            <a:spcAft>
              <a:spcPct val="35000"/>
            </a:spcAft>
            <a:buNone/>
          </a:pPr>
          <a:r>
            <a:rPr lang="en-US" sz="1200" kern="1200" dirty="0"/>
            <a:t>Introductions</a:t>
          </a:r>
        </a:p>
      </dsp:txBody>
      <dsp:txXfrm>
        <a:off x="320436" y="1761596"/>
        <a:ext cx="1176774" cy="1895474"/>
      </dsp:txXfrm>
    </dsp:sp>
    <dsp:sp modelId="{A80B8ED4-A979-44C4-80C0-87F20BA314C7}">
      <dsp:nvSpPr>
        <dsp:cNvPr id="0" name=""/>
        <dsp:cNvSpPr/>
      </dsp:nvSpPr>
      <dsp:spPr>
        <a:xfrm>
          <a:off x="1639371" y="1761596"/>
          <a:ext cx="1579562" cy="1895474"/>
        </a:xfrm>
        <a:prstGeom prst="roundRect">
          <a:avLst>
            <a:gd name="adj" fmla="val 5000"/>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a:t>Definition</a:t>
          </a:r>
          <a:endParaRPr lang="en-US" sz="1800" kern="1200" dirty="0"/>
        </a:p>
      </dsp:txBody>
      <dsp:txXfrm rot="16200000">
        <a:off x="1020183" y="2380784"/>
        <a:ext cx="1554289" cy="315912"/>
      </dsp:txXfrm>
    </dsp:sp>
    <dsp:sp modelId="{89ADA5E9-40A5-462B-BE77-8F09C39255E6}">
      <dsp:nvSpPr>
        <dsp:cNvPr id="0" name=""/>
        <dsp:cNvSpPr/>
      </dsp:nvSpPr>
      <dsp:spPr>
        <a:xfrm rot="5400000">
          <a:off x="1508032" y="3267558"/>
          <a:ext cx="278473" cy="236934"/>
        </a:xfrm>
        <a:prstGeom prst="flowChartExtract">
          <a:avLst/>
        </a:prstGeom>
        <a:solidFill>
          <a:schemeClr val="lt1">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9CBD7-2C6C-433E-B6A7-18EFEBB965CC}">
      <dsp:nvSpPr>
        <dsp:cNvPr id="0" name=""/>
        <dsp:cNvSpPr/>
      </dsp:nvSpPr>
      <dsp:spPr>
        <a:xfrm>
          <a:off x="1955284" y="1761596"/>
          <a:ext cx="1176774" cy="1895474"/>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dirty="0"/>
            <a:t>Human Rights</a:t>
          </a:r>
        </a:p>
        <a:p>
          <a:pPr marL="0" lvl="0" indent="0" algn="l" defTabSz="533400">
            <a:lnSpc>
              <a:spcPct val="90000"/>
            </a:lnSpc>
            <a:spcBef>
              <a:spcPct val="0"/>
            </a:spcBef>
            <a:spcAft>
              <a:spcPct val="35000"/>
            </a:spcAft>
            <a:buNone/>
          </a:pPr>
          <a:r>
            <a:rPr lang="en-US" sz="1200" kern="1200" dirty="0"/>
            <a:t>Role of Human Rights Officer</a:t>
          </a:r>
        </a:p>
      </dsp:txBody>
      <dsp:txXfrm>
        <a:off x="1955284" y="1761596"/>
        <a:ext cx="1176774" cy="1895474"/>
      </dsp:txXfrm>
    </dsp:sp>
    <dsp:sp modelId="{6B0FF6B1-451A-4606-A0AE-21809AFE14CB}">
      <dsp:nvSpPr>
        <dsp:cNvPr id="0" name=""/>
        <dsp:cNvSpPr/>
      </dsp:nvSpPr>
      <dsp:spPr>
        <a:xfrm>
          <a:off x="3274218" y="1761596"/>
          <a:ext cx="1579562" cy="1895474"/>
        </a:xfrm>
        <a:prstGeom prst="roundRect">
          <a:avLst>
            <a:gd name="adj" fmla="val 5000"/>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a:t>Overview</a:t>
          </a:r>
          <a:endParaRPr lang="en-US" sz="1800" kern="1200" dirty="0"/>
        </a:p>
      </dsp:txBody>
      <dsp:txXfrm rot="16200000">
        <a:off x="2655030" y="2380784"/>
        <a:ext cx="1554289" cy="315912"/>
      </dsp:txXfrm>
    </dsp:sp>
    <dsp:sp modelId="{EE797657-4096-44B0-8AED-F1B21967A62D}">
      <dsp:nvSpPr>
        <dsp:cNvPr id="0" name=""/>
        <dsp:cNvSpPr/>
      </dsp:nvSpPr>
      <dsp:spPr>
        <a:xfrm rot="5400000">
          <a:off x="3142879" y="3267558"/>
          <a:ext cx="278473" cy="236934"/>
        </a:xfrm>
        <a:prstGeom prst="flowChartExtract">
          <a:avLst/>
        </a:prstGeom>
        <a:solidFill>
          <a:schemeClr val="lt1">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C6D82-303D-4DD8-BFC8-5879695099A5}">
      <dsp:nvSpPr>
        <dsp:cNvPr id="0" name=""/>
        <dsp:cNvSpPr/>
      </dsp:nvSpPr>
      <dsp:spPr>
        <a:xfrm>
          <a:off x="3590131" y="1761596"/>
          <a:ext cx="1176774" cy="1895474"/>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dirty="0"/>
            <a:t>Incident Reporting</a:t>
          </a:r>
        </a:p>
        <a:p>
          <a:pPr marL="0" lvl="0" indent="0" algn="l" defTabSz="533400">
            <a:lnSpc>
              <a:spcPct val="90000"/>
            </a:lnSpc>
            <a:spcBef>
              <a:spcPct val="0"/>
            </a:spcBef>
            <a:spcAft>
              <a:spcPct val="35000"/>
            </a:spcAft>
            <a:buNone/>
          </a:pPr>
          <a:r>
            <a:rPr lang="en-US" sz="1200" kern="1200" dirty="0"/>
            <a:t>Complaint Process</a:t>
          </a:r>
        </a:p>
        <a:p>
          <a:pPr marL="0" lvl="0" indent="0" algn="l" defTabSz="533400">
            <a:lnSpc>
              <a:spcPct val="90000"/>
            </a:lnSpc>
            <a:spcBef>
              <a:spcPct val="0"/>
            </a:spcBef>
            <a:spcAft>
              <a:spcPct val="35000"/>
            </a:spcAft>
            <a:buNone/>
          </a:pPr>
          <a:r>
            <a:rPr lang="en-US" sz="1200" kern="1200" dirty="0"/>
            <a:t>Fact Findings</a:t>
          </a:r>
        </a:p>
        <a:p>
          <a:pPr marL="0" lvl="0" indent="0" algn="l" defTabSz="533400">
            <a:lnSpc>
              <a:spcPct val="90000"/>
            </a:lnSpc>
            <a:spcBef>
              <a:spcPct val="0"/>
            </a:spcBef>
            <a:spcAft>
              <a:spcPct val="35000"/>
            </a:spcAft>
            <a:buNone/>
          </a:pPr>
          <a:r>
            <a:rPr lang="en-US" sz="1200" kern="1200" dirty="0"/>
            <a:t>Administrative Resolutions</a:t>
          </a:r>
        </a:p>
        <a:p>
          <a:pPr marL="0" lvl="0" indent="0" algn="l" defTabSz="533400">
            <a:lnSpc>
              <a:spcPct val="90000"/>
            </a:lnSpc>
            <a:spcBef>
              <a:spcPct val="0"/>
            </a:spcBef>
            <a:spcAft>
              <a:spcPct val="35000"/>
            </a:spcAft>
            <a:buNone/>
          </a:pPr>
          <a:r>
            <a:rPr lang="en-US" sz="1200" kern="1200" dirty="0"/>
            <a:t>DMH Investigations</a:t>
          </a:r>
        </a:p>
      </dsp:txBody>
      <dsp:txXfrm>
        <a:off x="3590131" y="1761596"/>
        <a:ext cx="1176774" cy="1895474"/>
      </dsp:txXfrm>
    </dsp:sp>
    <dsp:sp modelId="{5FD5C5D9-1562-450C-914F-878C9AC21524}">
      <dsp:nvSpPr>
        <dsp:cNvPr id="0" name=""/>
        <dsp:cNvSpPr/>
      </dsp:nvSpPr>
      <dsp:spPr>
        <a:xfrm>
          <a:off x="4909065" y="1761596"/>
          <a:ext cx="1579562" cy="1895474"/>
        </a:xfrm>
        <a:prstGeom prst="roundRect">
          <a:avLst>
            <a:gd name="adj" fmla="val 5000"/>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a:t>104 CMR</a:t>
          </a:r>
          <a:endParaRPr lang="en-US" sz="1800" kern="1200" dirty="0"/>
        </a:p>
      </dsp:txBody>
      <dsp:txXfrm rot="16200000">
        <a:off x="4289877" y="2380784"/>
        <a:ext cx="1554289" cy="315912"/>
      </dsp:txXfrm>
    </dsp:sp>
    <dsp:sp modelId="{E0CAF0DD-2862-4C3B-95AD-DA0AAD0F8769}">
      <dsp:nvSpPr>
        <dsp:cNvPr id="0" name=""/>
        <dsp:cNvSpPr/>
      </dsp:nvSpPr>
      <dsp:spPr>
        <a:xfrm rot="5400000">
          <a:off x="4777726" y="3267558"/>
          <a:ext cx="278473" cy="236934"/>
        </a:xfrm>
        <a:prstGeom prst="flowChartExtract">
          <a:avLst/>
        </a:prstGeom>
        <a:solidFill>
          <a:schemeClr val="lt1">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256D1-11CE-49A3-BD51-1646F40AED23}">
      <dsp:nvSpPr>
        <dsp:cNvPr id="0" name=""/>
        <dsp:cNvSpPr/>
      </dsp:nvSpPr>
      <dsp:spPr>
        <a:xfrm>
          <a:off x="5224978" y="1761596"/>
          <a:ext cx="1176774" cy="1895474"/>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dirty="0"/>
            <a:t>Legal Rights</a:t>
          </a:r>
        </a:p>
        <a:p>
          <a:pPr marL="0" lvl="0" indent="0" algn="l" defTabSz="533400">
            <a:lnSpc>
              <a:spcPct val="90000"/>
            </a:lnSpc>
            <a:spcBef>
              <a:spcPct val="0"/>
            </a:spcBef>
            <a:spcAft>
              <a:spcPct val="35000"/>
            </a:spcAft>
            <a:buNone/>
          </a:pPr>
          <a:r>
            <a:rPr lang="en-US" sz="1200" kern="1200" dirty="0"/>
            <a:t>Legal Status</a:t>
          </a:r>
        </a:p>
      </dsp:txBody>
      <dsp:txXfrm>
        <a:off x="5224978" y="1761596"/>
        <a:ext cx="1176774" cy="1895474"/>
      </dsp:txXfrm>
    </dsp:sp>
    <dsp:sp modelId="{4B3AA81D-36FF-448D-A01E-BDA32F93D98C}">
      <dsp:nvSpPr>
        <dsp:cNvPr id="0" name=""/>
        <dsp:cNvSpPr/>
      </dsp:nvSpPr>
      <dsp:spPr>
        <a:xfrm>
          <a:off x="6543913" y="1761596"/>
          <a:ext cx="1579562" cy="1895474"/>
        </a:xfrm>
        <a:prstGeom prst="roundRect">
          <a:avLst>
            <a:gd name="adj" fmla="val 5000"/>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a:t>Closing</a:t>
          </a:r>
          <a:endParaRPr lang="en-US" sz="1800" kern="1200" dirty="0"/>
        </a:p>
      </dsp:txBody>
      <dsp:txXfrm rot="16200000">
        <a:off x="5924724" y="2380784"/>
        <a:ext cx="1554289" cy="315912"/>
      </dsp:txXfrm>
    </dsp:sp>
    <dsp:sp modelId="{94439A06-1CA9-4E13-BDAD-6A0DA0C4C314}">
      <dsp:nvSpPr>
        <dsp:cNvPr id="0" name=""/>
        <dsp:cNvSpPr/>
      </dsp:nvSpPr>
      <dsp:spPr>
        <a:xfrm rot="5400000">
          <a:off x="6412574" y="3267558"/>
          <a:ext cx="278473" cy="236934"/>
        </a:xfrm>
        <a:prstGeom prst="flowChartExtract">
          <a:avLst/>
        </a:prstGeom>
        <a:solidFill>
          <a:schemeClr val="lt1">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B19A9-7BE5-4AED-A165-D1F3508778A5}">
      <dsp:nvSpPr>
        <dsp:cNvPr id="0" name=""/>
        <dsp:cNvSpPr/>
      </dsp:nvSpPr>
      <dsp:spPr>
        <a:xfrm>
          <a:off x="6859825" y="1761596"/>
          <a:ext cx="1176774" cy="1895474"/>
        </a:xfrm>
        <a:prstGeom prst="rect">
          <a:avLst/>
        </a:prstGeom>
        <a:noFill/>
        <a:ln w="1397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dirty="0"/>
            <a:t>Q&amp;A</a:t>
          </a:r>
        </a:p>
        <a:p>
          <a:pPr marL="0" lvl="0" indent="0" algn="l" defTabSz="533400">
            <a:lnSpc>
              <a:spcPct val="90000"/>
            </a:lnSpc>
            <a:spcBef>
              <a:spcPct val="0"/>
            </a:spcBef>
            <a:spcAft>
              <a:spcPct val="35000"/>
            </a:spcAft>
            <a:buNone/>
          </a:pPr>
          <a:r>
            <a:rPr lang="en-US" sz="1200" kern="1200" dirty="0"/>
            <a:t>Contact Info</a:t>
          </a:r>
        </a:p>
      </dsp:txBody>
      <dsp:txXfrm>
        <a:off x="6859825" y="1761596"/>
        <a:ext cx="1176774" cy="18954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A6C28-71B7-4C80-BEFF-CF35E3797A71}">
      <dsp:nvSpPr>
        <dsp:cNvPr id="0" name=""/>
        <dsp:cNvSpPr/>
      </dsp:nvSpPr>
      <dsp:spPr>
        <a:xfrm>
          <a:off x="0" y="2559"/>
          <a:ext cx="6977857"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4E7978F-82BE-4391-9CF2-CAD3A4F34FED}">
      <dsp:nvSpPr>
        <dsp:cNvPr id="0" name=""/>
        <dsp:cNvSpPr/>
      </dsp:nvSpPr>
      <dsp:spPr>
        <a:xfrm>
          <a:off x="0" y="2559"/>
          <a:ext cx="6977857" cy="87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0" kern="1200" dirty="0">
              <a:latin typeface="Arial" panose="020B0604020202020204" pitchFamily="34" charset="0"/>
              <a:cs typeface="Arial" panose="020B0604020202020204" pitchFamily="34" charset="0"/>
            </a:rPr>
            <a:t>Unless a complaint is resolved administratively, or is referred for a DMH Investigation, the Responsible Person (in this case the Person in Charge/ designee) must assign the matter for fact finding within two days.  The fact finding must be completed within ten days from assignment unless the PIC authorizes an extension, in writing, of up to ten additional days. </a:t>
          </a:r>
        </a:p>
      </dsp:txBody>
      <dsp:txXfrm>
        <a:off x="0" y="2559"/>
        <a:ext cx="6977857" cy="872800"/>
      </dsp:txXfrm>
    </dsp:sp>
    <dsp:sp modelId="{2440A5CB-15AA-48D0-948A-1A58353B97A4}">
      <dsp:nvSpPr>
        <dsp:cNvPr id="0" name=""/>
        <dsp:cNvSpPr/>
      </dsp:nvSpPr>
      <dsp:spPr>
        <a:xfrm>
          <a:off x="0" y="990596"/>
          <a:ext cx="6977857"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51C8927-9878-47D2-B5B6-D775B47848E6}">
      <dsp:nvSpPr>
        <dsp:cNvPr id="0" name=""/>
        <dsp:cNvSpPr/>
      </dsp:nvSpPr>
      <dsp:spPr>
        <a:xfrm>
          <a:off x="0" y="875360"/>
          <a:ext cx="6977857" cy="87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endParaRPr lang="en-US" sz="1400" b="1" i="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1" i="1" kern="1200" dirty="0">
              <a:latin typeface="Arial" panose="020B0604020202020204" pitchFamily="34" charset="0"/>
              <a:cs typeface="Arial" panose="020B0604020202020204" pitchFamily="34" charset="0"/>
            </a:rPr>
            <a:t>The fact finder (this should not be the HRO) must:</a:t>
          </a:r>
        </a:p>
      </dsp:txBody>
      <dsp:txXfrm>
        <a:off x="0" y="875360"/>
        <a:ext cx="6977857" cy="872800"/>
      </dsp:txXfrm>
    </dsp:sp>
    <dsp:sp modelId="{010CA7AE-DFB3-44DE-BEBE-1A44D64A8501}">
      <dsp:nvSpPr>
        <dsp:cNvPr id="0" name=""/>
        <dsp:cNvSpPr/>
      </dsp:nvSpPr>
      <dsp:spPr>
        <a:xfrm>
          <a:off x="0" y="1748161"/>
          <a:ext cx="6977857"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AB97EC0-81B1-4FA6-B649-1268EA2F20AD}">
      <dsp:nvSpPr>
        <dsp:cNvPr id="0" name=""/>
        <dsp:cNvSpPr/>
      </dsp:nvSpPr>
      <dsp:spPr>
        <a:xfrm>
          <a:off x="0" y="1748161"/>
          <a:ext cx="6977857" cy="87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Make reasonable efforts to interview the complainant   and/or client (with a designated representative or HRO present if desired), and each person complained of;</a:t>
          </a:r>
        </a:p>
      </dsp:txBody>
      <dsp:txXfrm>
        <a:off x="0" y="1748161"/>
        <a:ext cx="6977857" cy="872800"/>
      </dsp:txXfrm>
    </dsp:sp>
    <dsp:sp modelId="{E316CD6C-2949-40B5-90AB-B6851686143E}">
      <dsp:nvSpPr>
        <dsp:cNvPr id="0" name=""/>
        <dsp:cNvSpPr/>
      </dsp:nvSpPr>
      <dsp:spPr>
        <a:xfrm>
          <a:off x="0" y="2620962"/>
          <a:ext cx="6977857"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2051900-EA06-4BC4-884B-ECB062B61FE2}">
      <dsp:nvSpPr>
        <dsp:cNvPr id="0" name=""/>
        <dsp:cNvSpPr/>
      </dsp:nvSpPr>
      <dsp:spPr>
        <a:xfrm>
          <a:off x="0" y="2620962"/>
          <a:ext cx="6977857" cy="87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Make a good faith effort to interview witnesses and others, including family members, who may have information related to the complaint;</a:t>
          </a:r>
        </a:p>
      </dsp:txBody>
      <dsp:txXfrm>
        <a:off x="0" y="2620962"/>
        <a:ext cx="6977857" cy="872800"/>
      </dsp:txXfrm>
    </dsp:sp>
    <dsp:sp modelId="{834EDED5-0B26-4E25-B27D-E8AD69789FDB}">
      <dsp:nvSpPr>
        <dsp:cNvPr id="0" name=""/>
        <dsp:cNvSpPr/>
      </dsp:nvSpPr>
      <dsp:spPr>
        <a:xfrm>
          <a:off x="0" y="3493763"/>
          <a:ext cx="6977857"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91F041-6A78-4259-9B29-43965474EA61}">
      <dsp:nvSpPr>
        <dsp:cNvPr id="0" name=""/>
        <dsp:cNvSpPr/>
      </dsp:nvSpPr>
      <dsp:spPr>
        <a:xfrm>
          <a:off x="0" y="3493763"/>
          <a:ext cx="6977857" cy="87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Review all incident reports and other records related to the complaint, including the medical record, if applicable.</a:t>
          </a:r>
        </a:p>
      </dsp:txBody>
      <dsp:txXfrm>
        <a:off x="0" y="3493763"/>
        <a:ext cx="6977857" cy="872800"/>
      </dsp:txXfrm>
    </dsp:sp>
    <dsp:sp modelId="{C8B7DCB5-A8F9-45B8-B053-807AED853F8F}">
      <dsp:nvSpPr>
        <dsp:cNvPr id="0" name=""/>
        <dsp:cNvSpPr/>
      </dsp:nvSpPr>
      <dsp:spPr>
        <a:xfrm>
          <a:off x="0" y="4366564"/>
          <a:ext cx="6977857" cy="0"/>
        </a:xfrm>
        <a:prstGeom prst="line">
          <a:avLst/>
        </a:prstGeom>
        <a:solidFill>
          <a:schemeClr val="accent6">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389B788-B110-4358-B543-08E8D417FCB9}">
      <dsp:nvSpPr>
        <dsp:cNvPr id="0" name=""/>
        <dsp:cNvSpPr/>
      </dsp:nvSpPr>
      <dsp:spPr>
        <a:xfrm>
          <a:off x="0" y="4366564"/>
          <a:ext cx="6977857" cy="87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Provide a written report of findings of fact and recommended conclusions to the PIC.</a:t>
          </a:r>
        </a:p>
      </dsp:txBody>
      <dsp:txXfrm>
        <a:off x="0" y="4366564"/>
        <a:ext cx="6977857" cy="872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30BB7-A88B-4655-9D2B-442E8044A6A9}">
      <dsp:nvSpPr>
        <dsp:cNvPr id="0" name=""/>
        <dsp:cNvSpPr/>
      </dsp:nvSpPr>
      <dsp:spPr>
        <a:xfrm>
          <a:off x="0" y="0"/>
          <a:ext cx="7263406" cy="1733264"/>
        </a:xfrm>
        <a:prstGeom prst="rect">
          <a:avLst/>
        </a:prstGeom>
        <a:solidFill>
          <a:schemeClr val="dk1">
            <a:shade val="80000"/>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dk1">
              <a:shade val="80000"/>
              <a:hueOff val="0"/>
              <a:satOff val="0"/>
              <a:lumOff val="0"/>
              <a:alphaOff val="0"/>
              <a:shade val="25000"/>
              <a:satMod val="140000"/>
            </a:schemeClr>
          </a:contourClr>
        </a:sp3d>
      </dsp:spPr>
      <dsp:style>
        <a:lnRef idx="0">
          <a:scrgbClr r="0" g="0" b="0"/>
        </a:lnRef>
        <a:fillRef idx="1">
          <a:scrgbClr r="0" g="0" b="0"/>
        </a:fillRef>
        <a:effectRef idx="3">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Tx/>
            <a:buNone/>
          </a:pPr>
          <a:r>
            <a:rPr lang="en-US" altLang="en-US" sz="2500" kern="1200" dirty="0">
              <a:latin typeface="Arial" panose="020B0604020202020204" pitchFamily="34" charset="0"/>
              <a:cs typeface="Arial" panose="020B0604020202020204" pitchFamily="34" charset="0"/>
            </a:rPr>
            <a:t>The Person In Charge is responsible to forward these complaints/ incidents to the DMH Licensing Division who will coordinate the investigation with the DMH Office of Investigations.</a:t>
          </a:r>
          <a:endParaRPr lang="en-US" sz="2500" kern="1200" dirty="0">
            <a:latin typeface="Arial" panose="020B0604020202020204" pitchFamily="34" charset="0"/>
            <a:cs typeface="Arial" panose="020B0604020202020204" pitchFamily="34" charset="0"/>
          </a:endParaRPr>
        </a:p>
      </dsp:txBody>
      <dsp:txXfrm>
        <a:off x="0" y="0"/>
        <a:ext cx="7263406" cy="1733264"/>
      </dsp:txXfrm>
    </dsp:sp>
    <dsp:sp modelId="{D2FA3E16-C716-44C9-BA8E-4B3C89432809}">
      <dsp:nvSpPr>
        <dsp:cNvPr id="0" name=""/>
        <dsp:cNvSpPr/>
      </dsp:nvSpPr>
      <dsp:spPr>
        <a:xfrm>
          <a:off x="3546" y="1733264"/>
          <a:ext cx="2418770" cy="3639854"/>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altLang="en-US" sz="1500" kern="1200"/>
            <a:t>The investigation may include an interview with the complainant, the alleged victim, with those complained of, and other witnesses or family members involved.  People who are to be interviewed are allowed to have another supportive person present, such as the Human Rights Officer, Risk Manager, or union representative.</a:t>
          </a:r>
        </a:p>
        <a:p>
          <a:pPr marL="0" lvl="0" indent="0" algn="ctr" defTabSz="666750">
            <a:lnSpc>
              <a:spcPct val="90000"/>
            </a:lnSpc>
            <a:spcBef>
              <a:spcPct val="0"/>
            </a:spcBef>
            <a:spcAft>
              <a:spcPct val="35000"/>
            </a:spcAft>
            <a:buNone/>
          </a:pPr>
          <a:endParaRPr lang="en-US" sz="1500" kern="1200"/>
        </a:p>
      </dsp:txBody>
      <dsp:txXfrm>
        <a:off x="3546" y="1733264"/>
        <a:ext cx="2418770" cy="3639854"/>
      </dsp:txXfrm>
    </dsp:sp>
    <dsp:sp modelId="{DE61BA8F-100C-4D91-AFF0-3627FC61D3C4}">
      <dsp:nvSpPr>
        <dsp:cNvPr id="0" name=""/>
        <dsp:cNvSpPr/>
      </dsp:nvSpPr>
      <dsp:spPr>
        <a:xfrm>
          <a:off x="2422317" y="1733264"/>
          <a:ext cx="2418770" cy="3639854"/>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altLang="en-US" sz="1500" kern="1200"/>
            <a:t>The investigator will have thirty (30) days to conduct the interview and file written report with the Director of Licensing.</a:t>
          </a:r>
          <a:endParaRPr lang="en-US" sz="1500" kern="1200" dirty="0"/>
        </a:p>
      </dsp:txBody>
      <dsp:txXfrm>
        <a:off x="2422317" y="1733264"/>
        <a:ext cx="2418770" cy="3639854"/>
      </dsp:txXfrm>
    </dsp:sp>
    <dsp:sp modelId="{22170F64-F372-495E-BC5D-632D4B841C4C}">
      <dsp:nvSpPr>
        <dsp:cNvPr id="0" name=""/>
        <dsp:cNvSpPr/>
      </dsp:nvSpPr>
      <dsp:spPr>
        <a:xfrm>
          <a:off x="4841088" y="1733264"/>
          <a:ext cx="2418770" cy="3639854"/>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altLang="en-US" sz="1500" kern="1200"/>
            <a:t>Upon receiving the investigation report, the Director of Licensing has ten (10) days to issue a decision letter to the complainant and the facility.  This letter should be reviewed by the facility’s Person In Charge (or designee), and HRO.</a:t>
          </a:r>
        </a:p>
      </dsp:txBody>
      <dsp:txXfrm>
        <a:off x="4841088" y="1733264"/>
        <a:ext cx="2418770" cy="3639854"/>
      </dsp:txXfrm>
    </dsp:sp>
    <dsp:sp modelId="{D8FF3326-6706-43B5-817A-01F97FC0591E}">
      <dsp:nvSpPr>
        <dsp:cNvPr id="0" name=""/>
        <dsp:cNvSpPr/>
      </dsp:nvSpPr>
      <dsp:spPr>
        <a:xfrm>
          <a:off x="0" y="5373118"/>
          <a:ext cx="7263406" cy="404428"/>
        </a:xfrm>
        <a:prstGeom prst="rect">
          <a:avLst/>
        </a:prstGeom>
        <a:solidFill>
          <a:schemeClr val="dk1">
            <a:shade val="80000"/>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dk1">
              <a:shade val="80000"/>
              <a:hueOff val="0"/>
              <a:satOff val="0"/>
              <a:lumOff val="0"/>
              <a:alphaOff val="0"/>
              <a:shade val="25000"/>
              <a:satMod val="140000"/>
            </a:schemeClr>
          </a:contourClr>
        </a:sp3d>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EF81C-48A4-4FB4-9CA0-F70891243C24}">
      <dsp:nvSpPr>
        <dsp:cNvPr id="0" name=""/>
        <dsp:cNvSpPr/>
      </dsp:nvSpPr>
      <dsp:spPr>
        <a:xfrm rot="5400000">
          <a:off x="2586221" y="-827849"/>
          <a:ext cx="993861" cy="290179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alpha val="90000"/>
              <a:tint val="40000"/>
              <a:hueOff val="0"/>
              <a:satOff val="0"/>
              <a:lumOff val="0"/>
              <a:alphaOff val="0"/>
              <a:shade val="35000"/>
              <a:satMod val="130000"/>
            </a:schemeClr>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ts val="0"/>
            </a:spcBef>
            <a:spcAft>
              <a:spcPts val="0"/>
            </a:spcAft>
            <a:buFont typeface="Arial" panose="020B0604020202020204" pitchFamily="34" charset="0"/>
            <a:buChar char="•"/>
          </a:pPr>
          <a:r>
            <a:rPr lang="en-US" altLang="en-US" sz="1800" kern="1200" dirty="0">
              <a:latin typeface="Arial" panose="020B0604020202020204" pitchFamily="34" charset="0"/>
              <a:cs typeface="Arial" panose="020B0604020202020204" pitchFamily="34" charset="0"/>
            </a:rPr>
            <a:t>(617) 988-8341 or</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ts val="0"/>
            </a:spcBef>
            <a:spcAft>
              <a:spcPts val="0"/>
            </a:spcAft>
            <a:buFont typeface="Arial" panose="020B0604020202020204" pitchFamily="34" charset="0"/>
            <a:buChar char="•"/>
          </a:pPr>
          <a:r>
            <a:rPr lang="en-US" sz="1800" kern="1200" dirty="0">
              <a:latin typeface="Arial" panose="020B0604020202020204" pitchFamily="34" charset="0"/>
              <a:cs typeface="Arial" panose="020B0604020202020204" pitchFamily="34" charset="0"/>
            </a:rPr>
            <a:t>1-800-882-2095</a:t>
          </a:r>
        </a:p>
        <a:p>
          <a:pPr marL="171450" lvl="1" indent="-171450" algn="l" defTabSz="800100">
            <a:lnSpc>
              <a:spcPct val="100000"/>
            </a:lnSpc>
            <a:spcBef>
              <a:spcPts val="0"/>
            </a:spcBef>
            <a:spcAft>
              <a:spcPts val="0"/>
            </a:spcAft>
            <a:buFontTx/>
            <a:buNone/>
          </a:pPr>
          <a:r>
            <a:rPr lang="en-US" altLang="en-US" sz="1800" kern="120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rot="-5400000">
        <a:off x="1632257" y="174631"/>
        <a:ext cx="2853274" cy="896829"/>
      </dsp:txXfrm>
    </dsp:sp>
    <dsp:sp modelId="{80C265D2-D2D2-4AE7-A2A2-C85F9938DDA5}">
      <dsp:nvSpPr>
        <dsp:cNvPr id="0" name=""/>
        <dsp:cNvSpPr/>
      </dsp:nvSpPr>
      <dsp:spPr>
        <a:xfrm>
          <a:off x="0" y="1882"/>
          <a:ext cx="1632257" cy="1242327"/>
        </a:xfrm>
        <a:prstGeom prst="roundRect">
          <a:avLst/>
        </a:prstGeom>
        <a:solidFill>
          <a:schemeClr val="dk2">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dk2">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ts val="0"/>
            </a:spcBef>
            <a:spcAft>
              <a:spcPts val="0"/>
            </a:spcAft>
            <a:buFontTx/>
            <a:buNone/>
          </a:pPr>
          <a:r>
            <a:rPr lang="en-US" altLang="en-US" sz="1600" u="sng" kern="1200" dirty="0">
              <a:latin typeface="Arial" panose="020B0604020202020204" pitchFamily="34" charset="0"/>
              <a:cs typeface="Arial" panose="020B0604020202020204" pitchFamily="34" charset="0"/>
            </a:rPr>
            <a:t>Committee for Public Counsel Services </a:t>
          </a:r>
        </a:p>
        <a:p>
          <a:pPr marL="0" lvl="0" indent="0" algn="ctr" defTabSz="711200">
            <a:lnSpc>
              <a:spcPct val="100000"/>
            </a:lnSpc>
            <a:spcBef>
              <a:spcPts val="0"/>
            </a:spcBef>
            <a:spcAft>
              <a:spcPts val="0"/>
            </a:spcAft>
            <a:buFontTx/>
            <a:buNone/>
          </a:pPr>
          <a:r>
            <a:rPr lang="en-US" altLang="en-US" sz="1600" u="sng" kern="1200" dirty="0">
              <a:latin typeface="Arial" panose="020B0604020202020204" pitchFamily="34" charset="0"/>
              <a:cs typeface="Arial" panose="020B0604020202020204" pitchFamily="34" charset="0"/>
            </a:rPr>
            <a:t>(CPCS)</a:t>
          </a:r>
          <a:r>
            <a:rPr lang="en-US" altLang="en-US" sz="1600" kern="120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60645" y="62527"/>
        <a:ext cx="1510967" cy="1121037"/>
      </dsp:txXfrm>
    </dsp:sp>
    <dsp:sp modelId="{2BB7037B-CE61-4099-B418-9C9BC55271E7}">
      <dsp:nvSpPr>
        <dsp:cNvPr id="0" name=""/>
        <dsp:cNvSpPr/>
      </dsp:nvSpPr>
      <dsp:spPr>
        <a:xfrm rot="5400000">
          <a:off x="2586221" y="476594"/>
          <a:ext cx="993861" cy="290179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alpha val="90000"/>
              <a:tint val="40000"/>
              <a:hueOff val="0"/>
              <a:satOff val="0"/>
              <a:lumOff val="0"/>
              <a:alphaOff val="0"/>
              <a:shade val="35000"/>
              <a:satMod val="130000"/>
            </a:schemeClr>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ts val="0"/>
            </a:spcBef>
            <a:spcAft>
              <a:spcPts val="0"/>
            </a:spcAft>
            <a:buFont typeface="Arial" panose="020B0604020202020204" pitchFamily="34" charset="0"/>
            <a:buChar char="•"/>
          </a:pPr>
          <a:r>
            <a:rPr lang="en-US" sz="1800" kern="1200" dirty="0">
              <a:latin typeface="Arial" panose="020B0604020202020204" pitchFamily="34" charset="0"/>
              <a:cs typeface="Arial" panose="020B0604020202020204" pitchFamily="34" charset="0"/>
            </a:rPr>
            <a:t>(617) 723-8455 or</a:t>
          </a:r>
        </a:p>
        <a:p>
          <a:pPr marL="171450" lvl="1" indent="-171450" algn="l" defTabSz="800100">
            <a:lnSpc>
              <a:spcPct val="100000"/>
            </a:lnSpc>
            <a:spcBef>
              <a:spcPts val="0"/>
            </a:spcBef>
            <a:spcAft>
              <a:spcPts val="0"/>
            </a:spcAft>
            <a:buFont typeface="Arial" panose="020B0604020202020204" pitchFamily="34" charset="0"/>
            <a:buChar char="•"/>
          </a:pPr>
          <a:r>
            <a:rPr lang="en-US" sz="1800" kern="1200" dirty="0">
              <a:latin typeface="Arial" panose="020B0604020202020204" pitchFamily="34" charset="0"/>
              <a:cs typeface="Arial" panose="020B0604020202020204" pitchFamily="34" charset="0"/>
            </a:rPr>
            <a:t>1-800-872-9992</a:t>
          </a:r>
        </a:p>
      </dsp:txBody>
      <dsp:txXfrm rot="-5400000">
        <a:off x="1632257" y="1479074"/>
        <a:ext cx="2853274" cy="896829"/>
      </dsp:txXfrm>
    </dsp:sp>
    <dsp:sp modelId="{8148E7D3-5F55-42F3-8E50-D128807117DE}">
      <dsp:nvSpPr>
        <dsp:cNvPr id="0" name=""/>
        <dsp:cNvSpPr/>
      </dsp:nvSpPr>
      <dsp:spPr>
        <a:xfrm>
          <a:off x="0" y="1306325"/>
          <a:ext cx="1632257" cy="1242327"/>
        </a:xfrm>
        <a:prstGeom prst="roundRect">
          <a:avLst/>
        </a:prstGeom>
        <a:solidFill>
          <a:schemeClr val="dk2">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dk2">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ts val="0"/>
            </a:spcBef>
            <a:spcAft>
              <a:spcPts val="0"/>
            </a:spcAft>
            <a:buFontTx/>
            <a:buNone/>
          </a:pPr>
          <a:r>
            <a:rPr lang="en-US" altLang="en-US" sz="1600" u="sng" kern="1200" dirty="0">
              <a:latin typeface="Arial" panose="020B0604020202020204" pitchFamily="34" charset="0"/>
              <a:cs typeface="Arial" panose="020B0604020202020204" pitchFamily="34" charset="0"/>
            </a:rPr>
            <a:t>Disability Law Center</a:t>
          </a:r>
          <a:endParaRPr lang="en-US" sz="1600" kern="1200" dirty="0">
            <a:latin typeface="Arial" panose="020B0604020202020204" pitchFamily="34" charset="0"/>
            <a:cs typeface="Arial" panose="020B0604020202020204" pitchFamily="34" charset="0"/>
          </a:endParaRPr>
        </a:p>
      </dsp:txBody>
      <dsp:txXfrm>
        <a:off x="60645" y="1366970"/>
        <a:ext cx="1510967" cy="1121037"/>
      </dsp:txXfrm>
    </dsp:sp>
    <dsp:sp modelId="{67AF20A8-F0C1-44A9-AC11-22781860B950}">
      <dsp:nvSpPr>
        <dsp:cNvPr id="0" name=""/>
        <dsp:cNvSpPr/>
      </dsp:nvSpPr>
      <dsp:spPr>
        <a:xfrm rot="5400000">
          <a:off x="2586221" y="1781037"/>
          <a:ext cx="993861" cy="290179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alpha val="90000"/>
              <a:tint val="40000"/>
              <a:hueOff val="0"/>
              <a:satOff val="0"/>
              <a:lumOff val="0"/>
              <a:alphaOff val="0"/>
              <a:shade val="35000"/>
              <a:satMod val="130000"/>
            </a:schemeClr>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100000"/>
            </a:lnSpc>
            <a:spcBef>
              <a:spcPts val="0"/>
            </a:spcBef>
            <a:spcAft>
              <a:spcPts val="0"/>
            </a:spcAft>
            <a:buChar char="•"/>
          </a:pPr>
          <a:r>
            <a:rPr lang="en-US" altLang="en-US" sz="1800" kern="1200" dirty="0">
              <a:latin typeface="Arial" panose="020B0604020202020204" pitchFamily="34" charset="0"/>
              <a:cs typeface="Arial" panose="020B0604020202020204" pitchFamily="34" charset="0"/>
            </a:rPr>
            <a:t>(617) 338-2345 </a:t>
          </a:r>
          <a:r>
            <a:rPr lang="en-US" sz="1800" kern="1200" dirty="0">
              <a:latin typeface="Arial" panose="020B0604020202020204" pitchFamily="34" charset="0"/>
              <a:cs typeface="Arial" panose="020B0604020202020204" pitchFamily="34" charset="0"/>
            </a:rPr>
            <a:t>or</a:t>
          </a:r>
        </a:p>
        <a:p>
          <a:pPr marL="171450" lvl="1" indent="-171450" algn="l" defTabSz="800100">
            <a:lnSpc>
              <a:spcPct val="100000"/>
            </a:lnSpc>
            <a:spcBef>
              <a:spcPts val="0"/>
            </a:spcBef>
            <a:spcAft>
              <a:spcPts val="0"/>
            </a:spcAft>
            <a:buChar char="•"/>
          </a:pPr>
          <a:r>
            <a:rPr lang="en-US" altLang="en-US" sz="1800" kern="1200" dirty="0">
              <a:latin typeface="Arial" panose="020B0604020202020204" pitchFamily="34" charset="0"/>
              <a:cs typeface="Arial" panose="020B0604020202020204" pitchFamily="34" charset="0"/>
            </a:rPr>
            <a:t>1-800-342-9092 </a:t>
          </a:r>
          <a:endParaRPr lang="en-US" sz="1800" kern="1200" dirty="0">
            <a:latin typeface="Arial" panose="020B0604020202020204" pitchFamily="34" charset="0"/>
            <a:cs typeface="Arial" panose="020B0604020202020204" pitchFamily="34" charset="0"/>
          </a:endParaRPr>
        </a:p>
      </dsp:txBody>
      <dsp:txXfrm rot="-5400000">
        <a:off x="1632257" y="2783517"/>
        <a:ext cx="2853274" cy="896829"/>
      </dsp:txXfrm>
    </dsp:sp>
    <dsp:sp modelId="{6A2FB520-DDD4-4C37-A602-FC03FEE1CAC8}">
      <dsp:nvSpPr>
        <dsp:cNvPr id="0" name=""/>
        <dsp:cNvSpPr/>
      </dsp:nvSpPr>
      <dsp:spPr>
        <a:xfrm>
          <a:off x="0" y="2610769"/>
          <a:ext cx="1632257" cy="1242327"/>
        </a:xfrm>
        <a:prstGeom prst="roundRect">
          <a:avLst/>
        </a:prstGeom>
        <a:solidFill>
          <a:schemeClr val="dk2">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dk2">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ts val="0"/>
            </a:spcBef>
            <a:spcAft>
              <a:spcPts val="0"/>
            </a:spcAft>
            <a:buFontTx/>
            <a:buNone/>
          </a:pPr>
          <a:r>
            <a:rPr lang="en-US" altLang="en-US" sz="1600" u="sng" kern="1200" dirty="0">
              <a:latin typeface="Arial" panose="020B0604020202020204" pitchFamily="34" charset="0"/>
              <a:cs typeface="Arial" panose="020B0604020202020204" pitchFamily="34" charset="0"/>
            </a:rPr>
            <a:t>Mental Health Legal Advisors</a:t>
          </a:r>
        </a:p>
        <a:p>
          <a:pPr marL="0" lvl="0" indent="0" algn="ctr" defTabSz="711200">
            <a:lnSpc>
              <a:spcPct val="100000"/>
            </a:lnSpc>
            <a:spcBef>
              <a:spcPts val="0"/>
            </a:spcBef>
            <a:spcAft>
              <a:spcPts val="0"/>
            </a:spcAft>
            <a:buFontTx/>
            <a:buNone/>
          </a:pPr>
          <a:r>
            <a:rPr lang="en-US" altLang="en-US" sz="1600" u="sng" kern="1200" dirty="0">
              <a:latin typeface="Arial" panose="020B0604020202020204" pitchFamily="34" charset="0"/>
              <a:cs typeface="Arial" panose="020B0604020202020204" pitchFamily="34" charset="0"/>
            </a:rPr>
            <a:t>Committee</a:t>
          </a:r>
          <a:endParaRPr lang="en-US" sz="1600" kern="1200" dirty="0">
            <a:latin typeface="Arial" panose="020B0604020202020204" pitchFamily="34" charset="0"/>
            <a:cs typeface="Arial" panose="020B0604020202020204" pitchFamily="34" charset="0"/>
          </a:endParaRPr>
        </a:p>
      </dsp:txBody>
      <dsp:txXfrm>
        <a:off x="60645" y="2671414"/>
        <a:ext cx="1510967" cy="11210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EEDEA-909C-4CB3-9A3C-5545685385CB}">
      <dsp:nvSpPr>
        <dsp:cNvPr id="0" name=""/>
        <dsp:cNvSpPr/>
      </dsp:nvSpPr>
      <dsp:spPr>
        <a:xfrm>
          <a:off x="219856" y="744"/>
          <a:ext cx="3237755" cy="1942653"/>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ts val="0"/>
            </a:spcAft>
            <a:buNone/>
          </a:pPr>
          <a:r>
            <a:rPr lang="en-US" altLang="en-US" sz="1100" b="1" kern="1200">
              <a:latin typeface="Arial" panose="020B0604020202020204" pitchFamily="34" charset="0"/>
              <a:cs typeface="Arial" panose="020B0604020202020204" pitchFamily="34" charset="0"/>
            </a:rPr>
            <a:t>Martha Ryan, RN, MSN, JD</a:t>
          </a:r>
        </a:p>
        <a:p>
          <a:pPr marL="0" lvl="0" indent="0" algn="l" defTabSz="488950">
            <a:lnSpc>
              <a:spcPct val="100000"/>
            </a:lnSpc>
            <a:spcBef>
              <a:spcPct val="0"/>
            </a:spcBef>
            <a:spcAft>
              <a:spcPts val="0"/>
            </a:spcAft>
            <a:buNone/>
          </a:pPr>
          <a:r>
            <a:rPr lang="en-US" altLang="en-US" sz="1100" b="1" kern="1200">
              <a:latin typeface="Arial" panose="020B0604020202020204" pitchFamily="34" charset="0"/>
              <a:cs typeface="Arial" panose="020B0604020202020204" pitchFamily="34" charset="0"/>
            </a:rPr>
            <a:t>Asst. Commissioner </a:t>
          </a:r>
        </a:p>
        <a:p>
          <a:pPr marL="0" lvl="0" indent="0" algn="l" defTabSz="488950">
            <a:lnSpc>
              <a:spcPct val="100000"/>
            </a:lnSpc>
            <a:spcBef>
              <a:spcPct val="0"/>
            </a:spcBef>
            <a:spcAft>
              <a:spcPts val="0"/>
            </a:spcAft>
            <a:buNone/>
          </a:pPr>
          <a:r>
            <a:rPr lang="en-US" altLang="en-US" sz="1100" b="1" kern="1200">
              <a:latin typeface="Arial" panose="020B0604020202020204" pitchFamily="34" charset="0"/>
              <a:cs typeface="Arial" panose="020B0604020202020204" pitchFamily="34" charset="0"/>
            </a:rPr>
            <a:t>for CPS/Director of Licensing</a:t>
          </a:r>
          <a:endParaRPr lang="en-US" sz="1100" b="1"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altLang="en-US" sz="1100" kern="1200">
              <a:latin typeface="Arial" panose="020B0604020202020204" pitchFamily="34" charset="0"/>
              <a:cs typeface="Arial" panose="020B0604020202020204" pitchFamily="34" charset="0"/>
            </a:rPr>
            <a:t>Martha.M.Ryan@mass.gov</a:t>
          </a:r>
          <a:endParaRPr lang="en-U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altLang="en-US" sz="1100" kern="1200">
              <a:latin typeface="Arial" panose="020B0604020202020204" pitchFamily="34" charset="0"/>
              <a:cs typeface="Arial" panose="020B0604020202020204" pitchFamily="34" charset="0"/>
            </a:rPr>
            <a:t>617-626-8279 (office)</a:t>
          </a:r>
          <a:endParaRPr lang="en-U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857-283-2728 (cell)</a:t>
          </a:r>
          <a:endParaRPr lang="en-US" sz="1100" kern="1200" dirty="0">
            <a:latin typeface="Arial" panose="020B0604020202020204" pitchFamily="34" charset="0"/>
            <a:cs typeface="Arial" panose="020B0604020202020204" pitchFamily="34" charset="0"/>
          </a:endParaRPr>
        </a:p>
      </dsp:txBody>
      <dsp:txXfrm>
        <a:off x="219856" y="744"/>
        <a:ext cx="3237755" cy="1942653"/>
      </dsp:txXfrm>
    </dsp:sp>
    <dsp:sp modelId="{6C604F0F-C9F2-4E5F-AD2A-4E0B6B174071}">
      <dsp:nvSpPr>
        <dsp:cNvPr id="0" name=""/>
        <dsp:cNvSpPr/>
      </dsp:nvSpPr>
      <dsp:spPr>
        <a:xfrm>
          <a:off x="3781387" y="744"/>
          <a:ext cx="3237755" cy="1942653"/>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ts val="0"/>
            </a:spcAft>
            <a:buNone/>
          </a:pPr>
          <a:r>
            <a:rPr lang="en-US" altLang="en-US" sz="1100" b="1" kern="1200">
              <a:latin typeface="Arial" panose="020B0604020202020204" pitchFamily="34" charset="0"/>
              <a:cs typeface="Arial" panose="020B0604020202020204" pitchFamily="34" charset="0"/>
            </a:rPr>
            <a:t>Sheila Lee, RN, MSN</a:t>
          </a:r>
        </a:p>
        <a:p>
          <a:pPr marL="0" lvl="0" indent="0" algn="l" defTabSz="488950">
            <a:lnSpc>
              <a:spcPct val="100000"/>
            </a:lnSpc>
            <a:spcBef>
              <a:spcPct val="0"/>
            </a:spcBef>
            <a:spcAft>
              <a:spcPts val="0"/>
            </a:spcAft>
            <a:buNone/>
          </a:pPr>
          <a:r>
            <a:rPr lang="en-US" altLang="en-US" sz="1100" b="1" kern="1200">
              <a:latin typeface="Arial" panose="020B0604020202020204" pitchFamily="34" charset="0"/>
              <a:cs typeface="Arial" panose="020B0604020202020204" pitchFamily="34" charset="0"/>
            </a:rPr>
            <a:t>Director of Nursing </a:t>
          </a:r>
        </a:p>
        <a:p>
          <a:pPr marL="0" lvl="0" indent="0" algn="l" defTabSz="488950">
            <a:lnSpc>
              <a:spcPct val="100000"/>
            </a:lnSpc>
            <a:spcBef>
              <a:spcPct val="0"/>
            </a:spcBef>
            <a:spcAft>
              <a:spcPts val="0"/>
            </a:spcAft>
            <a:buNone/>
          </a:pPr>
          <a:r>
            <a:rPr lang="en-US" altLang="en-US" sz="1100" b="1" kern="1200">
              <a:latin typeface="Arial" panose="020B0604020202020204" pitchFamily="34" charset="0"/>
              <a:cs typeface="Arial" panose="020B0604020202020204" pitchFamily="34" charset="0"/>
            </a:rPr>
            <a:t>for Licensing</a:t>
          </a:r>
          <a:endParaRPr lang="en-US" sz="1100" b="1"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Sheila.Lee@mass.gov</a:t>
          </a:r>
          <a:endParaRPr lang="en-U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857-383-9350 (cell)</a:t>
          </a:r>
          <a:endParaRPr lang="en-US" sz="1100" kern="1200" dirty="0">
            <a:latin typeface="Arial" panose="020B0604020202020204" pitchFamily="34" charset="0"/>
            <a:cs typeface="Arial" panose="020B0604020202020204" pitchFamily="34" charset="0"/>
          </a:endParaRPr>
        </a:p>
      </dsp:txBody>
      <dsp:txXfrm>
        <a:off x="3781387" y="744"/>
        <a:ext cx="3237755" cy="1942653"/>
      </dsp:txXfrm>
    </dsp:sp>
    <dsp:sp modelId="{35634E4B-3C67-449D-BAE5-D0D4EF80F1D3}">
      <dsp:nvSpPr>
        <dsp:cNvPr id="0" name=""/>
        <dsp:cNvSpPr/>
      </dsp:nvSpPr>
      <dsp:spPr>
        <a:xfrm>
          <a:off x="219856" y="2267173"/>
          <a:ext cx="3237755" cy="1942653"/>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ts val="0"/>
            </a:spcAft>
            <a:buNone/>
          </a:pPr>
          <a:r>
            <a:rPr lang="en-US" sz="1100" b="1" kern="1200">
              <a:latin typeface="Arial" panose="020B0604020202020204" pitchFamily="34" charset="0"/>
              <a:cs typeface="Arial" panose="020B0604020202020204" pitchFamily="34" charset="0"/>
            </a:rPr>
            <a:t>Stephanie Mandile, BSN, RN</a:t>
          </a:r>
        </a:p>
        <a:p>
          <a:pPr marL="0" lvl="0" indent="0" algn="l" defTabSz="488950">
            <a:lnSpc>
              <a:spcPct val="100000"/>
            </a:lnSpc>
            <a:spcBef>
              <a:spcPct val="0"/>
            </a:spcBef>
            <a:spcAft>
              <a:spcPts val="0"/>
            </a:spcAft>
            <a:buNone/>
          </a:pPr>
          <a:r>
            <a:rPr lang="en-US" sz="1100" b="1" kern="1200">
              <a:latin typeface="Arial" panose="020B0604020202020204" pitchFamily="34" charset="0"/>
              <a:cs typeface="Arial" panose="020B0604020202020204" pitchFamily="34" charset="0"/>
            </a:rPr>
            <a:t>Healthcare Facility Inspector</a:t>
          </a:r>
          <a:endParaRPr lang="en-US" sz="1100" b="1" kern="1200" dirty="0">
            <a:latin typeface="Arial" panose="020B0604020202020204" pitchFamily="34" charset="0"/>
            <a:cs typeface="Arial" panose="020B0604020202020204" pitchFamily="34" charset="0"/>
          </a:endParaRPr>
        </a:p>
        <a:p>
          <a:pPr marL="57150" lvl="1" indent="-57150" algn="l" defTabSz="488950">
            <a:lnSpc>
              <a:spcPct val="100000"/>
            </a:lnSpc>
            <a:spcBef>
              <a:spcPct val="0"/>
            </a:spcBef>
            <a:spcAft>
              <a:spcPts val="0"/>
            </a:spcAft>
            <a:buChar char="•"/>
          </a:pPr>
          <a:r>
            <a:rPr lang="en-US" sz="1100" kern="1200">
              <a:latin typeface="Arial" panose="020B0604020202020204" pitchFamily="34" charset="0"/>
              <a:cs typeface="Arial" panose="020B0604020202020204" pitchFamily="34" charset="0"/>
            </a:rPr>
            <a:t>Stephanie.L.Mandile@mass.gov</a:t>
          </a:r>
          <a:endParaRPr lang="en-US" sz="1100" kern="1200" dirty="0">
            <a:latin typeface="Arial" panose="020B0604020202020204" pitchFamily="34" charset="0"/>
            <a:cs typeface="Arial" panose="020B0604020202020204" pitchFamily="34" charset="0"/>
          </a:endParaRPr>
        </a:p>
        <a:p>
          <a:pPr marL="57150" lvl="1" indent="-57150" algn="l" defTabSz="488950">
            <a:lnSpc>
              <a:spcPct val="100000"/>
            </a:lnSpc>
            <a:spcBef>
              <a:spcPct val="0"/>
            </a:spcBef>
            <a:spcAft>
              <a:spcPts val="0"/>
            </a:spcAft>
            <a:buChar char="•"/>
          </a:pPr>
          <a:r>
            <a:rPr lang="en-US" sz="1100" kern="1200">
              <a:latin typeface="Arial" panose="020B0604020202020204" pitchFamily="34" charset="0"/>
              <a:cs typeface="Arial" panose="020B0604020202020204" pitchFamily="34" charset="0"/>
            </a:rPr>
            <a:t>857-757-0124 (cell)</a:t>
          </a:r>
          <a:endParaRPr lang="en-US" sz="1100" kern="1200" dirty="0">
            <a:latin typeface="Arial" panose="020B0604020202020204" pitchFamily="34" charset="0"/>
            <a:cs typeface="Arial" panose="020B0604020202020204" pitchFamily="34" charset="0"/>
          </a:endParaRPr>
        </a:p>
      </dsp:txBody>
      <dsp:txXfrm>
        <a:off x="219856" y="2267173"/>
        <a:ext cx="3237755" cy="1942653"/>
      </dsp:txXfrm>
    </dsp:sp>
    <dsp:sp modelId="{E88EEF36-900B-4711-8B85-872F2A880C05}">
      <dsp:nvSpPr>
        <dsp:cNvPr id="0" name=""/>
        <dsp:cNvSpPr/>
      </dsp:nvSpPr>
      <dsp:spPr>
        <a:xfrm>
          <a:off x="3781387" y="2267173"/>
          <a:ext cx="3237755" cy="1942653"/>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latin typeface="Arial" panose="020B0604020202020204" pitchFamily="34" charset="0"/>
              <a:cs typeface="Arial" panose="020B0604020202020204" pitchFamily="34" charset="0"/>
            </a:rPr>
            <a:t>Lindsay Costa-Gonzalez, BSN, RN Healthcare Facility Inspector</a:t>
          </a:r>
          <a:endParaRPr lang="en-US" sz="1100" b="1"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a:latin typeface="Arial" panose="020B0604020202020204" pitchFamily="34" charset="0"/>
              <a:cs typeface="Arial" panose="020B0604020202020204" pitchFamily="34" charset="0"/>
            </a:rPr>
            <a:t>Lindsay.CostaGonzalez@mass.gov</a:t>
          </a:r>
          <a:endParaRPr lang="en-U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a:latin typeface="Arial" panose="020B0604020202020204" pitchFamily="34" charset="0"/>
              <a:cs typeface="Arial" panose="020B0604020202020204" pitchFamily="34" charset="0"/>
            </a:rPr>
            <a:t>508-801-6935 (cell)</a:t>
          </a:r>
          <a:endParaRPr lang="en-US" sz="1100" kern="1200" dirty="0">
            <a:latin typeface="Arial" panose="020B0604020202020204" pitchFamily="34" charset="0"/>
            <a:cs typeface="Arial" panose="020B0604020202020204" pitchFamily="34" charset="0"/>
          </a:endParaRPr>
        </a:p>
      </dsp:txBody>
      <dsp:txXfrm>
        <a:off x="3781387" y="2267173"/>
        <a:ext cx="3237755" cy="1942653"/>
      </dsp:txXfrm>
    </dsp:sp>
    <dsp:sp modelId="{340F4A93-1752-418C-AC12-66B91074F1BC}">
      <dsp:nvSpPr>
        <dsp:cNvPr id="0" name=""/>
        <dsp:cNvSpPr/>
      </dsp:nvSpPr>
      <dsp:spPr>
        <a:xfrm>
          <a:off x="219856" y="4533602"/>
          <a:ext cx="3237755" cy="1942653"/>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ts val="0"/>
            </a:spcAft>
            <a:buFont typeface="Arial" panose="020B0604020202020204" pitchFamily="34" charset="0"/>
            <a:buNone/>
          </a:pPr>
          <a:r>
            <a:rPr lang="en-US" sz="1100" b="1" kern="1200">
              <a:latin typeface="Arial" panose="020B0604020202020204" pitchFamily="34" charset="0"/>
              <a:cs typeface="Arial" panose="020B0604020202020204" pitchFamily="34" charset="0"/>
            </a:rPr>
            <a:t>Dee Penney, RN  </a:t>
          </a:r>
        </a:p>
        <a:p>
          <a:pPr marL="0" lvl="0" indent="0" algn="l" defTabSz="488950">
            <a:lnSpc>
              <a:spcPct val="100000"/>
            </a:lnSpc>
            <a:spcBef>
              <a:spcPct val="0"/>
            </a:spcBef>
            <a:spcAft>
              <a:spcPts val="0"/>
            </a:spcAft>
            <a:buFont typeface="Arial" panose="020B0604020202020204" pitchFamily="34" charset="0"/>
            <a:buNone/>
          </a:pPr>
          <a:r>
            <a:rPr lang="en-US" sz="1100" b="1" kern="1200">
              <a:latin typeface="Arial" panose="020B0604020202020204" pitchFamily="34" charset="0"/>
              <a:cs typeface="Arial" panose="020B0604020202020204" pitchFamily="34" charset="0"/>
            </a:rPr>
            <a:t>Healthcare Facility Inspector</a:t>
          </a:r>
          <a:endParaRPr lang="en-US" sz="1100" b="1" kern="1200" dirty="0">
            <a:latin typeface="Arial" panose="020B0604020202020204" pitchFamily="34" charset="0"/>
            <a:cs typeface="Arial" panose="020B0604020202020204" pitchFamily="34" charset="0"/>
          </a:endParaRPr>
        </a:p>
        <a:p>
          <a:pPr marL="57150" lvl="1" indent="-57150" algn="l" defTabSz="488950">
            <a:lnSpc>
              <a:spcPct val="100000"/>
            </a:lnSpc>
            <a:spcBef>
              <a:spcPct val="0"/>
            </a:spcBef>
            <a:spcAft>
              <a:spcPts val="0"/>
            </a:spcAft>
            <a:buFont typeface="Arial" panose="020B0604020202020204" pitchFamily="34" charset="0"/>
            <a:buChar char="•"/>
          </a:pPr>
          <a:r>
            <a:rPr lang="en-US" sz="1100" kern="1200">
              <a:latin typeface="Arial" panose="020B0604020202020204" pitchFamily="34" charset="0"/>
              <a:cs typeface="Arial" panose="020B0604020202020204" pitchFamily="34" charset="0"/>
            </a:rPr>
            <a:t>Deanna.Penney@mass.gov</a:t>
          </a:r>
          <a:endParaRPr lang="en-U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Char char="•"/>
          </a:pPr>
          <a:r>
            <a:rPr lang="en-US" sz="1100" kern="1200">
              <a:latin typeface="Arial" panose="020B0604020202020204" pitchFamily="34" charset="0"/>
              <a:cs typeface="Arial" panose="020B0604020202020204" pitchFamily="34" charset="0"/>
            </a:rPr>
            <a:t>508-410-2913 (cell)</a:t>
          </a:r>
          <a:endParaRPr lang="en-US" sz="1100" kern="1200" dirty="0">
            <a:latin typeface="Arial" panose="020B0604020202020204" pitchFamily="34" charset="0"/>
            <a:cs typeface="Arial" panose="020B0604020202020204" pitchFamily="34" charset="0"/>
          </a:endParaRPr>
        </a:p>
      </dsp:txBody>
      <dsp:txXfrm>
        <a:off x="219856" y="4533602"/>
        <a:ext cx="3237755" cy="1942653"/>
      </dsp:txXfrm>
    </dsp:sp>
    <dsp:sp modelId="{60A077F7-D7D3-46E5-BE62-D45460A8E8DF}">
      <dsp:nvSpPr>
        <dsp:cNvPr id="0" name=""/>
        <dsp:cNvSpPr/>
      </dsp:nvSpPr>
      <dsp:spPr>
        <a:xfrm>
          <a:off x="3781387" y="4533602"/>
          <a:ext cx="3237755" cy="1942653"/>
        </a:xfrm>
        <a:prstGeom prst="rect">
          <a:avLst/>
        </a:prstGeom>
        <a:solidFill>
          <a:schemeClr val="lt1">
            <a:hueOff val="0"/>
            <a:satOff val="0"/>
            <a:lumOff val="0"/>
            <a:alphaOff val="0"/>
          </a:schemeClr>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lt1">
              <a:hueOff val="0"/>
              <a:satOff val="0"/>
              <a:lumOff val="0"/>
              <a:alphaOff val="0"/>
              <a:shade val="25000"/>
              <a:satMod val="14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altLang="en-US" sz="1100" b="1" kern="1200">
              <a:latin typeface="Arial" panose="020B0604020202020204" pitchFamily="34" charset="0"/>
              <a:cs typeface="Arial" panose="020B0604020202020204" pitchFamily="34" charset="0"/>
            </a:rPr>
            <a:t>Teresa Reynolds                      Office Manager</a:t>
          </a:r>
          <a:endParaRPr lang="en-US" sz="1100" b="1"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Teresa.J.Reynolds@mass.gov</a:t>
          </a:r>
          <a:endParaRPr lang="en-U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Confidential Fax 617-626-8167</a:t>
          </a:r>
          <a:endParaRPr lang="en-US" sz="11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en-US" sz="1100" kern="1200">
              <a:latin typeface="Arial" panose="020B0604020202020204" pitchFamily="34" charset="0"/>
              <a:cs typeface="Arial" panose="020B0604020202020204" pitchFamily="34" charset="0"/>
            </a:rPr>
            <a:t>617-626-8117 (office)</a:t>
          </a:r>
          <a:endParaRPr lang="en-US" sz="1100" kern="1200" dirty="0">
            <a:latin typeface="Arial" panose="020B0604020202020204" pitchFamily="34" charset="0"/>
            <a:cs typeface="Arial" panose="020B0604020202020204" pitchFamily="34" charset="0"/>
          </a:endParaRPr>
        </a:p>
      </dsp:txBody>
      <dsp:txXfrm>
        <a:off x="3781387" y="4533602"/>
        <a:ext cx="3237755" cy="19426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BA711-346E-4C54-9AC9-A468126C4CAF}">
      <dsp:nvSpPr>
        <dsp:cNvPr id="0" name=""/>
        <dsp:cNvSpPr/>
      </dsp:nvSpPr>
      <dsp:spPr>
        <a:xfrm>
          <a:off x="0" y="0"/>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F2ED1-1723-49DC-9E8C-1D2FE032908C}">
      <dsp:nvSpPr>
        <dsp:cNvPr id="0" name=""/>
        <dsp:cNvSpPr/>
      </dsp:nvSpPr>
      <dsp:spPr>
        <a:xfrm>
          <a:off x="0" y="0"/>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altLang="en-US" sz="1200" kern="1200" dirty="0"/>
            <a:t>Massachusetts General Law Chapter 123, Section 23</a:t>
          </a:r>
          <a:endParaRPr lang="en-US" sz="1200" kern="1200" dirty="0"/>
        </a:p>
      </dsp:txBody>
      <dsp:txXfrm>
        <a:off x="0" y="0"/>
        <a:ext cx="5990135" cy="657756"/>
      </dsp:txXfrm>
    </dsp:sp>
    <dsp:sp modelId="{1C176F14-90A3-44A1-A309-FEFA010A5D47}">
      <dsp:nvSpPr>
        <dsp:cNvPr id="0" name=""/>
        <dsp:cNvSpPr/>
      </dsp:nvSpPr>
      <dsp:spPr>
        <a:xfrm>
          <a:off x="0" y="657756"/>
          <a:ext cx="5990135" cy="0"/>
        </a:xfrm>
        <a:prstGeom prst="line">
          <a:avLst/>
        </a:prstGeom>
        <a:solidFill>
          <a:schemeClr val="accent2">
            <a:hueOff val="-1060667"/>
            <a:satOff val="346"/>
            <a:lumOff val="-308"/>
            <a:alphaOff val="0"/>
          </a:schemeClr>
        </a:solidFill>
        <a:ln w="13970" cap="flat" cmpd="sng" algn="ctr">
          <a:solidFill>
            <a:schemeClr val="accent2">
              <a:hueOff val="-1060667"/>
              <a:satOff val="346"/>
              <a:lumOff val="-3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3F0B1-574A-4DA7-ACC8-43399FEB6810}">
      <dsp:nvSpPr>
        <dsp:cNvPr id="0" name=""/>
        <dsp:cNvSpPr/>
      </dsp:nvSpPr>
      <dsp:spPr>
        <a:xfrm>
          <a:off x="0" y="657756"/>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altLang="en-US" sz="1200" kern="1200" dirty="0"/>
            <a:t>DMH Regulations 104 </a:t>
          </a:r>
          <a:r>
            <a:rPr lang="en-US" altLang="en-US" sz="1200" kern="1200" dirty="0" err="1"/>
            <a:t>CMR</a:t>
          </a:r>
          <a:r>
            <a:rPr lang="en-US" altLang="en-US" sz="1200" kern="1200" dirty="0"/>
            <a:t> 27.00, and 104 </a:t>
          </a:r>
          <a:r>
            <a:rPr lang="en-US" altLang="en-US" sz="1200" kern="1200" dirty="0" err="1"/>
            <a:t>CMR</a:t>
          </a:r>
          <a:r>
            <a:rPr lang="en-US" altLang="en-US" sz="1200" kern="1200" dirty="0"/>
            <a:t> 32.00</a:t>
          </a:r>
          <a:endParaRPr lang="en-US" sz="1200" kern="1200" dirty="0"/>
        </a:p>
      </dsp:txBody>
      <dsp:txXfrm>
        <a:off x="0" y="657756"/>
        <a:ext cx="5990135" cy="657756"/>
      </dsp:txXfrm>
    </dsp:sp>
    <dsp:sp modelId="{BCA59D7D-88C0-4011-88C1-80CEFD820FFE}">
      <dsp:nvSpPr>
        <dsp:cNvPr id="0" name=""/>
        <dsp:cNvSpPr/>
      </dsp:nvSpPr>
      <dsp:spPr>
        <a:xfrm>
          <a:off x="0" y="1315513"/>
          <a:ext cx="5990135" cy="0"/>
        </a:xfrm>
        <a:prstGeom prst="line">
          <a:avLst/>
        </a:prstGeom>
        <a:solidFill>
          <a:schemeClr val="accent2">
            <a:hueOff val="-2121334"/>
            <a:satOff val="692"/>
            <a:lumOff val="-616"/>
            <a:alphaOff val="0"/>
          </a:schemeClr>
        </a:solidFill>
        <a:ln w="13970" cap="flat" cmpd="sng" algn="ctr">
          <a:solidFill>
            <a:schemeClr val="accent2">
              <a:hueOff val="-2121334"/>
              <a:satOff val="692"/>
              <a:lumOff val="-6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14568-EB75-400A-B001-4A287F9EE011}">
      <dsp:nvSpPr>
        <dsp:cNvPr id="0" name=""/>
        <dsp:cNvSpPr/>
      </dsp:nvSpPr>
      <dsp:spPr>
        <a:xfrm>
          <a:off x="0" y="1315513"/>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altLang="en-US" sz="1200" kern="1200" dirty="0"/>
            <a:t>DMH Policy #03-1</a:t>
          </a:r>
          <a:endParaRPr lang="en-US" sz="1200" kern="1200" dirty="0"/>
        </a:p>
      </dsp:txBody>
      <dsp:txXfrm>
        <a:off x="0" y="1315513"/>
        <a:ext cx="5990135" cy="657756"/>
      </dsp:txXfrm>
    </dsp:sp>
    <dsp:sp modelId="{F37F4211-77F9-4FD1-8F91-0BE35B1FB4D5}">
      <dsp:nvSpPr>
        <dsp:cNvPr id="0" name=""/>
        <dsp:cNvSpPr/>
      </dsp:nvSpPr>
      <dsp:spPr>
        <a:xfrm>
          <a:off x="0" y="1973270"/>
          <a:ext cx="5990135" cy="0"/>
        </a:xfrm>
        <a:prstGeom prst="line">
          <a:avLst/>
        </a:prstGeom>
        <a:solidFill>
          <a:schemeClr val="accent2">
            <a:hueOff val="-3182000"/>
            <a:satOff val="1038"/>
            <a:lumOff val="-924"/>
            <a:alphaOff val="0"/>
          </a:schemeClr>
        </a:solidFill>
        <a:ln w="13970" cap="flat" cmpd="sng" algn="ctr">
          <a:solidFill>
            <a:schemeClr val="accent2">
              <a:hueOff val="-3182000"/>
              <a:satOff val="1038"/>
              <a:lumOff val="-9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97EB2-3ED7-4B3C-9354-3A7F1D6A4245}">
      <dsp:nvSpPr>
        <dsp:cNvPr id="0" name=""/>
        <dsp:cNvSpPr/>
      </dsp:nvSpPr>
      <dsp:spPr>
        <a:xfrm>
          <a:off x="0" y="1973270"/>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altLang="en-US" sz="1200" kern="1200"/>
            <a:t>DMH Human Rights Training Materials</a:t>
          </a:r>
          <a:endParaRPr lang="en-US" altLang="en-US" sz="1200" kern="1200">
            <a:solidFill>
              <a:schemeClr val="tx1"/>
            </a:solidFill>
          </a:endParaRPr>
        </a:p>
        <a:p>
          <a:pPr marL="0" lvl="0" indent="0" algn="l" defTabSz="533400">
            <a:lnSpc>
              <a:spcPct val="90000"/>
            </a:lnSpc>
            <a:spcBef>
              <a:spcPct val="0"/>
            </a:spcBef>
            <a:spcAft>
              <a:spcPct val="35000"/>
            </a:spcAft>
            <a:buNone/>
          </a:pPr>
          <a:r>
            <a:rPr lang="en-US" altLang="en-US" sz="12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https://www.mass.gov/info-details/dmh-hro-training-materials</a:t>
          </a:r>
          <a:endParaRPr lang="en-US" sz="1200" kern="1200" dirty="0"/>
        </a:p>
      </dsp:txBody>
      <dsp:txXfrm>
        <a:off x="0" y="1973270"/>
        <a:ext cx="5990135" cy="657756"/>
      </dsp:txXfrm>
    </dsp:sp>
    <dsp:sp modelId="{5497590F-F1AA-4ECF-83CF-3EA2A2F8C495}">
      <dsp:nvSpPr>
        <dsp:cNvPr id="0" name=""/>
        <dsp:cNvSpPr/>
      </dsp:nvSpPr>
      <dsp:spPr>
        <a:xfrm>
          <a:off x="0" y="2631026"/>
          <a:ext cx="5990135" cy="0"/>
        </a:xfrm>
        <a:prstGeom prst="line">
          <a:avLst/>
        </a:prstGeom>
        <a:solidFill>
          <a:schemeClr val="accent2">
            <a:hueOff val="-4242667"/>
            <a:satOff val="1384"/>
            <a:lumOff val="-1233"/>
            <a:alphaOff val="0"/>
          </a:schemeClr>
        </a:solidFill>
        <a:ln w="13970" cap="flat" cmpd="sng" algn="ctr">
          <a:solidFill>
            <a:schemeClr val="accent2">
              <a:hueOff val="-4242667"/>
              <a:satOff val="1384"/>
              <a:lumOff val="-12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A5794-C84F-4A80-9879-860BB755E28B}">
      <dsp:nvSpPr>
        <dsp:cNvPr id="0" name=""/>
        <dsp:cNvSpPr/>
      </dsp:nvSpPr>
      <dsp:spPr>
        <a:xfrm>
          <a:off x="0" y="2631026"/>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altLang="en-US" sz="1200" kern="1200" dirty="0"/>
            <a:t>Mental Health Legal Advisors Committee</a:t>
          </a:r>
        </a:p>
      </dsp:txBody>
      <dsp:txXfrm>
        <a:off x="0" y="2631026"/>
        <a:ext cx="5990135" cy="657756"/>
      </dsp:txXfrm>
    </dsp:sp>
    <dsp:sp modelId="{30DA95D9-2E66-4563-9C42-E479F69A5990}">
      <dsp:nvSpPr>
        <dsp:cNvPr id="0" name=""/>
        <dsp:cNvSpPr/>
      </dsp:nvSpPr>
      <dsp:spPr>
        <a:xfrm>
          <a:off x="0" y="3288783"/>
          <a:ext cx="5990135" cy="0"/>
        </a:xfrm>
        <a:prstGeom prst="line">
          <a:avLst/>
        </a:prstGeom>
        <a:solidFill>
          <a:schemeClr val="accent2">
            <a:hueOff val="-5303334"/>
            <a:satOff val="1730"/>
            <a:lumOff val="-1541"/>
            <a:alphaOff val="0"/>
          </a:schemeClr>
        </a:solidFill>
        <a:ln w="13970" cap="flat" cmpd="sng" algn="ctr">
          <a:solidFill>
            <a:schemeClr val="accent2">
              <a:hueOff val="-5303334"/>
              <a:satOff val="1730"/>
              <a:lumOff val="-15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A8A00-0122-4F62-933E-9EBDDB1226D7}">
      <dsp:nvSpPr>
        <dsp:cNvPr id="0" name=""/>
        <dsp:cNvSpPr/>
      </dsp:nvSpPr>
      <dsp:spPr>
        <a:xfrm>
          <a:off x="0" y="3288783"/>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Sage Journals- </a:t>
          </a:r>
          <a:r>
            <a:rPr lang="en-US" sz="1200" u="sng" kern="1200" dirty="0"/>
            <a:t>http://jap.sagepub.com/content/193146.short </a:t>
          </a:r>
          <a:endParaRPr lang="en-US" altLang="en-US" sz="1200" kern="1200" dirty="0"/>
        </a:p>
      </dsp:txBody>
      <dsp:txXfrm>
        <a:off x="0" y="3288783"/>
        <a:ext cx="5990135" cy="657756"/>
      </dsp:txXfrm>
    </dsp:sp>
    <dsp:sp modelId="{355880F4-EF05-4800-892B-ECB4692106FA}">
      <dsp:nvSpPr>
        <dsp:cNvPr id="0" name=""/>
        <dsp:cNvSpPr/>
      </dsp:nvSpPr>
      <dsp:spPr>
        <a:xfrm>
          <a:off x="0" y="3946540"/>
          <a:ext cx="5990135" cy="0"/>
        </a:xfrm>
        <a:prstGeom prst="line">
          <a:avLst/>
        </a:prstGeom>
        <a:solidFill>
          <a:schemeClr val="accent2">
            <a:hueOff val="-6364001"/>
            <a:satOff val="2076"/>
            <a:lumOff val="-1849"/>
            <a:alphaOff val="0"/>
          </a:schemeClr>
        </a:solidFill>
        <a:ln w="13970" cap="flat" cmpd="sng" algn="ctr">
          <a:solidFill>
            <a:schemeClr val="accent2">
              <a:hueOff val="-6364001"/>
              <a:satOff val="2076"/>
              <a:lumOff val="-18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D46ED-1438-4EF4-BB56-03B36A48EABA}">
      <dsp:nvSpPr>
        <dsp:cNvPr id="0" name=""/>
        <dsp:cNvSpPr/>
      </dsp:nvSpPr>
      <dsp:spPr>
        <a:xfrm>
          <a:off x="0" y="3946540"/>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a:t>
          </a:r>
          <a:r>
            <a:rPr lang="en-US" sz="1200" kern="1200" dirty="0" err="1"/>
            <a:t>jjslist</a:t>
          </a:r>
          <a:r>
            <a:rPr lang="en-US" sz="1200" kern="1200" dirty="0"/>
            <a:t> Blog- </a:t>
          </a:r>
          <a:r>
            <a:rPr lang="en-US" sz="1200" u="sng" kern="1200" dirty="0"/>
            <a:t>http://www.jjslist.com/blog/person-first-language-101?gclid=CMDRsL7k0csCFdgOgQod7HQNKA</a:t>
          </a:r>
          <a:endParaRPr lang="en-US" altLang="en-US" sz="1200" kern="1200" dirty="0"/>
        </a:p>
      </dsp:txBody>
      <dsp:txXfrm>
        <a:off x="0" y="3946540"/>
        <a:ext cx="5990135" cy="657756"/>
      </dsp:txXfrm>
    </dsp:sp>
    <dsp:sp modelId="{3A3570AF-ED0F-469A-B6ED-9A0BE3ADEA2D}">
      <dsp:nvSpPr>
        <dsp:cNvPr id="0" name=""/>
        <dsp:cNvSpPr/>
      </dsp:nvSpPr>
      <dsp:spPr>
        <a:xfrm>
          <a:off x="0" y="4604297"/>
          <a:ext cx="5990135" cy="0"/>
        </a:xfrm>
        <a:prstGeom prst="line">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ACE36-23DB-4B47-8983-76FDEAD971A8}">
      <dsp:nvSpPr>
        <dsp:cNvPr id="0" name=""/>
        <dsp:cNvSpPr/>
      </dsp:nvSpPr>
      <dsp:spPr>
        <a:xfrm>
          <a:off x="0" y="4604297"/>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Kathie’s People First Language-  </a:t>
          </a:r>
          <a:r>
            <a:rPr lang="en-US" sz="1200" u="sng" kern="1200"/>
            <a:t>http://www.inclusionproject.org/nip_userfiles/file/People%20First%20Chart.pdf </a:t>
          </a:r>
          <a:endParaRPr lang="en-US" altLang="en-US" sz="1200" kern="1200" dirty="0"/>
        </a:p>
      </dsp:txBody>
      <dsp:txXfrm>
        <a:off x="0" y="4604297"/>
        <a:ext cx="5990135" cy="65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F83A6-C227-4304-8E4D-BB2E27E723D2}">
      <dsp:nvSpPr>
        <dsp:cNvPr id="0" name=""/>
        <dsp:cNvSpPr/>
      </dsp:nvSpPr>
      <dsp:spPr>
        <a:xfrm>
          <a:off x="0" y="58782"/>
          <a:ext cx="3962400" cy="887445"/>
        </a:xfrm>
        <a:prstGeom prst="roundRect">
          <a:avLst/>
        </a:prstGeom>
        <a:solidFill>
          <a:schemeClr val="lt1">
            <a:hueOff val="0"/>
            <a:satOff val="0"/>
            <a:lumOff val="0"/>
            <a:alphaOff val="0"/>
          </a:schemeClr>
        </a:solidFill>
        <a:ln w="1397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b="1" kern="1200" cap="small" baseline="0"/>
            <a:t>Being treated with </a:t>
          </a:r>
        </a:p>
        <a:p>
          <a:pPr marL="0" lvl="0" indent="0" algn="ctr" defTabSz="711200">
            <a:lnSpc>
              <a:spcPct val="100000"/>
            </a:lnSpc>
            <a:spcBef>
              <a:spcPct val="0"/>
            </a:spcBef>
            <a:spcAft>
              <a:spcPts val="0"/>
            </a:spcAft>
            <a:buNone/>
          </a:pPr>
          <a:r>
            <a:rPr lang="en-US" sz="1600" b="1" kern="1200" cap="small" baseline="0"/>
            <a:t>dignity and respect.</a:t>
          </a:r>
          <a:endParaRPr lang="en-US" sz="1600" b="1" kern="1200" cap="small" baseline="0" dirty="0"/>
        </a:p>
      </dsp:txBody>
      <dsp:txXfrm>
        <a:off x="43321" y="102103"/>
        <a:ext cx="3875758" cy="800803"/>
      </dsp:txXfrm>
    </dsp:sp>
    <dsp:sp modelId="{A12F00C6-9CF4-4B51-8B65-6AF9EF2C441A}">
      <dsp:nvSpPr>
        <dsp:cNvPr id="0" name=""/>
        <dsp:cNvSpPr/>
      </dsp:nvSpPr>
      <dsp:spPr>
        <a:xfrm>
          <a:off x="0" y="973183"/>
          <a:ext cx="3962400" cy="887445"/>
        </a:xfrm>
        <a:prstGeom prst="roundRect">
          <a:avLst/>
        </a:prstGeom>
        <a:solidFill>
          <a:schemeClr val="lt1">
            <a:hueOff val="0"/>
            <a:satOff val="0"/>
            <a:lumOff val="0"/>
            <a:alphaOff val="0"/>
          </a:schemeClr>
        </a:solidFill>
        <a:ln w="1397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cap="small" baseline="0"/>
            <a:t>Humane, person-centered care and treatment provided in a safe environment. </a:t>
          </a:r>
          <a:endParaRPr lang="en-US" sz="1600" b="1" kern="1200" cap="small" baseline="0" dirty="0"/>
        </a:p>
      </dsp:txBody>
      <dsp:txXfrm>
        <a:off x="43321" y="1016504"/>
        <a:ext cx="3875758" cy="800803"/>
      </dsp:txXfrm>
    </dsp:sp>
    <dsp:sp modelId="{5C227C70-2F36-4927-A157-8900ABDE4397}">
      <dsp:nvSpPr>
        <dsp:cNvPr id="0" name=""/>
        <dsp:cNvSpPr/>
      </dsp:nvSpPr>
      <dsp:spPr>
        <a:xfrm>
          <a:off x="0" y="1887583"/>
          <a:ext cx="3962400" cy="887445"/>
        </a:xfrm>
        <a:prstGeom prst="roundRect">
          <a:avLst/>
        </a:prstGeom>
        <a:solidFill>
          <a:schemeClr val="lt1">
            <a:hueOff val="0"/>
            <a:satOff val="0"/>
            <a:lumOff val="0"/>
            <a:alphaOff val="0"/>
          </a:schemeClr>
        </a:solidFill>
        <a:ln w="1397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cap="small" baseline="0" dirty="0"/>
            <a:t>Freedom from physical, sexual, verbal, and emotional abuse.</a:t>
          </a:r>
        </a:p>
      </dsp:txBody>
      <dsp:txXfrm>
        <a:off x="43321" y="1930904"/>
        <a:ext cx="3875758" cy="800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9960B-6656-4AD1-97FA-2E7343273C8E}">
      <dsp:nvSpPr>
        <dsp:cNvPr id="0" name=""/>
        <dsp:cNvSpPr/>
      </dsp:nvSpPr>
      <dsp:spPr>
        <a:xfrm>
          <a:off x="446308" y="2066"/>
          <a:ext cx="5033304" cy="1020395"/>
        </a:xfrm>
        <a:prstGeom prst="chevron">
          <a:avLst/>
        </a:prstGeom>
        <a:solidFill>
          <a:schemeClr val="lt1">
            <a:hueOff val="0"/>
            <a:satOff val="0"/>
            <a:lumOff val="0"/>
            <a:alphaOff val="0"/>
          </a:schemeClr>
        </a:solidFill>
        <a:ln w="17145" cap="flat" cmpd="sng" algn="ctr">
          <a:solidFill>
            <a:schemeClr val="dk2">
              <a:shade val="80000"/>
              <a:hueOff val="0"/>
              <a:satOff val="0"/>
              <a:lumOff val="0"/>
              <a:alphaOff val="0"/>
            </a:schemeClr>
          </a:solidFill>
          <a:prstDash val="solid"/>
        </a:ln>
        <a:effectLst/>
        <a:scene3d>
          <a:camera prst="orthographicFront"/>
          <a:lightRig rig="threePt" dir="t"/>
        </a:scene3d>
        <a:sp3d>
          <a:bevelT w="165100" prst="coolSlant"/>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Freedom of Choice</a:t>
          </a:r>
        </a:p>
      </dsp:txBody>
      <dsp:txXfrm>
        <a:off x="956506" y="2066"/>
        <a:ext cx="4012909" cy="1020395"/>
      </dsp:txXfrm>
    </dsp:sp>
    <dsp:sp modelId="{29077AD9-6D20-4F97-910D-CE70F890E256}">
      <dsp:nvSpPr>
        <dsp:cNvPr id="0" name=""/>
        <dsp:cNvSpPr/>
      </dsp:nvSpPr>
      <dsp:spPr>
        <a:xfrm>
          <a:off x="446308" y="1165317"/>
          <a:ext cx="4950422" cy="1020395"/>
        </a:xfrm>
        <a:prstGeom prst="chevron">
          <a:avLst/>
        </a:prstGeom>
        <a:solidFill>
          <a:schemeClr val="lt1">
            <a:hueOff val="0"/>
            <a:satOff val="0"/>
            <a:lumOff val="0"/>
            <a:alphaOff val="0"/>
          </a:schemeClr>
        </a:solidFill>
        <a:ln w="17145" cap="flat" cmpd="sng" algn="ctr">
          <a:solidFill>
            <a:schemeClr val="dk2">
              <a:shade val="80000"/>
              <a:hueOff val="0"/>
              <a:satOff val="0"/>
              <a:lumOff val="0"/>
              <a:alphaOff val="0"/>
            </a:schemeClr>
          </a:solidFill>
          <a:prstDash val="solid"/>
        </a:ln>
        <a:effectLst/>
        <a:scene3d>
          <a:camera prst="orthographicFront"/>
          <a:lightRig rig="threePt" dir="t"/>
        </a:scene3d>
        <a:sp3d>
          <a:bevelT w="165100" prst="coolSlant"/>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Least Restrictive Services</a:t>
          </a:r>
        </a:p>
      </dsp:txBody>
      <dsp:txXfrm>
        <a:off x="956506" y="1165317"/>
        <a:ext cx="3930027" cy="1020395"/>
      </dsp:txXfrm>
    </dsp:sp>
    <dsp:sp modelId="{237870CA-C2C7-4D0D-ACD0-A5D1690177AB}">
      <dsp:nvSpPr>
        <dsp:cNvPr id="0" name=""/>
        <dsp:cNvSpPr/>
      </dsp:nvSpPr>
      <dsp:spPr>
        <a:xfrm>
          <a:off x="446308" y="2328568"/>
          <a:ext cx="5050982" cy="1020395"/>
        </a:xfrm>
        <a:prstGeom prst="chevron">
          <a:avLst/>
        </a:prstGeom>
        <a:solidFill>
          <a:schemeClr val="lt1">
            <a:hueOff val="0"/>
            <a:satOff val="0"/>
            <a:lumOff val="0"/>
            <a:alphaOff val="0"/>
          </a:schemeClr>
        </a:solidFill>
        <a:ln w="17145" cap="flat" cmpd="sng" algn="ctr">
          <a:solidFill>
            <a:schemeClr val="dk2">
              <a:shade val="80000"/>
              <a:hueOff val="0"/>
              <a:satOff val="0"/>
              <a:lumOff val="0"/>
              <a:alphaOff val="0"/>
            </a:schemeClr>
          </a:solidFill>
          <a:prstDash val="solid"/>
        </a:ln>
        <a:effectLst/>
        <a:scene3d>
          <a:camera prst="orthographicFront"/>
          <a:lightRig rig="threePt" dir="t"/>
        </a:scene3d>
        <a:sp3d>
          <a:bevelT w="165100" prst="coolSlant"/>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Wellness Opportunities (per hospital policy)</a:t>
          </a:r>
        </a:p>
      </dsp:txBody>
      <dsp:txXfrm>
        <a:off x="956506" y="2328568"/>
        <a:ext cx="4030587" cy="1020395"/>
      </dsp:txXfrm>
    </dsp:sp>
    <dsp:sp modelId="{EADC410E-51C1-4D2D-9215-02998B5D51D9}">
      <dsp:nvSpPr>
        <dsp:cNvPr id="0" name=""/>
        <dsp:cNvSpPr/>
      </dsp:nvSpPr>
      <dsp:spPr>
        <a:xfrm>
          <a:off x="446308" y="3491818"/>
          <a:ext cx="5029197" cy="1020395"/>
        </a:xfrm>
        <a:prstGeom prst="chevron">
          <a:avLst/>
        </a:prstGeom>
        <a:solidFill>
          <a:schemeClr val="lt1">
            <a:hueOff val="0"/>
            <a:satOff val="0"/>
            <a:lumOff val="0"/>
            <a:alphaOff val="0"/>
          </a:schemeClr>
        </a:solidFill>
        <a:ln w="17145" cap="flat" cmpd="sng" algn="ctr">
          <a:solidFill>
            <a:schemeClr val="dk2">
              <a:shade val="80000"/>
              <a:hueOff val="0"/>
              <a:satOff val="0"/>
              <a:lumOff val="0"/>
              <a:alphaOff val="0"/>
            </a:schemeClr>
          </a:solidFill>
          <a:prstDash val="solid"/>
        </a:ln>
        <a:effectLst/>
        <a:scene3d>
          <a:camera prst="orthographicFront"/>
          <a:lightRig rig="threePt" dir="t"/>
        </a:scene3d>
        <a:sp3d>
          <a:bevelT w="165100" prst="coolSlant"/>
        </a:sp3d>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latin typeface="Arial" panose="020B0604020202020204" pitchFamily="34" charset="0"/>
              <a:cs typeface="Arial" panose="020B0604020202020204" pitchFamily="34" charset="0"/>
            </a:rPr>
            <a:t>The opportunity to engage in person-centered treatment consistent with the person's individual desires</a:t>
          </a:r>
          <a:endParaRPr lang="en-US" sz="1800" b="1" kern="1200" dirty="0">
            <a:latin typeface="Arial" panose="020B0604020202020204" pitchFamily="34" charset="0"/>
            <a:cs typeface="Arial" panose="020B0604020202020204" pitchFamily="34" charset="0"/>
          </a:endParaRPr>
        </a:p>
      </dsp:txBody>
      <dsp:txXfrm>
        <a:off x="956506" y="3491818"/>
        <a:ext cx="4008802" cy="1020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CF4A8-1F2F-4D18-9706-373BBF4CBD5F}">
      <dsp:nvSpPr>
        <dsp:cNvPr id="0" name=""/>
        <dsp:cNvSpPr/>
      </dsp:nvSpPr>
      <dsp:spPr>
        <a:xfrm>
          <a:off x="886074" y="1555"/>
          <a:ext cx="2458119" cy="1474871"/>
        </a:xfrm>
        <a:prstGeom prst="rect">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Arial" panose="020B0604020202020204" pitchFamily="34" charset="0"/>
              <a:cs typeface="Arial" panose="020B0604020202020204" pitchFamily="34" charset="0"/>
            </a:rPr>
            <a:t>The right to humane psychological and physical environment. </a:t>
          </a:r>
        </a:p>
      </dsp:txBody>
      <dsp:txXfrm>
        <a:off x="886074" y="1555"/>
        <a:ext cx="2458119" cy="1474871"/>
      </dsp:txXfrm>
    </dsp:sp>
    <dsp:sp modelId="{A90CB1C0-7AD9-4088-A156-2D3E3FBC89AC}">
      <dsp:nvSpPr>
        <dsp:cNvPr id="0" name=""/>
        <dsp:cNvSpPr/>
      </dsp:nvSpPr>
      <dsp:spPr>
        <a:xfrm>
          <a:off x="3590005" y="1555"/>
          <a:ext cx="2458119" cy="1474871"/>
        </a:xfrm>
        <a:prstGeom prst="rect">
          <a:avLst/>
        </a:prstGeom>
        <a:solidFill>
          <a:schemeClr val="accent3">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Arial" panose="020B0604020202020204" pitchFamily="34" charset="0"/>
              <a:cs typeface="Arial" panose="020B0604020202020204" pitchFamily="34" charset="0"/>
            </a:rPr>
            <a:t>The right to receive visitors of their choosing daily and in private as reasonable and safe.</a:t>
          </a:r>
        </a:p>
      </dsp:txBody>
      <dsp:txXfrm>
        <a:off x="3590005" y="1555"/>
        <a:ext cx="2458119" cy="1474871"/>
      </dsp:txXfrm>
    </dsp:sp>
    <dsp:sp modelId="{6459BFFB-FC20-46AD-B316-3C7996D1FBE7}">
      <dsp:nvSpPr>
        <dsp:cNvPr id="0" name=""/>
        <dsp:cNvSpPr/>
      </dsp:nvSpPr>
      <dsp:spPr>
        <a:xfrm>
          <a:off x="886074" y="1722239"/>
          <a:ext cx="2458119" cy="1474871"/>
        </a:xfrm>
        <a:prstGeom prst="rect">
          <a:avLst/>
        </a:prstGeom>
        <a:solidFill>
          <a:schemeClr val="accent4">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Arial" panose="020B0604020202020204" pitchFamily="34" charset="0"/>
              <a:cs typeface="Arial" panose="020B0604020202020204" pitchFamily="34" charset="0"/>
            </a:rPr>
            <a:t>The right to receive or refuse visits and phone calls from attorney, legal advocate, physician, social worker, psychologist, or clergy.</a:t>
          </a:r>
        </a:p>
      </dsp:txBody>
      <dsp:txXfrm>
        <a:off x="886074" y="1722239"/>
        <a:ext cx="2458119" cy="1474871"/>
      </dsp:txXfrm>
    </dsp:sp>
    <dsp:sp modelId="{8E0EAB9A-A434-486E-BD99-1E9B1C405F75}">
      <dsp:nvSpPr>
        <dsp:cNvPr id="0" name=""/>
        <dsp:cNvSpPr/>
      </dsp:nvSpPr>
      <dsp:spPr>
        <a:xfrm>
          <a:off x="3590005" y="1722239"/>
          <a:ext cx="2458119" cy="1474871"/>
        </a:xfrm>
        <a:prstGeom prst="rect">
          <a:avLst/>
        </a:prstGeom>
        <a:solidFill>
          <a:schemeClr val="accent5">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Arial" panose="020B0604020202020204" pitchFamily="34" charset="0"/>
              <a:cs typeface="Arial" panose="020B0604020202020204" pitchFamily="34" charset="0"/>
            </a:rPr>
            <a:t>The right to send and receive unopened, uncensored mail.</a:t>
          </a:r>
        </a:p>
      </dsp:txBody>
      <dsp:txXfrm>
        <a:off x="3590005" y="1722239"/>
        <a:ext cx="2458119" cy="1474871"/>
      </dsp:txXfrm>
    </dsp:sp>
    <dsp:sp modelId="{A1621B85-7DC9-4D4C-B1F2-0C906989D196}">
      <dsp:nvSpPr>
        <dsp:cNvPr id="0" name=""/>
        <dsp:cNvSpPr/>
      </dsp:nvSpPr>
      <dsp:spPr>
        <a:xfrm>
          <a:off x="886074" y="3442923"/>
          <a:ext cx="2458119" cy="1474871"/>
        </a:xfrm>
        <a:prstGeom prst="rect">
          <a:avLst/>
        </a:prstGeom>
        <a:solidFill>
          <a:schemeClr val="accent6">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Arial" panose="020B0604020202020204" pitchFamily="34" charset="0"/>
              <a:cs typeface="Arial" panose="020B0604020202020204" pitchFamily="34" charset="0"/>
            </a:rPr>
            <a:t>The right to reasonable access to a phone to make and receive confidential calls.</a:t>
          </a:r>
        </a:p>
      </dsp:txBody>
      <dsp:txXfrm>
        <a:off x="886074" y="3442923"/>
        <a:ext cx="2458119" cy="1474871"/>
      </dsp:txXfrm>
    </dsp:sp>
    <dsp:sp modelId="{51E76DF3-0BF1-444B-AB8C-D47410036A25}">
      <dsp:nvSpPr>
        <dsp:cNvPr id="0" name=""/>
        <dsp:cNvSpPr/>
      </dsp:nvSpPr>
      <dsp:spPr>
        <a:xfrm>
          <a:off x="3590005" y="3442923"/>
          <a:ext cx="2458119" cy="1474871"/>
        </a:xfrm>
        <a:prstGeom prst="rect">
          <a:avLst/>
        </a:prstGeom>
        <a:solidFill>
          <a:schemeClr val="accent2">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Arial" panose="020B0604020202020204" pitchFamily="34" charset="0"/>
              <a:cs typeface="Arial" panose="020B0604020202020204" pitchFamily="34" charset="0"/>
            </a:rPr>
            <a:t>Reasonable</a:t>
          </a:r>
          <a:r>
            <a:rPr lang="en-US" sz="1700" i="1" kern="1200">
              <a:solidFill>
                <a:schemeClr val="tx1"/>
              </a:solidFill>
              <a:latin typeface="Arial" panose="020B0604020202020204" pitchFamily="34" charset="0"/>
              <a:cs typeface="Arial" panose="020B0604020202020204" pitchFamily="34" charset="0"/>
            </a:rPr>
            <a:t> </a:t>
          </a:r>
          <a:r>
            <a:rPr lang="en-US" sz="1700" kern="1200">
              <a:solidFill>
                <a:schemeClr val="tx1"/>
              </a:solidFill>
              <a:latin typeface="Arial" panose="020B0604020202020204" pitchFamily="34" charset="0"/>
              <a:cs typeface="Arial" panose="020B0604020202020204" pitchFamily="34" charset="0"/>
            </a:rPr>
            <a:t>Daily Access to Outdoors.</a:t>
          </a:r>
        </a:p>
      </dsp:txBody>
      <dsp:txXfrm>
        <a:off x="3590005" y="3442923"/>
        <a:ext cx="2458119" cy="1474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1127-C7B9-4637-BF7D-92FE8F96E989}">
      <dsp:nvSpPr>
        <dsp:cNvPr id="0" name=""/>
        <dsp:cNvSpPr/>
      </dsp:nvSpPr>
      <dsp:spPr>
        <a:xfrm>
          <a:off x="195406" y="46756"/>
          <a:ext cx="6314055" cy="1861941"/>
        </a:xfrm>
        <a:prstGeom prst="rightArrow">
          <a:avLst>
            <a:gd name="adj1" fmla="val 50000"/>
            <a:gd name="adj2" fmla="val 5000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0575"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atin typeface="Arial" panose="020B0604020202020204" pitchFamily="34" charset="0"/>
              <a:cs typeface="Arial" panose="020B0604020202020204" pitchFamily="34" charset="0"/>
            </a:rPr>
            <a:t>HROs (and staff) can ensure that Human Rights are at the forefront of everyday routines by:</a:t>
          </a:r>
          <a:endParaRPr lang="en-US" sz="2000" kern="1200" dirty="0">
            <a:latin typeface="Arial" panose="020B0604020202020204" pitchFamily="34" charset="0"/>
            <a:cs typeface="Arial" panose="020B0604020202020204" pitchFamily="34" charset="0"/>
          </a:endParaRPr>
        </a:p>
      </dsp:txBody>
      <dsp:txXfrm>
        <a:off x="195406" y="512241"/>
        <a:ext cx="5848570" cy="930971"/>
      </dsp:txXfrm>
    </dsp:sp>
    <dsp:sp modelId="{FDBAB0E6-85C5-42EE-AE4B-9765517876EC}">
      <dsp:nvSpPr>
        <dsp:cNvPr id="0" name=""/>
        <dsp:cNvSpPr/>
      </dsp:nvSpPr>
      <dsp:spPr>
        <a:xfrm>
          <a:off x="606666" y="1630063"/>
          <a:ext cx="5107828" cy="1201191"/>
        </a:xfrm>
        <a:prstGeom prst="rightArrow">
          <a:avLst>
            <a:gd name="adj1" fmla="val 50000"/>
            <a:gd name="adj2" fmla="val 5000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0575" numCol="1" spcCol="1270" anchor="ctr" anchorCtr="0">
          <a:noAutofit/>
        </a:bodyPr>
        <a:lstStyle/>
        <a:p>
          <a:pPr marL="0" lvl="0" indent="0" algn="l" defTabSz="800100">
            <a:lnSpc>
              <a:spcPct val="90000"/>
            </a:lnSpc>
            <a:spcBef>
              <a:spcPct val="0"/>
            </a:spcBef>
            <a:spcAft>
              <a:spcPct val="35000"/>
            </a:spcAft>
            <a:buNone/>
          </a:pPr>
          <a:r>
            <a:rPr lang="en-US" sz="1800" kern="1200" baseline="0" dirty="0">
              <a:latin typeface="Arial" panose="020B0604020202020204" pitchFamily="34" charset="0"/>
              <a:cs typeface="Arial" panose="020B0604020202020204" pitchFamily="34" charset="0"/>
            </a:rPr>
            <a:t>Having the appropriate postings on the unit such as:</a:t>
          </a:r>
          <a:endParaRPr lang="en-US" sz="1800" kern="1200" dirty="0">
            <a:latin typeface="Arial" panose="020B0604020202020204" pitchFamily="34" charset="0"/>
            <a:cs typeface="Arial" panose="020B0604020202020204" pitchFamily="34" charset="0"/>
          </a:endParaRPr>
        </a:p>
      </dsp:txBody>
      <dsp:txXfrm>
        <a:off x="606666" y="1930361"/>
        <a:ext cx="4807530" cy="600595"/>
      </dsp:txXfrm>
    </dsp:sp>
    <dsp:sp modelId="{309056A7-D270-4B3A-8D75-02465A973CFB}">
      <dsp:nvSpPr>
        <dsp:cNvPr id="0" name=""/>
        <dsp:cNvSpPr/>
      </dsp:nvSpPr>
      <dsp:spPr>
        <a:xfrm>
          <a:off x="606680" y="2640319"/>
          <a:ext cx="4427601" cy="2799744"/>
        </a:xfrm>
        <a:prstGeom prst="rect">
          <a:avLst/>
        </a:prstGeom>
        <a:solidFill>
          <a:schemeClr val="accent2">
            <a:lumMod val="40000"/>
            <a:lumOff val="6000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dirty="0">
              <a:latin typeface="Arial" panose="020B0604020202020204" pitchFamily="34" charset="0"/>
              <a:cs typeface="Arial" panose="020B0604020202020204" pitchFamily="34" charset="0"/>
            </a:rPr>
            <a:t>~ Patients’ Rights</a:t>
          </a:r>
        </a:p>
        <a:p>
          <a:pPr marL="0" lvl="0" indent="0" algn="l" defTabSz="711200">
            <a:lnSpc>
              <a:spcPct val="90000"/>
            </a:lnSpc>
            <a:spcBef>
              <a:spcPct val="0"/>
            </a:spcBef>
            <a:spcAft>
              <a:spcPct val="35000"/>
            </a:spcAft>
            <a:buFont typeface="+mj-lt"/>
            <a:buNone/>
          </a:pPr>
          <a:endParaRPr lang="en-US" sz="10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Font typeface="+mj-lt"/>
            <a:buNone/>
          </a:pPr>
          <a:r>
            <a:rPr lang="en-US" sz="1600" kern="1200" dirty="0">
              <a:latin typeface="Arial" panose="020B0604020202020204" pitchFamily="34" charset="0"/>
              <a:cs typeface="Arial" panose="020B0604020202020204" pitchFamily="34" charset="0"/>
            </a:rPr>
            <a:t>~ Complaint Forms are available</a:t>
          </a:r>
        </a:p>
        <a:p>
          <a:pPr marL="0" lvl="0" indent="0" algn="l" defTabSz="711200">
            <a:lnSpc>
              <a:spcPct val="90000"/>
            </a:lnSpc>
            <a:spcBef>
              <a:spcPct val="0"/>
            </a:spcBef>
            <a:spcAft>
              <a:spcPct val="35000"/>
            </a:spcAft>
            <a:buFont typeface="+mj-lt"/>
            <a:buNone/>
          </a:pPr>
          <a:endParaRPr lang="en-US" sz="10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Font typeface="+mj-lt"/>
            <a:buNone/>
          </a:pPr>
          <a:r>
            <a:rPr lang="en-US" sz="1600" kern="1200" dirty="0">
              <a:latin typeface="Arial" panose="020B0604020202020204" pitchFamily="34" charset="0"/>
              <a:cs typeface="Arial" panose="020B0604020202020204" pitchFamily="34" charset="0"/>
            </a:rPr>
            <a:t>~ How to access Interpretive Services</a:t>
          </a:r>
        </a:p>
        <a:p>
          <a:pPr marL="0" lvl="0" indent="0" algn="l" defTabSz="711200">
            <a:lnSpc>
              <a:spcPct val="90000"/>
            </a:lnSpc>
            <a:spcBef>
              <a:spcPct val="0"/>
            </a:spcBef>
            <a:spcAft>
              <a:spcPct val="35000"/>
            </a:spcAft>
            <a:buFont typeface="+mj-lt"/>
            <a:buNone/>
          </a:pPr>
          <a:endParaRPr lang="en-US" sz="10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Font typeface="+mj-lt"/>
            <a:buNone/>
          </a:pPr>
          <a:r>
            <a:rPr lang="en-US" sz="1600" kern="1200" dirty="0">
              <a:latin typeface="Arial" panose="020B0604020202020204" pitchFamily="34" charset="0"/>
              <a:cs typeface="Arial" panose="020B0604020202020204" pitchFamily="34" charset="0"/>
            </a:rPr>
            <a:t>~ How to exercise their Legal Right to Counsel</a:t>
          </a:r>
        </a:p>
        <a:p>
          <a:pPr marL="0" lvl="0" indent="0" algn="l" defTabSz="711200">
            <a:lnSpc>
              <a:spcPct val="90000"/>
            </a:lnSpc>
            <a:spcBef>
              <a:spcPct val="0"/>
            </a:spcBef>
            <a:spcAft>
              <a:spcPct val="35000"/>
            </a:spcAft>
            <a:buFont typeface="+mj-lt"/>
            <a:buNone/>
          </a:pPr>
          <a:r>
            <a:rPr lang="en-US" sz="1000" kern="1200" dirty="0">
              <a:latin typeface="Arial" panose="020B0604020202020204" pitchFamily="34" charset="0"/>
              <a:cs typeface="Arial" panose="020B0604020202020204" pitchFamily="34" charset="0"/>
            </a:rPr>
            <a:t> </a:t>
          </a:r>
        </a:p>
        <a:p>
          <a:pPr marL="0" lvl="0" indent="0" algn="l" defTabSz="711200">
            <a:lnSpc>
              <a:spcPct val="100000"/>
            </a:lnSpc>
            <a:spcBef>
              <a:spcPct val="0"/>
            </a:spcBef>
            <a:spcAft>
              <a:spcPts val="0"/>
            </a:spcAft>
            <a:buFont typeface="+mj-lt"/>
            <a:buNone/>
          </a:pPr>
          <a:r>
            <a:rPr lang="en-US" sz="1600" kern="1200" dirty="0">
              <a:latin typeface="Arial" panose="020B0604020202020204" pitchFamily="34" charset="0"/>
              <a:cs typeface="Arial" panose="020B0604020202020204" pitchFamily="34" charset="0"/>
            </a:rPr>
            <a:t>~ Office Hours and Contact Information for the</a:t>
          </a:r>
        </a:p>
        <a:p>
          <a:pPr marL="0" lvl="0" indent="0" algn="l" defTabSz="711200">
            <a:lnSpc>
              <a:spcPct val="100000"/>
            </a:lnSpc>
            <a:spcBef>
              <a:spcPct val="0"/>
            </a:spcBef>
            <a:spcAft>
              <a:spcPts val="0"/>
            </a:spcAft>
            <a:buFont typeface="+mj-lt"/>
            <a:buNone/>
          </a:pPr>
          <a:r>
            <a:rPr lang="en-US" sz="1600" kern="1200" dirty="0">
              <a:latin typeface="Arial" panose="020B0604020202020204" pitchFamily="34" charset="0"/>
              <a:cs typeface="Arial" panose="020B0604020202020204" pitchFamily="34" charset="0"/>
            </a:rPr>
            <a:t>   HRO and designee</a:t>
          </a:r>
        </a:p>
        <a:p>
          <a:pPr marL="0" lvl="0" indent="0" algn="l" defTabSz="711200">
            <a:lnSpc>
              <a:spcPct val="100000"/>
            </a:lnSpc>
            <a:spcBef>
              <a:spcPct val="0"/>
            </a:spcBef>
            <a:spcAft>
              <a:spcPts val="0"/>
            </a:spcAft>
            <a:buFont typeface="+mj-lt"/>
            <a:buNone/>
          </a:pPr>
          <a:endParaRPr lang="en-US" sz="10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Font typeface="+mj-lt"/>
            <a:buNone/>
          </a:pPr>
          <a:r>
            <a:rPr lang="en-US" sz="1600" kern="1200" dirty="0">
              <a:latin typeface="Arial" panose="020B0604020202020204" pitchFamily="34" charset="0"/>
              <a:cs typeface="Arial" panose="020B0604020202020204" pitchFamily="34" charset="0"/>
            </a:rPr>
            <a:t>~ Restraint/ Seclusion Prevention Philosophy</a:t>
          </a:r>
        </a:p>
      </dsp:txBody>
      <dsp:txXfrm>
        <a:off x="606680" y="2640319"/>
        <a:ext cx="4427601" cy="2799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04B8E-E8E7-45DC-88D0-5834FF0C143E}">
      <dsp:nvSpPr>
        <dsp:cNvPr id="0" name=""/>
        <dsp:cNvSpPr/>
      </dsp:nvSpPr>
      <dsp:spPr>
        <a:xfrm>
          <a:off x="0" y="742515"/>
          <a:ext cx="3059906" cy="1835943"/>
        </a:xfrm>
        <a:prstGeom prst="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solidFill>
                <a:schemeClr val="accent5">
                  <a:lumMod val="50000"/>
                </a:schemeClr>
              </a:solidFill>
            </a:rPr>
            <a:t>Treat people with Dignity and Respect</a:t>
          </a:r>
          <a:endParaRPr lang="en-US" sz="2100" kern="1200">
            <a:solidFill>
              <a:schemeClr val="accent5">
                <a:lumMod val="50000"/>
              </a:schemeClr>
            </a:solidFill>
          </a:endParaRPr>
        </a:p>
      </dsp:txBody>
      <dsp:txXfrm>
        <a:off x="0" y="742515"/>
        <a:ext cx="3059906" cy="1835943"/>
      </dsp:txXfrm>
    </dsp:sp>
    <dsp:sp modelId="{8D8BD710-406C-4BB8-B1AD-F0CA8B18379A}">
      <dsp:nvSpPr>
        <dsp:cNvPr id="0" name=""/>
        <dsp:cNvSpPr/>
      </dsp:nvSpPr>
      <dsp:spPr>
        <a:xfrm>
          <a:off x="3365896" y="742515"/>
          <a:ext cx="3059906" cy="1835943"/>
        </a:xfrm>
        <a:prstGeom prst="rect">
          <a:avLst/>
        </a:prstGeom>
        <a:solidFill>
          <a:schemeClr val="accent3">
            <a:hueOff val="-706786"/>
            <a:satOff val="331"/>
            <a:lumOff val="9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solidFill>
                <a:schemeClr val="accent5">
                  <a:lumMod val="50000"/>
                </a:schemeClr>
              </a:solidFill>
            </a:rPr>
            <a:t>The Six Fundamental Rights should be in the forefront of all the language used in the handbooks and policies</a:t>
          </a:r>
          <a:endParaRPr lang="en-US" sz="2100" kern="1200">
            <a:solidFill>
              <a:schemeClr val="accent5">
                <a:lumMod val="50000"/>
              </a:schemeClr>
            </a:solidFill>
          </a:endParaRPr>
        </a:p>
      </dsp:txBody>
      <dsp:txXfrm>
        <a:off x="3365896" y="742515"/>
        <a:ext cx="3059906" cy="1835943"/>
      </dsp:txXfrm>
    </dsp:sp>
    <dsp:sp modelId="{F7D3F0B4-5D9C-47BD-9AF7-C8B7E81D024F}">
      <dsp:nvSpPr>
        <dsp:cNvPr id="0" name=""/>
        <dsp:cNvSpPr/>
      </dsp:nvSpPr>
      <dsp:spPr>
        <a:xfrm>
          <a:off x="6731793" y="742515"/>
          <a:ext cx="3059906" cy="1835943"/>
        </a:xfrm>
        <a:prstGeom prst="rect">
          <a:avLst/>
        </a:prstGeom>
        <a:solidFill>
          <a:schemeClr val="accent3">
            <a:hueOff val="-1413571"/>
            <a:satOff val="661"/>
            <a:lumOff val="196"/>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solidFill>
                <a:schemeClr val="accent5">
                  <a:lumMod val="50000"/>
                </a:schemeClr>
              </a:solidFill>
            </a:rPr>
            <a:t>With Risk comes Responsibility and Reward</a:t>
          </a:r>
          <a:endParaRPr lang="en-US" sz="2100" kern="1200">
            <a:solidFill>
              <a:schemeClr val="accent5">
                <a:lumMod val="50000"/>
              </a:schemeClr>
            </a:solidFill>
          </a:endParaRPr>
        </a:p>
      </dsp:txBody>
      <dsp:txXfrm>
        <a:off x="6731793" y="742515"/>
        <a:ext cx="3059906" cy="1835943"/>
      </dsp:txXfrm>
    </dsp:sp>
    <dsp:sp modelId="{34C7059D-7CE8-4BFC-90F5-C574D9329694}">
      <dsp:nvSpPr>
        <dsp:cNvPr id="0" name=""/>
        <dsp:cNvSpPr/>
      </dsp:nvSpPr>
      <dsp:spPr>
        <a:xfrm>
          <a:off x="1682948" y="2884450"/>
          <a:ext cx="3059906" cy="1835943"/>
        </a:xfrm>
        <a:prstGeom prst="rect">
          <a:avLst/>
        </a:prstGeom>
        <a:solidFill>
          <a:schemeClr val="accent3">
            <a:hueOff val="-2120357"/>
            <a:satOff val="992"/>
            <a:lumOff val="294"/>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solidFill>
                <a:schemeClr val="accent5">
                  <a:lumMod val="50000"/>
                </a:schemeClr>
              </a:solidFill>
            </a:rPr>
            <a:t>HROs assist, advocate, and educate</a:t>
          </a:r>
          <a:endParaRPr lang="en-US" sz="2100" kern="1200">
            <a:solidFill>
              <a:schemeClr val="accent5">
                <a:lumMod val="50000"/>
              </a:schemeClr>
            </a:solidFill>
          </a:endParaRPr>
        </a:p>
      </dsp:txBody>
      <dsp:txXfrm>
        <a:off x="1682948" y="2884450"/>
        <a:ext cx="3059906" cy="1835943"/>
      </dsp:txXfrm>
    </dsp:sp>
    <dsp:sp modelId="{8D51D1EF-A260-4FD0-8D31-674010C4E8F6}">
      <dsp:nvSpPr>
        <dsp:cNvPr id="0" name=""/>
        <dsp:cNvSpPr/>
      </dsp:nvSpPr>
      <dsp:spPr>
        <a:xfrm>
          <a:off x="5048845" y="2884450"/>
          <a:ext cx="3059906" cy="1835943"/>
        </a:xfrm>
        <a:prstGeom prst="rect">
          <a:avLst/>
        </a:prstGeom>
        <a:solidFill>
          <a:schemeClr val="accent3">
            <a:hueOff val="-2827143"/>
            <a:satOff val="1322"/>
            <a:lumOff val="392"/>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solidFill>
                <a:schemeClr val="accent5">
                  <a:lumMod val="50000"/>
                </a:schemeClr>
              </a:solidFill>
            </a:rPr>
            <a:t>Be creative with how the HRO is involved on the unit</a:t>
          </a:r>
          <a:endParaRPr lang="en-US" sz="2100" kern="1200">
            <a:solidFill>
              <a:schemeClr val="accent5">
                <a:lumMod val="50000"/>
              </a:schemeClr>
            </a:solidFill>
          </a:endParaRPr>
        </a:p>
      </dsp:txBody>
      <dsp:txXfrm>
        <a:off x="5048845" y="2884450"/>
        <a:ext cx="3059906" cy="18359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0C340-BF2E-4C39-ABB5-783A34EC0D8E}">
      <dsp:nvSpPr>
        <dsp:cNvPr id="0" name=""/>
        <dsp:cNvSpPr/>
      </dsp:nvSpPr>
      <dsp:spPr>
        <a:xfrm rot="16200000">
          <a:off x="-489599" y="491160"/>
          <a:ext cx="2514599" cy="1532278"/>
        </a:xfrm>
        <a:prstGeom prst="flowChartManualOperation">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552" bIns="0" numCol="1" spcCol="1270" anchor="ctr" anchorCtr="0">
          <a:noAutofit/>
        </a:bodyPr>
        <a:lstStyle/>
        <a:p>
          <a:pPr marL="0" lvl="0" indent="0" algn="ctr" defTabSz="577850">
            <a:lnSpc>
              <a:spcPct val="90000"/>
            </a:lnSpc>
            <a:spcBef>
              <a:spcPct val="0"/>
            </a:spcBef>
            <a:spcAft>
              <a:spcPct val="35000"/>
            </a:spcAft>
            <a:buNone/>
          </a:pPr>
          <a:r>
            <a:rPr lang="en-US" sz="1300" b="1" kern="1200" dirty="0"/>
            <a:t>Complaints may be filed with:</a:t>
          </a:r>
          <a:endParaRPr lang="en-US" sz="1300" kern="1200" dirty="0"/>
        </a:p>
      </dsp:txBody>
      <dsp:txXfrm rot="5400000">
        <a:off x="1562" y="502919"/>
        <a:ext cx="1532278" cy="1508759"/>
      </dsp:txXfrm>
    </dsp:sp>
    <dsp:sp modelId="{B1F85B15-EB75-43C0-A13D-D14D4718C21B}">
      <dsp:nvSpPr>
        <dsp:cNvPr id="0" name=""/>
        <dsp:cNvSpPr/>
      </dsp:nvSpPr>
      <dsp:spPr>
        <a:xfrm rot="16200000">
          <a:off x="1157600" y="491160"/>
          <a:ext cx="2514599" cy="1532278"/>
        </a:xfrm>
        <a:prstGeom prst="flowChartManualOperation">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552" bIns="0" numCol="1" spcCol="1270" anchor="ctr" anchorCtr="0">
          <a:noAutofit/>
        </a:bodyPr>
        <a:lstStyle/>
        <a:p>
          <a:pPr marL="0" lvl="0" indent="0" algn="ctr" defTabSz="577850">
            <a:lnSpc>
              <a:spcPct val="90000"/>
            </a:lnSpc>
            <a:spcBef>
              <a:spcPct val="0"/>
            </a:spcBef>
            <a:spcAft>
              <a:spcPct val="35000"/>
            </a:spcAft>
            <a:buNone/>
          </a:pPr>
          <a:r>
            <a:rPr lang="en-US" sz="1300" b="1" kern="1200"/>
            <a:t> staff, the HRO, or the Person In Charge, </a:t>
          </a:r>
          <a:endParaRPr lang="en-US" sz="1300" kern="1200"/>
        </a:p>
      </dsp:txBody>
      <dsp:txXfrm rot="5400000">
        <a:off x="1648761" y="502919"/>
        <a:ext cx="1532278" cy="1508759"/>
      </dsp:txXfrm>
    </dsp:sp>
    <dsp:sp modelId="{A1F32692-DF71-4EEC-9282-8F5F2E8E9AFE}">
      <dsp:nvSpPr>
        <dsp:cNvPr id="0" name=""/>
        <dsp:cNvSpPr/>
      </dsp:nvSpPr>
      <dsp:spPr>
        <a:xfrm rot="16200000">
          <a:off x="2804799" y="491160"/>
          <a:ext cx="2514599" cy="1532278"/>
        </a:xfrm>
        <a:prstGeom prst="flowChartManualOperation">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552" bIns="0" numCol="1" spcCol="1270" anchor="ctr" anchorCtr="0">
          <a:noAutofit/>
        </a:bodyPr>
        <a:lstStyle/>
        <a:p>
          <a:pPr marL="0" lvl="0" indent="0" algn="ctr" defTabSz="577850">
            <a:lnSpc>
              <a:spcPct val="90000"/>
            </a:lnSpc>
            <a:spcBef>
              <a:spcPct val="0"/>
            </a:spcBef>
            <a:spcAft>
              <a:spcPct val="35000"/>
            </a:spcAft>
            <a:buNone/>
          </a:pPr>
          <a:r>
            <a:rPr lang="en-US" sz="1300" b="1" kern="1200"/>
            <a:t>and sometimes directly with DMH.  </a:t>
          </a:r>
          <a:endParaRPr lang="en-US" sz="1300" kern="1200"/>
        </a:p>
      </dsp:txBody>
      <dsp:txXfrm rot="5400000">
        <a:off x="3295960" y="502919"/>
        <a:ext cx="1532278" cy="1508759"/>
      </dsp:txXfrm>
    </dsp:sp>
    <dsp:sp modelId="{A9A0168A-380B-455E-BD55-7B1BD8F34256}">
      <dsp:nvSpPr>
        <dsp:cNvPr id="0" name=""/>
        <dsp:cNvSpPr/>
      </dsp:nvSpPr>
      <dsp:spPr>
        <a:xfrm rot="16200000">
          <a:off x="4451999" y="491160"/>
          <a:ext cx="2514599" cy="1532278"/>
        </a:xfrm>
        <a:prstGeom prst="flowChartManualOperation">
          <a:avLst/>
        </a:prstGeom>
        <a:solidFill>
          <a:schemeClr val="lt1">
            <a:hueOff val="0"/>
            <a:satOff val="0"/>
            <a:lumOff val="0"/>
            <a:alphaOff val="0"/>
          </a:schemeClr>
        </a:solidFill>
        <a:ln w="1397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5552" bIns="0" numCol="1" spcCol="1270" anchor="ctr" anchorCtr="0">
          <a:noAutofit/>
        </a:bodyPr>
        <a:lstStyle/>
        <a:p>
          <a:pPr marL="0" lvl="0" indent="0" algn="ctr" defTabSz="577850">
            <a:lnSpc>
              <a:spcPct val="90000"/>
            </a:lnSpc>
            <a:spcBef>
              <a:spcPct val="0"/>
            </a:spcBef>
            <a:spcAft>
              <a:spcPct val="35000"/>
            </a:spcAft>
            <a:buNone/>
          </a:pPr>
          <a:r>
            <a:rPr lang="en-US" sz="1300" b="1" kern="1200" dirty="0"/>
            <a:t>Complaints can be verbal or written and do not need to be on the DMH Complaint Form.</a:t>
          </a:r>
          <a:endParaRPr lang="en-US" sz="1300" kern="1200" dirty="0"/>
        </a:p>
      </dsp:txBody>
      <dsp:txXfrm rot="5400000">
        <a:off x="4943160" y="502919"/>
        <a:ext cx="1532278" cy="15087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24D9-8DCE-45DF-A9CE-38386BFE8F23}">
      <dsp:nvSpPr>
        <dsp:cNvPr id="0" name=""/>
        <dsp:cNvSpPr/>
      </dsp:nvSpPr>
      <dsp:spPr>
        <a:xfrm>
          <a:off x="3124214" y="266699"/>
          <a:ext cx="5319734" cy="5380064"/>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A0617-D1F4-48E9-8ABE-9868C30CBFD5}">
      <dsp:nvSpPr>
        <dsp:cNvPr id="0" name=""/>
        <dsp:cNvSpPr/>
      </dsp:nvSpPr>
      <dsp:spPr>
        <a:xfrm>
          <a:off x="2209811" y="383403"/>
          <a:ext cx="3309775" cy="2588324"/>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 order to resolve a complaint administratively, the Responsible Person (in this case the Person in Charge/ Designee) must meet with the Client and the Complainant, if different, unless the Client and/or Complainant declines to meet with the Responsible Person, or despite reasonable efforts, cannot be located.</a:t>
          </a:r>
        </a:p>
      </dsp:txBody>
      <dsp:txXfrm>
        <a:off x="2336163" y="509755"/>
        <a:ext cx="3057071" cy="2335620"/>
      </dsp:txXfrm>
    </dsp:sp>
    <dsp:sp modelId="{4BF6D517-7B73-4294-95B0-A62D2D021DB9}">
      <dsp:nvSpPr>
        <dsp:cNvPr id="0" name=""/>
        <dsp:cNvSpPr/>
      </dsp:nvSpPr>
      <dsp:spPr>
        <a:xfrm>
          <a:off x="5867416" y="383403"/>
          <a:ext cx="3167866" cy="2593305"/>
        </a:xfrm>
        <a:prstGeom prst="roundRect">
          <a:avLst/>
        </a:prstGeom>
        <a:solidFill>
          <a:schemeClr val="accent5">
            <a:hueOff val="-6356385"/>
            <a:satOff val="1676"/>
            <a:lumOff val="85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Responsible Person shall notify the Client and/or Complainant of the availability of the HRO to attend the meeting at the Client and/or Complainant’s request.</a:t>
          </a:r>
        </a:p>
      </dsp:txBody>
      <dsp:txXfrm>
        <a:off x="5994011" y="509998"/>
        <a:ext cx="2914676" cy="2340115"/>
      </dsp:txXfrm>
    </dsp:sp>
    <dsp:sp modelId="{4CFEBE7F-14DC-4407-BDC3-23A23D7FD171}">
      <dsp:nvSpPr>
        <dsp:cNvPr id="0" name=""/>
        <dsp:cNvSpPr/>
      </dsp:nvSpPr>
      <dsp:spPr>
        <a:xfrm>
          <a:off x="2286031" y="3202813"/>
          <a:ext cx="3330813" cy="2745460"/>
        </a:xfrm>
        <a:prstGeom prst="roundRect">
          <a:avLst/>
        </a:prstGeom>
        <a:solidFill>
          <a:schemeClr val="accent5">
            <a:hueOff val="-12712771"/>
            <a:satOff val="3353"/>
            <a:lumOff val="169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Unless the Client and/or Complainant declines to meet or cannot be located, this meeting shall take place within 3 business days of the decision that the complaint can be resolved administratively.</a:t>
          </a:r>
        </a:p>
      </dsp:txBody>
      <dsp:txXfrm>
        <a:off x="2420053" y="3336835"/>
        <a:ext cx="3062769" cy="2477416"/>
      </dsp:txXfrm>
    </dsp:sp>
    <dsp:sp modelId="{E6E5533D-8D2D-49FD-81A3-81FC2FFF5F5E}">
      <dsp:nvSpPr>
        <dsp:cNvPr id="0" name=""/>
        <dsp:cNvSpPr/>
      </dsp:nvSpPr>
      <dsp:spPr>
        <a:xfrm>
          <a:off x="6019820" y="3202813"/>
          <a:ext cx="3133877" cy="2692567"/>
        </a:xfrm>
        <a:prstGeom prst="round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purpose of this meeting shall be to:</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review the specific allegations in the complaint;</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determine if there any disagreements that require further fact finding; and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discuss and agree, if possible, upon actions, if any, that may be taken to resolve the complaint.</a:t>
          </a:r>
        </a:p>
      </dsp:txBody>
      <dsp:txXfrm>
        <a:off x="6151260" y="3334253"/>
        <a:ext cx="2870997" cy="2429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7C514-4D9E-4920-BB42-3E1F049110B0}">
      <dsp:nvSpPr>
        <dsp:cNvPr id="0" name=""/>
        <dsp:cNvSpPr/>
      </dsp:nvSpPr>
      <dsp:spPr>
        <a:xfrm>
          <a:off x="0" y="490087"/>
          <a:ext cx="9979713" cy="1216800"/>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If the Responsible Person (Person in Charge or Designee) determines that the complaint cannot be resolved administratively, including disagreement regarding the facts, the complaint shall be referred for fact finding or investigation.</a:t>
          </a:r>
        </a:p>
      </dsp:txBody>
      <dsp:txXfrm>
        <a:off x="59399" y="549486"/>
        <a:ext cx="9860915" cy="1098002"/>
      </dsp:txXfrm>
    </dsp:sp>
    <dsp:sp modelId="{A6E0BDA0-9DEE-4446-B811-4FBAF954C74B}">
      <dsp:nvSpPr>
        <dsp:cNvPr id="0" name=""/>
        <dsp:cNvSpPr/>
      </dsp:nvSpPr>
      <dsp:spPr>
        <a:xfrm>
          <a:off x="0" y="1894087"/>
          <a:ext cx="9979713" cy="1216800"/>
        </a:xfrm>
        <a:prstGeom prst="roundRect">
          <a:avLst/>
        </a:prstGeom>
        <a:solidFill>
          <a:schemeClr val="accent5">
            <a:hueOff val="-9534578"/>
            <a:satOff val="2515"/>
            <a:lumOff val="127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Upon resolution the Responsible Person shall notify the Client and/or Complainant, in writing, of:</a:t>
          </a:r>
        </a:p>
      </dsp:txBody>
      <dsp:txXfrm>
        <a:off x="59399" y="1953486"/>
        <a:ext cx="9860915" cy="1098002"/>
      </dsp:txXfrm>
    </dsp:sp>
    <dsp:sp modelId="{6EF009DF-342C-4D02-BFAF-27A7F06EBE5B}">
      <dsp:nvSpPr>
        <dsp:cNvPr id="0" name=""/>
        <dsp:cNvSpPr/>
      </dsp:nvSpPr>
      <dsp:spPr>
        <a:xfrm>
          <a:off x="0" y="3110887"/>
          <a:ext cx="9979713"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5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the grounds for administrative resolution;</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actions, if any, that will be taken by the Responsible Person; </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the right to request reconsideration; and</a:t>
          </a:r>
        </a:p>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the Client’s right of appeal</a:t>
          </a:r>
          <a:r>
            <a:rPr lang="en-US" sz="2000" i="1" kern="1200" dirty="0">
              <a:latin typeface="Arial" panose="020B0604020202020204" pitchFamily="34" charset="0"/>
              <a:cs typeface="Arial" panose="020B0604020202020204" pitchFamily="34" charset="0"/>
            </a:rPr>
            <a:t>. </a:t>
          </a:r>
        </a:p>
      </dsp:txBody>
      <dsp:txXfrm>
        <a:off x="0" y="3110887"/>
        <a:ext cx="9979713" cy="1278225"/>
      </dsp:txXfrm>
    </dsp:sp>
    <dsp:sp modelId="{6E7D1A7D-9E93-4089-BD11-0CBECBAF7DD4}">
      <dsp:nvSpPr>
        <dsp:cNvPr id="0" name=""/>
        <dsp:cNvSpPr/>
      </dsp:nvSpPr>
      <dsp:spPr>
        <a:xfrm>
          <a:off x="0" y="4429939"/>
          <a:ext cx="9979713" cy="1216800"/>
        </a:xfrm>
        <a:prstGeom prst="round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If during a 10-day fact finding, the Responsible Person determines that the criteria for administrative resolution are met, they may elect to stop the fact finding and proceed with administrative resolution.</a:t>
          </a:r>
        </a:p>
      </dsp:txBody>
      <dsp:txXfrm>
        <a:off x="59399" y="4489338"/>
        <a:ext cx="9860915"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12902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129028"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12902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2B323A8-0F19-404E-B87C-EDBEDAF35521}" type="slidenum">
              <a:rPr lang="en-US" altLang="en-US"/>
              <a:pPr>
                <a:defRPr/>
              </a:pPr>
              <a:t>‹#›</a:t>
            </a:fld>
            <a:endParaRPr lang="en-US" altLang="en-US" dirty="0"/>
          </a:p>
        </p:txBody>
      </p:sp>
    </p:spTree>
    <p:extLst>
      <p:ext uri="{BB962C8B-B14F-4D97-AF65-F5344CB8AC3E}">
        <p14:creationId xmlns:p14="http://schemas.microsoft.com/office/powerpoint/2010/main" val="3829039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ltLang="en-US" dirty="0"/>
          </a:p>
        </p:txBody>
      </p:sp>
      <p:sp>
        <p:nvSpPr>
          <p:cNvPr id="12493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ltLang="en-US" dirty="0"/>
          </a:p>
        </p:txBody>
      </p:sp>
      <p:sp>
        <p:nvSpPr>
          <p:cNvPr id="5939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701675" y="4416427"/>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4934" name="Rectangle 6"/>
          <p:cNvSpPr>
            <a:spLocks noGrp="1" noChangeArrowheads="1"/>
          </p:cNvSpPr>
          <p:nvPr>
            <p:ph type="ftr" sz="quarter" idx="4"/>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ltLang="en-US" dirty="0"/>
          </a:p>
        </p:txBody>
      </p:sp>
      <p:sp>
        <p:nvSpPr>
          <p:cNvPr id="12493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BD6F171-1871-4BC2-A1D7-15361E2096E5}" type="slidenum">
              <a:rPr lang="en-US" altLang="en-US"/>
              <a:pPr>
                <a:defRPr/>
              </a:pPr>
              <a:t>‹#›</a:t>
            </a:fld>
            <a:endParaRPr lang="en-US" altLang="en-US" dirty="0"/>
          </a:p>
        </p:txBody>
      </p:sp>
    </p:spTree>
    <p:extLst>
      <p:ext uri="{BB962C8B-B14F-4D97-AF65-F5344CB8AC3E}">
        <p14:creationId xmlns:p14="http://schemas.microsoft.com/office/powerpoint/2010/main" val="314672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pPr>
              <a:defRPr/>
            </a:pPr>
            <a:fld id="{8BD6F171-1871-4BC2-A1D7-15361E2096E5}" type="slidenum">
              <a:rPr lang="en-US" altLang="en-US" smtClean="0"/>
              <a:pPr>
                <a:defRPr/>
              </a:pPr>
              <a:t>1</a:t>
            </a:fld>
            <a:endParaRPr lang="en-US" altLang="en-US" dirty="0"/>
          </a:p>
        </p:txBody>
      </p:sp>
      <p:sp>
        <p:nvSpPr>
          <p:cNvPr id="5" name="Notes Placeholder 2">
            <a:extLst>
              <a:ext uri="{FF2B5EF4-FFF2-40B4-BE49-F238E27FC236}">
                <a16:creationId xmlns:a16="http://schemas.microsoft.com/office/drawing/2014/main" id="{34E3ECC4-12D0-C52A-BD22-EC7CB8300F7F}"/>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57927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10</a:t>
            </a:fld>
            <a:endParaRPr lang="en-US" altLang="en-US" dirty="0"/>
          </a:p>
        </p:txBody>
      </p:sp>
      <p:sp>
        <p:nvSpPr>
          <p:cNvPr id="5" name="Notes Placeholder 2">
            <a:extLst>
              <a:ext uri="{FF2B5EF4-FFF2-40B4-BE49-F238E27FC236}">
                <a16:creationId xmlns:a16="http://schemas.microsoft.com/office/drawing/2014/main" id="{143D7E55-E0FA-5358-C36F-0B4C726992CB}"/>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9734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11</a:t>
            </a:fld>
            <a:endParaRPr lang="en-US" altLang="en-US" dirty="0"/>
          </a:p>
        </p:txBody>
      </p:sp>
      <p:sp>
        <p:nvSpPr>
          <p:cNvPr id="5" name="Notes Placeholder 2">
            <a:extLst>
              <a:ext uri="{FF2B5EF4-FFF2-40B4-BE49-F238E27FC236}">
                <a16:creationId xmlns:a16="http://schemas.microsoft.com/office/drawing/2014/main" id="{D094EA62-288E-14A0-023C-27F6D244D292}"/>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04990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12</a:t>
            </a:fld>
            <a:endParaRPr lang="en-US" altLang="en-US" dirty="0"/>
          </a:p>
        </p:txBody>
      </p:sp>
      <p:sp>
        <p:nvSpPr>
          <p:cNvPr id="5" name="Notes Placeholder 2">
            <a:extLst>
              <a:ext uri="{FF2B5EF4-FFF2-40B4-BE49-F238E27FC236}">
                <a16:creationId xmlns:a16="http://schemas.microsoft.com/office/drawing/2014/main" id="{6C5D2C7B-A1B2-C87C-2224-3D542CB83AE9}"/>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641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13</a:t>
            </a:fld>
            <a:endParaRPr lang="en-US" altLang="en-US" dirty="0"/>
          </a:p>
        </p:txBody>
      </p:sp>
      <p:sp>
        <p:nvSpPr>
          <p:cNvPr id="5" name="Notes Placeholder 2">
            <a:extLst>
              <a:ext uri="{FF2B5EF4-FFF2-40B4-BE49-F238E27FC236}">
                <a16:creationId xmlns:a16="http://schemas.microsoft.com/office/drawing/2014/main" id="{2B8D8193-3E7A-C5D9-21A9-D2C9DAE67003}"/>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515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14</a:t>
            </a:fld>
            <a:endParaRPr lang="en-US" altLang="en-US" dirty="0"/>
          </a:p>
        </p:txBody>
      </p:sp>
      <p:sp>
        <p:nvSpPr>
          <p:cNvPr id="5" name="Notes Placeholder 2">
            <a:extLst>
              <a:ext uri="{FF2B5EF4-FFF2-40B4-BE49-F238E27FC236}">
                <a16:creationId xmlns:a16="http://schemas.microsoft.com/office/drawing/2014/main" id="{5726D45B-2B3D-1856-BD89-E247621CC1DA}"/>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00135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15</a:t>
            </a:fld>
            <a:endParaRPr lang="en-US" altLang="en-US" dirty="0"/>
          </a:p>
        </p:txBody>
      </p:sp>
      <p:sp>
        <p:nvSpPr>
          <p:cNvPr id="5" name="Notes Placeholder 2">
            <a:extLst>
              <a:ext uri="{FF2B5EF4-FFF2-40B4-BE49-F238E27FC236}">
                <a16:creationId xmlns:a16="http://schemas.microsoft.com/office/drawing/2014/main" id="{13CE4859-5CAC-940F-9E11-EF6E7191A6FA}"/>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52878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16</a:t>
            </a:fld>
            <a:endParaRPr lang="en-US" altLang="en-US" dirty="0"/>
          </a:p>
        </p:txBody>
      </p:sp>
      <p:sp>
        <p:nvSpPr>
          <p:cNvPr id="5" name="Notes Placeholder 2">
            <a:extLst>
              <a:ext uri="{FF2B5EF4-FFF2-40B4-BE49-F238E27FC236}">
                <a16:creationId xmlns:a16="http://schemas.microsoft.com/office/drawing/2014/main" id="{5FE57BE4-F819-A73F-41AA-F03183EBC430}"/>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18383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17</a:t>
            </a:fld>
            <a:endParaRPr lang="en-US" altLang="en-US" dirty="0"/>
          </a:p>
        </p:txBody>
      </p:sp>
      <p:sp>
        <p:nvSpPr>
          <p:cNvPr id="5" name="Notes Placeholder 2">
            <a:extLst>
              <a:ext uri="{FF2B5EF4-FFF2-40B4-BE49-F238E27FC236}">
                <a16:creationId xmlns:a16="http://schemas.microsoft.com/office/drawing/2014/main" id="{3AEA0C0E-1BC2-E073-17DE-578D7C1AC60E}"/>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4209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18</a:t>
            </a:fld>
            <a:endParaRPr lang="en-US" altLang="en-US" dirty="0"/>
          </a:p>
        </p:txBody>
      </p:sp>
      <p:sp>
        <p:nvSpPr>
          <p:cNvPr id="5" name="Notes Placeholder 2">
            <a:extLst>
              <a:ext uri="{FF2B5EF4-FFF2-40B4-BE49-F238E27FC236}">
                <a16:creationId xmlns:a16="http://schemas.microsoft.com/office/drawing/2014/main" id="{B6FAC525-C641-5DFD-1536-481809C50D4C}"/>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0278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19</a:t>
            </a:fld>
            <a:endParaRPr lang="en-US" altLang="en-US" dirty="0"/>
          </a:p>
        </p:txBody>
      </p:sp>
      <p:sp>
        <p:nvSpPr>
          <p:cNvPr id="5" name="Notes Placeholder 2">
            <a:extLst>
              <a:ext uri="{FF2B5EF4-FFF2-40B4-BE49-F238E27FC236}">
                <a16:creationId xmlns:a16="http://schemas.microsoft.com/office/drawing/2014/main" id="{56C3441F-CC3D-F427-6FCD-72B4584F6681}"/>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572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a:t>
            </a:fld>
            <a:endParaRPr lang="en-US" altLang="en-US" dirty="0"/>
          </a:p>
        </p:txBody>
      </p:sp>
      <p:sp>
        <p:nvSpPr>
          <p:cNvPr id="5" name="Notes Placeholder 2">
            <a:extLst>
              <a:ext uri="{FF2B5EF4-FFF2-40B4-BE49-F238E27FC236}">
                <a16:creationId xmlns:a16="http://schemas.microsoft.com/office/drawing/2014/main" id="{0E1CEF1E-DF54-0D1A-0F37-7003F7BBDE7E}"/>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50457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20</a:t>
            </a:fld>
            <a:endParaRPr lang="en-US" altLang="en-US" dirty="0"/>
          </a:p>
        </p:txBody>
      </p:sp>
      <p:sp>
        <p:nvSpPr>
          <p:cNvPr id="5" name="Notes Placeholder 2">
            <a:extLst>
              <a:ext uri="{FF2B5EF4-FFF2-40B4-BE49-F238E27FC236}">
                <a16:creationId xmlns:a16="http://schemas.microsoft.com/office/drawing/2014/main" id="{FB7F0AEA-7437-7C03-CEAC-F39EA051FAA3}"/>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005728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21</a:t>
            </a:fld>
            <a:endParaRPr lang="en-US" altLang="en-US" dirty="0"/>
          </a:p>
        </p:txBody>
      </p:sp>
      <p:sp>
        <p:nvSpPr>
          <p:cNvPr id="5" name="Notes Placeholder 2">
            <a:extLst>
              <a:ext uri="{FF2B5EF4-FFF2-40B4-BE49-F238E27FC236}">
                <a16:creationId xmlns:a16="http://schemas.microsoft.com/office/drawing/2014/main" id="{59EB6C9B-E2AD-08F0-3F03-FC42B74C6B63}"/>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10178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22</a:t>
            </a:fld>
            <a:endParaRPr lang="en-US" altLang="en-US" dirty="0"/>
          </a:p>
        </p:txBody>
      </p:sp>
      <p:sp>
        <p:nvSpPr>
          <p:cNvPr id="5" name="Notes Placeholder 2">
            <a:extLst>
              <a:ext uri="{FF2B5EF4-FFF2-40B4-BE49-F238E27FC236}">
                <a16:creationId xmlns:a16="http://schemas.microsoft.com/office/drawing/2014/main" id="{245BCBCF-CDA1-B208-F366-CE7326F69720}"/>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975210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23</a:t>
            </a:fld>
            <a:endParaRPr lang="en-US" altLang="en-US" dirty="0"/>
          </a:p>
        </p:txBody>
      </p:sp>
      <p:sp>
        <p:nvSpPr>
          <p:cNvPr id="5" name="Notes Placeholder 2">
            <a:extLst>
              <a:ext uri="{FF2B5EF4-FFF2-40B4-BE49-F238E27FC236}">
                <a16:creationId xmlns:a16="http://schemas.microsoft.com/office/drawing/2014/main" id="{B30BC3F8-27BB-6914-D4CE-32889C5B57AB}"/>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03920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24</a:t>
            </a:fld>
            <a:endParaRPr lang="en-US" altLang="en-US" dirty="0"/>
          </a:p>
        </p:txBody>
      </p:sp>
      <p:sp>
        <p:nvSpPr>
          <p:cNvPr id="5" name="Notes Placeholder 2">
            <a:extLst>
              <a:ext uri="{FF2B5EF4-FFF2-40B4-BE49-F238E27FC236}">
                <a16:creationId xmlns:a16="http://schemas.microsoft.com/office/drawing/2014/main" id="{F92B4CCE-FF70-2A5C-23F9-934926214D0F}"/>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7146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25</a:t>
            </a:fld>
            <a:endParaRPr lang="en-US" altLang="en-US" dirty="0"/>
          </a:p>
        </p:txBody>
      </p:sp>
      <p:sp>
        <p:nvSpPr>
          <p:cNvPr id="5" name="Notes Placeholder 2">
            <a:extLst>
              <a:ext uri="{FF2B5EF4-FFF2-40B4-BE49-F238E27FC236}">
                <a16:creationId xmlns:a16="http://schemas.microsoft.com/office/drawing/2014/main" id="{C54396EA-91A1-9D6C-2376-BC631ADB10C7}"/>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716484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26</a:t>
            </a:fld>
            <a:endParaRPr lang="en-US" altLang="en-US" dirty="0"/>
          </a:p>
        </p:txBody>
      </p:sp>
      <p:sp>
        <p:nvSpPr>
          <p:cNvPr id="5" name="Notes Placeholder 2">
            <a:extLst>
              <a:ext uri="{FF2B5EF4-FFF2-40B4-BE49-F238E27FC236}">
                <a16:creationId xmlns:a16="http://schemas.microsoft.com/office/drawing/2014/main" id="{2F4EBBCF-5A79-675F-97A3-D573605E215D}"/>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53586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27</a:t>
            </a:fld>
            <a:endParaRPr lang="en-US" altLang="en-US" dirty="0"/>
          </a:p>
        </p:txBody>
      </p:sp>
      <p:sp>
        <p:nvSpPr>
          <p:cNvPr id="5" name="Notes Placeholder 2">
            <a:extLst>
              <a:ext uri="{FF2B5EF4-FFF2-40B4-BE49-F238E27FC236}">
                <a16:creationId xmlns:a16="http://schemas.microsoft.com/office/drawing/2014/main" id="{EE56CCEC-5207-815C-980D-481C38CEFC14}"/>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937898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28</a:t>
            </a:fld>
            <a:endParaRPr lang="en-US" altLang="en-US" dirty="0"/>
          </a:p>
        </p:txBody>
      </p:sp>
      <p:sp>
        <p:nvSpPr>
          <p:cNvPr id="5" name="Notes Placeholder 2">
            <a:extLst>
              <a:ext uri="{FF2B5EF4-FFF2-40B4-BE49-F238E27FC236}">
                <a16:creationId xmlns:a16="http://schemas.microsoft.com/office/drawing/2014/main" id="{168FAC7F-2026-9AC2-B91C-BCC3077D9BCB}"/>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3422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29</a:t>
            </a:fld>
            <a:endParaRPr lang="en-US" altLang="en-US" dirty="0"/>
          </a:p>
        </p:txBody>
      </p:sp>
      <p:sp>
        <p:nvSpPr>
          <p:cNvPr id="5" name="Notes Placeholder 2">
            <a:extLst>
              <a:ext uri="{FF2B5EF4-FFF2-40B4-BE49-F238E27FC236}">
                <a16:creationId xmlns:a16="http://schemas.microsoft.com/office/drawing/2014/main" id="{AB9A2C11-036E-C610-B616-5166B947B928}"/>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05830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a:t>
            </a:fld>
            <a:endParaRPr lang="en-US" altLang="en-US" dirty="0"/>
          </a:p>
        </p:txBody>
      </p:sp>
      <p:sp>
        <p:nvSpPr>
          <p:cNvPr id="5" name="Notes Placeholder 2">
            <a:extLst>
              <a:ext uri="{FF2B5EF4-FFF2-40B4-BE49-F238E27FC236}">
                <a16:creationId xmlns:a16="http://schemas.microsoft.com/office/drawing/2014/main" id="{8004B99C-888C-96B1-3C18-12C6514819F6}"/>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998348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30</a:t>
            </a:fld>
            <a:endParaRPr lang="en-US" altLang="en-US" dirty="0"/>
          </a:p>
        </p:txBody>
      </p:sp>
      <p:sp>
        <p:nvSpPr>
          <p:cNvPr id="5" name="Notes Placeholder 2">
            <a:extLst>
              <a:ext uri="{FF2B5EF4-FFF2-40B4-BE49-F238E27FC236}">
                <a16:creationId xmlns:a16="http://schemas.microsoft.com/office/drawing/2014/main" id="{A33B280A-A2B9-FD06-4599-612DDCD2EEE1}"/>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06274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31</a:t>
            </a:fld>
            <a:endParaRPr lang="en-US" altLang="en-US" dirty="0"/>
          </a:p>
        </p:txBody>
      </p:sp>
      <p:sp>
        <p:nvSpPr>
          <p:cNvPr id="5" name="Notes Placeholder 2">
            <a:extLst>
              <a:ext uri="{FF2B5EF4-FFF2-40B4-BE49-F238E27FC236}">
                <a16:creationId xmlns:a16="http://schemas.microsoft.com/office/drawing/2014/main" id="{E377ACCF-F5EE-10C8-3463-1AB25CAD0575}"/>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63391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32</a:t>
            </a:fld>
            <a:endParaRPr lang="en-US" altLang="en-US" dirty="0"/>
          </a:p>
        </p:txBody>
      </p:sp>
      <p:sp>
        <p:nvSpPr>
          <p:cNvPr id="5" name="Notes Placeholder 2">
            <a:extLst>
              <a:ext uri="{FF2B5EF4-FFF2-40B4-BE49-F238E27FC236}">
                <a16:creationId xmlns:a16="http://schemas.microsoft.com/office/drawing/2014/main" id="{A5F492F5-1D7D-36AA-6B0C-8D45B4D6D54C}"/>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61670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33</a:t>
            </a:fld>
            <a:endParaRPr lang="en-US" altLang="en-US" dirty="0"/>
          </a:p>
        </p:txBody>
      </p:sp>
      <p:sp>
        <p:nvSpPr>
          <p:cNvPr id="5" name="Notes Placeholder 2">
            <a:extLst>
              <a:ext uri="{FF2B5EF4-FFF2-40B4-BE49-F238E27FC236}">
                <a16:creationId xmlns:a16="http://schemas.microsoft.com/office/drawing/2014/main" id="{5F3B7ED7-CEC8-08CB-8032-F7DE685E947C}"/>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26430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34</a:t>
            </a:fld>
            <a:endParaRPr lang="en-US" altLang="en-US" dirty="0"/>
          </a:p>
        </p:txBody>
      </p:sp>
      <p:sp>
        <p:nvSpPr>
          <p:cNvPr id="5" name="Notes Placeholder 2">
            <a:extLst>
              <a:ext uri="{FF2B5EF4-FFF2-40B4-BE49-F238E27FC236}">
                <a16:creationId xmlns:a16="http://schemas.microsoft.com/office/drawing/2014/main" id="{ABABC702-C3F6-F997-C794-5D2A44F1B343}"/>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108128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35</a:t>
            </a:fld>
            <a:endParaRPr lang="en-US" altLang="en-US" dirty="0"/>
          </a:p>
        </p:txBody>
      </p:sp>
      <p:sp>
        <p:nvSpPr>
          <p:cNvPr id="5" name="Notes Placeholder 2">
            <a:extLst>
              <a:ext uri="{FF2B5EF4-FFF2-40B4-BE49-F238E27FC236}">
                <a16:creationId xmlns:a16="http://schemas.microsoft.com/office/drawing/2014/main" id="{FD06329C-F4E3-AA1E-839E-CF248E5555F0}"/>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769877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36</a:t>
            </a:fld>
            <a:endParaRPr lang="en-US" altLang="en-US" dirty="0"/>
          </a:p>
        </p:txBody>
      </p:sp>
      <p:sp>
        <p:nvSpPr>
          <p:cNvPr id="5" name="Notes Placeholder 2">
            <a:extLst>
              <a:ext uri="{FF2B5EF4-FFF2-40B4-BE49-F238E27FC236}">
                <a16:creationId xmlns:a16="http://schemas.microsoft.com/office/drawing/2014/main" id="{2C97D1DA-6D0B-CFDB-4F98-BE0D7898D451}"/>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10649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37</a:t>
            </a:fld>
            <a:endParaRPr lang="en-US" altLang="en-US" dirty="0"/>
          </a:p>
        </p:txBody>
      </p:sp>
      <p:sp>
        <p:nvSpPr>
          <p:cNvPr id="5" name="Notes Placeholder 2">
            <a:extLst>
              <a:ext uri="{FF2B5EF4-FFF2-40B4-BE49-F238E27FC236}">
                <a16:creationId xmlns:a16="http://schemas.microsoft.com/office/drawing/2014/main" id="{1A5429F6-CD46-6F7C-D8FE-BD5851497DF8}"/>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40700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38</a:t>
            </a:fld>
            <a:endParaRPr lang="en-US" altLang="en-US" dirty="0"/>
          </a:p>
        </p:txBody>
      </p:sp>
      <p:sp>
        <p:nvSpPr>
          <p:cNvPr id="5" name="Notes Placeholder 2">
            <a:extLst>
              <a:ext uri="{FF2B5EF4-FFF2-40B4-BE49-F238E27FC236}">
                <a16:creationId xmlns:a16="http://schemas.microsoft.com/office/drawing/2014/main" id="{C3999340-51A7-C2C6-856D-BD9C2582E985}"/>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48980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39</a:t>
            </a:fld>
            <a:endParaRPr lang="en-US" altLang="en-US" dirty="0"/>
          </a:p>
        </p:txBody>
      </p:sp>
      <p:sp>
        <p:nvSpPr>
          <p:cNvPr id="5" name="Notes Placeholder 2">
            <a:extLst>
              <a:ext uri="{FF2B5EF4-FFF2-40B4-BE49-F238E27FC236}">
                <a16:creationId xmlns:a16="http://schemas.microsoft.com/office/drawing/2014/main" id="{659F11FC-9E4F-6F28-90F0-5C4074B5CCCA}"/>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0755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a:t>
            </a:fld>
            <a:endParaRPr lang="en-US" altLang="en-US" dirty="0"/>
          </a:p>
        </p:txBody>
      </p:sp>
      <p:sp>
        <p:nvSpPr>
          <p:cNvPr id="5" name="Notes Placeholder 2">
            <a:extLst>
              <a:ext uri="{FF2B5EF4-FFF2-40B4-BE49-F238E27FC236}">
                <a16:creationId xmlns:a16="http://schemas.microsoft.com/office/drawing/2014/main" id="{746F31C6-A9BD-6DF3-CF90-CF65B367D8D2}"/>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644386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40</a:t>
            </a:fld>
            <a:endParaRPr lang="en-US" altLang="en-US" dirty="0"/>
          </a:p>
        </p:txBody>
      </p:sp>
      <p:sp>
        <p:nvSpPr>
          <p:cNvPr id="5" name="Notes Placeholder 2">
            <a:extLst>
              <a:ext uri="{FF2B5EF4-FFF2-40B4-BE49-F238E27FC236}">
                <a16:creationId xmlns:a16="http://schemas.microsoft.com/office/drawing/2014/main" id="{469ED482-EE07-4CBF-9796-AB6133F42BAD}"/>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58572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41</a:t>
            </a:fld>
            <a:endParaRPr lang="en-US" altLang="en-US" dirty="0"/>
          </a:p>
        </p:txBody>
      </p:sp>
      <p:sp>
        <p:nvSpPr>
          <p:cNvPr id="5" name="Notes Placeholder 2">
            <a:extLst>
              <a:ext uri="{FF2B5EF4-FFF2-40B4-BE49-F238E27FC236}">
                <a16:creationId xmlns:a16="http://schemas.microsoft.com/office/drawing/2014/main" id="{1ED607A1-6019-7862-4708-BF856F7BAA14}"/>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67273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42</a:t>
            </a:fld>
            <a:endParaRPr lang="en-US" altLang="en-US" dirty="0"/>
          </a:p>
        </p:txBody>
      </p:sp>
      <p:sp>
        <p:nvSpPr>
          <p:cNvPr id="5" name="Notes Placeholder 2">
            <a:extLst>
              <a:ext uri="{FF2B5EF4-FFF2-40B4-BE49-F238E27FC236}">
                <a16:creationId xmlns:a16="http://schemas.microsoft.com/office/drawing/2014/main" id="{489BA5B3-A24A-DF75-CB22-CF491563A86A}"/>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884081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44</a:t>
            </a:fld>
            <a:endParaRPr lang="en-US" altLang="en-US" dirty="0"/>
          </a:p>
        </p:txBody>
      </p:sp>
      <p:sp>
        <p:nvSpPr>
          <p:cNvPr id="5" name="Notes Placeholder 2">
            <a:extLst>
              <a:ext uri="{FF2B5EF4-FFF2-40B4-BE49-F238E27FC236}">
                <a16:creationId xmlns:a16="http://schemas.microsoft.com/office/drawing/2014/main" id="{CA72A84A-65A7-5261-0777-E0C0C0672A59}"/>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637563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45</a:t>
            </a:fld>
            <a:endParaRPr lang="en-US" altLang="en-US" dirty="0"/>
          </a:p>
        </p:txBody>
      </p:sp>
      <p:sp>
        <p:nvSpPr>
          <p:cNvPr id="5" name="Notes Placeholder 2">
            <a:extLst>
              <a:ext uri="{FF2B5EF4-FFF2-40B4-BE49-F238E27FC236}">
                <a16:creationId xmlns:a16="http://schemas.microsoft.com/office/drawing/2014/main" id="{7910F67F-D0DA-6A06-319C-025D46D101A3}"/>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55455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46</a:t>
            </a:fld>
            <a:endParaRPr lang="en-US" altLang="en-US" dirty="0"/>
          </a:p>
        </p:txBody>
      </p:sp>
      <p:sp>
        <p:nvSpPr>
          <p:cNvPr id="5" name="Notes Placeholder 2">
            <a:extLst>
              <a:ext uri="{FF2B5EF4-FFF2-40B4-BE49-F238E27FC236}">
                <a16:creationId xmlns:a16="http://schemas.microsoft.com/office/drawing/2014/main" id="{DC3852F5-FAE9-756B-FAEE-5853E76F27E6}"/>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939242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47</a:t>
            </a:fld>
            <a:endParaRPr lang="en-US" altLang="en-US" dirty="0"/>
          </a:p>
        </p:txBody>
      </p:sp>
      <p:sp>
        <p:nvSpPr>
          <p:cNvPr id="5" name="Notes Placeholder 2">
            <a:extLst>
              <a:ext uri="{FF2B5EF4-FFF2-40B4-BE49-F238E27FC236}">
                <a16:creationId xmlns:a16="http://schemas.microsoft.com/office/drawing/2014/main" id="{3E21CDAF-BF7D-B79D-6B68-0904057B20E3}"/>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67986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48</a:t>
            </a:fld>
            <a:endParaRPr lang="en-US" altLang="en-US" dirty="0"/>
          </a:p>
        </p:txBody>
      </p:sp>
      <p:sp>
        <p:nvSpPr>
          <p:cNvPr id="5" name="Notes Placeholder 2">
            <a:extLst>
              <a:ext uri="{FF2B5EF4-FFF2-40B4-BE49-F238E27FC236}">
                <a16:creationId xmlns:a16="http://schemas.microsoft.com/office/drawing/2014/main" id="{BB7A5E9C-D511-80B6-F59B-8B07BB5A29BB}"/>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12102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49</a:t>
            </a:fld>
            <a:endParaRPr lang="en-US" altLang="en-US" dirty="0"/>
          </a:p>
        </p:txBody>
      </p:sp>
      <p:sp>
        <p:nvSpPr>
          <p:cNvPr id="5" name="Notes Placeholder 2">
            <a:extLst>
              <a:ext uri="{FF2B5EF4-FFF2-40B4-BE49-F238E27FC236}">
                <a16:creationId xmlns:a16="http://schemas.microsoft.com/office/drawing/2014/main" id="{B5585B1C-9A3C-8E7D-4D80-B21D1F2EA154}"/>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20812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50</a:t>
            </a:fld>
            <a:endParaRPr lang="en-US" altLang="en-US" dirty="0"/>
          </a:p>
        </p:txBody>
      </p:sp>
      <p:sp>
        <p:nvSpPr>
          <p:cNvPr id="5" name="Notes Placeholder 2">
            <a:extLst>
              <a:ext uri="{FF2B5EF4-FFF2-40B4-BE49-F238E27FC236}">
                <a16:creationId xmlns:a16="http://schemas.microsoft.com/office/drawing/2014/main" id="{F331288E-335A-0020-CEA7-EE0B04FEAFB0}"/>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298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5</a:t>
            </a:fld>
            <a:endParaRPr lang="en-US" altLang="en-US" dirty="0"/>
          </a:p>
        </p:txBody>
      </p:sp>
      <p:sp>
        <p:nvSpPr>
          <p:cNvPr id="5" name="Notes Placeholder 2">
            <a:extLst>
              <a:ext uri="{FF2B5EF4-FFF2-40B4-BE49-F238E27FC236}">
                <a16:creationId xmlns:a16="http://schemas.microsoft.com/office/drawing/2014/main" id="{55633D7B-3023-43F4-D5A0-D13D8199ECF6}"/>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69631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51</a:t>
            </a:fld>
            <a:endParaRPr lang="en-US" altLang="en-US" dirty="0"/>
          </a:p>
        </p:txBody>
      </p:sp>
      <p:sp>
        <p:nvSpPr>
          <p:cNvPr id="5" name="Notes Placeholder 2">
            <a:extLst>
              <a:ext uri="{FF2B5EF4-FFF2-40B4-BE49-F238E27FC236}">
                <a16:creationId xmlns:a16="http://schemas.microsoft.com/office/drawing/2014/main" id="{3D3DA561-F54B-911D-D939-870F383D4EDD}"/>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660930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52</a:t>
            </a:fld>
            <a:endParaRPr lang="en-US" altLang="en-US" dirty="0"/>
          </a:p>
        </p:txBody>
      </p:sp>
      <p:sp>
        <p:nvSpPr>
          <p:cNvPr id="5" name="Notes Placeholder 2">
            <a:extLst>
              <a:ext uri="{FF2B5EF4-FFF2-40B4-BE49-F238E27FC236}">
                <a16:creationId xmlns:a16="http://schemas.microsoft.com/office/drawing/2014/main" id="{D4493554-4379-ABA3-038B-080C194714F9}"/>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71641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53</a:t>
            </a:fld>
            <a:endParaRPr lang="en-US" altLang="en-US" dirty="0"/>
          </a:p>
        </p:txBody>
      </p:sp>
      <p:sp>
        <p:nvSpPr>
          <p:cNvPr id="5" name="Notes Placeholder 2">
            <a:extLst>
              <a:ext uri="{FF2B5EF4-FFF2-40B4-BE49-F238E27FC236}">
                <a16:creationId xmlns:a16="http://schemas.microsoft.com/office/drawing/2014/main" id="{C60CC3D2-D60E-5E49-9B96-52191022EC69}"/>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6139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6</a:t>
            </a:fld>
            <a:endParaRPr lang="en-US" altLang="en-US" dirty="0"/>
          </a:p>
        </p:txBody>
      </p:sp>
      <p:sp>
        <p:nvSpPr>
          <p:cNvPr id="5" name="Notes Placeholder 2">
            <a:extLst>
              <a:ext uri="{FF2B5EF4-FFF2-40B4-BE49-F238E27FC236}">
                <a16:creationId xmlns:a16="http://schemas.microsoft.com/office/drawing/2014/main" id="{B64CE750-155B-4865-9CF7-6CB01B48BFEC}"/>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6763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7</a:t>
            </a:fld>
            <a:endParaRPr lang="en-US" altLang="en-US" dirty="0"/>
          </a:p>
        </p:txBody>
      </p:sp>
      <p:sp>
        <p:nvSpPr>
          <p:cNvPr id="5" name="Notes Placeholder 2">
            <a:extLst>
              <a:ext uri="{FF2B5EF4-FFF2-40B4-BE49-F238E27FC236}">
                <a16:creationId xmlns:a16="http://schemas.microsoft.com/office/drawing/2014/main" id="{3E48C8D3-2C2C-8B85-9359-4913D753BAC7}"/>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92211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pPr>
              <a:defRPr/>
            </a:pPr>
            <a:fld id="{8BD6F171-1871-4BC2-A1D7-15361E2096E5}" type="slidenum">
              <a:rPr lang="en-US" altLang="en-US" smtClean="0"/>
              <a:pPr>
                <a:defRPr/>
              </a:pPr>
              <a:t>8</a:t>
            </a:fld>
            <a:endParaRPr lang="en-US" altLang="en-US" dirty="0"/>
          </a:p>
        </p:txBody>
      </p:sp>
      <p:sp>
        <p:nvSpPr>
          <p:cNvPr id="5" name="Notes Placeholder 2">
            <a:extLst>
              <a:ext uri="{FF2B5EF4-FFF2-40B4-BE49-F238E27FC236}">
                <a16:creationId xmlns:a16="http://schemas.microsoft.com/office/drawing/2014/main" id="{64CDA9A2-59FA-1D49-7DE0-7101C124AB67}"/>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1185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BD6F171-1871-4BC2-A1D7-15361E2096E5}" type="slidenum">
              <a:rPr lang="en-US" altLang="en-US" smtClean="0"/>
              <a:pPr>
                <a:defRPr/>
              </a:pPr>
              <a:t>9</a:t>
            </a:fld>
            <a:endParaRPr lang="en-US" altLang="en-US" dirty="0"/>
          </a:p>
        </p:txBody>
      </p:sp>
      <p:sp>
        <p:nvSpPr>
          <p:cNvPr id="5" name="Notes Placeholder 2">
            <a:extLst>
              <a:ext uri="{FF2B5EF4-FFF2-40B4-BE49-F238E27FC236}">
                <a16:creationId xmlns:a16="http://schemas.microsoft.com/office/drawing/2014/main" id="{1F4F4E6C-0721-B159-CDDD-A77F14792EB3}"/>
              </a:ext>
            </a:extLst>
          </p:cNvPr>
          <p:cNvSpPr>
            <a:spLocks noGrp="1"/>
          </p:cNvSpPr>
          <p:nvPr>
            <p:ph type="body" idx="1"/>
          </p:nvPr>
        </p:nvSpPr>
        <p:spPr>
          <a:xfrm>
            <a:off x="701675" y="4416425"/>
            <a:ext cx="5607050" cy="4183063"/>
          </a:xfrm>
        </p:spPr>
        <p:txBody>
          <a:bodyPr/>
          <a:lstStyle/>
          <a:p>
            <a:pPr>
              <a:spcBef>
                <a:spcPts val="0"/>
              </a:spcBef>
              <a:spcAft>
                <a:spcPts val="600"/>
              </a:spcAft>
            </a:pPr>
            <a:r>
              <a:rPr lang="en-US" sz="1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20429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pPr>
              <a:defRPr/>
            </a:pPr>
            <a:fld id="{677440EA-A279-434E-B4CD-AD7FEA45E605}" type="slidenum">
              <a:rPr lang="en-US" altLang="en-US" smtClean="0"/>
              <a:pPr>
                <a:defRPr/>
              </a:pPr>
              <a:t>‹#›</a:t>
            </a:fld>
            <a:endParaRPr lang="en-US" alt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7449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18476411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8266205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35866638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F7A6FC46-7936-493E-A66D-DF8130A079CE}" type="slidenum">
              <a:rPr lang="en-US" altLang="en-US" smtClean="0"/>
              <a:pPr>
                <a:defRPr/>
              </a:pPr>
              <a:t>‹#›</a:t>
            </a:fld>
            <a:endParaRPr lang="en-US" alt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976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39466884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33510492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7BF4B0E6-56CA-4650-90EB-7CE042A83FB0}" type="slidenum">
              <a:rPr lang="en-US" altLang="en-US" smtClean="0"/>
              <a:pPr>
                <a:defRPr/>
              </a:pPr>
              <a:t>‹#›</a:t>
            </a:fld>
            <a:endParaRPr lang="en-US" altLang="en-US" dirty="0"/>
          </a:p>
        </p:txBody>
      </p:sp>
    </p:spTree>
    <p:extLst>
      <p:ext uri="{BB962C8B-B14F-4D97-AF65-F5344CB8AC3E}">
        <p14:creationId xmlns:p14="http://schemas.microsoft.com/office/powerpoint/2010/main" val="40847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437C37EB-FFFE-4ABA-B793-003F3DB00707}" type="slidenum">
              <a:rPr lang="en-US" altLang="en-US" smtClean="0"/>
              <a:pPr>
                <a:defRPr/>
              </a:pPr>
              <a:t>‹#›</a:t>
            </a:fld>
            <a:endParaRPr lang="en-US" altLang="en-US" dirty="0"/>
          </a:p>
        </p:txBody>
      </p:sp>
    </p:spTree>
    <p:extLst>
      <p:ext uri="{BB962C8B-B14F-4D97-AF65-F5344CB8AC3E}">
        <p14:creationId xmlns:p14="http://schemas.microsoft.com/office/powerpoint/2010/main" val="48279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17406476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5586408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a:defRPr/>
            </a:pPr>
            <a:endParaRPr lang="en-US" alt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a:defRPr/>
            </a:pPr>
            <a:fld id="{A7796A91-4E22-4CA0-917D-87799D6FA126}" type="slidenum">
              <a:rPr lang="en-US" altLang="en-US" smtClean="0"/>
              <a:pPr>
                <a:defRPr/>
              </a:pPr>
              <a:t>‹#›</a:t>
            </a:fld>
            <a:endParaRPr lang="en-US" altLang="en-US" dirty="0"/>
          </a:p>
        </p:txBody>
      </p:sp>
    </p:spTree>
    <p:extLst>
      <p:ext uri="{BB962C8B-B14F-4D97-AF65-F5344CB8AC3E}">
        <p14:creationId xmlns:p14="http://schemas.microsoft.com/office/powerpoint/2010/main" val="318837575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en.wikipedia.org/wiki/Seal_of_Massachusetts" TargetMode="External"/><Relationship Id="rId5" Type="http://schemas.openxmlformats.org/officeDocument/2006/relationships/image" Target="../media/image2.png"/><Relationship Id="rId4" Type="http://schemas.openxmlformats.org/officeDocument/2006/relationships/hyperlink" Target="https://knowlaw.in/index.php/2020/10/02/european-convention-on-human-righ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hyperlink" Target="http://www.publicdomainfiles.com/show_file.php?id=13939044015916"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9.wmf"/><Relationship Id="rId5" Type="http://schemas.openxmlformats.org/officeDocument/2006/relationships/hyperlink" Target="https://theerailivedin.com/2020/01/30/how-i-took-my-power-back-reclaimed-my-well-being/"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svgsilh.com/fr/009688/image/2747368.html" TargetMode="External"/><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3.jpg"/><Relationship Id="rId7" Type="http://schemas.openxmlformats.org/officeDocument/2006/relationships/diagramQuickStyle" Target="../diagrams/quickStyle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flickr.com/photos/129808278@N07/16080925330" TargetMode="External"/><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freesvg.org/diverse-group"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thebluediamondgallery.com/handwriting/a/agenda.html" TargetMode="Externa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courses.lumenlearning.com/boundless-management/chapter/core-requirements-of-successful-manager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technofaq.org/posts/2020/01/important-documents-required-for-availing-loans-in-the-u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www.pngall.com/remember-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hyperlink" Target="https://pngimg.com/download/38188"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3.jpg"/><Relationship Id="rId7" Type="http://schemas.openxmlformats.org/officeDocument/2006/relationships/diagramColors" Target="../diagrams/colors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34.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4.jpg"/><Relationship Id="rId9" Type="http://schemas.microsoft.com/office/2007/relationships/diagramDrawing" Target="../diagrams/drawing10.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6.jpg"/><Relationship Id="rId7" Type="http://schemas.openxmlformats.org/officeDocument/2006/relationships/diagramQuickStyle" Target="../diagrams/quickStyle1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hyperlink" Target="https://arkansasgopwing.blogspot.com/2017/11/analysis-of-gop-tax-plan.html" TargetMode="External"/><Relationship Id="rId9" Type="http://schemas.microsoft.com/office/2007/relationships/diagramDrawing" Target="../diagrams/drawing1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pxfuel.com/en/free-photo-ikxwz"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blogs.brighton.ac.uk/digitalliteracies/2016/07/01/managing-tim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8.wmf"/><Relationship Id="rId7" Type="http://schemas.openxmlformats.org/officeDocument/2006/relationships/diagramColors" Target="../diagrams/colors1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5.xml"/><Relationship Id="rId7" Type="http://schemas.openxmlformats.org/officeDocument/2006/relationships/diagramLayout" Target="../diagrams/layout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Data" Target="../diagrams/data2.xml"/><Relationship Id="rId5" Type="http://schemas.openxmlformats.org/officeDocument/2006/relationships/hyperlink" Target="https://www.picserver.org/highway-signs2/h/human-rights.html" TargetMode="External"/><Relationship Id="rId10" Type="http://schemas.microsoft.com/office/2007/relationships/diagramDrawing" Target="../diagrams/drawing2.xml"/><Relationship Id="rId4" Type="http://schemas.openxmlformats.org/officeDocument/2006/relationships/image" Target="../media/image6.jpg"/><Relationship Id="rId9" Type="http://schemas.openxmlformats.org/officeDocument/2006/relationships/diagramColors" Target="../diagrams/colors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0.jpeg"/><Relationship Id="rId7" Type="http://schemas.openxmlformats.org/officeDocument/2006/relationships/diagramColors" Target="../diagrams/colors1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www.pngall.com/thank-you-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13316" name="WordArt 9"/>
          <p:cNvSpPr>
            <a:spLocks noChangeArrowheads="1" noChangeShapeType="1" noTextEdit="1"/>
          </p:cNvSpPr>
          <p:nvPr/>
        </p:nvSpPr>
        <p:spPr bwMode="auto">
          <a:xfrm>
            <a:off x="3810000" y="2362200"/>
            <a:ext cx="4343400" cy="2209800"/>
          </a:xfrm>
          <a:prstGeom prst="rect">
            <a:avLst/>
          </a:prstGeom>
        </p:spPr>
        <p:txBody>
          <a:bodyPr wrap="none" fromWordArt="1">
            <a:prstTxWarp prst="textPlain">
              <a:avLst>
                <a:gd name="adj" fmla="val 50000"/>
              </a:avLst>
            </a:prstTxWarp>
          </a:bodyPr>
          <a:lstStyle/>
          <a:p>
            <a:pPr algn="ctr"/>
            <a:endParaRPr lang="en-US" sz="1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2" name="TextBox 1"/>
          <p:cNvSpPr txBox="1"/>
          <p:nvPr/>
        </p:nvSpPr>
        <p:spPr>
          <a:xfrm>
            <a:off x="3276600" y="1295400"/>
            <a:ext cx="5866157" cy="771943"/>
          </a:xfrm>
          <a:prstGeom prst="rect">
            <a:avLst/>
          </a:prstGeom>
          <a:noFill/>
        </p:spPr>
        <p:txBody>
          <a:bodyPr wrap="square" rtlCol="0">
            <a:spAutoFit/>
          </a:bodyPr>
          <a:lstStyle/>
          <a:p>
            <a:pPr algn="ctr" defTabSz="374088"/>
            <a:r>
              <a:rPr lang="en-US" sz="1472" kern="1200" dirty="0">
                <a:latin typeface="+mn-lt"/>
                <a:ea typeface="+mn-ea"/>
                <a:cs typeface="+mn-cs"/>
              </a:rPr>
              <a:t>Presented by: </a:t>
            </a:r>
          </a:p>
          <a:p>
            <a:pPr algn="ctr" defTabSz="374088"/>
            <a:r>
              <a:rPr lang="en-US" sz="1472" kern="1200" dirty="0">
                <a:latin typeface="+mn-lt"/>
                <a:ea typeface="+mn-ea"/>
                <a:cs typeface="+mn-cs"/>
              </a:rPr>
              <a:t>Department of Mental Health Licensing Division</a:t>
            </a:r>
          </a:p>
          <a:p>
            <a:pPr algn="ctr" defTabSz="374088"/>
            <a:r>
              <a:rPr lang="en-US" sz="1472" kern="1200" dirty="0">
                <a:latin typeface="+mn-lt"/>
                <a:ea typeface="+mn-ea"/>
                <a:cs typeface="+mn-cs"/>
              </a:rPr>
              <a:t>May 5, 2025</a:t>
            </a:r>
            <a:endParaRPr lang="en-US" sz="1600" dirty="0"/>
          </a:p>
        </p:txBody>
      </p:sp>
      <p:sp>
        <p:nvSpPr>
          <p:cNvPr id="4" name="TextBox 3"/>
          <p:cNvSpPr txBox="1"/>
          <p:nvPr/>
        </p:nvSpPr>
        <p:spPr>
          <a:xfrm>
            <a:off x="3174186" y="212702"/>
            <a:ext cx="6267449" cy="1191095"/>
          </a:xfrm>
          <a:prstGeom prst="rect">
            <a:avLst/>
          </a:prstGeom>
          <a:noFill/>
          <a:ln w="38100">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374088">
              <a:spcAft>
                <a:spcPts val="591"/>
              </a:spcAft>
            </a:pPr>
            <a:r>
              <a:rPr lang="en-US" sz="3273" b="1" kern="1200" dirty="0">
                <a:solidFill>
                  <a:schemeClr val="tx1"/>
                </a:solidFill>
                <a:latin typeface="+mj-lt"/>
                <a:ea typeface="Tahoma" panose="020B0604030504040204" pitchFamily="34" charset="0"/>
                <a:cs typeface="Tahoma" panose="020B0604030504040204" pitchFamily="34" charset="0"/>
              </a:rPr>
              <a:t>Hospital Based </a:t>
            </a:r>
          </a:p>
          <a:p>
            <a:pPr algn="ctr" defTabSz="374088">
              <a:spcAft>
                <a:spcPts val="591"/>
              </a:spcAft>
            </a:pPr>
            <a:r>
              <a:rPr lang="en-US" sz="3273" b="1" kern="1200" dirty="0">
                <a:solidFill>
                  <a:schemeClr val="tx1"/>
                </a:solidFill>
                <a:latin typeface="+mj-lt"/>
                <a:ea typeface="Tahoma" panose="020B0604030504040204" pitchFamily="34" charset="0"/>
                <a:cs typeface="Tahoma" panose="020B0604030504040204" pitchFamily="34" charset="0"/>
              </a:rPr>
              <a:t>Human Rights Training</a:t>
            </a:r>
            <a:endParaRPr lang="en-US" sz="4000" b="1" dirty="0">
              <a:solidFill>
                <a:schemeClr val="tx1"/>
              </a:solidFill>
              <a:latin typeface="+mj-lt"/>
              <a:ea typeface="Tahoma" panose="020B0604030504040204" pitchFamily="34" charset="0"/>
              <a:cs typeface="Tahoma" panose="020B0604030504040204" pitchFamily="34" charset="0"/>
            </a:endParaRPr>
          </a:p>
        </p:txBody>
      </p:sp>
      <p:pic>
        <p:nvPicPr>
          <p:cNvPr id="6" name="Picture 5" descr="Logo&#10;&#10;Description automatically generated">
            <a:extLst>
              <a:ext uri="{FF2B5EF4-FFF2-40B4-BE49-F238E27FC236}">
                <a16:creationId xmlns:a16="http://schemas.microsoft.com/office/drawing/2014/main" id="{D9BE61D9-9D1C-45DA-9823-A61512548A3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990600" y="212702"/>
            <a:ext cx="1034368" cy="10343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629268"/>
            <a:ext cx="6477000" cy="1286160"/>
          </a:xfrm>
        </p:spPr>
        <p:txBody>
          <a:bodyPr anchor="b">
            <a:normAutofit/>
          </a:bodyPr>
          <a:lstStyle/>
          <a:p>
            <a:pPr algn="ctr">
              <a:lnSpc>
                <a:spcPct val="90000"/>
              </a:lnSpc>
            </a:pPr>
            <a:r>
              <a:rPr lang="en-US" sz="4100" b="1" dirty="0">
                <a:latin typeface="Arial" panose="020B0604020202020204" pitchFamily="34" charset="0"/>
                <a:cs typeface="Arial" panose="020B0604020202020204" pitchFamily="34" charset="0"/>
              </a:rPr>
              <a:t>Recovery Learning Communities</a:t>
            </a:r>
            <a:endParaRPr lang="en-US" sz="4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48072" y="1915428"/>
            <a:ext cx="4939867" cy="4637772"/>
          </a:xfrm>
        </p:spPr>
        <p:txBody>
          <a:bodyPr>
            <a:noAutofit/>
          </a:bodyPr>
          <a:lstStyle/>
          <a:p>
            <a:r>
              <a:rPr lang="en-US" sz="2400" dirty="0">
                <a:latin typeface="Arial" panose="020B0604020202020204" pitchFamily="34" charset="0"/>
                <a:cs typeface="Arial" panose="020B0604020202020204" pitchFamily="34" charset="0"/>
              </a:rPr>
              <a:t>Local consumer-operated centers that are in all DMH Areas. </a:t>
            </a:r>
          </a:p>
          <a:p>
            <a:r>
              <a:rPr lang="en-US" sz="2400" dirty="0">
                <a:latin typeface="Arial" panose="020B0604020202020204" pitchFamily="34" charset="0"/>
                <a:cs typeface="Arial" panose="020B0604020202020204" pitchFamily="34" charset="0"/>
              </a:rPr>
              <a:t>They rely on the momentum of the consumer movement.</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self help/peer support</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information and referral</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advocacy and training activities</a:t>
            </a:r>
          </a:p>
          <a:p>
            <a:pPr lvl="1">
              <a:buFont typeface="Wingdings" panose="05000000000000000000" pitchFamily="2" charset="2"/>
              <a:buChar char="§"/>
            </a:pPr>
            <a:r>
              <a:rPr lang="en-US" sz="2400" dirty="0">
                <a:latin typeface="Arial" panose="020B0604020202020204" pitchFamily="34" charset="0"/>
                <a:cs typeface="Arial" panose="020B0604020202020204" pitchFamily="34" charset="0"/>
              </a:rPr>
              <a:t>shifts the focus on symptom management to a focus on promoting recovery, resilience and wellness</a:t>
            </a:r>
          </a:p>
          <a:p>
            <a:pPr lvl="1" indent="0">
              <a:buNone/>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260183" y="6400800"/>
            <a:ext cx="890069" cy="365125"/>
          </a:xfrm>
        </p:spPr>
        <p:txBody>
          <a:bodyPr>
            <a:noAutofit/>
          </a:bodyPr>
          <a:lstStyle/>
          <a:p>
            <a:pPr>
              <a:spcAft>
                <a:spcPts val="600"/>
              </a:spcAft>
              <a:defRPr/>
            </a:pPr>
            <a:fld id="{8896CED2-516D-4649-B699-851BE27B40D5}" type="slidenum">
              <a:rPr lang="en-US" altLang="en-US" smtClean="0">
                <a:solidFill>
                  <a:schemeClr val="bg1"/>
                </a:solidFill>
              </a:rPr>
              <a:pPr>
                <a:spcAft>
                  <a:spcPts val="600"/>
                </a:spcAft>
                <a:defRPr/>
              </a:pPr>
              <a:t>10</a:t>
            </a:fld>
            <a:endParaRPr lang="en-US" altLang="en-US" dirty="0">
              <a:solidFill>
                <a:schemeClr val="bg1"/>
              </a:solidFill>
            </a:endParaRPr>
          </a:p>
        </p:txBody>
      </p:sp>
      <p:pic>
        <p:nvPicPr>
          <p:cNvPr id="1029" name="Picture 5" descr="C:\Users\BEvangelista\AppData\Local\Microsoft\Windows\Temporary Internet Files\Content.IE5\YTSEUV3P\circle-of-friends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67" r="27321" b="2"/>
          <a:stretch/>
        </p:blipFill>
        <p:spPr bwMode="auto">
          <a:xfrm>
            <a:off x="914400" y="94048"/>
            <a:ext cx="3429000" cy="676395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6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5105400" y="304800"/>
            <a:ext cx="6200705" cy="1242249"/>
          </a:xfrm>
        </p:spPr>
        <p:txBody>
          <a:bodyPr vert="horz" lIns="91440" tIns="45720" rIns="91440" bIns="45720" rtlCol="0" anchor="b">
            <a:noAutofit/>
          </a:bodyPr>
          <a:lstStyle/>
          <a:p>
            <a:pPr eaLnBrk="1" hangingPunct="1">
              <a:lnSpc>
                <a:spcPct val="90000"/>
              </a:lnSpc>
            </a:pPr>
            <a:r>
              <a:rPr lang="en-US" altLang="en-US" sz="2800" b="1" dirty="0">
                <a:latin typeface="Arial" panose="020B0604020202020204" pitchFamily="34" charset="0"/>
                <a:cs typeface="Arial" panose="020B0604020202020204" pitchFamily="34" charset="0"/>
              </a:rPr>
              <a:t>Consistent with the person's individual needs, preferences, and capacities, the setting should offer:</a:t>
            </a:r>
          </a:p>
        </p:txBody>
      </p:sp>
      <p:pic>
        <p:nvPicPr>
          <p:cNvPr id="19460" name="Picture 11" descr="MP90044221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19" r="58069"/>
          <a:stretch/>
        </p:blipFill>
        <p:spPr>
          <a:xfrm>
            <a:off x="1" y="10"/>
            <a:ext cx="5000694"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Slide Number Placeholder 5"/>
          <p:cNvSpPr>
            <a:spLocks noGrp="1"/>
          </p:cNvSpPr>
          <p:nvPr>
            <p:ph type="sldNum" sz="quarter" idx="12"/>
          </p:nvPr>
        </p:nvSpPr>
        <p:spPr>
          <a:xfrm>
            <a:off x="11306285" y="6370637"/>
            <a:ext cx="890069" cy="365125"/>
          </a:xfrm>
        </p:spPr>
        <p:txBody>
          <a:bodyPr vert="horz" lIns="91440" tIns="45720" rIns="91440" bIns="45720" rtlCol="0" anchor="ct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ts val="0"/>
              </a:spcBef>
              <a:spcAft>
                <a:spcPts val="600"/>
              </a:spcAft>
              <a:buNone/>
              <a:defRPr/>
            </a:pPr>
            <a:fld id="{3BD77860-1724-4232-9691-DBDCC63BF085}" type="slidenum">
              <a:rPr lang="en-US" altLang="en-US" sz="3600">
                <a:solidFill>
                  <a:schemeClr val="bg1"/>
                </a:solidFill>
                <a:latin typeface="+mn-lt"/>
              </a:rPr>
              <a:pPr eaLnBrk="1" hangingPunct="1">
                <a:lnSpc>
                  <a:spcPct val="90000"/>
                </a:lnSpc>
                <a:spcBef>
                  <a:spcPts val="0"/>
                </a:spcBef>
                <a:spcAft>
                  <a:spcPts val="600"/>
                </a:spcAft>
                <a:buNone/>
                <a:defRPr/>
              </a:pPr>
              <a:t>11</a:t>
            </a:fld>
            <a:endParaRPr lang="en-US" altLang="en-US" sz="3600" dirty="0">
              <a:solidFill>
                <a:schemeClr val="bg1"/>
              </a:solidFill>
              <a:latin typeface="+mn-lt"/>
            </a:endParaRPr>
          </a:p>
        </p:txBody>
      </p:sp>
      <p:graphicFrame>
        <p:nvGraphicFramePr>
          <p:cNvPr id="2" name="Diagram 1">
            <a:extLst>
              <a:ext uri="{FF2B5EF4-FFF2-40B4-BE49-F238E27FC236}">
                <a16:creationId xmlns:a16="http://schemas.microsoft.com/office/drawing/2014/main" id="{720D45F3-F47E-42AA-A38C-B8BBB880C292}"/>
              </a:ext>
            </a:extLst>
          </p:cNvPr>
          <p:cNvGraphicFramePr/>
          <p:nvPr>
            <p:extLst>
              <p:ext uri="{D42A27DB-BD31-4B8C-83A1-F6EECF244321}">
                <p14:modId xmlns:p14="http://schemas.microsoft.com/office/powerpoint/2010/main" val="1258351318"/>
              </p:ext>
            </p:extLst>
          </p:nvPr>
        </p:nvGraphicFramePr>
        <p:xfrm>
          <a:off x="5094514" y="1753092"/>
          <a:ext cx="5943600" cy="4514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143000" y="228600"/>
            <a:ext cx="5334000" cy="868610"/>
          </a:xfrm>
        </p:spPr>
        <p:txBody>
          <a:bodyPr anchor="b">
            <a:noAutofit/>
          </a:bodyPr>
          <a:lstStyle/>
          <a:p>
            <a:pPr algn="ctr" eaLnBrk="1" hangingPunct="1">
              <a:lnSpc>
                <a:spcPct val="90000"/>
              </a:lnSpc>
            </a:pPr>
            <a:r>
              <a:rPr lang="en-US" altLang="en-US" sz="2800" b="1"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Six Fundamental Rights </a:t>
            </a:r>
            <a:br>
              <a:rPr lang="en-US" altLang="en-US" sz="2800" b="1"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US" altLang="en-US" sz="2800" b="1"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for People of ALL Ages</a:t>
            </a:r>
          </a:p>
        </p:txBody>
      </p:sp>
      <p:graphicFrame>
        <p:nvGraphicFramePr>
          <p:cNvPr id="20492" name="Rectangle 3">
            <a:extLst>
              <a:ext uri="{FF2B5EF4-FFF2-40B4-BE49-F238E27FC236}">
                <a16:creationId xmlns:a16="http://schemas.microsoft.com/office/drawing/2014/main" id="{22D36E83-320F-7BA0-1937-2FE4DDCC5DBB}"/>
              </a:ext>
            </a:extLst>
          </p:cNvPr>
          <p:cNvGraphicFramePr>
            <a:graphicFrameLocks noGrp="1"/>
          </p:cNvGraphicFramePr>
          <p:nvPr>
            <p:ph idx="1"/>
            <p:extLst>
              <p:ext uri="{D42A27DB-BD31-4B8C-83A1-F6EECF244321}">
                <p14:modId xmlns:p14="http://schemas.microsoft.com/office/powerpoint/2010/main" val="1228400457"/>
              </p:ext>
            </p:extLst>
          </p:nvPr>
        </p:nvGraphicFramePr>
        <p:xfrm>
          <a:off x="304801" y="1405249"/>
          <a:ext cx="6934200" cy="4919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Slide Number Placeholder 5"/>
          <p:cNvSpPr>
            <a:spLocks noGrp="1"/>
          </p:cNvSpPr>
          <p:nvPr>
            <p:ph type="sldNum" sz="quarter" idx="12"/>
          </p:nvPr>
        </p:nvSpPr>
        <p:spPr>
          <a:xfrm>
            <a:off x="11353800" y="6324600"/>
            <a:ext cx="838200" cy="3651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F9890051-5430-4DD1-9E05-5B979BE7B219}" type="slidenum">
              <a:rPr lang="en-US" altLang="en-US" sz="3600">
                <a:solidFill>
                  <a:schemeClr val="bg1"/>
                </a:solidFill>
                <a:latin typeface="+mn-lt"/>
              </a:rPr>
              <a:pPr eaLnBrk="1" hangingPunct="1">
                <a:spcBef>
                  <a:spcPct val="0"/>
                </a:spcBef>
                <a:spcAft>
                  <a:spcPts val="600"/>
                </a:spcAft>
                <a:buNone/>
              </a:pPr>
              <a:t>12</a:t>
            </a:fld>
            <a:endParaRPr lang="en-US" altLang="en-US" sz="3600" dirty="0">
              <a:solidFill>
                <a:schemeClr val="bg1"/>
              </a:solidFill>
              <a:latin typeface="+mn-lt"/>
            </a:endParaRPr>
          </a:p>
        </p:txBody>
      </p:sp>
      <p:pic>
        <p:nvPicPr>
          <p:cNvPr id="20488" name="Picture 8" descr="C:\Users\BEvangelista\AppData\Local\Microsoft\Windows\Temporary Internet Files\Content.IE5\JSEJEIW9\number-6[1].jpg"/>
          <p:cNvPicPr>
            <a:picLocks noChangeAspect="1" noChangeArrowheads="1"/>
          </p:cNvPicPr>
          <p:nvPr/>
        </p:nvPicPr>
        <p:blipFill rotWithShape="1">
          <a:blip r:embed="rId8">
            <a:extLst>
              <a:ext uri="{28A0092B-C50C-407E-A947-70E740481C1C}">
                <a14:useLocalDpi xmlns:a14="http://schemas.microsoft.com/office/drawing/2010/main" val="0"/>
              </a:ext>
            </a:extLst>
          </a:blip>
          <a:srcRect l="10371" r="7751"/>
          <a:stretch/>
        </p:blipFill>
        <p:spPr bwMode="auto">
          <a:xfrm>
            <a:off x="7620000" y="0"/>
            <a:ext cx="3624398" cy="6811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3063"/>
            <a:ext cx="11049000" cy="825137"/>
          </a:xfrm>
        </p:spPr>
        <p:txBody>
          <a:bodyPr anchor="t">
            <a:normAutofit/>
          </a:bodyPr>
          <a:lstStyle/>
          <a:p>
            <a:pPr algn="ctr"/>
            <a:r>
              <a:rPr lang="en-US" sz="2800" b="1" dirty="0">
                <a:latin typeface="Arial" panose="020B0604020202020204" pitchFamily="34" charset="0"/>
                <a:cs typeface="Arial" panose="020B0604020202020204" pitchFamily="34" charset="0"/>
              </a:rPr>
              <a:t>Reasonable Daily Access to Outdoors ~ 104 CMR 27.13(6)(f)</a:t>
            </a:r>
            <a:r>
              <a:rPr lang="en-US" sz="2800" i="1" dirty="0">
                <a:latin typeface="Arial" panose="020B0604020202020204" pitchFamily="34" charset="0"/>
                <a:cs typeface="Arial" panose="020B0604020202020204" pitchFamily="34" charset="0"/>
              </a:rPr>
              <a:t> </a:t>
            </a:r>
            <a:br>
              <a:rPr lang="en-US" sz="2800" i="1" dirty="0">
                <a:latin typeface="Arial" panose="020B0604020202020204" pitchFamily="34" charset="0"/>
                <a:cs typeface="Arial" panose="020B0604020202020204" pitchFamily="34" charset="0"/>
              </a:rPr>
            </a:br>
            <a:r>
              <a:rPr lang="en-US" sz="2200" i="1" dirty="0">
                <a:latin typeface="Arial" panose="020B0604020202020204" pitchFamily="34" charset="0"/>
                <a:cs typeface="Arial" panose="020B0604020202020204" pitchFamily="34" charset="0"/>
              </a:rPr>
              <a:t>In part, the DMH Regulations state:</a:t>
            </a:r>
            <a:endParaRPr lang="en-US" sz="2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4" y="762000"/>
            <a:ext cx="11101009" cy="5105400"/>
          </a:xfrm>
        </p:spPr>
        <p:txBody>
          <a:bodyPr>
            <a:noAutofit/>
          </a:bodyPr>
          <a:lstStyle/>
          <a:p>
            <a:pPr>
              <a:lnSpc>
                <a:spcPct val="100000"/>
              </a:lnSpc>
              <a:spcBef>
                <a:spcPts val="0"/>
              </a:spcBef>
              <a:spcAft>
                <a:spcPts val="0"/>
              </a:spcAft>
            </a:pPr>
            <a:r>
              <a:rPr lang="en-US" dirty="0">
                <a:latin typeface="Arial" panose="020B0604020202020204" pitchFamily="34" charset="0"/>
                <a:cs typeface="Arial" panose="020B0604020202020204" pitchFamily="34" charset="0"/>
              </a:rPr>
              <a:t>Patients shall have reasonable daily access to the outdoors (a space or area  outside of a building, which may include a porch, courtyard, roof deck or open space surrounded by a building, and may be fenced, locked or otherwise secured), as weather conditions reasonably permit, in a manner consistent with the person’s clinical condition and safety as determined by the treating clinician and with the ability of the facility to safely provide access. </a:t>
            </a:r>
          </a:p>
          <a:p>
            <a:pPr>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Arial" panose="020B0604020202020204" pitchFamily="34" charset="0"/>
                <a:cs typeface="Arial" panose="020B0604020202020204" pitchFamily="34" charset="0"/>
              </a:rPr>
              <a:t>A facility can establish reasonable schedules or designated times for access to the outdoors, as long as each patient has a reasonable opportunity to access the outdoors on a daily basis.</a:t>
            </a:r>
          </a:p>
          <a:p>
            <a:pPr>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Arial" panose="020B0604020202020204" pitchFamily="34" charset="0"/>
                <a:cs typeface="Arial" panose="020B0604020202020204" pitchFamily="34" charset="0"/>
              </a:rPr>
              <a:t>A facility is not required to provide access to the outdoors “on demand”.</a:t>
            </a:r>
          </a:p>
          <a:p>
            <a:pPr>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Arial" panose="020B0604020202020204" pitchFamily="34" charset="0"/>
                <a:cs typeface="Arial" panose="020B0604020202020204" pitchFamily="34" charset="0"/>
              </a:rPr>
              <a:t>No patient shall be compelled to participate in clinical programming as a condition of accessing the outdoors.</a:t>
            </a:r>
          </a:p>
          <a:p>
            <a:pPr>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800" dirty="0">
                <a:latin typeface="Arial" panose="020B0604020202020204" pitchFamily="34" charset="0"/>
                <a:cs typeface="Arial" panose="020B0604020202020204" pitchFamily="34" charset="0"/>
              </a:rPr>
              <a:t>A decision made in accordance with 104 CMR 27.13(6)(f) to restrict a patient’s access to the outdoors shall be reviewed daily by the treating clinician/designee to determine whether there is a change relative to the factors that resulted in the restriction. If such a determination is made, a new assessment shall be conducted. Such assessment shall be conducted within a reasonable period of time; provided however there shall be no requirement to provide more than one assessment in a 24-hour period. All assessments must be documented in the medical record.</a:t>
            </a:r>
          </a:p>
          <a:p>
            <a:pPr>
              <a:lnSpc>
                <a:spcPct val="90000"/>
              </a:lnSpc>
            </a:pPr>
            <a:endParaRPr lang="en-US" dirty="0">
              <a:latin typeface="Arial" panose="020B0604020202020204" pitchFamily="34" charset="0"/>
              <a:cs typeface="Arial" panose="020B0604020202020204" pitchFamily="34" charset="0"/>
            </a:endParaRPr>
          </a:p>
          <a:p>
            <a:pPr marL="0" indent="0">
              <a:lnSpc>
                <a:spcPct val="90000"/>
              </a:lnSpc>
              <a:buNone/>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11253409" y="6400800"/>
            <a:ext cx="938591" cy="365125"/>
          </a:xfrm>
        </p:spPr>
        <p:txBody>
          <a:bodyPr>
            <a:noAutofit/>
          </a:bodyPr>
          <a:lstStyle/>
          <a:p>
            <a:pPr>
              <a:spcAft>
                <a:spcPts val="600"/>
              </a:spcAft>
              <a:defRPr/>
            </a:pPr>
            <a:fld id="{8896CED2-516D-4649-B699-851BE27B40D5}" type="slidenum">
              <a:rPr lang="en-US" altLang="en-US" smtClean="0">
                <a:solidFill>
                  <a:srgbClr val="FFFFFF"/>
                </a:solidFill>
              </a:rPr>
              <a:pPr>
                <a:spcAft>
                  <a:spcPts val="600"/>
                </a:spcAft>
                <a:defRPr/>
              </a:pPr>
              <a:t>13</a:t>
            </a:fld>
            <a:endParaRPr lang="en-US" altLang="en-US" dirty="0">
              <a:solidFill>
                <a:srgbClr val="FFFFFF"/>
              </a:solidFill>
            </a:endParaRPr>
          </a:p>
        </p:txBody>
      </p:sp>
    </p:spTree>
    <p:extLst>
      <p:ext uri="{BB962C8B-B14F-4D97-AF65-F5344CB8AC3E}">
        <p14:creationId xmlns:p14="http://schemas.microsoft.com/office/powerpoint/2010/main" val="165100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3369" y="76200"/>
            <a:ext cx="8263890" cy="1074315"/>
          </a:xfrm>
        </p:spPr>
        <p:txBody>
          <a:bodyPr anchor="t">
            <a:normAutofit/>
          </a:bodyPr>
          <a:lstStyle/>
          <a:p>
            <a:pPr>
              <a:lnSpc>
                <a:spcPct val="90000"/>
              </a:lnSpc>
            </a:pPr>
            <a:r>
              <a:rPr lang="en-US" sz="3300" b="1" dirty="0"/>
              <a:t>Reasonable Daily Access to Outdoors</a:t>
            </a:r>
            <a:br>
              <a:rPr lang="en-US" sz="3300" b="1" dirty="0"/>
            </a:br>
            <a:r>
              <a:rPr lang="en-US" sz="3300" b="1" dirty="0"/>
              <a:t>       104 CMR 27.13(6)(f) …continued</a:t>
            </a:r>
          </a:p>
        </p:txBody>
      </p:sp>
      <p:sp>
        <p:nvSpPr>
          <p:cNvPr id="3" name="Content Placeholder 2"/>
          <p:cNvSpPr>
            <a:spLocks noGrp="1"/>
          </p:cNvSpPr>
          <p:nvPr>
            <p:ph idx="1"/>
          </p:nvPr>
        </p:nvSpPr>
        <p:spPr>
          <a:xfrm>
            <a:off x="76200" y="990600"/>
            <a:ext cx="11201400" cy="4779700"/>
          </a:xfrm>
        </p:spPr>
        <p:txBody>
          <a:bodyPr anchor="t">
            <a:noAutofit/>
          </a:bodyPr>
          <a:lstStyle/>
          <a:p>
            <a:pPr>
              <a:lnSpc>
                <a:spcPct val="100000"/>
              </a:lnSpc>
              <a:spcBef>
                <a:spcPts val="0"/>
              </a:spcBef>
              <a:spcAft>
                <a:spcPts val="0"/>
              </a:spcAft>
            </a:pPr>
            <a:r>
              <a:rPr lang="en-US" dirty="0">
                <a:latin typeface="Arial" panose="020B0604020202020204" pitchFamily="34" charset="0"/>
                <a:cs typeface="Arial" panose="020B0604020202020204" pitchFamily="34" charset="0"/>
              </a:rPr>
              <a:t>The facility should make provisions for altering the designated times for access in order to accommodate inclement weather. </a:t>
            </a:r>
          </a:p>
          <a:p>
            <a:pPr>
              <a:lnSpc>
                <a:spcPct val="100000"/>
              </a:lnSpc>
              <a:spcBef>
                <a:spcPts val="0"/>
              </a:spcBef>
              <a:spcAft>
                <a:spcPts val="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Arial" panose="020B0604020202020204" pitchFamily="34" charset="0"/>
                <a:cs typeface="Arial" panose="020B0604020202020204" pitchFamily="34" charset="0"/>
              </a:rPr>
              <a:t>Access to the outdoors is a RIGHT and every attempt should be made to provide this time outside.</a:t>
            </a:r>
          </a:p>
          <a:p>
            <a:pPr>
              <a:lnSpc>
                <a:spcPct val="100000"/>
              </a:lnSpc>
              <a:spcBef>
                <a:spcPts val="0"/>
              </a:spcBef>
              <a:spcAft>
                <a:spcPts val="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Arial" panose="020B0604020202020204" pitchFamily="34" charset="0"/>
                <a:cs typeface="Arial" panose="020B0604020202020204" pitchFamily="34" charset="0"/>
              </a:rPr>
              <a:t>The facility shall have a </a:t>
            </a:r>
            <a:r>
              <a:rPr lang="en-US" u="sng" dirty="0">
                <a:latin typeface="Arial" panose="020B0604020202020204" pitchFamily="34" charset="0"/>
                <a:cs typeface="Arial" panose="020B0604020202020204" pitchFamily="34" charset="0"/>
              </a:rPr>
              <a:t>written plan </a:t>
            </a:r>
            <a:r>
              <a:rPr lang="en-US" dirty="0">
                <a:latin typeface="Arial" panose="020B0604020202020204" pitchFamily="34" charset="0"/>
                <a:cs typeface="Arial" panose="020B0604020202020204" pitchFamily="34" charset="0"/>
              </a:rPr>
              <a:t>to implement its obligation to provide patients access to the outdoors, including procedures for secure and non-secure areas, reasonable capital expenditures, staffing patterns, and building access policies.</a:t>
            </a:r>
          </a:p>
          <a:p>
            <a:pPr>
              <a:lnSpc>
                <a:spcPct val="100000"/>
              </a:lnSpc>
              <a:spcBef>
                <a:spcPts val="0"/>
              </a:spcBef>
              <a:spcAft>
                <a:spcPts val="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Arial" panose="020B0604020202020204" pitchFamily="34" charset="0"/>
                <a:cs typeface="Arial" panose="020B0604020202020204" pitchFamily="34" charset="0"/>
              </a:rPr>
              <a:t>If the facility determines that it cannot safely provide secure outdoor access due to staffing or physical plant limitations, it shall identify and document such limitations in the plan; and identify what actions it will take to address these limitations and the timeframe for the actions.</a:t>
            </a:r>
          </a:p>
          <a:p>
            <a:pPr>
              <a:lnSpc>
                <a:spcPct val="100000"/>
              </a:lnSpc>
              <a:spcBef>
                <a:spcPts val="0"/>
              </a:spcBef>
              <a:spcAft>
                <a:spcPts val="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Arial" panose="020B0604020202020204" pitchFamily="34" charset="0"/>
                <a:cs typeface="Arial" panose="020B0604020202020204" pitchFamily="34" charset="0"/>
              </a:rPr>
              <a:t>Upon request of the Department, but no less frequently than in its application for licensure or license renewal, the facility shall demonstrate to the Department's satisfaction that its plan is current and that it has identified, considered and implemented all reasonable actions to safely provide access to outdoor space.</a:t>
            </a:r>
          </a:p>
          <a:p>
            <a:pPr>
              <a:lnSpc>
                <a:spcPct val="90000"/>
              </a:lnSpc>
            </a:pPr>
            <a:endParaRPr lang="en-US" sz="1600" dirty="0">
              <a:latin typeface="Arial" panose="020B0604020202020204" pitchFamily="34" charset="0"/>
              <a:cs typeface="Arial" panose="020B0604020202020204" pitchFamily="34" charset="0"/>
            </a:endParaRPr>
          </a:p>
          <a:p>
            <a:pPr marL="0" indent="0">
              <a:lnSpc>
                <a:spcPct val="90000"/>
              </a:lnSpc>
              <a:buNone/>
            </a:pPr>
            <a:r>
              <a:rPr lang="en-US" dirty="0"/>
              <a:t> </a:t>
            </a:r>
          </a:p>
        </p:txBody>
      </p:sp>
      <p:sp>
        <p:nvSpPr>
          <p:cNvPr id="4" name="Slide Number Placeholder 3"/>
          <p:cNvSpPr>
            <a:spLocks noGrp="1"/>
          </p:cNvSpPr>
          <p:nvPr>
            <p:ph type="sldNum" sz="quarter" idx="12"/>
          </p:nvPr>
        </p:nvSpPr>
        <p:spPr>
          <a:xfrm>
            <a:off x="7981950" y="6356351"/>
            <a:ext cx="2057400" cy="365125"/>
          </a:xfrm>
        </p:spPr>
        <p:txBody>
          <a:bodyPr>
            <a:normAutofit fontScale="55000" lnSpcReduction="20000"/>
          </a:bodyPr>
          <a:lstStyle/>
          <a:p>
            <a:pPr>
              <a:spcAft>
                <a:spcPts val="600"/>
              </a:spcAft>
              <a:defRPr/>
            </a:pPr>
            <a:fld id="{8896CED2-516D-4649-B699-851BE27B40D5}" type="slidenum">
              <a:rPr lang="en-US" altLang="en-US"/>
              <a:pPr>
                <a:spcAft>
                  <a:spcPts val="600"/>
                </a:spcAft>
                <a:defRPr/>
              </a:pPr>
              <a:t>14</a:t>
            </a:fld>
            <a:endParaRPr lang="en-US" altLang="en-US" dirty="0"/>
          </a:p>
        </p:txBody>
      </p:sp>
    </p:spTree>
    <p:extLst>
      <p:ext uri="{BB962C8B-B14F-4D97-AF65-F5344CB8AC3E}">
        <p14:creationId xmlns:p14="http://schemas.microsoft.com/office/powerpoint/2010/main" val="1094702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750526" y="303843"/>
            <a:ext cx="6450874" cy="584200"/>
          </a:xfrm>
        </p:spPr>
        <p:txBody>
          <a:bodyPr>
            <a:noAutofit/>
          </a:bodyPr>
          <a:lstStyle/>
          <a:p>
            <a:pPr algn="ctr" eaLnBrk="1" hangingPunct="1"/>
            <a:r>
              <a:rPr lang="en-US" altLang="en-US" sz="4400" b="1" dirty="0">
                <a:latin typeface="Arial" panose="020B0604020202020204" pitchFamily="34" charset="0"/>
                <a:cs typeface="Arial" panose="020B0604020202020204" pitchFamily="34" charset="0"/>
              </a:rPr>
              <a:t>Authorized Restrictions</a:t>
            </a:r>
          </a:p>
        </p:txBody>
      </p:sp>
      <p:pic>
        <p:nvPicPr>
          <p:cNvPr id="7" name="Content Placeholder 6" descr="Logo&#10;&#10;Description automatically generated">
            <a:extLst>
              <a:ext uri="{FF2B5EF4-FFF2-40B4-BE49-F238E27FC236}">
                <a16:creationId xmlns:a16="http://schemas.microsoft.com/office/drawing/2014/main" id="{8F8978FC-35FF-42BC-8671-7ACB323AA7BA}"/>
              </a:ext>
            </a:extLst>
          </p:cNvPr>
          <p:cNvPicPr>
            <a:picLocks noGrp="1" noChangeAspect="1"/>
          </p:cNvPicPr>
          <p:nvPr>
            <p:ph idx="1"/>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2242" y="985276"/>
            <a:ext cx="4729724" cy="4729724"/>
          </a:xfrm>
        </p:spPr>
      </p:pic>
      <p:sp>
        <p:nvSpPr>
          <p:cNvPr id="21508" name="Rectangle 3"/>
          <p:cNvSpPr>
            <a:spLocks noGrp="1" noChangeArrowheads="1"/>
          </p:cNvSpPr>
          <p:nvPr>
            <p:ph type="body" sz="half" idx="2"/>
          </p:nvPr>
        </p:nvSpPr>
        <p:spPr/>
        <p:txBody>
          <a:bodyPr/>
          <a:lstStyle/>
          <a:p>
            <a:pPr eaLnBrk="1" hangingPunct="1"/>
            <a:endParaRPr lang="en-US" altLang="en-US" sz="2400" dirty="0"/>
          </a:p>
          <a:p>
            <a:pPr eaLnBrk="1" hangingPunct="1"/>
            <a:endParaRPr lang="en-US" altLang="en-US" sz="2400" dirty="0"/>
          </a:p>
          <a:p>
            <a:pPr eaLnBrk="1" hangingPunct="1"/>
            <a:endParaRPr lang="en-US" altLang="en-US" dirty="0"/>
          </a:p>
        </p:txBody>
      </p:sp>
      <p:sp>
        <p:nvSpPr>
          <p:cNvPr id="21506" name="Slide Number Placeholder 5"/>
          <p:cNvSpPr>
            <a:spLocks noGrp="1"/>
          </p:cNvSpPr>
          <p:nvPr>
            <p:ph type="sldNum" sz="quarter" idx="12"/>
          </p:nvPr>
        </p:nvSpPr>
        <p:spPr>
          <a:noFill/>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82E9E6E-085B-47D9-A63B-8643627C855F}" type="slidenum">
              <a:rPr lang="en-US" altLang="en-US" sz="3600">
                <a:solidFill>
                  <a:schemeClr val="bg1"/>
                </a:solidFill>
                <a:latin typeface="+mn-lt"/>
              </a:rPr>
              <a:pPr eaLnBrk="1" hangingPunct="1">
                <a:spcBef>
                  <a:spcPct val="0"/>
                </a:spcBef>
                <a:buFontTx/>
                <a:buNone/>
              </a:pPr>
              <a:t>15</a:t>
            </a:fld>
            <a:endParaRPr lang="en-US" altLang="en-US" sz="3600" dirty="0">
              <a:solidFill>
                <a:schemeClr val="bg1"/>
              </a:solidFill>
              <a:latin typeface="+mn-lt"/>
            </a:endParaRPr>
          </a:p>
        </p:txBody>
      </p:sp>
      <p:sp>
        <p:nvSpPr>
          <p:cNvPr id="21510" name="Text Box 8"/>
          <p:cNvSpPr txBox="1">
            <a:spLocks noChangeArrowheads="1"/>
          </p:cNvSpPr>
          <p:nvPr/>
        </p:nvSpPr>
        <p:spPr bwMode="auto">
          <a:xfrm>
            <a:off x="4953000" y="12954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1511" name="Text Box 9"/>
          <p:cNvSpPr txBox="1">
            <a:spLocks noChangeArrowheads="1"/>
          </p:cNvSpPr>
          <p:nvPr/>
        </p:nvSpPr>
        <p:spPr bwMode="auto">
          <a:xfrm>
            <a:off x="4953000" y="948690"/>
            <a:ext cx="62484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t>It may be necessary to </a:t>
            </a:r>
            <a:r>
              <a:rPr lang="en-US" altLang="en-US" sz="2000" b="1" u="sng" dirty="0"/>
              <a:t>temporarily</a:t>
            </a:r>
            <a:r>
              <a:rPr lang="en-US" altLang="en-US" sz="2000" dirty="0"/>
              <a:t> limit someone’s rights if there is good cause to believe there is significant risk of imminent, serious harm. </a:t>
            </a:r>
          </a:p>
          <a:p>
            <a:pPr eaLnBrk="1" hangingPunct="1">
              <a:spcBef>
                <a:spcPct val="0"/>
              </a:spcBef>
              <a:buFontTx/>
              <a:buNone/>
            </a:pPr>
            <a:r>
              <a:rPr lang="en-US" altLang="en-US" sz="2000" dirty="0"/>
              <a:t> </a:t>
            </a:r>
          </a:p>
          <a:p>
            <a:pPr marL="285750" indent="-285750" eaLnBrk="1" hangingPunct="1">
              <a:spcBef>
                <a:spcPct val="0"/>
              </a:spcBef>
              <a:spcAft>
                <a:spcPts val="600"/>
              </a:spcAft>
            </a:pPr>
            <a:r>
              <a:rPr lang="en-US" altLang="en-US" sz="2000" dirty="0"/>
              <a:t>Any restriction must be done in accordance with hospital policies.</a:t>
            </a:r>
          </a:p>
          <a:p>
            <a:pPr eaLnBrk="1" hangingPunct="1">
              <a:spcBef>
                <a:spcPct val="0"/>
              </a:spcBef>
              <a:spcAft>
                <a:spcPts val="600"/>
              </a:spcAft>
              <a:buNone/>
            </a:pPr>
            <a:endParaRPr lang="en-US" altLang="en-US" sz="2000" dirty="0"/>
          </a:p>
          <a:p>
            <a:pPr marL="285750" indent="-285750" eaLnBrk="1" hangingPunct="1">
              <a:spcBef>
                <a:spcPct val="0"/>
              </a:spcBef>
              <a:spcAft>
                <a:spcPts val="600"/>
              </a:spcAft>
            </a:pPr>
            <a:r>
              <a:rPr lang="en-US" altLang="en-US" sz="2000" dirty="0"/>
              <a:t>The record should include documentation of specific facts and the duration of the restriction, and the restriction must be reviewed and documented </a:t>
            </a:r>
            <a:r>
              <a:rPr lang="en-US" altLang="en-US" sz="2000" b="1" u="sng" dirty="0"/>
              <a:t>DAILY</a:t>
            </a:r>
            <a:r>
              <a:rPr lang="en-US" altLang="en-US" sz="2000" dirty="0"/>
              <a:t>. </a:t>
            </a:r>
          </a:p>
          <a:p>
            <a:pPr eaLnBrk="1" hangingPunct="1">
              <a:spcBef>
                <a:spcPct val="0"/>
              </a:spcBef>
              <a:spcAft>
                <a:spcPts val="600"/>
              </a:spcAft>
              <a:buNone/>
            </a:pPr>
            <a:endParaRPr lang="en-US" altLang="en-US" sz="2000" dirty="0"/>
          </a:p>
          <a:p>
            <a:pPr marL="285750" indent="-285750" eaLnBrk="1" hangingPunct="1">
              <a:spcBef>
                <a:spcPct val="0"/>
              </a:spcBef>
              <a:spcAft>
                <a:spcPts val="600"/>
              </a:spcAft>
            </a:pPr>
            <a:r>
              <a:rPr lang="en-US" altLang="en-US" sz="2000" dirty="0"/>
              <a:t>DMH Regulations require that the Facility Director/ Designee makes this determination. </a:t>
            </a:r>
          </a:p>
          <a:p>
            <a:pPr eaLnBrk="1" hangingPunct="1">
              <a:spcBef>
                <a:spcPct val="0"/>
              </a:spcBef>
              <a:spcAft>
                <a:spcPts val="600"/>
              </a:spcAft>
              <a:buNone/>
            </a:pPr>
            <a:endParaRPr lang="en-US" altLang="en-US" sz="2000" dirty="0"/>
          </a:p>
          <a:p>
            <a:pPr marL="285750" indent="-285750" eaLnBrk="1" hangingPunct="1">
              <a:spcBef>
                <a:spcPct val="0"/>
              </a:spcBef>
            </a:pPr>
            <a:r>
              <a:rPr lang="en-US" altLang="en-US" sz="2000" dirty="0"/>
              <a:t>The Human Rights Officer is to be notified of the restriction in a timely manner.</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5638800" y="337622"/>
            <a:ext cx="4163381" cy="738259"/>
          </a:xfrm>
        </p:spPr>
        <p:txBody>
          <a:bodyPr>
            <a:normAutofit/>
          </a:bodyPr>
          <a:lstStyle/>
          <a:p>
            <a:pPr eaLnBrk="1" hangingPunct="1"/>
            <a:r>
              <a:rPr lang="en-US" altLang="en-US" b="1" dirty="0">
                <a:solidFill>
                  <a:srgbClr val="000000"/>
                </a:solidFill>
                <a:latin typeface="Arial" panose="020B0604020202020204" pitchFamily="34" charset="0"/>
                <a:cs typeface="Arial" panose="020B0604020202020204" pitchFamily="34" charset="0"/>
              </a:rPr>
              <a:t>Dignity of Risk</a:t>
            </a:r>
          </a:p>
        </p:txBody>
      </p:sp>
      <p:sp>
        <p:nvSpPr>
          <p:cNvPr id="22532" name="Rectangle 3"/>
          <p:cNvSpPr>
            <a:spLocks noGrp="1" noChangeArrowheads="1"/>
          </p:cNvSpPr>
          <p:nvPr>
            <p:ph idx="1"/>
          </p:nvPr>
        </p:nvSpPr>
        <p:spPr>
          <a:xfrm>
            <a:off x="4021138" y="1294021"/>
            <a:ext cx="7162800" cy="4857227"/>
          </a:xfrm>
          <a:solidFill>
            <a:schemeClr val="accent6">
              <a:lumMod val="20000"/>
              <a:lumOff val="80000"/>
            </a:schemeClr>
          </a:solidFill>
        </p:spPr>
        <p:txBody>
          <a:bodyPr anchor="ctr">
            <a:normAutofit/>
          </a:bodyPr>
          <a:lstStyle/>
          <a:p>
            <a:pPr marL="182563" indent="-7938" eaLnBrk="1" hangingPunct="1">
              <a:buFontTx/>
              <a:buNone/>
            </a:pPr>
            <a:r>
              <a:rPr lang="en-US" altLang="en-US" sz="2000" u="sng" dirty="0">
                <a:solidFill>
                  <a:srgbClr val="000000"/>
                </a:solidFill>
                <a:latin typeface="Arial" panose="020B0604020202020204" pitchFamily="34" charset="0"/>
                <a:cs typeface="Arial" panose="020B0604020202020204" pitchFamily="34" charset="0"/>
              </a:rPr>
              <a:t>Dignity of Risk</a:t>
            </a:r>
            <a:r>
              <a:rPr lang="en-US" altLang="en-US" sz="2000" dirty="0">
                <a:solidFill>
                  <a:srgbClr val="000000"/>
                </a:solidFill>
                <a:latin typeface="Arial" panose="020B0604020202020204" pitchFamily="34" charset="0"/>
                <a:cs typeface="Arial" panose="020B0604020202020204" pitchFamily="34" charset="0"/>
              </a:rPr>
              <a:t> is the principle of taking control of our lives even when it includes some level of risk; this is the heart of the recovery process.</a:t>
            </a:r>
          </a:p>
          <a:p>
            <a:pPr eaLnBrk="1" hangingPunct="1">
              <a:buFontTx/>
              <a:buNone/>
            </a:pPr>
            <a:endParaRPr lang="en-US" altLang="en-US" sz="2000" dirty="0">
              <a:solidFill>
                <a:srgbClr val="000000"/>
              </a:solidFill>
              <a:latin typeface="Arial" panose="020B0604020202020204" pitchFamily="34" charset="0"/>
              <a:cs typeface="Arial" panose="020B0604020202020204" pitchFamily="34" charset="0"/>
            </a:endParaRPr>
          </a:p>
          <a:p>
            <a:pPr marL="182563" indent="-7938" eaLnBrk="1" hangingPunct="1">
              <a:buFontTx/>
              <a:buNone/>
            </a:pPr>
            <a:r>
              <a:rPr lang="en-US" altLang="en-US" sz="2000" dirty="0">
                <a:solidFill>
                  <a:srgbClr val="000000"/>
                </a:solidFill>
                <a:latin typeface="Arial" panose="020B0604020202020204" pitchFamily="34" charset="0"/>
                <a:cs typeface="Arial" panose="020B0604020202020204" pitchFamily="34" charset="0"/>
              </a:rPr>
              <a:t>Treatment facilities should strive to foster as much education and person-centered planning and independence as possible to instill a proportionate sense of responsibility.   </a:t>
            </a:r>
          </a:p>
          <a:p>
            <a:pPr eaLnBrk="1" hangingPunct="1"/>
            <a:endParaRPr lang="en-US" altLang="en-US" sz="1600" dirty="0">
              <a:solidFill>
                <a:srgbClr val="000000"/>
              </a:solidFill>
            </a:endParaRPr>
          </a:p>
        </p:txBody>
      </p:sp>
      <p:sp>
        <p:nvSpPr>
          <p:cNvPr id="22530" name="Slide Number Placeholder 5"/>
          <p:cNvSpPr>
            <a:spLocks noGrp="1"/>
          </p:cNvSpPr>
          <p:nvPr>
            <p:ph type="sldNum" sz="quarter" idx="12"/>
          </p:nvPr>
        </p:nvSpPr>
        <p:spPr>
          <a:xfrm>
            <a:off x="11353800" y="6231677"/>
            <a:ext cx="732846" cy="314067"/>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583BC120-A920-4329-9FDF-4B33E2524ED0}" type="slidenum">
              <a:rPr lang="en-US" altLang="en-US" sz="3600">
                <a:solidFill>
                  <a:schemeClr val="bg1"/>
                </a:solidFill>
                <a:latin typeface="+mn-lt"/>
              </a:rPr>
              <a:pPr eaLnBrk="1" hangingPunct="1">
                <a:spcBef>
                  <a:spcPct val="0"/>
                </a:spcBef>
                <a:spcAft>
                  <a:spcPts val="600"/>
                </a:spcAft>
                <a:buNone/>
              </a:pPr>
              <a:t>16</a:t>
            </a:fld>
            <a:endParaRPr lang="en-US" altLang="en-US" sz="3600" dirty="0">
              <a:solidFill>
                <a:schemeClr val="bg1"/>
              </a:solidFill>
              <a:latin typeface="+mn-lt"/>
            </a:endParaRPr>
          </a:p>
        </p:txBody>
      </p:sp>
      <p:pic>
        <p:nvPicPr>
          <p:cNvPr id="3" name="Picture 2" descr="Text&#10;&#10;Description automatically generated">
            <a:extLst>
              <a:ext uri="{FF2B5EF4-FFF2-40B4-BE49-F238E27FC236}">
                <a16:creationId xmlns:a16="http://schemas.microsoft.com/office/drawing/2014/main" id="{23961C32-14C0-4BA7-B2B5-5645DAB3592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7454" y="3352800"/>
            <a:ext cx="2257173" cy="3381533"/>
          </a:xfrm>
          <a:prstGeom prst="rect">
            <a:avLst/>
          </a:prstGeom>
        </p:spPr>
      </p:pic>
      <p:sp>
        <p:nvSpPr>
          <p:cNvPr id="6" name="Explosion: 8 Points 5">
            <a:extLst>
              <a:ext uri="{FF2B5EF4-FFF2-40B4-BE49-F238E27FC236}">
                <a16:creationId xmlns:a16="http://schemas.microsoft.com/office/drawing/2014/main" id="{C95331A3-6B57-5796-2DEC-452D8275CDE8}"/>
              </a:ext>
            </a:extLst>
          </p:cNvPr>
          <p:cNvSpPr/>
          <p:nvPr/>
        </p:nvSpPr>
        <p:spPr>
          <a:xfrm>
            <a:off x="533400" y="0"/>
            <a:ext cx="3200400" cy="3276600"/>
          </a:xfrm>
          <a:prstGeom prst="irregularSeal1">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4" name="Picture 9" descr="MC900383584[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401510" y="834771"/>
            <a:ext cx="1389063" cy="1360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8828" y="457200"/>
            <a:ext cx="5711972" cy="1290781"/>
          </a:xfrm>
          <a:solidFill>
            <a:schemeClr val="accent6"/>
          </a:solidFill>
          <a:effectLst/>
          <a:scene3d>
            <a:camera prst="orthographicFront"/>
            <a:lightRig rig="threePt" dir="t"/>
          </a:scene3d>
          <a:sp3d>
            <a:bevelT w="114300" prst="hardEdge"/>
          </a:sp3d>
        </p:spPr>
        <p:txBody>
          <a:bodyPr>
            <a:normAutofit fontScale="90000"/>
          </a:bodyPr>
          <a:lstStyle/>
          <a:p>
            <a:pPr algn="ctr" eaLnBrk="1" hangingPunct="1"/>
            <a:r>
              <a:rPr lang="en-US" altLang="en-US" dirty="0">
                <a:latin typeface="Arial" panose="020B0604020202020204" pitchFamily="34" charset="0"/>
                <a:cs typeface="Arial" panose="020B0604020202020204" pitchFamily="34" charset="0"/>
              </a:rPr>
              <a:t>So... What is the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Role of the HRO?</a:t>
            </a:r>
          </a:p>
        </p:txBody>
      </p:sp>
      <p:sp>
        <p:nvSpPr>
          <p:cNvPr id="23556" name="Rectangle 3"/>
          <p:cNvSpPr>
            <a:spLocks noGrp="1" noChangeArrowheads="1"/>
          </p:cNvSpPr>
          <p:nvPr>
            <p:ph idx="1"/>
          </p:nvPr>
        </p:nvSpPr>
        <p:spPr>
          <a:xfrm>
            <a:off x="6971970" y="209918"/>
            <a:ext cx="4034950" cy="6374647"/>
          </a:xfrm>
        </p:spPr>
        <p:txBody>
          <a:bodyPr anchor="ctr">
            <a:normAutofit fontScale="92500" lnSpcReduction="20000"/>
          </a:bodyPr>
          <a:lstStyle/>
          <a:p>
            <a:pPr algn="ctr" eaLnBrk="1" hangingPunct="1">
              <a:buFontTx/>
              <a:buNone/>
            </a:pPr>
            <a:r>
              <a:rPr lang="en-US" altLang="en-US" sz="2200" b="1" dirty="0">
                <a:latin typeface="Arial" panose="020B0604020202020204" pitchFamily="34" charset="0"/>
                <a:cs typeface="Arial" panose="020B0604020202020204" pitchFamily="34" charset="0"/>
              </a:rPr>
              <a:t>The main responsibilities of</a:t>
            </a:r>
          </a:p>
          <a:p>
            <a:pPr algn="ctr" eaLnBrk="1" hangingPunct="1">
              <a:buFontTx/>
              <a:buNone/>
            </a:pPr>
            <a:r>
              <a:rPr lang="en-US" altLang="en-US" sz="2200" b="1" dirty="0">
                <a:latin typeface="Arial" panose="020B0604020202020204" pitchFamily="34" charset="0"/>
                <a:cs typeface="Arial" panose="020B0604020202020204" pitchFamily="34" charset="0"/>
              </a:rPr>
              <a:t>the </a:t>
            </a:r>
            <a:r>
              <a:rPr lang="en-US" altLang="en-US" sz="2200" b="1" dirty="0" err="1">
                <a:latin typeface="Arial" panose="020B0604020202020204" pitchFamily="34" charset="0"/>
                <a:cs typeface="Arial" panose="020B0604020202020204" pitchFamily="34" charset="0"/>
              </a:rPr>
              <a:t>HRO</a:t>
            </a:r>
            <a:r>
              <a:rPr lang="en-US" altLang="en-US" sz="2200" b="1" dirty="0">
                <a:latin typeface="Arial" panose="020B0604020202020204" pitchFamily="34" charset="0"/>
                <a:cs typeface="Arial" panose="020B0604020202020204" pitchFamily="34" charset="0"/>
              </a:rPr>
              <a:t> are:</a:t>
            </a:r>
          </a:p>
          <a:p>
            <a:pPr eaLnBrk="1" hangingPunct="1">
              <a:buFontTx/>
              <a:buNone/>
            </a:pPr>
            <a:endParaRPr lang="en-US" altLang="en-US" sz="2200" dirty="0">
              <a:latin typeface="Arial" panose="020B0604020202020204" pitchFamily="34" charset="0"/>
              <a:cs typeface="Arial" panose="020B0604020202020204" pitchFamily="34" charset="0"/>
            </a:endParaRPr>
          </a:p>
          <a:p>
            <a:pPr eaLnBrk="1" hangingPunct="1">
              <a:buFontTx/>
              <a:buNone/>
            </a:pPr>
            <a:r>
              <a:rPr lang="en-US" altLang="en-US" sz="2200" dirty="0">
                <a:latin typeface="Arial" panose="020B0604020202020204" pitchFamily="34" charset="0"/>
                <a:cs typeface="Arial" panose="020B0604020202020204" pitchFamily="34" charset="0"/>
              </a:rPr>
              <a:t>To </a:t>
            </a:r>
            <a:r>
              <a:rPr lang="en-US" altLang="en-US" sz="2200" u="sng" dirty="0">
                <a:latin typeface="Arial" panose="020B0604020202020204" pitchFamily="34" charset="0"/>
                <a:cs typeface="Arial" panose="020B0604020202020204" pitchFamily="34" charset="0"/>
              </a:rPr>
              <a:t>assist</a:t>
            </a:r>
            <a:r>
              <a:rPr lang="en-US" altLang="en-US" sz="2200" dirty="0">
                <a:latin typeface="Arial" panose="020B0604020202020204" pitchFamily="34" charset="0"/>
                <a:cs typeface="Arial" panose="020B0604020202020204" pitchFamily="34" charset="0"/>
              </a:rPr>
              <a:t>, </a:t>
            </a:r>
            <a:r>
              <a:rPr lang="en-US" altLang="en-US" sz="2200" u="sng" dirty="0">
                <a:latin typeface="Arial" panose="020B0604020202020204" pitchFamily="34" charset="0"/>
                <a:cs typeface="Arial" panose="020B0604020202020204" pitchFamily="34" charset="0"/>
              </a:rPr>
              <a:t>advocate for</a:t>
            </a:r>
            <a:r>
              <a:rPr lang="en-US" altLang="en-US" sz="2200" dirty="0">
                <a:latin typeface="Arial" panose="020B0604020202020204" pitchFamily="34" charset="0"/>
                <a:cs typeface="Arial" panose="020B0604020202020204" pitchFamily="34" charset="0"/>
              </a:rPr>
              <a:t>, and</a:t>
            </a:r>
          </a:p>
          <a:p>
            <a:pPr eaLnBrk="1" hangingPunct="1">
              <a:buFontTx/>
              <a:buNone/>
            </a:pPr>
            <a:r>
              <a:rPr lang="en-US" altLang="en-US" sz="2200" u="sng" dirty="0">
                <a:latin typeface="Arial" panose="020B0604020202020204" pitchFamily="34" charset="0"/>
                <a:cs typeface="Arial" panose="020B0604020202020204" pitchFamily="34" charset="0"/>
              </a:rPr>
              <a:t>educate</a:t>
            </a:r>
            <a:r>
              <a:rPr lang="en-US" altLang="en-US" sz="2200" dirty="0">
                <a:latin typeface="Arial" panose="020B0604020202020204" pitchFamily="34" charset="0"/>
                <a:cs typeface="Arial" panose="020B0604020202020204" pitchFamily="34" charset="0"/>
              </a:rPr>
              <a:t> patients, families,</a:t>
            </a:r>
          </a:p>
          <a:p>
            <a:pPr eaLnBrk="1" hangingPunct="1">
              <a:buFontTx/>
              <a:buNone/>
            </a:pPr>
            <a:r>
              <a:rPr lang="en-US" altLang="en-US" sz="2200" dirty="0">
                <a:latin typeface="Arial" panose="020B0604020202020204" pitchFamily="34" charset="0"/>
                <a:cs typeface="Arial" panose="020B0604020202020204" pitchFamily="34" charset="0"/>
              </a:rPr>
              <a:t>and staff of patient rights,</a:t>
            </a:r>
          </a:p>
          <a:p>
            <a:pPr eaLnBrk="1" hangingPunct="1">
              <a:buFontTx/>
              <a:buNone/>
            </a:pPr>
            <a:r>
              <a:rPr lang="en-US" altLang="en-US" sz="2200" dirty="0">
                <a:latin typeface="Arial" panose="020B0604020202020204" pitchFamily="34" charset="0"/>
                <a:cs typeface="Arial" panose="020B0604020202020204" pitchFamily="34" charset="0"/>
              </a:rPr>
              <a:t>legal rights, and how to</a:t>
            </a:r>
          </a:p>
          <a:p>
            <a:pPr eaLnBrk="1" hangingPunct="1">
              <a:buFontTx/>
              <a:buNone/>
            </a:pPr>
            <a:r>
              <a:rPr lang="en-US" altLang="en-US" sz="2200" dirty="0">
                <a:latin typeface="Arial" panose="020B0604020202020204" pitchFamily="34" charset="0"/>
                <a:cs typeface="Arial" panose="020B0604020202020204" pitchFamily="34" charset="0"/>
              </a:rPr>
              <a:t>exercise them.</a:t>
            </a:r>
          </a:p>
          <a:p>
            <a:pPr eaLnBrk="1" hangingPunct="1">
              <a:buFontTx/>
              <a:buNone/>
            </a:pPr>
            <a:endParaRPr lang="en-US" altLang="en-US" sz="2200" dirty="0">
              <a:latin typeface="Arial" panose="020B0604020202020204" pitchFamily="34" charset="0"/>
              <a:cs typeface="Arial" panose="020B0604020202020204" pitchFamily="34" charset="0"/>
            </a:endParaRPr>
          </a:p>
          <a:p>
            <a:pPr eaLnBrk="1" hangingPunct="1">
              <a:buFontTx/>
              <a:buNone/>
            </a:pPr>
            <a:r>
              <a:rPr lang="en-US" altLang="en-US" sz="2200" dirty="0" err="1">
                <a:latin typeface="Arial" panose="020B0604020202020204" pitchFamily="34" charset="0"/>
                <a:cs typeface="Arial" panose="020B0604020202020204" pitchFamily="34" charset="0"/>
              </a:rPr>
              <a:t>HROs</a:t>
            </a:r>
            <a:r>
              <a:rPr lang="en-US" altLang="en-US" sz="2200" dirty="0">
                <a:latin typeface="Arial" panose="020B0604020202020204" pitchFamily="34" charset="0"/>
                <a:cs typeface="Arial" panose="020B0604020202020204" pitchFamily="34" charset="0"/>
              </a:rPr>
              <a:t> should also review</a:t>
            </a:r>
          </a:p>
          <a:p>
            <a:pPr eaLnBrk="1" hangingPunct="1">
              <a:buFontTx/>
              <a:buNone/>
            </a:pPr>
            <a:r>
              <a:rPr lang="en-US" altLang="en-US" sz="2200" dirty="0">
                <a:latin typeface="Arial" panose="020B0604020202020204" pitchFamily="34" charset="0"/>
                <a:cs typeface="Arial" panose="020B0604020202020204" pitchFamily="34" charset="0"/>
              </a:rPr>
              <a:t>patient debriefings after</a:t>
            </a:r>
          </a:p>
          <a:p>
            <a:pPr eaLnBrk="1" hangingPunct="1">
              <a:buFontTx/>
              <a:buNone/>
            </a:pPr>
            <a:r>
              <a:rPr lang="en-US" altLang="en-US" sz="2200" dirty="0">
                <a:latin typeface="Arial" panose="020B0604020202020204" pitchFamily="34" charset="0"/>
                <a:cs typeface="Arial" panose="020B0604020202020204" pitchFamily="34" charset="0"/>
              </a:rPr>
              <a:t>restraint or seclusion and</a:t>
            </a:r>
          </a:p>
          <a:p>
            <a:pPr eaLnBrk="1" hangingPunct="1">
              <a:buFontTx/>
              <a:buNone/>
            </a:pPr>
            <a:r>
              <a:rPr lang="en-US" altLang="en-US" sz="2200" dirty="0">
                <a:latin typeface="Arial" panose="020B0604020202020204" pitchFamily="34" charset="0"/>
                <a:cs typeface="Arial" panose="020B0604020202020204" pitchFamily="34" charset="0"/>
              </a:rPr>
              <a:t>assist any patient who</a:t>
            </a:r>
          </a:p>
          <a:p>
            <a:pPr eaLnBrk="1" hangingPunct="1">
              <a:buFontTx/>
              <a:buNone/>
            </a:pPr>
            <a:r>
              <a:rPr lang="en-US" altLang="en-US" sz="2200" dirty="0">
                <a:latin typeface="Arial" panose="020B0604020202020204" pitchFamily="34" charset="0"/>
                <a:cs typeface="Arial" panose="020B0604020202020204" pitchFamily="34" charset="0"/>
              </a:rPr>
              <a:t>wishes to file a complaint.</a:t>
            </a:r>
          </a:p>
          <a:p>
            <a:pPr eaLnBrk="1" hangingPunct="1">
              <a:buFontTx/>
              <a:buNone/>
            </a:pPr>
            <a:endParaRPr lang="en-US" altLang="en-US" sz="1900" dirty="0">
              <a:latin typeface="Arial" panose="020B0604020202020204" pitchFamily="34" charset="0"/>
              <a:cs typeface="Arial" panose="020B0604020202020204" pitchFamily="34" charset="0"/>
            </a:endParaRPr>
          </a:p>
        </p:txBody>
      </p:sp>
      <p:sp>
        <p:nvSpPr>
          <p:cNvPr id="23554" name="Slide Number Placeholder 5"/>
          <p:cNvSpPr>
            <a:spLocks noGrp="1"/>
          </p:cNvSpPr>
          <p:nvPr>
            <p:ph type="sldNum" sz="quarter" idx="12"/>
          </p:nvPr>
        </p:nvSpPr>
        <p:spPr>
          <a:xfrm>
            <a:off x="11506200" y="6172200"/>
            <a:ext cx="609600" cy="41236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07DBFC1E-D3AC-414D-8025-CAE19473ACC4}" type="slidenum">
              <a:rPr lang="en-US" altLang="en-US" sz="3600">
                <a:solidFill>
                  <a:schemeClr val="bg1"/>
                </a:solidFill>
                <a:latin typeface="+mn-lt"/>
              </a:rPr>
              <a:pPr eaLnBrk="1" hangingPunct="1">
                <a:spcBef>
                  <a:spcPct val="0"/>
                </a:spcBef>
                <a:spcAft>
                  <a:spcPts val="600"/>
                </a:spcAft>
                <a:buNone/>
              </a:pPr>
              <a:t>17</a:t>
            </a:fld>
            <a:endParaRPr lang="en-US" altLang="en-US" sz="3600" dirty="0">
              <a:solidFill>
                <a:schemeClr val="bg1"/>
              </a:solidFill>
              <a:latin typeface="+mn-lt"/>
            </a:endParaRPr>
          </a:p>
        </p:txBody>
      </p:sp>
      <p:sp>
        <p:nvSpPr>
          <p:cNvPr id="5" name="TextBox 4">
            <a:extLst>
              <a:ext uri="{FF2B5EF4-FFF2-40B4-BE49-F238E27FC236}">
                <a16:creationId xmlns:a16="http://schemas.microsoft.com/office/drawing/2014/main" id="{3B8B2C7F-36DA-B5EA-9841-05E4952B471E}"/>
              </a:ext>
            </a:extLst>
          </p:cNvPr>
          <p:cNvSpPr txBox="1"/>
          <p:nvPr/>
        </p:nvSpPr>
        <p:spPr>
          <a:xfrm>
            <a:off x="686651" y="2133600"/>
            <a:ext cx="5783862" cy="4038600"/>
          </a:xfrm>
          <a:prstGeom prst="rect">
            <a:avLst/>
          </a:prstGeom>
          <a:solidFill>
            <a:schemeClr val="accent6">
              <a:lumMod val="20000"/>
              <a:lumOff val="80000"/>
            </a:schemeClr>
          </a:solidFill>
          <a:scene3d>
            <a:camera prst="orthographicFront"/>
            <a:lightRig rig="threePt" dir="t"/>
          </a:scene3d>
          <a:sp3d>
            <a:bevelT w="101600" prst="riblet"/>
            <a:bevelB/>
          </a:sp3d>
        </p:spPr>
        <p:txBody>
          <a:bodyPr wrap="square" rtlCol="0">
            <a:spAutoFit/>
          </a:bodyPr>
          <a:lstStyle/>
          <a:p>
            <a:endParaRPr lang="en-US" dirty="0"/>
          </a:p>
        </p:txBody>
      </p:sp>
      <p:pic>
        <p:nvPicPr>
          <p:cNvPr id="3" name="Graphic 2">
            <a:extLst>
              <a:ext uri="{FF2B5EF4-FFF2-40B4-BE49-F238E27FC236}">
                <a16:creationId xmlns:a16="http://schemas.microsoft.com/office/drawing/2014/main" id="{F60B9EA3-54DE-4AFC-87C7-DED448EADB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3076" y="2590800"/>
            <a:ext cx="2729787" cy="3247209"/>
          </a:xfrm>
          <a:prstGeom prst="rect">
            <a:avLst/>
          </a:prstGeom>
        </p:spPr>
      </p:pic>
      <p:pic>
        <p:nvPicPr>
          <p:cNvPr id="23557" name="Picture 16" descr="MP910216391[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78582" y="2860766"/>
            <a:ext cx="3193332" cy="278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724400" y="0"/>
            <a:ext cx="6553200" cy="1325562"/>
          </a:xfrm>
        </p:spPr>
        <p:txBody>
          <a:bodyPr>
            <a:normAutofit/>
          </a:bodyPr>
          <a:lstStyle/>
          <a:p>
            <a:pPr algn="ctr" eaLnBrk="1" hangingPunct="1"/>
            <a:r>
              <a:rPr lang="en-US" altLang="en-US" sz="4000" b="1" dirty="0">
                <a:latin typeface="Arial" panose="020B0604020202020204" pitchFamily="34" charset="0"/>
                <a:cs typeface="Arial" panose="020B0604020202020204" pitchFamily="34" charset="0"/>
              </a:rPr>
              <a:t>Keeping the</a:t>
            </a:r>
            <a:br>
              <a:rPr lang="en-US" altLang="en-US" sz="40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 Language Alive </a:t>
            </a:r>
          </a:p>
        </p:txBody>
      </p:sp>
      <p:pic>
        <p:nvPicPr>
          <p:cNvPr id="4" name="Picture 3" descr="Text, letter&#10;&#10;Description automatically generated">
            <a:extLst>
              <a:ext uri="{FF2B5EF4-FFF2-40B4-BE49-F238E27FC236}">
                <a16:creationId xmlns:a16="http://schemas.microsoft.com/office/drawing/2014/main" id="{76DCE74E-525B-4AF6-80F8-BD9E9B04570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801" r="33134" b="-1"/>
          <a:stretch/>
        </p:blipFill>
        <p:spPr>
          <a:xfrm>
            <a:off x="20" y="10"/>
            <a:ext cx="4653291" cy="6857990"/>
          </a:xfrm>
          <a:prstGeom prst="rect">
            <a:avLst/>
          </a:prstGeom>
        </p:spPr>
      </p:pic>
      <p:graphicFrame>
        <p:nvGraphicFramePr>
          <p:cNvPr id="5" name="Content Placeholder 4">
            <a:extLst>
              <a:ext uri="{FF2B5EF4-FFF2-40B4-BE49-F238E27FC236}">
                <a16:creationId xmlns:a16="http://schemas.microsoft.com/office/drawing/2014/main" id="{C4E57D96-87A4-6580-F630-DDAC88E66CA2}"/>
              </a:ext>
            </a:extLst>
          </p:cNvPr>
          <p:cNvGraphicFramePr>
            <a:graphicFrameLocks noGrp="1"/>
          </p:cNvGraphicFramePr>
          <p:nvPr>
            <p:ph idx="1"/>
            <p:extLst>
              <p:ext uri="{D42A27DB-BD31-4B8C-83A1-F6EECF244321}">
                <p14:modId xmlns:p14="http://schemas.microsoft.com/office/powerpoint/2010/main" val="1306917707"/>
              </p:ext>
            </p:extLst>
          </p:nvPr>
        </p:nvGraphicFramePr>
        <p:xfrm>
          <a:off x="4651134" y="1161645"/>
          <a:ext cx="6944704" cy="56963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FC73D2EF-17CC-0DB6-4BB7-BD5F0A66DA58}"/>
              </a:ext>
            </a:extLst>
          </p:cNvPr>
          <p:cNvSpPr txBox="1"/>
          <p:nvPr/>
        </p:nvSpPr>
        <p:spPr>
          <a:xfrm>
            <a:off x="11353800" y="6096000"/>
            <a:ext cx="838200" cy="646331"/>
          </a:xfrm>
          <a:prstGeom prst="rect">
            <a:avLst/>
          </a:prstGeom>
          <a:noFill/>
        </p:spPr>
        <p:txBody>
          <a:bodyPr wrap="square" rtlCol="0">
            <a:spAutoFit/>
          </a:bodyPr>
          <a:lstStyle/>
          <a:p>
            <a:pPr>
              <a:spcAft>
                <a:spcPts val="600"/>
              </a:spcAft>
            </a:pPr>
            <a:r>
              <a:rPr lang="en-US" sz="3600">
                <a:solidFill>
                  <a:schemeClr val="bg1"/>
                </a:solidFil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66B0728-6ADA-4366-88E7-8A1BE0B32DC0}" type="slidenum">
              <a:rPr lang="en-US" altLang="en-US" sz="3600">
                <a:solidFill>
                  <a:schemeClr val="bg1"/>
                </a:solidFill>
                <a:latin typeface="+mn-lt"/>
              </a:rPr>
              <a:pPr eaLnBrk="1" hangingPunct="1">
                <a:spcBef>
                  <a:spcPct val="0"/>
                </a:spcBef>
                <a:buFontTx/>
                <a:buNone/>
              </a:pPr>
              <a:t>19</a:t>
            </a:fld>
            <a:endParaRPr lang="en-US" altLang="en-US" sz="3600" dirty="0">
              <a:solidFill>
                <a:schemeClr val="bg1"/>
              </a:solidFill>
              <a:latin typeface="+mn-lt"/>
            </a:endParaRPr>
          </a:p>
        </p:txBody>
      </p:sp>
      <p:sp>
        <p:nvSpPr>
          <p:cNvPr id="25603" name="Rectangle 12"/>
          <p:cNvSpPr>
            <a:spLocks noChangeArrowheads="1"/>
          </p:cNvSpPr>
          <p:nvPr/>
        </p:nvSpPr>
        <p:spPr bwMode="auto">
          <a:xfrm>
            <a:off x="990600" y="274638"/>
            <a:ext cx="9220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t>Keeping the Language Alive</a:t>
            </a:r>
          </a:p>
        </p:txBody>
      </p:sp>
      <p:sp>
        <p:nvSpPr>
          <p:cNvPr id="25604" name="Rectangle 13"/>
          <p:cNvSpPr>
            <a:spLocks noChangeArrowheads="1"/>
          </p:cNvSpPr>
          <p:nvPr/>
        </p:nvSpPr>
        <p:spPr bwMode="auto">
          <a:xfrm>
            <a:off x="990600" y="1600201"/>
            <a:ext cx="9220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dirty="0"/>
              <a:t>The HRO having a presence on the unit to be available to patients, family members, and unit staff.  </a:t>
            </a:r>
          </a:p>
        </p:txBody>
      </p:sp>
      <p:pic>
        <p:nvPicPr>
          <p:cNvPr id="3" name="Picture 2">
            <a:extLst>
              <a:ext uri="{FF2B5EF4-FFF2-40B4-BE49-F238E27FC236}">
                <a16:creationId xmlns:a16="http://schemas.microsoft.com/office/drawing/2014/main" id="{8DB01E09-DE83-477F-BC3E-17DB4F614E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57600" y="2749731"/>
            <a:ext cx="4034118"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extLst>
              <a:ext uri="{837473B0-CC2E-450A-ABE3-18F120FF3D39}">
                <a1611:picAttrSrcUrl xmlns:a1611="http://schemas.microsoft.com/office/drawing/2016/11/main" r:id="rId4"/>
              </a:ext>
            </a:extLst>
          </a:blip>
          <a:stretch>
            <a:fillRect/>
          </a:stretch>
        </a:blipFill>
        <a:effectLst/>
      </p:bgPr>
    </p:bg>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1981200" y="1219200"/>
            <a:ext cx="4114800" cy="4876800"/>
          </a:xfrm>
        </p:spPr>
        <p:txBody>
          <a:bodyPr/>
          <a:lstStyle/>
          <a:p>
            <a:pPr eaLnBrk="1" hangingPunct="1">
              <a:lnSpc>
                <a:spcPct val="80000"/>
              </a:lnSpc>
              <a:buFontTx/>
              <a:buNone/>
            </a:pPr>
            <a:endParaRPr lang="en-US" altLang="en-US" dirty="0"/>
          </a:p>
          <a:p>
            <a:pPr eaLnBrk="1" hangingPunct="1">
              <a:lnSpc>
                <a:spcPct val="80000"/>
              </a:lnSpc>
              <a:buFontTx/>
              <a:buNone/>
            </a:pPr>
            <a:endParaRPr lang="en-US" altLang="en-US" dirty="0"/>
          </a:p>
        </p:txBody>
      </p:sp>
      <p:sp>
        <p:nvSpPr>
          <p:cNvPr id="14338" name="Slide Number Placeholder 5"/>
          <p:cNvSpPr>
            <a:spLocks noGrp="1"/>
          </p:cNvSpPr>
          <p:nvPr>
            <p:ph type="sldNum" sz="quarter" idx="12"/>
          </p:nvPr>
        </p:nvSpPr>
        <p:spPr>
          <a:noFill/>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AE53168-3028-40C1-BE54-6E707F175FA4}" type="slidenum">
              <a:rPr lang="en-US" altLang="en-US" sz="3600">
                <a:solidFill>
                  <a:schemeClr val="bg1"/>
                </a:solidFill>
                <a:latin typeface="+mn-lt"/>
              </a:rPr>
              <a:pPr eaLnBrk="1" hangingPunct="1">
                <a:spcBef>
                  <a:spcPct val="0"/>
                </a:spcBef>
                <a:buFontTx/>
                <a:buNone/>
              </a:pPr>
              <a:t>2</a:t>
            </a:fld>
            <a:endParaRPr lang="en-US" altLang="en-US" sz="3600" dirty="0">
              <a:solidFill>
                <a:schemeClr val="bg1"/>
              </a:solidFill>
              <a:latin typeface="+mn-lt"/>
            </a:endParaRPr>
          </a:p>
        </p:txBody>
      </p:sp>
      <p:graphicFrame>
        <p:nvGraphicFramePr>
          <p:cNvPr id="3" name="Diagram 2">
            <a:extLst>
              <a:ext uri="{FF2B5EF4-FFF2-40B4-BE49-F238E27FC236}">
                <a16:creationId xmlns:a16="http://schemas.microsoft.com/office/drawing/2014/main" id="{2139A1AB-E26B-F0A7-AEB0-0CC42F13135E}"/>
              </a:ext>
            </a:extLst>
          </p:cNvPr>
          <p:cNvGraphicFramePr/>
          <p:nvPr>
            <p:extLst>
              <p:ext uri="{D42A27DB-BD31-4B8C-83A1-F6EECF244321}">
                <p14:modId xmlns:p14="http://schemas.microsoft.com/office/powerpoint/2010/main" val="1112636245"/>
              </p:ext>
            </p:extLst>
          </p:nvPr>
        </p:nvGraphicFramePr>
        <p:xfrm>
          <a:off x="635000" y="235373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6635" name="Rectangle 26632">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25DC7CF-8793-133E-FB4C-BC511FF1CEAE}"/>
              </a:ext>
            </a:extLst>
          </p:cNvPr>
          <p:cNvSpPr>
            <a:spLocks noGrp="1"/>
          </p:cNvSpPr>
          <p:nvPr>
            <p:ph type="title"/>
          </p:nvPr>
        </p:nvSpPr>
        <p:spPr>
          <a:xfrm>
            <a:off x="534510" y="3796608"/>
            <a:ext cx="5047291" cy="1800656"/>
          </a:xfrm>
          <a:solidFill>
            <a:schemeClr val="accent3">
              <a:lumMod val="40000"/>
              <a:lumOff val="60000"/>
            </a:schemeClr>
          </a:solidFill>
          <a:scene3d>
            <a:camera prst="orthographicFront"/>
            <a:lightRig rig="threePt" dir="t"/>
          </a:scene3d>
          <a:sp3d>
            <a:bevelT w="101600" prst="riblet"/>
          </a:sp3d>
        </p:spPr>
        <p:txBody>
          <a:bodyPr vert="horz" lIns="91440" tIns="45720" rIns="91440" bIns="45720" rtlCol="0" anchor="b">
            <a:normAutofit/>
          </a:bodyPr>
          <a:lstStyle/>
          <a:p>
            <a:pPr algn="ctr"/>
            <a:r>
              <a:rPr lang="en-US" sz="4400" dirty="0">
                <a:latin typeface="Arial" panose="020B0604020202020204" pitchFamily="34" charset="0"/>
                <a:cs typeface="Arial" panose="020B0604020202020204" pitchFamily="34" charset="0"/>
              </a:rPr>
              <a:t>Keeping the Language Alive</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3BE71571-33FC-4C91-A086-A7394DF47D81}"/>
              </a:ext>
            </a:extLst>
          </p:cNvPr>
          <p:cNvSpPr>
            <a:spLocks noGrp="1"/>
          </p:cNvSpPr>
          <p:nvPr>
            <p:ph idx="1"/>
          </p:nvPr>
        </p:nvSpPr>
        <p:spPr>
          <a:xfrm>
            <a:off x="6060196" y="76200"/>
            <a:ext cx="4901381" cy="6553200"/>
          </a:xfrm>
          <a:solidFill>
            <a:schemeClr val="tx1">
              <a:lumMod val="50000"/>
              <a:lumOff val="50000"/>
            </a:schemeClr>
          </a:solidFill>
          <a:scene3d>
            <a:camera prst="orthographicFront"/>
            <a:lightRig rig="threePt" dir="t"/>
          </a:scene3d>
          <a:sp3d>
            <a:bevelT w="101600" prst="riblet"/>
          </a:sp3d>
        </p:spPr>
        <p:txBody>
          <a:bodyPr vert="horz" lIns="91440" tIns="45720" rIns="91440" bIns="45720" rtlCol="0">
            <a:normAutofit lnSpcReduction="10000"/>
          </a:bodyPr>
          <a:lstStyle/>
          <a:p>
            <a:pPr marL="0" algn="ctr">
              <a:spcBef>
                <a:spcPct val="0"/>
              </a:spcBef>
              <a:buNone/>
            </a:pPr>
            <a:r>
              <a:rPr lang="en-US" altLang="en-US" sz="2400" b="1" dirty="0">
                <a:solidFill>
                  <a:schemeClr val="bg1"/>
                </a:solidFill>
                <a:latin typeface="Arial" panose="020B0604020202020204" pitchFamily="34" charset="0"/>
                <a:cs typeface="Arial" panose="020B0604020202020204" pitchFamily="34" charset="0"/>
              </a:rPr>
              <a:t>Other examples of HRO involvement </a:t>
            </a:r>
            <a:r>
              <a:rPr lang="en-US" altLang="en-US" sz="2400" b="1" i="1" dirty="0">
                <a:solidFill>
                  <a:schemeClr val="bg1"/>
                </a:solidFill>
                <a:latin typeface="Arial" panose="020B0604020202020204" pitchFamily="34" charset="0"/>
                <a:cs typeface="Arial" panose="020B0604020202020204" pitchFamily="34" charset="0"/>
              </a:rPr>
              <a:t>may </a:t>
            </a:r>
            <a:r>
              <a:rPr lang="en-US" altLang="en-US" sz="2400" b="1" dirty="0">
                <a:solidFill>
                  <a:schemeClr val="bg1"/>
                </a:solidFill>
                <a:latin typeface="Arial" panose="020B0604020202020204" pitchFamily="34" charset="0"/>
                <a:cs typeface="Arial" panose="020B0604020202020204" pitchFamily="34" charset="0"/>
              </a:rPr>
              <a:t>include: </a:t>
            </a:r>
          </a:p>
          <a:p>
            <a:pPr marL="0">
              <a:spcBef>
                <a:spcPct val="0"/>
              </a:spcBef>
              <a:buNone/>
            </a:pPr>
            <a:endParaRPr lang="en-US" altLang="en-US" sz="2400" dirty="0">
              <a:solidFill>
                <a:schemeClr val="bg1"/>
              </a:solidFill>
              <a:latin typeface="Arial" panose="020B0604020202020204" pitchFamily="34" charset="0"/>
              <a:cs typeface="Arial" panose="020B0604020202020204" pitchFamily="34" charset="0"/>
            </a:endParaRPr>
          </a:p>
          <a:p>
            <a:pPr>
              <a:spcBef>
                <a:spcPct val="0"/>
              </a:spcBef>
              <a:buClr>
                <a:schemeClr val="bg1"/>
              </a:buClr>
              <a:buSzPct val="100000"/>
            </a:pPr>
            <a:r>
              <a:rPr lang="en-US" altLang="en-US" sz="2400" dirty="0">
                <a:solidFill>
                  <a:schemeClr val="bg1"/>
                </a:solidFill>
                <a:latin typeface="Arial" panose="020B0604020202020204" pitchFamily="34" charset="0"/>
                <a:cs typeface="Arial" panose="020B0604020202020204" pitchFamily="34" charset="0"/>
              </a:rPr>
              <a:t>Treatment Planning</a:t>
            </a:r>
          </a:p>
          <a:p>
            <a:pPr lvl="1">
              <a:spcBef>
                <a:spcPct val="0"/>
              </a:spcBef>
              <a:buClr>
                <a:schemeClr val="bg1"/>
              </a:buClr>
              <a:buSzPct val="100000"/>
              <a:buFont typeface="Arial" panose="020B0604020202020204" pitchFamily="34" charset="0"/>
              <a:buChar char="•"/>
            </a:pPr>
            <a:endParaRPr lang="en-US" altLang="en-US" sz="2400" dirty="0">
              <a:solidFill>
                <a:schemeClr val="bg1"/>
              </a:solidFill>
              <a:latin typeface="Arial" panose="020B0604020202020204" pitchFamily="34" charset="0"/>
              <a:cs typeface="Arial" panose="020B0604020202020204" pitchFamily="34" charset="0"/>
            </a:endParaRPr>
          </a:p>
          <a:p>
            <a:pPr>
              <a:spcBef>
                <a:spcPct val="0"/>
              </a:spcBef>
              <a:buClr>
                <a:schemeClr val="bg1"/>
              </a:buClr>
              <a:buSzPct val="100000"/>
            </a:pPr>
            <a:r>
              <a:rPr lang="en-US" altLang="en-US" sz="2400" dirty="0">
                <a:solidFill>
                  <a:schemeClr val="bg1"/>
                </a:solidFill>
                <a:latin typeface="Arial" panose="020B0604020202020204" pitchFamily="34" charset="0"/>
                <a:cs typeface="Arial" panose="020B0604020202020204" pitchFamily="34" charset="0"/>
              </a:rPr>
              <a:t>Policy Development</a:t>
            </a:r>
          </a:p>
          <a:p>
            <a:pPr lvl="1">
              <a:spcBef>
                <a:spcPct val="0"/>
              </a:spcBef>
              <a:buClr>
                <a:schemeClr val="bg1"/>
              </a:buClr>
              <a:buSzPct val="100000"/>
              <a:buFont typeface="Arial" panose="020B0604020202020204" pitchFamily="34" charset="0"/>
              <a:buChar char="•"/>
            </a:pPr>
            <a:endParaRPr lang="en-US" altLang="en-US" sz="2400" dirty="0">
              <a:solidFill>
                <a:schemeClr val="bg1"/>
              </a:solidFill>
              <a:latin typeface="Arial" panose="020B0604020202020204" pitchFamily="34" charset="0"/>
              <a:cs typeface="Arial" panose="020B0604020202020204" pitchFamily="34" charset="0"/>
            </a:endParaRPr>
          </a:p>
          <a:p>
            <a:pPr>
              <a:spcBef>
                <a:spcPct val="0"/>
              </a:spcBef>
              <a:buClr>
                <a:schemeClr val="bg1"/>
              </a:buClr>
              <a:buSzPct val="100000"/>
            </a:pPr>
            <a:r>
              <a:rPr lang="en-US" altLang="en-US" sz="2400" dirty="0">
                <a:solidFill>
                  <a:schemeClr val="bg1"/>
                </a:solidFill>
                <a:latin typeface="Arial" panose="020B0604020202020204" pitchFamily="34" charset="0"/>
                <a:cs typeface="Arial" panose="020B0604020202020204" pitchFamily="34" charset="0"/>
              </a:rPr>
              <a:t>Reviewing and contributing to the Patient Handbook</a:t>
            </a:r>
          </a:p>
          <a:p>
            <a:pPr lvl="1">
              <a:spcBef>
                <a:spcPct val="0"/>
              </a:spcBef>
              <a:buClr>
                <a:schemeClr val="bg1"/>
              </a:buClr>
              <a:buSzPct val="100000"/>
              <a:buFont typeface="Arial" panose="020B0604020202020204" pitchFamily="34" charset="0"/>
              <a:buChar char="•"/>
            </a:pPr>
            <a:endParaRPr lang="en-US" altLang="en-US" sz="2400" dirty="0">
              <a:solidFill>
                <a:schemeClr val="bg1"/>
              </a:solidFill>
              <a:latin typeface="Arial" panose="020B0604020202020204" pitchFamily="34" charset="0"/>
              <a:cs typeface="Arial" panose="020B0604020202020204" pitchFamily="34" charset="0"/>
            </a:endParaRPr>
          </a:p>
          <a:p>
            <a:pPr>
              <a:spcBef>
                <a:spcPct val="0"/>
              </a:spcBef>
              <a:buClr>
                <a:schemeClr val="bg1"/>
              </a:buClr>
              <a:buSzPct val="100000"/>
            </a:pPr>
            <a:r>
              <a:rPr lang="en-US" altLang="en-US" sz="2400" dirty="0">
                <a:solidFill>
                  <a:schemeClr val="bg1"/>
                </a:solidFill>
                <a:latin typeface="Arial" panose="020B0604020202020204" pitchFamily="34" charset="0"/>
                <a:cs typeface="Arial" panose="020B0604020202020204" pitchFamily="34" charset="0"/>
              </a:rPr>
              <a:t>Reviewing Investigations and DMH Decision Letters</a:t>
            </a:r>
          </a:p>
          <a:p>
            <a:pPr lvl="1">
              <a:spcBef>
                <a:spcPct val="0"/>
              </a:spcBef>
              <a:buClr>
                <a:schemeClr val="bg1"/>
              </a:buClr>
              <a:buSzPct val="100000"/>
              <a:buFont typeface="Arial" panose="020B0604020202020204" pitchFamily="34" charset="0"/>
              <a:buChar char="•"/>
            </a:pPr>
            <a:endParaRPr lang="en-US" altLang="en-US" sz="2400" dirty="0">
              <a:solidFill>
                <a:schemeClr val="bg1"/>
              </a:solidFill>
              <a:latin typeface="Arial" panose="020B0604020202020204" pitchFamily="34" charset="0"/>
              <a:cs typeface="Arial" panose="020B0604020202020204" pitchFamily="34" charset="0"/>
            </a:endParaRPr>
          </a:p>
          <a:p>
            <a:pPr>
              <a:spcBef>
                <a:spcPct val="0"/>
              </a:spcBef>
              <a:buClr>
                <a:schemeClr val="bg1"/>
              </a:buClr>
              <a:buSzPct val="100000"/>
            </a:pPr>
            <a:r>
              <a:rPr lang="en-US" altLang="en-US" sz="2400" dirty="0">
                <a:solidFill>
                  <a:schemeClr val="bg1"/>
                </a:solidFill>
                <a:latin typeface="Arial" panose="020B0604020202020204" pitchFamily="34" charset="0"/>
                <a:cs typeface="Arial" panose="020B0604020202020204" pitchFamily="34" charset="0"/>
              </a:rPr>
              <a:t>Participating in development of group programming</a:t>
            </a:r>
          </a:p>
          <a:p>
            <a:pPr lvl="1">
              <a:spcBef>
                <a:spcPct val="0"/>
              </a:spcBef>
              <a:buFont typeface="Arial" panose="020B0604020202020204" pitchFamily="34" charset="0"/>
              <a:buChar char="•"/>
            </a:pPr>
            <a:endParaRPr lang="en-US" altLang="en-US" sz="2400" dirty="0">
              <a:solidFill>
                <a:schemeClr val="bg1"/>
              </a:solidFill>
              <a:latin typeface="Arial" panose="020B0604020202020204" pitchFamily="34" charset="0"/>
              <a:cs typeface="Arial" panose="020B0604020202020204" pitchFamily="34" charset="0"/>
            </a:endParaRPr>
          </a:p>
          <a:p>
            <a:pPr>
              <a:spcBef>
                <a:spcPct val="0"/>
              </a:spcBef>
              <a:buClr>
                <a:schemeClr val="bg1"/>
              </a:buClr>
              <a:buSzPct val="100000"/>
            </a:pPr>
            <a:r>
              <a:rPr lang="en-US" altLang="en-US" sz="2400" dirty="0">
                <a:solidFill>
                  <a:schemeClr val="bg1"/>
                </a:solidFill>
                <a:latin typeface="Arial" panose="020B0604020202020204" pitchFamily="34" charset="0"/>
                <a:cs typeface="Arial" panose="020B0604020202020204" pitchFamily="34" charset="0"/>
              </a:rPr>
              <a:t>Restraint/ Seclusion Prevention measures and episodes</a:t>
            </a:r>
          </a:p>
          <a:p>
            <a:endParaRPr lang="en-US" sz="1300" dirty="0"/>
          </a:p>
        </p:txBody>
      </p:sp>
      <p:pic>
        <p:nvPicPr>
          <p:cNvPr id="9" name="Content Placeholder 8">
            <a:extLst>
              <a:ext uri="{FF2B5EF4-FFF2-40B4-BE49-F238E27FC236}">
                <a16:creationId xmlns:a16="http://schemas.microsoft.com/office/drawing/2014/main" id="{1FE14E27-0E7A-43F6-85F8-BFEC42F4BB3A}"/>
              </a:ext>
            </a:extLst>
          </p:cNvPr>
          <p:cNvPicPr>
            <a:picLocks noGrp="1" noChangeAspect="1"/>
          </p:cNvPicPr>
          <p:nvPr>
            <p:ph sz="half"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2333" y="930776"/>
            <a:ext cx="5047290" cy="2319515"/>
          </a:xfrm>
          <a:prstGeom prst="rect">
            <a:avLst/>
          </a:prstGeom>
          <a:scene3d>
            <a:camera prst="orthographicFront"/>
            <a:lightRig rig="threePt" dir="t"/>
          </a:scene3d>
          <a:sp3d>
            <a:bevelT w="165100" prst="coolSlant"/>
          </a:sp3d>
        </p:spPr>
      </p:pic>
      <p:sp>
        <p:nvSpPr>
          <p:cNvPr id="26626" name="Slide Number Placeholder 3"/>
          <p:cNvSpPr>
            <a:spLocks noGrp="1"/>
          </p:cNvSpPr>
          <p:nvPr>
            <p:ph type="sldNum" sz="quarter" idx="12"/>
          </p:nvPr>
        </p:nvSpPr>
        <p:spPr>
          <a:xfrm>
            <a:off x="11292840" y="61722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pPr>
            <a:fld id="{E921CB92-EA81-4B1C-BC67-949C6C8AEEB8}" type="slidenum">
              <a:rPr lang="en-US" altLang="en-US" sz="3600">
                <a:solidFill>
                  <a:schemeClr val="bg1"/>
                </a:solidFill>
                <a:latin typeface="+mn-lt"/>
              </a:rPr>
              <a:pPr eaLnBrk="1" hangingPunct="1">
                <a:lnSpc>
                  <a:spcPct val="90000"/>
                </a:lnSpc>
                <a:spcBef>
                  <a:spcPct val="0"/>
                </a:spcBef>
                <a:spcAft>
                  <a:spcPts val="600"/>
                </a:spcAft>
                <a:buNone/>
              </a:pPr>
              <a:t>20</a:t>
            </a:fld>
            <a:endParaRPr lang="en-US" altLang="en-US" sz="3600" dirty="0">
              <a:solidFill>
                <a:schemeClr val="bg1"/>
              </a:solidFill>
              <a:latin typeface="+mn-lt"/>
            </a:endParaRPr>
          </a:p>
        </p:txBody>
      </p:sp>
      <p:sp>
        <p:nvSpPr>
          <p:cNvPr id="26627" name="Rectangle 4"/>
          <p:cNvSpPr>
            <a:spLocks noChangeArrowheads="1"/>
          </p:cNvSpPr>
          <p:nvPr/>
        </p:nvSpPr>
        <p:spPr bwMode="auto">
          <a:xfrm>
            <a:off x="1981200" y="274638"/>
            <a:ext cx="31178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4400" b="1" dirty="0">
              <a:solidFill>
                <a:schemeClr val="tx2"/>
              </a:solidFill>
            </a:endParaRPr>
          </a:p>
        </p:txBody>
      </p:sp>
      <p:sp>
        <p:nvSpPr>
          <p:cNvPr id="26628" name="Rectangle 5"/>
          <p:cNvSpPr>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533400" y="33397"/>
            <a:ext cx="10058400" cy="1012825"/>
          </a:xfrm>
        </p:spPr>
        <p:txBody>
          <a:bodyPr>
            <a:noAutofit/>
          </a:bodyPr>
          <a:lstStyle/>
          <a:p>
            <a:pPr algn="ctr" eaLnBrk="1" hangingPunct="1"/>
            <a:r>
              <a:rPr lang="en-US" altLang="en-US" sz="3200" b="1" dirty="0">
                <a:latin typeface="Arial" panose="020B0604020202020204" pitchFamily="34" charset="0"/>
                <a:cs typeface="Arial" panose="020B0604020202020204" pitchFamily="34" charset="0"/>
              </a:rPr>
              <a:t>Debriefing</a:t>
            </a: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After a Restraint or Seclusion Episode (R/S)</a:t>
            </a:r>
          </a:p>
        </p:txBody>
      </p:sp>
      <p:sp>
        <p:nvSpPr>
          <p:cNvPr id="27652" name="Rectangle 3"/>
          <p:cNvSpPr>
            <a:spLocks noGrp="1" noChangeArrowheads="1"/>
          </p:cNvSpPr>
          <p:nvPr>
            <p:ph idx="1"/>
          </p:nvPr>
        </p:nvSpPr>
        <p:spPr>
          <a:xfrm>
            <a:off x="304800" y="1296140"/>
            <a:ext cx="5562600" cy="5104660"/>
          </a:xfrm>
        </p:spPr>
        <p:txBody>
          <a:bodyPr>
            <a:noAutofit/>
          </a:bodyPr>
          <a:lstStyle/>
          <a:p>
            <a:pPr eaLnBrk="1" hangingPunct="1"/>
            <a:r>
              <a:rPr lang="en-US" altLang="en-US" sz="2400" dirty="0">
                <a:latin typeface="Arial" panose="020B0604020202020204" pitchFamily="34" charset="0"/>
                <a:cs typeface="Arial" panose="020B0604020202020204" pitchFamily="34" charset="0"/>
              </a:rPr>
              <a:t>The HRO is required to review every patient debriefing after a R/S, in a timely manner.</a:t>
            </a:r>
          </a:p>
          <a:p>
            <a:pPr marL="0" indent="0">
              <a:buNone/>
            </a:pP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The HRO may be a supportive presence to the patient (and treatment team) during the process.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Any identified Rights violations require prompt follow up by HRO by meeting with the person, guardian, or authorized family member.</a:t>
            </a:r>
          </a:p>
          <a:p>
            <a:pPr eaLnBrk="1" hangingPunct="1">
              <a:buFontTx/>
              <a:buNone/>
            </a:pPr>
            <a:endParaRPr lang="en-US" altLang="en-US" sz="2400" dirty="0">
              <a:latin typeface="Arial" panose="020B0604020202020204" pitchFamily="34" charset="0"/>
              <a:cs typeface="Arial" panose="020B0604020202020204" pitchFamily="34" charset="0"/>
            </a:endParaRPr>
          </a:p>
        </p:txBody>
      </p:sp>
      <p:pic>
        <p:nvPicPr>
          <p:cNvPr id="27653" name="Picture 17" descr="MP900438680[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3157" y="2028815"/>
            <a:ext cx="5209989" cy="28003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Slide Number Placeholder 5"/>
          <p:cNvSpPr>
            <a:spLocks noGrp="1"/>
          </p:cNvSpPr>
          <p:nvPr>
            <p:ph type="sldNum" sz="quarter" idx="12"/>
          </p:nvPr>
        </p:nvSpPr>
        <p:spPr>
          <a:xfrm>
            <a:off x="11292840" y="6172200"/>
            <a:ext cx="914400" cy="593725"/>
          </a:xfrm>
        </p:spPr>
        <p:txBody>
          <a:bodyP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00A20A24-3FA7-4842-B969-DC1CF45F151D}" type="slidenum">
              <a:rPr lang="en-US" altLang="en-US">
                <a:solidFill>
                  <a:schemeClr val="bg1"/>
                </a:solidFill>
                <a:latin typeface="+mn-lt"/>
              </a:rPr>
              <a:pPr eaLnBrk="1" hangingPunct="1">
                <a:spcBef>
                  <a:spcPct val="0"/>
                </a:spcBef>
                <a:spcAft>
                  <a:spcPts val="600"/>
                </a:spcAft>
                <a:buNone/>
              </a:pPr>
              <a:t>21</a:t>
            </a:fld>
            <a:endParaRPr lang="en-US" altLang="en-US" dirty="0">
              <a:solidFill>
                <a:schemeClr val="bg1"/>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9" name="Rectangle 28678">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1EA122A5-ADFB-4901-BE60-2F3902FC83AA}"/>
              </a:ext>
            </a:extLst>
          </p:cNvPr>
          <p:cNvSpPr>
            <a:spLocks noGrp="1"/>
          </p:cNvSpPr>
          <p:nvPr>
            <p:ph type="title"/>
          </p:nvPr>
        </p:nvSpPr>
        <p:spPr>
          <a:xfrm>
            <a:off x="1083564" y="152400"/>
            <a:ext cx="4844452" cy="1049866"/>
          </a:xfrm>
          <a:solidFill>
            <a:schemeClr val="accent5">
              <a:lumMod val="60000"/>
              <a:lumOff val="40000"/>
            </a:schemeClr>
          </a:solidFill>
        </p:spPr>
        <p:txBody>
          <a:bodyPr vert="horz" lIns="91440" tIns="45720" rIns="91440" bIns="45720" rtlCol="0" anchor="b">
            <a:normAutofit/>
          </a:bodyPr>
          <a:lstStyle/>
          <a:p>
            <a:pPr algn="ctr"/>
            <a:r>
              <a:rPr lang="en-US" altLang="en-US" sz="3400" dirty="0"/>
              <a:t>If it isn’t documented... </a:t>
            </a:r>
            <a:br>
              <a:rPr lang="en-US" altLang="en-US" sz="3400" dirty="0"/>
            </a:br>
            <a:r>
              <a:rPr lang="en-US" altLang="en-US" sz="3400" dirty="0"/>
              <a:t>It didn’t happen!</a:t>
            </a:r>
            <a:endParaRPr lang="en-US" sz="3400" dirty="0"/>
          </a:p>
        </p:txBody>
      </p:sp>
      <p:sp>
        <p:nvSpPr>
          <p:cNvPr id="28681" name="Rectangle 28680">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674" name="Slide Number Placeholder 3"/>
          <p:cNvSpPr>
            <a:spLocks noGrp="1"/>
          </p:cNvSpPr>
          <p:nvPr>
            <p:ph type="sldNum" sz="quarter" idx="12"/>
          </p:nvPr>
        </p:nvSpPr>
        <p:spPr>
          <a:xfrm>
            <a:off x="-15240" y="61722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ct val="0"/>
              </a:spcBef>
              <a:spcAft>
                <a:spcPts val="600"/>
              </a:spcAft>
              <a:buFontTx/>
              <a:buNone/>
            </a:pPr>
            <a:fld id="{C2B1CEF4-88E6-42A0-BEB6-71D757B72ED2}" type="slidenum">
              <a:rPr lang="en-US" altLang="en-US" sz="3600">
                <a:solidFill>
                  <a:schemeClr val="bg1"/>
                </a:solidFill>
                <a:latin typeface="+mn-lt"/>
              </a:rPr>
              <a:pPr defTabSz="914400" eaLnBrk="1" hangingPunct="1">
                <a:lnSpc>
                  <a:spcPct val="90000"/>
                </a:lnSpc>
                <a:spcBef>
                  <a:spcPct val="0"/>
                </a:spcBef>
                <a:spcAft>
                  <a:spcPts val="600"/>
                </a:spcAft>
                <a:buFontTx/>
                <a:buNone/>
              </a:pPr>
              <a:t>22</a:t>
            </a:fld>
            <a:endParaRPr lang="en-US" altLang="en-US" sz="3600" dirty="0">
              <a:solidFill>
                <a:schemeClr val="bg1"/>
              </a:solidFill>
              <a:latin typeface="+mn-lt"/>
            </a:endParaRPr>
          </a:p>
        </p:txBody>
      </p:sp>
      <p:sp>
        <p:nvSpPr>
          <p:cNvPr id="6" name="Content Placeholder 5">
            <a:extLst>
              <a:ext uri="{FF2B5EF4-FFF2-40B4-BE49-F238E27FC236}">
                <a16:creationId xmlns:a16="http://schemas.microsoft.com/office/drawing/2014/main" id="{1131F78F-E225-49FC-A603-4C2CC25DF7C7}"/>
              </a:ext>
            </a:extLst>
          </p:cNvPr>
          <p:cNvSpPr>
            <a:spLocks noGrp="1"/>
          </p:cNvSpPr>
          <p:nvPr>
            <p:ph sz="half" idx="1"/>
          </p:nvPr>
        </p:nvSpPr>
        <p:spPr>
          <a:xfrm>
            <a:off x="1083564" y="1371600"/>
            <a:ext cx="4844452" cy="5165725"/>
          </a:xfrm>
          <a:solidFill>
            <a:schemeClr val="accent6">
              <a:lumMod val="20000"/>
              <a:lumOff val="80000"/>
            </a:schemeClr>
          </a:solidFill>
        </p:spPr>
        <p:txBody>
          <a:bodyPr vert="horz" lIns="91440" tIns="45720" rIns="91440" bIns="45720" rtlCol="0">
            <a:normAutofit fontScale="25000" lnSpcReduction="20000"/>
          </a:bodyPr>
          <a:lstStyle/>
          <a:p>
            <a:pPr>
              <a:buFontTx/>
              <a:buNone/>
            </a:pPr>
            <a:r>
              <a:rPr lang="en-US" altLang="en-US" sz="6400" dirty="0">
                <a:latin typeface="Arial" panose="020B0604020202020204" pitchFamily="34" charset="0"/>
                <a:cs typeface="Arial" panose="020B0604020202020204" pitchFamily="34" charset="0"/>
              </a:rPr>
              <a:t>A log of all complaints and accompanying</a:t>
            </a:r>
          </a:p>
          <a:p>
            <a:pPr>
              <a:buFontTx/>
              <a:buNone/>
            </a:pPr>
            <a:r>
              <a:rPr lang="en-US" altLang="en-US" sz="6400" dirty="0">
                <a:latin typeface="Arial" panose="020B0604020202020204" pitchFamily="34" charset="0"/>
                <a:cs typeface="Arial" panose="020B0604020202020204" pitchFamily="34" charset="0"/>
              </a:rPr>
              <a:t>documentation should be kept for all</a:t>
            </a:r>
          </a:p>
          <a:p>
            <a:pPr>
              <a:buFontTx/>
              <a:buNone/>
            </a:pPr>
            <a:r>
              <a:rPr lang="en-US" altLang="en-US" sz="6400" dirty="0">
                <a:latin typeface="Arial" panose="020B0604020202020204" pitchFamily="34" charset="0"/>
                <a:cs typeface="Arial" panose="020B0604020202020204" pitchFamily="34" charset="0"/>
              </a:rPr>
              <a:t>complaints filed.  </a:t>
            </a:r>
          </a:p>
          <a:p>
            <a:pPr>
              <a:buFontTx/>
              <a:buNone/>
            </a:pPr>
            <a:endParaRPr lang="en-US" altLang="en-US" sz="4800" dirty="0">
              <a:latin typeface="Arial" panose="020B0604020202020204" pitchFamily="34" charset="0"/>
              <a:cs typeface="Arial" panose="020B0604020202020204" pitchFamily="34" charset="0"/>
            </a:endParaRPr>
          </a:p>
          <a:p>
            <a:pPr>
              <a:buFontTx/>
              <a:buNone/>
            </a:pPr>
            <a:r>
              <a:rPr lang="en-US" altLang="en-US" sz="6400" dirty="0">
                <a:latin typeface="Arial" panose="020B0604020202020204" pitchFamily="34" charset="0"/>
                <a:cs typeface="Arial" panose="020B0604020202020204" pitchFamily="34" charset="0"/>
              </a:rPr>
              <a:t>Complaints </a:t>
            </a:r>
            <a:r>
              <a:rPr lang="en-US" altLang="en-US" sz="6400" b="1" dirty="0">
                <a:latin typeface="Arial" panose="020B0604020202020204" pitchFamily="34" charset="0"/>
                <a:cs typeface="Arial" panose="020B0604020202020204" pitchFamily="34" charset="0"/>
              </a:rPr>
              <a:t>DO NOT </a:t>
            </a:r>
            <a:r>
              <a:rPr lang="en-US" altLang="en-US" sz="6400" dirty="0">
                <a:latin typeface="Arial" panose="020B0604020202020204" pitchFamily="34" charset="0"/>
                <a:cs typeface="Arial" panose="020B0604020202020204" pitchFamily="34" charset="0"/>
              </a:rPr>
              <a:t>have to be</a:t>
            </a:r>
          </a:p>
          <a:p>
            <a:pPr>
              <a:buFontTx/>
              <a:buNone/>
            </a:pPr>
            <a:r>
              <a:rPr lang="en-US" altLang="en-US" sz="6400" dirty="0">
                <a:latin typeface="Arial" panose="020B0604020202020204" pitchFamily="34" charset="0"/>
                <a:cs typeface="Arial" panose="020B0604020202020204" pitchFamily="34" charset="0"/>
              </a:rPr>
              <a:t>written - a verbal complaint needs to be</a:t>
            </a:r>
          </a:p>
          <a:p>
            <a:pPr>
              <a:buFontTx/>
              <a:buNone/>
            </a:pPr>
            <a:r>
              <a:rPr lang="en-US" altLang="en-US" sz="6400" dirty="0">
                <a:latin typeface="Arial" panose="020B0604020202020204" pitchFamily="34" charset="0"/>
                <a:cs typeface="Arial" panose="020B0604020202020204" pitchFamily="34" charset="0"/>
              </a:rPr>
              <a:t>addressed with the same attention and</a:t>
            </a:r>
          </a:p>
          <a:p>
            <a:pPr>
              <a:buFontTx/>
              <a:buNone/>
            </a:pPr>
            <a:r>
              <a:rPr lang="en-US" altLang="en-US" sz="6400" dirty="0">
                <a:latin typeface="Arial" panose="020B0604020202020204" pitchFamily="34" charset="0"/>
                <a:cs typeface="Arial" panose="020B0604020202020204" pitchFamily="34" charset="0"/>
              </a:rPr>
              <a:t>process.</a:t>
            </a:r>
          </a:p>
          <a:p>
            <a:pPr>
              <a:buFontTx/>
              <a:buNone/>
            </a:pPr>
            <a:endParaRPr lang="en-US" altLang="en-US" sz="4800" dirty="0">
              <a:latin typeface="Arial" panose="020B0604020202020204" pitchFamily="34" charset="0"/>
              <a:cs typeface="Arial" panose="020B0604020202020204" pitchFamily="34" charset="0"/>
            </a:endParaRPr>
          </a:p>
          <a:p>
            <a:pPr>
              <a:buFontTx/>
              <a:buNone/>
            </a:pPr>
            <a:r>
              <a:rPr lang="en-US" altLang="en-US" sz="6400" dirty="0">
                <a:latin typeface="Arial" panose="020B0604020202020204" pitchFamily="34" charset="0"/>
                <a:cs typeface="Arial" panose="020B0604020202020204" pitchFamily="34" charset="0"/>
              </a:rPr>
              <a:t>This log should hold information regarding</a:t>
            </a:r>
          </a:p>
          <a:p>
            <a:pPr>
              <a:buFontTx/>
              <a:buNone/>
            </a:pPr>
            <a:r>
              <a:rPr lang="en-US" altLang="en-US" sz="6400" dirty="0">
                <a:latin typeface="Arial" panose="020B0604020202020204" pitchFamily="34" charset="0"/>
                <a:cs typeface="Arial" panose="020B0604020202020204" pitchFamily="34" charset="0"/>
              </a:rPr>
              <a:t>the patient’s name, nature of complaint,</a:t>
            </a:r>
          </a:p>
          <a:p>
            <a:pPr>
              <a:buFontTx/>
              <a:buNone/>
            </a:pPr>
            <a:r>
              <a:rPr lang="en-US" altLang="en-US" sz="6400" dirty="0">
                <a:latin typeface="Arial" panose="020B0604020202020204" pitchFamily="34" charset="0"/>
                <a:cs typeface="Arial" panose="020B0604020202020204" pitchFamily="34" charset="0"/>
              </a:rPr>
              <a:t>resolution, the patient’s understanding of</a:t>
            </a:r>
          </a:p>
          <a:p>
            <a:pPr>
              <a:buFontTx/>
              <a:buNone/>
            </a:pPr>
            <a:r>
              <a:rPr lang="en-US" altLang="en-US" sz="6400" dirty="0">
                <a:latin typeface="Arial" panose="020B0604020202020204" pitchFamily="34" charset="0"/>
                <a:cs typeface="Arial" panose="020B0604020202020204" pitchFamily="34" charset="0"/>
              </a:rPr>
              <a:t>the resolution, and if appeal rights were </a:t>
            </a:r>
          </a:p>
          <a:p>
            <a:pPr>
              <a:buFontTx/>
              <a:buNone/>
            </a:pPr>
            <a:r>
              <a:rPr lang="en-US" altLang="en-US" sz="6400" dirty="0">
                <a:latin typeface="Arial" panose="020B0604020202020204" pitchFamily="34" charset="0"/>
                <a:cs typeface="Arial" panose="020B0604020202020204" pitchFamily="34" charset="0"/>
              </a:rPr>
              <a:t>offered.   </a:t>
            </a:r>
          </a:p>
          <a:p>
            <a:endParaRPr lang="en-US" sz="500" dirty="0"/>
          </a:p>
        </p:txBody>
      </p:sp>
      <p:pic>
        <p:nvPicPr>
          <p:cNvPr id="3" name="Picture 2">
            <a:extLst>
              <a:ext uri="{FF2B5EF4-FFF2-40B4-BE49-F238E27FC236}">
                <a16:creationId xmlns:a16="http://schemas.microsoft.com/office/drawing/2014/main" id="{22B36454-BF49-42A5-BFC6-E1510FA5F74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875" r="21802" b="-1"/>
          <a:stretch/>
        </p:blipFill>
        <p:spPr>
          <a:xfrm>
            <a:off x="6097181" y="10"/>
            <a:ext cx="6094819" cy="68579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bg1"/>
            </a:gs>
            <a:gs pos="21000">
              <a:srgbClr val="0EDE99"/>
            </a:gs>
            <a:gs pos="25000">
              <a:srgbClr val="46DCF0"/>
            </a:gs>
            <a:gs pos="93000">
              <a:schemeClr val="accent5">
                <a:hueOff val="1628513"/>
                <a:satOff val="5598"/>
                <a:lumOff val="-26863"/>
                <a:alphaOff val="0"/>
                <a:shade val="94000"/>
                <a:satMod val="135000"/>
              </a:schemeClr>
            </a:gs>
          </a:gsLst>
          <a:lin ang="2700000" scaled="1"/>
          <a:tileRect/>
        </a:grad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3FFF120-BFA1-E008-E848-73CED9670A8C}"/>
              </a:ext>
            </a:extLst>
          </p:cNvPr>
          <p:cNvGraphicFramePr>
            <a:graphicFrameLocks noGrp="1"/>
          </p:cNvGraphicFramePr>
          <p:nvPr>
            <p:ph idx="1"/>
            <p:extLst>
              <p:ext uri="{D42A27DB-BD31-4B8C-83A1-F6EECF244321}">
                <p14:modId xmlns:p14="http://schemas.microsoft.com/office/powerpoint/2010/main" val="3312492682"/>
              </p:ext>
            </p:extLst>
          </p:nvPr>
        </p:nvGraphicFramePr>
        <p:xfrm>
          <a:off x="1295400" y="1524000"/>
          <a:ext cx="9791700" cy="5462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a:extLst>
              <a:ext uri="{FF2B5EF4-FFF2-40B4-BE49-F238E27FC236}">
                <a16:creationId xmlns:a16="http://schemas.microsoft.com/office/drawing/2014/main" id="{3816009D-36D8-414C-A7A2-5B5579532E5A}"/>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489" r="6699" b="1"/>
          <a:stretch/>
        </p:blipFill>
        <p:spPr>
          <a:xfrm rot="19868653">
            <a:off x="-834248" y="230367"/>
            <a:ext cx="5597056" cy="2087930"/>
          </a:xfrm>
          <a:prstGeom prst="rect">
            <a:avLst/>
          </a:prstGeom>
        </p:spPr>
      </p:pic>
      <p:sp>
        <p:nvSpPr>
          <p:cNvPr id="29698"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2DAE749F-6EFC-4037-96B2-97B1095E959F}" type="slidenum">
              <a:rPr lang="en-US" altLang="en-US" sz="3600" smtClean="0">
                <a:solidFill>
                  <a:schemeClr val="bg1"/>
                </a:solidFill>
                <a:latin typeface="+mn-lt"/>
              </a:rPr>
              <a:pPr eaLnBrk="1" hangingPunct="1">
                <a:spcBef>
                  <a:spcPct val="0"/>
                </a:spcBef>
                <a:spcAft>
                  <a:spcPts val="600"/>
                </a:spcAft>
                <a:buNone/>
              </a:pPr>
              <a:t>23</a:t>
            </a:fld>
            <a:endParaRPr lang="en-US" altLang="en-US" sz="3600" dirty="0">
              <a:solidFill>
                <a:schemeClr val="bg1"/>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4" name="Picture 4" descr="MP900438671[1]"/>
          <p:cNvPicPr>
            <a:picLocks noChangeAspect="1" noChangeArrowheads="1"/>
          </p:cNvPicPr>
          <p:nvPr/>
        </p:nvPicPr>
        <p:blipFill rotWithShape="1">
          <a:blip r:embed="rId3">
            <a:extLst>
              <a:ext uri="{28A0092B-C50C-407E-A947-70E740481C1C}">
                <a14:useLocalDpi xmlns:a14="http://schemas.microsoft.com/office/drawing/2010/main" val="0"/>
              </a:ext>
            </a:extLst>
          </a:blip>
          <a:srcRect l="19091" t="9091"/>
          <a:stretch/>
        </p:blipFill>
        <p:spPr bwMode="auto">
          <a:xfrm>
            <a:off x="1524020" y="10"/>
            <a:ext cx="9143980" cy="6857990"/>
          </a:xfrm>
          <a:prstGeom prst="rect">
            <a:avLst/>
          </a:prstGeom>
          <a:solidFill>
            <a:schemeClr val="bg1"/>
          </a:solidFill>
        </p:spPr>
      </p:pic>
      <p:sp>
        <p:nvSpPr>
          <p:cNvPr id="30723" name="Rectangle 3"/>
          <p:cNvSpPr>
            <a:spLocks noGrp="1" noChangeArrowheads="1"/>
          </p:cNvSpPr>
          <p:nvPr>
            <p:ph idx="1"/>
          </p:nvPr>
        </p:nvSpPr>
        <p:spPr>
          <a:xfrm>
            <a:off x="7391400" y="152401"/>
            <a:ext cx="3124200" cy="6461124"/>
          </a:xfrm>
          <a:custGeom>
            <a:avLst/>
            <a:gdLst>
              <a:gd name="connsiteX0" fmla="*/ 0 w 3124200"/>
              <a:gd name="connsiteY0" fmla="*/ 0 h 6461124"/>
              <a:gd name="connsiteX1" fmla="*/ 489458 w 3124200"/>
              <a:gd name="connsiteY1" fmla="*/ 0 h 6461124"/>
              <a:gd name="connsiteX2" fmla="*/ 1041400 w 3124200"/>
              <a:gd name="connsiteY2" fmla="*/ 0 h 6461124"/>
              <a:gd name="connsiteX3" fmla="*/ 1499616 w 3124200"/>
              <a:gd name="connsiteY3" fmla="*/ 0 h 6461124"/>
              <a:gd name="connsiteX4" fmla="*/ 2020316 w 3124200"/>
              <a:gd name="connsiteY4" fmla="*/ 0 h 6461124"/>
              <a:gd name="connsiteX5" fmla="*/ 2572258 w 3124200"/>
              <a:gd name="connsiteY5" fmla="*/ 0 h 6461124"/>
              <a:gd name="connsiteX6" fmla="*/ 3124200 w 3124200"/>
              <a:gd name="connsiteY6" fmla="*/ 0 h 6461124"/>
              <a:gd name="connsiteX7" fmla="*/ 3124200 w 3124200"/>
              <a:gd name="connsiteY7" fmla="*/ 393541 h 6461124"/>
              <a:gd name="connsiteX8" fmla="*/ 3124200 w 3124200"/>
              <a:gd name="connsiteY8" fmla="*/ 980916 h 6461124"/>
              <a:gd name="connsiteX9" fmla="*/ 3124200 w 3124200"/>
              <a:gd name="connsiteY9" fmla="*/ 1697513 h 6461124"/>
              <a:gd name="connsiteX10" fmla="*/ 3124200 w 3124200"/>
              <a:gd name="connsiteY10" fmla="*/ 2349500 h 6461124"/>
              <a:gd name="connsiteX11" fmla="*/ 3124200 w 3124200"/>
              <a:gd name="connsiteY11" fmla="*/ 2872263 h 6461124"/>
              <a:gd name="connsiteX12" fmla="*/ 3124200 w 3124200"/>
              <a:gd name="connsiteY12" fmla="*/ 3524249 h 6461124"/>
              <a:gd name="connsiteX13" fmla="*/ 3124200 w 3124200"/>
              <a:gd name="connsiteY13" fmla="*/ 3982402 h 6461124"/>
              <a:gd name="connsiteX14" fmla="*/ 3124200 w 3124200"/>
              <a:gd name="connsiteY14" fmla="*/ 4569777 h 6461124"/>
              <a:gd name="connsiteX15" fmla="*/ 3124200 w 3124200"/>
              <a:gd name="connsiteY15" fmla="*/ 4963318 h 6461124"/>
              <a:gd name="connsiteX16" fmla="*/ 3124200 w 3124200"/>
              <a:gd name="connsiteY16" fmla="*/ 5679915 h 6461124"/>
              <a:gd name="connsiteX17" fmla="*/ 3124200 w 3124200"/>
              <a:gd name="connsiteY17" fmla="*/ 6461124 h 6461124"/>
              <a:gd name="connsiteX18" fmla="*/ 2541016 w 3124200"/>
              <a:gd name="connsiteY18" fmla="*/ 6461124 h 6461124"/>
              <a:gd name="connsiteX19" fmla="*/ 1989074 w 3124200"/>
              <a:gd name="connsiteY19" fmla="*/ 6461124 h 6461124"/>
              <a:gd name="connsiteX20" fmla="*/ 1530858 w 3124200"/>
              <a:gd name="connsiteY20" fmla="*/ 6461124 h 6461124"/>
              <a:gd name="connsiteX21" fmla="*/ 947674 w 3124200"/>
              <a:gd name="connsiteY21" fmla="*/ 6461124 h 6461124"/>
              <a:gd name="connsiteX22" fmla="*/ 0 w 3124200"/>
              <a:gd name="connsiteY22" fmla="*/ 6461124 h 6461124"/>
              <a:gd name="connsiteX23" fmla="*/ 0 w 3124200"/>
              <a:gd name="connsiteY23" fmla="*/ 6067583 h 6461124"/>
              <a:gd name="connsiteX24" fmla="*/ 0 w 3124200"/>
              <a:gd name="connsiteY24" fmla="*/ 5415597 h 6461124"/>
              <a:gd name="connsiteX25" fmla="*/ 0 w 3124200"/>
              <a:gd name="connsiteY25" fmla="*/ 5022055 h 6461124"/>
              <a:gd name="connsiteX26" fmla="*/ 0 w 3124200"/>
              <a:gd name="connsiteY26" fmla="*/ 4434681 h 6461124"/>
              <a:gd name="connsiteX27" fmla="*/ 0 w 3124200"/>
              <a:gd name="connsiteY27" fmla="*/ 3718083 h 6461124"/>
              <a:gd name="connsiteX28" fmla="*/ 0 w 3124200"/>
              <a:gd name="connsiteY28" fmla="*/ 3001486 h 6461124"/>
              <a:gd name="connsiteX29" fmla="*/ 0 w 3124200"/>
              <a:gd name="connsiteY29" fmla="*/ 2349500 h 6461124"/>
              <a:gd name="connsiteX30" fmla="*/ 0 w 3124200"/>
              <a:gd name="connsiteY30" fmla="*/ 1826736 h 6461124"/>
              <a:gd name="connsiteX31" fmla="*/ 0 w 3124200"/>
              <a:gd name="connsiteY31" fmla="*/ 1433195 h 6461124"/>
              <a:gd name="connsiteX32" fmla="*/ 0 w 3124200"/>
              <a:gd name="connsiteY32" fmla="*/ 910431 h 6461124"/>
              <a:gd name="connsiteX33" fmla="*/ 0 w 3124200"/>
              <a:gd name="connsiteY33" fmla="*/ 0 h 646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24200" h="6461124" fill="none" extrusionOk="0">
                <a:moveTo>
                  <a:pt x="0" y="0"/>
                </a:moveTo>
                <a:cubicBezTo>
                  <a:pt x="187023" y="-21788"/>
                  <a:pt x="246876" y="55288"/>
                  <a:pt x="489458" y="0"/>
                </a:cubicBezTo>
                <a:cubicBezTo>
                  <a:pt x="732040" y="-55288"/>
                  <a:pt x="797333" y="27278"/>
                  <a:pt x="1041400" y="0"/>
                </a:cubicBezTo>
                <a:cubicBezTo>
                  <a:pt x="1285467" y="-27278"/>
                  <a:pt x="1344778" y="50302"/>
                  <a:pt x="1499616" y="0"/>
                </a:cubicBezTo>
                <a:cubicBezTo>
                  <a:pt x="1654454" y="-50302"/>
                  <a:pt x="1788458" y="9602"/>
                  <a:pt x="2020316" y="0"/>
                </a:cubicBezTo>
                <a:cubicBezTo>
                  <a:pt x="2252174" y="-9602"/>
                  <a:pt x="2343499" y="28874"/>
                  <a:pt x="2572258" y="0"/>
                </a:cubicBezTo>
                <a:cubicBezTo>
                  <a:pt x="2801017" y="-28874"/>
                  <a:pt x="2970919" y="27133"/>
                  <a:pt x="3124200" y="0"/>
                </a:cubicBezTo>
                <a:cubicBezTo>
                  <a:pt x="3156884" y="99021"/>
                  <a:pt x="3100721" y="288592"/>
                  <a:pt x="3124200" y="393541"/>
                </a:cubicBezTo>
                <a:cubicBezTo>
                  <a:pt x="3147679" y="498490"/>
                  <a:pt x="3089586" y="753339"/>
                  <a:pt x="3124200" y="980916"/>
                </a:cubicBezTo>
                <a:cubicBezTo>
                  <a:pt x="3158814" y="1208494"/>
                  <a:pt x="3110091" y="1495578"/>
                  <a:pt x="3124200" y="1697513"/>
                </a:cubicBezTo>
                <a:cubicBezTo>
                  <a:pt x="3138309" y="1899448"/>
                  <a:pt x="3121986" y="2088912"/>
                  <a:pt x="3124200" y="2349500"/>
                </a:cubicBezTo>
                <a:cubicBezTo>
                  <a:pt x="3126414" y="2610088"/>
                  <a:pt x="3077272" y="2651420"/>
                  <a:pt x="3124200" y="2872263"/>
                </a:cubicBezTo>
                <a:cubicBezTo>
                  <a:pt x="3171128" y="3093106"/>
                  <a:pt x="3089005" y="3241855"/>
                  <a:pt x="3124200" y="3524249"/>
                </a:cubicBezTo>
                <a:cubicBezTo>
                  <a:pt x="3159395" y="3806643"/>
                  <a:pt x="3105216" y="3836632"/>
                  <a:pt x="3124200" y="3982402"/>
                </a:cubicBezTo>
                <a:cubicBezTo>
                  <a:pt x="3143184" y="4128172"/>
                  <a:pt x="3070902" y="4302668"/>
                  <a:pt x="3124200" y="4569777"/>
                </a:cubicBezTo>
                <a:cubicBezTo>
                  <a:pt x="3177498" y="4836887"/>
                  <a:pt x="3118500" y="4795906"/>
                  <a:pt x="3124200" y="4963318"/>
                </a:cubicBezTo>
                <a:cubicBezTo>
                  <a:pt x="3129900" y="5130730"/>
                  <a:pt x="3063875" y="5531037"/>
                  <a:pt x="3124200" y="5679915"/>
                </a:cubicBezTo>
                <a:cubicBezTo>
                  <a:pt x="3184525" y="5828793"/>
                  <a:pt x="3091858" y="6197739"/>
                  <a:pt x="3124200" y="6461124"/>
                </a:cubicBezTo>
                <a:cubicBezTo>
                  <a:pt x="2887351" y="6498792"/>
                  <a:pt x="2803790" y="6447401"/>
                  <a:pt x="2541016" y="6461124"/>
                </a:cubicBezTo>
                <a:cubicBezTo>
                  <a:pt x="2278242" y="6474847"/>
                  <a:pt x="2200538" y="6409834"/>
                  <a:pt x="1989074" y="6461124"/>
                </a:cubicBezTo>
                <a:cubicBezTo>
                  <a:pt x="1777610" y="6512414"/>
                  <a:pt x="1756967" y="6460752"/>
                  <a:pt x="1530858" y="6461124"/>
                </a:cubicBezTo>
                <a:cubicBezTo>
                  <a:pt x="1304749" y="6461496"/>
                  <a:pt x="1214069" y="6435693"/>
                  <a:pt x="947674" y="6461124"/>
                </a:cubicBezTo>
                <a:cubicBezTo>
                  <a:pt x="681279" y="6486555"/>
                  <a:pt x="236970" y="6362414"/>
                  <a:pt x="0" y="6461124"/>
                </a:cubicBezTo>
                <a:cubicBezTo>
                  <a:pt x="-5898" y="6290637"/>
                  <a:pt x="22938" y="6255071"/>
                  <a:pt x="0" y="6067583"/>
                </a:cubicBezTo>
                <a:cubicBezTo>
                  <a:pt x="-22938" y="5880095"/>
                  <a:pt x="45476" y="5663430"/>
                  <a:pt x="0" y="5415597"/>
                </a:cubicBezTo>
                <a:cubicBezTo>
                  <a:pt x="-45476" y="5167764"/>
                  <a:pt x="37007" y="5172315"/>
                  <a:pt x="0" y="5022055"/>
                </a:cubicBezTo>
                <a:cubicBezTo>
                  <a:pt x="-37007" y="4871795"/>
                  <a:pt x="45529" y="4573207"/>
                  <a:pt x="0" y="4434681"/>
                </a:cubicBezTo>
                <a:cubicBezTo>
                  <a:pt x="-45529" y="4296155"/>
                  <a:pt x="2385" y="4042808"/>
                  <a:pt x="0" y="3718083"/>
                </a:cubicBezTo>
                <a:cubicBezTo>
                  <a:pt x="-2385" y="3393358"/>
                  <a:pt x="47108" y="3176088"/>
                  <a:pt x="0" y="3001486"/>
                </a:cubicBezTo>
                <a:cubicBezTo>
                  <a:pt x="-47108" y="2826884"/>
                  <a:pt x="76225" y="2504529"/>
                  <a:pt x="0" y="2349500"/>
                </a:cubicBezTo>
                <a:cubicBezTo>
                  <a:pt x="-76225" y="2194471"/>
                  <a:pt x="45174" y="1973050"/>
                  <a:pt x="0" y="1826736"/>
                </a:cubicBezTo>
                <a:cubicBezTo>
                  <a:pt x="-45174" y="1680422"/>
                  <a:pt x="16119" y="1605090"/>
                  <a:pt x="0" y="1433195"/>
                </a:cubicBezTo>
                <a:cubicBezTo>
                  <a:pt x="-16119" y="1261300"/>
                  <a:pt x="50841" y="1168534"/>
                  <a:pt x="0" y="910431"/>
                </a:cubicBezTo>
                <a:cubicBezTo>
                  <a:pt x="-50841" y="652328"/>
                  <a:pt x="45032" y="356723"/>
                  <a:pt x="0" y="0"/>
                </a:cubicBezTo>
                <a:close/>
              </a:path>
              <a:path w="3124200" h="6461124" stroke="0" extrusionOk="0">
                <a:moveTo>
                  <a:pt x="0" y="0"/>
                </a:moveTo>
                <a:cubicBezTo>
                  <a:pt x="160652" y="-18371"/>
                  <a:pt x="284735" y="12648"/>
                  <a:pt x="489458" y="0"/>
                </a:cubicBezTo>
                <a:cubicBezTo>
                  <a:pt x="694181" y="-12648"/>
                  <a:pt x="773606" y="11689"/>
                  <a:pt x="916432" y="0"/>
                </a:cubicBezTo>
                <a:cubicBezTo>
                  <a:pt x="1059258" y="-11689"/>
                  <a:pt x="1231630" y="59738"/>
                  <a:pt x="1499616" y="0"/>
                </a:cubicBezTo>
                <a:cubicBezTo>
                  <a:pt x="1767602" y="-59738"/>
                  <a:pt x="1788309" y="50"/>
                  <a:pt x="1989074" y="0"/>
                </a:cubicBezTo>
                <a:cubicBezTo>
                  <a:pt x="2189839" y="-50"/>
                  <a:pt x="2350251" y="36863"/>
                  <a:pt x="2478532" y="0"/>
                </a:cubicBezTo>
                <a:cubicBezTo>
                  <a:pt x="2606813" y="-36863"/>
                  <a:pt x="2897125" y="44826"/>
                  <a:pt x="3124200" y="0"/>
                </a:cubicBezTo>
                <a:cubicBezTo>
                  <a:pt x="3165552" y="176402"/>
                  <a:pt x="3096816" y="324321"/>
                  <a:pt x="3124200" y="458152"/>
                </a:cubicBezTo>
                <a:cubicBezTo>
                  <a:pt x="3151584" y="591983"/>
                  <a:pt x="3110695" y="894058"/>
                  <a:pt x="3124200" y="1045527"/>
                </a:cubicBezTo>
                <a:cubicBezTo>
                  <a:pt x="3137705" y="1196996"/>
                  <a:pt x="3084267" y="1405266"/>
                  <a:pt x="3124200" y="1503680"/>
                </a:cubicBezTo>
                <a:cubicBezTo>
                  <a:pt x="3164133" y="1602094"/>
                  <a:pt x="3119857" y="1854846"/>
                  <a:pt x="3124200" y="1961832"/>
                </a:cubicBezTo>
                <a:cubicBezTo>
                  <a:pt x="3128543" y="2068818"/>
                  <a:pt x="3116679" y="2396266"/>
                  <a:pt x="3124200" y="2549207"/>
                </a:cubicBezTo>
                <a:cubicBezTo>
                  <a:pt x="3131721" y="2702149"/>
                  <a:pt x="3050242" y="2984895"/>
                  <a:pt x="3124200" y="3201193"/>
                </a:cubicBezTo>
                <a:cubicBezTo>
                  <a:pt x="3198158" y="3417491"/>
                  <a:pt x="3094498" y="3482815"/>
                  <a:pt x="3124200" y="3594734"/>
                </a:cubicBezTo>
                <a:cubicBezTo>
                  <a:pt x="3153902" y="3706653"/>
                  <a:pt x="3086431" y="3996047"/>
                  <a:pt x="3124200" y="4182109"/>
                </a:cubicBezTo>
                <a:cubicBezTo>
                  <a:pt x="3161969" y="4368172"/>
                  <a:pt x="3080918" y="4517503"/>
                  <a:pt x="3124200" y="4769484"/>
                </a:cubicBezTo>
                <a:cubicBezTo>
                  <a:pt x="3167482" y="5021466"/>
                  <a:pt x="3071166" y="5234525"/>
                  <a:pt x="3124200" y="5356859"/>
                </a:cubicBezTo>
                <a:cubicBezTo>
                  <a:pt x="3177234" y="5479194"/>
                  <a:pt x="3004107" y="6098956"/>
                  <a:pt x="3124200" y="6461124"/>
                </a:cubicBezTo>
                <a:cubicBezTo>
                  <a:pt x="2872421" y="6513242"/>
                  <a:pt x="2718070" y="6398519"/>
                  <a:pt x="2572258" y="6461124"/>
                </a:cubicBezTo>
                <a:cubicBezTo>
                  <a:pt x="2426446" y="6523729"/>
                  <a:pt x="2231645" y="6449166"/>
                  <a:pt x="2145284" y="6461124"/>
                </a:cubicBezTo>
                <a:cubicBezTo>
                  <a:pt x="2058923" y="6473082"/>
                  <a:pt x="1899310" y="6457846"/>
                  <a:pt x="1687068" y="6461124"/>
                </a:cubicBezTo>
                <a:cubicBezTo>
                  <a:pt x="1474826" y="6464402"/>
                  <a:pt x="1326170" y="6444465"/>
                  <a:pt x="1103884" y="6461124"/>
                </a:cubicBezTo>
                <a:cubicBezTo>
                  <a:pt x="881598" y="6477783"/>
                  <a:pt x="830850" y="6401713"/>
                  <a:pt x="583184" y="6461124"/>
                </a:cubicBezTo>
                <a:cubicBezTo>
                  <a:pt x="335518" y="6520535"/>
                  <a:pt x="203668" y="6410819"/>
                  <a:pt x="0" y="6461124"/>
                </a:cubicBezTo>
                <a:cubicBezTo>
                  <a:pt x="-67081" y="6260492"/>
                  <a:pt x="14637" y="6040224"/>
                  <a:pt x="0" y="5873749"/>
                </a:cubicBezTo>
                <a:cubicBezTo>
                  <a:pt x="-14637" y="5707274"/>
                  <a:pt x="32740" y="5657114"/>
                  <a:pt x="0" y="5480208"/>
                </a:cubicBezTo>
                <a:cubicBezTo>
                  <a:pt x="-32740" y="5303302"/>
                  <a:pt x="4113" y="5247488"/>
                  <a:pt x="0" y="5086667"/>
                </a:cubicBezTo>
                <a:cubicBezTo>
                  <a:pt x="-4113" y="4925846"/>
                  <a:pt x="8096" y="4658647"/>
                  <a:pt x="0" y="4434681"/>
                </a:cubicBezTo>
                <a:cubicBezTo>
                  <a:pt x="-8096" y="4210715"/>
                  <a:pt x="51292" y="4120727"/>
                  <a:pt x="0" y="3976528"/>
                </a:cubicBezTo>
                <a:cubicBezTo>
                  <a:pt x="-51292" y="3832329"/>
                  <a:pt x="36230" y="3524194"/>
                  <a:pt x="0" y="3259931"/>
                </a:cubicBezTo>
                <a:cubicBezTo>
                  <a:pt x="-36230" y="2995668"/>
                  <a:pt x="12982" y="2974604"/>
                  <a:pt x="0" y="2737167"/>
                </a:cubicBezTo>
                <a:cubicBezTo>
                  <a:pt x="-12982" y="2499730"/>
                  <a:pt x="26226" y="2492835"/>
                  <a:pt x="0" y="2343626"/>
                </a:cubicBezTo>
                <a:cubicBezTo>
                  <a:pt x="-26226" y="2194417"/>
                  <a:pt x="12689" y="1843634"/>
                  <a:pt x="0" y="1691640"/>
                </a:cubicBezTo>
                <a:cubicBezTo>
                  <a:pt x="-12689" y="1539646"/>
                  <a:pt x="38082" y="1336657"/>
                  <a:pt x="0" y="1233487"/>
                </a:cubicBezTo>
                <a:cubicBezTo>
                  <a:pt x="-38082" y="1130317"/>
                  <a:pt x="70684" y="730515"/>
                  <a:pt x="0" y="581501"/>
                </a:cubicBezTo>
                <a:cubicBezTo>
                  <a:pt x="-70684" y="432487"/>
                  <a:pt x="36128" y="286682"/>
                  <a:pt x="0" y="0"/>
                </a:cubicBezTo>
                <a:close/>
              </a:path>
            </a:pathLst>
          </a:custGeom>
          <a:solidFill>
            <a:schemeClr val="accent2">
              <a:lumMod val="20000"/>
              <a:lumOff val="80000"/>
              <a:alpha val="47000"/>
            </a:schemeClr>
          </a:solidFill>
          <a:ln>
            <a:solidFill>
              <a:schemeClr val="lt1">
                <a:hueOff val="0"/>
                <a:satOff val="0"/>
                <a:lumOff val="0"/>
                <a:alpha val="91000"/>
              </a:schemeClr>
            </a:solidFill>
            <a:extLst>
              <a:ext uri="{C807C97D-BFC1-408E-A445-0C87EB9F89A2}">
                <ask:lineSketchStyleProps xmlns:ask="http://schemas.microsoft.com/office/drawing/2018/sketchyshapes" sd="1219033472">
                  <ask:type>
                    <ask:lineSketchScribble/>
                  </ask:type>
                </ask:lineSketchStyleProps>
              </a:ext>
            </a:extLst>
          </a:ln>
        </p:spPr>
        <p:txBody>
          <a:bodyPr>
            <a:normAutofit/>
          </a:bodyPr>
          <a:lstStyle/>
          <a:p>
            <a:pPr eaLnBrk="1" hangingPunct="1">
              <a:buFontTx/>
              <a:buNone/>
            </a:pPr>
            <a:r>
              <a:rPr lang="en-US" altLang="en-US" sz="1600" dirty="0"/>
              <a:t>	</a:t>
            </a:r>
          </a:p>
          <a:p>
            <a:pPr eaLnBrk="1" hangingPunct="1">
              <a:buFontTx/>
              <a:buNone/>
            </a:pPr>
            <a:r>
              <a:rPr lang="en-US" altLang="en-US" sz="1600" dirty="0"/>
              <a:t>	</a:t>
            </a:r>
          </a:p>
          <a:p>
            <a:pPr eaLnBrk="1" hangingPunct="1">
              <a:buFontTx/>
              <a:buNone/>
            </a:pPr>
            <a:r>
              <a:rPr lang="en-US" altLang="en-US" sz="2000" b="1" i="1" dirty="0"/>
              <a:t>“I learned a long time</a:t>
            </a:r>
          </a:p>
          <a:p>
            <a:pPr eaLnBrk="1" hangingPunct="1">
              <a:buFontTx/>
              <a:buNone/>
            </a:pPr>
            <a:r>
              <a:rPr lang="en-US" altLang="en-US" sz="2000" b="1" i="1" dirty="0"/>
              <a:t>ago the wisest thing I</a:t>
            </a:r>
          </a:p>
          <a:p>
            <a:pPr eaLnBrk="1" hangingPunct="1">
              <a:buFontTx/>
              <a:buNone/>
            </a:pPr>
            <a:r>
              <a:rPr lang="en-US" altLang="en-US" sz="2000" b="1" i="1" dirty="0"/>
              <a:t>can do is be on my</a:t>
            </a:r>
          </a:p>
          <a:p>
            <a:pPr eaLnBrk="1" hangingPunct="1">
              <a:buFontTx/>
              <a:buNone/>
            </a:pPr>
            <a:r>
              <a:rPr lang="en-US" altLang="en-US" sz="2000" b="1" i="1" dirty="0"/>
              <a:t>own side, be an</a:t>
            </a:r>
          </a:p>
          <a:p>
            <a:pPr eaLnBrk="1" hangingPunct="1">
              <a:buFontTx/>
              <a:buNone/>
            </a:pPr>
            <a:r>
              <a:rPr lang="en-US" altLang="en-US" sz="2000" b="1" i="1" dirty="0"/>
              <a:t>advocate for myself</a:t>
            </a:r>
          </a:p>
          <a:p>
            <a:pPr eaLnBrk="1" hangingPunct="1">
              <a:buFontTx/>
              <a:buNone/>
            </a:pPr>
            <a:r>
              <a:rPr lang="en-US" altLang="en-US" sz="2000" b="1" i="1" dirty="0"/>
              <a:t>and others like me.”      </a:t>
            </a:r>
          </a:p>
          <a:p>
            <a:pPr eaLnBrk="1" hangingPunct="1">
              <a:buFontTx/>
              <a:buNone/>
            </a:pPr>
            <a:endParaRPr lang="en-US" altLang="en-US" sz="2000" b="1" i="1" dirty="0"/>
          </a:p>
          <a:p>
            <a:pPr algn="r" eaLnBrk="1" hangingPunct="1">
              <a:buFontTx/>
              <a:buNone/>
            </a:pPr>
            <a:r>
              <a:rPr lang="en-US" altLang="en-US" b="1" i="1" dirty="0"/>
              <a:t>Maya Angelou</a:t>
            </a:r>
            <a:br>
              <a:rPr lang="en-US" altLang="en-US" sz="2000" b="1" dirty="0"/>
            </a:br>
            <a:br>
              <a:rPr lang="en-US" altLang="en-US" sz="1600" dirty="0"/>
            </a:br>
            <a:br>
              <a:rPr lang="en-US" altLang="en-US" sz="1600" dirty="0"/>
            </a:br>
            <a:endParaRPr lang="en-US" altLang="en-US" sz="1600" dirty="0"/>
          </a:p>
        </p:txBody>
      </p:sp>
      <p:sp>
        <p:nvSpPr>
          <p:cNvPr id="30722" name="Slide Number Placeholder 5"/>
          <p:cNvSpPr>
            <a:spLocks noGrp="1"/>
          </p:cNvSpPr>
          <p:nvPr>
            <p:ph type="sldNum" sz="quarter" idx="12"/>
          </p:nvPr>
        </p:nvSpPr>
        <p:spPr>
          <a:xfrm>
            <a:off x="11353800" y="6248400"/>
            <a:ext cx="762000" cy="3651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pPr>
            <a:fld id="{37E42E95-8B8D-4D32-B0D7-EFA7274570A9}" type="slidenum">
              <a:rPr lang="en-US" altLang="en-US" sz="3600">
                <a:solidFill>
                  <a:schemeClr val="bg1"/>
                </a:solidFill>
                <a:latin typeface="+mn-lt"/>
              </a:rPr>
              <a:pPr eaLnBrk="1" hangingPunct="1">
                <a:lnSpc>
                  <a:spcPct val="90000"/>
                </a:lnSpc>
                <a:spcBef>
                  <a:spcPct val="0"/>
                </a:spcBef>
                <a:spcAft>
                  <a:spcPts val="600"/>
                </a:spcAft>
                <a:buNone/>
              </a:pPr>
              <a:t>24</a:t>
            </a:fld>
            <a:endParaRPr lang="en-US" altLang="en-US" sz="3600" dirty="0">
              <a:solidFill>
                <a:schemeClr val="bg1"/>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a:off x="609600" y="524669"/>
            <a:ext cx="4534047" cy="13255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lnSpc>
                <a:spcPct val="90000"/>
              </a:lnSpc>
              <a:spcBef>
                <a:spcPct val="0"/>
              </a:spcBef>
              <a:spcAft>
                <a:spcPts val="600"/>
              </a:spcAft>
              <a:buNone/>
            </a:pPr>
            <a:r>
              <a:rPr lang="en-US" altLang="en-US" sz="3700" b="1" i="1" spc="-50" dirty="0">
                <a:latin typeface="Arial" panose="020B0604020202020204" pitchFamily="34" charset="0"/>
                <a:ea typeface="+mj-ea"/>
                <a:cs typeface="Arial" panose="020B0604020202020204" pitchFamily="34" charset="0"/>
              </a:rPr>
              <a:t>Who, When, Where, What, Why</a:t>
            </a:r>
          </a:p>
        </p:txBody>
      </p:sp>
      <p:sp>
        <p:nvSpPr>
          <p:cNvPr id="38915" name="Rectangle 3"/>
          <p:cNvSpPr>
            <a:spLocks noGrp="1" noChangeArrowheads="1"/>
          </p:cNvSpPr>
          <p:nvPr>
            <p:ph idx="1"/>
          </p:nvPr>
        </p:nvSpPr>
        <p:spPr>
          <a:xfrm>
            <a:off x="359203" y="2077099"/>
            <a:ext cx="5029199" cy="4008173"/>
          </a:xfrm>
          <a:custGeom>
            <a:avLst/>
            <a:gdLst>
              <a:gd name="connsiteX0" fmla="*/ 0 w 5029199"/>
              <a:gd name="connsiteY0" fmla="*/ 0 h 4008173"/>
              <a:gd name="connsiteX1" fmla="*/ 729234 w 5029199"/>
              <a:gd name="connsiteY1" fmla="*/ 0 h 4008173"/>
              <a:gd name="connsiteX2" fmla="*/ 1458468 w 5029199"/>
              <a:gd name="connsiteY2" fmla="*/ 0 h 4008173"/>
              <a:gd name="connsiteX3" fmla="*/ 2087118 w 5029199"/>
              <a:gd name="connsiteY3" fmla="*/ 0 h 4008173"/>
              <a:gd name="connsiteX4" fmla="*/ 2766059 w 5029199"/>
              <a:gd name="connsiteY4" fmla="*/ 0 h 4008173"/>
              <a:gd name="connsiteX5" fmla="*/ 3344417 w 5029199"/>
              <a:gd name="connsiteY5" fmla="*/ 0 h 4008173"/>
              <a:gd name="connsiteX6" fmla="*/ 3973067 w 5029199"/>
              <a:gd name="connsiteY6" fmla="*/ 0 h 4008173"/>
              <a:gd name="connsiteX7" fmla="*/ 5029199 w 5029199"/>
              <a:gd name="connsiteY7" fmla="*/ 0 h 4008173"/>
              <a:gd name="connsiteX8" fmla="*/ 5029199 w 5029199"/>
              <a:gd name="connsiteY8" fmla="*/ 587865 h 4008173"/>
              <a:gd name="connsiteX9" fmla="*/ 5029199 w 5029199"/>
              <a:gd name="connsiteY9" fmla="*/ 1135649 h 4008173"/>
              <a:gd name="connsiteX10" fmla="*/ 5029199 w 5029199"/>
              <a:gd name="connsiteY10" fmla="*/ 1723514 h 4008173"/>
              <a:gd name="connsiteX11" fmla="*/ 5029199 w 5029199"/>
              <a:gd name="connsiteY11" fmla="*/ 2351461 h 4008173"/>
              <a:gd name="connsiteX12" fmla="*/ 5029199 w 5029199"/>
              <a:gd name="connsiteY12" fmla="*/ 3019490 h 4008173"/>
              <a:gd name="connsiteX13" fmla="*/ 5029199 w 5029199"/>
              <a:gd name="connsiteY13" fmla="*/ 4008173 h 4008173"/>
              <a:gd name="connsiteX14" fmla="*/ 4299965 w 5029199"/>
              <a:gd name="connsiteY14" fmla="*/ 4008173 h 4008173"/>
              <a:gd name="connsiteX15" fmla="*/ 3671315 w 5029199"/>
              <a:gd name="connsiteY15" fmla="*/ 4008173 h 4008173"/>
              <a:gd name="connsiteX16" fmla="*/ 3042665 w 5029199"/>
              <a:gd name="connsiteY16" fmla="*/ 4008173 h 4008173"/>
              <a:gd name="connsiteX17" fmla="*/ 2414016 w 5029199"/>
              <a:gd name="connsiteY17" fmla="*/ 4008173 h 4008173"/>
              <a:gd name="connsiteX18" fmla="*/ 1785366 w 5029199"/>
              <a:gd name="connsiteY18" fmla="*/ 4008173 h 4008173"/>
              <a:gd name="connsiteX19" fmla="*/ 1207008 w 5029199"/>
              <a:gd name="connsiteY19" fmla="*/ 4008173 h 4008173"/>
              <a:gd name="connsiteX20" fmla="*/ 0 w 5029199"/>
              <a:gd name="connsiteY20" fmla="*/ 4008173 h 4008173"/>
              <a:gd name="connsiteX21" fmla="*/ 0 w 5029199"/>
              <a:gd name="connsiteY21" fmla="*/ 3340144 h 4008173"/>
              <a:gd name="connsiteX22" fmla="*/ 0 w 5029199"/>
              <a:gd name="connsiteY22" fmla="*/ 2632034 h 4008173"/>
              <a:gd name="connsiteX23" fmla="*/ 0 w 5029199"/>
              <a:gd name="connsiteY23" fmla="*/ 1923923 h 4008173"/>
              <a:gd name="connsiteX24" fmla="*/ 0 w 5029199"/>
              <a:gd name="connsiteY24" fmla="*/ 1175731 h 4008173"/>
              <a:gd name="connsiteX25" fmla="*/ 0 w 5029199"/>
              <a:gd name="connsiteY25" fmla="*/ 0 h 400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9199" h="4008173" fill="none" extrusionOk="0">
                <a:moveTo>
                  <a:pt x="0" y="0"/>
                </a:moveTo>
                <a:cubicBezTo>
                  <a:pt x="196534" y="-15235"/>
                  <a:pt x="555561" y="-33412"/>
                  <a:pt x="729234" y="0"/>
                </a:cubicBezTo>
                <a:cubicBezTo>
                  <a:pt x="902907" y="33412"/>
                  <a:pt x="1128799" y="-6249"/>
                  <a:pt x="1458468" y="0"/>
                </a:cubicBezTo>
                <a:cubicBezTo>
                  <a:pt x="1788137" y="6249"/>
                  <a:pt x="1955387" y="21396"/>
                  <a:pt x="2087118" y="0"/>
                </a:cubicBezTo>
                <a:cubicBezTo>
                  <a:pt x="2218849" y="-21396"/>
                  <a:pt x="2578003" y="-2167"/>
                  <a:pt x="2766059" y="0"/>
                </a:cubicBezTo>
                <a:cubicBezTo>
                  <a:pt x="2954115" y="2167"/>
                  <a:pt x="3123423" y="-85"/>
                  <a:pt x="3344417" y="0"/>
                </a:cubicBezTo>
                <a:cubicBezTo>
                  <a:pt x="3565411" y="85"/>
                  <a:pt x="3788271" y="26427"/>
                  <a:pt x="3973067" y="0"/>
                </a:cubicBezTo>
                <a:cubicBezTo>
                  <a:pt x="4157863" y="-26427"/>
                  <a:pt x="4577393" y="6267"/>
                  <a:pt x="5029199" y="0"/>
                </a:cubicBezTo>
                <a:cubicBezTo>
                  <a:pt x="5000408" y="146239"/>
                  <a:pt x="5049377" y="367981"/>
                  <a:pt x="5029199" y="587865"/>
                </a:cubicBezTo>
                <a:cubicBezTo>
                  <a:pt x="5009021" y="807749"/>
                  <a:pt x="5033920" y="1025766"/>
                  <a:pt x="5029199" y="1135649"/>
                </a:cubicBezTo>
                <a:cubicBezTo>
                  <a:pt x="5024478" y="1245532"/>
                  <a:pt x="5018707" y="1435588"/>
                  <a:pt x="5029199" y="1723514"/>
                </a:cubicBezTo>
                <a:cubicBezTo>
                  <a:pt x="5039691" y="2011441"/>
                  <a:pt x="5026514" y="2061168"/>
                  <a:pt x="5029199" y="2351461"/>
                </a:cubicBezTo>
                <a:cubicBezTo>
                  <a:pt x="5031884" y="2641754"/>
                  <a:pt x="5021807" y="2851370"/>
                  <a:pt x="5029199" y="3019490"/>
                </a:cubicBezTo>
                <a:cubicBezTo>
                  <a:pt x="5036591" y="3187610"/>
                  <a:pt x="4988218" y="3649115"/>
                  <a:pt x="5029199" y="4008173"/>
                </a:cubicBezTo>
                <a:cubicBezTo>
                  <a:pt x="4749798" y="4043059"/>
                  <a:pt x="4465173" y="3978244"/>
                  <a:pt x="4299965" y="4008173"/>
                </a:cubicBezTo>
                <a:cubicBezTo>
                  <a:pt x="4134757" y="4038102"/>
                  <a:pt x="3870567" y="3999448"/>
                  <a:pt x="3671315" y="4008173"/>
                </a:cubicBezTo>
                <a:cubicBezTo>
                  <a:pt x="3472063" y="4016899"/>
                  <a:pt x="3222864" y="4000051"/>
                  <a:pt x="3042665" y="4008173"/>
                </a:cubicBezTo>
                <a:cubicBezTo>
                  <a:pt x="2862466" y="4016296"/>
                  <a:pt x="2705265" y="4028494"/>
                  <a:pt x="2414016" y="4008173"/>
                </a:cubicBezTo>
                <a:cubicBezTo>
                  <a:pt x="2122767" y="3987852"/>
                  <a:pt x="2045313" y="4014818"/>
                  <a:pt x="1785366" y="4008173"/>
                </a:cubicBezTo>
                <a:cubicBezTo>
                  <a:pt x="1525419" y="4001529"/>
                  <a:pt x="1479030" y="4000202"/>
                  <a:pt x="1207008" y="4008173"/>
                </a:cubicBezTo>
                <a:cubicBezTo>
                  <a:pt x="934986" y="4016144"/>
                  <a:pt x="290543" y="3995889"/>
                  <a:pt x="0" y="4008173"/>
                </a:cubicBezTo>
                <a:cubicBezTo>
                  <a:pt x="19625" y="3720075"/>
                  <a:pt x="-26234" y="3530004"/>
                  <a:pt x="0" y="3340144"/>
                </a:cubicBezTo>
                <a:cubicBezTo>
                  <a:pt x="26234" y="3150284"/>
                  <a:pt x="-3329" y="2799060"/>
                  <a:pt x="0" y="2632034"/>
                </a:cubicBezTo>
                <a:cubicBezTo>
                  <a:pt x="3329" y="2465008"/>
                  <a:pt x="-8140" y="2255222"/>
                  <a:pt x="0" y="1923923"/>
                </a:cubicBezTo>
                <a:cubicBezTo>
                  <a:pt x="8140" y="1592624"/>
                  <a:pt x="-7960" y="1451242"/>
                  <a:pt x="0" y="1175731"/>
                </a:cubicBezTo>
                <a:cubicBezTo>
                  <a:pt x="7960" y="900220"/>
                  <a:pt x="26155" y="587538"/>
                  <a:pt x="0" y="0"/>
                </a:cubicBezTo>
                <a:close/>
              </a:path>
              <a:path w="5029199" h="4008173"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61746" y="-17206"/>
                  <a:pt x="2942081" y="0"/>
                </a:cubicBezTo>
                <a:cubicBezTo>
                  <a:pt x="3122416" y="17206"/>
                  <a:pt x="3482216" y="8836"/>
                  <a:pt x="3671315" y="0"/>
                </a:cubicBezTo>
                <a:cubicBezTo>
                  <a:pt x="3860414" y="-8836"/>
                  <a:pt x="4058664" y="-25048"/>
                  <a:pt x="4199381" y="0"/>
                </a:cubicBezTo>
                <a:cubicBezTo>
                  <a:pt x="4340098" y="25048"/>
                  <a:pt x="4735095" y="-22088"/>
                  <a:pt x="5029199" y="0"/>
                </a:cubicBezTo>
                <a:cubicBezTo>
                  <a:pt x="5058872" y="367787"/>
                  <a:pt x="5065966" y="582706"/>
                  <a:pt x="5029199" y="748192"/>
                </a:cubicBezTo>
                <a:cubicBezTo>
                  <a:pt x="4992432" y="913678"/>
                  <a:pt x="5018557" y="1183619"/>
                  <a:pt x="5029199" y="1336058"/>
                </a:cubicBezTo>
                <a:cubicBezTo>
                  <a:pt x="5039841" y="1488497"/>
                  <a:pt x="4999970" y="1738690"/>
                  <a:pt x="5029199" y="2004087"/>
                </a:cubicBezTo>
                <a:cubicBezTo>
                  <a:pt x="5058428" y="2269484"/>
                  <a:pt x="5027187" y="2385300"/>
                  <a:pt x="5029199" y="2712197"/>
                </a:cubicBezTo>
                <a:cubicBezTo>
                  <a:pt x="5031212" y="3039094"/>
                  <a:pt x="5018837" y="3055868"/>
                  <a:pt x="5029199" y="3259981"/>
                </a:cubicBezTo>
                <a:cubicBezTo>
                  <a:pt x="5039561" y="3464094"/>
                  <a:pt x="5056864" y="3720560"/>
                  <a:pt x="5029199" y="4008173"/>
                </a:cubicBezTo>
                <a:cubicBezTo>
                  <a:pt x="4863452" y="4019184"/>
                  <a:pt x="4710173" y="4037435"/>
                  <a:pt x="4400549" y="4008173"/>
                </a:cubicBezTo>
                <a:cubicBezTo>
                  <a:pt x="4090925" y="3978912"/>
                  <a:pt x="4054484" y="4037338"/>
                  <a:pt x="3771899" y="4008173"/>
                </a:cubicBezTo>
                <a:cubicBezTo>
                  <a:pt x="3489314" y="3979009"/>
                  <a:pt x="3285672" y="4043065"/>
                  <a:pt x="3042665" y="4008173"/>
                </a:cubicBezTo>
                <a:cubicBezTo>
                  <a:pt x="2799658" y="3973281"/>
                  <a:pt x="2568889" y="4035889"/>
                  <a:pt x="2414016" y="4008173"/>
                </a:cubicBezTo>
                <a:cubicBezTo>
                  <a:pt x="2259143" y="3980457"/>
                  <a:pt x="2139410" y="4016309"/>
                  <a:pt x="1936242" y="4008173"/>
                </a:cubicBezTo>
                <a:cubicBezTo>
                  <a:pt x="1733074" y="4000037"/>
                  <a:pt x="1596686" y="4005817"/>
                  <a:pt x="1408176" y="4008173"/>
                </a:cubicBezTo>
                <a:cubicBezTo>
                  <a:pt x="1219666" y="4010529"/>
                  <a:pt x="907241" y="4020432"/>
                  <a:pt x="678942" y="4008173"/>
                </a:cubicBezTo>
                <a:cubicBezTo>
                  <a:pt x="450643" y="3995914"/>
                  <a:pt x="218841" y="4025838"/>
                  <a:pt x="0" y="4008173"/>
                </a:cubicBezTo>
                <a:cubicBezTo>
                  <a:pt x="8458" y="3807593"/>
                  <a:pt x="-6465" y="3698481"/>
                  <a:pt x="0" y="3420308"/>
                </a:cubicBezTo>
                <a:cubicBezTo>
                  <a:pt x="6465" y="3142136"/>
                  <a:pt x="9527" y="3045806"/>
                  <a:pt x="0" y="2792361"/>
                </a:cubicBezTo>
                <a:cubicBezTo>
                  <a:pt x="-9527" y="2538916"/>
                  <a:pt x="-17448" y="2506061"/>
                  <a:pt x="0" y="2244577"/>
                </a:cubicBezTo>
                <a:cubicBezTo>
                  <a:pt x="17448" y="1983093"/>
                  <a:pt x="-18743" y="1958850"/>
                  <a:pt x="0" y="1696793"/>
                </a:cubicBezTo>
                <a:cubicBezTo>
                  <a:pt x="18743" y="1434736"/>
                  <a:pt x="-16385" y="1162809"/>
                  <a:pt x="0" y="988683"/>
                </a:cubicBezTo>
                <a:cubicBezTo>
                  <a:pt x="16385" y="814557"/>
                  <a:pt x="23916" y="456166"/>
                  <a:pt x="0" y="0"/>
                </a:cubicBezTo>
                <a:close/>
              </a:path>
            </a:pathLst>
          </a:custGeom>
          <a:ln w="76200" cmpd="dbl">
            <a:solidFill>
              <a:srgbClr val="7030A0"/>
            </a:solidFill>
            <a:extLst>
              <a:ext uri="{C807C97D-BFC1-408E-A445-0C87EB9F89A2}">
                <ask:lineSketchStyleProps xmlns:ask="http://schemas.microsoft.com/office/drawing/2018/sketchyshapes" sd="1219033472">
                  <ask:type>
                    <ask:lineSketchFreehand/>
                  </ask:type>
                </ask:lineSketchStyleProps>
              </a:ext>
            </a:extLst>
          </a:ln>
        </p:spPr>
        <p:txBody>
          <a:bodyPr vert="horz" lIns="91440" tIns="45720" rIns="91440" bIns="45720" rtlCol="0">
            <a:noAutofit/>
          </a:bodyPr>
          <a:lstStyle/>
          <a:p>
            <a:endParaRPr lang="en-US" altLang="en-US" sz="2800" b="1" u="sng" dirty="0">
              <a:latin typeface="Arial" panose="020B0604020202020204" pitchFamily="34" charset="0"/>
              <a:cs typeface="Arial" panose="020B0604020202020204" pitchFamily="34" charset="0"/>
            </a:endParaRPr>
          </a:p>
          <a:p>
            <a:pPr marL="114300" indent="-1588">
              <a:buNone/>
            </a:pPr>
            <a:r>
              <a:rPr lang="en-US" altLang="en-US" sz="2800" b="1" u="sng" dirty="0">
                <a:latin typeface="Arial" panose="020B0604020202020204" pitchFamily="34" charset="0"/>
                <a:cs typeface="Arial" panose="020B0604020202020204" pitchFamily="34" charset="0"/>
              </a:rPr>
              <a:t>All staff</a:t>
            </a:r>
            <a:r>
              <a:rPr lang="en-US" altLang="en-US" sz="2800" dirty="0">
                <a:latin typeface="Arial" panose="020B0604020202020204" pitchFamily="34" charset="0"/>
                <a:cs typeface="Arial" panose="020B0604020202020204" pitchFamily="34" charset="0"/>
              </a:rPr>
              <a:t> are responsible for protecting the people for whom they serve and for reporting anything </a:t>
            </a:r>
            <a:r>
              <a:rPr lang="en-US" altLang="en-US" sz="2800" b="1" u="sng" dirty="0">
                <a:latin typeface="Arial" panose="020B0604020202020204" pitchFamily="34" charset="0"/>
                <a:cs typeface="Arial" panose="020B0604020202020204" pitchFamily="34" charset="0"/>
              </a:rPr>
              <a:t>Dangerous, Illegal</a:t>
            </a:r>
            <a:r>
              <a:rPr lang="en-US" altLang="en-US" sz="2800" u="sng" dirty="0">
                <a:latin typeface="Arial" panose="020B0604020202020204" pitchFamily="34" charset="0"/>
                <a:cs typeface="Arial" panose="020B0604020202020204" pitchFamily="34" charset="0"/>
              </a:rPr>
              <a:t>, or </a:t>
            </a:r>
            <a:r>
              <a:rPr lang="en-US" altLang="en-US" sz="2800" b="1" u="sng" dirty="0">
                <a:latin typeface="Arial" panose="020B0604020202020204" pitchFamily="34" charset="0"/>
                <a:cs typeface="Arial" panose="020B0604020202020204" pitchFamily="34" charset="0"/>
              </a:rPr>
              <a:t>Inhumane.</a:t>
            </a:r>
            <a:r>
              <a:rPr lang="en-US" altLang="en-US" sz="2800" dirty="0">
                <a:latin typeface="Arial" panose="020B0604020202020204" pitchFamily="34" charset="0"/>
                <a:cs typeface="Arial" panose="020B0604020202020204" pitchFamily="34" charset="0"/>
              </a:rPr>
              <a:t> </a:t>
            </a:r>
          </a:p>
          <a:p>
            <a:endParaRPr lang="en-US" altLang="en-US" sz="2800" dirty="0">
              <a:latin typeface="Arial" panose="020B0604020202020204" pitchFamily="34" charset="0"/>
              <a:cs typeface="Arial" panose="020B0604020202020204" pitchFamily="34" charset="0"/>
            </a:endParaRPr>
          </a:p>
          <a:p>
            <a:endParaRPr lang="en-US" altLang="en-US" sz="2800" dirty="0">
              <a:latin typeface="Arial" panose="020B0604020202020204" pitchFamily="34" charset="0"/>
              <a:cs typeface="Arial" panose="020B0604020202020204" pitchFamily="34" charset="0"/>
            </a:endParaRPr>
          </a:p>
          <a:p>
            <a:endParaRPr lang="en-US" altLang="en-US" sz="2800" dirty="0">
              <a:latin typeface="Arial" panose="020B0604020202020204" pitchFamily="34" charset="0"/>
              <a:cs typeface="Arial" panose="020B0604020202020204" pitchFamily="34" charset="0"/>
            </a:endParaRPr>
          </a:p>
        </p:txBody>
      </p:sp>
      <p:pic>
        <p:nvPicPr>
          <p:cNvPr id="38916" name="Picture 4" descr="MC90036562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33157" y="837502"/>
            <a:ext cx="5209989" cy="52477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Slide Number Placeholder 5"/>
          <p:cNvSpPr>
            <a:spLocks noGrp="1"/>
          </p:cNvSpPr>
          <p:nvPr>
            <p:ph type="sldNum" sz="quarter" idx="12"/>
          </p:nvPr>
        </p:nvSpPr>
        <p:spPr>
          <a:xfrm>
            <a:off x="11292840" y="61722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pPr>
            <a:fld id="{2D955121-79FA-42BC-B961-D7D6184B12D2}" type="slidenum">
              <a:rPr lang="en-US" altLang="en-US" sz="3600">
                <a:solidFill>
                  <a:schemeClr val="bg1"/>
                </a:solidFill>
                <a:latin typeface="+mn-lt"/>
              </a:rPr>
              <a:pPr eaLnBrk="1" hangingPunct="1">
                <a:lnSpc>
                  <a:spcPct val="90000"/>
                </a:lnSpc>
                <a:spcBef>
                  <a:spcPct val="0"/>
                </a:spcBef>
                <a:spcAft>
                  <a:spcPts val="600"/>
                </a:spcAft>
                <a:buNone/>
              </a:pPr>
              <a:t>25</a:t>
            </a:fld>
            <a:endParaRPr lang="en-US" altLang="en-US" sz="3600" dirty="0">
              <a:solidFill>
                <a:schemeClr val="bg1"/>
              </a:solidFill>
              <a:latin typeface="+mn-lt"/>
            </a:endParaRPr>
          </a:p>
        </p:txBody>
      </p:sp>
      <p:sp>
        <p:nvSpPr>
          <p:cNvPr id="38917" name="Text Box 5"/>
          <p:cNvSpPr txBox="1">
            <a:spLocks noChangeArrowheads="1"/>
          </p:cNvSpPr>
          <p:nvPr/>
        </p:nvSpPr>
        <p:spPr bwMode="auto">
          <a:xfrm>
            <a:off x="3108326" y="722313"/>
            <a:ext cx="5121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38918" name="Text Box 6"/>
          <p:cNvSpPr txBox="1">
            <a:spLocks noChangeArrowheads="1"/>
          </p:cNvSpPr>
          <p:nvPr/>
        </p:nvSpPr>
        <p:spPr bwMode="auto">
          <a:xfrm>
            <a:off x="2590800" y="341313"/>
            <a:ext cx="381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81000" y="365760"/>
            <a:ext cx="10573512" cy="1325562"/>
          </a:xfrm>
        </p:spPr>
        <p:txBody>
          <a:bodyPr>
            <a:normAutofit/>
          </a:bodyPr>
          <a:lstStyle/>
          <a:p>
            <a:pPr algn="ctr" eaLnBrk="1" hangingPunct="1"/>
            <a:r>
              <a:rPr lang="en-US" altLang="en-US" b="1" dirty="0">
                <a:latin typeface="Arial" panose="020B0604020202020204" pitchFamily="34" charset="0"/>
                <a:cs typeface="Arial" panose="020B0604020202020204" pitchFamily="34" charset="0"/>
              </a:rPr>
              <a:t>Incident Reporting, Complaints,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and Investigations</a:t>
            </a:r>
          </a:p>
        </p:txBody>
      </p:sp>
      <p:sp>
        <p:nvSpPr>
          <p:cNvPr id="36868" name="Rectangle 3"/>
          <p:cNvSpPr>
            <a:spLocks noGrp="1" noChangeArrowheads="1"/>
          </p:cNvSpPr>
          <p:nvPr>
            <p:ph idx="1"/>
          </p:nvPr>
        </p:nvSpPr>
        <p:spPr>
          <a:xfrm>
            <a:off x="152400" y="1933575"/>
            <a:ext cx="6629400" cy="4695826"/>
          </a:xfrm>
        </p:spPr>
        <p:txBody>
          <a:bodyPr>
            <a:noAutofit/>
          </a:bodyPr>
          <a:lstStyle/>
          <a:p>
            <a:pPr eaLnBrk="1" hangingPunct="1"/>
            <a:r>
              <a:rPr lang="en-US" altLang="en-US" sz="2400" dirty="0">
                <a:latin typeface="Arial" panose="020B0604020202020204" pitchFamily="34" charset="0"/>
                <a:cs typeface="Arial" panose="020B0604020202020204" pitchFamily="34" charset="0"/>
              </a:rPr>
              <a:t>DMH Complaints and Investigations processes are governed by Department of Mental Health regulation 104 CMR 32.00.</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The purpose of 104 CMR 32.00 is to establish a framework for the swift resolution of certain complaints and the reporting, investigation, and resolution of certain other complaints which are of a very serious nature or which have broad implications for persons receiving mental health services within the Commonwealth.</a:t>
            </a:r>
          </a:p>
          <a:p>
            <a:pPr eaLnBrk="1" hangingPunct="1">
              <a:buFontTx/>
              <a:buNone/>
            </a:pPr>
            <a:endParaRPr lang="en-US" altLang="en-US" sz="2400" dirty="0">
              <a:latin typeface="Arial" panose="020B0604020202020204" pitchFamily="34" charset="0"/>
              <a:cs typeface="Arial" panose="020B0604020202020204" pitchFamily="34" charset="0"/>
            </a:endParaRPr>
          </a:p>
        </p:txBody>
      </p:sp>
      <p:pic>
        <p:nvPicPr>
          <p:cNvPr id="2" name="Picture 1" descr="A gavel on a stand&#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3240" r="22650" b="1"/>
          <a:stretch/>
        </p:blipFill>
        <p:spPr>
          <a:xfrm>
            <a:off x="6894078" y="1933575"/>
            <a:ext cx="4060434" cy="4602574"/>
          </a:xfrm>
          <a:prstGeom prst="rect">
            <a:avLst/>
          </a:prstGeom>
        </p:spPr>
      </p:pic>
      <p:sp>
        <p:nvSpPr>
          <p:cNvPr id="36866" name="Slide Number Placeholder 5"/>
          <p:cNvSpPr>
            <a:spLocks noGrp="1"/>
          </p:cNvSpPr>
          <p:nvPr>
            <p:ph type="sldNum" sz="quarter" idx="12"/>
          </p:nvPr>
        </p:nvSpPr>
        <p:spPr>
          <a:xfrm>
            <a:off x="11292840" y="6172200"/>
            <a:ext cx="914400" cy="593725"/>
          </a:xfrm>
          <a:prstGeom prst="ellipse">
            <a:avLst/>
          </a:prstGeo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pPr>
            <a:fld id="{168BCB43-49DA-4BD5-B996-D97E839AE455}" type="slidenum">
              <a:rPr lang="en-US" altLang="en-US" sz="3600">
                <a:solidFill>
                  <a:schemeClr val="bg1"/>
                </a:solidFill>
                <a:latin typeface="+mn-lt"/>
              </a:rPr>
              <a:pPr eaLnBrk="1" hangingPunct="1">
                <a:lnSpc>
                  <a:spcPct val="90000"/>
                </a:lnSpc>
                <a:spcBef>
                  <a:spcPct val="0"/>
                </a:spcBef>
                <a:spcAft>
                  <a:spcPts val="600"/>
                </a:spcAft>
                <a:buNone/>
              </a:pPr>
              <a:t>26</a:t>
            </a:fld>
            <a:endParaRPr lang="en-US" altLang="en-US" sz="3600" dirty="0">
              <a:solidFill>
                <a:schemeClr val="bg1"/>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8" name="Rectangle 37897">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891" name="Rectangle 2"/>
          <p:cNvSpPr>
            <a:spLocks noGrp="1" noChangeArrowheads="1"/>
          </p:cNvSpPr>
          <p:nvPr>
            <p:ph type="title"/>
          </p:nvPr>
        </p:nvSpPr>
        <p:spPr>
          <a:xfrm>
            <a:off x="40751" y="2667000"/>
            <a:ext cx="2718788" cy="3352800"/>
          </a:xfrm>
        </p:spPr>
        <p:txBody>
          <a:bodyPr anchor="ctr">
            <a:normAutofit/>
          </a:bodyPr>
          <a:lstStyle/>
          <a:p>
            <a:pPr eaLnBrk="1" hangingPunct="1"/>
            <a:r>
              <a:rPr lang="en-US" altLang="en-US" sz="4000" dirty="0">
                <a:solidFill>
                  <a:srgbClr val="FFFFFF"/>
                </a:solidFill>
                <a:latin typeface="Arial" panose="020B0604020202020204" pitchFamily="34" charset="0"/>
                <a:cs typeface="Arial" panose="020B0604020202020204" pitchFamily="34" charset="0"/>
              </a:rPr>
              <a:t>Incident Reports</a:t>
            </a:r>
          </a:p>
        </p:txBody>
      </p:sp>
      <p:sp>
        <p:nvSpPr>
          <p:cNvPr id="37900" name="Rectangle 37899">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892" name="Rectangle 3"/>
          <p:cNvSpPr>
            <a:spLocks noGrp="1" noChangeArrowheads="1"/>
          </p:cNvSpPr>
          <p:nvPr>
            <p:ph idx="1"/>
          </p:nvPr>
        </p:nvSpPr>
        <p:spPr>
          <a:xfrm>
            <a:off x="4343400" y="152400"/>
            <a:ext cx="6781801" cy="6553200"/>
          </a:xfrm>
          <a:ln w="34925">
            <a:solidFill>
              <a:srgbClr val="FF0000"/>
            </a:solidFill>
          </a:ln>
        </p:spPr>
        <p:txBody>
          <a:bodyPr anchor="t">
            <a:noAutofit/>
          </a:bodyPr>
          <a:lstStyle/>
          <a:p>
            <a:pPr marL="0" indent="0" defTabSz="612648">
              <a:lnSpc>
                <a:spcPct val="90000"/>
              </a:lnSpc>
              <a:spcBef>
                <a:spcPts val="938"/>
              </a:spcBef>
              <a:spcAft>
                <a:spcPts val="402"/>
              </a:spcAft>
              <a:buClr>
                <a:schemeClr val="tx1"/>
              </a:buClr>
              <a:buSzPct val="100000"/>
              <a:buNone/>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An incident or condition that occurs either on the unit or within thirty (30) days of discharge which alleges…</a:t>
            </a:r>
          </a:p>
          <a:p>
            <a:pPr marL="342900" indent="-342900" defTabSz="612648">
              <a:lnSpc>
                <a:spcPct val="90000"/>
              </a:lnSpc>
              <a:spcBef>
                <a:spcPts val="938"/>
              </a:spcBef>
              <a:spcAft>
                <a:spcPts val="134"/>
              </a:spcAft>
              <a:buClr>
                <a:schemeClr val="tx1"/>
              </a:buClr>
              <a:buSzPct val="100000"/>
              <a:buFont typeface="+mj-lt"/>
              <a:buAutoNum type="arabicPeriod"/>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medicolegal death;</a:t>
            </a:r>
          </a:p>
          <a:p>
            <a:pPr marL="342900" indent="-342900" defTabSz="612648">
              <a:lnSpc>
                <a:spcPct val="90000"/>
              </a:lnSpc>
              <a:spcBef>
                <a:spcPts val="938"/>
              </a:spcBef>
              <a:spcAft>
                <a:spcPts val="134"/>
              </a:spcAft>
              <a:buClr>
                <a:schemeClr val="tx1"/>
              </a:buClr>
              <a:buSzPct val="100000"/>
              <a:buFont typeface="+mj-lt"/>
              <a:buAutoNum type="arabicPeriod"/>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sexual assault or abuse;</a:t>
            </a:r>
          </a:p>
          <a:p>
            <a:pPr marL="342900" indent="-342900" defTabSz="612648">
              <a:lnSpc>
                <a:spcPct val="90000"/>
              </a:lnSpc>
              <a:spcBef>
                <a:spcPts val="938"/>
              </a:spcBef>
              <a:spcAft>
                <a:spcPts val="134"/>
              </a:spcAft>
              <a:buClr>
                <a:schemeClr val="tx1"/>
              </a:buClr>
              <a:buSzPct val="100000"/>
              <a:buFont typeface="+mj-lt"/>
              <a:buAutoNum type="arabicPeriod"/>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physical assault or abuse;</a:t>
            </a:r>
          </a:p>
          <a:p>
            <a:pPr marL="342900" indent="-342900" defTabSz="612648">
              <a:lnSpc>
                <a:spcPct val="90000"/>
              </a:lnSpc>
              <a:spcBef>
                <a:spcPts val="938"/>
              </a:spcBef>
              <a:spcAft>
                <a:spcPts val="134"/>
              </a:spcAft>
              <a:buClr>
                <a:schemeClr val="tx1"/>
              </a:buClr>
              <a:buSzPct val="100000"/>
              <a:buFont typeface="+mj-lt"/>
              <a:buAutoNum type="arabicPeriod"/>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attempted suicide resulting in serious physical injury; </a:t>
            </a:r>
          </a:p>
          <a:p>
            <a:pPr marL="342900" indent="-342900" defTabSz="612648">
              <a:lnSpc>
                <a:spcPct val="90000"/>
              </a:lnSpc>
              <a:spcBef>
                <a:spcPts val="938"/>
              </a:spcBef>
              <a:spcAft>
                <a:spcPts val="134"/>
              </a:spcAft>
              <a:buClr>
                <a:schemeClr val="tx1"/>
              </a:buClr>
              <a:buSzPct val="100000"/>
              <a:buFont typeface="+mj-lt"/>
              <a:buAutoNum type="arabicPeriod"/>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a felony has been committed;</a:t>
            </a:r>
          </a:p>
          <a:p>
            <a:pPr marL="342900" indent="-342900" defTabSz="612648">
              <a:lnSpc>
                <a:spcPct val="90000"/>
              </a:lnSpc>
              <a:spcBef>
                <a:spcPts val="938"/>
              </a:spcBef>
              <a:spcAft>
                <a:spcPts val="134"/>
              </a:spcAft>
              <a:buClr>
                <a:schemeClr val="tx1"/>
              </a:buClr>
              <a:buSzPct val="100000"/>
              <a:buFont typeface="+mj-lt"/>
              <a:buAutoNum type="arabicPeriod"/>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restraint or seclusion practices not in accordance with DMH regulations which result in serious physical injuries; or </a:t>
            </a:r>
          </a:p>
          <a:p>
            <a:pPr marL="342900" indent="-342900" defTabSz="612648">
              <a:lnSpc>
                <a:spcPct val="90000"/>
              </a:lnSpc>
              <a:spcBef>
                <a:spcPts val="938"/>
              </a:spcBef>
              <a:spcAft>
                <a:spcPts val="402"/>
              </a:spcAft>
              <a:buClr>
                <a:schemeClr val="tx1"/>
              </a:buClr>
              <a:buSzPct val="100000"/>
              <a:buFont typeface="+mj-lt"/>
              <a:buAutoNum type="arabicPeriod"/>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a sufficiently serious or complicated event or complaint as to require an investigation by the Office of Investigations...</a:t>
            </a:r>
          </a:p>
          <a:p>
            <a:pPr marL="0" indent="0" defTabSz="612648">
              <a:lnSpc>
                <a:spcPct val="90000"/>
              </a:lnSpc>
              <a:spcBef>
                <a:spcPts val="938"/>
              </a:spcBef>
              <a:spcAft>
                <a:spcPts val="134"/>
              </a:spcAft>
              <a:buNone/>
            </a:pP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…will be considered an incident for purposes of reporting to DMH Licensing</a:t>
            </a:r>
            <a:r>
              <a:rPr lang="en-US" altLang="en-US" sz="2000" b="1" kern="1200" spc="7" baseline="0" dirty="0">
                <a:solidFill>
                  <a:schemeClr val="tx1">
                    <a:alpha val="80000"/>
                  </a:schemeClr>
                </a:solidFill>
                <a:latin typeface="Arial" panose="020B0604020202020204" pitchFamily="34" charset="0"/>
                <a:cs typeface="Arial" panose="020B0604020202020204" pitchFamily="34" charset="0"/>
              </a:rPr>
              <a:t>.</a:t>
            </a:r>
            <a:r>
              <a:rPr lang="en-US" altLang="en-US" sz="2000" kern="1200" spc="7" baseline="0" dirty="0">
                <a:solidFill>
                  <a:schemeClr val="tx1">
                    <a:alpha val="80000"/>
                  </a:schemeClr>
                </a:solidFill>
                <a:latin typeface="Arial" panose="020B0604020202020204" pitchFamily="34" charset="0"/>
                <a:cs typeface="Arial" panose="020B0604020202020204" pitchFamily="34" charset="0"/>
              </a:rPr>
              <a:t> (104 CMR 32.04 (2)(a)(1-7)</a:t>
            </a:r>
          </a:p>
          <a:p>
            <a:pPr marL="122530" indent="-122530" defTabSz="612648">
              <a:lnSpc>
                <a:spcPct val="100000"/>
              </a:lnSpc>
              <a:spcBef>
                <a:spcPts val="0"/>
              </a:spcBef>
              <a:spcAft>
                <a:spcPts val="0"/>
              </a:spcAft>
              <a:buNone/>
            </a:pPr>
            <a:endParaRPr lang="en-US" altLang="en-US" sz="2000" kern="1200" spc="7" baseline="0" dirty="0">
              <a:solidFill>
                <a:schemeClr val="tx1">
                  <a:alpha val="80000"/>
                </a:schemeClr>
              </a:solidFill>
              <a:latin typeface="Arial" panose="020B0604020202020204" pitchFamily="34" charset="0"/>
              <a:cs typeface="Arial" panose="020B0604020202020204" pitchFamily="34" charset="0"/>
            </a:endParaRPr>
          </a:p>
          <a:p>
            <a:pPr marL="122530" indent="-122530" algn="ctr" defTabSz="612648">
              <a:lnSpc>
                <a:spcPct val="100000"/>
              </a:lnSpc>
              <a:spcBef>
                <a:spcPts val="0"/>
              </a:spcBef>
              <a:spcAft>
                <a:spcPts val="0"/>
              </a:spcAft>
              <a:buNone/>
            </a:pPr>
            <a:r>
              <a:rPr lang="en-US" altLang="en-US" sz="2000" b="1" kern="1200" spc="7" baseline="0" dirty="0">
                <a:solidFill>
                  <a:schemeClr val="tx1">
                    <a:alpha val="80000"/>
                  </a:schemeClr>
                </a:solidFill>
                <a:latin typeface="Arial" panose="020B0604020202020204" pitchFamily="34" charset="0"/>
                <a:cs typeface="Arial" panose="020B0604020202020204" pitchFamily="34" charset="0"/>
              </a:rPr>
              <a:t>All incidents need to be reported to the</a:t>
            </a:r>
          </a:p>
          <a:p>
            <a:pPr marL="122530" indent="-122530" algn="ctr" defTabSz="612648">
              <a:lnSpc>
                <a:spcPct val="100000"/>
              </a:lnSpc>
              <a:spcBef>
                <a:spcPts val="0"/>
              </a:spcBef>
              <a:spcAft>
                <a:spcPts val="0"/>
              </a:spcAft>
              <a:buNone/>
            </a:pPr>
            <a:r>
              <a:rPr lang="en-US" altLang="en-US" sz="2000" b="1" kern="1200" spc="7" baseline="0" dirty="0">
                <a:solidFill>
                  <a:schemeClr val="tx1">
                    <a:alpha val="80000"/>
                  </a:schemeClr>
                </a:solidFill>
                <a:latin typeface="Arial" panose="020B0604020202020204" pitchFamily="34" charset="0"/>
                <a:cs typeface="Arial" panose="020B0604020202020204" pitchFamily="34" charset="0"/>
              </a:rPr>
              <a:t>Licensing Division within 24 hours Whether or not a complaint is filed.</a:t>
            </a:r>
            <a:endParaRPr lang="en-US" altLang="en-US" sz="2000" b="1" dirty="0">
              <a:solidFill>
                <a:schemeClr val="tx1">
                  <a:alpha val="80000"/>
                </a:schemeClr>
              </a:solidFill>
              <a:latin typeface="Arial" panose="020B0604020202020204" pitchFamily="34" charset="0"/>
              <a:cs typeface="Arial" panose="020B0604020202020204" pitchFamily="34" charset="0"/>
            </a:endParaRPr>
          </a:p>
        </p:txBody>
      </p:sp>
      <p:sp>
        <p:nvSpPr>
          <p:cNvPr id="37890" name="Slide Number Placeholder 5"/>
          <p:cNvSpPr>
            <a:spLocks noGrp="1"/>
          </p:cNvSpPr>
          <p:nvPr>
            <p:ph type="sldNum" sz="quarter" idx="12"/>
          </p:nvPr>
        </p:nvSpPr>
        <p:spPr>
          <a:xfrm>
            <a:off x="11292841" y="6324600"/>
            <a:ext cx="899158" cy="246900"/>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06324" eaLnBrk="1" hangingPunct="1">
              <a:lnSpc>
                <a:spcPct val="90000"/>
              </a:lnSpc>
              <a:spcBef>
                <a:spcPct val="0"/>
              </a:spcBef>
              <a:spcAft>
                <a:spcPts val="402"/>
              </a:spcAft>
              <a:buNone/>
            </a:pPr>
            <a:fld id="{933AAA90-5939-4078-AD24-477FBAEA4963}" type="slidenum">
              <a:rPr lang="en-US" altLang="en-US" sz="3600" kern="1200">
                <a:solidFill>
                  <a:schemeClr val="bg1">
                    <a:alpha val="60000"/>
                  </a:schemeClr>
                </a:solidFill>
                <a:latin typeface="+mn-lt"/>
                <a:ea typeface="+mn-ea"/>
                <a:cs typeface="+mn-cs"/>
              </a:rPr>
              <a:pPr defTabSz="306324" eaLnBrk="1" hangingPunct="1">
                <a:lnSpc>
                  <a:spcPct val="90000"/>
                </a:lnSpc>
                <a:spcBef>
                  <a:spcPct val="0"/>
                </a:spcBef>
                <a:spcAft>
                  <a:spcPts val="402"/>
                </a:spcAft>
                <a:buNone/>
              </a:pPr>
              <a:t>27</a:t>
            </a:fld>
            <a:endParaRPr lang="en-US" altLang="en-US" sz="3600" dirty="0">
              <a:solidFill>
                <a:schemeClr val="bg1">
                  <a:alpha val="60000"/>
                </a:schemeClr>
              </a:solidFill>
              <a:latin typeface="+mn-lt"/>
            </a:endParaRPr>
          </a:p>
        </p:txBody>
      </p:sp>
      <p:pic>
        <p:nvPicPr>
          <p:cNvPr id="37893" name="Picture 17" descr="MC900215548[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6058" y="265611"/>
            <a:ext cx="2964052"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E80D91-18AA-438F-BFF4-E6BABFD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F05C5AB-8A34-4DF3-AB54-AD74AA432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4698" y="0"/>
            <a:ext cx="5188141" cy="6865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248400" y="-7461"/>
            <a:ext cx="4617195" cy="6027261"/>
          </a:xfrm>
        </p:spPr>
        <p:txBody>
          <a:bodyPr anchor="ctr">
            <a:normAutofit/>
          </a:bodyPr>
          <a:lstStyle/>
          <a:p>
            <a:pPr algn="ctr"/>
            <a:r>
              <a:rPr lang="en-US" sz="3600" dirty="0">
                <a:solidFill>
                  <a:srgbClr val="FFFFFF"/>
                </a:solidFill>
                <a:latin typeface="Arial" panose="020B0604020202020204" pitchFamily="34" charset="0"/>
                <a:cs typeface="Arial" panose="020B0604020202020204" pitchFamily="34" charset="0"/>
              </a:rPr>
              <a:t>Additional Reporting Requirements</a:t>
            </a:r>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From 104 CMR 27.03 (23)(h)</a:t>
            </a:r>
          </a:p>
        </p:txBody>
      </p:sp>
      <p:sp>
        <p:nvSpPr>
          <p:cNvPr id="3" name="Content Placeholder 2"/>
          <p:cNvSpPr>
            <a:spLocks noGrp="1"/>
          </p:cNvSpPr>
          <p:nvPr>
            <p:ph idx="1"/>
          </p:nvPr>
        </p:nvSpPr>
        <p:spPr>
          <a:xfrm>
            <a:off x="273092" y="228600"/>
            <a:ext cx="5670508" cy="6537325"/>
          </a:xfrm>
          <a:ln w="28575">
            <a:solidFill>
              <a:schemeClr val="tx1">
                <a:lumMod val="50000"/>
                <a:lumOff val="50000"/>
              </a:schemeClr>
            </a:solidFill>
          </a:ln>
        </p:spPr>
        <p:txBody>
          <a:bodyPr anchor="ctr">
            <a:normAutofit/>
          </a:bodyPr>
          <a:lstStyle/>
          <a:p>
            <a:pPr>
              <a:buClrTx/>
            </a:pPr>
            <a:r>
              <a:rPr lang="en-US" sz="1600" dirty="0">
                <a:latin typeface="Arial" panose="020B0604020202020204" pitchFamily="34" charset="0"/>
                <a:cs typeface="Arial" panose="020B0604020202020204" pitchFamily="34" charset="0"/>
              </a:rPr>
              <a:t>Death, Serious Incident, Accident or Fire, Safety and Health Conditions. The facility shall verbally notify the Department immediately, and in writing within one business day, of the following:</a:t>
            </a:r>
          </a:p>
          <a:p>
            <a:pPr lvl="1">
              <a:buClrTx/>
              <a:buFont typeface="Arial" panose="020B0604020202020204" pitchFamily="34" charset="0"/>
              <a:buChar char="•"/>
            </a:pPr>
            <a:r>
              <a:rPr lang="en-US" dirty="0">
                <a:latin typeface="Arial" panose="020B0604020202020204" pitchFamily="34" charset="0"/>
                <a:cs typeface="Arial" panose="020B0604020202020204" pitchFamily="34" charset="0"/>
              </a:rPr>
              <a:t>upon learning of the death of any patient currently admitted to, or within 30 days of discharge from, the facility, regardless of where the death occurs;</a:t>
            </a:r>
          </a:p>
          <a:p>
            <a:pPr lvl="1">
              <a:buClrTx/>
              <a:buFont typeface="Arial" panose="020B0604020202020204" pitchFamily="34" charset="0"/>
              <a:buChar char="•"/>
            </a:pPr>
            <a:r>
              <a:rPr lang="en-US" dirty="0">
                <a:latin typeface="Arial" panose="020B0604020202020204" pitchFamily="34" charset="0"/>
                <a:cs typeface="Arial" panose="020B0604020202020204" pitchFamily="34" charset="0"/>
              </a:rPr>
              <a:t>any serious incident including, but not limited to, a complaint reportable pursuant to 104 CMR 32.04(2)(a), which occurs under facility auspices, or concerning any patient currently admitted to, or within 30 days of discharge from, the facility, regardless of location;</a:t>
            </a:r>
          </a:p>
          <a:p>
            <a:pPr lvl="1">
              <a:buClrTx/>
              <a:buFont typeface="Arial" panose="020B0604020202020204" pitchFamily="34" charset="0"/>
              <a:buChar char="•"/>
            </a:pPr>
            <a:r>
              <a:rPr lang="en-US" dirty="0">
                <a:latin typeface="Arial" panose="020B0604020202020204" pitchFamily="34" charset="0"/>
                <a:cs typeface="Arial" panose="020B0604020202020204" pitchFamily="34" charset="0"/>
              </a:rPr>
              <a:t>any fire or other event resulting in damage to the facility;</a:t>
            </a:r>
          </a:p>
          <a:p>
            <a:pPr lvl="1">
              <a:buClrTx/>
              <a:buFont typeface="Arial" panose="020B0604020202020204" pitchFamily="34" charset="0"/>
              <a:buChar char="•"/>
            </a:pPr>
            <a:r>
              <a:rPr lang="en-US" dirty="0">
                <a:latin typeface="Arial" panose="020B0604020202020204" pitchFamily="34" charset="0"/>
                <a:cs typeface="Arial" panose="020B0604020202020204" pitchFamily="34" charset="0"/>
              </a:rPr>
              <a:t>any alleged abuse or neglect, or sexual or serious physical assault, which occurs between or among patients at the facility, or which occurs between or among patients and staff regardless of location, including any incident which is reported to another agency or law enforcement including, but not limited to:</a:t>
            </a:r>
          </a:p>
          <a:p>
            <a:pPr lvl="2">
              <a:buClrTx/>
              <a:buFont typeface="Arial" panose="020B0604020202020204" pitchFamily="34" charset="0"/>
              <a:buChar char="•"/>
            </a:pPr>
            <a:r>
              <a:rPr lang="en-US" sz="1600" dirty="0">
                <a:latin typeface="Arial" panose="020B0604020202020204" pitchFamily="34" charset="0"/>
                <a:cs typeface="Arial" panose="020B0604020202020204" pitchFamily="34" charset="0"/>
              </a:rPr>
              <a:t>any reports of child abuse or neglect made under M.G.L. c. 119, § 51A;</a:t>
            </a:r>
          </a:p>
          <a:p>
            <a:pPr lvl="2">
              <a:buClrTx/>
              <a:buFont typeface="Arial" panose="020B0604020202020204" pitchFamily="34" charset="0"/>
              <a:buChar char="•"/>
            </a:pPr>
            <a:r>
              <a:rPr lang="en-US" sz="1600" dirty="0">
                <a:latin typeface="Arial" panose="020B0604020202020204" pitchFamily="34" charset="0"/>
                <a:cs typeface="Arial" panose="020B0604020202020204" pitchFamily="34" charset="0"/>
              </a:rPr>
              <a:t>any reports of elder abuse or neglect made under M.G.L. c. 19A, § 15; and</a:t>
            </a:r>
          </a:p>
          <a:p>
            <a:pPr lvl="2">
              <a:buClrTx/>
              <a:buFont typeface="Arial" panose="020B0604020202020204" pitchFamily="34" charset="0"/>
              <a:buChar char="•"/>
            </a:pPr>
            <a:r>
              <a:rPr lang="en-US" sz="1600" dirty="0">
                <a:latin typeface="Arial" panose="020B0604020202020204" pitchFamily="34" charset="0"/>
                <a:cs typeface="Arial" panose="020B0604020202020204" pitchFamily="34" charset="0"/>
              </a:rPr>
              <a:t>any reports of abuse of a disabled person made under M.G.L. c. 19C;</a:t>
            </a:r>
          </a:p>
        </p:txBody>
      </p:sp>
      <p:sp>
        <p:nvSpPr>
          <p:cNvPr id="16" name="Rectangle 12">
            <a:extLst>
              <a:ext uri="{FF2B5EF4-FFF2-40B4-BE49-F238E27FC236}">
                <a16:creationId xmlns:a16="http://schemas.microsoft.com/office/drawing/2014/main" id="{AA3B856C-9196-4702-BED7-5733C7EA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1292840" y="6172200"/>
            <a:ext cx="914400" cy="593725"/>
          </a:xfrm>
        </p:spPr>
        <p:txBody>
          <a:bodyPr>
            <a:normAutofit/>
          </a:bodyPr>
          <a:lstStyle/>
          <a:p>
            <a:pPr>
              <a:lnSpc>
                <a:spcPct val="90000"/>
              </a:lnSpc>
              <a:spcAft>
                <a:spcPts val="600"/>
              </a:spcAft>
              <a:defRPr/>
            </a:pPr>
            <a:fld id="{8896CED2-516D-4649-B699-851BE27B40D5}" type="slidenum">
              <a:rPr lang="en-US" altLang="en-US">
                <a:solidFill>
                  <a:schemeClr val="bg1">
                    <a:alpha val="70000"/>
                  </a:schemeClr>
                </a:solidFill>
              </a:rPr>
              <a:pPr>
                <a:lnSpc>
                  <a:spcPct val="90000"/>
                </a:lnSpc>
                <a:spcAft>
                  <a:spcPts val="600"/>
                </a:spcAft>
                <a:defRPr/>
              </a:pPr>
              <a:t>28</a:t>
            </a:fld>
            <a:endParaRPr lang="en-US" altLang="en-US" dirty="0">
              <a:solidFill>
                <a:schemeClr val="bg1">
                  <a:alpha val="70000"/>
                </a:schemeClr>
              </a:solidFill>
            </a:endParaRPr>
          </a:p>
        </p:txBody>
      </p:sp>
    </p:spTree>
    <p:extLst>
      <p:ext uri="{BB962C8B-B14F-4D97-AF65-F5344CB8AC3E}">
        <p14:creationId xmlns:p14="http://schemas.microsoft.com/office/powerpoint/2010/main" val="385731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E80D91-18AA-438F-BFF4-E6BABFD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F05C5AB-8A34-4DF3-AB54-AD74AA432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4698" y="0"/>
            <a:ext cx="5188141" cy="6865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17015B0-35CA-4294-94F7-EEE0B1C6DB4A}"/>
              </a:ext>
            </a:extLst>
          </p:cNvPr>
          <p:cNvSpPr>
            <a:spLocks noGrp="1"/>
          </p:cNvSpPr>
          <p:nvPr>
            <p:ph type="title"/>
          </p:nvPr>
        </p:nvSpPr>
        <p:spPr>
          <a:xfrm>
            <a:off x="6400800" y="643466"/>
            <a:ext cx="4464795" cy="5376334"/>
          </a:xfrm>
        </p:spPr>
        <p:txBody>
          <a:bodyPr anchor="ctr">
            <a:normAutofit/>
          </a:bodyPr>
          <a:lstStyle/>
          <a:p>
            <a:pPr algn="ctr"/>
            <a:r>
              <a:rPr lang="en-US" sz="3600" dirty="0">
                <a:solidFill>
                  <a:srgbClr val="FFFFFF"/>
                </a:solidFill>
                <a:latin typeface="Arial" panose="020B0604020202020204" pitchFamily="34" charset="0"/>
                <a:cs typeface="Arial" panose="020B0604020202020204" pitchFamily="34" charset="0"/>
              </a:rPr>
              <a:t>Additional Reporting Requirements</a:t>
            </a:r>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From 104 CMR 27.03 (23)(h) …Continued</a:t>
            </a:r>
          </a:p>
        </p:txBody>
      </p:sp>
      <p:sp>
        <p:nvSpPr>
          <p:cNvPr id="3" name="Content Placeholder 2">
            <a:extLst>
              <a:ext uri="{FF2B5EF4-FFF2-40B4-BE49-F238E27FC236}">
                <a16:creationId xmlns:a16="http://schemas.microsoft.com/office/drawing/2014/main" id="{6A340379-F492-43B8-9E29-08E6CB2AAF5D}"/>
              </a:ext>
            </a:extLst>
          </p:cNvPr>
          <p:cNvSpPr>
            <a:spLocks noGrp="1"/>
          </p:cNvSpPr>
          <p:nvPr>
            <p:ph idx="1"/>
          </p:nvPr>
        </p:nvSpPr>
        <p:spPr>
          <a:xfrm>
            <a:off x="273092" y="304800"/>
            <a:ext cx="5670508" cy="6400800"/>
          </a:xfrm>
          <a:ln w="28575">
            <a:solidFill>
              <a:schemeClr val="tx1">
                <a:lumMod val="50000"/>
                <a:lumOff val="50000"/>
              </a:schemeClr>
            </a:solidFill>
          </a:ln>
        </p:spPr>
        <p:txBody>
          <a:bodyPr anchor="ctr">
            <a:normAutofit/>
          </a:bodyPr>
          <a:lstStyle/>
          <a:p>
            <a:r>
              <a:rPr lang="en-US" sz="1600" dirty="0">
                <a:latin typeface="Arial" panose="020B0604020202020204" pitchFamily="34" charset="0"/>
                <a:cs typeface="Arial" panose="020B0604020202020204" pitchFamily="34" charset="0"/>
              </a:rPr>
              <a:t>any condition at the facility which poses a threat to the health or safety of patients or staff; for example, conditions which limit access, unsanitary conditions, fire hazards, loss of essential services such as heat, hot water and electricity, regardless of whether the conditions cause an interruption of service. The facility shall consult with the Department to determine whether the condition requires an interruption or suspension of service;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confirmed cases among staff or patients of communicable diseases which are reportable under 105 CMR 300.000: Reportable Diseases;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and any complaint communicated to the facility by the Occupational Safety and Health Administration (OSHA) or the Commonwealth Division of Labor Standards (DLS), as well as any findings, citations, agreements or other notifications from OSHA or DLS in connection with such complaints.</a:t>
            </a:r>
          </a:p>
        </p:txBody>
      </p:sp>
      <p:sp>
        <p:nvSpPr>
          <p:cNvPr id="13" name="Rectangle 12">
            <a:extLst>
              <a:ext uri="{FF2B5EF4-FFF2-40B4-BE49-F238E27FC236}">
                <a16:creationId xmlns:a16="http://schemas.microsoft.com/office/drawing/2014/main" id="{AA3B856C-9196-4702-BED7-5733C7EA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1AF50CA-6F9F-474D-A6F8-319F34197F9B}"/>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defRPr/>
            </a:pPr>
            <a:fld id="{8896CED2-516D-4649-B699-851BE27B40D5}" type="slidenum">
              <a:rPr lang="en-US" altLang="en-US">
                <a:solidFill>
                  <a:schemeClr val="bg1">
                    <a:alpha val="70000"/>
                  </a:schemeClr>
                </a:solidFill>
              </a:rPr>
              <a:pPr>
                <a:lnSpc>
                  <a:spcPct val="90000"/>
                </a:lnSpc>
                <a:spcAft>
                  <a:spcPts val="600"/>
                </a:spcAft>
                <a:defRPr/>
              </a:pPr>
              <a:t>29</a:t>
            </a:fld>
            <a:endParaRPr lang="en-US" altLang="en-US" dirty="0">
              <a:solidFill>
                <a:schemeClr val="bg1">
                  <a:alpha val="70000"/>
                </a:schemeClr>
              </a:solidFill>
            </a:endParaRPr>
          </a:p>
        </p:txBody>
      </p:sp>
    </p:spTree>
    <p:extLst>
      <p:ext uri="{BB962C8B-B14F-4D97-AF65-F5344CB8AC3E}">
        <p14:creationId xmlns:p14="http://schemas.microsoft.com/office/powerpoint/2010/main" val="90648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25543-EB17-4B88-9697-988195446102}"/>
              </a:ext>
            </a:extLst>
          </p:cNvPr>
          <p:cNvSpPr>
            <a:spLocks noGrp="1"/>
          </p:cNvSpPr>
          <p:nvPr>
            <p:ph type="title"/>
          </p:nvPr>
        </p:nvSpPr>
        <p:spPr>
          <a:xfrm>
            <a:off x="6420464" y="539087"/>
            <a:ext cx="4534047" cy="1584895"/>
          </a:xfrm>
        </p:spPr>
        <p:txBody>
          <a:bodyPr vert="horz" lIns="91440" tIns="45720" rIns="91440" bIns="45720" rtlCol="0" anchor="b">
            <a:normAutofit/>
          </a:bodyPr>
          <a:lstStyle/>
          <a:p>
            <a:r>
              <a:rPr lang="en-US" sz="4400" dirty="0"/>
              <a:t>What are Human Rights…</a:t>
            </a:r>
          </a:p>
        </p:txBody>
      </p:sp>
      <p:pic>
        <p:nvPicPr>
          <p:cNvPr id="6" name="Content Placeholder 5" descr="A picture containing vector graphics&#10;&#10;Description automatically generated">
            <a:extLst>
              <a:ext uri="{FF2B5EF4-FFF2-40B4-BE49-F238E27FC236}">
                <a16:creationId xmlns:a16="http://schemas.microsoft.com/office/drawing/2014/main" id="{D1AC8EB4-F20B-4A24-A945-F98F749F9801}"/>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616" b="11993"/>
          <a:stretch/>
        </p:blipFill>
        <p:spPr>
          <a:xfrm>
            <a:off x="20" y="10"/>
            <a:ext cx="6094799" cy="6857990"/>
          </a:xfrm>
          <a:prstGeom prst="rect">
            <a:avLst/>
          </a:prstGeom>
        </p:spPr>
      </p:pic>
      <p:sp>
        <p:nvSpPr>
          <p:cNvPr id="15363" name="Rectangle 3"/>
          <p:cNvSpPr>
            <a:spLocks noGrp="1" noChangeArrowheads="1"/>
          </p:cNvSpPr>
          <p:nvPr>
            <p:ph type="body" sz="half" idx="2"/>
          </p:nvPr>
        </p:nvSpPr>
        <p:spPr>
          <a:xfrm>
            <a:off x="5715000" y="2438399"/>
            <a:ext cx="5277465" cy="3880514"/>
          </a:xfrm>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p>
            <a:pPr indent="-182880" algn="ctr">
              <a:buFontTx/>
              <a:buNone/>
            </a:pPr>
            <a:r>
              <a:rPr lang="en-US" altLang="en-US" sz="2800" dirty="0"/>
              <a:t>Human Rights ensure that all</a:t>
            </a:r>
          </a:p>
          <a:p>
            <a:pPr indent="-182880" algn="ctr">
              <a:buFontTx/>
              <a:buNone/>
            </a:pPr>
            <a:r>
              <a:rPr lang="en-US" altLang="en-US" sz="2800" dirty="0"/>
              <a:t>people are treated as they</a:t>
            </a:r>
          </a:p>
          <a:p>
            <a:pPr indent="-182880" algn="ctr">
              <a:buFontTx/>
              <a:buNone/>
            </a:pPr>
            <a:r>
              <a:rPr lang="en-US" altLang="en-US" sz="2800" dirty="0"/>
              <a:t>would want to be treated---</a:t>
            </a:r>
          </a:p>
          <a:p>
            <a:pPr indent="-182880" algn="ctr">
              <a:buFontTx/>
              <a:buNone/>
            </a:pPr>
            <a:r>
              <a:rPr lang="en-US" altLang="en-US" sz="2800" dirty="0"/>
              <a:t>as thinking, feeling, caring</a:t>
            </a:r>
          </a:p>
          <a:p>
            <a:pPr indent="-182880" algn="ctr">
              <a:buFontTx/>
              <a:buNone/>
            </a:pPr>
            <a:r>
              <a:rPr lang="en-US" altLang="en-US" sz="2800" dirty="0"/>
              <a:t>individuals.</a:t>
            </a:r>
          </a:p>
        </p:txBody>
      </p:sp>
      <p:sp>
        <p:nvSpPr>
          <p:cNvPr id="15362" name="Slide Number Placeholder 5"/>
          <p:cNvSpPr>
            <a:spLocks noGrp="1"/>
          </p:cNvSpPr>
          <p:nvPr>
            <p:ph type="sldNum" sz="quarter" idx="12"/>
          </p:nvPr>
        </p:nvSpPr>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ct val="0"/>
              </a:spcBef>
              <a:spcAft>
                <a:spcPts val="600"/>
              </a:spcAft>
              <a:buFontTx/>
              <a:buNone/>
            </a:pPr>
            <a:fld id="{F8DFC12A-7280-4BB1-82DF-B1DCBEE4D97A}" type="slidenum">
              <a:rPr lang="en-US" altLang="en-US" sz="3600">
                <a:solidFill>
                  <a:schemeClr val="bg1"/>
                </a:solidFill>
                <a:latin typeface="+mn-lt"/>
              </a:rPr>
              <a:pPr defTabSz="914400" eaLnBrk="1" hangingPunct="1">
                <a:lnSpc>
                  <a:spcPct val="90000"/>
                </a:lnSpc>
                <a:spcBef>
                  <a:spcPct val="0"/>
                </a:spcBef>
                <a:spcAft>
                  <a:spcPts val="600"/>
                </a:spcAft>
                <a:buFontTx/>
                <a:buNone/>
              </a:pPr>
              <a:t>3</a:t>
            </a:fld>
            <a:endParaRPr lang="en-US" altLang="en-US" sz="3600" dirty="0">
              <a:solidFill>
                <a:schemeClr val="bg1"/>
              </a:solidFill>
              <a:latin typeface="+mn-lt"/>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4" name="Rectangle 39943">
            <a:extLst>
              <a:ext uri="{FF2B5EF4-FFF2-40B4-BE49-F238E27FC236}">
                <a16:creationId xmlns:a16="http://schemas.microsoft.com/office/drawing/2014/main" id="{9235782D-E7F7-4402-B05E-EE96B8CF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7" y="0"/>
            <a:ext cx="31638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Slide Number Placeholder 3"/>
          <p:cNvSpPr>
            <a:spLocks noGrp="1"/>
          </p:cNvSpPr>
          <p:nvPr>
            <p:ph type="sldNum" sz="quarter" idx="12"/>
          </p:nvPr>
        </p:nvSpPr>
        <p:spPr>
          <a:xfrm>
            <a:off x="11430000" y="6248400"/>
            <a:ext cx="602728" cy="391355"/>
          </a:xfrm>
          <a:noFill/>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297180" eaLnBrk="1" hangingPunct="1">
              <a:spcBef>
                <a:spcPct val="0"/>
              </a:spcBef>
              <a:spcAft>
                <a:spcPts val="600"/>
              </a:spcAft>
              <a:buNone/>
            </a:pPr>
            <a:fld id="{EB35B386-CDB7-469B-8F81-462A1242055D}" type="slidenum">
              <a:rPr lang="en-US" altLang="en-US" sz="3600" kern="1200">
                <a:solidFill>
                  <a:schemeClr val="bg1"/>
                </a:solidFill>
                <a:latin typeface="+mn-lt"/>
                <a:ea typeface="+mn-ea"/>
                <a:cs typeface="+mn-cs"/>
              </a:rPr>
              <a:pPr defTabSz="297180" eaLnBrk="1" hangingPunct="1">
                <a:spcBef>
                  <a:spcPct val="0"/>
                </a:spcBef>
                <a:spcAft>
                  <a:spcPts val="600"/>
                </a:spcAft>
                <a:buNone/>
              </a:pPr>
              <a:t>30</a:t>
            </a:fld>
            <a:endParaRPr lang="en-US" altLang="en-US" sz="3600" dirty="0">
              <a:solidFill>
                <a:schemeClr val="bg1"/>
              </a:solidFill>
              <a:latin typeface="+mn-lt"/>
            </a:endParaRPr>
          </a:p>
        </p:txBody>
      </p:sp>
      <p:sp>
        <p:nvSpPr>
          <p:cNvPr id="2" name="TextBox 1">
            <a:extLst>
              <a:ext uri="{FF2B5EF4-FFF2-40B4-BE49-F238E27FC236}">
                <a16:creationId xmlns:a16="http://schemas.microsoft.com/office/drawing/2014/main" id="{9DDBEFAE-3B23-962F-BE7A-14F80345161C}"/>
              </a:ext>
            </a:extLst>
          </p:cNvPr>
          <p:cNvSpPr txBox="1"/>
          <p:nvPr/>
        </p:nvSpPr>
        <p:spPr>
          <a:xfrm>
            <a:off x="76200" y="2887682"/>
            <a:ext cx="6797041" cy="3970318"/>
          </a:xfrm>
          <a:prstGeom prst="rect">
            <a:avLst/>
          </a:prstGeom>
          <a:noFill/>
        </p:spPr>
        <p:txBody>
          <a:bodyPr wrap="square" rtlCol="0">
            <a:spAutoFit/>
          </a:bodyPr>
          <a:lstStyle/>
          <a:p>
            <a:pPr algn="ctr"/>
            <a:r>
              <a:rPr lang="en-US" altLang="en-US" b="1" dirty="0">
                <a:latin typeface="Arial" panose="020B0604020202020204" pitchFamily="34" charset="0"/>
                <a:cs typeface="Arial" panose="020B0604020202020204" pitchFamily="34" charset="0"/>
              </a:rPr>
              <a:t>All Complaints are Reviewed to:</a:t>
            </a:r>
            <a:endParaRPr 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Determine if the complaint warrants an Administrative Resolution, a 10 Day Fact Finding, or an investigation by DMH Office of Investigations.</a:t>
            </a:r>
          </a:p>
          <a:p>
            <a:endParaRPr lang="en-US" dirty="0">
              <a:latin typeface="Arial" panose="020B0604020202020204" pitchFamily="34" charset="0"/>
              <a:cs typeface="Arial" panose="020B0604020202020204" pitchFamily="34" charset="0"/>
            </a:endParaRPr>
          </a:p>
          <a:p>
            <a:pPr>
              <a:lnSpc>
                <a:spcPct val="100000"/>
              </a:lnSpc>
              <a:spcAft>
                <a:spcPts val="0"/>
              </a:spcAft>
              <a:buNone/>
            </a:pPr>
            <a:r>
              <a:rPr lang="en-US" altLang="en-US" dirty="0">
                <a:latin typeface="Arial" panose="020B0604020202020204" pitchFamily="34" charset="0"/>
                <a:cs typeface="Arial" panose="020B0604020202020204" pitchFamily="34" charset="0"/>
              </a:rPr>
              <a:t>Determine if immediate protective action </a:t>
            </a:r>
          </a:p>
          <a:p>
            <a:pPr>
              <a:lnSpc>
                <a:spcPct val="100000"/>
              </a:lnSpc>
              <a:spcAft>
                <a:spcPts val="0"/>
              </a:spcAft>
              <a:buNone/>
            </a:pPr>
            <a:r>
              <a:rPr lang="en-US" altLang="en-US" dirty="0">
                <a:latin typeface="Arial" panose="020B0604020202020204" pitchFamily="34" charset="0"/>
                <a:cs typeface="Arial" panose="020B0604020202020204" pitchFamily="34" charset="0"/>
              </a:rPr>
              <a:t>should be instituted if patients or staff </a:t>
            </a:r>
          </a:p>
          <a:p>
            <a:pPr>
              <a:lnSpc>
                <a:spcPct val="100000"/>
              </a:lnSpc>
              <a:spcAft>
                <a:spcPts val="0"/>
              </a:spcAft>
              <a:buNone/>
            </a:pPr>
            <a:r>
              <a:rPr lang="en-US" altLang="en-US" dirty="0">
                <a:latin typeface="Arial" panose="020B0604020202020204" pitchFamily="34" charset="0"/>
                <a:cs typeface="Arial" panose="020B0604020202020204" pitchFamily="34" charset="0"/>
              </a:rPr>
              <a:t>are thought to be in jeopardy</a:t>
            </a:r>
            <a:endParaRPr lang="en-US"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 All Complaints require either an Administrative Resolution, a 10 Day Fact Finding Investigation by the hospital, or a full investigation by DMH.**</a:t>
            </a:r>
            <a:endParaRPr lang="en-US" dirty="0">
              <a:latin typeface="Arial" panose="020B0604020202020204" pitchFamily="34" charset="0"/>
              <a:cs typeface="Arial" panose="020B0604020202020204" pitchFamily="34" charset="0"/>
            </a:endParaRPr>
          </a:p>
          <a:p>
            <a:endParaRPr lang="en-US" dirty="0"/>
          </a:p>
        </p:txBody>
      </p:sp>
      <p:pic>
        <p:nvPicPr>
          <p:cNvPr id="8" name="Picture 7" descr="Close-up of a file folder with a label&#10;&#10;Description automatically generated">
            <a:extLst>
              <a:ext uri="{FF2B5EF4-FFF2-40B4-BE49-F238E27FC236}">
                <a16:creationId xmlns:a16="http://schemas.microsoft.com/office/drawing/2014/main" id="{7B1C8ECC-4D2A-891B-06C0-D581FDE03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51315"/>
            <a:ext cx="4046387" cy="6282998"/>
          </a:xfrm>
          <a:prstGeom prst="rect">
            <a:avLst/>
          </a:prstGeom>
        </p:spPr>
      </p:pic>
      <p:graphicFrame>
        <p:nvGraphicFramePr>
          <p:cNvPr id="11" name="Diagram 10">
            <a:extLst>
              <a:ext uri="{FF2B5EF4-FFF2-40B4-BE49-F238E27FC236}">
                <a16:creationId xmlns:a16="http://schemas.microsoft.com/office/drawing/2014/main" id="{0BE7C032-7F8F-2FC9-EF64-12D1BEBB3CB3}"/>
              </a:ext>
            </a:extLst>
          </p:cNvPr>
          <p:cNvGraphicFramePr/>
          <p:nvPr>
            <p:extLst>
              <p:ext uri="{D42A27DB-BD31-4B8C-83A1-F6EECF244321}">
                <p14:modId xmlns:p14="http://schemas.microsoft.com/office/powerpoint/2010/main" val="980162307"/>
              </p:ext>
            </p:extLst>
          </p:nvPr>
        </p:nvGraphicFramePr>
        <p:xfrm>
          <a:off x="228600" y="76200"/>
          <a:ext cx="64770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rot="16200000">
            <a:off x="-1322904" y="2514944"/>
            <a:ext cx="5054601" cy="1955108"/>
          </a:xfrm>
        </p:spPr>
        <p:txBody>
          <a:bodyPr anchor="b">
            <a:normAutofit/>
          </a:bodyPr>
          <a:lstStyle/>
          <a:p>
            <a:pPr algn="r"/>
            <a:r>
              <a:rPr lang="en-US" sz="4000" dirty="0">
                <a:solidFill>
                  <a:srgbClr val="FFFFFF"/>
                </a:solidFill>
                <a:latin typeface="Arial" panose="020B0604020202020204" pitchFamily="34" charset="0"/>
                <a:cs typeface="Arial" panose="020B0604020202020204" pitchFamily="34" charset="0"/>
              </a:rPr>
              <a:t>Administrative Resolution  </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104 CMR 32.04(3)</a:t>
            </a:r>
          </a:p>
        </p:txBody>
      </p:sp>
      <p:sp>
        <p:nvSpPr>
          <p:cNvPr id="4" name="Content Placeholder 3"/>
          <p:cNvSpPr>
            <a:spLocks noGrp="1"/>
          </p:cNvSpPr>
          <p:nvPr>
            <p:ph idx="1"/>
          </p:nvPr>
        </p:nvSpPr>
        <p:spPr>
          <a:xfrm>
            <a:off x="2783667" y="228600"/>
            <a:ext cx="8134301" cy="6537325"/>
          </a:xfrm>
          <a:noFill/>
        </p:spPr>
        <p:txBody>
          <a:bodyPr anchor="t">
            <a:normAutofit/>
          </a:bodyPr>
          <a:lstStyle/>
          <a:p>
            <a:pPr marL="0" indent="0">
              <a:buNone/>
            </a:pPr>
            <a:r>
              <a:rPr lang="en-US" sz="2800" b="1" dirty="0">
                <a:latin typeface="Arial" panose="020B0604020202020204" pitchFamily="34" charset="0"/>
                <a:cs typeface="Arial" panose="020B0604020202020204" pitchFamily="34" charset="0"/>
              </a:rPr>
              <a:t>The complaint may be resolved administratively if it meets one of the following conditions;</a:t>
            </a:r>
          </a:p>
          <a:p>
            <a:pPr marL="342900" indent="-342900">
              <a:buClrTx/>
              <a:buSzPct val="100000"/>
              <a:buFont typeface="+mj-lt"/>
              <a:buAutoNum type="arabicPeriod"/>
            </a:pPr>
            <a:r>
              <a:rPr lang="en-US" dirty="0">
                <a:latin typeface="Arial" panose="020B0604020202020204" pitchFamily="34" charset="0"/>
                <a:cs typeface="Arial" panose="020B0604020202020204" pitchFamily="34" charset="0"/>
              </a:rPr>
              <a:t>Concerns an allegation of an incident or condition that is not dangerous, illegal, or inhumane;</a:t>
            </a:r>
          </a:p>
          <a:p>
            <a:pPr marL="342900" indent="-342900">
              <a:buClrTx/>
              <a:buSzPct val="100000"/>
              <a:buFont typeface="+mj-lt"/>
              <a:buAutoNum type="arabicPeriod"/>
            </a:pPr>
            <a:r>
              <a:rPr lang="en-US" dirty="0">
                <a:latin typeface="Arial" panose="020B0604020202020204" pitchFamily="34" charset="0"/>
                <a:cs typeface="Arial" panose="020B0604020202020204" pitchFamily="34" charset="0"/>
              </a:rPr>
              <a:t>Makes allegations that are objectively impossible;</a:t>
            </a:r>
          </a:p>
          <a:p>
            <a:pPr marL="342900" indent="-342900">
              <a:buClrTx/>
              <a:buSzPct val="100000"/>
              <a:buFont typeface="+mj-lt"/>
              <a:buAutoNum type="arabicPeriod"/>
            </a:pPr>
            <a:r>
              <a:rPr lang="en-US" dirty="0">
                <a:latin typeface="Arial" panose="020B0604020202020204" pitchFamily="34" charset="0"/>
                <a:cs typeface="Arial" panose="020B0604020202020204" pitchFamily="34" charset="0"/>
              </a:rPr>
              <a:t>Repeats allegations of fact that have been previously investigated and decided in accordance with 104 CMR 32.00;</a:t>
            </a:r>
          </a:p>
          <a:p>
            <a:pPr marL="342900" indent="-342900">
              <a:buClrTx/>
              <a:buSzPct val="100000"/>
              <a:buFont typeface="+mj-lt"/>
              <a:buAutoNum type="arabicPeriod"/>
            </a:pPr>
            <a:r>
              <a:rPr lang="en-US" dirty="0">
                <a:latin typeface="Arial" panose="020B0604020202020204" pitchFamily="34" charset="0"/>
                <a:cs typeface="Arial" panose="020B0604020202020204" pitchFamily="34" charset="0"/>
              </a:rPr>
              <a:t>Alleges a violation of regulation, policy, or procedure that does not present a health or safety risk to a client or other individual, and may be resolved or corrected without need for additional fact finding;</a:t>
            </a:r>
          </a:p>
          <a:p>
            <a:pPr marL="342900" indent="-342900">
              <a:buClrTx/>
              <a:buSzPct val="100000"/>
              <a:buFont typeface="+mj-lt"/>
              <a:buAutoNum type="arabicPeriod"/>
            </a:pPr>
            <a:r>
              <a:rPr lang="en-US" dirty="0">
                <a:latin typeface="Arial" panose="020B0604020202020204" pitchFamily="34" charset="0"/>
                <a:cs typeface="Arial" panose="020B0604020202020204" pitchFamily="34" charset="0"/>
              </a:rPr>
              <a:t>Is withdrawn by the client or complainant, provided the complaint does not concern the health or safety of a client or other individual; or</a:t>
            </a:r>
          </a:p>
          <a:p>
            <a:pPr marL="342900" indent="-342900">
              <a:buClrTx/>
              <a:buSzPct val="100000"/>
              <a:buFont typeface="+mj-lt"/>
              <a:buAutoNum type="arabicPeriod"/>
            </a:pPr>
            <a:r>
              <a:rPr lang="en-US" dirty="0">
                <a:latin typeface="Arial" panose="020B0604020202020204" pitchFamily="34" charset="0"/>
                <a:cs typeface="Arial" panose="020B0604020202020204" pitchFamily="34" charset="0"/>
              </a:rPr>
              <a:t>Presents undisputed facts which allow the Responsible Person to determine that the complaint can be best resolved through the administrative process.</a:t>
            </a:r>
          </a:p>
          <a:p>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11292840" y="6172200"/>
            <a:ext cx="914400" cy="593725"/>
          </a:xfrm>
        </p:spPr>
        <p:txBody>
          <a:bodyPr>
            <a:normAutofit/>
          </a:bodyPr>
          <a:lstStyle/>
          <a:p>
            <a:pPr>
              <a:lnSpc>
                <a:spcPct val="90000"/>
              </a:lnSpc>
              <a:spcAft>
                <a:spcPts val="600"/>
              </a:spcAft>
              <a:defRPr/>
            </a:pPr>
            <a:fld id="{437C37EB-FFFE-4ABA-B793-003F3DB00707}" type="slidenum">
              <a:rPr lang="en-US" altLang="en-US">
                <a:solidFill>
                  <a:schemeClr val="bg1">
                    <a:alpha val="70000"/>
                  </a:schemeClr>
                </a:solidFill>
              </a:rPr>
              <a:pPr>
                <a:lnSpc>
                  <a:spcPct val="90000"/>
                </a:lnSpc>
                <a:spcAft>
                  <a:spcPts val="600"/>
                </a:spcAft>
                <a:defRPr/>
              </a:pPr>
              <a:t>31</a:t>
            </a:fld>
            <a:endParaRPr lang="en-US" altLang="en-US">
              <a:solidFill>
                <a:schemeClr val="bg1">
                  <a:alpha val="70000"/>
                </a:schemeClr>
              </a:solidFill>
            </a:endParaRPr>
          </a:p>
        </p:txBody>
      </p:sp>
    </p:spTree>
    <p:extLst>
      <p:ext uri="{BB962C8B-B14F-4D97-AF65-F5344CB8AC3E}">
        <p14:creationId xmlns:p14="http://schemas.microsoft.com/office/powerpoint/2010/main" val="390717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1269" y="152400"/>
            <a:ext cx="9858383" cy="792162"/>
          </a:xfrm>
        </p:spPr>
        <p:txBody>
          <a:bodyPr>
            <a:normAutofit/>
          </a:bodyPr>
          <a:lstStyle/>
          <a:p>
            <a:r>
              <a:rPr lang="en-US" dirty="0"/>
              <a:t>Process for Administrative Resolution</a:t>
            </a:r>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 y="6172200"/>
            <a:ext cx="914400" cy="593725"/>
          </a:xfrm>
        </p:spPr>
        <p:txBody>
          <a:bodyPr>
            <a:normAutofit/>
          </a:bodyPr>
          <a:lstStyle/>
          <a:p>
            <a:pPr>
              <a:lnSpc>
                <a:spcPct val="90000"/>
              </a:lnSpc>
              <a:spcAft>
                <a:spcPts val="600"/>
              </a:spcAft>
              <a:defRPr/>
            </a:pPr>
            <a:fld id="{8896CED2-516D-4649-B699-851BE27B40D5}" type="slidenum">
              <a:rPr lang="en-US" altLang="en-US">
                <a:solidFill>
                  <a:schemeClr val="bg1"/>
                </a:solidFill>
              </a:rPr>
              <a:pPr>
                <a:lnSpc>
                  <a:spcPct val="90000"/>
                </a:lnSpc>
                <a:spcAft>
                  <a:spcPts val="600"/>
                </a:spcAft>
                <a:defRPr/>
              </a:pPr>
              <a:t>32</a:t>
            </a:fld>
            <a:endParaRPr lang="en-US" altLang="en-US" dirty="0">
              <a:solidFill>
                <a:schemeClr val="bg1"/>
              </a:solidFill>
            </a:endParaRPr>
          </a:p>
        </p:txBody>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D4CCA929-F70E-44A9-69B5-EC3B85C02962}"/>
              </a:ext>
            </a:extLst>
          </p:cNvPr>
          <p:cNvGraphicFramePr>
            <a:graphicFrameLocks noGrp="1"/>
          </p:cNvGraphicFramePr>
          <p:nvPr>
            <p:ph idx="1"/>
            <p:extLst>
              <p:ext uri="{D42A27DB-BD31-4B8C-83A1-F6EECF244321}">
                <p14:modId xmlns:p14="http://schemas.microsoft.com/office/powerpoint/2010/main" val="2346774205"/>
              </p:ext>
            </p:extLst>
          </p:nvPr>
        </p:nvGraphicFramePr>
        <p:xfrm>
          <a:off x="612087" y="860425"/>
          <a:ext cx="11506202" cy="608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952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0"/>
            <a:ext cx="9858383" cy="1173162"/>
          </a:xfrm>
        </p:spPr>
        <p:txBody>
          <a:bodyPr>
            <a:normAutofit fontScale="90000"/>
          </a:bodyPr>
          <a:lstStyle/>
          <a:p>
            <a:pPr algn="ctr"/>
            <a:r>
              <a:rPr lang="en-US" dirty="0"/>
              <a:t>Process for Administrative Resolution …Continued</a:t>
            </a:r>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1" y="6172200"/>
            <a:ext cx="914400" cy="593725"/>
          </a:xfrm>
        </p:spPr>
        <p:txBody>
          <a:bodyPr>
            <a:normAutofit/>
          </a:bodyPr>
          <a:lstStyle/>
          <a:p>
            <a:pPr>
              <a:lnSpc>
                <a:spcPct val="90000"/>
              </a:lnSpc>
              <a:spcAft>
                <a:spcPts val="600"/>
              </a:spcAft>
              <a:defRPr/>
            </a:pPr>
            <a:fld id="{8896CED2-516D-4649-B699-851BE27B40D5}" type="slidenum">
              <a:rPr lang="en-US" altLang="en-US">
                <a:solidFill>
                  <a:schemeClr val="bg1"/>
                </a:solidFill>
              </a:rPr>
              <a:pPr>
                <a:lnSpc>
                  <a:spcPct val="90000"/>
                </a:lnSpc>
                <a:spcAft>
                  <a:spcPts val="600"/>
                </a:spcAft>
                <a:defRPr/>
              </a:pPr>
              <a:t>33</a:t>
            </a:fld>
            <a:endParaRPr lang="en-US" altLang="en-US" dirty="0">
              <a:solidFill>
                <a:schemeClr val="bg1"/>
              </a:solidFill>
            </a:endParaRPr>
          </a:p>
        </p:txBody>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D4CCA929-F70E-44A9-69B5-EC3B85C02962}"/>
              </a:ext>
            </a:extLst>
          </p:cNvPr>
          <p:cNvGraphicFramePr>
            <a:graphicFrameLocks noGrp="1"/>
          </p:cNvGraphicFramePr>
          <p:nvPr>
            <p:ph idx="1"/>
            <p:extLst>
              <p:ext uri="{D42A27DB-BD31-4B8C-83A1-F6EECF244321}">
                <p14:modId xmlns:p14="http://schemas.microsoft.com/office/powerpoint/2010/main" val="3922838970"/>
              </p:ext>
            </p:extLst>
          </p:nvPr>
        </p:nvGraphicFramePr>
        <p:xfrm>
          <a:off x="1402670" y="914400"/>
          <a:ext cx="9979713"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296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92075"/>
            <a:ext cx="6977857" cy="1325562"/>
          </a:xfrm>
        </p:spPr>
        <p:txBody>
          <a:bodyPr>
            <a:normAutofit/>
          </a:bodyPr>
          <a:lstStyle/>
          <a:p>
            <a:r>
              <a:rPr lang="en-US" altLang="en-US" b="1" dirty="0">
                <a:latin typeface="Arial" panose="020B0604020202020204" pitchFamily="34" charset="0"/>
                <a:cs typeface="Arial" panose="020B0604020202020204" pitchFamily="34" charset="0"/>
              </a:rPr>
              <a:t>10 Day Fact Finding Investigation</a:t>
            </a:r>
            <a:endParaRPr lang="en-US" b="1" strike="sngStrike" dirty="0">
              <a:highlight>
                <a:srgbClr val="FF0066"/>
              </a:highlight>
              <a:latin typeface="Arial" panose="020B0604020202020204" pitchFamily="34" charset="0"/>
              <a:cs typeface="Arial" panose="020B0604020202020204" pitchFamily="34" charset="0"/>
            </a:endParaRPr>
          </a:p>
        </p:txBody>
      </p:sp>
      <p:pic>
        <p:nvPicPr>
          <p:cNvPr id="4" name="Picture 3" descr="A cartoon character looking at a magnifying glass&#10;&#10;Description automatically generated">
            <a:extLst>
              <a:ext uri="{FF2B5EF4-FFF2-40B4-BE49-F238E27FC236}">
                <a16:creationId xmlns:a16="http://schemas.microsoft.com/office/drawing/2014/main" id="{D83D7F33-0B43-BCA2-6D96-3B0E51855F35}"/>
              </a:ext>
            </a:extLst>
          </p:cNvPr>
          <p:cNvPicPr>
            <a:picLocks noChangeAspect="1"/>
          </p:cNvPicPr>
          <p:nvPr/>
        </p:nvPicPr>
        <p:blipFill rotWithShape="1">
          <a:blip r:embed="rId4">
            <a:extLst>
              <a:ext uri="{28A0092B-C50C-407E-A947-70E740481C1C}">
                <a14:useLocalDpi xmlns:a14="http://schemas.microsoft.com/office/drawing/2010/main" val="0"/>
              </a:ext>
            </a:extLst>
          </a:blip>
          <a:srcRect l="35983" r="34857"/>
          <a:stretch/>
        </p:blipFill>
        <p:spPr>
          <a:xfrm>
            <a:off x="20" y="10"/>
            <a:ext cx="3555185" cy="6857990"/>
          </a:xfrm>
          <a:prstGeom prst="rect">
            <a:avLst/>
          </a:prstGeom>
        </p:spPr>
      </p:pic>
      <p:sp>
        <p:nvSpPr>
          <p:cNvPr id="40962"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2D2AF7EB-C0C5-470B-A461-22DA612C1BB9}" type="slidenum">
              <a:rPr lang="en-US" altLang="en-US" sz="3600" smtClean="0">
                <a:solidFill>
                  <a:schemeClr val="bg1"/>
                </a:solidFill>
                <a:latin typeface="+mn-lt"/>
              </a:rPr>
              <a:pPr eaLnBrk="1" hangingPunct="1">
                <a:spcBef>
                  <a:spcPct val="0"/>
                </a:spcBef>
                <a:spcAft>
                  <a:spcPts val="600"/>
                </a:spcAft>
                <a:buNone/>
              </a:pPr>
              <a:t>34</a:t>
            </a:fld>
            <a:endParaRPr lang="en-US" altLang="en-US" sz="3600" dirty="0">
              <a:solidFill>
                <a:schemeClr val="bg1"/>
              </a:solidFill>
              <a:latin typeface="+mn-lt"/>
            </a:endParaRPr>
          </a:p>
        </p:txBody>
      </p:sp>
      <p:sp>
        <p:nvSpPr>
          <p:cNvPr id="40965" name="Rectangle 5"/>
          <p:cNvSpPr>
            <a:spLocks noChangeArrowheads="1"/>
          </p:cNvSpPr>
          <p:nvPr/>
        </p:nvSpPr>
        <p:spPr bwMode="auto">
          <a:xfrm>
            <a:off x="2286000" y="1447801"/>
            <a:ext cx="73152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r>
              <a:rPr lang="en-US" altLang="en-US" dirty="0">
                <a:solidFill>
                  <a:schemeClr val="tx2"/>
                </a:solidFill>
              </a:rPr>
              <a:t> </a:t>
            </a:r>
            <a:endParaRPr lang="en-US" altLang="en-US" sz="3400">
              <a:solidFill>
                <a:schemeClr val="tx2"/>
              </a:solidFill>
            </a:endParaRPr>
          </a:p>
          <a:p>
            <a:pPr eaLnBrk="1" hangingPunct="1">
              <a:spcBef>
                <a:spcPct val="0"/>
              </a:spcBef>
              <a:spcAft>
                <a:spcPts val="600"/>
              </a:spcAft>
              <a:buNone/>
            </a:pPr>
            <a:r>
              <a:rPr lang="en-US" altLang="en-US" sz="4000" dirty="0">
                <a:solidFill>
                  <a:schemeClr val="tx2"/>
                </a:solidFill>
              </a:rPr>
              <a:t>          </a:t>
            </a:r>
            <a:endParaRPr lang="en-US" altLang="en-US" sz="4000">
              <a:solidFill>
                <a:schemeClr val="tx2"/>
              </a:solidFill>
            </a:endParaRPr>
          </a:p>
        </p:txBody>
      </p:sp>
      <p:graphicFrame>
        <p:nvGraphicFramePr>
          <p:cNvPr id="40969" name="Rectangle 3">
            <a:extLst>
              <a:ext uri="{FF2B5EF4-FFF2-40B4-BE49-F238E27FC236}">
                <a16:creationId xmlns:a16="http://schemas.microsoft.com/office/drawing/2014/main" id="{2EC7303C-38E9-3802-4241-00FF04910B27}"/>
              </a:ext>
            </a:extLst>
          </p:cNvPr>
          <p:cNvGraphicFramePr>
            <a:graphicFrameLocks noGrp="1"/>
          </p:cNvGraphicFramePr>
          <p:nvPr>
            <p:ph idx="1"/>
            <p:extLst>
              <p:ext uri="{D42A27DB-BD31-4B8C-83A1-F6EECF244321}">
                <p14:modId xmlns:p14="http://schemas.microsoft.com/office/powerpoint/2010/main" val="1825055871"/>
              </p:ext>
            </p:extLst>
          </p:nvPr>
        </p:nvGraphicFramePr>
        <p:xfrm>
          <a:off x="3937994" y="1524000"/>
          <a:ext cx="6977857" cy="5241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569831-176F-4C43-A158-0AC99DDD3FB3}"/>
              </a:ext>
            </a:extLst>
          </p:cNvPr>
          <p:cNvSpPr txBox="1"/>
          <p:nvPr/>
        </p:nvSpPr>
        <p:spPr>
          <a:xfrm>
            <a:off x="4800600" y="304800"/>
            <a:ext cx="5997678" cy="176752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altLang="en-US" sz="4100" b="1" spc="-50">
                <a:latin typeface="+mj-lt"/>
                <a:ea typeface="+mj-ea"/>
                <a:cs typeface="+mj-cs"/>
              </a:rPr>
              <a:t>10 Day Fact Finding (continued)</a:t>
            </a:r>
          </a:p>
          <a:p>
            <a:pPr defTabSz="914400">
              <a:lnSpc>
                <a:spcPct val="90000"/>
              </a:lnSpc>
              <a:spcBef>
                <a:spcPct val="0"/>
              </a:spcBef>
              <a:spcAft>
                <a:spcPts val="600"/>
              </a:spcAft>
            </a:pPr>
            <a:endParaRPr lang="en-US" sz="4100" spc="-50">
              <a:latin typeface="+mj-lt"/>
              <a:ea typeface="+mj-ea"/>
              <a:cs typeface="+mj-cs"/>
            </a:endParaRPr>
          </a:p>
        </p:txBody>
      </p:sp>
      <p:pic>
        <p:nvPicPr>
          <p:cNvPr id="4" name="Picture 3" descr="A white round object with a clipboard on it&#10;&#10;Description automatically generated">
            <a:extLst>
              <a:ext uri="{FF2B5EF4-FFF2-40B4-BE49-F238E27FC236}">
                <a16:creationId xmlns:a16="http://schemas.microsoft.com/office/drawing/2014/main" id="{7AC3B6A0-9D50-829D-A6CD-AAA99D2FA85C}"/>
              </a:ext>
            </a:extLst>
          </p:cNvPr>
          <p:cNvPicPr>
            <a:picLocks noChangeAspect="1"/>
          </p:cNvPicPr>
          <p:nvPr/>
        </p:nvPicPr>
        <p:blipFill rotWithShape="1">
          <a:blip r:embed="rId3">
            <a:extLst>
              <a:ext uri="{28A0092B-C50C-407E-A947-70E740481C1C}">
                <a14:useLocalDpi xmlns:a14="http://schemas.microsoft.com/office/drawing/2010/main" val="0"/>
              </a:ext>
            </a:extLst>
          </a:blip>
          <a:srcRect l="31816" r="32562"/>
          <a:stretch/>
        </p:blipFill>
        <p:spPr>
          <a:xfrm>
            <a:off x="20" y="10"/>
            <a:ext cx="4653291" cy="6857990"/>
          </a:xfrm>
          <a:prstGeom prst="rect">
            <a:avLst/>
          </a:prstGeom>
        </p:spPr>
      </p:pic>
      <p:sp>
        <p:nvSpPr>
          <p:cNvPr id="41987" name="Rectangle 3"/>
          <p:cNvSpPr>
            <a:spLocks noGrp="1" noChangeArrowheads="1"/>
          </p:cNvSpPr>
          <p:nvPr>
            <p:ph idx="1"/>
          </p:nvPr>
        </p:nvSpPr>
        <p:spPr>
          <a:xfrm>
            <a:off x="4782707" y="1569083"/>
            <a:ext cx="6015571" cy="5196842"/>
          </a:xfrm>
        </p:spPr>
        <p:txBody>
          <a:bodyPr vert="horz" lIns="91440" tIns="45720" rIns="91440" bIns="45720" rtlCol="0">
            <a:noAutofit/>
          </a:bodyPr>
          <a:lstStyle/>
          <a:p>
            <a:pPr>
              <a:lnSpc>
                <a:spcPct val="100000"/>
              </a:lnSpc>
              <a:spcBef>
                <a:spcPts val="0"/>
              </a:spcBef>
              <a:spcAft>
                <a:spcPts val="0"/>
              </a:spcAft>
            </a:pPr>
            <a:endParaRPr lang="en-US" altLang="en-US" sz="1600" dirty="0">
              <a:latin typeface="Arial" panose="020B0604020202020204" pitchFamily="34" charset="0"/>
              <a:cs typeface="Arial" panose="020B0604020202020204" pitchFamily="34" charset="0"/>
            </a:endParaRPr>
          </a:p>
          <a:p>
            <a:pPr marL="0">
              <a:lnSpc>
                <a:spcPct val="100000"/>
              </a:lnSpc>
              <a:spcBef>
                <a:spcPts val="0"/>
              </a:spcBef>
              <a:spcAft>
                <a:spcPts val="0"/>
              </a:spcAft>
              <a:buNone/>
            </a:pPr>
            <a:r>
              <a:rPr lang="en-US" sz="1600" b="1" dirty="0">
                <a:latin typeface="Arial" panose="020B0604020202020204" pitchFamily="34" charset="0"/>
                <a:cs typeface="Arial" panose="020B0604020202020204" pitchFamily="34" charset="0"/>
              </a:rPr>
              <a:t>The Person in Charge (PIC) must:</a:t>
            </a:r>
            <a:endParaRPr lang="en-US" sz="1600" b="1" i="1" dirty="0">
              <a:latin typeface="Arial" panose="020B0604020202020204" pitchFamily="34" charset="0"/>
              <a:cs typeface="Arial" panose="020B0604020202020204" pitchFamily="34" charset="0"/>
            </a:endParaRPr>
          </a:p>
          <a:p>
            <a:pPr>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600" dirty="0">
                <a:latin typeface="Arial" panose="020B0604020202020204" pitchFamily="34" charset="0"/>
                <a:cs typeface="Arial" panose="020B0604020202020204" pitchFamily="34" charset="0"/>
              </a:rPr>
              <a:t>Issue a written decision within five days following completion of the fact finding.</a:t>
            </a:r>
          </a:p>
          <a:p>
            <a:pPr>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600" dirty="0">
                <a:latin typeface="Arial" panose="020B0604020202020204" pitchFamily="34" charset="0"/>
                <a:cs typeface="Arial" panose="020B0604020202020204" pitchFamily="34" charset="0"/>
              </a:rPr>
              <a:t>The written decision shall contain findings of fact and conclusions, and any actions to be taken.</a:t>
            </a:r>
          </a:p>
          <a:p>
            <a:pPr>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600" dirty="0">
                <a:latin typeface="Arial" panose="020B0604020202020204" pitchFamily="34" charset="0"/>
                <a:cs typeface="Arial" panose="020B0604020202020204" pitchFamily="34" charset="0"/>
              </a:rPr>
              <a:t>The decision shall notify parties (client/ legally authorized representative, complainant, persons complained of, HRO) of the right to request reconsideration and the client’s right of appeal.</a:t>
            </a:r>
          </a:p>
          <a:p>
            <a:pPr>
              <a:lnSpc>
                <a:spcPct val="100000"/>
              </a:lnSpc>
              <a:spcBef>
                <a:spcPts val="0"/>
              </a:spcBef>
              <a:spcAft>
                <a:spcPts val="0"/>
              </a:spcAft>
            </a:pPr>
            <a:endParaRPr lang="en-US" altLang="en-US" sz="16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altLang="en-US" sz="1600" dirty="0">
                <a:latin typeface="Arial" panose="020B0604020202020204" pitchFamily="34" charset="0"/>
                <a:cs typeface="Arial" panose="020B0604020202020204" pitchFamily="34" charset="0"/>
              </a:rPr>
              <a:t>If at any time during formal fact finding, it is determined that the criteria for administrative resolution are met, the fact finder may recommend in writing to the PIC that the matter be resolved as an administrative resolution.  </a:t>
            </a:r>
          </a:p>
          <a:p>
            <a:pPr>
              <a:lnSpc>
                <a:spcPct val="100000"/>
              </a:lnSpc>
              <a:spcBef>
                <a:spcPts val="0"/>
              </a:spcBef>
              <a:spcAft>
                <a:spcPts val="0"/>
              </a:spcAft>
            </a:pPr>
            <a:endParaRPr lang="en-US" altLang="en-US" sz="16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altLang="en-US" sz="1600" dirty="0">
                <a:latin typeface="Arial" panose="020B0604020202020204" pitchFamily="34" charset="0"/>
                <a:cs typeface="Arial" panose="020B0604020202020204" pitchFamily="34" charset="0"/>
              </a:rPr>
              <a:t>Files of all fact-finding activities are to be maintained with the PIC.</a:t>
            </a:r>
          </a:p>
          <a:p>
            <a:pPr>
              <a:lnSpc>
                <a:spcPct val="100000"/>
              </a:lnSpc>
              <a:spcBef>
                <a:spcPts val="0"/>
              </a:spcBef>
              <a:spcAft>
                <a:spcPts val="0"/>
              </a:spcAft>
            </a:pPr>
            <a:endParaRPr lang="en-US" altLang="en-US" sz="1600" dirty="0">
              <a:latin typeface="Arial" panose="020B0604020202020204" pitchFamily="34" charset="0"/>
              <a:cs typeface="Arial" panose="020B0604020202020204" pitchFamily="34" charset="0"/>
            </a:endParaRPr>
          </a:p>
          <a:p>
            <a:pPr>
              <a:lnSpc>
                <a:spcPct val="100000"/>
              </a:lnSpc>
              <a:spcBef>
                <a:spcPts val="0"/>
              </a:spcBef>
              <a:spcAft>
                <a:spcPts val="0"/>
              </a:spcAft>
            </a:pPr>
            <a:endParaRPr lang="en-US" altLang="en-US" sz="1600" dirty="0">
              <a:latin typeface="Arial" panose="020B0604020202020204" pitchFamily="34" charset="0"/>
              <a:cs typeface="Arial" panose="020B0604020202020204" pitchFamily="34" charset="0"/>
            </a:endParaRPr>
          </a:p>
        </p:txBody>
      </p:sp>
      <p:sp>
        <p:nvSpPr>
          <p:cNvPr id="41986" name="Slide Number Placeholder 5"/>
          <p:cNvSpPr>
            <a:spLocks noGrp="1"/>
          </p:cNvSpPr>
          <p:nvPr>
            <p:ph type="sldNum" sz="quarter" idx="12"/>
          </p:nvPr>
        </p:nvSpPr>
        <p:spPr>
          <a:xfrm>
            <a:off x="11292840" y="61722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ts val="0"/>
              </a:spcBef>
              <a:spcAft>
                <a:spcPts val="600"/>
              </a:spcAft>
              <a:buNone/>
              <a:defRPr/>
            </a:pPr>
            <a:fld id="{F0E35FCA-73C6-4FBB-A5F1-677FF9A11977}" type="slidenum">
              <a:rPr lang="en-US" altLang="en-US" sz="3600">
                <a:solidFill>
                  <a:schemeClr val="bg1"/>
                </a:solidFill>
                <a:latin typeface="+mn-lt"/>
              </a:rPr>
              <a:pPr defTabSz="914400" eaLnBrk="1" hangingPunct="1">
                <a:lnSpc>
                  <a:spcPct val="90000"/>
                </a:lnSpc>
                <a:spcBef>
                  <a:spcPts val="0"/>
                </a:spcBef>
                <a:spcAft>
                  <a:spcPts val="600"/>
                </a:spcAft>
                <a:buNone/>
                <a:defRPr/>
              </a:pPr>
              <a:t>35</a:t>
            </a:fld>
            <a:endParaRPr lang="en-US" altLang="en-US" sz="3600" dirty="0">
              <a:solidFill>
                <a:schemeClr val="bg1"/>
              </a:solidFill>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9810EA-7583-44E7-B84D-55FA66B0730B}"/>
              </a:ext>
            </a:extLst>
          </p:cNvPr>
          <p:cNvSpPr>
            <a:spLocks noGrp="1"/>
          </p:cNvSpPr>
          <p:nvPr>
            <p:ph type="body" sz="half" idx="2"/>
          </p:nvPr>
        </p:nvSpPr>
        <p:spPr>
          <a:xfrm>
            <a:off x="96042" y="66525"/>
            <a:ext cx="3160713" cy="6699399"/>
          </a:xfrm>
          <a:solidFill>
            <a:schemeClr val="accent2"/>
          </a:solidFill>
          <a:ln w="53975">
            <a:solidFill>
              <a:schemeClr val="tx1">
                <a:lumMod val="65000"/>
                <a:lumOff val="35000"/>
              </a:schemeClr>
            </a:solidFill>
          </a:ln>
        </p:spPr>
        <p:txBody>
          <a:bodyPr/>
          <a:lstStyle/>
          <a:p>
            <a:pPr algn="ctr" eaLnBrk="1" hangingPunct="1">
              <a:spcBef>
                <a:spcPct val="0"/>
              </a:spcBef>
            </a:pPr>
            <a:endParaRPr lang="en-US" altLang="en-US" sz="3600" b="1" dirty="0">
              <a:solidFill>
                <a:schemeClr val="bg1"/>
              </a:solidFill>
              <a:latin typeface="Arial" panose="020B0604020202020204" pitchFamily="34" charset="0"/>
              <a:cs typeface="Arial" panose="020B0604020202020204" pitchFamily="34" charset="0"/>
            </a:endParaRPr>
          </a:p>
          <a:p>
            <a:pPr algn="ctr" eaLnBrk="1" hangingPunct="1">
              <a:spcBef>
                <a:spcPct val="0"/>
              </a:spcBef>
            </a:pPr>
            <a:endParaRPr lang="en-US" altLang="en-US" sz="3600" b="1" dirty="0">
              <a:solidFill>
                <a:schemeClr val="bg1"/>
              </a:solidFill>
              <a:latin typeface="Arial" panose="020B0604020202020204" pitchFamily="34" charset="0"/>
              <a:cs typeface="Arial" panose="020B0604020202020204" pitchFamily="34" charset="0"/>
            </a:endParaRPr>
          </a:p>
          <a:p>
            <a:pPr algn="ctr" eaLnBrk="1" hangingPunct="1">
              <a:spcBef>
                <a:spcPct val="0"/>
              </a:spcBef>
            </a:pPr>
            <a:r>
              <a:rPr lang="en-US" altLang="en-US" sz="3600" b="1" dirty="0">
                <a:solidFill>
                  <a:schemeClr val="bg1"/>
                </a:solidFill>
                <a:latin typeface="Arial" panose="020B0604020202020204" pitchFamily="34" charset="0"/>
                <a:cs typeface="Arial" panose="020B0604020202020204" pitchFamily="34" charset="0"/>
              </a:rPr>
              <a:t>Complaints Investigated by DMH</a:t>
            </a:r>
          </a:p>
          <a:p>
            <a:endParaRPr lang="en-US" b="1" dirty="0">
              <a:latin typeface="Arial" panose="020B0604020202020204" pitchFamily="34" charset="0"/>
              <a:cs typeface="Arial" panose="020B0604020202020204" pitchFamily="34" charset="0"/>
            </a:endParaRPr>
          </a:p>
        </p:txBody>
      </p:sp>
      <p:sp>
        <p:nvSpPr>
          <p:cNvPr id="43010" name="Slide Number Placeholder 3"/>
          <p:cNvSpPr>
            <a:spLocks noGrp="1"/>
          </p:cNvSpPr>
          <p:nvPr>
            <p:ph type="sldNum" sz="quarter" idx="12"/>
          </p:nvPr>
        </p:nvSpPr>
        <p:spPr>
          <a:noFill/>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298DB8-CCEB-4386-AA60-F0C7108CF4F9}" type="slidenum">
              <a:rPr lang="en-US" altLang="en-US" sz="3600">
                <a:solidFill>
                  <a:schemeClr val="bg1"/>
                </a:solidFill>
                <a:latin typeface="+mn-lt"/>
              </a:rPr>
              <a:pPr eaLnBrk="1" hangingPunct="1">
                <a:spcBef>
                  <a:spcPct val="0"/>
                </a:spcBef>
                <a:buFontTx/>
                <a:buNone/>
              </a:pPr>
              <a:t>36</a:t>
            </a:fld>
            <a:endParaRPr lang="en-US" altLang="en-US" sz="3600" dirty="0">
              <a:solidFill>
                <a:schemeClr val="bg1"/>
              </a:solidFill>
              <a:latin typeface="+mn-lt"/>
            </a:endParaRPr>
          </a:p>
        </p:txBody>
      </p:sp>
      <p:sp>
        <p:nvSpPr>
          <p:cNvPr id="43012" name="Rectangle 5"/>
          <p:cNvSpPr>
            <a:spLocks noChangeArrowheads="1"/>
          </p:cNvSpPr>
          <p:nvPr/>
        </p:nvSpPr>
        <p:spPr bwMode="auto">
          <a:xfrm>
            <a:off x="1905000" y="1295400"/>
            <a:ext cx="8229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None/>
            </a:pPr>
            <a:endParaRPr lang="en-US" altLang="en-US" sz="2000" b="1" dirty="0"/>
          </a:p>
        </p:txBody>
      </p:sp>
      <p:sp>
        <p:nvSpPr>
          <p:cNvPr id="7" name="TextBox 6">
            <a:extLst>
              <a:ext uri="{FF2B5EF4-FFF2-40B4-BE49-F238E27FC236}">
                <a16:creationId xmlns:a16="http://schemas.microsoft.com/office/drawing/2014/main" id="{4B4A2B48-F1B9-42BD-9CDB-DD65904FB62E}"/>
              </a:ext>
            </a:extLst>
          </p:cNvPr>
          <p:cNvSpPr txBox="1"/>
          <p:nvPr/>
        </p:nvSpPr>
        <p:spPr>
          <a:xfrm>
            <a:off x="3733800" y="582067"/>
            <a:ext cx="6705601" cy="569386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Upon receipt of a complaint, the Person in Charge shall determine if the complaint involves one of the following: </a:t>
            </a:r>
          </a:p>
          <a:p>
            <a:endParaRPr lang="en-US" sz="2000" dirty="0">
              <a:latin typeface="Arial" panose="020B0604020202020204" pitchFamily="34" charset="0"/>
              <a:cs typeface="Arial" panose="020B0604020202020204" pitchFamily="34" charset="0"/>
            </a:endParaRPr>
          </a:p>
          <a:p>
            <a:pPr marL="914400" lvl="1" indent="-457200">
              <a:lnSpc>
                <a:spcPct val="80000"/>
              </a:lnSpc>
              <a:spcAft>
                <a:spcPts val="600"/>
              </a:spcAft>
              <a:buFont typeface="+mj-lt"/>
              <a:buAutoNum type="arabicPeriod"/>
            </a:pPr>
            <a:r>
              <a:rPr lang="en-US" sz="2000" dirty="0">
                <a:latin typeface="Arial" panose="020B0604020202020204" pitchFamily="34" charset="0"/>
                <a:cs typeface="Arial" panose="020B0604020202020204" pitchFamily="34" charset="0"/>
              </a:rPr>
              <a:t>medicolegal death; </a:t>
            </a:r>
          </a:p>
          <a:p>
            <a:pPr marL="914400" lvl="1" indent="-457200">
              <a:lnSpc>
                <a:spcPct val="80000"/>
              </a:lnSpc>
              <a:spcAft>
                <a:spcPts val="600"/>
              </a:spcAft>
              <a:buFont typeface="+mj-lt"/>
              <a:buAutoNum type="arabicPeriod"/>
            </a:pPr>
            <a:r>
              <a:rPr lang="en-US" sz="2000" dirty="0">
                <a:latin typeface="Arial" panose="020B0604020202020204" pitchFamily="34" charset="0"/>
                <a:cs typeface="Arial" panose="020B0604020202020204" pitchFamily="34" charset="0"/>
              </a:rPr>
              <a:t>sexual assault or abuse; </a:t>
            </a:r>
          </a:p>
          <a:p>
            <a:pPr marL="914400" lvl="1" indent="-457200">
              <a:lnSpc>
                <a:spcPct val="80000"/>
              </a:lnSpc>
              <a:spcAft>
                <a:spcPts val="600"/>
              </a:spcAft>
              <a:buFont typeface="+mj-lt"/>
              <a:buAutoNum type="arabicPeriod"/>
            </a:pPr>
            <a:r>
              <a:rPr lang="en-US" sz="2000" dirty="0">
                <a:latin typeface="Arial" panose="020B0604020202020204" pitchFamily="34" charset="0"/>
                <a:cs typeface="Arial" panose="020B0604020202020204" pitchFamily="34" charset="0"/>
              </a:rPr>
              <a:t>physical assault or abuse which results in serious physical harm;</a:t>
            </a:r>
          </a:p>
          <a:p>
            <a:pPr marL="914400" lvl="1" indent="-457200">
              <a:lnSpc>
                <a:spcPct val="80000"/>
              </a:lnSpc>
              <a:spcAft>
                <a:spcPts val="600"/>
              </a:spcAft>
              <a:buFont typeface="+mj-lt"/>
              <a:buAutoNum type="arabicPeriod"/>
            </a:pPr>
            <a:r>
              <a:rPr lang="en-US" sz="2000" dirty="0">
                <a:latin typeface="Arial" panose="020B0604020202020204" pitchFamily="34" charset="0"/>
                <a:cs typeface="Arial" panose="020B0604020202020204" pitchFamily="34" charset="0"/>
              </a:rPr>
              <a:t>attempted suicide which results in serious physical harm; </a:t>
            </a:r>
          </a:p>
          <a:p>
            <a:pPr marL="914400" lvl="1" indent="-457200">
              <a:lnSpc>
                <a:spcPct val="80000"/>
              </a:lnSpc>
              <a:spcAft>
                <a:spcPts val="600"/>
              </a:spcAft>
              <a:buFont typeface="+mj-lt"/>
              <a:buAutoNum type="arabicPeriod"/>
            </a:pPr>
            <a:r>
              <a:rPr lang="en-US" sz="2000" dirty="0">
                <a:latin typeface="Arial" panose="020B0604020202020204" pitchFamily="34" charset="0"/>
                <a:cs typeface="Arial" panose="020B0604020202020204" pitchFamily="34" charset="0"/>
              </a:rPr>
              <a:t>commission of a felony; </a:t>
            </a:r>
          </a:p>
          <a:p>
            <a:pPr marL="914400" lvl="1" indent="-457200">
              <a:lnSpc>
                <a:spcPct val="80000"/>
              </a:lnSpc>
              <a:spcAft>
                <a:spcPts val="600"/>
              </a:spcAft>
              <a:buFont typeface="+mj-lt"/>
              <a:buAutoNum type="arabicPeriod"/>
            </a:pPr>
            <a:r>
              <a:rPr lang="en-US" sz="2000" dirty="0">
                <a:latin typeface="Arial" panose="020B0604020202020204" pitchFamily="34" charset="0"/>
                <a:cs typeface="Arial" panose="020B0604020202020204" pitchFamily="34" charset="0"/>
              </a:rPr>
              <a:t>serious physical injury resulting from restraint or seclusion practices; or </a:t>
            </a:r>
          </a:p>
          <a:p>
            <a:pPr marL="914400" lvl="1" indent="-457200">
              <a:lnSpc>
                <a:spcPct val="80000"/>
              </a:lnSpc>
              <a:buFont typeface="+mj-lt"/>
              <a:buAutoNum type="arabicPeriod"/>
            </a:pPr>
            <a:r>
              <a:rPr lang="en-US" sz="2000" dirty="0">
                <a:latin typeface="Arial" panose="020B0604020202020204" pitchFamily="34" charset="0"/>
                <a:cs typeface="Arial" panose="020B0604020202020204" pitchFamily="34" charset="0"/>
              </a:rPr>
              <a:t>an incident that the Person in Charge in his or her discretion believes is sufficiently serious or complicated as to require investigation by the Office of Investigations or Director of Licensing even though it does not otherwise involve one of the categories listed in 104 </a:t>
            </a:r>
            <a:r>
              <a:rPr lang="en-US" sz="2000" dirty="0" err="1">
                <a:latin typeface="Arial" panose="020B0604020202020204" pitchFamily="34" charset="0"/>
                <a:cs typeface="Arial" panose="020B0604020202020204" pitchFamily="34" charset="0"/>
              </a:rPr>
              <a:t>CMR</a:t>
            </a:r>
            <a:r>
              <a:rPr lang="en-US" sz="2000" dirty="0">
                <a:latin typeface="Arial" panose="020B0604020202020204" pitchFamily="34" charset="0"/>
                <a:cs typeface="Arial" panose="020B0604020202020204" pitchFamily="34" charset="0"/>
              </a:rPr>
              <a:t> 32.04(2)(a)1. through 6. </a:t>
            </a:r>
            <a:endParaRPr lang="en-US" alt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48" name="Rectangle 48147">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133" name="Text Box 6"/>
          <p:cNvSpPr txBox="1">
            <a:spLocks noChangeArrowheads="1"/>
          </p:cNvSpPr>
          <p:nvPr/>
        </p:nvSpPr>
        <p:spPr bwMode="auto">
          <a:xfrm>
            <a:off x="3765312" y="107315"/>
            <a:ext cx="6977857" cy="13255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ct val="0"/>
              </a:spcBef>
              <a:spcAft>
                <a:spcPts val="600"/>
              </a:spcAft>
              <a:buNone/>
            </a:pPr>
            <a:r>
              <a:rPr lang="en-US" altLang="en-US" sz="4400" b="1" spc="-50" dirty="0">
                <a:latin typeface="+mj-lt"/>
                <a:ea typeface="+mj-ea"/>
                <a:cs typeface="+mj-cs"/>
              </a:rPr>
              <a:t>DMH Investigations...</a:t>
            </a:r>
          </a:p>
          <a:p>
            <a:pPr defTabSz="914400" eaLnBrk="1" hangingPunct="1">
              <a:lnSpc>
                <a:spcPct val="90000"/>
              </a:lnSpc>
              <a:spcBef>
                <a:spcPct val="0"/>
              </a:spcBef>
              <a:spcAft>
                <a:spcPts val="600"/>
              </a:spcAft>
              <a:buNone/>
            </a:pPr>
            <a:endParaRPr lang="en-US" altLang="en-US" sz="4400" spc="-50" dirty="0">
              <a:latin typeface="+mj-lt"/>
              <a:ea typeface="+mj-ea"/>
              <a:cs typeface="+mj-cs"/>
            </a:endParaRPr>
          </a:p>
        </p:txBody>
      </p:sp>
      <p:pic>
        <p:nvPicPr>
          <p:cNvPr id="5" name="Picture 4" descr="A picture containing clipart&#10;&#10;Description automatically generated">
            <a:extLst>
              <a:ext uri="{FF2B5EF4-FFF2-40B4-BE49-F238E27FC236}">
                <a16:creationId xmlns:a16="http://schemas.microsoft.com/office/drawing/2014/main" id="{F216A016-2838-4E87-A002-8D4E151F16E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894" r="25266"/>
          <a:stretch/>
        </p:blipFill>
        <p:spPr>
          <a:xfrm>
            <a:off x="20" y="10"/>
            <a:ext cx="3555185" cy="6857990"/>
          </a:xfrm>
          <a:prstGeom prst="rect">
            <a:avLst/>
          </a:prstGeom>
        </p:spPr>
      </p:pic>
      <p:sp>
        <p:nvSpPr>
          <p:cNvPr id="48130" name="Slide Number Placeholder 3"/>
          <p:cNvSpPr>
            <a:spLocks noGrp="1"/>
          </p:cNvSpPr>
          <p:nvPr>
            <p:ph type="sldNum" sz="quarter" idx="12"/>
          </p:nvPr>
        </p:nvSpPr>
        <p:spPr>
          <a:xfrm>
            <a:off x="11292840" y="61722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ct val="0"/>
              </a:spcBef>
              <a:spcAft>
                <a:spcPts val="600"/>
              </a:spcAft>
              <a:buFontTx/>
              <a:buNone/>
            </a:pPr>
            <a:fld id="{D33610A3-258F-4D28-A72E-368E6019578F}" type="slidenum">
              <a:rPr lang="en-US" altLang="en-US" sz="3600">
                <a:solidFill>
                  <a:schemeClr val="bg1"/>
                </a:solidFill>
                <a:latin typeface="+mn-lt"/>
              </a:rPr>
              <a:pPr defTabSz="914400" eaLnBrk="1" hangingPunct="1">
                <a:lnSpc>
                  <a:spcPct val="90000"/>
                </a:lnSpc>
                <a:spcBef>
                  <a:spcPct val="0"/>
                </a:spcBef>
                <a:spcAft>
                  <a:spcPts val="600"/>
                </a:spcAft>
                <a:buFontTx/>
                <a:buNone/>
              </a:pPr>
              <a:t>37</a:t>
            </a:fld>
            <a:endParaRPr lang="en-US" altLang="en-US" sz="3600" dirty="0">
              <a:solidFill>
                <a:schemeClr val="bg1"/>
              </a:solidFill>
              <a:latin typeface="+mn-lt"/>
            </a:endParaRPr>
          </a:p>
        </p:txBody>
      </p:sp>
      <p:sp>
        <p:nvSpPr>
          <p:cNvPr id="48132" name="Text Box 5"/>
          <p:cNvSpPr txBox="1">
            <a:spLocks noChangeArrowheads="1"/>
          </p:cNvSpPr>
          <p:nvPr/>
        </p:nvSpPr>
        <p:spPr bwMode="auto">
          <a:xfrm>
            <a:off x="2422526" y="493713"/>
            <a:ext cx="4740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graphicFrame>
        <p:nvGraphicFramePr>
          <p:cNvPr id="7" name="Diagram 6">
            <a:extLst>
              <a:ext uri="{FF2B5EF4-FFF2-40B4-BE49-F238E27FC236}">
                <a16:creationId xmlns:a16="http://schemas.microsoft.com/office/drawing/2014/main" id="{DB7CE454-3E0F-4100-9D7A-CF2B77B58271}"/>
              </a:ext>
            </a:extLst>
          </p:cNvPr>
          <p:cNvGraphicFramePr/>
          <p:nvPr>
            <p:extLst>
              <p:ext uri="{D42A27DB-BD31-4B8C-83A1-F6EECF244321}">
                <p14:modId xmlns:p14="http://schemas.microsoft.com/office/powerpoint/2010/main" val="3877774008"/>
              </p:ext>
            </p:extLst>
          </p:nvPr>
        </p:nvGraphicFramePr>
        <p:xfrm>
          <a:off x="3937994" y="988378"/>
          <a:ext cx="7263406" cy="5777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75" name="Rectangle 49174">
            <a:extLst>
              <a:ext uri="{FF2B5EF4-FFF2-40B4-BE49-F238E27FC236}">
                <a16:creationId xmlns:a16="http://schemas.microsoft.com/office/drawing/2014/main" id="{C6D7B817-6658-466D-B7F8-851ED5C3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6D7F5824-29B2-40C8-BC31-8B0280683AD3}"/>
              </a:ext>
            </a:extLst>
          </p:cNvPr>
          <p:cNvSpPr>
            <a:spLocks noGrp="1"/>
          </p:cNvSpPr>
          <p:nvPr>
            <p:ph type="title"/>
          </p:nvPr>
        </p:nvSpPr>
        <p:spPr>
          <a:xfrm>
            <a:off x="4800600" y="0"/>
            <a:ext cx="6416040" cy="1325562"/>
          </a:xfrm>
        </p:spPr>
        <p:txBody>
          <a:bodyPr vert="horz" lIns="91440" tIns="45720" rIns="91440" bIns="45720" rtlCol="0" anchor="b">
            <a:normAutofit/>
          </a:bodyPr>
          <a:lstStyle/>
          <a:p>
            <a:r>
              <a:rPr lang="en-US" altLang="en-US" sz="3400" b="1" dirty="0">
                <a:latin typeface="Arial" panose="020B0604020202020204" pitchFamily="34" charset="0"/>
                <a:cs typeface="Arial" panose="020B0604020202020204" pitchFamily="34" charset="0"/>
              </a:rPr>
              <a:t>Appeal/Reconsideration of Findings</a:t>
            </a:r>
            <a:endParaRPr lang="en-US" sz="3400" b="1" dirty="0">
              <a:latin typeface="Arial" panose="020B0604020202020204" pitchFamily="34" charset="0"/>
              <a:cs typeface="Arial" panose="020B0604020202020204" pitchFamily="34" charset="0"/>
            </a:endParaRPr>
          </a:p>
        </p:txBody>
      </p:sp>
      <p:pic>
        <p:nvPicPr>
          <p:cNvPr id="7" name="Picture 6" descr="Close-up of a pen on a piece of paper&#10;&#10;Description automatically generated">
            <a:extLst>
              <a:ext uri="{FF2B5EF4-FFF2-40B4-BE49-F238E27FC236}">
                <a16:creationId xmlns:a16="http://schemas.microsoft.com/office/drawing/2014/main" id="{CF0F1D47-7201-DA26-3301-EE1CE7172E24}"/>
              </a:ext>
            </a:extLst>
          </p:cNvPr>
          <p:cNvPicPr>
            <a:picLocks noChangeAspect="1"/>
          </p:cNvPicPr>
          <p:nvPr/>
        </p:nvPicPr>
        <p:blipFill rotWithShape="1">
          <a:blip r:embed="rId3">
            <a:extLst>
              <a:ext uri="{28A0092B-C50C-407E-A947-70E740481C1C}">
                <a14:useLocalDpi xmlns:a14="http://schemas.microsoft.com/office/drawing/2010/main" val="0"/>
              </a:ext>
            </a:extLst>
          </a:blip>
          <a:srcRect l="5996" r="3405" b="3"/>
          <a:stretch/>
        </p:blipFill>
        <p:spPr>
          <a:xfrm>
            <a:off x="20" y="10"/>
            <a:ext cx="4654272" cy="3428990"/>
          </a:xfrm>
          <a:prstGeom prst="rect">
            <a:avLst/>
          </a:prstGeom>
        </p:spPr>
      </p:pic>
      <p:sp>
        <p:nvSpPr>
          <p:cNvPr id="6" name="Content Placeholder 5">
            <a:extLst>
              <a:ext uri="{FF2B5EF4-FFF2-40B4-BE49-F238E27FC236}">
                <a16:creationId xmlns:a16="http://schemas.microsoft.com/office/drawing/2014/main" id="{9402F82D-2352-4729-A2EC-E2CF7E3B2B4F}"/>
              </a:ext>
            </a:extLst>
          </p:cNvPr>
          <p:cNvSpPr>
            <a:spLocks noGrp="1"/>
          </p:cNvSpPr>
          <p:nvPr>
            <p:ph sz="half" idx="1"/>
          </p:nvPr>
        </p:nvSpPr>
        <p:spPr>
          <a:xfrm>
            <a:off x="4730492" y="1363661"/>
            <a:ext cx="6416040" cy="5402263"/>
          </a:xfrm>
        </p:spPr>
        <p:txBody>
          <a:bodyPr vert="horz" lIns="91440" tIns="45720" rIns="91440" bIns="45720" rtlCol="0">
            <a:noAutofit/>
          </a:bodyPr>
          <a:lstStyle/>
          <a:p>
            <a:pPr marL="129845">
              <a:spcBef>
                <a:spcPts val="994"/>
              </a:spcBef>
              <a:spcAft>
                <a:spcPts val="142"/>
              </a:spcAft>
            </a:pPr>
            <a:r>
              <a:rPr lang="en-US" sz="1400" spc="7" baseline="0" dirty="0">
                <a:latin typeface="Arial" panose="020B0604020202020204" pitchFamily="34" charset="0"/>
                <a:cs typeface="Arial" panose="020B0604020202020204" pitchFamily="34" charset="0"/>
              </a:rPr>
              <a:t>A client, a client's Legally Authorized Representative, or an individual or entity authorized to act on behalf of a client or a client's estate may appeal decisions issued pursuant to 104 CMR 32.04(3) through (5) or (7)(a). </a:t>
            </a:r>
          </a:p>
          <a:p>
            <a:pPr marL="129845">
              <a:spcBef>
                <a:spcPts val="994"/>
              </a:spcBef>
              <a:spcAft>
                <a:spcPts val="142"/>
              </a:spcAft>
            </a:pPr>
            <a:endParaRPr lang="en-US" sz="1000" spc="7" baseline="0" dirty="0">
              <a:latin typeface="Arial" panose="020B0604020202020204" pitchFamily="34" charset="0"/>
              <a:cs typeface="Arial" panose="020B0604020202020204" pitchFamily="34" charset="0"/>
            </a:endParaRPr>
          </a:p>
          <a:p>
            <a:pPr marL="129845">
              <a:spcBef>
                <a:spcPts val="994"/>
              </a:spcBef>
              <a:spcAft>
                <a:spcPts val="142"/>
              </a:spcAft>
            </a:pPr>
            <a:r>
              <a:rPr lang="en-US" sz="1400" spc="7" baseline="0" dirty="0">
                <a:latin typeface="Arial" panose="020B0604020202020204" pitchFamily="34" charset="0"/>
                <a:cs typeface="Arial" panose="020B0604020202020204" pitchFamily="34" charset="0"/>
              </a:rPr>
              <a:t>In the case of a client's death, an appeal may be pursued or authorized by the duly appointed personal representative of the decedent's estate or other individual with legal authority to act on behalf of the decedent. </a:t>
            </a:r>
          </a:p>
          <a:p>
            <a:pPr marL="129845">
              <a:spcBef>
                <a:spcPts val="994"/>
              </a:spcBef>
              <a:spcAft>
                <a:spcPts val="142"/>
              </a:spcAft>
            </a:pPr>
            <a:endParaRPr lang="en-US" sz="1000" spc="7" baseline="0" dirty="0">
              <a:latin typeface="Arial" panose="020B0604020202020204" pitchFamily="34" charset="0"/>
              <a:cs typeface="Arial" panose="020B0604020202020204" pitchFamily="34" charset="0"/>
            </a:endParaRPr>
          </a:p>
          <a:p>
            <a:pPr marL="129845">
              <a:spcBef>
                <a:spcPts val="994"/>
              </a:spcBef>
              <a:spcAft>
                <a:spcPts val="142"/>
              </a:spcAft>
            </a:pPr>
            <a:r>
              <a:rPr lang="en-US" sz="1400" spc="7" baseline="0" dirty="0">
                <a:latin typeface="Arial" panose="020B0604020202020204" pitchFamily="34" charset="0"/>
                <a:cs typeface="Arial" panose="020B0604020202020204" pitchFamily="34" charset="0"/>
              </a:rPr>
              <a:t>All appeals must be in writing and filed within ten days of receipt of the applicable decision, which time period may be waived by the person responsible for deciding an appeal, upon request and for good cause shown. The person responsible for deciding an appeal shall forward a copy of the appeal to all other parties.</a:t>
            </a:r>
          </a:p>
          <a:p>
            <a:pPr marL="129845">
              <a:spcBef>
                <a:spcPts val="994"/>
              </a:spcBef>
              <a:spcAft>
                <a:spcPts val="142"/>
              </a:spcAft>
            </a:pPr>
            <a:endParaRPr lang="en-US" sz="1000" spc="7" baseline="0" dirty="0">
              <a:latin typeface="Arial" panose="020B0604020202020204" pitchFamily="34" charset="0"/>
              <a:cs typeface="Arial" panose="020B0604020202020204" pitchFamily="34" charset="0"/>
            </a:endParaRPr>
          </a:p>
          <a:p>
            <a:pPr marL="129845">
              <a:spcBef>
                <a:spcPts val="994"/>
              </a:spcBef>
              <a:spcAft>
                <a:spcPts val="142"/>
              </a:spcAft>
            </a:pPr>
            <a:r>
              <a:rPr lang="en-US" sz="1400" spc="7" baseline="0" dirty="0">
                <a:latin typeface="Arial" panose="020B0604020202020204" pitchFamily="34" charset="0"/>
                <a:cs typeface="Arial" panose="020B0604020202020204" pitchFamily="34" charset="0"/>
              </a:rPr>
              <a:t>Appeals shall be based on one or more of the following factors, which shall be set forth with specificity in the appeal:</a:t>
            </a:r>
          </a:p>
          <a:p>
            <a:pPr marL="324612" lvl="1">
              <a:spcBef>
                <a:spcPts val="213"/>
              </a:spcBef>
              <a:spcAft>
                <a:spcPts val="213"/>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The fact-finder failed to interview an essential witness or to consider an important fact or factor.</a:t>
            </a:r>
          </a:p>
          <a:p>
            <a:pPr marL="324612" lvl="1">
              <a:spcBef>
                <a:spcPts val="213"/>
              </a:spcBef>
              <a:spcAft>
                <a:spcPts val="213"/>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The decision is not reasonably supported by the facts.</a:t>
            </a:r>
          </a:p>
          <a:p>
            <a:pPr marL="324612" lvl="1">
              <a:spcBef>
                <a:spcPts val="213"/>
              </a:spcBef>
              <a:spcAft>
                <a:spcPts val="213"/>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The decision is based on an erroneous interpretation of applicable law or policy</a:t>
            </a:r>
            <a:endParaRPr lang="en-US" alt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10" name="Picture 9" descr="Close-up of a fountain pen&#10;&#10;Description automatically generated">
            <a:extLst>
              <a:ext uri="{FF2B5EF4-FFF2-40B4-BE49-F238E27FC236}">
                <a16:creationId xmlns:a16="http://schemas.microsoft.com/office/drawing/2014/main" id="{D6C09610-0313-E9AA-B31C-F8D19C3EC7F5}"/>
              </a:ext>
            </a:extLst>
          </p:cNvPr>
          <p:cNvPicPr>
            <a:picLocks noChangeAspect="1"/>
          </p:cNvPicPr>
          <p:nvPr/>
        </p:nvPicPr>
        <p:blipFill rotWithShape="1">
          <a:blip r:embed="rId4">
            <a:extLst>
              <a:ext uri="{28A0092B-C50C-407E-A947-70E740481C1C}">
                <a14:useLocalDpi xmlns:a14="http://schemas.microsoft.com/office/drawing/2010/main" val="0"/>
              </a:ext>
            </a:extLst>
          </a:blip>
          <a:srcRect l="20544" r="8537" b="2"/>
          <a:stretch/>
        </p:blipFill>
        <p:spPr>
          <a:xfrm>
            <a:off x="20" y="3429001"/>
            <a:ext cx="4654272" cy="3429000"/>
          </a:xfrm>
          <a:prstGeom prst="rect">
            <a:avLst/>
          </a:prstGeom>
        </p:spPr>
      </p:pic>
      <p:sp>
        <p:nvSpPr>
          <p:cNvPr id="49154" name="Slide Number Placeholder 3"/>
          <p:cNvSpPr>
            <a:spLocks noGrp="1"/>
          </p:cNvSpPr>
          <p:nvPr>
            <p:ph type="sldNum" sz="quarter" idx="12"/>
          </p:nvPr>
        </p:nvSpPr>
        <p:spPr>
          <a:xfrm>
            <a:off x="11292840" y="61722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pPr>
            <a:fld id="{DC8D3C11-2758-42F6-BC2A-6B4418961DBF}" type="slidenum">
              <a:rPr lang="en-US" altLang="en-US" sz="3600">
                <a:solidFill>
                  <a:schemeClr val="bg1"/>
                </a:solidFill>
                <a:latin typeface="+mn-lt"/>
              </a:rPr>
              <a:pPr eaLnBrk="1" hangingPunct="1">
                <a:lnSpc>
                  <a:spcPct val="90000"/>
                </a:lnSpc>
                <a:spcBef>
                  <a:spcPct val="0"/>
                </a:spcBef>
                <a:spcAft>
                  <a:spcPts val="600"/>
                </a:spcAft>
                <a:buNone/>
              </a:pPr>
              <a:t>38</a:t>
            </a:fld>
            <a:endParaRPr lang="en-US" altLang="en-US" sz="3600" dirty="0">
              <a:solidFill>
                <a:schemeClr val="bg1"/>
              </a:solidFill>
              <a:latin typeface="+mn-lt"/>
            </a:endParaRPr>
          </a:p>
        </p:txBody>
      </p:sp>
      <p:sp>
        <p:nvSpPr>
          <p:cNvPr id="49155" name="Rectangle 4"/>
          <p:cNvSpPr>
            <a:spLocks noChangeArrowheads="1"/>
          </p:cNvSpPr>
          <p:nvPr/>
        </p:nvSpPr>
        <p:spPr bwMode="auto">
          <a:xfrm>
            <a:off x="1981200" y="0"/>
            <a:ext cx="82296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3600" dirty="0">
              <a:solidFill>
                <a:schemeClr val="tx2"/>
              </a:solidFill>
            </a:endParaRPr>
          </a:p>
        </p:txBody>
      </p:sp>
      <p:sp>
        <p:nvSpPr>
          <p:cNvPr id="49156" name="Rectangle 5"/>
          <p:cNvSpPr>
            <a:spLocks noChangeArrowheads="1"/>
          </p:cNvSpPr>
          <p:nvPr/>
        </p:nvSpPr>
        <p:spPr bwMode="auto">
          <a:xfrm>
            <a:off x="1905000" y="11430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en-US" altLang="en-US"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3937994" y="365760"/>
            <a:ext cx="6977857" cy="1325562"/>
          </a:xfrm>
        </p:spPr>
        <p:txBody>
          <a:bodyPr>
            <a:normAutofit/>
          </a:bodyPr>
          <a:lstStyle/>
          <a:p>
            <a:pPr eaLnBrk="1" hangingPunct="1"/>
            <a:r>
              <a:rPr lang="en-US" altLang="en-US" b="1" dirty="0">
                <a:latin typeface="Arial" panose="020B0604020202020204" pitchFamily="34" charset="0"/>
                <a:cs typeface="Arial" panose="020B0604020202020204" pitchFamily="34" charset="0"/>
              </a:rPr>
              <a:t>Deputy Commissioner Level Appeal</a:t>
            </a:r>
          </a:p>
        </p:txBody>
      </p:sp>
      <p:pic>
        <p:nvPicPr>
          <p:cNvPr id="50181" name="Picture 8" descr="MP900385346[1]"/>
          <p:cNvPicPr>
            <a:picLocks noChangeAspect="1" noChangeArrowheads="1"/>
          </p:cNvPicPr>
          <p:nvPr/>
        </p:nvPicPr>
        <p:blipFill rotWithShape="1">
          <a:blip r:embed="rId3">
            <a:extLst>
              <a:ext uri="{28A0092B-C50C-407E-A947-70E740481C1C}">
                <a14:useLocalDpi xmlns:a14="http://schemas.microsoft.com/office/drawing/2010/main" val="0"/>
              </a:ext>
            </a:extLst>
          </a:blip>
          <a:srcRect l="18460" r="9037"/>
          <a:stretch/>
        </p:blipFill>
        <p:spPr bwMode="auto">
          <a:xfrm>
            <a:off x="20" y="10"/>
            <a:ext cx="355518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3"/>
          <p:cNvSpPr>
            <a:spLocks noGrp="1" noChangeArrowheads="1"/>
          </p:cNvSpPr>
          <p:nvPr>
            <p:ph idx="1"/>
          </p:nvPr>
        </p:nvSpPr>
        <p:spPr>
          <a:xfrm>
            <a:off x="3937994" y="2005739"/>
            <a:ext cx="6977857" cy="4174398"/>
          </a:xfrm>
        </p:spPr>
        <p:txBody>
          <a:bodyPr>
            <a:normAutofit/>
          </a:bodyPr>
          <a:lstStyle/>
          <a:p>
            <a:pPr eaLnBrk="1" hangingPunct="1">
              <a:buFontTx/>
              <a:buNone/>
            </a:pPr>
            <a:r>
              <a:rPr lang="en-US" altLang="en-US" sz="2800" dirty="0">
                <a:latin typeface="Arial" panose="020B0604020202020204" pitchFamily="34" charset="0"/>
                <a:cs typeface="Arial" panose="020B0604020202020204" pitchFamily="34" charset="0"/>
              </a:rPr>
              <a:t>A client may appeal the Director</a:t>
            </a:r>
          </a:p>
          <a:p>
            <a:pPr eaLnBrk="1" hangingPunct="1">
              <a:buFontTx/>
              <a:buNone/>
            </a:pPr>
            <a:r>
              <a:rPr lang="en-US" altLang="en-US" sz="2800" dirty="0">
                <a:latin typeface="Arial" panose="020B0604020202020204" pitchFamily="34" charset="0"/>
                <a:cs typeface="Arial" panose="020B0604020202020204" pitchFamily="34" charset="0"/>
              </a:rPr>
              <a:t>of Licensing’s decision to the DMH</a:t>
            </a:r>
          </a:p>
          <a:p>
            <a:pPr eaLnBrk="1" hangingPunct="1">
              <a:buFontTx/>
              <a:buNone/>
            </a:pPr>
            <a:r>
              <a:rPr lang="en-US" altLang="en-US" sz="2800" dirty="0">
                <a:latin typeface="Arial" panose="020B0604020202020204" pitchFamily="34" charset="0"/>
                <a:cs typeface="Arial" panose="020B0604020202020204" pitchFamily="34" charset="0"/>
              </a:rPr>
              <a:t>Deputy Commissioner for Clinical and</a:t>
            </a:r>
          </a:p>
          <a:p>
            <a:pPr eaLnBrk="1" hangingPunct="1">
              <a:buFontTx/>
              <a:buNone/>
            </a:pPr>
            <a:r>
              <a:rPr lang="en-US" altLang="en-US" sz="2800" dirty="0">
                <a:latin typeface="Arial" panose="020B0604020202020204" pitchFamily="34" charset="0"/>
                <a:cs typeface="Arial" panose="020B0604020202020204" pitchFamily="34" charset="0"/>
              </a:rPr>
              <a:t>Professional Services.</a:t>
            </a:r>
          </a:p>
          <a:p>
            <a:pPr eaLnBrk="1" hangingPunct="1">
              <a:buFontTx/>
              <a:buNone/>
            </a:pPr>
            <a:endParaRPr lang="en-US" altLang="en-US" sz="2800" dirty="0">
              <a:latin typeface="Arial" panose="020B0604020202020204" pitchFamily="34" charset="0"/>
              <a:cs typeface="Arial" panose="020B0604020202020204" pitchFamily="34" charset="0"/>
            </a:endParaRPr>
          </a:p>
          <a:p>
            <a:pPr eaLnBrk="1" hangingPunct="1">
              <a:buFontTx/>
              <a:buNone/>
            </a:pPr>
            <a:r>
              <a:rPr lang="en-US" altLang="en-US" sz="2800" dirty="0">
                <a:latin typeface="Arial" panose="020B0604020202020204" pitchFamily="34" charset="0"/>
                <a:cs typeface="Arial" panose="020B0604020202020204" pitchFamily="34" charset="0"/>
              </a:rPr>
              <a:t>This decision shall be issued within</a:t>
            </a:r>
          </a:p>
          <a:p>
            <a:pPr eaLnBrk="1" hangingPunct="1">
              <a:buFontTx/>
              <a:buNone/>
            </a:pPr>
            <a:r>
              <a:rPr lang="en-US" altLang="en-US" sz="2800" dirty="0">
                <a:latin typeface="Arial" panose="020B0604020202020204" pitchFamily="34" charset="0"/>
                <a:cs typeface="Arial" panose="020B0604020202020204" pitchFamily="34" charset="0"/>
              </a:rPr>
              <a:t>thirty (30) days and will be final.</a:t>
            </a:r>
          </a:p>
        </p:txBody>
      </p:sp>
      <p:sp>
        <p:nvSpPr>
          <p:cNvPr id="50178"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6FB2094F-6B64-4247-ADB1-AADBB7BEFBD7}" type="slidenum">
              <a:rPr lang="en-US" altLang="en-US" sz="3600">
                <a:solidFill>
                  <a:schemeClr val="bg1"/>
                </a:solidFill>
                <a:latin typeface="+mn-lt"/>
              </a:rPr>
              <a:pPr eaLnBrk="1" hangingPunct="1">
                <a:spcBef>
                  <a:spcPct val="0"/>
                </a:spcBef>
                <a:spcAft>
                  <a:spcPts val="600"/>
                </a:spcAft>
                <a:buNone/>
              </a:pPr>
              <a:t>39</a:t>
            </a:fld>
            <a:endParaRPr lang="en-US" altLang="en-US" sz="3600">
              <a:solidFill>
                <a:schemeClr val="bg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517" r="1" b="2518"/>
          <a:stretch/>
        </p:blipFill>
        <p:spPr>
          <a:xfrm>
            <a:off x="643192" y="645106"/>
            <a:ext cx="5451627" cy="5535031"/>
          </a:xfrm>
          <a:prstGeom prst="rect">
            <a:avLst/>
          </a:prstGeom>
        </p:spPr>
      </p:pic>
      <p:sp>
        <p:nvSpPr>
          <p:cNvPr id="16387" name="Rectangle 3"/>
          <p:cNvSpPr>
            <a:spLocks noGrp="1" noChangeArrowheads="1"/>
          </p:cNvSpPr>
          <p:nvPr>
            <p:ph idx="1"/>
          </p:nvPr>
        </p:nvSpPr>
        <p:spPr>
          <a:xfrm>
            <a:off x="6370817" y="838200"/>
            <a:ext cx="4572002" cy="5105400"/>
          </a:xfrm>
        </p:spPr>
        <p:txBody>
          <a:bodyPr>
            <a:noAutofit/>
          </a:bodyPr>
          <a:lstStyle/>
          <a:p>
            <a:pPr marL="0" indent="0" eaLnBrk="1" hangingPunct="1">
              <a:buNone/>
            </a:pPr>
            <a:r>
              <a:rPr lang="en-US" altLang="en-US" sz="2000" dirty="0"/>
              <a:t>Department of Mental Health (DMH) identifies Human Rights with values and fundamental principles that support and promote respect, dignity, and care of each individual.</a:t>
            </a:r>
          </a:p>
          <a:p>
            <a:pPr eaLnBrk="1" hangingPunct="1"/>
            <a:endParaRPr lang="en-US" altLang="en-US" sz="2000" dirty="0"/>
          </a:p>
          <a:p>
            <a:pPr marL="0" indent="0" eaLnBrk="1" hangingPunct="1">
              <a:buNone/>
            </a:pPr>
            <a:r>
              <a:rPr lang="en-US" altLang="en-US" sz="2000" dirty="0"/>
              <a:t>The basis of DMH Human Rights can be found in:</a:t>
            </a:r>
          </a:p>
          <a:p>
            <a:pPr lvl="1" eaLnBrk="1" hangingPunct="1"/>
            <a:r>
              <a:rPr lang="en-US" altLang="en-US" sz="2000" dirty="0"/>
              <a:t>Massachusetts General Law Chapter 123, Section 23</a:t>
            </a:r>
          </a:p>
          <a:p>
            <a:pPr lvl="1" eaLnBrk="1" hangingPunct="1"/>
            <a:r>
              <a:rPr lang="en-US" altLang="en-US" sz="2000" dirty="0"/>
              <a:t>DMH Regulations 104 CMR 27.00 and 104 CMR 32.00</a:t>
            </a:r>
          </a:p>
          <a:p>
            <a:pPr lvl="1" eaLnBrk="1" hangingPunct="1"/>
            <a:endParaRPr lang="en-US" altLang="en-US" sz="2000" dirty="0"/>
          </a:p>
        </p:txBody>
      </p:sp>
      <p:sp>
        <p:nvSpPr>
          <p:cNvPr id="16386" name="Slide Number Placeholder 5"/>
          <p:cNvSpPr>
            <a:spLocks noGrp="1"/>
          </p:cNvSpPr>
          <p:nvPr>
            <p:ph type="sldNum" sz="quarter" idx="12"/>
          </p:nvPr>
        </p:nvSpPr>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A2A496EA-5B84-4025-AFF8-C45B1825DFC3}" type="slidenum">
              <a:rPr lang="en-US" altLang="en-US" sz="3600" smtClean="0">
                <a:solidFill>
                  <a:schemeClr val="bg1"/>
                </a:solidFill>
                <a:latin typeface="+mn-lt"/>
              </a:rPr>
              <a:pPr eaLnBrk="1" hangingPunct="1">
                <a:spcBef>
                  <a:spcPct val="0"/>
                </a:spcBef>
                <a:spcAft>
                  <a:spcPts val="600"/>
                </a:spcAft>
                <a:buNone/>
              </a:pPr>
              <a:t>4</a:t>
            </a:fld>
            <a:endParaRPr lang="en-US" altLang="en-US" sz="3600" dirty="0">
              <a:solidFill>
                <a:schemeClr val="bg1"/>
              </a:solidFill>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1371600" y="304800"/>
            <a:ext cx="9220200" cy="1752600"/>
          </a:xfrm>
        </p:spPr>
        <p:txBody>
          <a:bodyPr>
            <a:noAutofit/>
          </a:bodyPr>
          <a:lstStyle/>
          <a:p>
            <a:pPr eaLnBrk="1" hangingPunct="1">
              <a:buFontTx/>
              <a:buNone/>
            </a:pPr>
            <a:r>
              <a:rPr lang="en-US" altLang="en-US" sz="3600" dirty="0">
                <a:latin typeface="Arial" panose="020B0604020202020204" pitchFamily="34" charset="0"/>
                <a:cs typeface="Arial" panose="020B0604020202020204" pitchFamily="34" charset="0"/>
              </a:rPr>
              <a:t> Some complaints may need to be reported to multiple agencies such as DCF, DPPC, DPH or *EOAI.</a:t>
            </a:r>
          </a:p>
          <a:p>
            <a:pPr eaLnBrk="1" hangingPunct="1">
              <a:buFontTx/>
              <a:buNone/>
            </a:pPr>
            <a:endParaRPr lang="en-US" altLang="en-US" sz="3600" dirty="0">
              <a:latin typeface="Arial" panose="020B0604020202020204" pitchFamily="34" charset="0"/>
              <a:cs typeface="Arial" panose="020B0604020202020204" pitchFamily="34" charset="0"/>
            </a:endParaRPr>
          </a:p>
          <a:p>
            <a:pPr eaLnBrk="1" hangingPunct="1">
              <a:buFontTx/>
              <a:buNone/>
            </a:pPr>
            <a:endParaRPr lang="en-US" altLang="en-US" sz="3600" dirty="0">
              <a:latin typeface="Arial" panose="020B0604020202020204" pitchFamily="34" charset="0"/>
              <a:cs typeface="Arial" panose="020B0604020202020204" pitchFamily="34" charset="0"/>
            </a:endParaRPr>
          </a:p>
        </p:txBody>
      </p:sp>
      <p:sp>
        <p:nvSpPr>
          <p:cNvPr id="44034"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80831414-E5A4-4C86-88D8-753F909992BE}" type="slidenum">
              <a:rPr lang="en-US" altLang="en-US" sz="3600" smtClean="0">
                <a:solidFill>
                  <a:schemeClr val="bg1"/>
                </a:solidFill>
                <a:latin typeface="+mn-lt"/>
              </a:rPr>
              <a:pPr eaLnBrk="1" hangingPunct="1">
                <a:spcBef>
                  <a:spcPct val="0"/>
                </a:spcBef>
                <a:spcAft>
                  <a:spcPts val="600"/>
                </a:spcAft>
                <a:buNone/>
              </a:pPr>
              <a:t>40</a:t>
            </a:fld>
            <a:endParaRPr lang="en-US" altLang="en-US" sz="3600" dirty="0">
              <a:solidFill>
                <a:schemeClr val="bg1"/>
              </a:solidFill>
              <a:latin typeface="+mn-lt"/>
            </a:endParaRPr>
          </a:p>
        </p:txBody>
      </p:sp>
      <p:pic>
        <p:nvPicPr>
          <p:cNvPr id="3" name="Picture 7" descr="MC900240351[1]">
            <a:extLst>
              <a:ext uri="{FF2B5EF4-FFF2-40B4-BE49-F238E27FC236}">
                <a16:creationId xmlns:a16="http://schemas.microsoft.com/office/drawing/2014/main" id="{B84641B3-7A64-8CCE-9910-3B959DAFF4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9800" y="2286000"/>
            <a:ext cx="6927007" cy="3953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237489" y="566382"/>
            <a:ext cx="4534047" cy="1550284"/>
          </a:xfrm>
        </p:spPr>
        <p:txBody>
          <a:bodyPr>
            <a:normAutofit/>
          </a:bodyPr>
          <a:lstStyle/>
          <a:p>
            <a:pPr eaLnBrk="1" hangingPunct="1"/>
            <a:r>
              <a:rPr lang="en-US" altLang="en-US" sz="3100" b="1" dirty="0">
                <a:latin typeface="Arial" panose="020B0604020202020204" pitchFamily="34" charset="0"/>
                <a:cs typeface="Arial" panose="020B0604020202020204" pitchFamily="34" charset="0"/>
              </a:rPr>
              <a:t>Department of Children and Families </a:t>
            </a:r>
            <a:br>
              <a:rPr lang="en-US" altLang="en-US" sz="3100" b="1" dirty="0">
                <a:latin typeface="Arial" panose="020B0604020202020204" pitchFamily="34" charset="0"/>
                <a:cs typeface="Arial" panose="020B0604020202020204" pitchFamily="34" charset="0"/>
              </a:rPr>
            </a:br>
            <a:r>
              <a:rPr lang="en-US" altLang="en-US" sz="3100" b="1" dirty="0">
                <a:latin typeface="Arial" panose="020B0604020202020204" pitchFamily="34" charset="0"/>
                <a:cs typeface="Arial" panose="020B0604020202020204" pitchFamily="34" charset="0"/>
              </a:rPr>
              <a:t>(DCF)</a:t>
            </a:r>
          </a:p>
        </p:txBody>
      </p:sp>
      <p:sp>
        <p:nvSpPr>
          <p:cNvPr id="45066" name="Rectangle 45065">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058" name="Slide Number Placeholder 5"/>
          <p:cNvSpPr>
            <a:spLocks noGrp="1"/>
          </p:cNvSpPr>
          <p:nvPr>
            <p:ph type="sldNum" sz="quarter" idx="12"/>
          </p:nvPr>
        </p:nvSpPr>
        <p:spPr>
          <a:xfrm>
            <a:off x="-152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F26C7A6D-5D4C-4C0F-B634-9DDA2F8BBD7F}" type="slidenum">
              <a:rPr lang="en-US" altLang="en-US" sz="3600">
                <a:solidFill>
                  <a:schemeClr val="bg1"/>
                </a:solidFill>
                <a:latin typeface="+mn-lt"/>
              </a:rPr>
              <a:pPr eaLnBrk="1" hangingPunct="1">
                <a:spcBef>
                  <a:spcPct val="0"/>
                </a:spcBef>
                <a:spcAft>
                  <a:spcPts val="600"/>
                </a:spcAft>
                <a:buNone/>
              </a:pPr>
              <a:t>41</a:t>
            </a:fld>
            <a:endParaRPr lang="en-US" altLang="en-US" sz="3600" dirty="0">
              <a:solidFill>
                <a:schemeClr val="bg1"/>
              </a:solidFill>
              <a:latin typeface="+mn-lt"/>
            </a:endParaRPr>
          </a:p>
        </p:txBody>
      </p:sp>
      <p:sp>
        <p:nvSpPr>
          <p:cNvPr id="45060" name="Rectangle 3"/>
          <p:cNvSpPr>
            <a:spLocks noGrp="1" noChangeArrowheads="1"/>
          </p:cNvSpPr>
          <p:nvPr>
            <p:ph idx="1"/>
          </p:nvPr>
        </p:nvSpPr>
        <p:spPr>
          <a:xfrm>
            <a:off x="764768" y="2912706"/>
            <a:ext cx="5486400" cy="3853219"/>
          </a:xfrm>
        </p:spPr>
        <p:txBody>
          <a:bodyPr>
            <a:normAutofit/>
          </a:bodyPr>
          <a:lstStyle/>
          <a:p>
            <a:pPr algn="ctr">
              <a:spcBef>
                <a:spcPts val="0"/>
              </a:spcBef>
              <a:buNone/>
            </a:pPr>
            <a:r>
              <a:rPr lang="en-US" altLang="en-US" b="1" dirty="0">
                <a:latin typeface="Arial" panose="020B0604020202020204" pitchFamily="34" charset="0"/>
                <a:cs typeface="Arial" panose="020B0604020202020204" pitchFamily="34" charset="0"/>
              </a:rPr>
              <a:t>A DCF complaint (51A) is to be filed when</a:t>
            </a:r>
          </a:p>
          <a:p>
            <a:pPr algn="ctr">
              <a:spcBef>
                <a:spcPts val="0"/>
              </a:spcBef>
              <a:buNone/>
            </a:pPr>
            <a:r>
              <a:rPr lang="en-US" altLang="en-US" b="1" dirty="0">
                <a:latin typeface="Arial" panose="020B0604020202020204" pitchFamily="34" charset="0"/>
                <a:cs typeface="Arial" panose="020B0604020202020204" pitchFamily="34" charset="0"/>
              </a:rPr>
              <a:t>you have reasonable suspicion of abuse or</a:t>
            </a:r>
          </a:p>
          <a:p>
            <a:pPr algn="ctr">
              <a:spcBef>
                <a:spcPts val="0"/>
              </a:spcBef>
              <a:buNone/>
            </a:pPr>
            <a:r>
              <a:rPr lang="en-US" altLang="en-US" b="1" dirty="0">
                <a:latin typeface="Arial" panose="020B0604020202020204" pitchFamily="34" charset="0"/>
                <a:cs typeface="Arial" panose="020B0604020202020204" pitchFamily="34" charset="0"/>
              </a:rPr>
              <a:t>neglect of a child under the age of 18. </a:t>
            </a:r>
          </a:p>
          <a:p>
            <a:pPr algn="ctr">
              <a:spcBef>
                <a:spcPts val="0"/>
              </a:spcBef>
              <a:buNone/>
            </a:pPr>
            <a:endParaRPr lang="en-US" altLang="en-US" b="1" dirty="0">
              <a:latin typeface="Arial" panose="020B0604020202020204" pitchFamily="34" charset="0"/>
              <a:cs typeface="Arial" panose="020B0604020202020204" pitchFamily="34" charset="0"/>
            </a:endParaRPr>
          </a:p>
          <a:p>
            <a:pPr algn="ctr">
              <a:spcBef>
                <a:spcPts val="0"/>
              </a:spcBef>
              <a:buNone/>
            </a:pPr>
            <a:r>
              <a:rPr lang="en-US" altLang="en-US" b="1" dirty="0">
                <a:latin typeface="Arial" panose="020B0604020202020204" pitchFamily="34" charset="0"/>
                <a:cs typeface="Arial" panose="020B0604020202020204" pitchFamily="34" charset="0"/>
              </a:rPr>
              <a:t>The complaint can be filed by phone:</a:t>
            </a:r>
          </a:p>
          <a:p>
            <a:pPr algn="ctr">
              <a:spcBef>
                <a:spcPts val="0"/>
              </a:spcBef>
              <a:buNone/>
            </a:pPr>
            <a:r>
              <a:rPr lang="en-US" altLang="en-US" b="1" dirty="0">
                <a:latin typeface="Arial" panose="020B0604020202020204" pitchFamily="34" charset="0"/>
                <a:cs typeface="Arial" panose="020B0604020202020204" pitchFamily="34" charset="0"/>
              </a:rPr>
              <a:t> 1-800-792-5200</a:t>
            </a:r>
          </a:p>
          <a:p>
            <a:pPr algn="ctr" eaLnBrk="1" hangingPunct="1">
              <a:buFontTx/>
              <a:buNone/>
            </a:pPr>
            <a:endParaRPr lang="en-US" altLang="en-US" dirty="0">
              <a:latin typeface="Arial" panose="020B0604020202020204" pitchFamily="34" charset="0"/>
              <a:cs typeface="Arial" panose="020B0604020202020204" pitchFamily="34" charset="0"/>
            </a:endParaRPr>
          </a:p>
        </p:txBody>
      </p:sp>
      <p:pic>
        <p:nvPicPr>
          <p:cNvPr id="45061" name="Picture 10" descr="MP900178845[1]"/>
          <p:cNvPicPr>
            <a:picLocks noChangeAspect="1" noChangeArrowheads="1"/>
          </p:cNvPicPr>
          <p:nvPr/>
        </p:nvPicPr>
        <p:blipFill rotWithShape="1">
          <a:blip r:embed="rId3">
            <a:extLst>
              <a:ext uri="{28A0092B-C50C-407E-A947-70E740481C1C}">
                <a14:useLocalDpi xmlns:a14="http://schemas.microsoft.com/office/drawing/2010/main" val="0"/>
              </a:ext>
            </a:extLst>
          </a:blip>
          <a:srcRect l="20339" r="20338" b="-1"/>
          <a:stretch/>
        </p:blipFill>
        <p:spPr bwMode="auto">
          <a:xfrm>
            <a:off x="6097181" y="10"/>
            <a:ext cx="609481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229032" y="152400"/>
            <a:ext cx="5997678" cy="1538922"/>
          </a:xfrm>
        </p:spPr>
        <p:txBody>
          <a:bodyPr>
            <a:noAutofit/>
          </a:bodyPr>
          <a:lstStyle/>
          <a:p>
            <a:pPr eaLnBrk="1" hangingPunct="1"/>
            <a:r>
              <a:rPr lang="en-US" altLang="en-US" sz="3600" b="1" dirty="0">
                <a:latin typeface="Arial" panose="020B0604020202020204" pitchFamily="34" charset="0"/>
                <a:cs typeface="Arial" panose="020B0604020202020204" pitchFamily="34" charset="0"/>
              </a:rPr>
              <a:t>Disabled Persons Protection Commission (DPPC)</a:t>
            </a:r>
          </a:p>
        </p:txBody>
      </p:sp>
      <p:sp>
        <p:nvSpPr>
          <p:cNvPr id="46094" name="Rectangle 46093">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082" name="Slide Number Placeholder 5"/>
          <p:cNvSpPr>
            <a:spLocks noGrp="1"/>
          </p:cNvSpPr>
          <p:nvPr>
            <p:ph type="sldNum" sz="quarter" idx="12"/>
          </p:nvPr>
        </p:nvSpPr>
        <p:spPr>
          <a:xfrm>
            <a:off x="-152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A04AE9DE-AEE6-4438-A7E7-C24D3D372924}" type="slidenum">
              <a:rPr lang="en-US" altLang="en-US" sz="3600">
                <a:solidFill>
                  <a:schemeClr val="bg1"/>
                </a:solidFill>
                <a:latin typeface="+mn-lt"/>
              </a:rPr>
              <a:pPr eaLnBrk="1" hangingPunct="1">
                <a:spcBef>
                  <a:spcPct val="0"/>
                </a:spcBef>
                <a:spcAft>
                  <a:spcPts val="600"/>
                </a:spcAft>
                <a:buNone/>
              </a:pPr>
              <a:t>42</a:t>
            </a:fld>
            <a:endParaRPr lang="en-US" altLang="en-US" sz="3600" dirty="0">
              <a:solidFill>
                <a:schemeClr val="bg1"/>
              </a:solidFill>
              <a:latin typeface="+mn-lt"/>
            </a:endParaRPr>
          </a:p>
        </p:txBody>
      </p:sp>
      <p:sp>
        <p:nvSpPr>
          <p:cNvPr id="46084" name="Rectangle 3"/>
          <p:cNvSpPr>
            <a:spLocks noGrp="1" noChangeArrowheads="1"/>
          </p:cNvSpPr>
          <p:nvPr>
            <p:ph idx="1"/>
          </p:nvPr>
        </p:nvSpPr>
        <p:spPr>
          <a:xfrm>
            <a:off x="1211139" y="2005739"/>
            <a:ext cx="6015571" cy="4174398"/>
          </a:xfrm>
          <a:ln w="60325">
            <a:solidFill>
              <a:srgbClr val="FF0000"/>
            </a:solidFill>
          </a:ln>
        </p:spPr>
        <p:txBody>
          <a:bodyPr>
            <a:normAutofit/>
          </a:bodyPr>
          <a:lstStyle/>
          <a:p>
            <a:pPr algn="ctr" eaLnBrk="1" hangingPunct="1">
              <a:buNone/>
            </a:pPr>
            <a:r>
              <a:rPr lang="en-US" altLang="en-US" sz="2000" dirty="0">
                <a:latin typeface="Arial" panose="020B0604020202020204" pitchFamily="34" charset="0"/>
                <a:cs typeface="Arial" panose="020B0604020202020204" pitchFamily="34" charset="0"/>
              </a:rPr>
              <a:t>A DPPC complaint is to be filed when</a:t>
            </a:r>
          </a:p>
          <a:p>
            <a:pPr algn="ctr" eaLnBrk="1" hangingPunct="1">
              <a:buNone/>
            </a:pPr>
            <a:r>
              <a:rPr lang="en-US" altLang="en-US" sz="2000" dirty="0">
                <a:latin typeface="Arial" panose="020B0604020202020204" pitchFamily="34" charset="0"/>
                <a:cs typeface="Arial" panose="020B0604020202020204" pitchFamily="34" charset="0"/>
              </a:rPr>
              <a:t>you have reasonable suspicion of</a:t>
            </a:r>
          </a:p>
          <a:p>
            <a:pPr algn="ctr" eaLnBrk="1" hangingPunct="1">
              <a:buNone/>
            </a:pPr>
            <a:r>
              <a:rPr lang="en-US" altLang="en-US" sz="2000" dirty="0">
                <a:latin typeface="Arial" panose="020B0604020202020204" pitchFamily="34" charset="0"/>
                <a:cs typeface="Arial" panose="020B0604020202020204" pitchFamily="34" charset="0"/>
              </a:rPr>
              <a:t>abuse or neglect of a disabled person</a:t>
            </a:r>
          </a:p>
          <a:p>
            <a:pPr algn="ctr" eaLnBrk="1" hangingPunct="1">
              <a:buNone/>
            </a:pPr>
            <a:r>
              <a:rPr lang="en-US" altLang="en-US" sz="2000" dirty="0">
                <a:latin typeface="Arial" panose="020B0604020202020204" pitchFamily="34" charset="0"/>
                <a:cs typeface="Arial" panose="020B0604020202020204" pitchFamily="34" charset="0"/>
              </a:rPr>
              <a:t>between the ages of 18-59 by a</a:t>
            </a:r>
          </a:p>
          <a:p>
            <a:pPr algn="ctr" eaLnBrk="1" hangingPunct="1">
              <a:buNone/>
            </a:pPr>
            <a:r>
              <a:rPr lang="en-US" altLang="en-US" sz="2000" dirty="0">
                <a:latin typeface="Arial" panose="020B0604020202020204" pitchFamily="34" charset="0"/>
                <a:cs typeface="Arial" panose="020B0604020202020204" pitchFamily="34" charset="0"/>
              </a:rPr>
              <a:t>caretaker. </a:t>
            </a:r>
          </a:p>
          <a:p>
            <a:pPr algn="ctr" eaLnBrk="1" hangingPunct="1">
              <a:buNone/>
            </a:pPr>
            <a:endParaRPr lang="en-US" altLang="en-US" sz="2000" dirty="0">
              <a:latin typeface="Arial" panose="020B0604020202020204" pitchFamily="34" charset="0"/>
              <a:cs typeface="Arial" panose="020B0604020202020204" pitchFamily="34" charset="0"/>
            </a:endParaRPr>
          </a:p>
          <a:p>
            <a:pPr algn="ctr" eaLnBrk="1" hangingPunct="1">
              <a:buNone/>
            </a:pPr>
            <a:r>
              <a:rPr lang="en-US" altLang="en-US" sz="2000" dirty="0">
                <a:latin typeface="Arial" panose="020B0604020202020204" pitchFamily="34" charset="0"/>
                <a:cs typeface="Arial" panose="020B0604020202020204" pitchFamily="34" charset="0"/>
              </a:rPr>
              <a:t>The complaint is filed by phone at</a:t>
            </a:r>
          </a:p>
          <a:p>
            <a:pPr algn="ctr" eaLnBrk="1" hangingPunct="1">
              <a:buNone/>
            </a:pPr>
            <a:r>
              <a:rPr lang="en-US" altLang="en-US" sz="2000" dirty="0">
                <a:latin typeface="Arial" panose="020B0604020202020204" pitchFamily="34" charset="0"/>
                <a:cs typeface="Arial" panose="020B0604020202020204" pitchFamily="34" charset="0"/>
              </a:rPr>
              <a:t>1-800-426-9009</a:t>
            </a:r>
          </a:p>
        </p:txBody>
      </p:sp>
      <p:pic>
        <p:nvPicPr>
          <p:cNvPr id="4" name="Picture 3" descr="A poster with a red telephone and blue text&#10;&#10;Description automatically generated">
            <a:extLst>
              <a:ext uri="{FF2B5EF4-FFF2-40B4-BE49-F238E27FC236}">
                <a16:creationId xmlns:a16="http://schemas.microsoft.com/office/drawing/2014/main" id="{7A7480E3-5B3D-9C1F-2B92-E12F4235CECA}"/>
              </a:ext>
            </a:extLst>
          </p:cNvPr>
          <p:cNvPicPr>
            <a:picLocks noChangeAspect="1"/>
          </p:cNvPicPr>
          <p:nvPr/>
        </p:nvPicPr>
        <p:blipFill rotWithShape="1">
          <a:blip r:embed="rId3">
            <a:extLst>
              <a:ext uri="{28A0092B-C50C-407E-A947-70E740481C1C}">
                <a14:useLocalDpi xmlns:a14="http://schemas.microsoft.com/office/drawing/2010/main" val="0"/>
              </a:ext>
            </a:extLst>
          </a:blip>
          <a:srcRect l="4465" r="5961"/>
          <a:stretch/>
        </p:blipFill>
        <p:spPr>
          <a:xfrm>
            <a:off x="7538689" y="10"/>
            <a:ext cx="4653311" cy="685799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33" name="Rectangle 1032">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8A4F9-16CF-0108-BE2B-B6325089AC49}"/>
              </a:ext>
            </a:extLst>
          </p:cNvPr>
          <p:cNvSpPr>
            <a:spLocks noGrp="1"/>
          </p:cNvSpPr>
          <p:nvPr>
            <p:ph type="title"/>
          </p:nvPr>
        </p:nvSpPr>
        <p:spPr>
          <a:xfrm>
            <a:off x="643468" y="4564674"/>
            <a:ext cx="4010820" cy="1615461"/>
          </a:xfrm>
        </p:spPr>
        <p:txBody>
          <a:bodyPr vert="horz" lIns="91440" tIns="45720" rIns="91440" bIns="45720" rtlCol="0" anchor="ctr">
            <a:normAutofit/>
          </a:bodyPr>
          <a:lstStyle/>
          <a:p>
            <a:r>
              <a:rPr lang="en-US" sz="3200"/>
              <a:t>Executive Office of Aging &amp; Independence</a:t>
            </a:r>
          </a:p>
        </p:txBody>
      </p:sp>
      <p:pic>
        <p:nvPicPr>
          <p:cNvPr id="1026" name="Picture 2" descr="New System for Reporting Elder Abuse - Springwell">
            <a:extLst>
              <a:ext uri="{FF2B5EF4-FFF2-40B4-BE49-F238E27FC236}">
                <a16:creationId xmlns:a16="http://schemas.microsoft.com/office/drawing/2014/main" id="{458FF01B-E4C6-96FA-0AA5-A0A507BBFD0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2017" r="1" b="21348"/>
          <a:stretch/>
        </p:blipFill>
        <p:spPr bwMode="auto">
          <a:xfrm>
            <a:off x="20" y="1"/>
            <a:ext cx="11292820" cy="4212708"/>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BAEED2D-2D38-A465-DDD7-60671104267C}"/>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defTabSz="914400">
              <a:lnSpc>
                <a:spcPct val="90000"/>
              </a:lnSpc>
              <a:spcAft>
                <a:spcPts val="600"/>
              </a:spcAft>
              <a:defRPr/>
            </a:pPr>
            <a:fld id="{A7796A91-4E22-4CA0-917D-87799D6FA126}" type="slidenum">
              <a:rPr lang="en-US" altLang="en-US" smtClean="0">
                <a:solidFill>
                  <a:schemeClr val="bg1"/>
                </a:solidFill>
              </a:rPr>
              <a:pPr defTabSz="914400">
                <a:lnSpc>
                  <a:spcPct val="90000"/>
                </a:lnSpc>
                <a:spcAft>
                  <a:spcPts val="600"/>
                </a:spcAft>
                <a:defRPr/>
              </a:pPr>
              <a:t>43</a:t>
            </a:fld>
            <a:endParaRPr lang="en-US" altLang="en-US" dirty="0">
              <a:solidFill>
                <a:schemeClr val="bg1"/>
              </a:solidFill>
            </a:endParaRPr>
          </a:p>
        </p:txBody>
      </p:sp>
      <p:sp>
        <p:nvSpPr>
          <p:cNvPr id="8" name="TextBox 7">
            <a:extLst>
              <a:ext uri="{FF2B5EF4-FFF2-40B4-BE49-F238E27FC236}">
                <a16:creationId xmlns:a16="http://schemas.microsoft.com/office/drawing/2014/main" id="{C677C262-7163-0592-35EF-3E17987AF83E}"/>
              </a:ext>
            </a:extLst>
          </p:cNvPr>
          <p:cNvSpPr txBox="1"/>
          <p:nvPr/>
        </p:nvSpPr>
        <p:spPr>
          <a:xfrm>
            <a:off x="5791200" y="4813604"/>
            <a:ext cx="533400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An Elder Protective Services complaint is to be filed when you have reasonable suspicion of abuse or neglect of an adult aged 60 or older.</a:t>
            </a:r>
          </a:p>
        </p:txBody>
      </p:sp>
    </p:spTree>
    <p:extLst>
      <p:ext uri="{BB962C8B-B14F-4D97-AF65-F5344CB8AC3E}">
        <p14:creationId xmlns:p14="http://schemas.microsoft.com/office/powerpoint/2010/main" val="663059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04800" y="304800"/>
            <a:ext cx="3690425" cy="631824"/>
          </a:xfrm>
        </p:spPr>
        <p:txBody>
          <a:bodyPr>
            <a:normAutofit/>
          </a:bodyPr>
          <a:lstStyle/>
          <a:p>
            <a:pPr eaLnBrk="1" hangingPunct="1"/>
            <a:r>
              <a:rPr lang="en-US" altLang="en-US" sz="3200" b="1" dirty="0">
                <a:latin typeface="Arial" panose="020B0604020202020204" pitchFamily="34" charset="0"/>
                <a:cs typeface="Arial" panose="020B0604020202020204" pitchFamily="34" charset="0"/>
              </a:rPr>
              <a:t>Informed Consent</a:t>
            </a:r>
          </a:p>
        </p:txBody>
      </p:sp>
      <p:sp>
        <p:nvSpPr>
          <p:cNvPr id="33796" name="Rectangle 3"/>
          <p:cNvSpPr>
            <a:spLocks noGrp="1" noChangeArrowheads="1"/>
          </p:cNvSpPr>
          <p:nvPr>
            <p:ph idx="1"/>
          </p:nvPr>
        </p:nvSpPr>
        <p:spPr>
          <a:xfrm>
            <a:off x="152400" y="1219200"/>
            <a:ext cx="4571999" cy="5486399"/>
          </a:xfrm>
        </p:spPr>
        <p:txBody>
          <a:bodyPr>
            <a:noAutofit/>
          </a:bodyPr>
          <a:lstStyle/>
          <a:p>
            <a:pPr>
              <a:spcBef>
                <a:spcPts val="0"/>
              </a:spcBef>
              <a:spcAft>
                <a:spcPts val="600"/>
              </a:spcAft>
            </a:pPr>
            <a:r>
              <a:rPr lang="en-US" altLang="en-US" sz="1400" dirty="0">
                <a:latin typeface="Arial" panose="020B0604020202020204" pitchFamily="34" charset="0"/>
                <a:cs typeface="Arial" panose="020B0604020202020204" pitchFamily="34" charset="0"/>
              </a:rPr>
              <a:t>Informed Consent is the knowing consent, voluntarily given by the patient, or his or her legally authorized representative, who can understand and weigh the risks and benefits of the particular treatment, including medication, being proposed. (104 CMR 27.02)</a:t>
            </a:r>
          </a:p>
          <a:p>
            <a:pPr>
              <a:spcBef>
                <a:spcPts val="0"/>
              </a:spcBef>
              <a:spcAft>
                <a:spcPts val="600"/>
              </a:spcAft>
              <a:buNone/>
            </a:pPr>
            <a:endParaRPr lang="en-US" altLang="en-US" sz="1400" dirty="0">
              <a:latin typeface="Arial" panose="020B0604020202020204" pitchFamily="34" charset="0"/>
              <a:cs typeface="Arial" panose="020B0604020202020204" pitchFamily="34" charset="0"/>
            </a:endParaRPr>
          </a:p>
          <a:p>
            <a:pPr>
              <a:spcBef>
                <a:spcPts val="0"/>
              </a:spcBef>
              <a:spcAft>
                <a:spcPts val="600"/>
              </a:spcAft>
            </a:pPr>
            <a:r>
              <a:rPr lang="en-US" altLang="en-US" sz="1400" dirty="0">
                <a:latin typeface="Arial" panose="020B0604020202020204" pitchFamily="34" charset="0"/>
                <a:cs typeface="Arial" panose="020B0604020202020204" pitchFamily="34" charset="0"/>
              </a:rPr>
              <a:t>Informed consent for treatment must be obtained and documented. (104 CMR 27.10).  Even court authorized treatment should be reviewed with the patient and the patient’s Health Care Agent or guardian if applicable.</a:t>
            </a:r>
          </a:p>
          <a:p>
            <a:pPr>
              <a:spcBef>
                <a:spcPts val="0"/>
              </a:spcBef>
              <a:spcAft>
                <a:spcPts val="600"/>
              </a:spcAft>
            </a:pPr>
            <a:endParaRPr lang="en-US" altLang="en-US" sz="1400" dirty="0">
              <a:latin typeface="Arial" panose="020B0604020202020204" pitchFamily="34" charset="0"/>
              <a:cs typeface="Arial" panose="020B0604020202020204" pitchFamily="34" charset="0"/>
            </a:endParaRPr>
          </a:p>
          <a:p>
            <a:pPr>
              <a:spcBef>
                <a:spcPts val="0"/>
              </a:spcBef>
              <a:spcAft>
                <a:spcPts val="600"/>
              </a:spcAft>
            </a:pPr>
            <a:r>
              <a:rPr lang="en-US" altLang="en-US" sz="1400" dirty="0">
                <a:latin typeface="Arial" panose="020B0604020202020204" pitchFamily="34" charset="0"/>
                <a:cs typeface="Arial" panose="020B0604020202020204" pitchFamily="34" charset="0"/>
              </a:rPr>
              <a:t>If the individual is not competent, then informed consent must be obtained from a Health Care Agent/Proxy or guardian with authority to consent.</a:t>
            </a:r>
          </a:p>
          <a:p>
            <a:pPr>
              <a:spcBef>
                <a:spcPts val="0"/>
              </a:spcBef>
              <a:spcAft>
                <a:spcPts val="600"/>
              </a:spcAft>
            </a:pPr>
            <a:endParaRPr lang="en-US" altLang="en-US" sz="1400" dirty="0">
              <a:latin typeface="Arial" panose="020B0604020202020204" pitchFamily="34" charset="0"/>
              <a:cs typeface="Arial" panose="020B0604020202020204" pitchFamily="34" charset="0"/>
            </a:endParaRPr>
          </a:p>
          <a:p>
            <a:pPr>
              <a:spcBef>
                <a:spcPts val="0"/>
              </a:spcBef>
              <a:spcAft>
                <a:spcPts val="600"/>
              </a:spcAft>
            </a:pPr>
            <a:r>
              <a:rPr lang="en-US" altLang="en-US" sz="1400" dirty="0">
                <a:latin typeface="Arial" panose="020B0604020202020204" pitchFamily="34" charset="0"/>
                <a:cs typeface="Arial" panose="020B0604020202020204" pitchFamily="34" charset="0"/>
              </a:rPr>
              <a:t>Treatment with anti-psychotic medications and other extraordinary treatment must be approved by a judge and monitored by a Rogers guardian/monitor.</a:t>
            </a:r>
          </a:p>
          <a:p>
            <a:pPr>
              <a:spcBef>
                <a:spcPts val="0"/>
              </a:spcBef>
              <a:spcAft>
                <a:spcPts val="600"/>
              </a:spcAft>
            </a:pPr>
            <a:endParaRPr lang="en-US" altLang="en-US" sz="1400" dirty="0">
              <a:latin typeface="Arial" panose="020B0604020202020204" pitchFamily="34" charset="0"/>
              <a:cs typeface="Arial" panose="020B0604020202020204" pitchFamily="34" charset="0"/>
            </a:endParaRPr>
          </a:p>
          <a:p>
            <a:pPr>
              <a:spcBef>
                <a:spcPts val="0"/>
              </a:spcBef>
              <a:spcAft>
                <a:spcPts val="600"/>
              </a:spcAft>
            </a:pPr>
            <a:r>
              <a:rPr lang="en-US" altLang="en-US" sz="1400" dirty="0">
                <a:latin typeface="Arial" panose="020B0604020202020204" pitchFamily="34" charset="0"/>
                <a:cs typeface="Arial" panose="020B0604020202020204" pitchFamily="34" charset="0"/>
              </a:rPr>
              <a:t>An explanation of the right to withdraw one’s consent to treatment, orally or in writing, at any time.</a:t>
            </a:r>
          </a:p>
        </p:txBody>
      </p:sp>
      <p:pic>
        <p:nvPicPr>
          <p:cNvPr id="33797" name="Picture 4" descr="MC900071325[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37104" y="1219200"/>
            <a:ext cx="6155736" cy="5286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89F1482D-3F67-4744-9D5F-1ED2DBF34544}" type="slidenum">
              <a:rPr lang="en-US" altLang="en-US" sz="3600">
                <a:solidFill>
                  <a:schemeClr val="bg1"/>
                </a:solidFill>
                <a:latin typeface="+mn-lt"/>
              </a:rPr>
              <a:pPr eaLnBrk="1" hangingPunct="1">
                <a:spcBef>
                  <a:spcPct val="0"/>
                </a:spcBef>
                <a:spcAft>
                  <a:spcPts val="600"/>
                </a:spcAft>
                <a:buNone/>
              </a:pPr>
              <a:t>44</a:t>
            </a:fld>
            <a:endParaRPr lang="en-US" altLang="en-US" sz="3600" dirty="0">
              <a:solidFill>
                <a:schemeClr val="bg1"/>
              </a:solidFill>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xfrm>
            <a:off x="11330866" y="6305550"/>
            <a:ext cx="914400" cy="476250"/>
          </a:xfrm>
          <a:noFill/>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3D7B99F-BF03-4B1F-951D-152BE5FEB1A2}" type="slidenum">
              <a:rPr lang="en-US" altLang="en-US" sz="3600">
                <a:solidFill>
                  <a:schemeClr val="bg1"/>
                </a:solidFill>
                <a:latin typeface="+mn-lt"/>
              </a:rPr>
              <a:pPr eaLnBrk="1" hangingPunct="1">
                <a:spcBef>
                  <a:spcPct val="0"/>
                </a:spcBef>
                <a:buFontTx/>
                <a:buNone/>
              </a:pPr>
              <a:t>45</a:t>
            </a:fld>
            <a:endParaRPr lang="en-US" altLang="en-US" sz="3600" dirty="0">
              <a:solidFill>
                <a:schemeClr val="bg1"/>
              </a:solidFill>
              <a:latin typeface="+mn-lt"/>
            </a:endParaRPr>
          </a:p>
        </p:txBody>
      </p:sp>
      <p:sp>
        <p:nvSpPr>
          <p:cNvPr id="51203" name="Rectangle 4"/>
          <p:cNvSpPr>
            <a:spLocks noChangeArrowheads="1"/>
          </p:cNvSpPr>
          <p:nvPr/>
        </p:nvSpPr>
        <p:spPr bwMode="auto">
          <a:xfrm>
            <a:off x="9068910" y="85060"/>
            <a:ext cx="2133600" cy="6696740"/>
          </a:xfrm>
          <a:prstGeom prst="rect">
            <a:avLst/>
          </a:prstGeom>
          <a:solidFill>
            <a:schemeClr val="accent2">
              <a:lumMod val="40000"/>
              <a:lumOff val="60000"/>
            </a:schemeClr>
          </a:solidFill>
          <a:ln>
            <a:noFill/>
          </a:ln>
          <a:effectLst/>
        </p:spPr>
        <p:txBody>
          <a:bodyPr anchor="t"/>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3600" dirty="0">
              <a:latin typeface="+mj-lt"/>
            </a:endParaRPr>
          </a:p>
          <a:p>
            <a:pPr algn="ctr" eaLnBrk="1" hangingPunct="1">
              <a:spcBef>
                <a:spcPct val="0"/>
              </a:spcBef>
              <a:buFontTx/>
              <a:buNone/>
            </a:pPr>
            <a:endParaRPr lang="en-US" altLang="en-US" sz="3600" dirty="0">
              <a:latin typeface="+mj-lt"/>
            </a:endParaRPr>
          </a:p>
          <a:p>
            <a:pPr algn="ctr" eaLnBrk="1" hangingPunct="1">
              <a:spcBef>
                <a:spcPct val="0"/>
              </a:spcBef>
              <a:buFontTx/>
              <a:buNone/>
            </a:pPr>
            <a:endParaRPr lang="en-US" altLang="en-US" sz="3600" dirty="0">
              <a:latin typeface="+mj-lt"/>
            </a:endParaRPr>
          </a:p>
          <a:p>
            <a:pPr algn="ctr" eaLnBrk="1" hangingPunct="1">
              <a:spcBef>
                <a:spcPct val="0"/>
              </a:spcBef>
              <a:buFontTx/>
              <a:buNone/>
            </a:pPr>
            <a:r>
              <a:rPr lang="en-US" altLang="en-US" sz="3600" dirty="0">
                <a:latin typeface="Arial" panose="020B0604020202020204" pitchFamily="34" charset="0"/>
                <a:cs typeface="Arial" panose="020B0604020202020204" pitchFamily="34" charset="0"/>
              </a:rPr>
              <a:t>Legal Status</a:t>
            </a:r>
          </a:p>
        </p:txBody>
      </p:sp>
      <p:sp>
        <p:nvSpPr>
          <p:cNvPr id="51205" name="Text Box 6"/>
          <p:cNvSpPr txBox="1">
            <a:spLocks noChangeArrowheads="1"/>
          </p:cNvSpPr>
          <p:nvPr/>
        </p:nvSpPr>
        <p:spPr bwMode="auto">
          <a:xfrm>
            <a:off x="304800" y="295811"/>
            <a:ext cx="8610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a:t>3 Day Involuntary Hospitalization- (</a:t>
            </a:r>
            <a:r>
              <a:rPr lang="en-US" altLang="en-US" sz="2800" b="1" dirty="0">
                <a:latin typeface="Gill Sans MT"/>
              </a:rPr>
              <a:t>§</a:t>
            </a:r>
            <a:r>
              <a:rPr lang="en-US" altLang="en-US" sz="2800" b="1" dirty="0"/>
              <a:t>12b)</a:t>
            </a:r>
          </a:p>
          <a:p>
            <a:pPr algn="ctr" eaLnBrk="1" hangingPunct="1">
              <a:spcBef>
                <a:spcPct val="0"/>
              </a:spcBef>
              <a:buFontTx/>
              <a:buNone/>
            </a:pPr>
            <a:endParaRPr lang="en-US" altLang="en-US" sz="2000" b="1" dirty="0"/>
          </a:p>
          <a:p>
            <a:pPr marL="342900" indent="-342900" eaLnBrk="1" hangingPunct="1">
              <a:spcBef>
                <a:spcPct val="0"/>
              </a:spcBef>
            </a:pPr>
            <a:r>
              <a:rPr lang="en-US" altLang="en-US" sz="1800" dirty="0">
                <a:latin typeface="Arial" panose="020B0604020202020204" pitchFamily="34" charset="0"/>
                <a:cs typeface="Arial" panose="020B0604020202020204" pitchFamily="34" charset="0"/>
              </a:rPr>
              <a:t>Prior to admission on a 3-day involuntary hospitalization, the person must be given the opportunity to choose conditional voluntary status.</a:t>
            </a:r>
          </a:p>
          <a:p>
            <a:pPr marL="342900" indent="-342900" eaLnBrk="1" hangingPunct="1">
              <a:spcBef>
                <a:spcPct val="0"/>
              </a:spcBef>
            </a:pPr>
            <a:endParaRPr lang="en-US" altLang="en-US" sz="1800" dirty="0">
              <a:latin typeface="Arial" panose="020B0604020202020204" pitchFamily="34" charset="0"/>
              <a:cs typeface="Arial" panose="020B0604020202020204" pitchFamily="34" charset="0"/>
            </a:endParaRPr>
          </a:p>
          <a:p>
            <a:pPr marL="342900" indent="-342900" eaLnBrk="1" hangingPunct="1">
              <a:spcBef>
                <a:spcPct val="0"/>
              </a:spcBef>
            </a:pPr>
            <a:r>
              <a:rPr lang="en-US" altLang="en-US" sz="1800" dirty="0">
                <a:latin typeface="Arial" panose="020B0604020202020204" pitchFamily="34" charset="0"/>
                <a:cs typeface="Arial" panose="020B0604020202020204" pitchFamily="34" charset="0"/>
              </a:rPr>
              <a:t>If the person believes that the admission is the result of an abuse or misuse of the Section 12(b) admission process, a request for an emergency hearing can be made, to be held within 24 hours.  A Conditional Voluntary still must be offered and accepted if appropriate. </a:t>
            </a:r>
          </a:p>
          <a:p>
            <a:pPr marL="342900" indent="-342900" eaLnBrk="1" hangingPunct="1">
              <a:spcBef>
                <a:spcPct val="0"/>
              </a:spcBef>
            </a:pPr>
            <a:endParaRPr lang="en-US" altLang="en-US" sz="1800" dirty="0">
              <a:latin typeface="Arial" panose="020B0604020202020204" pitchFamily="34" charset="0"/>
              <a:cs typeface="Arial" panose="020B0604020202020204" pitchFamily="34" charset="0"/>
            </a:endParaRPr>
          </a:p>
          <a:p>
            <a:pPr marL="342900" indent="-342900" eaLnBrk="1" hangingPunct="1">
              <a:spcBef>
                <a:spcPct val="0"/>
              </a:spcBef>
            </a:pPr>
            <a:r>
              <a:rPr lang="en-US" altLang="en-US" sz="1800" dirty="0">
                <a:latin typeface="Arial" panose="020B0604020202020204" pitchFamily="34" charset="0"/>
                <a:cs typeface="Arial" panose="020B0604020202020204" pitchFamily="34" charset="0"/>
              </a:rPr>
              <a:t>If the physician or APRN determines the person has the capacity to understand the reason for hospitalization, the Conditional Voluntary is accepted.</a:t>
            </a:r>
          </a:p>
          <a:p>
            <a:pPr marL="342900" indent="-342900" eaLnBrk="1" hangingPunct="1">
              <a:spcBef>
                <a:spcPct val="0"/>
              </a:spcBef>
            </a:pPr>
            <a:endParaRPr lang="en-US" altLang="en-US" sz="1800" dirty="0">
              <a:latin typeface="Arial" panose="020B0604020202020204" pitchFamily="34" charset="0"/>
              <a:cs typeface="Arial" panose="020B0604020202020204" pitchFamily="34" charset="0"/>
            </a:endParaRPr>
          </a:p>
          <a:p>
            <a:pPr marL="342900" indent="-342900" eaLnBrk="1" hangingPunct="1">
              <a:spcBef>
                <a:spcPct val="0"/>
              </a:spcBef>
            </a:pPr>
            <a:r>
              <a:rPr lang="en-US" altLang="en-US" sz="1800" dirty="0">
                <a:latin typeface="Arial" panose="020B0604020202020204" pitchFamily="34" charset="0"/>
                <a:cs typeface="Arial" panose="020B0604020202020204" pitchFamily="34" charset="0"/>
              </a:rPr>
              <a:t>If the physician or APRN does not accept the Conditional Voluntary, the patient is admitted for a 3-day involuntary commitment. </a:t>
            </a:r>
          </a:p>
          <a:p>
            <a:pPr marL="342900" indent="-342900" eaLnBrk="1" hangingPunct="1">
              <a:spcBef>
                <a:spcPct val="0"/>
              </a:spcBef>
            </a:pPr>
            <a:endParaRPr lang="en-US" altLang="en-US" sz="1800" dirty="0">
              <a:latin typeface="Arial" panose="020B0604020202020204" pitchFamily="34" charset="0"/>
              <a:cs typeface="Arial" panose="020B0604020202020204" pitchFamily="34" charset="0"/>
            </a:endParaRPr>
          </a:p>
          <a:p>
            <a:pPr marL="342900" indent="-342900" eaLnBrk="1" hangingPunct="1">
              <a:spcBef>
                <a:spcPct val="0"/>
              </a:spcBef>
            </a:pPr>
            <a:r>
              <a:rPr lang="en-US" altLang="en-US" sz="1800" dirty="0">
                <a:latin typeface="Arial" panose="020B0604020202020204" pitchFamily="34" charset="0"/>
                <a:cs typeface="Arial" panose="020B0604020202020204" pitchFamily="34" charset="0"/>
              </a:rPr>
              <a:t>The Involuntary Status expires after 3 business days.  The hospital must discharge the person at this time or petition for a § 7 &amp; 8 Commitment.  </a:t>
            </a:r>
          </a:p>
          <a:p>
            <a:pPr marL="342900" indent="-342900" eaLnBrk="1" hangingPunct="1">
              <a:spcBef>
                <a:spcPct val="0"/>
              </a:spcBef>
            </a:pPr>
            <a:endParaRPr lang="en-US" altLang="en-US" sz="1800" dirty="0">
              <a:latin typeface="Arial" panose="020B0604020202020204" pitchFamily="34" charset="0"/>
              <a:cs typeface="Arial" panose="020B0604020202020204" pitchFamily="34" charset="0"/>
            </a:endParaRPr>
          </a:p>
          <a:p>
            <a:pPr marL="342900" indent="-342900" eaLnBrk="1" hangingPunct="1">
              <a:spcBef>
                <a:spcPct val="0"/>
              </a:spcBef>
            </a:pPr>
            <a:r>
              <a:rPr lang="en-US" altLang="en-US" sz="1800" dirty="0">
                <a:latin typeface="Arial" panose="020B0604020202020204" pitchFamily="34" charset="0"/>
                <a:cs typeface="Arial" panose="020B0604020202020204" pitchFamily="34" charset="0"/>
              </a:rPr>
              <a:t>Hospital staff is required to assist the person, when requested, to contact the Committee for Public Counsel Services (CPCS) when a person is involuntarily hospitalized.  (Calls can be placed 24 hours a day regardless of the time.)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4965290" y="-4354"/>
            <a:ext cx="5997678" cy="1325562"/>
          </a:xfrm>
        </p:spPr>
        <p:txBody>
          <a:bodyPr>
            <a:normAutofit/>
          </a:bodyPr>
          <a:lstStyle/>
          <a:p>
            <a:pPr eaLnBrk="1" hangingPunct="1"/>
            <a:r>
              <a:rPr lang="en-US" altLang="en-US" b="1" dirty="0">
                <a:latin typeface="Arial" panose="020B0604020202020204" pitchFamily="34" charset="0"/>
                <a:cs typeface="Arial" panose="020B0604020202020204" pitchFamily="34" charset="0"/>
              </a:rPr>
              <a:t>Legal Status</a:t>
            </a:r>
          </a:p>
        </p:txBody>
      </p:sp>
      <p:pic>
        <p:nvPicPr>
          <p:cNvPr id="8" name="Picture 7" descr="A pen on a spiral notebook&#10;&#10;Description automatically generated">
            <a:extLst>
              <a:ext uri="{FF2B5EF4-FFF2-40B4-BE49-F238E27FC236}">
                <a16:creationId xmlns:a16="http://schemas.microsoft.com/office/drawing/2014/main" id="{D0A77342-0A08-D40A-05E2-294C21A8094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40" r="4090"/>
          <a:stretch/>
        </p:blipFill>
        <p:spPr>
          <a:xfrm>
            <a:off x="20" y="10"/>
            <a:ext cx="4653291" cy="6857990"/>
          </a:xfrm>
          <a:prstGeom prst="rect">
            <a:avLst/>
          </a:prstGeom>
        </p:spPr>
      </p:pic>
      <p:sp>
        <p:nvSpPr>
          <p:cNvPr id="52228" name="Rectangle 3"/>
          <p:cNvSpPr>
            <a:spLocks noGrp="1" noChangeArrowheads="1"/>
          </p:cNvSpPr>
          <p:nvPr>
            <p:ph idx="1"/>
          </p:nvPr>
        </p:nvSpPr>
        <p:spPr>
          <a:xfrm>
            <a:off x="4965290" y="1600200"/>
            <a:ext cx="6015571" cy="4800600"/>
          </a:xfrm>
        </p:spPr>
        <p:txBody>
          <a:bodyPr>
            <a:noAutofit/>
          </a:bodyPr>
          <a:lstStyle/>
          <a:p>
            <a:pPr eaLnBrk="1" hangingPunct="1">
              <a:buFontTx/>
              <a:buNone/>
            </a:pPr>
            <a:r>
              <a:rPr lang="en-US" altLang="en-US" b="1" dirty="0">
                <a:latin typeface="Arial" panose="020B0604020202020204" pitchFamily="34" charset="0"/>
                <a:cs typeface="Arial" panose="020B0604020202020204" pitchFamily="34" charset="0"/>
              </a:rPr>
              <a:t>Conditional Voluntary- § 10 &amp; 11</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3 Day Notice - A person may give notice of intent that they want to leave the hospital. The notice does not have to be on any particular form, but staff must document in the record. </a:t>
            </a:r>
          </a:p>
          <a:p>
            <a:pPr marL="0" indent="0">
              <a:buNone/>
            </a:pP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Retraction of 3 Day Notice should be in writing from the patient. </a:t>
            </a:r>
          </a:p>
          <a:p>
            <a:pPr eaLnBrk="1" hangingPunct="1"/>
            <a:endParaRPr lang="en-US" altLang="en-US" dirty="0">
              <a:highlight>
                <a:srgbClr val="FFFF00"/>
              </a:highlight>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The hospital may hold the patient for up to 3 business days after submission.  Then must either discharge the patient or petition the court for Commitment.  </a:t>
            </a:r>
          </a:p>
          <a:p>
            <a:pPr eaLnBrk="1" hangingPunct="1">
              <a:buFontTx/>
              <a:buNone/>
            </a:pPr>
            <a:r>
              <a:rPr lang="en-US" altLang="en-US" dirty="0">
                <a:latin typeface="Arial" panose="020B0604020202020204" pitchFamily="34" charset="0"/>
                <a:cs typeface="Arial" panose="020B0604020202020204" pitchFamily="34" charset="0"/>
              </a:rPr>
              <a:t> </a:t>
            </a:r>
          </a:p>
          <a:p>
            <a:pPr eaLnBrk="1" hangingPunct="1"/>
            <a:endParaRPr lang="en-US" altLang="en-US" dirty="0">
              <a:latin typeface="Arial" panose="020B0604020202020204" pitchFamily="34" charset="0"/>
              <a:cs typeface="Arial" panose="020B0604020202020204" pitchFamily="34" charset="0"/>
            </a:endParaRPr>
          </a:p>
          <a:p>
            <a:pPr lvl="1" eaLnBrk="1" hangingPunct="1">
              <a:buFontTx/>
              <a:buChar char="•"/>
            </a:pPr>
            <a:endParaRPr lang="en-US" altLang="en-US" sz="1800" dirty="0">
              <a:latin typeface="Arial" panose="020B0604020202020204" pitchFamily="34" charset="0"/>
              <a:cs typeface="Arial" panose="020B0604020202020204" pitchFamily="34" charset="0"/>
            </a:endParaRPr>
          </a:p>
        </p:txBody>
      </p:sp>
      <p:sp>
        <p:nvSpPr>
          <p:cNvPr id="52226"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0741863C-2069-4DCB-A9A9-1AA3FB19CC8F}" type="slidenum">
              <a:rPr lang="en-US" altLang="en-US" sz="3600">
                <a:solidFill>
                  <a:schemeClr val="bg1"/>
                </a:solidFill>
                <a:latin typeface="+mn-lt"/>
              </a:rPr>
              <a:pPr eaLnBrk="1" hangingPunct="1">
                <a:spcBef>
                  <a:spcPct val="0"/>
                </a:spcBef>
                <a:spcAft>
                  <a:spcPts val="600"/>
                </a:spcAft>
                <a:buNone/>
              </a:pPr>
              <a:t>46</a:t>
            </a:fld>
            <a:endParaRPr lang="en-US" altLang="en-US" sz="3600" dirty="0">
              <a:solidFill>
                <a:schemeClr val="bg1"/>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5723176-C4CC-E271-8B12-021E7C94FAF7}"/>
              </a:ext>
            </a:extLst>
          </p:cNvPr>
          <p:cNvSpPr>
            <a:spLocks noGrp="1"/>
          </p:cNvSpPr>
          <p:nvPr>
            <p:ph type="title"/>
          </p:nvPr>
        </p:nvSpPr>
        <p:spPr>
          <a:xfrm>
            <a:off x="1237489" y="304800"/>
            <a:ext cx="3075836" cy="1447800"/>
          </a:xfrm>
        </p:spPr>
        <p:txBody>
          <a:bodyPr vert="horz" lIns="91440" tIns="45720" rIns="91440" bIns="45720" rtlCol="0" anchor="b">
            <a:noAutofit/>
          </a:bodyPr>
          <a:lstStyle/>
          <a:p>
            <a:r>
              <a:rPr lang="en-US" sz="2400" b="1" dirty="0">
                <a:latin typeface="Arial" panose="020B0604020202020204" pitchFamily="34" charset="0"/>
                <a:cs typeface="Arial" panose="020B0604020202020204" pitchFamily="34" charset="0"/>
              </a:rPr>
              <a:t>Counting Time</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104 CMR 25.04 (referenced in 27.05(9)</a:t>
            </a:r>
          </a:p>
        </p:txBody>
      </p:sp>
      <p:sp>
        <p:nvSpPr>
          <p:cNvPr id="14" name="Rectangle 13">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D093E0A8-4044-0397-3DA7-B5ABA47C703B}"/>
              </a:ext>
            </a:extLst>
          </p:cNvPr>
          <p:cNvSpPr>
            <a:spLocks noGrp="1"/>
          </p:cNvSpPr>
          <p:nvPr>
            <p:ph type="sldNum" sz="quarter" idx="12"/>
          </p:nvPr>
        </p:nvSpPr>
        <p:spPr>
          <a:xfrm>
            <a:off x="-15240" y="6172200"/>
            <a:ext cx="914400" cy="593725"/>
          </a:xfrm>
        </p:spPr>
        <p:txBody>
          <a:bodyPr vert="horz" lIns="45720" tIns="45720" rIns="45720" bIns="45720" rtlCol="0" anchor="ctr">
            <a:normAutofit/>
          </a:bodyPr>
          <a:lstStyle/>
          <a:p>
            <a:pPr defTabSz="914400">
              <a:lnSpc>
                <a:spcPct val="90000"/>
              </a:lnSpc>
              <a:spcAft>
                <a:spcPts val="600"/>
              </a:spcAft>
              <a:defRPr/>
            </a:pPr>
            <a:fld id="{7BF4B0E6-56CA-4650-90EB-7CE042A83FB0}" type="slidenum">
              <a:rPr lang="en-US" altLang="en-US">
                <a:solidFill>
                  <a:schemeClr val="bg1"/>
                </a:solidFill>
                <a:latin typeface="Arial" panose="020B0604020202020204" pitchFamily="34" charset="0"/>
                <a:cs typeface="Arial" panose="020B0604020202020204" pitchFamily="34" charset="0"/>
              </a:rPr>
              <a:pPr defTabSz="914400">
                <a:lnSpc>
                  <a:spcPct val="90000"/>
                </a:lnSpc>
                <a:spcAft>
                  <a:spcPts val="600"/>
                </a:spcAft>
                <a:defRPr/>
              </a:pPr>
              <a:t>47</a:t>
            </a:fld>
            <a:endParaRPr lang="en-US" altLang="en-US"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2FD99F-A7DE-693A-531B-E97970F9685E}"/>
              </a:ext>
            </a:extLst>
          </p:cNvPr>
          <p:cNvSpPr txBox="1"/>
          <p:nvPr/>
        </p:nvSpPr>
        <p:spPr>
          <a:xfrm>
            <a:off x="1237489" y="1828800"/>
            <a:ext cx="3075836" cy="4724400"/>
          </a:xfrm>
          <a:prstGeom prst="rect">
            <a:avLst/>
          </a:prstGeom>
        </p:spPr>
        <p:txBody>
          <a:bodyPr vert="horz" lIns="91440" tIns="45720" rIns="91440" bIns="45720" rtlCol="0">
            <a:normAutofit/>
          </a:bodyPr>
          <a:lstStyle/>
          <a:p>
            <a:pPr defTabSz="914400">
              <a:lnSpc>
                <a:spcPct val="90000"/>
              </a:lnSpc>
              <a:spcBef>
                <a:spcPct val="20000"/>
              </a:spcBef>
              <a:buClr>
                <a:schemeClr val="accent1"/>
              </a:buClr>
              <a:defRPr/>
            </a:pPr>
            <a:r>
              <a:rPr lang="en-US" sz="1400" dirty="0">
                <a:latin typeface="Arial" panose="020B0604020202020204" pitchFamily="34" charset="0"/>
                <a:cs typeface="Arial" panose="020B0604020202020204" pitchFamily="34" charset="0"/>
              </a:rPr>
              <a:t>Unless otherwise specified, when a period of time for an action or event is specified, the computation of such time shall be in accordance with the following:</a:t>
            </a:r>
          </a:p>
          <a:p>
            <a:pPr marL="160020" defTabSz="914400">
              <a:lnSpc>
                <a:spcPct val="90000"/>
              </a:lnSpc>
              <a:spcBef>
                <a:spcPct val="20000"/>
              </a:spcBef>
              <a:buClr>
                <a:schemeClr val="accent1"/>
              </a:buClr>
              <a:defRPr/>
            </a:pPr>
            <a:endParaRPr lang="en-US" altLang="en-US" sz="1400" dirty="0">
              <a:latin typeface="Arial" panose="020B0604020202020204" pitchFamily="34" charset="0"/>
              <a:cs typeface="Arial" panose="020B0604020202020204" pitchFamily="34" charset="0"/>
            </a:endParaRPr>
          </a:p>
          <a:p>
            <a:pPr marL="342900" indent="-342900" defTabSz="914400">
              <a:lnSpc>
                <a:spcPct val="90000"/>
              </a:lnSpc>
              <a:buFont typeface="+mj-lt"/>
              <a:buAutoNum type="arabicPeriod"/>
            </a:pPr>
            <a:r>
              <a:rPr lang="en-US" sz="1400" dirty="0">
                <a:latin typeface="Arial" panose="020B0604020202020204" pitchFamily="34" charset="0"/>
                <a:cs typeface="Arial" panose="020B0604020202020204" pitchFamily="34" charset="0"/>
              </a:rPr>
              <a:t>the day on which action or event is initiated is not counted; </a:t>
            </a:r>
          </a:p>
          <a:p>
            <a:pPr marL="342900" indent="-342900" defTabSz="914400">
              <a:lnSpc>
                <a:spcPct val="90000"/>
              </a:lnSpc>
              <a:buClr>
                <a:schemeClr val="accent1"/>
              </a:buClr>
              <a:buFont typeface="+mj-lt"/>
              <a:buAutoNum type="arabicPeriod"/>
            </a:pPr>
            <a:endParaRPr lang="en-US" sz="1400" dirty="0">
              <a:latin typeface="Arial" panose="020B0604020202020204" pitchFamily="34" charset="0"/>
              <a:cs typeface="Arial" panose="020B0604020202020204" pitchFamily="34" charset="0"/>
            </a:endParaRPr>
          </a:p>
          <a:p>
            <a:pPr marL="342900" indent="-342900" defTabSz="914400">
              <a:lnSpc>
                <a:spcPct val="90000"/>
              </a:lnSpc>
              <a:buFont typeface="+mj-lt"/>
              <a:buAutoNum type="arabicPeriod"/>
            </a:pPr>
            <a:r>
              <a:rPr lang="en-US" sz="1400" dirty="0">
                <a:latin typeface="Arial" panose="020B0604020202020204" pitchFamily="34" charset="0"/>
                <a:cs typeface="Arial" panose="020B0604020202020204" pitchFamily="34" charset="0"/>
              </a:rPr>
              <a:t>when the time period is less than seven calendar days, Saturdays, Sundays, and legal holidays are not counted;          </a:t>
            </a:r>
          </a:p>
          <a:p>
            <a:pPr marL="342900" indent="-342900" defTabSz="914400">
              <a:lnSpc>
                <a:spcPct val="90000"/>
              </a:lnSpc>
              <a:buClr>
                <a:schemeClr val="accent1"/>
              </a:buClr>
              <a:buFont typeface="+mj-lt"/>
              <a:buAutoNum type="arabicPeriod"/>
            </a:pPr>
            <a:endParaRPr lang="en-US" sz="1400" dirty="0">
              <a:latin typeface="Arial" panose="020B0604020202020204" pitchFamily="34" charset="0"/>
              <a:cs typeface="Arial" panose="020B0604020202020204" pitchFamily="34" charset="0"/>
            </a:endParaRPr>
          </a:p>
          <a:p>
            <a:pPr marL="342900" indent="-342900" defTabSz="914400">
              <a:lnSpc>
                <a:spcPct val="90000"/>
              </a:lnSpc>
              <a:buFont typeface="+mj-lt"/>
              <a:buAutoNum type="arabicPeriod"/>
            </a:pPr>
            <a:r>
              <a:rPr lang="en-US" sz="1400" dirty="0">
                <a:latin typeface="Arial" panose="020B0604020202020204" pitchFamily="34" charset="0"/>
                <a:cs typeface="Arial" panose="020B0604020202020204" pitchFamily="34" charset="0"/>
              </a:rPr>
              <a:t>when the time period is seven calendar days or longer, the time is counted in calendar days, except when the last day is a Saturday, Sunday, or legal holiday, in which case the final day counted is the next business day.</a:t>
            </a:r>
          </a:p>
        </p:txBody>
      </p:sp>
      <p:pic>
        <p:nvPicPr>
          <p:cNvPr id="6" name="Picture 5" descr="A close-up of a calendar&#10;&#10;Description automatically generated">
            <a:extLst>
              <a:ext uri="{FF2B5EF4-FFF2-40B4-BE49-F238E27FC236}">
                <a16:creationId xmlns:a16="http://schemas.microsoft.com/office/drawing/2014/main" id="{8915791F-F9EA-D4B1-36CB-4ACC6A9A64B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032" r="11803" b="1"/>
          <a:stretch/>
        </p:blipFill>
        <p:spPr>
          <a:xfrm>
            <a:off x="4639057" y="10"/>
            <a:ext cx="7552944" cy="6857990"/>
          </a:xfrm>
          <a:prstGeom prst="rect">
            <a:avLst/>
          </a:prstGeom>
        </p:spPr>
      </p:pic>
      <p:sp>
        <p:nvSpPr>
          <p:cNvPr id="7" name="TextBox 6">
            <a:extLst>
              <a:ext uri="{FF2B5EF4-FFF2-40B4-BE49-F238E27FC236}">
                <a16:creationId xmlns:a16="http://schemas.microsoft.com/office/drawing/2014/main" id="{537C5483-D119-7A3F-98AC-4CE201379690}"/>
              </a:ext>
            </a:extLst>
          </p:cNvPr>
          <p:cNvSpPr txBox="1"/>
          <p:nvPr/>
        </p:nvSpPr>
        <p:spPr>
          <a:xfrm>
            <a:off x="9331924" y="6657945"/>
            <a:ext cx="28600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blogs.brighton.ac.uk/digitalliteracies/2016/07/01/managing-tim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6258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8" name="Rectangle 53257">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251" name="Rectangle 4"/>
          <p:cNvSpPr>
            <a:spLocks noChangeArrowheads="1"/>
          </p:cNvSpPr>
          <p:nvPr/>
        </p:nvSpPr>
        <p:spPr bwMode="auto">
          <a:xfrm>
            <a:off x="1237489" y="342742"/>
            <a:ext cx="3075836" cy="6702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ct val="0"/>
              </a:spcBef>
              <a:spcAft>
                <a:spcPts val="600"/>
              </a:spcAft>
              <a:buNone/>
            </a:pPr>
            <a:r>
              <a:rPr lang="en-US" altLang="en-US" b="1" u="sng" spc="-50" dirty="0">
                <a:latin typeface="Arial" panose="020B0604020202020204" pitchFamily="34" charset="0"/>
                <a:ea typeface="+mj-ea"/>
                <a:cs typeface="Arial" panose="020B0604020202020204" pitchFamily="34" charset="0"/>
              </a:rPr>
              <a:t>Legal Status</a:t>
            </a:r>
          </a:p>
        </p:txBody>
      </p:sp>
      <p:sp>
        <p:nvSpPr>
          <p:cNvPr id="53260" name="Rectangle 53259">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250" name="Slide Number Placeholder 3"/>
          <p:cNvSpPr>
            <a:spLocks noGrp="1"/>
          </p:cNvSpPr>
          <p:nvPr>
            <p:ph type="sldNum" sz="quarter" idx="12"/>
          </p:nvPr>
        </p:nvSpPr>
        <p:spPr>
          <a:xfrm>
            <a:off x="-15240" y="61722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ct val="0"/>
              </a:spcBef>
              <a:spcAft>
                <a:spcPts val="600"/>
              </a:spcAft>
              <a:buFontTx/>
              <a:buNone/>
            </a:pPr>
            <a:fld id="{8EC5CC3F-F431-4D4E-AE79-B521AB15581B}" type="slidenum">
              <a:rPr lang="en-US" altLang="en-US" sz="3600">
                <a:solidFill>
                  <a:schemeClr val="bg1"/>
                </a:solidFill>
                <a:latin typeface="+mn-lt"/>
              </a:rPr>
              <a:pPr defTabSz="914400" eaLnBrk="1" hangingPunct="1">
                <a:lnSpc>
                  <a:spcPct val="90000"/>
                </a:lnSpc>
                <a:spcBef>
                  <a:spcPct val="0"/>
                </a:spcBef>
                <a:spcAft>
                  <a:spcPts val="600"/>
                </a:spcAft>
                <a:buFontTx/>
                <a:buNone/>
              </a:pPr>
              <a:t>48</a:t>
            </a:fld>
            <a:endParaRPr lang="en-US" altLang="en-US" sz="3600" dirty="0">
              <a:solidFill>
                <a:schemeClr val="bg1"/>
              </a:solidFill>
              <a:latin typeface="+mn-lt"/>
            </a:endParaRPr>
          </a:p>
        </p:txBody>
      </p:sp>
      <p:sp>
        <p:nvSpPr>
          <p:cNvPr id="53252" name="Rectangle 5"/>
          <p:cNvSpPr>
            <a:spLocks noChangeArrowheads="1"/>
          </p:cNvSpPr>
          <p:nvPr/>
        </p:nvSpPr>
        <p:spPr bwMode="auto">
          <a:xfrm>
            <a:off x="1066800" y="1219200"/>
            <a:ext cx="3075836" cy="52960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182880" defTabSz="914400" eaLnBrk="1" hangingPunct="1">
              <a:lnSpc>
                <a:spcPct val="90000"/>
              </a:lnSpc>
              <a:buClr>
                <a:schemeClr val="accent1"/>
              </a:buClr>
              <a:buNone/>
            </a:pPr>
            <a:r>
              <a:rPr lang="en-US" altLang="en-US" sz="2000" b="1" dirty="0">
                <a:latin typeface="Arial" panose="020B0604020202020204" pitchFamily="34" charset="0"/>
                <a:cs typeface="Arial" panose="020B0604020202020204" pitchFamily="34" charset="0"/>
              </a:rPr>
              <a:t>§ 7 &amp; 8 Commitment </a:t>
            </a:r>
          </a:p>
          <a:p>
            <a:pPr indent="-182880" defTabSz="914400" eaLnBrk="1" hangingPunct="1">
              <a:lnSpc>
                <a:spcPct val="90000"/>
              </a:lnSpc>
              <a:buClr>
                <a:schemeClr val="accent1"/>
              </a:buClr>
            </a:pPr>
            <a:endParaRPr lang="en-US" altLang="en-US" sz="2000" dirty="0">
              <a:latin typeface="Arial" panose="020B0604020202020204" pitchFamily="34" charset="0"/>
              <a:cs typeface="Arial" panose="020B0604020202020204" pitchFamily="34" charset="0"/>
            </a:endParaRPr>
          </a:p>
          <a:p>
            <a:pPr indent="-182880" defTabSz="914400" eaLnBrk="1" hangingPunct="1">
              <a:lnSpc>
                <a:spcPct val="90000"/>
              </a:lnSpc>
              <a:buClr>
                <a:schemeClr val="accent1"/>
              </a:buClr>
            </a:pPr>
            <a:r>
              <a:rPr lang="en-US" altLang="en-US" sz="2000" dirty="0">
                <a:latin typeface="Arial" panose="020B0604020202020204" pitchFamily="34" charset="0"/>
                <a:cs typeface="Arial" panose="020B0604020202020204" pitchFamily="34" charset="0"/>
              </a:rPr>
              <a:t>If the hospital petitions for commitment, the person is required to stay at the hospital until a judge makes a decision to commit or discharge. </a:t>
            </a:r>
          </a:p>
          <a:p>
            <a:pPr marL="0" indent="-182880" defTabSz="914400" eaLnBrk="1" hangingPunct="1">
              <a:lnSpc>
                <a:spcPct val="90000"/>
              </a:lnSpc>
              <a:buClr>
                <a:schemeClr val="accent1"/>
              </a:buClr>
              <a:buNone/>
            </a:pPr>
            <a:endParaRPr lang="en-US" altLang="en-US" sz="2000" dirty="0">
              <a:latin typeface="Arial" panose="020B0604020202020204" pitchFamily="34" charset="0"/>
              <a:cs typeface="Arial" panose="020B0604020202020204" pitchFamily="34" charset="0"/>
            </a:endParaRPr>
          </a:p>
          <a:p>
            <a:pPr indent="-182880" defTabSz="914400" eaLnBrk="1" hangingPunct="1">
              <a:lnSpc>
                <a:spcPct val="90000"/>
              </a:lnSpc>
              <a:buClr>
                <a:schemeClr val="accent1"/>
              </a:buClr>
            </a:pPr>
            <a:r>
              <a:rPr lang="en-US" altLang="en-US" sz="2000" dirty="0">
                <a:latin typeface="Arial" panose="020B0604020202020204" pitchFamily="34" charset="0"/>
                <a:cs typeface="Arial" panose="020B0604020202020204" pitchFamily="34" charset="0"/>
              </a:rPr>
              <a:t>A hearing will be conducted within 5 business days following petition (unless the patient requests a continuance).  </a:t>
            </a:r>
          </a:p>
          <a:p>
            <a:pPr indent="-182880" defTabSz="914400" eaLnBrk="1" hangingPunct="1">
              <a:lnSpc>
                <a:spcPct val="90000"/>
              </a:lnSpc>
              <a:buClr>
                <a:schemeClr val="accent1"/>
              </a:buClr>
              <a:buFontTx/>
              <a:buNone/>
            </a:pPr>
            <a:endParaRPr lang="en-US" altLang="en-US" sz="2000" dirty="0">
              <a:latin typeface="Arial" panose="020B0604020202020204" pitchFamily="34" charset="0"/>
              <a:cs typeface="Arial" panose="020B0604020202020204" pitchFamily="34" charset="0"/>
            </a:endParaRPr>
          </a:p>
          <a:p>
            <a:pPr indent="-182880" defTabSz="914400" eaLnBrk="1" hangingPunct="1">
              <a:lnSpc>
                <a:spcPct val="90000"/>
              </a:lnSpc>
              <a:buClr>
                <a:schemeClr val="accent1"/>
              </a:buClr>
              <a:buFontTx/>
              <a:buNone/>
            </a:pPr>
            <a:endParaRPr lang="en-US" altLang="en-US" sz="2000" dirty="0">
              <a:latin typeface="Arial" panose="020B0604020202020204" pitchFamily="34" charset="0"/>
              <a:cs typeface="Arial" panose="020B0604020202020204" pitchFamily="34" charset="0"/>
            </a:endParaRPr>
          </a:p>
        </p:txBody>
      </p:sp>
      <p:pic>
        <p:nvPicPr>
          <p:cNvPr id="53253" name="Picture 6" descr="MP900399682[1]"/>
          <p:cNvPicPr>
            <a:picLocks noChangeAspect="1" noChangeArrowheads="1"/>
          </p:cNvPicPr>
          <p:nvPr/>
        </p:nvPicPr>
        <p:blipFill rotWithShape="1">
          <a:blip r:embed="rId3">
            <a:extLst>
              <a:ext uri="{28A0092B-C50C-407E-A947-70E740481C1C}">
                <a14:useLocalDpi xmlns:a14="http://schemas.microsoft.com/office/drawing/2010/main" val="0"/>
              </a:ext>
            </a:extLst>
          </a:blip>
          <a:srcRect r="-2" b="9199"/>
          <a:stretch/>
        </p:blipFill>
        <p:spPr bwMode="auto">
          <a:xfrm>
            <a:off x="4639057" y="10"/>
            <a:ext cx="7552944"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718874" y="677863"/>
            <a:ext cx="4534047" cy="1325562"/>
          </a:xfrm>
        </p:spPr>
        <p:txBody>
          <a:bodyPr>
            <a:normAutofit/>
          </a:bodyPr>
          <a:lstStyle/>
          <a:p>
            <a:pPr eaLnBrk="1" hangingPunct="1"/>
            <a:r>
              <a:rPr lang="en-US" altLang="en-US" b="1" dirty="0">
                <a:latin typeface="Arial" panose="020B0604020202020204" pitchFamily="34" charset="0"/>
                <a:cs typeface="Arial" panose="020B0604020202020204" pitchFamily="34" charset="0"/>
              </a:rPr>
              <a:t>Legal Advocacy Resources</a:t>
            </a:r>
          </a:p>
        </p:txBody>
      </p:sp>
      <p:pic>
        <p:nvPicPr>
          <p:cNvPr id="54277" name="Picture 11" descr="MC90003454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2233" y="661484"/>
            <a:ext cx="5151836" cy="5535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9E83AE7F-5712-4FD9-9DFF-DC555FA0451C}" type="slidenum">
              <a:rPr lang="en-US" altLang="en-US" sz="3600">
                <a:solidFill>
                  <a:schemeClr val="bg1"/>
                </a:solidFill>
                <a:latin typeface="+mn-lt"/>
              </a:rPr>
              <a:pPr eaLnBrk="1" hangingPunct="1">
                <a:spcBef>
                  <a:spcPct val="0"/>
                </a:spcBef>
                <a:spcAft>
                  <a:spcPts val="600"/>
                </a:spcAft>
                <a:buNone/>
              </a:pPr>
              <a:t>49</a:t>
            </a:fld>
            <a:endParaRPr lang="en-US" altLang="en-US" sz="3600" dirty="0">
              <a:solidFill>
                <a:schemeClr val="bg1"/>
              </a:solidFill>
              <a:latin typeface="+mn-lt"/>
            </a:endParaRPr>
          </a:p>
        </p:txBody>
      </p:sp>
      <p:graphicFrame>
        <p:nvGraphicFramePr>
          <p:cNvPr id="2" name="Diagram 1">
            <a:extLst>
              <a:ext uri="{FF2B5EF4-FFF2-40B4-BE49-F238E27FC236}">
                <a16:creationId xmlns:a16="http://schemas.microsoft.com/office/drawing/2014/main" id="{49BC329F-D17E-464D-931E-CF558F06B814}"/>
              </a:ext>
            </a:extLst>
          </p:cNvPr>
          <p:cNvGraphicFramePr/>
          <p:nvPr>
            <p:extLst>
              <p:ext uri="{D42A27DB-BD31-4B8C-83A1-F6EECF244321}">
                <p14:modId xmlns:p14="http://schemas.microsoft.com/office/powerpoint/2010/main" val="2619996864"/>
              </p:ext>
            </p:extLst>
          </p:nvPr>
        </p:nvGraphicFramePr>
        <p:xfrm>
          <a:off x="718874" y="2325158"/>
          <a:ext cx="4534048" cy="3854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837473B0-CC2E-450A-ABE3-18F120FF3D39}">
                <a1611:picAttrSrcUrl xmlns:a1611="http://schemas.microsoft.com/office/drawing/2016/11/main" r:id="rId5"/>
              </a:ext>
            </a:extLst>
          </a:blip>
          <a:srcRect/>
          <a:stretch>
            <a:fillRect t="-9000" b="-9000"/>
          </a:stretch>
        </a:blipFill>
        <a:effectLst/>
      </p:bgPr>
    </p:bg>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143000" y="228600"/>
            <a:ext cx="6858000" cy="861568"/>
          </a:xfrm>
        </p:spPr>
        <p:txBody>
          <a:bodyPr vert="horz" lIns="91440" tIns="45720" rIns="91440" bIns="45720" rtlCol="0" anchor="b">
            <a:normAutofit fontScale="90000"/>
          </a:bodyPr>
          <a:lstStyle/>
          <a:p>
            <a:r>
              <a:rPr lang="en-US" altLang="en-US" sz="4100" dirty="0"/>
              <a:t>Human Rights include </a:t>
            </a:r>
            <a:br>
              <a:rPr lang="en-US" altLang="en-US" sz="4100" dirty="0"/>
            </a:br>
            <a:r>
              <a:rPr lang="en-US" altLang="en-US" sz="4100" dirty="0"/>
              <a:t>         but are not limited to...</a:t>
            </a:r>
          </a:p>
        </p:txBody>
      </p:sp>
      <p:sp>
        <p:nvSpPr>
          <p:cNvPr id="17410" name="Slide Number Placeholder 5"/>
          <p:cNvSpPr>
            <a:spLocks noGrp="1"/>
          </p:cNvSpPr>
          <p:nvPr>
            <p:ph type="sldNum" sz="quarter" idx="12"/>
          </p:nvPr>
        </p:nvSpPr>
        <p:spPr>
          <a:xfrm>
            <a:off x="11303726" y="6096000"/>
            <a:ext cx="914400" cy="593725"/>
          </a:xfrm>
        </p:spPr>
        <p:txBody>
          <a:bodyPr vert="horz" lIns="45720" tIns="45720" rIns="4572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hangingPunct="1">
              <a:lnSpc>
                <a:spcPct val="90000"/>
              </a:lnSpc>
              <a:spcBef>
                <a:spcPct val="0"/>
              </a:spcBef>
              <a:spcAft>
                <a:spcPts val="600"/>
              </a:spcAft>
              <a:buNone/>
            </a:pPr>
            <a:fld id="{6104C51C-A9C1-4C75-8D55-8B04A37FF3C0}" type="slidenum">
              <a:rPr lang="en-US" altLang="en-US" sz="3600">
                <a:solidFill>
                  <a:schemeClr val="bg1"/>
                </a:solidFill>
                <a:latin typeface="+mn-lt"/>
              </a:rPr>
              <a:pPr defTabSz="914400" eaLnBrk="1" hangingPunct="1">
                <a:lnSpc>
                  <a:spcPct val="90000"/>
                </a:lnSpc>
                <a:spcBef>
                  <a:spcPct val="0"/>
                </a:spcBef>
                <a:spcAft>
                  <a:spcPts val="600"/>
                </a:spcAft>
                <a:buNone/>
              </a:pPr>
              <a:t>5</a:t>
            </a:fld>
            <a:endParaRPr lang="en-US" altLang="en-US" sz="3600" dirty="0">
              <a:solidFill>
                <a:schemeClr val="bg1"/>
              </a:solidFill>
              <a:latin typeface="+mn-lt"/>
            </a:endParaRPr>
          </a:p>
        </p:txBody>
      </p:sp>
      <p:graphicFrame>
        <p:nvGraphicFramePr>
          <p:cNvPr id="2" name="Diagram 1">
            <a:extLst>
              <a:ext uri="{FF2B5EF4-FFF2-40B4-BE49-F238E27FC236}">
                <a16:creationId xmlns:a16="http://schemas.microsoft.com/office/drawing/2014/main" id="{3B6A69AA-8FA0-75C8-C410-0F83E6567AFE}"/>
              </a:ext>
            </a:extLst>
          </p:cNvPr>
          <p:cNvGraphicFramePr/>
          <p:nvPr>
            <p:extLst>
              <p:ext uri="{D42A27DB-BD31-4B8C-83A1-F6EECF244321}">
                <p14:modId xmlns:p14="http://schemas.microsoft.com/office/powerpoint/2010/main" val="2154647865"/>
              </p:ext>
            </p:extLst>
          </p:nvPr>
        </p:nvGraphicFramePr>
        <p:xfrm>
          <a:off x="7239000" y="17417"/>
          <a:ext cx="3962400" cy="28781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xfrm>
            <a:off x="10302240" y="6455665"/>
            <a:ext cx="336042" cy="365125"/>
          </a:xfrm>
        </p:spPr>
        <p:txBody>
          <a:bodyPr vert="horz" lIns="91440" tIns="45720" rIns="91440" bIns="45720" rtlCol="0"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29FD9BB2-9231-490B-9E08-175749355E7D}" type="slidenum">
              <a:rPr lang="en-US" altLang="en-US" sz="1000">
                <a:solidFill>
                  <a:srgbClr val="FFFFFF"/>
                </a:solidFill>
                <a:latin typeface="+mn-lt"/>
              </a:rPr>
              <a:pPr eaLnBrk="1" hangingPunct="1">
                <a:spcBef>
                  <a:spcPct val="0"/>
                </a:spcBef>
                <a:spcAft>
                  <a:spcPts val="600"/>
                </a:spcAft>
                <a:buNone/>
              </a:pPr>
              <a:t>50</a:t>
            </a:fld>
            <a:endParaRPr lang="en-US" altLang="en-US" sz="1000">
              <a:solidFill>
                <a:srgbClr val="FFFFFF"/>
              </a:solidFill>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5" name="Picture 56324">
            <a:extLst>
              <a:ext uri="{FF2B5EF4-FFF2-40B4-BE49-F238E27FC236}">
                <a16:creationId xmlns:a16="http://schemas.microsoft.com/office/drawing/2014/main" id="{0BE05F32-ED5F-4468-B8C1-A671D1D14404}"/>
              </a:ext>
            </a:extLst>
          </p:cNvPr>
          <p:cNvPicPr>
            <a:picLocks noChangeAspect="1"/>
          </p:cNvPicPr>
          <p:nvPr/>
        </p:nvPicPr>
        <p:blipFill rotWithShape="1">
          <a:blip r:embed="rId3"/>
          <a:srcRect l="34957" r="14239" b="1"/>
          <a:stretch/>
        </p:blipFill>
        <p:spPr>
          <a:xfrm>
            <a:off x="7239000" y="10"/>
            <a:ext cx="3429000" cy="6857990"/>
          </a:xfrm>
          <a:prstGeom prst="rect">
            <a:avLst/>
          </a:prstGeom>
        </p:spPr>
      </p:pic>
      <p:sp>
        <p:nvSpPr>
          <p:cNvPr id="56323" name="Rectangle 2"/>
          <p:cNvSpPr>
            <a:spLocks noGrp="1" noChangeArrowheads="1"/>
          </p:cNvSpPr>
          <p:nvPr>
            <p:ph type="title"/>
          </p:nvPr>
        </p:nvSpPr>
        <p:spPr>
          <a:xfrm>
            <a:off x="7581900" y="1981200"/>
            <a:ext cx="2743200" cy="1676400"/>
          </a:xfrm>
        </p:spPr>
        <p:txBody>
          <a:bodyPr>
            <a:normAutofit/>
          </a:bodyPr>
          <a:lstStyle/>
          <a:p>
            <a:pPr eaLnBrk="1" hangingPunct="1">
              <a:lnSpc>
                <a:spcPct val="90000"/>
              </a:lnSpc>
            </a:pPr>
            <a:r>
              <a:rPr lang="en-US" altLang="en-US" sz="3700" dirty="0">
                <a:solidFill>
                  <a:schemeClr val="bg1"/>
                </a:solidFill>
              </a:rPr>
              <a:t>Licensing Contact Information</a:t>
            </a:r>
          </a:p>
        </p:txBody>
      </p:sp>
      <p:sp>
        <p:nvSpPr>
          <p:cNvPr id="56322" name="Slide Number Placeholder 5"/>
          <p:cNvSpPr>
            <a:spLocks noGrp="1"/>
          </p:cNvSpPr>
          <p:nvPr>
            <p:ph type="sldNum" sz="quarter" idx="12"/>
          </p:nvPr>
        </p:nvSpPr>
        <p:spPr>
          <a:xfrm>
            <a:off x="8883881" y="6356351"/>
            <a:ext cx="1155469" cy="365125"/>
          </a:xfrm>
        </p:spPr>
        <p:txBody>
          <a:bodyPr anchor="ct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rtl="0" eaLnBrk="1" fontAlgn="auto" latinLnBrk="0" hangingPunct="1">
              <a:lnSpc>
                <a:spcPct val="90000"/>
              </a:lnSpc>
              <a:spcBef>
                <a:spcPct val="0"/>
              </a:spcBef>
              <a:spcAft>
                <a:spcPts val="600"/>
              </a:spcAft>
              <a:buClrTx/>
              <a:buSzTx/>
              <a:buFontTx/>
              <a:buNone/>
              <a:tabLst/>
              <a:defRPr/>
            </a:pPr>
            <a:fld id="{A27DD79D-E0A9-4763-A7F0-682B209401E4}" type="slidenum">
              <a:rPr kumimoji="0" lang="en-US" altLang="en-US" sz="1200" b="0" i="0" u="none" strike="noStrike" kern="1200" cap="none" spc="0" normalizeH="0" baseline="0" noProof="0">
                <a:ln>
                  <a:noFill/>
                </a:ln>
                <a:solidFill>
                  <a:srgbClr val="FFFFFF">
                    <a:alpha val="80000"/>
                  </a:srgbClr>
                </a:solidFill>
                <a:effectLst/>
                <a:uLnTx/>
                <a:uFillTx/>
                <a:latin typeface="Arial" charset="0"/>
                <a:ea typeface="+mn-ea"/>
                <a:cs typeface="+mn-cs"/>
              </a:rPr>
              <a:pPr marL="0" marR="0" lvl="0" indent="0" algn="ctr" defTabSz="457200" rtl="0" eaLnBrk="1" fontAlgn="auto" latinLnBrk="0" hangingPunct="1">
                <a:lnSpc>
                  <a:spcPct val="90000"/>
                </a:lnSpc>
                <a:spcBef>
                  <a:spcPct val="0"/>
                </a:spcBef>
                <a:spcAft>
                  <a:spcPts val="600"/>
                </a:spcAft>
                <a:buClrTx/>
                <a:buSzTx/>
                <a:buFontTx/>
                <a:buNone/>
                <a:tabLst/>
                <a:defRPr/>
              </a:pPr>
              <a:t>51</a:t>
            </a:fld>
            <a:endParaRPr kumimoji="0" lang="en-US" altLang="en-US" sz="1200" b="0" i="0" u="none" strike="noStrike" kern="1200" cap="none" spc="0" normalizeH="0" baseline="0" noProof="0" dirty="0">
              <a:ln>
                <a:noFill/>
              </a:ln>
              <a:solidFill>
                <a:srgbClr val="FFFFFF">
                  <a:alpha val="80000"/>
                </a:srgbClr>
              </a:solidFill>
              <a:effectLst/>
              <a:uLnTx/>
              <a:uFillTx/>
              <a:latin typeface="Arial" charset="0"/>
              <a:ea typeface="+mn-ea"/>
              <a:cs typeface="+mn-cs"/>
            </a:endParaRPr>
          </a:p>
        </p:txBody>
      </p:sp>
      <p:graphicFrame>
        <p:nvGraphicFramePr>
          <p:cNvPr id="2" name="Diagram 1">
            <a:extLst>
              <a:ext uri="{FF2B5EF4-FFF2-40B4-BE49-F238E27FC236}">
                <a16:creationId xmlns:a16="http://schemas.microsoft.com/office/drawing/2014/main" id="{4EA3E58B-0ABD-40A8-A382-774A0A3030B4}"/>
              </a:ext>
            </a:extLst>
          </p:cNvPr>
          <p:cNvGraphicFramePr/>
          <p:nvPr>
            <p:extLst>
              <p:ext uri="{D42A27DB-BD31-4B8C-83A1-F6EECF244321}">
                <p14:modId xmlns:p14="http://schemas.microsoft.com/office/powerpoint/2010/main" val="1167367254"/>
              </p:ext>
            </p:extLst>
          </p:nvPr>
        </p:nvGraphicFramePr>
        <p:xfrm>
          <a:off x="0" y="152400"/>
          <a:ext cx="7239000" cy="647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C26DF032-078C-C97B-6B56-EC2BAA501E74}"/>
              </a:ext>
            </a:extLst>
          </p:cNvPr>
          <p:cNvSpPr txBox="1"/>
          <p:nvPr/>
        </p:nvSpPr>
        <p:spPr>
          <a:xfrm>
            <a:off x="11401202" y="6075145"/>
            <a:ext cx="79079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entury Schoolbook" panose="02040604050505020304"/>
                <a:ea typeface="+mn-ea"/>
                <a:cs typeface="+mn-cs"/>
              </a:rPr>
              <a:t>51</a:t>
            </a:r>
          </a:p>
        </p:txBody>
      </p:sp>
    </p:spTree>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52" name="Rectangle 57351">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347" name="Rectangle 2"/>
          <p:cNvSpPr>
            <a:spLocks noGrp="1" noChangeArrowheads="1"/>
          </p:cNvSpPr>
          <p:nvPr>
            <p:ph type="title"/>
          </p:nvPr>
        </p:nvSpPr>
        <p:spPr>
          <a:xfrm>
            <a:off x="566058" y="836023"/>
            <a:ext cx="2718788" cy="5183777"/>
          </a:xfrm>
        </p:spPr>
        <p:txBody>
          <a:bodyPr anchor="ctr">
            <a:normAutofit/>
          </a:bodyPr>
          <a:lstStyle/>
          <a:p>
            <a:pPr eaLnBrk="1" hangingPunct="1"/>
            <a:r>
              <a:rPr lang="en-US" altLang="en-US" sz="3600">
                <a:solidFill>
                  <a:srgbClr val="FFFFFF"/>
                </a:solidFill>
              </a:rPr>
              <a:t>References</a:t>
            </a:r>
          </a:p>
        </p:txBody>
      </p:sp>
      <p:sp>
        <p:nvSpPr>
          <p:cNvPr id="57354" name="Rectangle 57353">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346" name="Slide Number Placeholder 5"/>
          <p:cNvSpPr>
            <a:spLocks noGrp="1"/>
          </p:cNvSpPr>
          <p:nvPr>
            <p:ph type="sldNum" sz="quarter" idx="12"/>
          </p:nvPr>
        </p:nvSpPr>
        <p:spPr>
          <a:xfrm>
            <a:off x="11292840" y="6172200"/>
            <a:ext cx="914400" cy="593725"/>
          </a:xfrm>
        </p:spPr>
        <p:txBody>
          <a:bodyP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FontTx/>
              <a:buNone/>
            </a:pPr>
            <a:fld id="{0EAD8A3B-1EC4-49CF-883E-8B93EFDB56A3}" type="slidenum">
              <a:rPr lang="en-US" altLang="en-US" sz="3600">
                <a:solidFill>
                  <a:schemeClr val="bg1"/>
                </a:solidFill>
                <a:latin typeface="+mn-lt"/>
              </a:rPr>
              <a:pPr eaLnBrk="1" hangingPunct="1">
                <a:lnSpc>
                  <a:spcPct val="90000"/>
                </a:lnSpc>
                <a:spcBef>
                  <a:spcPct val="0"/>
                </a:spcBef>
                <a:spcAft>
                  <a:spcPts val="600"/>
                </a:spcAft>
                <a:buFontTx/>
                <a:buNone/>
              </a:pPr>
              <a:t>52</a:t>
            </a:fld>
            <a:endParaRPr lang="en-US" altLang="en-US" sz="3600" dirty="0">
              <a:solidFill>
                <a:schemeClr val="bg1"/>
              </a:solidFill>
              <a:latin typeface="+mn-lt"/>
            </a:endParaRPr>
          </a:p>
        </p:txBody>
      </p:sp>
      <p:graphicFrame>
        <p:nvGraphicFramePr>
          <p:cNvPr id="2" name="Diagram 1">
            <a:extLst>
              <a:ext uri="{FF2B5EF4-FFF2-40B4-BE49-F238E27FC236}">
                <a16:creationId xmlns:a16="http://schemas.microsoft.com/office/drawing/2014/main" id="{4C71A873-ABCE-453F-A7B8-444646F085F1}"/>
              </a:ext>
            </a:extLst>
          </p:cNvPr>
          <p:cNvGraphicFramePr/>
          <p:nvPr>
            <p:extLst>
              <p:ext uri="{D42A27DB-BD31-4B8C-83A1-F6EECF244321}">
                <p14:modId xmlns:p14="http://schemas.microsoft.com/office/powerpoint/2010/main" val="755221019"/>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5E380A-344D-4126-95DF-A3C8F63F9E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06601" y="1282066"/>
            <a:ext cx="8178799" cy="4293869"/>
          </a:xfrm>
          <a:prstGeom prst="rect">
            <a:avLst/>
          </a:prstGeom>
        </p:spPr>
      </p:pic>
      <p:sp>
        <p:nvSpPr>
          <p:cNvPr id="58370" name="Slide Number Placeholder 3"/>
          <p:cNvSpPr>
            <a:spLocks noGrp="1"/>
          </p:cNvSpPr>
          <p:nvPr>
            <p:ph type="sldNum" sz="quarter" idx="12"/>
          </p:nvPr>
        </p:nvSpPr>
        <p:spPr>
          <a:xfrm>
            <a:off x="7981950" y="6356351"/>
            <a:ext cx="2057400" cy="365125"/>
          </a:xfrm>
        </p:spPr>
        <p:txBody>
          <a:bodyPr>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pPr>
            <a:fld id="{714AD6C2-49BD-4048-B06F-2971BB9A2C82}" type="slidenum">
              <a:rPr lang="en-US" altLang="en-US" sz="1200">
                <a:solidFill>
                  <a:srgbClr val="FFFFFF"/>
                </a:solidFill>
              </a:rPr>
              <a:pPr eaLnBrk="1" hangingPunct="1">
                <a:lnSpc>
                  <a:spcPct val="90000"/>
                </a:lnSpc>
                <a:spcBef>
                  <a:spcPct val="0"/>
                </a:spcBef>
                <a:spcAft>
                  <a:spcPts val="600"/>
                </a:spcAft>
                <a:buNone/>
              </a:pPr>
              <a:t>53</a:t>
            </a:fld>
            <a:endParaRPr lang="en-US" altLang="en-US" sz="12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503" y="457200"/>
            <a:ext cx="6449429" cy="1980017"/>
          </a:xfrm>
          <a:solidFill>
            <a:srgbClr val="255559"/>
          </a:solidFill>
        </p:spPr>
        <p:txBody>
          <a:bodyPr vert="horz" lIns="91440" tIns="45720" rIns="91440" bIns="45720" rtlCol="0" anchor="ctr">
            <a:normAutofit/>
          </a:bodyPr>
          <a:lstStyle/>
          <a:p>
            <a:pPr algn="ctr" eaLnBrk="1" hangingPunct="1">
              <a:lnSpc>
                <a:spcPct val="90000"/>
              </a:lnSpc>
            </a:pPr>
            <a:r>
              <a:rPr lang="en-US" sz="4400" dirty="0">
                <a:solidFill>
                  <a:srgbClr val="FFFFFF"/>
                </a:solidFill>
              </a:rPr>
              <a:t>Person First Language </a:t>
            </a:r>
          </a:p>
        </p:txBody>
      </p:sp>
      <p:sp>
        <p:nvSpPr>
          <p:cNvPr id="4" name="Text Placeholder 3"/>
          <p:cNvSpPr>
            <a:spLocks noGrp="1"/>
          </p:cNvSpPr>
          <p:nvPr>
            <p:ph type="body" sz="half" idx="2"/>
          </p:nvPr>
        </p:nvSpPr>
        <p:spPr>
          <a:xfrm>
            <a:off x="7543800" y="171450"/>
            <a:ext cx="3276600" cy="6153150"/>
          </a:xfrm>
          <a:custGeom>
            <a:avLst/>
            <a:gdLst>
              <a:gd name="connsiteX0" fmla="*/ 0 w 3276600"/>
              <a:gd name="connsiteY0" fmla="*/ 0 h 6153150"/>
              <a:gd name="connsiteX1" fmla="*/ 447802 w 3276600"/>
              <a:gd name="connsiteY1" fmla="*/ 0 h 6153150"/>
              <a:gd name="connsiteX2" fmla="*/ 928370 w 3276600"/>
              <a:gd name="connsiteY2" fmla="*/ 0 h 6153150"/>
              <a:gd name="connsiteX3" fmla="*/ 1507236 w 3276600"/>
              <a:gd name="connsiteY3" fmla="*/ 0 h 6153150"/>
              <a:gd name="connsiteX4" fmla="*/ 1955038 w 3276600"/>
              <a:gd name="connsiteY4" fmla="*/ 0 h 6153150"/>
              <a:gd name="connsiteX5" fmla="*/ 2435606 w 3276600"/>
              <a:gd name="connsiteY5" fmla="*/ 0 h 6153150"/>
              <a:gd name="connsiteX6" fmla="*/ 3276600 w 3276600"/>
              <a:gd name="connsiteY6" fmla="*/ 0 h 6153150"/>
              <a:gd name="connsiteX7" fmla="*/ 3276600 w 3276600"/>
              <a:gd name="connsiteY7" fmla="*/ 620909 h 6153150"/>
              <a:gd name="connsiteX8" fmla="*/ 3276600 w 3276600"/>
              <a:gd name="connsiteY8" fmla="*/ 1118755 h 6153150"/>
              <a:gd name="connsiteX9" fmla="*/ 3276600 w 3276600"/>
              <a:gd name="connsiteY9" fmla="*/ 1739663 h 6153150"/>
              <a:gd name="connsiteX10" fmla="*/ 3276600 w 3276600"/>
              <a:gd name="connsiteY10" fmla="*/ 2299041 h 6153150"/>
              <a:gd name="connsiteX11" fmla="*/ 3276600 w 3276600"/>
              <a:gd name="connsiteY11" fmla="*/ 2796886 h 6153150"/>
              <a:gd name="connsiteX12" fmla="*/ 3276600 w 3276600"/>
              <a:gd name="connsiteY12" fmla="*/ 3171669 h 6153150"/>
              <a:gd name="connsiteX13" fmla="*/ 3276600 w 3276600"/>
              <a:gd name="connsiteY13" fmla="*/ 3669515 h 6153150"/>
              <a:gd name="connsiteX14" fmla="*/ 3276600 w 3276600"/>
              <a:gd name="connsiteY14" fmla="*/ 4228892 h 6153150"/>
              <a:gd name="connsiteX15" fmla="*/ 3276600 w 3276600"/>
              <a:gd name="connsiteY15" fmla="*/ 4788269 h 6153150"/>
              <a:gd name="connsiteX16" fmla="*/ 3276600 w 3276600"/>
              <a:gd name="connsiteY16" fmla="*/ 5347647 h 6153150"/>
              <a:gd name="connsiteX17" fmla="*/ 3276600 w 3276600"/>
              <a:gd name="connsiteY17" fmla="*/ 6153150 h 6153150"/>
              <a:gd name="connsiteX18" fmla="*/ 2796032 w 3276600"/>
              <a:gd name="connsiteY18" fmla="*/ 6153150 h 6153150"/>
              <a:gd name="connsiteX19" fmla="*/ 2282698 w 3276600"/>
              <a:gd name="connsiteY19" fmla="*/ 6153150 h 6153150"/>
              <a:gd name="connsiteX20" fmla="*/ 1703832 w 3276600"/>
              <a:gd name="connsiteY20" fmla="*/ 6153150 h 6153150"/>
              <a:gd name="connsiteX21" fmla="*/ 1223264 w 3276600"/>
              <a:gd name="connsiteY21" fmla="*/ 6153150 h 6153150"/>
              <a:gd name="connsiteX22" fmla="*/ 709930 w 3276600"/>
              <a:gd name="connsiteY22" fmla="*/ 6153150 h 6153150"/>
              <a:gd name="connsiteX23" fmla="*/ 0 w 3276600"/>
              <a:gd name="connsiteY23" fmla="*/ 6153150 h 6153150"/>
              <a:gd name="connsiteX24" fmla="*/ 0 w 3276600"/>
              <a:gd name="connsiteY24" fmla="*/ 5655304 h 6153150"/>
              <a:gd name="connsiteX25" fmla="*/ 0 w 3276600"/>
              <a:gd name="connsiteY25" fmla="*/ 5034395 h 6153150"/>
              <a:gd name="connsiteX26" fmla="*/ 0 w 3276600"/>
              <a:gd name="connsiteY26" fmla="*/ 4413487 h 6153150"/>
              <a:gd name="connsiteX27" fmla="*/ 0 w 3276600"/>
              <a:gd name="connsiteY27" fmla="*/ 3915641 h 6153150"/>
              <a:gd name="connsiteX28" fmla="*/ 0 w 3276600"/>
              <a:gd name="connsiteY28" fmla="*/ 3540858 h 6153150"/>
              <a:gd name="connsiteX29" fmla="*/ 0 w 3276600"/>
              <a:gd name="connsiteY29" fmla="*/ 2919949 h 6153150"/>
              <a:gd name="connsiteX30" fmla="*/ 0 w 3276600"/>
              <a:gd name="connsiteY30" fmla="*/ 2483635 h 6153150"/>
              <a:gd name="connsiteX31" fmla="*/ 0 w 3276600"/>
              <a:gd name="connsiteY31" fmla="*/ 1801195 h 6153150"/>
              <a:gd name="connsiteX32" fmla="*/ 0 w 3276600"/>
              <a:gd name="connsiteY32" fmla="*/ 1303349 h 6153150"/>
              <a:gd name="connsiteX33" fmla="*/ 0 w 3276600"/>
              <a:gd name="connsiteY33" fmla="*/ 620909 h 6153150"/>
              <a:gd name="connsiteX34" fmla="*/ 0 w 3276600"/>
              <a:gd name="connsiteY34" fmla="*/ 0 h 61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600" h="6153150" fill="none" extrusionOk="0">
                <a:moveTo>
                  <a:pt x="0" y="0"/>
                </a:moveTo>
                <a:cubicBezTo>
                  <a:pt x="218582" y="-17135"/>
                  <a:pt x="290489" y="14011"/>
                  <a:pt x="447802" y="0"/>
                </a:cubicBezTo>
                <a:cubicBezTo>
                  <a:pt x="605115" y="-14011"/>
                  <a:pt x="830333" y="39070"/>
                  <a:pt x="928370" y="0"/>
                </a:cubicBezTo>
                <a:cubicBezTo>
                  <a:pt x="1026407" y="-39070"/>
                  <a:pt x="1346864" y="62968"/>
                  <a:pt x="1507236" y="0"/>
                </a:cubicBezTo>
                <a:cubicBezTo>
                  <a:pt x="1667608" y="-62968"/>
                  <a:pt x="1746975" y="46143"/>
                  <a:pt x="1955038" y="0"/>
                </a:cubicBezTo>
                <a:cubicBezTo>
                  <a:pt x="2163101" y="-46143"/>
                  <a:pt x="2255669" y="49810"/>
                  <a:pt x="2435606" y="0"/>
                </a:cubicBezTo>
                <a:cubicBezTo>
                  <a:pt x="2615543" y="-49810"/>
                  <a:pt x="3070760" y="12829"/>
                  <a:pt x="3276600" y="0"/>
                </a:cubicBezTo>
                <a:cubicBezTo>
                  <a:pt x="3328771" y="203946"/>
                  <a:pt x="3226602" y="312319"/>
                  <a:pt x="3276600" y="620909"/>
                </a:cubicBezTo>
                <a:cubicBezTo>
                  <a:pt x="3326598" y="929499"/>
                  <a:pt x="3224066" y="908484"/>
                  <a:pt x="3276600" y="1118755"/>
                </a:cubicBezTo>
                <a:cubicBezTo>
                  <a:pt x="3329134" y="1329026"/>
                  <a:pt x="3225520" y="1592000"/>
                  <a:pt x="3276600" y="1739663"/>
                </a:cubicBezTo>
                <a:cubicBezTo>
                  <a:pt x="3327680" y="1887326"/>
                  <a:pt x="3260134" y="2139983"/>
                  <a:pt x="3276600" y="2299041"/>
                </a:cubicBezTo>
                <a:cubicBezTo>
                  <a:pt x="3293066" y="2458099"/>
                  <a:pt x="3247735" y="2621948"/>
                  <a:pt x="3276600" y="2796886"/>
                </a:cubicBezTo>
                <a:cubicBezTo>
                  <a:pt x="3305465" y="2971825"/>
                  <a:pt x="3234457" y="3091850"/>
                  <a:pt x="3276600" y="3171669"/>
                </a:cubicBezTo>
                <a:cubicBezTo>
                  <a:pt x="3318743" y="3251488"/>
                  <a:pt x="3226729" y="3436083"/>
                  <a:pt x="3276600" y="3669515"/>
                </a:cubicBezTo>
                <a:cubicBezTo>
                  <a:pt x="3326471" y="3902947"/>
                  <a:pt x="3211862" y="3982685"/>
                  <a:pt x="3276600" y="4228892"/>
                </a:cubicBezTo>
                <a:cubicBezTo>
                  <a:pt x="3341338" y="4475099"/>
                  <a:pt x="3254247" y="4635053"/>
                  <a:pt x="3276600" y="4788269"/>
                </a:cubicBezTo>
                <a:cubicBezTo>
                  <a:pt x="3298953" y="4941485"/>
                  <a:pt x="3258749" y="5205831"/>
                  <a:pt x="3276600" y="5347647"/>
                </a:cubicBezTo>
                <a:cubicBezTo>
                  <a:pt x="3294451" y="5489463"/>
                  <a:pt x="3228743" y="5939028"/>
                  <a:pt x="3276600" y="6153150"/>
                </a:cubicBezTo>
                <a:cubicBezTo>
                  <a:pt x="3146642" y="6198559"/>
                  <a:pt x="2987352" y="6125723"/>
                  <a:pt x="2796032" y="6153150"/>
                </a:cubicBezTo>
                <a:cubicBezTo>
                  <a:pt x="2604712" y="6180577"/>
                  <a:pt x="2477810" y="6125744"/>
                  <a:pt x="2282698" y="6153150"/>
                </a:cubicBezTo>
                <a:cubicBezTo>
                  <a:pt x="2087586" y="6180556"/>
                  <a:pt x="1821727" y="6092037"/>
                  <a:pt x="1703832" y="6153150"/>
                </a:cubicBezTo>
                <a:cubicBezTo>
                  <a:pt x="1585937" y="6214263"/>
                  <a:pt x="1333689" y="6124092"/>
                  <a:pt x="1223264" y="6153150"/>
                </a:cubicBezTo>
                <a:cubicBezTo>
                  <a:pt x="1112839" y="6182208"/>
                  <a:pt x="944928" y="6111304"/>
                  <a:pt x="709930" y="6153150"/>
                </a:cubicBezTo>
                <a:cubicBezTo>
                  <a:pt x="474932" y="6194996"/>
                  <a:pt x="352832" y="6149817"/>
                  <a:pt x="0" y="6153150"/>
                </a:cubicBezTo>
                <a:cubicBezTo>
                  <a:pt x="-13627" y="6026024"/>
                  <a:pt x="46322" y="5865794"/>
                  <a:pt x="0" y="5655304"/>
                </a:cubicBezTo>
                <a:cubicBezTo>
                  <a:pt x="-46322" y="5444814"/>
                  <a:pt x="53127" y="5217931"/>
                  <a:pt x="0" y="5034395"/>
                </a:cubicBezTo>
                <a:cubicBezTo>
                  <a:pt x="-53127" y="4850859"/>
                  <a:pt x="61027" y="4589174"/>
                  <a:pt x="0" y="4413487"/>
                </a:cubicBezTo>
                <a:cubicBezTo>
                  <a:pt x="-61027" y="4237800"/>
                  <a:pt x="37333" y="4138602"/>
                  <a:pt x="0" y="3915641"/>
                </a:cubicBezTo>
                <a:cubicBezTo>
                  <a:pt x="-37333" y="3692680"/>
                  <a:pt x="40533" y="3676272"/>
                  <a:pt x="0" y="3540858"/>
                </a:cubicBezTo>
                <a:cubicBezTo>
                  <a:pt x="-40533" y="3405444"/>
                  <a:pt x="65077" y="3053007"/>
                  <a:pt x="0" y="2919949"/>
                </a:cubicBezTo>
                <a:cubicBezTo>
                  <a:pt x="-65077" y="2786891"/>
                  <a:pt x="4674" y="2645473"/>
                  <a:pt x="0" y="2483635"/>
                </a:cubicBezTo>
                <a:cubicBezTo>
                  <a:pt x="-4674" y="2321797"/>
                  <a:pt x="10350" y="1956718"/>
                  <a:pt x="0" y="1801195"/>
                </a:cubicBezTo>
                <a:cubicBezTo>
                  <a:pt x="-10350" y="1645672"/>
                  <a:pt x="28265" y="1520854"/>
                  <a:pt x="0" y="1303349"/>
                </a:cubicBezTo>
                <a:cubicBezTo>
                  <a:pt x="-28265" y="1085844"/>
                  <a:pt x="50273" y="913536"/>
                  <a:pt x="0" y="620909"/>
                </a:cubicBezTo>
                <a:cubicBezTo>
                  <a:pt x="-50273" y="328282"/>
                  <a:pt x="4569" y="207388"/>
                  <a:pt x="0" y="0"/>
                </a:cubicBezTo>
                <a:close/>
              </a:path>
              <a:path w="3276600" h="6153150" stroke="0" extrusionOk="0">
                <a:moveTo>
                  <a:pt x="0" y="0"/>
                </a:moveTo>
                <a:cubicBezTo>
                  <a:pt x="279854" y="-998"/>
                  <a:pt x="424068" y="19060"/>
                  <a:pt x="611632" y="0"/>
                </a:cubicBezTo>
                <a:cubicBezTo>
                  <a:pt x="799196" y="-19060"/>
                  <a:pt x="943045" y="37904"/>
                  <a:pt x="1092200" y="0"/>
                </a:cubicBezTo>
                <a:cubicBezTo>
                  <a:pt x="1241355" y="-37904"/>
                  <a:pt x="1351643" y="9372"/>
                  <a:pt x="1540002" y="0"/>
                </a:cubicBezTo>
                <a:cubicBezTo>
                  <a:pt x="1728361" y="-9372"/>
                  <a:pt x="2003308" y="3990"/>
                  <a:pt x="2151634" y="0"/>
                </a:cubicBezTo>
                <a:cubicBezTo>
                  <a:pt x="2299960" y="-3990"/>
                  <a:pt x="2420662" y="49136"/>
                  <a:pt x="2664968" y="0"/>
                </a:cubicBezTo>
                <a:cubicBezTo>
                  <a:pt x="2909274" y="-49136"/>
                  <a:pt x="3148674" y="37721"/>
                  <a:pt x="3276600" y="0"/>
                </a:cubicBezTo>
                <a:cubicBezTo>
                  <a:pt x="3351615" y="313849"/>
                  <a:pt x="3238882" y="417212"/>
                  <a:pt x="3276600" y="682440"/>
                </a:cubicBezTo>
                <a:cubicBezTo>
                  <a:pt x="3314318" y="947668"/>
                  <a:pt x="3271725" y="915808"/>
                  <a:pt x="3276600" y="1057223"/>
                </a:cubicBezTo>
                <a:cubicBezTo>
                  <a:pt x="3281475" y="1198638"/>
                  <a:pt x="3248224" y="1349889"/>
                  <a:pt x="3276600" y="1493537"/>
                </a:cubicBezTo>
                <a:cubicBezTo>
                  <a:pt x="3304976" y="1637185"/>
                  <a:pt x="3275534" y="1807118"/>
                  <a:pt x="3276600" y="1929852"/>
                </a:cubicBezTo>
                <a:cubicBezTo>
                  <a:pt x="3277666" y="2052587"/>
                  <a:pt x="3249546" y="2228074"/>
                  <a:pt x="3276600" y="2366166"/>
                </a:cubicBezTo>
                <a:cubicBezTo>
                  <a:pt x="3303654" y="2504258"/>
                  <a:pt x="3251823" y="2654858"/>
                  <a:pt x="3276600" y="2740949"/>
                </a:cubicBezTo>
                <a:cubicBezTo>
                  <a:pt x="3301377" y="2827040"/>
                  <a:pt x="3231767" y="2934967"/>
                  <a:pt x="3276600" y="3115731"/>
                </a:cubicBezTo>
                <a:cubicBezTo>
                  <a:pt x="3321433" y="3296495"/>
                  <a:pt x="3236254" y="3588310"/>
                  <a:pt x="3276600" y="3798172"/>
                </a:cubicBezTo>
                <a:cubicBezTo>
                  <a:pt x="3316946" y="4008034"/>
                  <a:pt x="3253165" y="4173462"/>
                  <a:pt x="3276600" y="4419080"/>
                </a:cubicBezTo>
                <a:cubicBezTo>
                  <a:pt x="3300035" y="4664698"/>
                  <a:pt x="3274333" y="4723424"/>
                  <a:pt x="3276600" y="4855395"/>
                </a:cubicBezTo>
                <a:cubicBezTo>
                  <a:pt x="3278867" y="4987366"/>
                  <a:pt x="3234315" y="5326465"/>
                  <a:pt x="3276600" y="5476304"/>
                </a:cubicBezTo>
                <a:cubicBezTo>
                  <a:pt x="3318885" y="5626143"/>
                  <a:pt x="3211641" y="5939299"/>
                  <a:pt x="3276600" y="6153150"/>
                </a:cubicBezTo>
                <a:cubicBezTo>
                  <a:pt x="3172331" y="6176561"/>
                  <a:pt x="3028047" y="6123945"/>
                  <a:pt x="2796032" y="6153150"/>
                </a:cubicBezTo>
                <a:cubicBezTo>
                  <a:pt x="2564017" y="6182355"/>
                  <a:pt x="2473877" y="6140713"/>
                  <a:pt x="2184400" y="6153150"/>
                </a:cubicBezTo>
                <a:cubicBezTo>
                  <a:pt x="1894923" y="6165587"/>
                  <a:pt x="1925505" y="6098863"/>
                  <a:pt x="1703832" y="6153150"/>
                </a:cubicBezTo>
                <a:cubicBezTo>
                  <a:pt x="1482159" y="6207437"/>
                  <a:pt x="1379874" y="6128050"/>
                  <a:pt x="1223264" y="6153150"/>
                </a:cubicBezTo>
                <a:cubicBezTo>
                  <a:pt x="1066654" y="6178250"/>
                  <a:pt x="894057" y="6114133"/>
                  <a:pt x="709930" y="6153150"/>
                </a:cubicBezTo>
                <a:cubicBezTo>
                  <a:pt x="525803" y="6192167"/>
                  <a:pt x="216744" y="6072280"/>
                  <a:pt x="0" y="6153150"/>
                </a:cubicBezTo>
                <a:cubicBezTo>
                  <a:pt x="-24968" y="5995893"/>
                  <a:pt x="4964" y="5656484"/>
                  <a:pt x="0" y="5532241"/>
                </a:cubicBezTo>
                <a:cubicBezTo>
                  <a:pt x="-4964" y="5407998"/>
                  <a:pt x="56010" y="5020589"/>
                  <a:pt x="0" y="4849801"/>
                </a:cubicBezTo>
                <a:cubicBezTo>
                  <a:pt x="-56010" y="4679013"/>
                  <a:pt x="13764" y="4592552"/>
                  <a:pt x="0" y="4475018"/>
                </a:cubicBezTo>
                <a:cubicBezTo>
                  <a:pt x="-13764" y="4357484"/>
                  <a:pt x="78698" y="4072832"/>
                  <a:pt x="0" y="3792578"/>
                </a:cubicBezTo>
                <a:cubicBezTo>
                  <a:pt x="-78698" y="3512324"/>
                  <a:pt x="14145" y="3303223"/>
                  <a:pt x="0" y="3171669"/>
                </a:cubicBezTo>
                <a:cubicBezTo>
                  <a:pt x="-14145" y="3040115"/>
                  <a:pt x="37961" y="2759514"/>
                  <a:pt x="0" y="2489229"/>
                </a:cubicBezTo>
                <a:cubicBezTo>
                  <a:pt x="-37961" y="2218944"/>
                  <a:pt x="61154" y="2110984"/>
                  <a:pt x="0" y="1929852"/>
                </a:cubicBezTo>
                <a:cubicBezTo>
                  <a:pt x="-61154" y="1748720"/>
                  <a:pt x="28162" y="1720195"/>
                  <a:pt x="0" y="1555069"/>
                </a:cubicBezTo>
                <a:cubicBezTo>
                  <a:pt x="-28162" y="1389943"/>
                  <a:pt x="27110" y="1210188"/>
                  <a:pt x="0" y="995692"/>
                </a:cubicBezTo>
                <a:cubicBezTo>
                  <a:pt x="-27110" y="781196"/>
                  <a:pt x="36727" y="276241"/>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1156594607">
                  <ask:type>
                    <ask:lineSketchScribble/>
                  </ask:type>
                </ask:lineSketchStyleProps>
              </a:ext>
            </a:extLst>
          </a:ln>
        </p:spPr>
        <p:txBody>
          <a:bodyPr vert="horz" lIns="91440" tIns="45720" rIns="91440" bIns="45720" rtlCol="0" anchor="ctr">
            <a:normAutofit/>
          </a:bodyPr>
          <a:lstStyle/>
          <a:p>
            <a:pPr>
              <a:lnSpc>
                <a:spcPct val="90000"/>
              </a:lnSpc>
            </a:pPr>
            <a:r>
              <a:rPr lang="en-US" sz="2800" dirty="0">
                <a:solidFill>
                  <a:srgbClr val="002060"/>
                </a:solidFill>
                <a:latin typeface="Arial" panose="020B0604020202020204" pitchFamily="34" charset="0"/>
                <a:cs typeface="Arial" panose="020B0604020202020204" pitchFamily="34" charset="0"/>
              </a:rPr>
              <a:t>At the heart of recovery-oriented psychiatric mental health care are the dignity and respect of each person and the ways in which helping professionals convey that they understand a person’s uniqueness, strengths, abilities, and needs. </a:t>
            </a:r>
          </a:p>
          <a:p>
            <a:pPr indent="-228600">
              <a:lnSpc>
                <a:spcPct val="90000"/>
              </a:lnSpc>
              <a:buFont typeface="Arial" panose="020B0604020202020204" pitchFamily="34" charset="0"/>
              <a:buChar char="•"/>
            </a:pPr>
            <a:endParaRPr lang="en-US" sz="1700" dirty="0"/>
          </a:p>
        </p:txBody>
      </p:sp>
      <p:sp>
        <p:nvSpPr>
          <p:cNvPr id="5" name="Slide Number Placeholder 4"/>
          <p:cNvSpPr>
            <a:spLocks noGrp="1"/>
          </p:cNvSpPr>
          <p:nvPr>
            <p:ph type="sldNum" sz="quarter" idx="12"/>
          </p:nvPr>
        </p:nvSpPr>
        <p:spPr>
          <a:xfrm>
            <a:off x="11341372" y="6324600"/>
            <a:ext cx="730250" cy="274320"/>
          </a:xfrm>
        </p:spPr>
        <p:txBody>
          <a:bodyPr vert="horz" lIns="91440" tIns="45720" rIns="91440" bIns="45720" rtlCol="0" anchor="ctr">
            <a:noAutofit/>
          </a:bodyPr>
          <a:lstStyle/>
          <a:p>
            <a:pPr>
              <a:spcAft>
                <a:spcPts val="600"/>
              </a:spcAft>
              <a:defRPr/>
            </a:pPr>
            <a:fld id="{B6B06E11-4539-4677-848F-8598A31A0127}" type="slidenum">
              <a:rPr lang="en-US" altLang="en-US">
                <a:solidFill>
                  <a:schemeClr val="bg1"/>
                </a:solidFill>
              </a:rPr>
              <a:pPr>
                <a:spcAft>
                  <a:spcPts val="600"/>
                </a:spcAft>
                <a:defRPr/>
              </a:pPr>
              <a:t>6</a:t>
            </a:fld>
            <a:endParaRPr lang="en-US" altLang="en-US" dirty="0">
              <a:solidFill>
                <a:schemeClr val="bg1"/>
              </a:solidFill>
            </a:endParaRPr>
          </a:p>
        </p:txBody>
      </p:sp>
      <p:sp>
        <p:nvSpPr>
          <p:cNvPr id="3" name="Title 1">
            <a:extLst>
              <a:ext uri="{FF2B5EF4-FFF2-40B4-BE49-F238E27FC236}">
                <a16:creationId xmlns:a16="http://schemas.microsoft.com/office/drawing/2014/main" id="{42903715-9320-0CF1-F82B-C0F6302FFDAF}"/>
              </a:ext>
            </a:extLst>
          </p:cNvPr>
          <p:cNvSpPr txBox="1">
            <a:spLocks/>
          </p:cNvSpPr>
          <p:nvPr/>
        </p:nvSpPr>
        <p:spPr>
          <a:xfrm>
            <a:off x="485503" y="4344583"/>
            <a:ext cx="6449429" cy="1980017"/>
          </a:xfrm>
          <a:prstGeom prst="rect">
            <a:avLst/>
          </a:prstGeom>
          <a:solidFill>
            <a:srgbClr val="25555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spc="-50" baseline="0">
                <a:solidFill>
                  <a:schemeClr val="tx1"/>
                </a:solidFill>
                <a:latin typeface="+mj-lt"/>
                <a:ea typeface="+mj-ea"/>
                <a:cs typeface="+mj-cs"/>
              </a:defRPr>
            </a:lvl1pPr>
          </a:lstStyle>
          <a:p>
            <a:pPr algn="ctr"/>
            <a:endParaRPr lang="en-US" sz="4400" dirty="0">
              <a:solidFill>
                <a:srgbClr val="FFFFFF"/>
              </a:solidFill>
            </a:endParaRPr>
          </a:p>
        </p:txBody>
      </p:sp>
      <p:pic>
        <p:nvPicPr>
          <p:cNvPr id="6" name="Content Placeholder 5" descr="see the person not the disability"/>
          <p:cNvPicPr>
            <a:picLocks noGrp="1"/>
          </p:cNvPicPr>
          <p:nvPr>
            <p:ph idx="1"/>
          </p:nvPr>
        </p:nvPicPr>
        <p:blipFill rotWithShape="1">
          <a:blip r:embed="rId3">
            <a:extLst>
              <a:ext uri="{28A0092B-C50C-407E-A947-70E740481C1C}">
                <a14:useLocalDpi xmlns:a14="http://schemas.microsoft.com/office/drawing/2010/main" val="0"/>
              </a:ext>
            </a:extLst>
          </a:blip>
          <a:stretch/>
        </p:blipFill>
        <p:spPr bwMode="auto">
          <a:xfrm>
            <a:off x="1850937" y="2100943"/>
            <a:ext cx="3718560" cy="2656114"/>
          </a:xfrm>
          <a:prstGeom prst="rect">
            <a:avLst/>
          </a:prstGeom>
          <a:noFill/>
        </p:spPr>
      </p:pic>
    </p:spTree>
    <p:extLst>
      <p:ext uri="{BB962C8B-B14F-4D97-AF65-F5344CB8AC3E}">
        <p14:creationId xmlns:p14="http://schemas.microsoft.com/office/powerpoint/2010/main" val="183222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F34A9F-C554-44E3-823C-0B7A07519A9A}"/>
              </a:ext>
            </a:extLst>
          </p:cNvPr>
          <p:cNvSpPr>
            <a:spLocks noGrp="1"/>
          </p:cNvSpPr>
          <p:nvPr>
            <p:ph idx="1"/>
          </p:nvPr>
        </p:nvSpPr>
        <p:spPr>
          <a:xfrm>
            <a:off x="5181600" y="0"/>
            <a:ext cx="5486400" cy="6858000"/>
          </a:xfrm>
          <a:solidFill>
            <a:srgbClr val="D8F6BC"/>
          </a:solidFill>
        </p:spPr>
        <p:txBody>
          <a:bodyPr>
            <a:normAutofit/>
          </a:bodyPr>
          <a:lstStyle/>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“Person-First Language” is a form of linguistic expression relying on words that reflect awareness, a sense of dignity, and positive attitudes about people with disabilities.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As such, person-first language places emphasis on the person first rather than the disability (e.g., “person with schizophrenia” rather than “a schizophrenic”).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The use of person-first language is a foundation for recovery-oriented practice and enhanced collaborative treatment environments that foster respect, human dignity, and hope.</a:t>
            </a:r>
          </a:p>
          <a:p>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normAutofit lnSpcReduction="10000"/>
          </a:bodyPr>
          <a:lstStyle/>
          <a:p>
            <a:pPr>
              <a:defRPr/>
            </a:pPr>
            <a:fld id="{437C37EB-FFFE-4ABA-B793-003F3DB00707}" type="slidenum">
              <a:rPr lang="en-US" altLang="en-US" smtClean="0">
                <a:solidFill>
                  <a:schemeClr val="bg1"/>
                </a:solidFill>
              </a:rPr>
              <a:pPr>
                <a:defRPr/>
              </a:pPr>
              <a:t>7</a:t>
            </a:fld>
            <a:endParaRPr lang="en-US" altLang="en-US" dirty="0">
              <a:solidFill>
                <a:schemeClr val="bg1"/>
              </a:solidFill>
            </a:endParaRPr>
          </a:p>
        </p:txBody>
      </p:sp>
      <p:sp>
        <p:nvSpPr>
          <p:cNvPr id="3" name="Rectangle 2"/>
          <p:cNvSpPr/>
          <p:nvPr/>
        </p:nvSpPr>
        <p:spPr>
          <a:xfrm>
            <a:off x="5181600" y="381000"/>
            <a:ext cx="5105400" cy="2646878"/>
          </a:xfrm>
          <a:prstGeom prst="rect">
            <a:avLst/>
          </a:prstGeom>
        </p:spPr>
        <p:txBody>
          <a:bodyPr wrap="square">
            <a:spAutoFit/>
          </a:bodyPr>
          <a:lstStyle/>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4909654" cy="506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15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0000">
              <a:schemeClr val="bg1"/>
            </a:gs>
            <a:gs pos="21000">
              <a:srgbClr val="0EDE99"/>
            </a:gs>
            <a:gs pos="25000">
              <a:srgbClr val="46DCF0"/>
            </a:gs>
            <a:gs pos="93000">
              <a:schemeClr val="accent5">
                <a:hueOff val="1628513"/>
                <a:satOff val="5598"/>
                <a:lumOff val="-26863"/>
                <a:alphaOff val="0"/>
                <a:shade val="94000"/>
                <a:satMod val="135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425606"/>
            <a:ext cx="5613590" cy="1264588"/>
          </a:xfrm>
        </p:spPr>
        <p:txBody>
          <a:bodyPr anchor="ctr">
            <a:normAutofit/>
          </a:bodyPr>
          <a:lstStyle/>
          <a:p>
            <a:pPr algn="r">
              <a:lnSpc>
                <a:spcPct val="90000"/>
              </a:lnSpc>
            </a:pPr>
            <a:r>
              <a:rPr lang="en-US" sz="4200" dirty="0">
                <a:solidFill>
                  <a:srgbClr val="FFFFFF"/>
                </a:solidFill>
              </a:rPr>
              <a:t>Person First Language...</a:t>
            </a:r>
          </a:p>
        </p:txBody>
      </p:sp>
      <p:sp>
        <p:nvSpPr>
          <p:cNvPr id="3" name="Subtitle 2"/>
          <p:cNvSpPr>
            <a:spLocks noGrp="1"/>
          </p:cNvSpPr>
          <p:nvPr>
            <p:ph type="subTitle" idx="1"/>
          </p:nvPr>
        </p:nvSpPr>
        <p:spPr>
          <a:xfrm>
            <a:off x="7163859" y="5588435"/>
            <a:ext cx="4114800" cy="1264587"/>
          </a:xfrm>
        </p:spPr>
        <p:txBody>
          <a:bodyPr anchor="ctr">
            <a:noAutofit/>
          </a:bodyPr>
          <a:lstStyle/>
          <a:p>
            <a:pPr algn="ctr">
              <a:lnSpc>
                <a:spcPct val="90000"/>
              </a:lnSpc>
            </a:pPr>
            <a:r>
              <a:rPr lang="en-US" sz="2000" i="1" dirty="0">
                <a:solidFill>
                  <a:srgbClr val="FFC000"/>
                </a:solidFill>
                <a:latin typeface="Arial" panose="020B0604020202020204" pitchFamily="34" charset="0"/>
                <a:cs typeface="Arial" panose="020B0604020202020204" pitchFamily="34" charset="0"/>
              </a:rPr>
              <a:t>Remember: a disability descriptor is simply a medical diagnosis</a:t>
            </a:r>
          </a:p>
          <a:p>
            <a:pPr algn="ctr">
              <a:lnSpc>
                <a:spcPct val="90000"/>
              </a:lnSpc>
            </a:pPr>
            <a:r>
              <a:rPr lang="en-US" sz="2000" dirty="0">
                <a:solidFill>
                  <a:srgbClr val="FFC000"/>
                </a:solidFill>
              </a:rPr>
              <a:t>               </a:t>
            </a:r>
          </a:p>
        </p:txBody>
      </p:sp>
      <p:sp>
        <p:nvSpPr>
          <p:cNvPr id="4" name="Slide Number Placeholder 3"/>
          <p:cNvSpPr>
            <a:spLocks noGrp="1"/>
          </p:cNvSpPr>
          <p:nvPr>
            <p:ph type="sldNum" sz="quarter" idx="12"/>
          </p:nvPr>
        </p:nvSpPr>
        <p:spPr>
          <a:xfrm>
            <a:off x="-266698" y="6248400"/>
            <a:ext cx="1066800" cy="189324"/>
          </a:xfrm>
        </p:spPr>
        <p:txBody>
          <a:bodyPr>
            <a:noAutofit/>
          </a:bodyPr>
          <a:lstStyle/>
          <a:p>
            <a:pPr>
              <a:spcAft>
                <a:spcPts val="600"/>
              </a:spcAft>
              <a:defRPr/>
            </a:pPr>
            <a:fld id="{677440EA-A279-434E-B4CD-AD7FEA45E605}" type="slidenum">
              <a:rPr lang="en-US" altLang="en-US">
                <a:solidFill>
                  <a:schemeClr val="tx1">
                    <a:lumMod val="75000"/>
                    <a:lumOff val="25000"/>
                    <a:alpha val="70000"/>
                  </a:schemeClr>
                </a:solidFill>
              </a:rPr>
              <a:pPr>
                <a:spcAft>
                  <a:spcPts val="600"/>
                </a:spcAft>
                <a:defRPr/>
              </a:pPr>
              <a:t>8</a:t>
            </a:fld>
            <a:endParaRPr lang="en-US" altLang="en-US" dirty="0">
              <a:solidFill>
                <a:schemeClr val="tx1">
                  <a:lumMod val="75000"/>
                  <a:lumOff val="25000"/>
                  <a:alpha val="70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094" r="-1" b="9587"/>
          <a:stretch/>
        </p:blipFill>
        <p:spPr>
          <a:xfrm>
            <a:off x="1435807" y="232888"/>
            <a:ext cx="9842852" cy="5070796"/>
          </a:xfrm>
          <a:prstGeom prst="rect">
            <a:avLst/>
          </a:prstGeom>
        </p:spPr>
      </p:pic>
      <p:sp>
        <p:nvSpPr>
          <p:cNvPr id="7" name="Rectangle 1"/>
          <p:cNvSpPr>
            <a:spLocks noChangeArrowheads="1"/>
          </p:cNvSpPr>
          <p:nvPr/>
        </p:nvSpPr>
        <p:spPr bwMode="auto">
          <a:xfrm>
            <a:off x="4438651" y="1121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595E709A-CD01-1138-47B8-295AB823FBE4}"/>
              </a:ext>
            </a:extLst>
          </p:cNvPr>
          <p:cNvCxnSpPr/>
          <p:nvPr/>
        </p:nvCxnSpPr>
        <p:spPr>
          <a:xfrm>
            <a:off x="6705600" y="5588435"/>
            <a:ext cx="0" cy="990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96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92288" y="-120824"/>
            <a:ext cx="6226657" cy="1524000"/>
          </a:xfrm>
        </p:spPr>
        <p:txBody>
          <a:bodyPr>
            <a:normAutofit/>
          </a:bodyPr>
          <a:lstStyle/>
          <a:p>
            <a:pPr eaLnBrk="1" hangingPunct="1"/>
            <a:br>
              <a:rPr lang="en-US" altLang="en-US" sz="2400"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IN AN INPATIENT SETTING - THIS MEANS..</a:t>
            </a:r>
            <a:br>
              <a:rPr lang="en-US" altLang="en-US" sz="2400" b="1" dirty="0">
                <a:latin typeface="Arial" panose="020B0604020202020204" pitchFamily="34" charset="0"/>
                <a:cs typeface="Arial" panose="020B0604020202020204" pitchFamily="34" charset="0"/>
              </a:rPr>
            </a:br>
            <a:endParaRPr lang="en-US" altLang="en-US" sz="2400" b="1" dirty="0">
              <a:latin typeface="Arial" panose="020B0604020202020204" pitchFamily="34" charset="0"/>
              <a:cs typeface="Arial" panose="020B0604020202020204" pitchFamily="34" charset="0"/>
            </a:endParaRPr>
          </a:p>
        </p:txBody>
      </p:sp>
      <p:sp>
        <p:nvSpPr>
          <p:cNvPr id="18436" name="Rectangle 3"/>
          <p:cNvSpPr>
            <a:spLocks noGrp="1" noChangeArrowheads="1"/>
          </p:cNvSpPr>
          <p:nvPr>
            <p:ph idx="1"/>
          </p:nvPr>
        </p:nvSpPr>
        <p:spPr>
          <a:xfrm>
            <a:off x="96642" y="1524000"/>
            <a:ext cx="5642242" cy="4648200"/>
          </a:xfrm>
        </p:spPr>
        <p:txBody>
          <a:bodyPr>
            <a:noAutofit/>
          </a:bodyPr>
          <a:lstStyle/>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Encouraging a person to participate in</a:t>
            </a:r>
          </a:p>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their treatment and events in life - </a:t>
            </a:r>
          </a:p>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including the risks involved, as much</a:t>
            </a:r>
          </a:p>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as possible.</a:t>
            </a:r>
          </a:p>
          <a:p>
            <a:pPr eaLnBrk="1" hangingPunct="1">
              <a:lnSpc>
                <a:spcPct val="100000"/>
              </a:lnSpc>
              <a:spcBef>
                <a:spcPts val="0"/>
              </a:spcBef>
              <a:spcAft>
                <a:spcPts val="0"/>
              </a:spcAft>
              <a:buFontTx/>
              <a:buNone/>
            </a:pPr>
            <a:endParaRPr lang="en-US" altLang="en-US" sz="2400" dirty="0">
              <a:latin typeface="Arial" panose="020B0604020202020204" pitchFamily="34" charset="0"/>
              <a:cs typeface="Arial" panose="020B0604020202020204" pitchFamily="34" charset="0"/>
            </a:endParaRPr>
          </a:p>
          <a:p>
            <a:pPr eaLnBrk="1" hangingPunct="1">
              <a:lnSpc>
                <a:spcPct val="100000"/>
              </a:lnSpc>
              <a:spcBef>
                <a:spcPts val="0"/>
              </a:spcBef>
              <a:spcAft>
                <a:spcPts val="0"/>
              </a:spcAft>
              <a:buFontTx/>
              <a:buNone/>
            </a:pPr>
            <a:endParaRPr lang="en-US" altLang="en-US" sz="2400" dirty="0">
              <a:latin typeface="Arial" panose="020B0604020202020204" pitchFamily="34" charset="0"/>
              <a:cs typeface="Arial" panose="020B0604020202020204" pitchFamily="34" charset="0"/>
            </a:endParaRPr>
          </a:p>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Fostering autonomy and positive self-</a:t>
            </a:r>
          </a:p>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regard.</a:t>
            </a:r>
          </a:p>
          <a:p>
            <a:pPr eaLnBrk="1" hangingPunct="1">
              <a:lnSpc>
                <a:spcPct val="100000"/>
              </a:lnSpc>
              <a:spcBef>
                <a:spcPts val="0"/>
              </a:spcBef>
              <a:spcAft>
                <a:spcPts val="0"/>
              </a:spcAft>
              <a:buFontTx/>
              <a:buNone/>
            </a:pPr>
            <a:endParaRPr lang="en-US" altLang="en-US" sz="2400" dirty="0">
              <a:latin typeface="Arial" panose="020B0604020202020204" pitchFamily="34" charset="0"/>
              <a:cs typeface="Arial" panose="020B0604020202020204" pitchFamily="34" charset="0"/>
            </a:endParaRPr>
          </a:p>
          <a:p>
            <a:pPr eaLnBrk="1" hangingPunct="1">
              <a:lnSpc>
                <a:spcPct val="100000"/>
              </a:lnSpc>
              <a:spcBef>
                <a:spcPts val="0"/>
              </a:spcBef>
              <a:spcAft>
                <a:spcPts val="0"/>
              </a:spcAft>
              <a:buFontTx/>
              <a:buNone/>
            </a:pPr>
            <a:endParaRPr lang="en-US" altLang="en-US" sz="2400" dirty="0">
              <a:latin typeface="Arial" panose="020B0604020202020204" pitchFamily="34" charset="0"/>
              <a:cs typeface="Arial" panose="020B0604020202020204" pitchFamily="34" charset="0"/>
            </a:endParaRPr>
          </a:p>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Listening and accepting others’ points</a:t>
            </a:r>
          </a:p>
          <a:p>
            <a:pPr eaLnBrk="1" hangingPunct="1">
              <a:lnSpc>
                <a:spcPct val="100000"/>
              </a:lnSpc>
              <a:spcBef>
                <a:spcPts val="0"/>
              </a:spcBef>
              <a:spcAft>
                <a:spcPts val="0"/>
              </a:spcAft>
              <a:buFontTx/>
              <a:buNone/>
            </a:pPr>
            <a:r>
              <a:rPr lang="en-US" altLang="en-US" sz="2400" dirty="0">
                <a:latin typeface="Arial" panose="020B0604020202020204" pitchFamily="34" charset="0"/>
                <a:cs typeface="Arial" panose="020B0604020202020204" pitchFamily="34" charset="0"/>
              </a:rPr>
              <a:t>of view.</a:t>
            </a:r>
          </a:p>
        </p:txBody>
      </p:sp>
      <p:sp>
        <p:nvSpPr>
          <p:cNvPr id="18449" name="Rectangle 18448">
            <a:extLst>
              <a:ext uri="{FF2B5EF4-FFF2-40B4-BE49-F238E27FC236}">
                <a16:creationId xmlns:a16="http://schemas.microsoft.com/office/drawing/2014/main" id="{001D9966-4027-4CE1-BAFF-9FA0E5786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434" name="Slide Number Placeholder 5"/>
          <p:cNvSpPr>
            <a:spLocks noGrp="1"/>
          </p:cNvSpPr>
          <p:nvPr>
            <p:ph type="sldNum" sz="quarter" idx="12"/>
          </p:nvPr>
        </p:nvSpPr>
        <p:spPr>
          <a:xfrm>
            <a:off x="11292840" y="6172200"/>
            <a:ext cx="914400" cy="593725"/>
          </a:xfrm>
        </p:spPr>
        <p:txBody>
          <a:bodyPr>
            <a:no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buNone/>
            </a:pPr>
            <a:fld id="{5FAFCD3B-C621-4AB1-8AE1-A3301F0A1503}" type="slidenum">
              <a:rPr lang="en-US" altLang="en-US" sz="3600">
                <a:solidFill>
                  <a:schemeClr val="bg1"/>
                </a:solidFill>
                <a:latin typeface="+mn-lt"/>
              </a:rPr>
              <a:pPr eaLnBrk="1" hangingPunct="1">
                <a:spcBef>
                  <a:spcPct val="0"/>
                </a:spcBef>
                <a:spcAft>
                  <a:spcPts val="600"/>
                </a:spcAft>
                <a:buNone/>
              </a:pPr>
              <a:t>9</a:t>
            </a:fld>
            <a:endParaRPr lang="en-US" altLang="en-US" sz="3600" dirty="0">
              <a:solidFill>
                <a:schemeClr val="bg1"/>
              </a:solidFill>
              <a:latin typeface="+mn-lt"/>
            </a:endParaRPr>
          </a:p>
        </p:txBody>
      </p:sp>
      <p:sp>
        <p:nvSpPr>
          <p:cNvPr id="18451" name="Rectangle 18450">
            <a:extLst>
              <a:ext uri="{FF2B5EF4-FFF2-40B4-BE49-F238E27FC236}">
                <a16:creationId xmlns:a16="http://schemas.microsoft.com/office/drawing/2014/main" id="{874F3938-6B59-4FDD-B882-12FAA4978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6657" y="0"/>
            <a:ext cx="506618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7" name="Picture 5" descr="MC90036387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21010" y="288908"/>
            <a:ext cx="3019305" cy="22285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2" descr="MP900431662[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39860" y="5111312"/>
            <a:ext cx="1906520" cy="1687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MC900071046[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712724" y="2688341"/>
            <a:ext cx="2560792" cy="2095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D340ED25-E6E6-6F36-5A6A-7D66640ABC97}"/>
              </a:ext>
            </a:extLst>
          </p:cNvPr>
          <p:cNvCxnSpPr/>
          <p:nvPr/>
        </p:nvCxnSpPr>
        <p:spPr>
          <a:xfrm>
            <a:off x="6263677" y="0"/>
            <a:ext cx="76200" cy="6858000"/>
          </a:xfrm>
          <a:prstGeom prst="line">
            <a:avLst/>
          </a:prstGeom>
          <a:ln w="2063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IMING" val="|0.9|1.4|1.1|1.6|0.9|1.1|1"/>
</p:tagLst>
</file>

<file path=ppt/tags/tag2.xml><?xml version="1.0" encoding="utf-8"?>
<p:tagLst xmlns:a="http://schemas.openxmlformats.org/drawingml/2006/main" xmlns:r="http://schemas.openxmlformats.org/officeDocument/2006/relationships" xmlns:p="http://schemas.openxmlformats.org/presentationml/2006/main">
  <p:tag name="TIMING" val="|10.2|1.5|2.5"/>
</p:tagLst>
</file>

<file path=ppt/tags/tag3.xml><?xml version="1.0" encoding="utf-8"?>
<p:tagLst xmlns:a="http://schemas.openxmlformats.org/drawingml/2006/main" xmlns:r="http://schemas.openxmlformats.org/officeDocument/2006/relationships" xmlns:p="http://schemas.openxmlformats.org/presentationml/2006/main">
  <p:tag name="TIMING" val="|1.3|1.7|1.6|1.6|2|1.5"/>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ags/tag5.xml><?xml version="1.0" encoding="utf-8"?>
<p:tagLst xmlns:a="http://schemas.openxmlformats.org/drawingml/2006/main" xmlns:r="http://schemas.openxmlformats.org/officeDocument/2006/relationships" xmlns:p="http://schemas.openxmlformats.org/presentationml/2006/main">
  <p:tag name="TIMING" val="|3|1.7|1.7|1.9|2.3"/>
</p:tagLst>
</file>

<file path=ppt/tags/tag6.xml><?xml version="1.0" encoding="utf-8"?>
<p:tagLst xmlns:a="http://schemas.openxmlformats.org/drawingml/2006/main" xmlns:r="http://schemas.openxmlformats.org/officeDocument/2006/relationships" xmlns:p="http://schemas.openxmlformats.org/presentationml/2006/main">
  <p:tag name="TIMING" val="|4.4|1.4|1.4|1.3"/>
</p:tagLst>
</file>

<file path=ppt/tags/tag7.xml><?xml version="1.0" encoding="utf-8"?>
<p:tagLst xmlns:a="http://schemas.openxmlformats.org/drawingml/2006/main" xmlns:r="http://schemas.openxmlformats.org/officeDocument/2006/relationships" xmlns:p="http://schemas.openxmlformats.org/presentationml/2006/main">
  <p:tag name="TIMING" val="|1.2|1.1|0.9|1|1.2|1.1|0.9|0.9|1"/>
</p:tagLst>
</file>

<file path=ppt/tags/tag8.xml><?xml version="1.0" encoding="utf-8"?>
<p:tagLst xmlns:a="http://schemas.openxmlformats.org/drawingml/2006/main" xmlns:r="http://schemas.openxmlformats.org/officeDocument/2006/relationships" xmlns:p="http://schemas.openxmlformats.org/presentationml/2006/main">
  <p:tag name="TIMING" val="|1.5|4.7|5"/>
</p:tagLst>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1327</TotalTime>
  <Words>4930</Words>
  <Application>Microsoft Office PowerPoint</Application>
  <PresentationFormat>Widescreen</PresentationFormat>
  <Paragraphs>615</Paragraphs>
  <Slides>53</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Black</vt:lpstr>
      <vt:lpstr>Calibri</vt:lpstr>
      <vt:lpstr>Century Schoolbook</vt:lpstr>
      <vt:lpstr>Courier New</vt:lpstr>
      <vt:lpstr>Gill Sans MT</vt:lpstr>
      <vt:lpstr>Wingdings</vt:lpstr>
      <vt:lpstr>Wingdings 2</vt:lpstr>
      <vt:lpstr>View</vt:lpstr>
      <vt:lpstr>PowerPoint Presentation</vt:lpstr>
      <vt:lpstr>PowerPoint Presentation</vt:lpstr>
      <vt:lpstr>What are Human Rights…</vt:lpstr>
      <vt:lpstr>PowerPoint Presentation</vt:lpstr>
      <vt:lpstr>Human Rights include           but are not limited to...</vt:lpstr>
      <vt:lpstr>Person First Language </vt:lpstr>
      <vt:lpstr>PowerPoint Presentation</vt:lpstr>
      <vt:lpstr>Person First Language...</vt:lpstr>
      <vt:lpstr> IN AN INPATIENT SETTING - THIS MEANS.. </vt:lpstr>
      <vt:lpstr>Recovery Learning Communities</vt:lpstr>
      <vt:lpstr>Consistent with the person's individual needs, preferences, and capacities, the setting should offer:</vt:lpstr>
      <vt:lpstr>The Six Fundamental Rights  for People of ALL Ages</vt:lpstr>
      <vt:lpstr>Reasonable Daily Access to Outdoors ~ 104 CMR 27.13(6)(f)  In part, the DMH Regulations state:</vt:lpstr>
      <vt:lpstr>Reasonable Daily Access to Outdoors        104 CMR 27.13(6)(f) …continued</vt:lpstr>
      <vt:lpstr>Authorized Restrictions</vt:lpstr>
      <vt:lpstr>Dignity of Risk</vt:lpstr>
      <vt:lpstr>So... What is the  Role of the HRO?</vt:lpstr>
      <vt:lpstr>Keeping the  Language Alive </vt:lpstr>
      <vt:lpstr>PowerPoint Presentation</vt:lpstr>
      <vt:lpstr>Keeping the Language Alive </vt:lpstr>
      <vt:lpstr>Debriefing After a Restraint or Seclusion Episode (R/S)</vt:lpstr>
      <vt:lpstr>If it isn’t documented...  It didn’t happen!</vt:lpstr>
      <vt:lpstr>PowerPoint Presentation</vt:lpstr>
      <vt:lpstr>PowerPoint Presentation</vt:lpstr>
      <vt:lpstr>PowerPoint Presentation</vt:lpstr>
      <vt:lpstr>Incident Reporting, Complaints,  and Investigations</vt:lpstr>
      <vt:lpstr>Incident Reports</vt:lpstr>
      <vt:lpstr>Additional Reporting Requirements From 104 CMR 27.03 (23)(h)</vt:lpstr>
      <vt:lpstr>Additional Reporting Requirements From 104 CMR 27.03 (23)(h) …Continued</vt:lpstr>
      <vt:lpstr>PowerPoint Presentation</vt:lpstr>
      <vt:lpstr>Administrative Resolution   104 CMR 32.04(3)</vt:lpstr>
      <vt:lpstr>Process for Administrative Resolution</vt:lpstr>
      <vt:lpstr>Process for Administrative Resolution …Continued</vt:lpstr>
      <vt:lpstr>10 Day Fact Finding Investigation</vt:lpstr>
      <vt:lpstr>PowerPoint Presentation</vt:lpstr>
      <vt:lpstr>PowerPoint Presentation</vt:lpstr>
      <vt:lpstr>PowerPoint Presentation</vt:lpstr>
      <vt:lpstr>Appeal/Reconsideration of Findings</vt:lpstr>
      <vt:lpstr>Deputy Commissioner Level Appeal</vt:lpstr>
      <vt:lpstr>PowerPoint Presentation</vt:lpstr>
      <vt:lpstr>Department of Children and Families  (DCF)</vt:lpstr>
      <vt:lpstr>Disabled Persons Protection Commission (DPPC)</vt:lpstr>
      <vt:lpstr>Executive Office of Aging &amp; Independence</vt:lpstr>
      <vt:lpstr>Informed Consent</vt:lpstr>
      <vt:lpstr>PowerPoint Presentation</vt:lpstr>
      <vt:lpstr>Legal Status</vt:lpstr>
      <vt:lpstr>Counting Time 104 CMR 25.04 (referenced in 27.05(9)</vt:lpstr>
      <vt:lpstr>PowerPoint Presentation</vt:lpstr>
      <vt:lpstr>Legal Advocacy Resources</vt:lpstr>
      <vt:lpstr>PowerPoint Presentation</vt:lpstr>
      <vt:lpstr>Licensing Contact Information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Teresa J. (DMH)</dc:creator>
  <cp:lastModifiedBy>Reynolds, Teresa J. (DMH)</cp:lastModifiedBy>
  <cp:revision>62</cp:revision>
  <dcterms:created xsi:type="dcterms:W3CDTF">2021-02-23T03:01:06Z</dcterms:created>
  <dcterms:modified xsi:type="dcterms:W3CDTF">2025-05-06T20:05:37Z</dcterms:modified>
</cp:coreProperties>
</file>