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27"/>
  </p:notesMasterIdLst>
  <p:handoutMasterIdLst>
    <p:handoutMasterId r:id="rId28"/>
  </p:handoutMasterIdLst>
  <p:sldIdLst>
    <p:sldId id="4609" r:id="rId5"/>
    <p:sldId id="4660" r:id="rId6"/>
    <p:sldId id="2375" r:id="rId7"/>
    <p:sldId id="4658" r:id="rId8"/>
    <p:sldId id="4647" r:id="rId9"/>
    <p:sldId id="4648" r:id="rId10"/>
    <p:sldId id="4650" r:id="rId11"/>
    <p:sldId id="4665" r:id="rId12"/>
    <p:sldId id="762" r:id="rId13"/>
    <p:sldId id="4667" r:id="rId14"/>
    <p:sldId id="4645" r:id="rId15"/>
    <p:sldId id="4652" r:id="rId16"/>
    <p:sldId id="4651" r:id="rId17"/>
    <p:sldId id="4655" r:id="rId18"/>
    <p:sldId id="4656" r:id="rId19"/>
    <p:sldId id="556" r:id="rId20"/>
    <p:sldId id="4659" r:id="rId21"/>
    <p:sldId id="4653" r:id="rId22"/>
    <p:sldId id="4661" r:id="rId23"/>
    <p:sldId id="4654" r:id="rId24"/>
    <p:sldId id="4668" r:id="rId25"/>
    <p:sldId id="2093" r:id="rId26"/>
  </p:sldIdLst>
  <p:sldSz cx="12192000" cy="6858000"/>
  <p:notesSz cx="6858000" cy="9144000"/>
  <p:embeddedFontLst>
    <p:embeddedFont>
      <p:font typeface="Arial Nova" panose="020B0504020202020204" pitchFamily="34" charset="0"/>
      <p:regular r:id="rId29"/>
      <p:bold r:id="rId30"/>
      <p:italic r:id="rId31"/>
      <p:boldItalic r:id="rId32"/>
    </p:embeddedFont>
    <p:embeddedFont>
      <p:font typeface="Cambria" panose="02040503050406030204" pitchFamily="18" charset="0"/>
      <p:regular r:id="rId33"/>
      <p:bold r:id="rId34"/>
      <p:italic r:id="rId35"/>
      <p:boldItalic r:id="rId36"/>
    </p:embeddedFont>
    <p:embeddedFont>
      <p:font typeface="Source Sans Pro" panose="020B0503030403020204" pitchFamily="34"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D645D990-632A-4BBA-AD95-4142681E51A6}">
          <p14:sldIdLst>
            <p14:sldId id="4609"/>
            <p14:sldId id="4660"/>
            <p14:sldId id="2375"/>
            <p14:sldId id="4658"/>
            <p14:sldId id="4647"/>
          </p14:sldIdLst>
        </p14:section>
        <p14:section name="Data &amp; Preperation" id="{51DA3649-9FB9-4B99-85E8-CB6391BB8DB9}">
          <p14:sldIdLst>
            <p14:sldId id="4648"/>
            <p14:sldId id="4650"/>
          </p14:sldIdLst>
        </p14:section>
        <p14:section name="Prem. Level Framework Determination &amp; Verification" id="{0166A295-A9F7-444A-A8E6-BD8620A7E410}">
          <p14:sldIdLst>
            <p14:sldId id="4665"/>
            <p14:sldId id="762"/>
            <p14:sldId id="4667"/>
            <p14:sldId id="4645"/>
            <p14:sldId id="4652"/>
            <p14:sldId id="4651"/>
          </p14:sldIdLst>
        </p14:section>
        <p14:section name="Service Use &amp; Spend" id="{91E677F0-BFF6-4618-B19F-5E286D88D5A4}">
          <p14:sldIdLst>
            <p14:sldId id="4655"/>
          </p14:sldIdLst>
        </p14:section>
        <p14:section name="Prem. Budget Determination" id="{F180D9EF-4355-4211-B307-6BF01C3A87C6}">
          <p14:sldIdLst>
            <p14:sldId id="4656"/>
            <p14:sldId id="556"/>
            <p14:sldId id="4659"/>
          </p14:sldIdLst>
        </p14:section>
        <p14:section name="Record Review" id="{76B7D429-A789-476B-8B80-4C8B975DA389}">
          <p14:sldIdLst>
            <p14:sldId id="4653"/>
          </p14:sldIdLst>
        </p14:section>
        <p14:section name="Comm. Engagement &amp; Final Report" id="{A072A57F-F595-4C07-BC02-8F7B3EC58742}">
          <p14:sldIdLst>
            <p14:sldId id="4661"/>
            <p14:sldId id="4654"/>
          </p14:sldIdLst>
        </p14:section>
        <p14:section name="Additional Questions" id="{A2943CB7-FFB1-4341-8D7A-F8A4543E1B30}">
          <p14:sldIdLst>
            <p14:sldId id="4668"/>
            <p14:sldId id="2093"/>
          </p14:sldIdLst>
        </p14:section>
      </p14:sectionLst>
    </p:ext>
    <p:ext uri="{EFAFB233-063F-42B5-8137-9DF3F51BA10A}">
      <p15:sldGuideLst xmlns:p15="http://schemas.microsoft.com/office/powerpoint/2012/main">
        <p15:guide id="2" orient="horz" pos="2160">
          <p15:clr>
            <a:srgbClr val="A4A3A4"/>
          </p15:clr>
        </p15:guide>
        <p15:guide id="3"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7EA2736-D1D0-7350-CF0D-3391AE54363E}" name="Colleen Kidney" initials="CK" userId="S::ckidney@hsri.org::2bfa1fd8-3825-4102-a976-777452295940" providerId="AD"/>
  <p188:author id="{723FE27F-5DC5-D0B5-6706-23CA4DC614C9}" name="Jami Petner-Arrey" initials="JP" userId="S::jpetnerarrey@hsri.org::8229db49-19c0-4c6d-b524-baae993f733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CDCF"/>
    <a:srgbClr val="20412A"/>
    <a:srgbClr val="0095B5"/>
    <a:srgbClr val="01728D"/>
    <a:srgbClr val="0153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D7B26C5-4107-4FEC-AEDC-1716B250A1EF}">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0" d="100"/>
          <a:sy n="40" d="100"/>
        </p:scale>
        <p:origin x="744" y="28"/>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1.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6.fntdata"/><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5.fntdata"/><Relationship Id="rId38" Type="http://schemas.openxmlformats.org/officeDocument/2006/relationships/font" Target="fonts/font10.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1.fntdata"/><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36" Type="http://schemas.openxmlformats.org/officeDocument/2006/relationships/font" Target="fonts/font8.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3.fntdata"/><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image" Target="../media/image10.png"/><Relationship Id="rId1" Type="http://schemas.openxmlformats.org/officeDocument/2006/relationships/image" Target="../media/image9.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diagrams/_rels/data2.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image" Target="../media/image10.png"/><Relationship Id="rId1" Type="http://schemas.openxmlformats.org/officeDocument/2006/relationships/image" Target="../media/image9.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diagrams/_rels/drawing2.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B74C31-6756-4FC1-9311-E61D2C49C5B7}" type="doc">
      <dgm:prSet loTypeId="urn:microsoft.com/office/officeart/2008/layout/CaptionedPictures" loCatId="picture" qsTypeId="urn:microsoft.com/office/officeart/2005/8/quickstyle/simple1" qsCatId="simple" csTypeId="urn:microsoft.com/office/officeart/2005/8/colors/accent1_2" csCatId="accent1" phldr="1"/>
      <dgm:spPr/>
      <dgm:t>
        <a:bodyPr/>
        <a:lstStyle/>
        <a:p>
          <a:endParaRPr lang="en-US"/>
        </a:p>
      </dgm:t>
    </dgm:pt>
    <dgm:pt modelId="{0BB8DEA6-5C6E-458F-AA8C-C82F0A7F3246}">
      <dgm:prSet/>
      <dgm:spPr/>
      <dgm:t>
        <a:bodyPr/>
        <a:lstStyle/>
        <a:p>
          <a:r>
            <a:rPr lang="en-US"/>
            <a:t>Colleen Kidney</a:t>
          </a:r>
        </a:p>
      </dgm:t>
    </dgm:pt>
    <dgm:pt modelId="{9C249510-C90E-4AE5-8B0D-5D3C6536BA8B}" type="parTrans" cxnId="{972B0B66-A0CD-4D61-9648-AE7EC80B248C}">
      <dgm:prSet/>
      <dgm:spPr/>
      <dgm:t>
        <a:bodyPr/>
        <a:lstStyle/>
        <a:p>
          <a:endParaRPr lang="en-US"/>
        </a:p>
      </dgm:t>
    </dgm:pt>
    <dgm:pt modelId="{DA22BB04-5248-4277-AE7A-8EDDCF601C32}" type="sibTrans" cxnId="{972B0B66-A0CD-4D61-9648-AE7EC80B248C}">
      <dgm:prSet/>
      <dgm:spPr/>
      <dgm:t>
        <a:bodyPr/>
        <a:lstStyle/>
        <a:p>
          <a:endParaRPr lang="en-US"/>
        </a:p>
      </dgm:t>
    </dgm:pt>
    <dgm:pt modelId="{9C8EC432-16CA-422E-B6F3-C81E635F2927}">
      <dgm:prSet/>
      <dgm:spPr/>
      <dgm:t>
        <a:bodyPr/>
        <a:lstStyle/>
        <a:p>
          <a:r>
            <a:rPr lang="en-US"/>
            <a:t>Project manager</a:t>
          </a:r>
        </a:p>
      </dgm:t>
    </dgm:pt>
    <dgm:pt modelId="{EE9B12FE-BCF5-4C8D-AA6F-AF4E473647CB}" type="parTrans" cxnId="{7E2C3C8D-F782-4E23-BD9F-A06F21D36AA9}">
      <dgm:prSet/>
      <dgm:spPr/>
      <dgm:t>
        <a:bodyPr/>
        <a:lstStyle/>
        <a:p>
          <a:endParaRPr lang="en-US"/>
        </a:p>
      </dgm:t>
    </dgm:pt>
    <dgm:pt modelId="{41080F42-6CF7-4AE1-85F3-1E72C52F7469}" type="sibTrans" cxnId="{7E2C3C8D-F782-4E23-BD9F-A06F21D36AA9}">
      <dgm:prSet/>
      <dgm:spPr/>
      <dgm:t>
        <a:bodyPr/>
        <a:lstStyle/>
        <a:p>
          <a:endParaRPr lang="en-US"/>
        </a:p>
      </dgm:t>
    </dgm:pt>
    <dgm:pt modelId="{5663B9A5-B925-4A1E-9CFC-73D5427F8F48}">
      <dgm:prSet/>
      <dgm:spPr/>
      <dgm:t>
        <a:bodyPr/>
        <a:lstStyle/>
        <a:p>
          <a:r>
            <a:rPr lang="en-US"/>
            <a:t>Jasmine Hepburn</a:t>
          </a:r>
        </a:p>
      </dgm:t>
    </dgm:pt>
    <dgm:pt modelId="{D5BB9320-6E2A-43BC-B956-C2763CE8660D}" type="parTrans" cxnId="{56726AD6-E448-41AC-8B1F-D7847CDE7937}">
      <dgm:prSet/>
      <dgm:spPr/>
      <dgm:t>
        <a:bodyPr/>
        <a:lstStyle/>
        <a:p>
          <a:endParaRPr lang="en-US"/>
        </a:p>
      </dgm:t>
    </dgm:pt>
    <dgm:pt modelId="{8C2BB805-9F05-4A4D-A171-980AA46230DF}" type="sibTrans" cxnId="{56726AD6-E448-41AC-8B1F-D7847CDE7937}">
      <dgm:prSet/>
      <dgm:spPr/>
      <dgm:t>
        <a:bodyPr/>
        <a:lstStyle/>
        <a:p>
          <a:endParaRPr lang="en-US"/>
        </a:p>
      </dgm:t>
    </dgm:pt>
    <dgm:pt modelId="{A19B783E-2E14-4065-8300-48A674B55AA2}">
      <dgm:prSet/>
      <dgm:spPr/>
      <dgm:t>
        <a:bodyPr/>
        <a:lstStyle/>
        <a:p>
          <a:r>
            <a:rPr lang="en-US"/>
            <a:t>Project coordinator</a:t>
          </a:r>
        </a:p>
      </dgm:t>
    </dgm:pt>
    <dgm:pt modelId="{869205DF-6C1E-480E-834D-8B5DC8204C46}" type="parTrans" cxnId="{125573F2-0021-4D2F-B876-70CBB5F2B701}">
      <dgm:prSet/>
      <dgm:spPr/>
      <dgm:t>
        <a:bodyPr/>
        <a:lstStyle/>
        <a:p>
          <a:endParaRPr lang="en-US"/>
        </a:p>
      </dgm:t>
    </dgm:pt>
    <dgm:pt modelId="{C5C9467F-C9DB-4732-A7AA-697EC9B43A5D}" type="sibTrans" cxnId="{125573F2-0021-4D2F-B876-70CBB5F2B701}">
      <dgm:prSet/>
      <dgm:spPr/>
      <dgm:t>
        <a:bodyPr/>
        <a:lstStyle/>
        <a:p>
          <a:endParaRPr lang="en-US"/>
        </a:p>
      </dgm:t>
    </dgm:pt>
    <dgm:pt modelId="{B5D3F2FC-B227-478D-8CCB-0D0BFC73D101}">
      <dgm:prSet/>
      <dgm:spPr/>
      <dgm:t>
        <a:bodyPr/>
        <a:lstStyle/>
        <a:p>
          <a:r>
            <a:rPr lang="en-US"/>
            <a:t>Yoshi Kardell</a:t>
          </a:r>
        </a:p>
      </dgm:t>
    </dgm:pt>
    <dgm:pt modelId="{FB7E9840-0007-4065-9E34-2A8902E184F6}" type="parTrans" cxnId="{0FD347AA-CDC3-4F57-82A2-769272411240}">
      <dgm:prSet/>
      <dgm:spPr/>
      <dgm:t>
        <a:bodyPr/>
        <a:lstStyle/>
        <a:p>
          <a:endParaRPr lang="en-US"/>
        </a:p>
      </dgm:t>
    </dgm:pt>
    <dgm:pt modelId="{CF8CCC43-967C-4284-8C68-C78667594B71}" type="sibTrans" cxnId="{0FD347AA-CDC3-4F57-82A2-769272411240}">
      <dgm:prSet/>
      <dgm:spPr/>
      <dgm:t>
        <a:bodyPr/>
        <a:lstStyle/>
        <a:p>
          <a:endParaRPr lang="en-US"/>
        </a:p>
      </dgm:t>
    </dgm:pt>
    <dgm:pt modelId="{CC1AD8A3-6724-48C2-BAD9-3DA55A39107A}">
      <dgm:prSet/>
      <dgm:spPr/>
      <dgm:t>
        <a:bodyPr/>
        <a:lstStyle/>
        <a:p>
          <a:r>
            <a:rPr lang="en-US"/>
            <a:t>Policy consultant</a:t>
          </a:r>
        </a:p>
      </dgm:t>
    </dgm:pt>
    <dgm:pt modelId="{E81E1A90-A47A-4763-B983-21DDDA4306FF}" type="parTrans" cxnId="{D723AE33-142C-47D0-889C-1817E88EDD65}">
      <dgm:prSet/>
      <dgm:spPr/>
      <dgm:t>
        <a:bodyPr/>
        <a:lstStyle/>
        <a:p>
          <a:endParaRPr lang="en-US"/>
        </a:p>
      </dgm:t>
    </dgm:pt>
    <dgm:pt modelId="{34A31D3B-E401-40D6-AC42-4F52664995E7}" type="sibTrans" cxnId="{D723AE33-142C-47D0-889C-1817E88EDD65}">
      <dgm:prSet/>
      <dgm:spPr/>
      <dgm:t>
        <a:bodyPr/>
        <a:lstStyle/>
        <a:p>
          <a:endParaRPr lang="en-US"/>
        </a:p>
      </dgm:t>
    </dgm:pt>
    <dgm:pt modelId="{25B0CD58-C17F-45C0-BEE2-2740080ED66D}">
      <dgm:prSet/>
      <dgm:spPr/>
      <dgm:t>
        <a:bodyPr/>
        <a:lstStyle/>
        <a:p>
          <a:r>
            <a:rPr lang="en-US"/>
            <a:t>Val Bradley</a:t>
          </a:r>
        </a:p>
      </dgm:t>
    </dgm:pt>
    <dgm:pt modelId="{F9AC708A-334D-41FF-A717-DFB4C065E176}" type="parTrans" cxnId="{73A6B7BD-82AE-4B0B-8555-584BE4F824B9}">
      <dgm:prSet/>
      <dgm:spPr/>
      <dgm:t>
        <a:bodyPr/>
        <a:lstStyle/>
        <a:p>
          <a:endParaRPr lang="en-US"/>
        </a:p>
      </dgm:t>
    </dgm:pt>
    <dgm:pt modelId="{8CC0F9A8-0F38-4D50-A3B3-EBEA1DDC01FC}" type="sibTrans" cxnId="{73A6B7BD-82AE-4B0B-8555-584BE4F824B9}">
      <dgm:prSet/>
      <dgm:spPr/>
      <dgm:t>
        <a:bodyPr/>
        <a:lstStyle/>
        <a:p>
          <a:endParaRPr lang="en-US"/>
        </a:p>
      </dgm:t>
    </dgm:pt>
    <dgm:pt modelId="{C6036299-A9B9-4D34-B7C3-E67824C2E0F2}">
      <dgm:prSet/>
      <dgm:spPr/>
      <dgm:t>
        <a:bodyPr/>
        <a:lstStyle/>
        <a:p>
          <a:r>
            <a:rPr lang="en-US"/>
            <a:t>Policy consultant</a:t>
          </a:r>
        </a:p>
      </dgm:t>
    </dgm:pt>
    <dgm:pt modelId="{8D64BD49-07F0-4F14-B388-606CC6163523}" type="parTrans" cxnId="{EB2CF62D-2CB8-4B48-B122-B16DA30F2E05}">
      <dgm:prSet/>
      <dgm:spPr/>
      <dgm:t>
        <a:bodyPr/>
        <a:lstStyle/>
        <a:p>
          <a:endParaRPr lang="en-US"/>
        </a:p>
      </dgm:t>
    </dgm:pt>
    <dgm:pt modelId="{701FD4A4-D84C-47B3-92A7-8B83A64A10C3}" type="sibTrans" cxnId="{EB2CF62D-2CB8-4B48-B122-B16DA30F2E05}">
      <dgm:prSet/>
      <dgm:spPr/>
      <dgm:t>
        <a:bodyPr/>
        <a:lstStyle/>
        <a:p>
          <a:endParaRPr lang="en-US"/>
        </a:p>
      </dgm:t>
    </dgm:pt>
    <dgm:pt modelId="{200586BA-E861-4E79-B014-9E10658B7C86}">
      <dgm:prSet/>
      <dgm:spPr/>
      <dgm:t>
        <a:bodyPr/>
        <a:lstStyle/>
        <a:p>
          <a:r>
            <a:rPr lang="en-US"/>
            <a:t>Jodi Franck</a:t>
          </a:r>
        </a:p>
      </dgm:t>
    </dgm:pt>
    <dgm:pt modelId="{0713C539-62C7-4B09-A03C-DFF1C7104F14}" type="parTrans" cxnId="{C39B9A32-4C1C-4532-A076-1B45FC893A73}">
      <dgm:prSet/>
      <dgm:spPr/>
      <dgm:t>
        <a:bodyPr/>
        <a:lstStyle/>
        <a:p>
          <a:endParaRPr lang="en-US"/>
        </a:p>
      </dgm:t>
    </dgm:pt>
    <dgm:pt modelId="{75F707A2-3382-45F8-BCF8-8DB40A410BFC}" type="sibTrans" cxnId="{C39B9A32-4C1C-4532-A076-1B45FC893A73}">
      <dgm:prSet/>
      <dgm:spPr/>
      <dgm:t>
        <a:bodyPr/>
        <a:lstStyle/>
        <a:p>
          <a:endParaRPr lang="en-US"/>
        </a:p>
      </dgm:t>
    </dgm:pt>
    <dgm:pt modelId="{F64BCE6B-02F2-4827-81E1-B519666BDB06}">
      <dgm:prSet/>
      <dgm:spPr/>
      <dgm:t>
        <a:bodyPr/>
        <a:lstStyle/>
        <a:p>
          <a:r>
            <a:rPr lang="en-US"/>
            <a:t>Data manager, SIS-A reporter</a:t>
          </a:r>
        </a:p>
      </dgm:t>
    </dgm:pt>
    <dgm:pt modelId="{5597A473-A097-47FB-B60D-D79BFA7117F0}" type="parTrans" cxnId="{82025086-226E-441C-AD5C-6D7A86FB0C0D}">
      <dgm:prSet/>
      <dgm:spPr/>
      <dgm:t>
        <a:bodyPr/>
        <a:lstStyle/>
        <a:p>
          <a:endParaRPr lang="en-US"/>
        </a:p>
      </dgm:t>
    </dgm:pt>
    <dgm:pt modelId="{A366CE88-D46B-4201-96CA-D775D69DC47B}" type="sibTrans" cxnId="{82025086-226E-441C-AD5C-6D7A86FB0C0D}">
      <dgm:prSet/>
      <dgm:spPr/>
      <dgm:t>
        <a:bodyPr/>
        <a:lstStyle/>
        <a:p>
          <a:endParaRPr lang="en-US"/>
        </a:p>
      </dgm:t>
    </dgm:pt>
    <dgm:pt modelId="{D93D6385-2C8A-4290-8651-69FB92DE489D}">
      <dgm:prSet/>
      <dgm:spPr/>
      <dgm:t>
        <a:bodyPr/>
        <a:lstStyle/>
        <a:p>
          <a:r>
            <a:rPr lang="en-US"/>
            <a:t>Virginia Juarez</a:t>
          </a:r>
        </a:p>
      </dgm:t>
    </dgm:pt>
    <dgm:pt modelId="{29C4AEDF-AEB1-4286-9E75-9608B2AA385E}" type="parTrans" cxnId="{EB84DD0C-6887-4E3B-B6D9-46EA398CD332}">
      <dgm:prSet/>
      <dgm:spPr/>
      <dgm:t>
        <a:bodyPr/>
        <a:lstStyle/>
        <a:p>
          <a:endParaRPr lang="en-US"/>
        </a:p>
      </dgm:t>
    </dgm:pt>
    <dgm:pt modelId="{690BC55E-3605-4EAE-83B5-7E5FDA54E8BD}" type="sibTrans" cxnId="{EB84DD0C-6887-4E3B-B6D9-46EA398CD332}">
      <dgm:prSet/>
      <dgm:spPr/>
      <dgm:t>
        <a:bodyPr/>
        <a:lstStyle/>
        <a:p>
          <a:endParaRPr lang="en-US"/>
        </a:p>
      </dgm:t>
    </dgm:pt>
    <dgm:pt modelId="{4010DDE1-5C52-45B8-93C6-42A1CE5AD48F}">
      <dgm:prSet/>
      <dgm:spPr/>
      <dgm:t>
        <a:bodyPr/>
        <a:lstStyle/>
        <a:p>
          <a:r>
            <a:rPr lang="en-US"/>
            <a:t>Data analyst</a:t>
          </a:r>
        </a:p>
      </dgm:t>
    </dgm:pt>
    <dgm:pt modelId="{E5A1973C-A270-475C-BA3D-613E4572C1FE}" type="parTrans" cxnId="{6708F0E7-4B06-465D-AA47-C65614DF615B}">
      <dgm:prSet/>
      <dgm:spPr/>
      <dgm:t>
        <a:bodyPr/>
        <a:lstStyle/>
        <a:p>
          <a:endParaRPr lang="en-US"/>
        </a:p>
      </dgm:t>
    </dgm:pt>
    <dgm:pt modelId="{942F16BD-62AE-43E4-80F2-B82E0D573B50}" type="sibTrans" cxnId="{6708F0E7-4B06-465D-AA47-C65614DF615B}">
      <dgm:prSet/>
      <dgm:spPr/>
      <dgm:t>
        <a:bodyPr/>
        <a:lstStyle/>
        <a:p>
          <a:endParaRPr lang="en-US"/>
        </a:p>
      </dgm:t>
    </dgm:pt>
    <dgm:pt modelId="{08EE493E-768E-4993-821F-4FBC4ED4C2FD}">
      <dgm:prSet/>
      <dgm:spPr/>
      <dgm:t>
        <a:bodyPr/>
        <a:lstStyle/>
        <a:p>
          <a:r>
            <a:rPr lang="en-US"/>
            <a:t>Henan Li</a:t>
          </a:r>
        </a:p>
      </dgm:t>
    </dgm:pt>
    <dgm:pt modelId="{44721575-40C6-4DD2-838F-67575F7526DF}" type="parTrans" cxnId="{D94EE6F3-E026-478C-AE84-784BA643AD10}">
      <dgm:prSet/>
      <dgm:spPr/>
      <dgm:t>
        <a:bodyPr/>
        <a:lstStyle/>
        <a:p>
          <a:endParaRPr lang="en-US"/>
        </a:p>
      </dgm:t>
    </dgm:pt>
    <dgm:pt modelId="{B48DA4A9-F6A4-44F6-B823-FD938EDE799E}" type="sibTrans" cxnId="{D94EE6F3-E026-478C-AE84-784BA643AD10}">
      <dgm:prSet/>
      <dgm:spPr/>
      <dgm:t>
        <a:bodyPr/>
        <a:lstStyle/>
        <a:p>
          <a:endParaRPr lang="en-US"/>
        </a:p>
      </dgm:t>
    </dgm:pt>
    <dgm:pt modelId="{A820DA43-F171-4604-8CBC-7B90F9C8BD46}">
      <dgm:prSet/>
      <dgm:spPr/>
      <dgm:t>
        <a:bodyPr/>
        <a:lstStyle/>
        <a:p>
          <a:r>
            <a:rPr lang="en-US"/>
            <a:t>Data analyst</a:t>
          </a:r>
        </a:p>
      </dgm:t>
    </dgm:pt>
    <dgm:pt modelId="{0F0298C5-DFD5-4B2B-9887-1B0710997A09}" type="parTrans" cxnId="{7C391189-5BB7-4E17-8469-66380C8604A9}">
      <dgm:prSet/>
      <dgm:spPr/>
      <dgm:t>
        <a:bodyPr/>
        <a:lstStyle/>
        <a:p>
          <a:endParaRPr lang="en-US"/>
        </a:p>
      </dgm:t>
    </dgm:pt>
    <dgm:pt modelId="{9EA4F814-67EB-4EAC-836C-BFE69194DA51}" type="sibTrans" cxnId="{7C391189-5BB7-4E17-8469-66380C8604A9}">
      <dgm:prSet/>
      <dgm:spPr/>
      <dgm:t>
        <a:bodyPr/>
        <a:lstStyle/>
        <a:p>
          <a:endParaRPr lang="en-US"/>
        </a:p>
      </dgm:t>
    </dgm:pt>
    <dgm:pt modelId="{FB538874-369E-4C1E-960F-EA323AA1A391}" type="pres">
      <dgm:prSet presAssocID="{C4B74C31-6756-4FC1-9311-E61D2C49C5B7}" presName="Name0" presStyleCnt="0">
        <dgm:presLayoutVars>
          <dgm:chMax/>
          <dgm:chPref/>
          <dgm:dir/>
        </dgm:presLayoutVars>
      </dgm:prSet>
      <dgm:spPr/>
    </dgm:pt>
    <dgm:pt modelId="{434437A3-C247-474E-8A73-237BBF5029BB}" type="pres">
      <dgm:prSet presAssocID="{0BB8DEA6-5C6E-458F-AA8C-C82F0A7F3246}" presName="composite" presStyleCnt="0">
        <dgm:presLayoutVars>
          <dgm:chMax val="1"/>
          <dgm:chPref val="1"/>
        </dgm:presLayoutVars>
      </dgm:prSet>
      <dgm:spPr/>
    </dgm:pt>
    <dgm:pt modelId="{B6862D43-67BD-4750-BEFD-7293E9B45E32}" type="pres">
      <dgm:prSet presAssocID="{0BB8DEA6-5C6E-458F-AA8C-C82F0A7F3246}" presName="Accent" presStyleLbl="trAlignAcc1" presStyleIdx="0" presStyleCnt="7">
        <dgm:presLayoutVars>
          <dgm:chMax val="0"/>
          <dgm:chPref val="0"/>
        </dgm:presLayoutVars>
      </dgm:prSet>
      <dgm:spPr/>
    </dgm:pt>
    <dgm:pt modelId="{39E8F643-0FB1-4EB7-8F4E-1BDAC1512D4F}" type="pres">
      <dgm:prSet presAssocID="{0BB8DEA6-5C6E-458F-AA8C-C82F0A7F3246}" presName="Image" presStyleLbl="alignImgPlace1" presStyleIdx="0" presStyleCnt="7">
        <dgm:presLayoutVars>
          <dgm:chMax val="0"/>
          <dgm:chPref val="0"/>
        </dgm:presLayoutVars>
      </dgm:prSet>
      <dgm:spPr>
        <a:blipFill>
          <a:blip xmlns:r="http://schemas.openxmlformats.org/officeDocument/2006/relationships" r:embed="rId1"/>
          <a:srcRect/>
          <a:stretch>
            <a:fillRect t="-9000" b="-9000"/>
          </a:stretch>
        </a:blipFill>
      </dgm:spPr>
    </dgm:pt>
    <dgm:pt modelId="{177F33FA-139D-4959-AB3F-8285AB0EAC29}" type="pres">
      <dgm:prSet presAssocID="{0BB8DEA6-5C6E-458F-AA8C-C82F0A7F3246}" presName="ChildComposite" presStyleCnt="0"/>
      <dgm:spPr/>
    </dgm:pt>
    <dgm:pt modelId="{A702FAFD-83F5-4066-92DF-C3208BD679C2}" type="pres">
      <dgm:prSet presAssocID="{0BB8DEA6-5C6E-458F-AA8C-C82F0A7F3246}" presName="Child" presStyleLbl="node1" presStyleIdx="0" presStyleCnt="7">
        <dgm:presLayoutVars>
          <dgm:chMax val="0"/>
          <dgm:chPref val="0"/>
          <dgm:bulletEnabled val="1"/>
        </dgm:presLayoutVars>
      </dgm:prSet>
      <dgm:spPr/>
    </dgm:pt>
    <dgm:pt modelId="{91AD0783-0F6E-41A2-95D2-9A3C5CC5672C}" type="pres">
      <dgm:prSet presAssocID="{0BB8DEA6-5C6E-458F-AA8C-C82F0A7F3246}" presName="Parent" presStyleLbl="revTx" presStyleIdx="0" presStyleCnt="7">
        <dgm:presLayoutVars>
          <dgm:chMax val="1"/>
          <dgm:chPref val="0"/>
          <dgm:bulletEnabled val="1"/>
        </dgm:presLayoutVars>
      </dgm:prSet>
      <dgm:spPr/>
    </dgm:pt>
    <dgm:pt modelId="{1DACAF9F-943E-43C7-9B87-C6F862F00362}" type="pres">
      <dgm:prSet presAssocID="{DA22BB04-5248-4277-AE7A-8EDDCF601C32}" presName="sibTrans" presStyleCnt="0"/>
      <dgm:spPr/>
    </dgm:pt>
    <dgm:pt modelId="{CABAFE64-40AD-49E1-AEF0-96B0A337F25E}" type="pres">
      <dgm:prSet presAssocID="{5663B9A5-B925-4A1E-9CFC-73D5427F8F48}" presName="composite" presStyleCnt="0">
        <dgm:presLayoutVars>
          <dgm:chMax val="1"/>
          <dgm:chPref val="1"/>
        </dgm:presLayoutVars>
      </dgm:prSet>
      <dgm:spPr/>
    </dgm:pt>
    <dgm:pt modelId="{46D64017-3358-4310-88A4-D0783D23E2BD}" type="pres">
      <dgm:prSet presAssocID="{5663B9A5-B925-4A1E-9CFC-73D5427F8F48}" presName="Accent" presStyleLbl="trAlignAcc1" presStyleIdx="1" presStyleCnt="7">
        <dgm:presLayoutVars>
          <dgm:chMax val="0"/>
          <dgm:chPref val="0"/>
        </dgm:presLayoutVars>
      </dgm:prSet>
      <dgm:spPr/>
    </dgm:pt>
    <dgm:pt modelId="{6368BC09-98D7-4530-A556-A77E75933C32}" type="pres">
      <dgm:prSet presAssocID="{5663B9A5-B925-4A1E-9CFC-73D5427F8F48}" presName="Image" presStyleLbl="alignImgPlace1" presStyleIdx="1" presStyleCnt="7">
        <dgm:presLayoutVars>
          <dgm:chMax val="0"/>
          <dgm:chPref val="0"/>
        </dgm:presLayoutVars>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t="-9000" b="-9000"/>
          </a:stretch>
        </a:blipFill>
      </dgm:spPr>
    </dgm:pt>
    <dgm:pt modelId="{68769B08-F192-4DFA-9F07-2C1231E12081}" type="pres">
      <dgm:prSet presAssocID="{5663B9A5-B925-4A1E-9CFC-73D5427F8F48}" presName="ChildComposite" presStyleCnt="0"/>
      <dgm:spPr/>
    </dgm:pt>
    <dgm:pt modelId="{2098D0AE-F738-4F38-AEB4-30DF32B2E04B}" type="pres">
      <dgm:prSet presAssocID="{5663B9A5-B925-4A1E-9CFC-73D5427F8F48}" presName="Child" presStyleLbl="node1" presStyleIdx="1" presStyleCnt="7">
        <dgm:presLayoutVars>
          <dgm:chMax val="0"/>
          <dgm:chPref val="0"/>
          <dgm:bulletEnabled val="1"/>
        </dgm:presLayoutVars>
      </dgm:prSet>
      <dgm:spPr/>
    </dgm:pt>
    <dgm:pt modelId="{14A15D80-C853-452F-8507-F644A46331EB}" type="pres">
      <dgm:prSet presAssocID="{5663B9A5-B925-4A1E-9CFC-73D5427F8F48}" presName="Parent" presStyleLbl="revTx" presStyleIdx="1" presStyleCnt="7">
        <dgm:presLayoutVars>
          <dgm:chMax val="1"/>
          <dgm:chPref val="0"/>
          <dgm:bulletEnabled val="1"/>
        </dgm:presLayoutVars>
      </dgm:prSet>
      <dgm:spPr/>
    </dgm:pt>
    <dgm:pt modelId="{A5DD4CB7-F5B9-4D4E-B320-4BB24286CA61}" type="pres">
      <dgm:prSet presAssocID="{8C2BB805-9F05-4A4D-A171-980AA46230DF}" presName="sibTrans" presStyleCnt="0"/>
      <dgm:spPr/>
    </dgm:pt>
    <dgm:pt modelId="{56732B3C-D05A-4994-82FD-609B62A99738}" type="pres">
      <dgm:prSet presAssocID="{B5D3F2FC-B227-478D-8CCB-0D0BFC73D101}" presName="composite" presStyleCnt="0">
        <dgm:presLayoutVars>
          <dgm:chMax val="1"/>
          <dgm:chPref val="1"/>
        </dgm:presLayoutVars>
      </dgm:prSet>
      <dgm:spPr/>
    </dgm:pt>
    <dgm:pt modelId="{B3550A47-589B-4159-A33F-42296B1E9A53}" type="pres">
      <dgm:prSet presAssocID="{B5D3F2FC-B227-478D-8CCB-0D0BFC73D101}" presName="Accent" presStyleLbl="trAlignAcc1" presStyleIdx="2" presStyleCnt="7">
        <dgm:presLayoutVars>
          <dgm:chMax val="0"/>
          <dgm:chPref val="0"/>
        </dgm:presLayoutVars>
      </dgm:prSet>
      <dgm:spPr/>
    </dgm:pt>
    <dgm:pt modelId="{C78D1477-357C-462B-AF57-826A23769BBF}" type="pres">
      <dgm:prSet presAssocID="{B5D3F2FC-B227-478D-8CCB-0D0BFC73D101}" presName="Image" presStyleLbl="alignImgPlace1" presStyleIdx="2" presStyleCnt="7">
        <dgm:presLayoutVars>
          <dgm:chMax val="0"/>
          <dgm:chPref val="0"/>
        </dgm:presLayoutVars>
      </dgm:prSet>
      <dgm:spPr>
        <a:blipFill>
          <a:blip xmlns:r="http://schemas.openxmlformats.org/officeDocument/2006/relationships" r:embed="rId3"/>
          <a:srcRect/>
          <a:stretch>
            <a:fillRect t="-9000" b="-9000"/>
          </a:stretch>
        </a:blipFill>
      </dgm:spPr>
    </dgm:pt>
    <dgm:pt modelId="{433A0A54-7179-48DA-B5B1-EB0173055ED1}" type="pres">
      <dgm:prSet presAssocID="{B5D3F2FC-B227-478D-8CCB-0D0BFC73D101}" presName="ChildComposite" presStyleCnt="0"/>
      <dgm:spPr/>
    </dgm:pt>
    <dgm:pt modelId="{36683E25-8ECB-4D59-938E-EA55EF25F86A}" type="pres">
      <dgm:prSet presAssocID="{B5D3F2FC-B227-478D-8CCB-0D0BFC73D101}" presName="Child" presStyleLbl="node1" presStyleIdx="2" presStyleCnt="7">
        <dgm:presLayoutVars>
          <dgm:chMax val="0"/>
          <dgm:chPref val="0"/>
          <dgm:bulletEnabled val="1"/>
        </dgm:presLayoutVars>
      </dgm:prSet>
      <dgm:spPr/>
    </dgm:pt>
    <dgm:pt modelId="{8CB9B5EE-44E4-4D28-AC2B-293DF166C7EE}" type="pres">
      <dgm:prSet presAssocID="{B5D3F2FC-B227-478D-8CCB-0D0BFC73D101}" presName="Parent" presStyleLbl="revTx" presStyleIdx="2" presStyleCnt="7">
        <dgm:presLayoutVars>
          <dgm:chMax val="1"/>
          <dgm:chPref val="0"/>
          <dgm:bulletEnabled val="1"/>
        </dgm:presLayoutVars>
      </dgm:prSet>
      <dgm:spPr/>
    </dgm:pt>
    <dgm:pt modelId="{4CA31C90-3D07-4389-AFBE-D0D43D27942F}" type="pres">
      <dgm:prSet presAssocID="{CF8CCC43-967C-4284-8C68-C78667594B71}" presName="sibTrans" presStyleCnt="0"/>
      <dgm:spPr/>
    </dgm:pt>
    <dgm:pt modelId="{E2A818C1-8892-4F51-8DE0-7C3B93B12FEE}" type="pres">
      <dgm:prSet presAssocID="{25B0CD58-C17F-45C0-BEE2-2740080ED66D}" presName="composite" presStyleCnt="0">
        <dgm:presLayoutVars>
          <dgm:chMax val="1"/>
          <dgm:chPref val="1"/>
        </dgm:presLayoutVars>
      </dgm:prSet>
      <dgm:spPr/>
    </dgm:pt>
    <dgm:pt modelId="{36FB5232-4644-45CD-93CE-E9F5EB5962D8}" type="pres">
      <dgm:prSet presAssocID="{25B0CD58-C17F-45C0-BEE2-2740080ED66D}" presName="Accent" presStyleLbl="trAlignAcc1" presStyleIdx="3" presStyleCnt="7">
        <dgm:presLayoutVars>
          <dgm:chMax val="0"/>
          <dgm:chPref val="0"/>
        </dgm:presLayoutVars>
      </dgm:prSet>
      <dgm:spPr/>
    </dgm:pt>
    <dgm:pt modelId="{C5575389-D0AD-4702-B279-EB910A8229BD}" type="pres">
      <dgm:prSet presAssocID="{25B0CD58-C17F-45C0-BEE2-2740080ED66D}" presName="Image" presStyleLbl="alignImgPlace1" presStyleIdx="3" presStyleCnt="7">
        <dgm:presLayoutVars>
          <dgm:chMax val="0"/>
          <dgm:chPref val="0"/>
        </dgm:presLayoutVars>
      </dgm:prSet>
      <dgm:spPr>
        <a:blipFill>
          <a:blip xmlns:r="http://schemas.openxmlformats.org/officeDocument/2006/relationships" r:embed="rId4"/>
          <a:srcRect/>
          <a:stretch>
            <a:fillRect t="-9000" b="-9000"/>
          </a:stretch>
        </a:blipFill>
      </dgm:spPr>
    </dgm:pt>
    <dgm:pt modelId="{F65574FB-CDFE-4962-A510-13A95936739E}" type="pres">
      <dgm:prSet presAssocID="{25B0CD58-C17F-45C0-BEE2-2740080ED66D}" presName="ChildComposite" presStyleCnt="0"/>
      <dgm:spPr/>
    </dgm:pt>
    <dgm:pt modelId="{ACDCF51A-1EF8-411D-A63B-03D09959C58E}" type="pres">
      <dgm:prSet presAssocID="{25B0CD58-C17F-45C0-BEE2-2740080ED66D}" presName="Child" presStyleLbl="node1" presStyleIdx="3" presStyleCnt="7">
        <dgm:presLayoutVars>
          <dgm:chMax val="0"/>
          <dgm:chPref val="0"/>
          <dgm:bulletEnabled val="1"/>
        </dgm:presLayoutVars>
      </dgm:prSet>
      <dgm:spPr/>
    </dgm:pt>
    <dgm:pt modelId="{9AA67028-0C3F-4ACB-83C3-351C7A2D1C0A}" type="pres">
      <dgm:prSet presAssocID="{25B0CD58-C17F-45C0-BEE2-2740080ED66D}" presName="Parent" presStyleLbl="revTx" presStyleIdx="3" presStyleCnt="7">
        <dgm:presLayoutVars>
          <dgm:chMax val="1"/>
          <dgm:chPref val="0"/>
          <dgm:bulletEnabled val="1"/>
        </dgm:presLayoutVars>
      </dgm:prSet>
      <dgm:spPr/>
    </dgm:pt>
    <dgm:pt modelId="{E027FE7D-0135-4EEF-B96F-6A9F226504DB}" type="pres">
      <dgm:prSet presAssocID="{8CC0F9A8-0F38-4D50-A3B3-EBEA1DDC01FC}" presName="sibTrans" presStyleCnt="0"/>
      <dgm:spPr/>
    </dgm:pt>
    <dgm:pt modelId="{77135C00-9B34-470C-9CCC-DD754F742FC6}" type="pres">
      <dgm:prSet presAssocID="{200586BA-E861-4E79-B014-9E10658B7C86}" presName="composite" presStyleCnt="0">
        <dgm:presLayoutVars>
          <dgm:chMax val="1"/>
          <dgm:chPref val="1"/>
        </dgm:presLayoutVars>
      </dgm:prSet>
      <dgm:spPr/>
    </dgm:pt>
    <dgm:pt modelId="{BFB37B10-48B2-4ED5-9299-55E5B6DED00B}" type="pres">
      <dgm:prSet presAssocID="{200586BA-E861-4E79-B014-9E10658B7C86}" presName="Accent" presStyleLbl="trAlignAcc1" presStyleIdx="4" presStyleCnt="7">
        <dgm:presLayoutVars>
          <dgm:chMax val="0"/>
          <dgm:chPref val="0"/>
        </dgm:presLayoutVars>
      </dgm:prSet>
      <dgm:spPr/>
    </dgm:pt>
    <dgm:pt modelId="{3156E1CF-91EC-4C6B-8842-849A8E68DF69}" type="pres">
      <dgm:prSet presAssocID="{200586BA-E861-4E79-B014-9E10658B7C86}" presName="Image" presStyleLbl="alignImgPlace1" presStyleIdx="4" presStyleCnt="7">
        <dgm:presLayoutVars>
          <dgm:chMax val="0"/>
          <dgm:chPref val="0"/>
        </dgm:presLayoutVars>
      </dgm:prSet>
      <dgm:spPr>
        <a:blipFill>
          <a:blip xmlns:r="http://schemas.openxmlformats.org/officeDocument/2006/relationships" r:embed="rId5"/>
          <a:srcRect/>
          <a:stretch>
            <a:fillRect t="-9000" b="-9000"/>
          </a:stretch>
        </a:blipFill>
      </dgm:spPr>
    </dgm:pt>
    <dgm:pt modelId="{F8648F1D-1EBF-47DF-B1A5-9CD0121027A4}" type="pres">
      <dgm:prSet presAssocID="{200586BA-E861-4E79-B014-9E10658B7C86}" presName="ChildComposite" presStyleCnt="0"/>
      <dgm:spPr/>
    </dgm:pt>
    <dgm:pt modelId="{1B04CB17-B28F-46B1-BEEA-6754984F5768}" type="pres">
      <dgm:prSet presAssocID="{200586BA-E861-4E79-B014-9E10658B7C86}" presName="Child" presStyleLbl="node1" presStyleIdx="4" presStyleCnt="7">
        <dgm:presLayoutVars>
          <dgm:chMax val="0"/>
          <dgm:chPref val="0"/>
          <dgm:bulletEnabled val="1"/>
        </dgm:presLayoutVars>
      </dgm:prSet>
      <dgm:spPr/>
    </dgm:pt>
    <dgm:pt modelId="{0EE0A6AD-04A0-4232-8623-0DCAB4BCABFA}" type="pres">
      <dgm:prSet presAssocID="{200586BA-E861-4E79-B014-9E10658B7C86}" presName="Parent" presStyleLbl="revTx" presStyleIdx="4" presStyleCnt="7">
        <dgm:presLayoutVars>
          <dgm:chMax val="1"/>
          <dgm:chPref val="0"/>
          <dgm:bulletEnabled val="1"/>
        </dgm:presLayoutVars>
      </dgm:prSet>
      <dgm:spPr/>
    </dgm:pt>
    <dgm:pt modelId="{9F52D3FB-2772-4677-9DF4-0A3ECD5F8B1A}" type="pres">
      <dgm:prSet presAssocID="{75F707A2-3382-45F8-BCF8-8DB40A410BFC}" presName="sibTrans" presStyleCnt="0"/>
      <dgm:spPr/>
    </dgm:pt>
    <dgm:pt modelId="{552A2AD8-AC26-4FFC-BCA8-A21945B56BE9}" type="pres">
      <dgm:prSet presAssocID="{D93D6385-2C8A-4290-8651-69FB92DE489D}" presName="composite" presStyleCnt="0">
        <dgm:presLayoutVars>
          <dgm:chMax val="1"/>
          <dgm:chPref val="1"/>
        </dgm:presLayoutVars>
      </dgm:prSet>
      <dgm:spPr/>
    </dgm:pt>
    <dgm:pt modelId="{EDC4B605-64AD-4503-907F-5A6FC30A64E1}" type="pres">
      <dgm:prSet presAssocID="{D93D6385-2C8A-4290-8651-69FB92DE489D}" presName="Accent" presStyleLbl="trAlignAcc1" presStyleIdx="5" presStyleCnt="7">
        <dgm:presLayoutVars>
          <dgm:chMax val="0"/>
          <dgm:chPref val="0"/>
        </dgm:presLayoutVars>
      </dgm:prSet>
      <dgm:spPr/>
    </dgm:pt>
    <dgm:pt modelId="{FA35569E-4B65-436F-B15E-EF4154B49E2C}" type="pres">
      <dgm:prSet presAssocID="{D93D6385-2C8A-4290-8651-69FB92DE489D}" presName="Image" presStyleLbl="alignImgPlace1" presStyleIdx="5" presStyleCnt="7">
        <dgm:presLayoutVars>
          <dgm:chMax val="0"/>
          <dgm:chPref val="0"/>
        </dgm:presLayoutVars>
      </dgm:prSet>
      <dgm:spPr>
        <a:blipFill>
          <a:blip xmlns:r="http://schemas.openxmlformats.org/officeDocument/2006/relationships" r:embed="rId6"/>
          <a:srcRect/>
          <a:stretch>
            <a:fillRect t="-9000" b="-9000"/>
          </a:stretch>
        </a:blipFill>
      </dgm:spPr>
    </dgm:pt>
    <dgm:pt modelId="{E1CF1E61-3CDA-4CD8-87C4-69ACCC719205}" type="pres">
      <dgm:prSet presAssocID="{D93D6385-2C8A-4290-8651-69FB92DE489D}" presName="ChildComposite" presStyleCnt="0"/>
      <dgm:spPr/>
    </dgm:pt>
    <dgm:pt modelId="{69C989B6-750F-4854-88C7-2BD8E3DC6485}" type="pres">
      <dgm:prSet presAssocID="{D93D6385-2C8A-4290-8651-69FB92DE489D}" presName="Child" presStyleLbl="node1" presStyleIdx="5" presStyleCnt="7">
        <dgm:presLayoutVars>
          <dgm:chMax val="0"/>
          <dgm:chPref val="0"/>
          <dgm:bulletEnabled val="1"/>
        </dgm:presLayoutVars>
      </dgm:prSet>
      <dgm:spPr/>
    </dgm:pt>
    <dgm:pt modelId="{0521B7EF-B328-477B-8259-32DB6DAEA0A9}" type="pres">
      <dgm:prSet presAssocID="{D93D6385-2C8A-4290-8651-69FB92DE489D}" presName="Parent" presStyleLbl="revTx" presStyleIdx="5" presStyleCnt="7">
        <dgm:presLayoutVars>
          <dgm:chMax val="1"/>
          <dgm:chPref val="0"/>
          <dgm:bulletEnabled val="1"/>
        </dgm:presLayoutVars>
      </dgm:prSet>
      <dgm:spPr/>
    </dgm:pt>
    <dgm:pt modelId="{FD203245-3B5A-44E8-81D5-4959D44C0D8A}" type="pres">
      <dgm:prSet presAssocID="{690BC55E-3605-4EAE-83B5-7E5FDA54E8BD}" presName="sibTrans" presStyleCnt="0"/>
      <dgm:spPr/>
    </dgm:pt>
    <dgm:pt modelId="{DAA6C2C4-22AB-4726-81F1-D02C0740A17B}" type="pres">
      <dgm:prSet presAssocID="{08EE493E-768E-4993-821F-4FBC4ED4C2FD}" presName="composite" presStyleCnt="0">
        <dgm:presLayoutVars>
          <dgm:chMax val="1"/>
          <dgm:chPref val="1"/>
        </dgm:presLayoutVars>
      </dgm:prSet>
      <dgm:spPr/>
    </dgm:pt>
    <dgm:pt modelId="{C288FC1A-B284-4F82-A7C1-95E62116C94B}" type="pres">
      <dgm:prSet presAssocID="{08EE493E-768E-4993-821F-4FBC4ED4C2FD}" presName="Accent" presStyleLbl="trAlignAcc1" presStyleIdx="6" presStyleCnt="7">
        <dgm:presLayoutVars>
          <dgm:chMax val="0"/>
          <dgm:chPref val="0"/>
        </dgm:presLayoutVars>
      </dgm:prSet>
      <dgm:spPr/>
    </dgm:pt>
    <dgm:pt modelId="{CDAD7F34-6737-4489-990D-ECBEF35F993A}" type="pres">
      <dgm:prSet presAssocID="{08EE493E-768E-4993-821F-4FBC4ED4C2FD}" presName="Image" presStyleLbl="alignImgPlace1" presStyleIdx="6" presStyleCnt="7">
        <dgm:presLayoutVars>
          <dgm:chMax val="0"/>
          <dgm:chPref val="0"/>
        </dgm:presLayoutVars>
      </dgm:prSet>
      <dgm:spPr>
        <a:blipFill>
          <a:blip xmlns:r="http://schemas.openxmlformats.org/officeDocument/2006/relationships" r:embed="rId7">
            <a:extLst>
              <a:ext uri="{28A0092B-C50C-407E-A947-70E740481C1C}">
                <a14:useLocalDpi xmlns:a14="http://schemas.microsoft.com/office/drawing/2010/main" val="0"/>
              </a:ext>
            </a:extLst>
          </a:blip>
          <a:srcRect/>
          <a:stretch>
            <a:fillRect t="-9000" b="-9000"/>
          </a:stretch>
        </a:blipFill>
      </dgm:spPr>
    </dgm:pt>
    <dgm:pt modelId="{3CE139A4-069D-47BA-A77E-CE58535182A9}" type="pres">
      <dgm:prSet presAssocID="{08EE493E-768E-4993-821F-4FBC4ED4C2FD}" presName="ChildComposite" presStyleCnt="0"/>
      <dgm:spPr/>
    </dgm:pt>
    <dgm:pt modelId="{00D4EECA-7241-4889-AFDB-C6237D142FFF}" type="pres">
      <dgm:prSet presAssocID="{08EE493E-768E-4993-821F-4FBC4ED4C2FD}" presName="Child" presStyleLbl="node1" presStyleIdx="6" presStyleCnt="7">
        <dgm:presLayoutVars>
          <dgm:chMax val="0"/>
          <dgm:chPref val="0"/>
          <dgm:bulletEnabled val="1"/>
        </dgm:presLayoutVars>
      </dgm:prSet>
      <dgm:spPr/>
    </dgm:pt>
    <dgm:pt modelId="{FE65C67B-6BD0-478C-8B07-E2F05B5F4F00}" type="pres">
      <dgm:prSet presAssocID="{08EE493E-768E-4993-821F-4FBC4ED4C2FD}" presName="Parent" presStyleLbl="revTx" presStyleIdx="6" presStyleCnt="7">
        <dgm:presLayoutVars>
          <dgm:chMax val="1"/>
          <dgm:chPref val="0"/>
          <dgm:bulletEnabled val="1"/>
        </dgm:presLayoutVars>
      </dgm:prSet>
      <dgm:spPr/>
    </dgm:pt>
  </dgm:ptLst>
  <dgm:cxnLst>
    <dgm:cxn modelId="{EB84DD0C-6887-4E3B-B6D9-46EA398CD332}" srcId="{C4B74C31-6756-4FC1-9311-E61D2C49C5B7}" destId="{D93D6385-2C8A-4290-8651-69FB92DE489D}" srcOrd="5" destOrd="0" parTransId="{29C4AEDF-AEB1-4286-9E75-9608B2AA385E}" sibTransId="{690BC55E-3605-4EAE-83B5-7E5FDA54E8BD}"/>
    <dgm:cxn modelId="{01F8B828-C7C3-4EF5-8B24-B2F98C99AD73}" type="presOf" srcId="{25B0CD58-C17F-45C0-BEE2-2740080ED66D}" destId="{9AA67028-0C3F-4ACB-83C3-351C7A2D1C0A}" srcOrd="0" destOrd="0" presId="urn:microsoft.com/office/officeart/2008/layout/CaptionedPictures"/>
    <dgm:cxn modelId="{EB2CF62D-2CB8-4B48-B122-B16DA30F2E05}" srcId="{25B0CD58-C17F-45C0-BEE2-2740080ED66D}" destId="{C6036299-A9B9-4D34-B7C3-E67824C2E0F2}" srcOrd="0" destOrd="0" parTransId="{8D64BD49-07F0-4F14-B388-606CC6163523}" sibTransId="{701FD4A4-D84C-47B3-92A7-8B83A64A10C3}"/>
    <dgm:cxn modelId="{1D7BA82F-58EE-485C-8B55-D3E475EC47D1}" type="presOf" srcId="{D93D6385-2C8A-4290-8651-69FB92DE489D}" destId="{0521B7EF-B328-477B-8259-32DB6DAEA0A9}" srcOrd="0" destOrd="0" presId="urn:microsoft.com/office/officeart/2008/layout/CaptionedPictures"/>
    <dgm:cxn modelId="{C39B9A32-4C1C-4532-A076-1B45FC893A73}" srcId="{C4B74C31-6756-4FC1-9311-E61D2C49C5B7}" destId="{200586BA-E861-4E79-B014-9E10658B7C86}" srcOrd="4" destOrd="0" parTransId="{0713C539-62C7-4B09-A03C-DFF1C7104F14}" sibTransId="{75F707A2-3382-45F8-BCF8-8DB40A410BFC}"/>
    <dgm:cxn modelId="{D723AE33-142C-47D0-889C-1817E88EDD65}" srcId="{B5D3F2FC-B227-478D-8CCB-0D0BFC73D101}" destId="{CC1AD8A3-6724-48C2-BAD9-3DA55A39107A}" srcOrd="0" destOrd="0" parTransId="{E81E1A90-A47A-4763-B983-21DDDA4306FF}" sibTransId="{34A31D3B-E401-40D6-AC42-4F52664995E7}"/>
    <dgm:cxn modelId="{972B0B66-A0CD-4D61-9648-AE7EC80B248C}" srcId="{C4B74C31-6756-4FC1-9311-E61D2C49C5B7}" destId="{0BB8DEA6-5C6E-458F-AA8C-C82F0A7F3246}" srcOrd="0" destOrd="0" parTransId="{9C249510-C90E-4AE5-8B0D-5D3C6536BA8B}" sibTransId="{DA22BB04-5248-4277-AE7A-8EDDCF601C32}"/>
    <dgm:cxn modelId="{EED0B347-14E0-4B10-B22E-C5211090B380}" type="presOf" srcId="{F64BCE6B-02F2-4827-81E1-B519666BDB06}" destId="{1B04CB17-B28F-46B1-BEEA-6754984F5768}" srcOrd="0" destOrd="0" presId="urn:microsoft.com/office/officeart/2008/layout/CaptionedPictures"/>
    <dgm:cxn modelId="{E44C5771-F603-4191-9D15-4F1E1754B4BE}" type="presOf" srcId="{CC1AD8A3-6724-48C2-BAD9-3DA55A39107A}" destId="{36683E25-8ECB-4D59-938E-EA55EF25F86A}" srcOrd="0" destOrd="0" presId="urn:microsoft.com/office/officeart/2008/layout/CaptionedPictures"/>
    <dgm:cxn modelId="{80406872-5EB6-480B-85D8-9EB343695C3E}" type="presOf" srcId="{B5D3F2FC-B227-478D-8CCB-0D0BFC73D101}" destId="{8CB9B5EE-44E4-4D28-AC2B-293DF166C7EE}" srcOrd="0" destOrd="0" presId="urn:microsoft.com/office/officeart/2008/layout/CaptionedPictures"/>
    <dgm:cxn modelId="{75D77453-F07F-40BD-91AF-F7296D8763FC}" type="presOf" srcId="{C6036299-A9B9-4D34-B7C3-E67824C2E0F2}" destId="{ACDCF51A-1EF8-411D-A63B-03D09959C58E}" srcOrd="0" destOrd="0" presId="urn:microsoft.com/office/officeart/2008/layout/CaptionedPictures"/>
    <dgm:cxn modelId="{7DF11874-1B21-498C-BE6A-D5A80A0F3709}" type="presOf" srcId="{9C8EC432-16CA-422E-B6F3-C81E635F2927}" destId="{A702FAFD-83F5-4066-92DF-C3208BD679C2}" srcOrd="0" destOrd="0" presId="urn:microsoft.com/office/officeart/2008/layout/CaptionedPictures"/>
    <dgm:cxn modelId="{E91B317A-4BBB-49A7-960A-A928158AD0C5}" type="presOf" srcId="{A19B783E-2E14-4065-8300-48A674B55AA2}" destId="{2098D0AE-F738-4F38-AEB4-30DF32B2E04B}" srcOrd="0" destOrd="0" presId="urn:microsoft.com/office/officeart/2008/layout/CaptionedPictures"/>
    <dgm:cxn modelId="{8184537F-ED86-4E3A-AFA0-F04C38EBAB3F}" type="presOf" srcId="{200586BA-E861-4E79-B014-9E10658B7C86}" destId="{0EE0A6AD-04A0-4232-8623-0DCAB4BCABFA}" srcOrd="0" destOrd="0" presId="urn:microsoft.com/office/officeart/2008/layout/CaptionedPictures"/>
    <dgm:cxn modelId="{82025086-226E-441C-AD5C-6D7A86FB0C0D}" srcId="{200586BA-E861-4E79-B014-9E10658B7C86}" destId="{F64BCE6B-02F2-4827-81E1-B519666BDB06}" srcOrd="0" destOrd="0" parTransId="{5597A473-A097-47FB-B60D-D79BFA7117F0}" sibTransId="{A366CE88-D46B-4201-96CA-D775D69DC47B}"/>
    <dgm:cxn modelId="{7C391189-5BB7-4E17-8469-66380C8604A9}" srcId="{08EE493E-768E-4993-821F-4FBC4ED4C2FD}" destId="{A820DA43-F171-4604-8CBC-7B90F9C8BD46}" srcOrd="0" destOrd="0" parTransId="{0F0298C5-DFD5-4B2B-9887-1B0710997A09}" sibTransId="{9EA4F814-67EB-4EAC-836C-BFE69194DA51}"/>
    <dgm:cxn modelId="{7E2C3C8D-F782-4E23-BD9F-A06F21D36AA9}" srcId="{0BB8DEA6-5C6E-458F-AA8C-C82F0A7F3246}" destId="{9C8EC432-16CA-422E-B6F3-C81E635F2927}" srcOrd="0" destOrd="0" parTransId="{EE9B12FE-BCF5-4C8D-AA6F-AF4E473647CB}" sibTransId="{41080F42-6CF7-4AE1-85F3-1E72C52F7469}"/>
    <dgm:cxn modelId="{0FD347AA-CDC3-4F57-82A2-769272411240}" srcId="{C4B74C31-6756-4FC1-9311-E61D2C49C5B7}" destId="{B5D3F2FC-B227-478D-8CCB-0D0BFC73D101}" srcOrd="2" destOrd="0" parTransId="{FB7E9840-0007-4065-9E34-2A8902E184F6}" sibTransId="{CF8CCC43-967C-4284-8C68-C78667594B71}"/>
    <dgm:cxn modelId="{E6B9B1AB-606D-4CF9-8601-B99D46064984}" type="presOf" srcId="{A820DA43-F171-4604-8CBC-7B90F9C8BD46}" destId="{00D4EECA-7241-4889-AFDB-C6237D142FFF}" srcOrd="0" destOrd="0" presId="urn:microsoft.com/office/officeart/2008/layout/CaptionedPictures"/>
    <dgm:cxn modelId="{73A6B7BD-82AE-4B0B-8555-584BE4F824B9}" srcId="{C4B74C31-6756-4FC1-9311-E61D2C49C5B7}" destId="{25B0CD58-C17F-45C0-BEE2-2740080ED66D}" srcOrd="3" destOrd="0" parTransId="{F9AC708A-334D-41FF-A717-DFB4C065E176}" sibTransId="{8CC0F9A8-0F38-4D50-A3B3-EBEA1DDC01FC}"/>
    <dgm:cxn modelId="{1073C1CC-5071-457A-870E-8749C00C7222}" type="presOf" srcId="{08EE493E-768E-4993-821F-4FBC4ED4C2FD}" destId="{FE65C67B-6BD0-478C-8B07-E2F05B5F4F00}" srcOrd="0" destOrd="0" presId="urn:microsoft.com/office/officeart/2008/layout/CaptionedPictures"/>
    <dgm:cxn modelId="{4AD37DCF-BD23-46B1-A2B5-3D9D195D8FBD}" type="presOf" srcId="{C4B74C31-6756-4FC1-9311-E61D2C49C5B7}" destId="{FB538874-369E-4C1E-960F-EA323AA1A391}" srcOrd="0" destOrd="0" presId="urn:microsoft.com/office/officeart/2008/layout/CaptionedPictures"/>
    <dgm:cxn modelId="{55C0A9D3-9394-4054-8E95-4DAA77F6BC8C}" type="presOf" srcId="{5663B9A5-B925-4A1E-9CFC-73D5427F8F48}" destId="{14A15D80-C853-452F-8507-F644A46331EB}" srcOrd="0" destOrd="0" presId="urn:microsoft.com/office/officeart/2008/layout/CaptionedPictures"/>
    <dgm:cxn modelId="{56726AD6-E448-41AC-8B1F-D7847CDE7937}" srcId="{C4B74C31-6756-4FC1-9311-E61D2C49C5B7}" destId="{5663B9A5-B925-4A1E-9CFC-73D5427F8F48}" srcOrd="1" destOrd="0" parTransId="{D5BB9320-6E2A-43BC-B956-C2763CE8660D}" sibTransId="{8C2BB805-9F05-4A4D-A171-980AA46230DF}"/>
    <dgm:cxn modelId="{50A413E6-5B9E-466E-8DEB-0B2AF752D7D7}" type="presOf" srcId="{4010DDE1-5C52-45B8-93C6-42A1CE5AD48F}" destId="{69C989B6-750F-4854-88C7-2BD8E3DC6485}" srcOrd="0" destOrd="0" presId="urn:microsoft.com/office/officeart/2008/layout/CaptionedPictures"/>
    <dgm:cxn modelId="{6708F0E7-4B06-465D-AA47-C65614DF615B}" srcId="{D93D6385-2C8A-4290-8651-69FB92DE489D}" destId="{4010DDE1-5C52-45B8-93C6-42A1CE5AD48F}" srcOrd="0" destOrd="0" parTransId="{E5A1973C-A270-475C-BA3D-613E4572C1FE}" sibTransId="{942F16BD-62AE-43E4-80F2-B82E0D573B50}"/>
    <dgm:cxn modelId="{125573F2-0021-4D2F-B876-70CBB5F2B701}" srcId="{5663B9A5-B925-4A1E-9CFC-73D5427F8F48}" destId="{A19B783E-2E14-4065-8300-48A674B55AA2}" srcOrd="0" destOrd="0" parTransId="{869205DF-6C1E-480E-834D-8B5DC8204C46}" sibTransId="{C5C9467F-C9DB-4732-A7AA-697EC9B43A5D}"/>
    <dgm:cxn modelId="{93B2D5F3-6FEE-4C63-B487-FBC1354E6F82}" type="presOf" srcId="{0BB8DEA6-5C6E-458F-AA8C-C82F0A7F3246}" destId="{91AD0783-0F6E-41A2-95D2-9A3C5CC5672C}" srcOrd="0" destOrd="0" presId="urn:microsoft.com/office/officeart/2008/layout/CaptionedPictures"/>
    <dgm:cxn modelId="{D94EE6F3-E026-478C-AE84-784BA643AD10}" srcId="{C4B74C31-6756-4FC1-9311-E61D2C49C5B7}" destId="{08EE493E-768E-4993-821F-4FBC4ED4C2FD}" srcOrd="6" destOrd="0" parTransId="{44721575-40C6-4DD2-838F-67575F7526DF}" sibTransId="{B48DA4A9-F6A4-44F6-B823-FD938EDE799E}"/>
    <dgm:cxn modelId="{B7DD9955-AC9D-413A-874F-9C0334EE36D6}" type="presParOf" srcId="{FB538874-369E-4C1E-960F-EA323AA1A391}" destId="{434437A3-C247-474E-8A73-237BBF5029BB}" srcOrd="0" destOrd="0" presId="urn:microsoft.com/office/officeart/2008/layout/CaptionedPictures"/>
    <dgm:cxn modelId="{1EAA987C-B8A1-4C5A-A987-C5B21C27481B}" type="presParOf" srcId="{434437A3-C247-474E-8A73-237BBF5029BB}" destId="{B6862D43-67BD-4750-BEFD-7293E9B45E32}" srcOrd="0" destOrd="0" presId="urn:microsoft.com/office/officeart/2008/layout/CaptionedPictures"/>
    <dgm:cxn modelId="{3AAE9E6F-046F-4E3C-A9E1-6565BA3B932D}" type="presParOf" srcId="{434437A3-C247-474E-8A73-237BBF5029BB}" destId="{39E8F643-0FB1-4EB7-8F4E-1BDAC1512D4F}" srcOrd="1" destOrd="0" presId="urn:microsoft.com/office/officeart/2008/layout/CaptionedPictures"/>
    <dgm:cxn modelId="{42605CCF-62F5-4B27-91D1-1BC74D3A0E63}" type="presParOf" srcId="{434437A3-C247-474E-8A73-237BBF5029BB}" destId="{177F33FA-139D-4959-AB3F-8285AB0EAC29}" srcOrd="2" destOrd="0" presId="urn:microsoft.com/office/officeart/2008/layout/CaptionedPictures"/>
    <dgm:cxn modelId="{02B7C84D-A254-4783-B2B1-6A54BEBE7858}" type="presParOf" srcId="{177F33FA-139D-4959-AB3F-8285AB0EAC29}" destId="{A702FAFD-83F5-4066-92DF-C3208BD679C2}" srcOrd="0" destOrd="0" presId="urn:microsoft.com/office/officeart/2008/layout/CaptionedPictures"/>
    <dgm:cxn modelId="{31DE42D2-BC5C-4176-9E4A-E8FD8106CAC5}" type="presParOf" srcId="{177F33FA-139D-4959-AB3F-8285AB0EAC29}" destId="{91AD0783-0F6E-41A2-95D2-9A3C5CC5672C}" srcOrd="1" destOrd="0" presId="urn:microsoft.com/office/officeart/2008/layout/CaptionedPictures"/>
    <dgm:cxn modelId="{2A96588F-1193-4EF2-833E-032C2FA3D4FD}" type="presParOf" srcId="{FB538874-369E-4C1E-960F-EA323AA1A391}" destId="{1DACAF9F-943E-43C7-9B87-C6F862F00362}" srcOrd="1" destOrd="0" presId="urn:microsoft.com/office/officeart/2008/layout/CaptionedPictures"/>
    <dgm:cxn modelId="{76789B67-D257-498B-872B-CFA87648DD49}" type="presParOf" srcId="{FB538874-369E-4C1E-960F-EA323AA1A391}" destId="{CABAFE64-40AD-49E1-AEF0-96B0A337F25E}" srcOrd="2" destOrd="0" presId="urn:microsoft.com/office/officeart/2008/layout/CaptionedPictures"/>
    <dgm:cxn modelId="{BFF6C34F-303F-4984-8D7E-D031C2F7B11D}" type="presParOf" srcId="{CABAFE64-40AD-49E1-AEF0-96B0A337F25E}" destId="{46D64017-3358-4310-88A4-D0783D23E2BD}" srcOrd="0" destOrd="0" presId="urn:microsoft.com/office/officeart/2008/layout/CaptionedPictures"/>
    <dgm:cxn modelId="{ECA31AF8-9A01-4B4F-B9EE-D1CBAFBCC223}" type="presParOf" srcId="{CABAFE64-40AD-49E1-AEF0-96B0A337F25E}" destId="{6368BC09-98D7-4530-A556-A77E75933C32}" srcOrd="1" destOrd="0" presId="urn:microsoft.com/office/officeart/2008/layout/CaptionedPictures"/>
    <dgm:cxn modelId="{74108871-8A17-4607-BE5B-B0F85665953C}" type="presParOf" srcId="{CABAFE64-40AD-49E1-AEF0-96B0A337F25E}" destId="{68769B08-F192-4DFA-9F07-2C1231E12081}" srcOrd="2" destOrd="0" presId="urn:microsoft.com/office/officeart/2008/layout/CaptionedPictures"/>
    <dgm:cxn modelId="{6C9E3159-806F-46F6-88AB-D4376A4FCD01}" type="presParOf" srcId="{68769B08-F192-4DFA-9F07-2C1231E12081}" destId="{2098D0AE-F738-4F38-AEB4-30DF32B2E04B}" srcOrd="0" destOrd="0" presId="urn:microsoft.com/office/officeart/2008/layout/CaptionedPictures"/>
    <dgm:cxn modelId="{46810B95-D7C2-4C78-97A0-DA86859F9CC7}" type="presParOf" srcId="{68769B08-F192-4DFA-9F07-2C1231E12081}" destId="{14A15D80-C853-452F-8507-F644A46331EB}" srcOrd="1" destOrd="0" presId="urn:microsoft.com/office/officeart/2008/layout/CaptionedPictures"/>
    <dgm:cxn modelId="{FE654576-879D-4496-9811-7232612CF559}" type="presParOf" srcId="{FB538874-369E-4C1E-960F-EA323AA1A391}" destId="{A5DD4CB7-F5B9-4D4E-B320-4BB24286CA61}" srcOrd="3" destOrd="0" presId="urn:microsoft.com/office/officeart/2008/layout/CaptionedPictures"/>
    <dgm:cxn modelId="{33EE9CEB-DB29-4D88-B81A-F0C130DBDC3D}" type="presParOf" srcId="{FB538874-369E-4C1E-960F-EA323AA1A391}" destId="{56732B3C-D05A-4994-82FD-609B62A99738}" srcOrd="4" destOrd="0" presId="urn:microsoft.com/office/officeart/2008/layout/CaptionedPictures"/>
    <dgm:cxn modelId="{26E9F41B-2C14-4918-9ECE-43BF0D623789}" type="presParOf" srcId="{56732B3C-D05A-4994-82FD-609B62A99738}" destId="{B3550A47-589B-4159-A33F-42296B1E9A53}" srcOrd="0" destOrd="0" presId="urn:microsoft.com/office/officeart/2008/layout/CaptionedPictures"/>
    <dgm:cxn modelId="{D4B503CD-A599-4A9C-8CF7-BE75B6D1BB61}" type="presParOf" srcId="{56732B3C-D05A-4994-82FD-609B62A99738}" destId="{C78D1477-357C-462B-AF57-826A23769BBF}" srcOrd="1" destOrd="0" presId="urn:microsoft.com/office/officeart/2008/layout/CaptionedPictures"/>
    <dgm:cxn modelId="{46F2176F-E98D-40A5-B14F-1EC7BA852FFE}" type="presParOf" srcId="{56732B3C-D05A-4994-82FD-609B62A99738}" destId="{433A0A54-7179-48DA-B5B1-EB0173055ED1}" srcOrd="2" destOrd="0" presId="urn:microsoft.com/office/officeart/2008/layout/CaptionedPictures"/>
    <dgm:cxn modelId="{60E60D24-90D1-402B-8C7E-57B1F62974F4}" type="presParOf" srcId="{433A0A54-7179-48DA-B5B1-EB0173055ED1}" destId="{36683E25-8ECB-4D59-938E-EA55EF25F86A}" srcOrd="0" destOrd="0" presId="urn:microsoft.com/office/officeart/2008/layout/CaptionedPictures"/>
    <dgm:cxn modelId="{CD421149-B666-4E70-A8E7-F6FCC6910F9A}" type="presParOf" srcId="{433A0A54-7179-48DA-B5B1-EB0173055ED1}" destId="{8CB9B5EE-44E4-4D28-AC2B-293DF166C7EE}" srcOrd="1" destOrd="0" presId="urn:microsoft.com/office/officeart/2008/layout/CaptionedPictures"/>
    <dgm:cxn modelId="{DAAFF4D5-1B55-4154-A596-A2FF367AF858}" type="presParOf" srcId="{FB538874-369E-4C1E-960F-EA323AA1A391}" destId="{4CA31C90-3D07-4389-AFBE-D0D43D27942F}" srcOrd="5" destOrd="0" presId="urn:microsoft.com/office/officeart/2008/layout/CaptionedPictures"/>
    <dgm:cxn modelId="{B86B5522-1914-4247-999A-B8080E8EC311}" type="presParOf" srcId="{FB538874-369E-4C1E-960F-EA323AA1A391}" destId="{E2A818C1-8892-4F51-8DE0-7C3B93B12FEE}" srcOrd="6" destOrd="0" presId="urn:microsoft.com/office/officeart/2008/layout/CaptionedPictures"/>
    <dgm:cxn modelId="{94698B6B-7BE9-4D36-A58A-BA123D4C7FCB}" type="presParOf" srcId="{E2A818C1-8892-4F51-8DE0-7C3B93B12FEE}" destId="{36FB5232-4644-45CD-93CE-E9F5EB5962D8}" srcOrd="0" destOrd="0" presId="urn:microsoft.com/office/officeart/2008/layout/CaptionedPictures"/>
    <dgm:cxn modelId="{284CB207-D5C7-4A93-9978-16A026228D5A}" type="presParOf" srcId="{E2A818C1-8892-4F51-8DE0-7C3B93B12FEE}" destId="{C5575389-D0AD-4702-B279-EB910A8229BD}" srcOrd="1" destOrd="0" presId="urn:microsoft.com/office/officeart/2008/layout/CaptionedPictures"/>
    <dgm:cxn modelId="{E6ADE4CD-106A-4E40-AA41-47BA75161728}" type="presParOf" srcId="{E2A818C1-8892-4F51-8DE0-7C3B93B12FEE}" destId="{F65574FB-CDFE-4962-A510-13A95936739E}" srcOrd="2" destOrd="0" presId="urn:microsoft.com/office/officeart/2008/layout/CaptionedPictures"/>
    <dgm:cxn modelId="{7915E6F3-36F0-43BD-84C0-E54CF72CF848}" type="presParOf" srcId="{F65574FB-CDFE-4962-A510-13A95936739E}" destId="{ACDCF51A-1EF8-411D-A63B-03D09959C58E}" srcOrd="0" destOrd="0" presId="urn:microsoft.com/office/officeart/2008/layout/CaptionedPictures"/>
    <dgm:cxn modelId="{755917FA-99F8-45B9-B213-E531906483AD}" type="presParOf" srcId="{F65574FB-CDFE-4962-A510-13A95936739E}" destId="{9AA67028-0C3F-4ACB-83C3-351C7A2D1C0A}" srcOrd="1" destOrd="0" presId="urn:microsoft.com/office/officeart/2008/layout/CaptionedPictures"/>
    <dgm:cxn modelId="{E963CDDE-02F8-4588-843B-F0D938DDF657}" type="presParOf" srcId="{FB538874-369E-4C1E-960F-EA323AA1A391}" destId="{E027FE7D-0135-4EEF-B96F-6A9F226504DB}" srcOrd="7" destOrd="0" presId="urn:microsoft.com/office/officeart/2008/layout/CaptionedPictures"/>
    <dgm:cxn modelId="{C51DEF1F-CA7C-48E3-B439-07677973FA11}" type="presParOf" srcId="{FB538874-369E-4C1E-960F-EA323AA1A391}" destId="{77135C00-9B34-470C-9CCC-DD754F742FC6}" srcOrd="8" destOrd="0" presId="urn:microsoft.com/office/officeart/2008/layout/CaptionedPictures"/>
    <dgm:cxn modelId="{75A03094-2E27-4E88-B68B-F0CD72BB27CA}" type="presParOf" srcId="{77135C00-9B34-470C-9CCC-DD754F742FC6}" destId="{BFB37B10-48B2-4ED5-9299-55E5B6DED00B}" srcOrd="0" destOrd="0" presId="urn:microsoft.com/office/officeart/2008/layout/CaptionedPictures"/>
    <dgm:cxn modelId="{947F2FE8-9D26-41F4-BCB0-63468632812A}" type="presParOf" srcId="{77135C00-9B34-470C-9CCC-DD754F742FC6}" destId="{3156E1CF-91EC-4C6B-8842-849A8E68DF69}" srcOrd="1" destOrd="0" presId="urn:microsoft.com/office/officeart/2008/layout/CaptionedPictures"/>
    <dgm:cxn modelId="{63D78054-9F6C-4CB4-B877-432D670C52B9}" type="presParOf" srcId="{77135C00-9B34-470C-9CCC-DD754F742FC6}" destId="{F8648F1D-1EBF-47DF-B1A5-9CD0121027A4}" srcOrd="2" destOrd="0" presId="urn:microsoft.com/office/officeart/2008/layout/CaptionedPictures"/>
    <dgm:cxn modelId="{8F3F484D-2798-458B-AF08-593F91B1A376}" type="presParOf" srcId="{F8648F1D-1EBF-47DF-B1A5-9CD0121027A4}" destId="{1B04CB17-B28F-46B1-BEEA-6754984F5768}" srcOrd="0" destOrd="0" presId="urn:microsoft.com/office/officeart/2008/layout/CaptionedPictures"/>
    <dgm:cxn modelId="{9C5DA8BF-DDB5-4705-9774-726BEB4947EE}" type="presParOf" srcId="{F8648F1D-1EBF-47DF-B1A5-9CD0121027A4}" destId="{0EE0A6AD-04A0-4232-8623-0DCAB4BCABFA}" srcOrd="1" destOrd="0" presId="urn:microsoft.com/office/officeart/2008/layout/CaptionedPictures"/>
    <dgm:cxn modelId="{E60B3A4E-E728-4646-B4CE-BA4CAF343142}" type="presParOf" srcId="{FB538874-369E-4C1E-960F-EA323AA1A391}" destId="{9F52D3FB-2772-4677-9DF4-0A3ECD5F8B1A}" srcOrd="9" destOrd="0" presId="urn:microsoft.com/office/officeart/2008/layout/CaptionedPictures"/>
    <dgm:cxn modelId="{AA2E78C1-832A-4319-8E2A-195E1EA7A833}" type="presParOf" srcId="{FB538874-369E-4C1E-960F-EA323AA1A391}" destId="{552A2AD8-AC26-4FFC-BCA8-A21945B56BE9}" srcOrd="10" destOrd="0" presId="urn:microsoft.com/office/officeart/2008/layout/CaptionedPictures"/>
    <dgm:cxn modelId="{32320CF5-2582-4AF8-A18F-B853DEDE8B46}" type="presParOf" srcId="{552A2AD8-AC26-4FFC-BCA8-A21945B56BE9}" destId="{EDC4B605-64AD-4503-907F-5A6FC30A64E1}" srcOrd="0" destOrd="0" presId="urn:microsoft.com/office/officeart/2008/layout/CaptionedPictures"/>
    <dgm:cxn modelId="{3CC0A61F-BB11-4D5F-BD64-A01DE72614CE}" type="presParOf" srcId="{552A2AD8-AC26-4FFC-BCA8-A21945B56BE9}" destId="{FA35569E-4B65-436F-B15E-EF4154B49E2C}" srcOrd="1" destOrd="0" presId="urn:microsoft.com/office/officeart/2008/layout/CaptionedPictures"/>
    <dgm:cxn modelId="{3B3CB57C-97EE-495C-9FE8-3C7DACA5EA52}" type="presParOf" srcId="{552A2AD8-AC26-4FFC-BCA8-A21945B56BE9}" destId="{E1CF1E61-3CDA-4CD8-87C4-69ACCC719205}" srcOrd="2" destOrd="0" presId="urn:microsoft.com/office/officeart/2008/layout/CaptionedPictures"/>
    <dgm:cxn modelId="{D7371182-177C-49B8-A9BB-958E446319BF}" type="presParOf" srcId="{E1CF1E61-3CDA-4CD8-87C4-69ACCC719205}" destId="{69C989B6-750F-4854-88C7-2BD8E3DC6485}" srcOrd="0" destOrd="0" presId="urn:microsoft.com/office/officeart/2008/layout/CaptionedPictures"/>
    <dgm:cxn modelId="{6A1F2339-F2B4-4EEC-B64C-A6BE3042494C}" type="presParOf" srcId="{E1CF1E61-3CDA-4CD8-87C4-69ACCC719205}" destId="{0521B7EF-B328-477B-8259-32DB6DAEA0A9}" srcOrd="1" destOrd="0" presId="urn:microsoft.com/office/officeart/2008/layout/CaptionedPictures"/>
    <dgm:cxn modelId="{4BEBECD2-7874-486E-A5C0-2B5009172BF2}" type="presParOf" srcId="{FB538874-369E-4C1E-960F-EA323AA1A391}" destId="{FD203245-3B5A-44E8-81D5-4959D44C0D8A}" srcOrd="11" destOrd="0" presId="urn:microsoft.com/office/officeart/2008/layout/CaptionedPictures"/>
    <dgm:cxn modelId="{00A4EFE3-1B32-421A-B619-292C2BB3D8D7}" type="presParOf" srcId="{FB538874-369E-4C1E-960F-EA323AA1A391}" destId="{DAA6C2C4-22AB-4726-81F1-D02C0740A17B}" srcOrd="12" destOrd="0" presId="urn:microsoft.com/office/officeart/2008/layout/CaptionedPictures"/>
    <dgm:cxn modelId="{AAD942F9-20DD-431D-B019-F07572D42D17}" type="presParOf" srcId="{DAA6C2C4-22AB-4726-81F1-D02C0740A17B}" destId="{C288FC1A-B284-4F82-A7C1-95E62116C94B}" srcOrd="0" destOrd="0" presId="urn:microsoft.com/office/officeart/2008/layout/CaptionedPictures"/>
    <dgm:cxn modelId="{E844C14A-10E1-40C5-BE41-62E832C12E79}" type="presParOf" srcId="{DAA6C2C4-22AB-4726-81F1-D02C0740A17B}" destId="{CDAD7F34-6737-4489-990D-ECBEF35F993A}" srcOrd="1" destOrd="0" presId="urn:microsoft.com/office/officeart/2008/layout/CaptionedPictures"/>
    <dgm:cxn modelId="{757D7CDA-A2D9-47D6-85EA-893560338666}" type="presParOf" srcId="{DAA6C2C4-22AB-4726-81F1-D02C0740A17B}" destId="{3CE139A4-069D-47BA-A77E-CE58535182A9}" srcOrd="2" destOrd="0" presId="urn:microsoft.com/office/officeart/2008/layout/CaptionedPictures"/>
    <dgm:cxn modelId="{3CC9D596-432B-44A5-A00C-5B3AEBE70BC7}" type="presParOf" srcId="{3CE139A4-069D-47BA-A77E-CE58535182A9}" destId="{00D4EECA-7241-4889-AFDB-C6237D142FFF}" srcOrd="0" destOrd="0" presId="urn:microsoft.com/office/officeart/2008/layout/CaptionedPictures"/>
    <dgm:cxn modelId="{1C1D6711-CC5C-4CA0-82FC-0973C4598676}" type="presParOf" srcId="{3CE139A4-069D-47BA-A77E-CE58535182A9}" destId="{FE65C67B-6BD0-478C-8B07-E2F05B5F4F00}" srcOrd="1" destOrd="0" presId="urn:microsoft.com/office/officeart/2008/layout/CaptionedPicture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45A1711-AFB6-48C6-869B-3BC1772CD631}" type="doc">
      <dgm:prSet loTypeId="urn:microsoft.com/office/officeart/2008/layout/AlternatingPictureBlocks" loCatId="list" qsTypeId="urn:microsoft.com/office/officeart/2005/8/quickstyle/simple1" qsCatId="simple" csTypeId="urn:microsoft.com/office/officeart/2005/8/colors/accent4_2" csCatId="accent4" phldr="1"/>
      <dgm:spPr/>
      <dgm:t>
        <a:bodyPr/>
        <a:lstStyle/>
        <a:p>
          <a:endParaRPr lang="en-US"/>
        </a:p>
      </dgm:t>
    </dgm:pt>
    <dgm:pt modelId="{97CA62D3-C00E-4275-A1E5-52D9B1866AD1}">
      <dgm:prSet custT="1"/>
      <dgm:spPr/>
      <dgm:t>
        <a:bodyPr/>
        <a:lstStyle/>
        <a:p>
          <a:r>
            <a:rPr lang="en-US" sz="1800"/>
            <a:t>Data collection and analysis</a:t>
          </a:r>
        </a:p>
      </dgm:t>
    </dgm:pt>
    <dgm:pt modelId="{0DDBE128-CBAC-482B-B6A1-4624210C5380}" type="parTrans" cxnId="{41CCD320-F98B-4B73-B271-2825EC4DC97D}">
      <dgm:prSet/>
      <dgm:spPr/>
      <dgm:t>
        <a:bodyPr/>
        <a:lstStyle/>
        <a:p>
          <a:endParaRPr lang="en-US" sz="3200"/>
        </a:p>
      </dgm:t>
    </dgm:pt>
    <dgm:pt modelId="{08F70060-B97F-49BA-9BE5-B3315A26F6D9}" type="sibTrans" cxnId="{41CCD320-F98B-4B73-B271-2825EC4DC97D}">
      <dgm:prSet/>
      <dgm:spPr/>
      <dgm:t>
        <a:bodyPr/>
        <a:lstStyle/>
        <a:p>
          <a:endParaRPr lang="en-US" sz="2400"/>
        </a:p>
      </dgm:t>
    </dgm:pt>
    <dgm:pt modelId="{7A74E8A8-F8CA-46CD-A049-A310052C1587}">
      <dgm:prSet custT="1"/>
      <dgm:spPr/>
      <dgm:t>
        <a:bodyPr/>
        <a:lstStyle/>
        <a:p>
          <a:r>
            <a:rPr lang="en-US" sz="1600"/>
            <a:t>Population data analysis</a:t>
          </a:r>
        </a:p>
      </dgm:t>
    </dgm:pt>
    <dgm:pt modelId="{36F49408-788B-4E6D-9B62-B736AC90CCCF}" type="parTrans" cxnId="{4D1E08A4-73D9-42F9-968C-0B494EB31FFB}">
      <dgm:prSet/>
      <dgm:spPr/>
      <dgm:t>
        <a:bodyPr/>
        <a:lstStyle/>
        <a:p>
          <a:endParaRPr lang="en-US" sz="3200"/>
        </a:p>
      </dgm:t>
    </dgm:pt>
    <dgm:pt modelId="{FE36B358-C788-49E9-AD2C-3A8FFE546032}" type="sibTrans" cxnId="{4D1E08A4-73D9-42F9-968C-0B494EB31FFB}">
      <dgm:prSet/>
      <dgm:spPr/>
      <dgm:t>
        <a:bodyPr/>
        <a:lstStyle/>
        <a:p>
          <a:endParaRPr lang="en-US" sz="2400"/>
        </a:p>
      </dgm:t>
    </dgm:pt>
    <dgm:pt modelId="{3488385D-41D1-4600-BB9B-C42D855E430E}">
      <dgm:prSet custT="1"/>
      <dgm:spPr/>
      <dgm:t>
        <a:bodyPr/>
        <a:lstStyle/>
        <a:p>
          <a:r>
            <a:rPr lang="en-US" sz="1800"/>
            <a:t>Level framework development</a:t>
          </a:r>
        </a:p>
      </dgm:t>
    </dgm:pt>
    <dgm:pt modelId="{1390EFA5-3FBA-4E17-8DE4-812586A3F8CA}" type="parTrans" cxnId="{5BBD348D-0AA3-4435-AA66-5599D9A8C59E}">
      <dgm:prSet/>
      <dgm:spPr/>
      <dgm:t>
        <a:bodyPr/>
        <a:lstStyle/>
        <a:p>
          <a:endParaRPr lang="en-US" sz="3200"/>
        </a:p>
      </dgm:t>
    </dgm:pt>
    <dgm:pt modelId="{A9DB4F3A-29FF-432A-A04D-4AEA47BC393D}" type="sibTrans" cxnId="{5BBD348D-0AA3-4435-AA66-5599D9A8C59E}">
      <dgm:prSet/>
      <dgm:spPr/>
      <dgm:t>
        <a:bodyPr/>
        <a:lstStyle/>
        <a:p>
          <a:endParaRPr lang="en-US" sz="2400"/>
        </a:p>
      </dgm:t>
    </dgm:pt>
    <dgm:pt modelId="{D8C1CC12-41EB-48F9-BC9A-C4779A2F9C11}">
      <dgm:prSet custT="1"/>
      <dgm:spPr/>
      <dgm:t>
        <a:bodyPr/>
        <a:lstStyle/>
        <a:p>
          <a:r>
            <a:rPr lang="en-US" sz="1600"/>
            <a:t>Preliminary level framework determination</a:t>
          </a:r>
        </a:p>
      </dgm:t>
    </dgm:pt>
    <dgm:pt modelId="{B58EF7A5-4A60-4728-9448-553C6A349034}" type="parTrans" cxnId="{A02D8D8D-C013-4628-9C36-A04F8B7CC50F}">
      <dgm:prSet/>
      <dgm:spPr/>
      <dgm:t>
        <a:bodyPr/>
        <a:lstStyle/>
        <a:p>
          <a:endParaRPr lang="en-US" sz="3200"/>
        </a:p>
      </dgm:t>
    </dgm:pt>
    <dgm:pt modelId="{C0D4E48E-1DA3-4516-8D89-4212472D9BEA}" type="sibTrans" cxnId="{A02D8D8D-C013-4628-9C36-A04F8B7CC50F}">
      <dgm:prSet/>
      <dgm:spPr/>
      <dgm:t>
        <a:bodyPr/>
        <a:lstStyle/>
        <a:p>
          <a:endParaRPr lang="en-US" sz="2400"/>
        </a:p>
      </dgm:t>
    </dgm:pt>
    <dgm:pt modelId="{998A1269-78B6-4D01-830D-D35D013700CB}">
      <dgm:prSet custT="1"/>
      <dgm:spPr/>
      <dgm:t>
        <a:bodyPr/>
        <a:lstStyle/>
        <a:p>
          <a:r>
            <a:rPr lang="en-US" sz="1800"/>
            <a:t>Support budgets development</a:t>
          </a:r>
        </a:p>
      </dgm:t>
    </dgm:pt>
    <dgm:pt modelId="{FD802922-BBFC-4993-AC2F-EB34E4AE5104}" type="parTrans" cxnId="{58D8DDD4-21EF-4F55-B37F-F10C2ECCE841}">
      <dgm:prSet/>
      <dgm:spPr/>
      <dgm:t>
        <a:bodyPr/>
        <a:lstStyle/>
        <a:p>
          <a:endParaRPr lang="en-US" sz="3200"/>
        </a:p>
      </dgm:t>
    </dgm:pt>
    <dgm:pt modelId="{1442E8DC-71CA-46A1-816C-4DFFF6D2E776}" type="sibTrans" cxnId="{58D8DDD4-21EF-4F55-B37F-F10C2ECCE841}">
      <dgm:prSet/>
      <dgm:spPr/>
      <dgm:t>
        <a:bodyPr/>
        <a:lstStyle/>
        <a:p>
          <a:endParaRPr lang="en-US" sz="2400"/>
        </a:p>
      </dgm:t>
    </dgm:pt>
    <dgm:pt modelId="{77D9D38A-1D48-4F94-A92B-D0DE0589E50A}">
      <dgm:prSet custT="1"/>
      <dgm:spPr/>
      <dgm:t>
        <a:bodyPr/>
        <a:lstStyle/>
        <a:p>
          <a:r>
            <a:rPr lang="en-US" sz="1600"/>
            <a:t>Preliminary budgets determination</a:t>
          </a:r>
        </a:p>
      </dgm:t>
    </dgm:pt>
    <dgm:pt modelId="{F89D75D3-116C-488B-887F-ACDAC4679993}" type="parTrans" cxnId="{5EC81300-B38F-456A-93B9-F2DA685CB6E3}">
      <dgm:prSet/>
      <dgm:spPr/>
      <dgm:t>
        <a:bodyPr/>
        <a:lstStyle/>
        <a:p>
          <a:endParaRPr lang="en-US" sz="3200"/>
        </a:p>
      </dgm:t>
    </dgm:pt>
    <dgm:pt modelId="{C1DD16E2-38E3-4D7D-86B2-0BDFD2C385D6}" type="sibTrans" cxnId="{5EC81300-B38F-456A-93B9-F2DA685CB6E3}">
      <dgm:prSet/>
      <dgm:spPr/>
      <dgm:t>
        <a:bodyPr/>
        <a:lstStyle/>
        <a:p>
          <a:endParaRPr lang="en-US" sz="2400"/>
        </a:p>
      </dgm:t>
    </dgm:pt>
    <dgm:pt modelId="{78C1B241-16B7-4314-9E0B-F5567D6A4ADD}">
      <dgm:prSet custT="1"/>
      <dgm:spPr/>
      <dgm:t>
        <a:bodyPr/>
        <a:lstStyle/>
        <a:p>
          <a:r>
            <a:rPr lang="en-US" sz="1800"/>
            <a:t>Record review</a:t>
          </a:r>
        </a:p>
        <a:p>
          <a:r>
            <a:rPr lang="en-US" sz="1800"/>
            <a:t>In November 2026</a:t>
          </a:r>
        </a:p>
      </dgm:t>
    </dgm:pt>
    <dgm:pt modelId="{DA67F952-C921-44B7-BBF4-0C6C73FF419D}" type="parTrans" cxnId="{B7CDE8BD-5F1B-4227-A3CE-C7B816E47E49}">
      <dgm:prSet/>
      <dgm:spPr/>
      <dgm:t>
        <a:bodyPr/>
        <a:lstStyle/>
        <a:p>
          <a:endParaRPr lang="en-US" sz="3200"/>
        </a:p>
      </dgm:t>
    </dgm:pt>
    <dgm:pt modelId="{C7FA08BD-693D-41C0-AD20-B0833BEF0925}" type="sibTrans" cxnId="{B7CDE8BD-5F1B-4227-A3CE-C7B816E47E49}">
      <dgm:prSet/>
      <dgm:spPr/>
      <dgm:t>
        <a:bodyPr/>
        <a:lstStyle/>
        <a:p>
          <a:endParaRPr lang="en-US" sz="2400"/>
        </a:p>
      </dgm:t>
    </dgm:pt>
    <dgm:pt modelId="{737A3617-D579-4537-823D-54E998AA4AF2}">
      <dgm:prSet custT="1"/>
      <dgm:spPr/>
      <dgm:t>
        <a:bodyPr/>
        <a:lstStyle/>
        <a:p>
          <a:r>
            <a:rPr lang="en-US" sz="1600"/>
            <a:t>Verification process development</a:t>
          </a:r>
        </a:p>
      </dgm:t>
    </dgm:pt>
    <dgm:pt modelId="{878EBBA3-EC80-45BD-8430-CF0938D828F5}" type="parTrans" cxnId="{BB6FB95B-46D4-4516-A789-6069CCF22EE3}">
      <dgm:prSet/>
      <dgm:spPr/>
      <dgm:t>
        <a:bodyPr/>
        <a:lstStyle/>
        <a:p>
          <a:endParaRPr lang="en-US" sz="3200"/>
        </a:p>
      </dgm:t>
    </dgm:pt>
    <dgm:pt modelId="{C9B84FA8-8C31-41B3-9D46-484CD2DF5E81}" type="sibTrans" cxnId="{BB6FB95B-46D4-4516-A789-6069CCF22EE3}">
      <dgm:prSet/>
      <dgm:spPr/>
      <dgm:t>
        <a:bodyPr/>
        <a:lstStyle/>
        <a:p>
          <a:endParaRPr lang="en-US" sz="2400"/>
        </a:p>
      </dgm:t>
    </dgm:pt>
    <dgm:pt modelId="{CFA17810-51B1-4E7B-8E19-FD09FED6047C}">
      <dgm:prSet custT="1"/>
      <dgm:spPr/>
      <dgm:t>
        <a:bodyPr/>
        <a:lstStyle/>
        <a:p>
          <a:r>
            <a:rPr lang="en-US" sz="1600"/>
            <a:t>Support needs data analysis</a:t>
          </a:r>
        </a:p>
      </dgm:t>
    </dgm:pt>
    <dgm:pt modelId="{9DA61105-4903-4AEB-99B3-1E7A74E224BA}" type="parTrans" cxnId="{9A01F6C7-9FB1-4790-A66F-D231686C18AC}">
      <dgm:prSet/>
      <dgm:spPr/>
      <dgm:t>
        <a:bodyPr/>
        <a:lstStyle/>
        <a:p>
          <a:endParaRPr lang="en-US"/>
        </a:p>
      </dgm:t>
    </dgm:pt>
    <dgm:pt modelId="{6B573B53-6B93-4433-B66F-BEF4A5979EC9}" type="sibTrans" cxnId="{9A01F6C7-9FB1-4790-A66F-D231686C18AC}">
      <dgm:prSet/>
      <dgm:spPr/>
      <dgm:t>
        <a:bodyPr/>
        <a:lstStyle/>
        <a:p>
          <a:endParaRPr lang="en-US"/>
        </a:p>
      </dgm:t>
    </dgm:pt>
    <dgm:pt modelId="{65845E32-E64E-493C-96BF-66E356470B08}">
      <dgm:prSet custT="1"/>
      <dgm:spPr/>
      <dgm:t>
        <a:bodyPr/>
        <a:lstStyle/>
        <a:p>
          <a:r>
            <a:rPr lang="en-US" sz="1600"/>
            <a:t>Service use and spend data analysis</a:t>
          </a:r>
        </a:p>
      </dgm:t>
    </dgm:pt>
    <dgm:pt modelId="{099BFDF0-BA67-48CB-826F-7C26F3FD08F0}" type="parTrans" cxnId="{3417C1D9-442A-4DB3-8288-6E9DF1B0C8AC}">
      <dgm:prSet/>
      <dgm:spPr/>
      <dgm:t>
        <a:bodyPr/>
        <a:lstStyle/>
        <a:p>
          <a:endParaRPr lang="en-US"/>
        </a:p>
      </dgm:t>
    </dgm:pt>
    <dgm:pt modelId="{C43EAFFD-05B7-4580-9266-770A39629E67}" type="sibTrans" cxnId="{3417C1D9-442A-4DB3-8288-6E9DF1B0C8AC}">
      <dgm:prSet/>
      <dgm:spPr/>
      <dgm:t>
        <a:bodyPr/>
        <a:lstStyle/>
        <a:p>
          <a:endParaRPr lang="en-US"/>
        </a:p>
      </dgm:t>
    </dgm:pt>
    <dgm:pt modelId="{F0B1D2D8-B48C-49EB-923E-00215D476AC5}">
      <dgm:prSet custT="1"/>
      <dgm:spPr/>
      <dgm:t>
        <a:bodyPr/>
        <a:lstStyle/>
        <a:p>
          <a:r>
            <a:rPr lang="en-US" sz="1600"/>
            <a:t>SIS-A data collection</a:t>
          </a:r>
        </a:p>
      </dgm:t>
    </dgm:pt>
    <dgm:pt modelId="{C56FADFF-0FAD-427B-B333-BFEDBD18553C}" type="parTrans" cxnId="{5DD96436-0066-44C7-8899-3F49DFA2D43D}">
      <dgm:prSet/>
      <dgm:spPr/>
      <dgm:t>
        <a:bodyPr/>
        <a:lstStyle/>
        <a:p>
          <a:endParaRPr lang="en-US"/>
        </a:p>
      </dgm:t>
    </dgm:pt>
    <dgm:pt modelId="{927E1C74-C066-4789-ADD6-47DD295AE69C}" type="sibTrans" cxnId="{5DD96436-0066-44C7-8899-3F49DFA2D43D}">
      <dgm:prSet/>
      <dgm:spPr/>
      <dgm:t>
        <a:bodyPr/>
        <a:lstStyle/>
        <a:p>
          <a:endParaRPr lang="en-US"/>
        </a:p>
      </dgm:t>
    </dgm:pt>
    <dgm:pt modelId="{1209FE99-23F5-439F-97B0-DB29954632A4}">
      <dgm:prSet custT="1"/>
      <dgm:spPr/>
      <dgm:t>
        <a:bodyPr/>
        <a:lstStyle/>
        <a:p>
          <a:r>
            <a:rPr lang="en-US" sz="1600"/>
            <a:t>Through March 2026</a:t>
          </a:r>
        </a:p>
      </dgm:t>
    </dgm:pt>
    <dgm:pt modelId="{269539EC-F983-4D7F-98DE-23DE9732C34B}" type="parTrans" cxnId="{107AAFD6-CEED-434A-9FA7-443C147CE80B}">
      <dgm:prSet/>
      <dgm:spPr/>
      <dgm:t>
        <a:bodyPr/>
        <a:lstStyle/>
        <a:p>
          <a:endParaRPr lang="en-US"/>
        </a:p>
      </dgm:t>
    </dgm:pt>
    <dgm:pt modelId="{F5386315-3813-4ED0-9491-9E233E807079}" type="sibTrans" cxnId="{107AAFD6-CEED-434A-9FA7-443C147CE80B}">
      <dgm:prSet/>
      <dgm:spPr/>
      <dgm:t>
        <a:bodyPr/>
        <a:lstStyle/>
        <a:p>
          <a:endParaRPr lang="en-US"/>
        </a:p>
      </dgm:t>
    </dgm:pt>
    <dgm:pt modelId="{52D8507D-696B-4C70-9973-64E842E71EA4}">
      <dgm:prSet custT="1"/>
      <dgm:spPr/>
      <dgm:t>
        <a:bodyPr/>
        <a:lstStyle/>
        <a:p>
          <a:r>
            <a:rPr lang="en-US" sz="1600"/>
            <a:t>Through June 2026</a:t>
          </a:r>
        </a:p>
      </dgm:t>
    </dgm:pt>
    <dgm:pt modelId="{9B23F798-4F82-47FA-894A-B935BE37F7C1}" type="parTrans" cxnId="{B094D5CB-64D2-4ED6-BBAF-AF1E5281D1E5}">
      <dgm:prSet/>
      <dgm:spPr/>
      <dgm:t>
        <a:bodyPr/>
        <a:lstStyle/>
        <a:p>
          <a:endParaRPr lang="en-US"/>
        </a:p>
      </dgm:t>
    </dgm:pt>
    <dgm:pt modelId="{61057F09-7415-4F16-9C34-AAF2885EF8DC}" type="sibTrans" cxnId="{B094D5CB-64D2-4ED6-BBAF-AF1E5281D1E5}">
      <dgm:prSet/>
      <dgm:spPr/>
      <dgm:t>
        <a:bodyPr/>
        <a:lstStyle/>
        <a:p>
          <a:endParaRPr lang="en-US"/>
        </a:p>
      </dgm:t>
    </dgm:pt>
    <dgm:pt modelId="{6B517DE5-9F32-416E-A4E1-5AFF80EDEB4E}">
      <dgm:prSet custT="1"/>
      <dgm:spPr/>
      <dgm:t>
        <a:bodyPr/>
        <a:lstStyle/>
        <a:p>
          <a:endParaRPr lang="en-US" sz="1600"/>
        </a:p>
      </dgm:t>
    </dgm:pt>
    <dgm:pt modelId="{F8CCBF33-A820-463E-8FA1-B824F09DFFBA}" type="parTrans" cxnId="{461CC439-0A53-423B-BC9A-09B41AD533A5}">
      <dgm:prSet/>
      <dgm:spPr/>
      <dgm:t>
        <a:bodyPr/>
        <a:lstStyle/>
        <a:p>
          <a:endParaRPr lang="en-US"/>
        </a:p>
      </dgm:t>
    </dgm:pt>
    <dgm:pt modelId="{C15C02D8-4951-43B3-8EA8-75BCD3B912E4}" type="sibTrans" cxnId="{461CC439-0A53-423B-BC9A-09B41AD533A5}">
      <dgm:prSet/>
      <dgm:spPr/>
      <dgm:t>
        <a:bodyPr/>
        <a:lstStyle/>
        <a:p>
          <a:endParaRPr lang="en-US"/>
        </a:p>
      </dgm:t>
    </dgm:pt>
    <dgm:pt modelId="{3DF61F1B-820B-40AB-9032-C59552813F91}">
      <dgm:prSet custT="1"/>
      <dgm:spPr/>
      <dgm:t>
        <a:bodyPr/>
        <a:lstStyle/>
        <a:p>
          <a:r>
            <a:rPr lang="en-US" sz="1600"/>
            <a:t>Through October 2026</a:t>
          </a:r>
        </a:p>
      </dgm:t>
    </dgm:pt>
    <dgm:pt modelId="{29F8E2DD-C097-455A-AE84-7B0C0BEC70E1}" type="parTrans" cxnId="{86209362-8DCD-4E0E-8142-A9A2FFA03965}">
      <dgm:prSet/>
      <dgm:spPr/>
      <dgm:t>
        <a:bodyPr/>
        <a:lstStyle/>
        <a:p>
          <a:endParaRPr lang="en-US"/>
        </a:p>
      </dgm:t>
    </dgm:pt>
    <dgm:pt modelId="{8039A352-D29E-4BCA-81DB-622D79340CE5}" type="sibTrans" cxnId="{86209362-8DCD-4E0E-8142-A9A2FFA03965}">
      <dgm:prSet/>
      <dgm:spPr/>
      <dgm:t>
        <a:bodyPr/>
        <a:lstStyle/>
        <a:p>
          <a:endParaRPr lang="en-US"/>
        </a:p>
      </dgm:t>
    </dgm:pt>
    <dgm:pt modelId="{9B091B30-2B6C-4A7A-AC59-56ED6F5EEDC5}" type="pres">
      <dgm:prSet presAssocID="{F45A1711-AFB6-48C6-869B-3BC1772CD631}" presName="linearFlow" presStyleCnt="0">
        <dgm:presLayoutVars>
          <dgm:dir/>
          <dgm:resizeHandles val="exact"/>
        </dgm:presLayoutVars>
      </dgm:prSet>
      <dgm:spPr/>
    </dgm:pt>
    <dgm:pt modelId="{B125FD7C-D925-4D3D-A9B1-870591FED0C6}" type="pres">
      <dgm:prSet presAssocID="{97CA62D3-C00E-4275-A1E5-52D9B1866AD1}" presName="comp" presStyleCnt="0"/>
      <dgm:spPr/>
    </dgm:pt>
    <dgm:pt modelId="{A6AE832C-37FA-41C7-BFB1-DF8C1202F3D9}" type="pres">
      <dgm:prSet presAssocID="{97CA62D3-C00E-4275-A1E5-52D9B1866AD1}" presName="rect2" presStyleLbl="node1" presStyleIdx="0" presStyleCnt="4" custScaleY="92660">
        <dgm:presLayoutVars>
          <dgm:bulletEnabled val="1"/>
        </dgm:presLayoutVars>
      </dgm:prSet>
      <dgm:spPr/>
    </dgm:pt>
    <dgm:pt modelId="{EB4AB298-C2C7-402E-A356-10BF8AAE7762}" type="pres">
      <dgm:prSet presAssocID="{97CA62D3-C00E-4275-A1E5-52D9B1866AD1}" presName="rect1" presStyleLbl="ln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l="-1000" r="-1000"/>
          </a:stretch>
        </a:blipFill>
      </dgm:spPr>
      <dgm:extLst>
        <a:ext uri="{E40237B7-FDA0-4F09-8148-C483321AD2D9}">
          <dgm14:cNvPr xmlns:dgm14="http://schemas.microsoft.com/office/drawing/2010/diagram" id="0" name="" descr="Badge 1 with solid fill"/>
        </a:ext>
      </dgm:extLst>
    </dgm:pt>
    <dgm:pt modelId="{CE94DEC6-F352-449D-81D7-6742E6857150}" type="pres">
      <dgm:prSet presAssocID="{08F70060-B97F-49BA-9BE5-B3315A26F6D9}" presName="sibTrans" presStyleCnt="0"/>
      <dgm:spPr/>
    </dgm:pt>
    <dgm:pt modelId="{DD84A162-4A79-4E4F-AA8A-052CE30DC132}" type="pres">
      <dgm:prSet presAssocID="{3488385D-41D1-4600-BB9B-C42D855E430E}" presName="comp" presStyleCnt="0"/>
      <dgm:spPr/>
    </dgm:pt>
    <dgm:pt modelId="{44329E5D-E0CD-4EDC-95A4-C8F37A749E17}" type="pres">
      <dgm:prSet presAssocID="{3488385D-41D1-4600-BB9B-C42D855E430E}" presName="rect2" presStyleLbl="node1" presStyleIdx="1" presStyleCnt="4" custScaleX="110460" custScaleY="119159">
        <dgm:presLayoutVars>
          <dgm:bulletEnabled val="1"/>
        </dgm:presLayoutVars>
      </dgm:prSet>
      <dgm:spPr/>
    </dgm:pt>
    <dgm:pt modelId="{1C09E193-1A06-47EF-8C07-1ED76166E3A8}" type="pres">
      <dgm:prSet presAssocID="{3488385D-41D1-4600-BB9B-C42D855E430E}" presName="rect1" presStyleLbl="lnNode1" presStyleIdx="1" presStyleCnt="4" custLinFactNeighborX="14983" custLinFactNeighborY="732"/>
      <dgm:spPr>
        <a:blipFill>
          <a:blip xmlns:r="http://schemas.openxmlformats.org/officeDocument/2006/relationships" r:embed="rId3">
            <a:extLst>
              <a:ext uri="{96DAC541-7B7A-43D3-8B79-37D633B846F1}">
                <asvg:svgBlip xmlns:asvg="http://schemas.microsoft.com/office/drawing/2016/SVG/main" r:embed="rId4"/>
              </a:ext>
            </a:extLst>
          </a:blip>
          <a:srcRect/>
          <a:stretch>
            <a:fillRect l="-1000" r="-1000"/>
          </a:stretch>
        </a:blipFill>
      </dgm:spPr>
      <dgm:extLst>
        <a:ext uri="{E40237B7-FDA0-4F09-8148-C483321AD2D9}">
          <dgm14:cNvPr xmlns:dgm14="http://schemas.microsoft.com/office/drawing/2010/diagram" id="0" name="" descr="Badge with solid fill"/>
        </a:ext>
      </dgm:extLst>
    </dgm:pt>
    <dgm:pt modelId="{19081CEF-D4A0-44FF-9010-5AF2C6D9F8A1}" type="pres">
      <dgm:prSet presAssocID="{A9DB4F3A-29FF-432A-A04D-4AEA47BC393D}" presName="sibTrans" presStyleCnt="0"/>
      <dgm:spPr/>
    </dgm:pt>
    <dgm:pt modelId="{9F67283E-228C-475C-9E20-90DA92CFF065}" type="pres">
      <dgm:prSet presAssocID="{998A1269-78B6-4D01-830D-D35D013700CB}" presName="comp" presStyleCnt="0"/>
      <dgm:spPr/>
    </dgm:pt>
    <dgm:pt modelId="{9D9E38F0-D43D-4455-94F5-9141E0DAA713}" type="pres">
      <dgm:prSet presAssocID="{998A1269-78B6-4D01-830D-D35D013700CB}" presName="rect2" presStyleLbl="node1" presStyleIdx="2" presStyleCnt="4" custScaleX="125174" custLinFactNeighborX="8024" custLinFactNeighborY="291">
        <dgm:presLayoutVars>
          <dgm:bulletEnabled val="1"/>
        </dgm:presLayoutVars>
      </dgm:prSet>
      <dgm:spPr/>
    </dgm:pt>
    <dgm:pt modelId="{317A9BCA-5207-45AF-8BD1-673285822499}" type="pres">
      <dgm:prSet presAssocID="{998A1269-78B6-4D01-830D-D35D013700CB}" presName="rect1" presStyleLbl="lnNode1" presStyleIdx="2" presStyleCnt="4" custLinFactNeighborX="294" custLinFactNeighborY="-291"/>
      <dgm:spPr>
        <a:blipFill>
          <a:blip xmlns:r="http://schemas.openxmlformats.org/officeDocument/2006/relationships" r:embed="rId5">
            <a:extLst>
              <a:ext uri="{96DAC541-7B7A-43D3-8B79-37D633B846F1}">
                <asvg:svgBlip xmlns:asvg="http://schemas.microsoft.com/office/drawing/2016/SVG/main" r:embed="rId6"/>
              </a:ext>
            </a:extLst>
          </a:blip>
          <a:srcRect/>
          <a:stretch>
            <a:fillRect l="-1000" r="-1000"/>
          </a:stretch>
        </a:blipFill>
      </dgm:spPr>
      <dgm:extLst>
        <a:ext uri="{E40237B7-FDA0-4F09-8148-C483321AD2D9}">
          <dgm14:cNvPr xmlns:dgm14="http://schemas.microsoft.com/office/drawing/2010/diagram" id="0" name="" descr="Badge 3 with solid fill"/>
        </a:ext>
      </dgm:extLst>
    </dgm:pt>
    <dgm:pt modelId="{F4071E2D-3E73-465B-9162-3D3E50E18E90}" type="pres">
      <dgm:prSet presAssocID="{1442E8DC-71CA-46A1-816C-4DFFF6D2E776}" presName="sibTrans" presStyleCnt="0"/>
      <dgm:spPr/>
    </dgm:pt>
    <dgm:pt modelId="{030935BD-EF5B-42BC-9101-18C3450D49B9}" type="pres">
      <dgm:prSet presAssocID="{78C1B241-16B7-4314-9E0B-F5567D6A4ADD}" presName="comp" presStyleCnt="0"/>
      <dgm:spPr/>
    </dgm:pt>
    <dgm:pt modelId="{488DDACA-C65D-47AC-8AB0-CF9690AC6B4B}" type="pres">
      <dgm:prSet presAssocID="{78C1B241-16B7-4314-9E0B-F5567D6A4ADD}" presName="rect2" presStyleLbl="node1" presStyleIdx="3" presStyleCnt="4">
        <dgm:presLayoutVars>
          <dgm:bulletEnabled val="1"/>
        </dgm:presLayoutVars>
      </dgm:prSet>
      <dgm:spPr/>
    </dgm:pt>
    <dgm:pt modelId="{67D766B7-92B9-4785-A044-915908FD493B}" type="pres">
      <dgm:prSet presAssocID="{78C1B241-16B7-4314-9E0B-F5567D6A4ADD}" presName="rect1" presStyleLbl="ln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l="-1000" r="-1000"/>
          </a:stretch>
        </a:blipFill>
      </dgm:spPr>
      <dgm:extLst>
        <a:ext uri="{E40237B7-FDA0-4F09-8148-C483321AD2D9}">
          <dgm14:cNvPr xmlns:dgm14="http://schemas.microsoft.com/office/drawing/2010/diagram" id="0" name="" descr="Badge 4 with solid fill"/>
        </a:ext>
      </dgm:extLst>
    </dgm:pt>
  </dgm:ptLst>
  <dgm:cxnLst>
    <dgm:cxn modelId="{5EC81300-B38F-456A-93B9-F2DA685CB6E3}" srcId="{998A1269-78B6-4D01-830D-D35D013700CB}" destId="{77D9D38A-1D48-4F94-A92B-D0DE0589E50A}" srcOrd="1" destOrd="0" parTransId="{F89D75D3-116C-488B-887F-ACDAC4679993}" sibTransId="{C1DD16E2-38E3-4D7D-86B2-0BDFD2C385D6}"/>
    <dgm:cxn modelId="{9A2E5306-C743-401C-A2B8-1239707FEF06}" type="presOf" srcId="{737A3617-D579-4537-823D-54E998AA4AF2}" destId="{44329E5D-E0CD-4EDC-95A4-C8F37A749E17}" srcOrd="0" destOrd="3" presId="urn:microsoft.com/office/officeart/2008/layout/AlternatingPictureBlocks"/>
    <dgm:cxn modelId="{ADE08610-7B11-4696-B871-5C745E3F9F19}" type="presOf" srcId="{7A74E8A8-F8CA-46CD-A049-A310052C1587}" destId="{A6AE832C-37FA-41C7-BFB1-DF8C1202F3D9}" srcOrd="0" destOrd="2" presId="urn:microsoft.com/office/officeart/2008/layout/AlternatingPictureBlocks"/>
    <dgm:cxn modelId="{41CCD320-F98B-4B73-B271-2825EC4DC97D}" srcId="{F45A1711-AFB6-48C6-869B-3BC1772CD631}" destId="{97CA62D3-C00E-4275-A1E5-52D9B1866AD1}" srcOrd="0" destOrd="0" parTransId="{0DDBE128-CBAC-482B-B6A1-4624210C5380}" sibTransId="{08F70060-B97F-49BA-9BE5-B3315A26F6D9}"/>
    <dgm:cxn modelId="{1CC39B25-6D51-4425-AA48-B08CEA564FA4}" type="presOf" srcId="{77D9D38A-1D48-4F94-A92B-D0DE0589E50A}" destId="{9D9E38F0-D43D-4455-94F5-9141E0DAA713}" srcOrd="0" destOrd="2" presId="urn:microsoft.com/office/officeart/2008/layout/AlternatingPictureBlocks"/>
    <dgm:cxn modelId="{5DD96436-0066-44C7-8899-3F49DFA2D43D}" srcId="{97CA62D3-C00E-4275-A1E5-52D9B1866AD1}" destId="{F0B1D2D8-B48C-49EB-923E-00215D476AC5}" srcOrd="0" destOrd="0" parTransId="{C56FADFF-0FAD-427B-B333-BFEDBD18553C}" sibTransId="{927E1C74-C066-4789-ADD6-47DD295AE69C}"/>
    <dgm:cxn modelId="{461CC439-0A53-423B-BC9A-09B41AD533A5}" srcId="{998A1269-78B6-4D01-830D-D35D013700CB}" destId="{6B517DE5-9F32-416E-A4E1-5AFF80EDEB4E}" srcOrd="2" destOrd="0" parTransId="{F8CCBF33-A820-463E-8FA1-B824F09DFFBA}" sibTransId="{C15C02D8-4951-43B3-8EA8-75BCD3B912E4}"/>
    <dgm:cxn modelId="{BB6FB95B-46D4-4516-A789-6069CCF22EE3}" srcId="{3488385D-41D1-4600-BB9B-C42D855E430E}" destId="{737A3617-D579-4537-823D-54E998AA4AF2}" srcOrd="2" destOrd="0" parTransId="{878EBBA3-EC80-45BD-8430-CF0938D828F5}" sibTransId="{C9B84FA8-8C31-41B3-9D46-484CD2DF5E81}"/>
    <dgm:cxn modelId="{86209362-8DCD-4E0E-8142-A9A2FFA03965}" srcId="{77D9D38A-1D48-4F94-A92B-D0DE0589E50A}" destId="{3DF61F1B-820B-40AB-9032-C59552813F91}" srcOrd="0" destOrd="0" parTransId="{29F8E2DD-C097-455A-AE84-7B0C0BEC70E1}" sibTransId="{8039A352-D29E-4BCA-81DB-622D79340CE5}"/>
    <dgm:cxn modelId="{76400B65-8158-40C6-B0FA-D123CB08D7DA}" type="presOf" srcId="{97CA62D3-C00E-4275-A1E5-52D9B1866AD1}" destId="{A6AE832C-37FA-41C7-BFB1-DF8C1202F3D9}" srcOrd="0" destOrd="0" presId="urn:microsoft.com/office/officeart/2008/layout/AlternatingPictureBlocks"/>
    <dgm:cxn modelId="{0D265D4B-D0DF-4E83-A330-84C4727AC160}" type="presOf" srcId="{F0B1D2D8-B48C-49EB-923E-00215D476AC5}" destId="{A6AE832C-37FA-41C7-BFB1-DF8C1202F3D9}" srcOrd="0" destOrd="1" presId="urn:microsoft.com/office/officeart/2008/layout/AlternatingPictureBlocks"/>
    <dgm:cxn modelId="{BC4FE257-09A1-4866-AA87-5B96E782EB41}" type="presOf" srcId="{D8C1CC12-41EB-48F9-BC9A-C4779A2F9C11}" destId="{44329E5D-E0CD-4EDC-95A4-C8F37A749E17}" srcOrd="0" destOrd="2" presId="urn:microsoft.com/office/officeart/2008/layout/AlternatingPictureBlocks"/>
    <dgm:cxn modelId="{4E04577D-5C76-46C9-A71C-CBA6DF807342}" type="presOf" srcId="{6B517DE5-9F32-416E-A4E1-5AFF80EDEB4E}" destId="{9D9E38F0-D43D-4455-94F5-9141E0DAA713}" srcOrd="0" destOrd="4" presId="urn:microsoft.com/office/officeart/2008/layout/AlternatingPictureBlocks"/>
    <dgm:cxn modelId="{C535CD85-EFAA-493B-9B35-16389D712D1E}" type="presOf" srcId="{CFA17810-51B1-4E7B-8E19-FD09FED6047C}" destId="{44329E5D-E0CD-4EDC-95A4-C8F37A749E17}" srcOrd="0" destOrd="1" presId="urn:microsoft.com/office/officeart/2008/layout/AlternatingPictureBlocks"/>
    <dgm:cxn modelId="{F9AAD388-6EBA-42BC-998C-8975AC279012}" type="presOf" srcId="{65845E32-E64E-493C-96BF-66E356470B08}" destId="{9D9E38F0-D43D-4455-94F5-9141E0DAA713}" srcOrd="0" destOrd="1" presId="urn:microsoft.com/office/officeart/2008/layout/AlternatingPictureBlocks"/>
    <dgm:cxn modelId="{5BBD348D-0AA3-4435-AA66-5599D9A8C59E}" srcId="{F45A1711-AFB6-48C6-869B-3BC1772CD631}" destId="{3488385D-41D1-4600-BB9B-C42D855E430E}" srcOrd="1" destOrd="0" parTransId="{1390EFA5-3FBA-4E17-8DE4-812586A3F8CA}" sibTransId="{A9DB4F3A-29FF-432A-A04D-4AEA47BC393D}"/>
    <dgm:cxn modelId="{A02D8D8D-C013-4628-9C36-A04F8B7CC50F}" srcId="{3488385D-41D1-4600-BB9B-C42D855E430E}" destId="{D8C1CC12-41EB-48F9-BC9A-C4779A2F9C11}" srcOrd="1" destOrd="0" parTransId="{B58EF7A5-4A60-4728-9448-553C6A349034}" sibTransId="{C0D4E48E-1DA3-4516-8D89-4212472D9BEA}"/>
    <dgm:cxn modelId="{35F44391-79FE-4540-B356-809B96359559}" type="presOf" srcId="{F45A1711-AFB6-48C6-869B-3BC1772CD631}" destId="{9B091B30-2B6C-4A7A-AC59-56ED6F5EEDC5}" srcOrd="0" destOrd="0" presId="urn:microsoft.com/office/officeart/2008/layout/AlternatingPictureBlocks"/>
    <dgm:cxn modelId="{4D1E08A4-73D9-42F9-968C-0B494EB31FFB}" srcId="{97CA62D3-C00E-4275-A1E5-52D9B1866AD1}" destId="{7A74E8A8-F8CA-46CD-A049-A310052C1587}" srcOrd="1" destOrd="0" parTransId="{36F49408-788B-4E6D-9B62-B736AC90CCCF}" sibTransId="{FE36B358-C788-49E9-AD2C-3A8FFE546032}"/>
    <dgm:cxn modelId="{3E49D0AF-2B72-4626-AF59-87C3C8201692}" type="presOf" srcId="{1209FE99-23F5-439F-97B0-DB29954632A4}" destId="{A6AE832C-37FA-41C7-BFB1-DF8C1202F3D9}" srcOrd="0" destOrd="3" presId="urn:microsoft.com/office/officeart/2008/layout/AlternatingPictureBlocks"/>
    <dgm:cxn modelId="{B7CDE8BD-5F1B-4227-A3CE-C7B816E47E49}" srcId="{F45A1711-AFB6-48C6-869B-3BC1772CD631}" destId="{78C1B241-16B7-4314-9E0B-F5567D6A4ADD}" srcOrd="3" destOrd="0" parTransId="{DA67F952-C921-44B7-BBF4-0C6C73FF419D}" sibTransId="{C7FA08BD-693D-41C0-AD20-B0833BEF0925}"/>
    <dgm:cxn modelId="{86FBFCC6-A351-4DA1-B41B-B1781C05EFF4}" type="presOf" srcId="{998A1269-78B6-4D01-830D-D35D013700CB}" destId="{9D9E38F0-D43D-4455-94F5-9141E0DAA713}" srcOrd="0" destOrd="0" presId="urn:microsoft.com/office/officeart/2008/layout/AlternatingPictureBlocks"/>
    <dgm:cxn modelId="{9A01F6C7-9FB1-4790-A66F-D231686C18AC}" srcId="{3488385D-41D1-4600-BB9B-C42D855E430E}" destId="{CFA17810-51B1-4E7B-8E19-FD09FED6047C}" srcOrd="0" destOrd="0" parTransId="{9DA61105-4903-4AEB-99B3-1E7A74E224BA}" sibTransId="{6B573B53-6B93-4433-B66F-BEF4A5979EC9}"/>
    <dgm:cxn modelId="{B094D5CB-64D2-4ED6-BBAF-AF1E5281D1E5}" srcId="{737A3617-D579-4537-823D-54E998AA4AF2}" destId="{52D8507D-696B-4C70-9973-64E842E71EA4}" srcOrd="0" destOrd="0" parTransId="{9B23F798-4F82-47FA-894A-B935BE37F7C1}" sibTransId="{61057F09-7415-4F16-9C34-AAF2885EF8DC}"/>
    <dgm:cxn modelId="{7BA442D3-3FCF-4F40-929A-E5569B222542}" type="presOf" srcId="{3DF61F1B-820B-40AB-9032-C59552813F91}" destId="{9D9E38F0-D43D-4455-94F5-9141E0DAA713}" srcOrd="0" destOrd="3" presId="urn:microsoft.com/office/officeart/2008/layout/AlternatingPictureBlocks"/>
    <dgm:cxn modelId="{58D8DDD4-21EF-4F55-B37F-F10C2ECCE841}" srcId="{F45A1711-AFB6-48C6-869B-3BC1772CD631}" destId="{998A1269-78B6-4D01-830D-D35D013700CB}" srcOrd="2" destOrd="0" parTransId="{FD802922-BBFC-4993-AC2F-EB34E4AE5104}" sibTransId="{1442E8DC-71CA-46A1-816C-4DFFF6D2E776}"/>
    <dgm:cxn modelId="{13753AD5-6733-477A-9598-FDCB2C1D8B0E}" type="presOf" srcId="{78C1B241-16B7-4314-9E0B-F5567D6A4ADD}" destId="{488DDACA-C65D-47AC-8AB0-CF9690AC6B4B}" srcOrd="0" destOrd="0" presId="urn:microsoft.com/office/officeart/2008/layout/AlternatingPictureBlocks"/>
    <dgm:cxn modelId="{107AAFD6-CEED-434A-9FA7-443C147CE80B}" srcId="{7A74E8A8-F8CA-46CD-A049-A310052C1587}" destId="{1209FE99-23F5-439F-97B0-DB29954632A4}" srcOrd="0" destOrd="0" parTransId="{269539EC-F983-4D7F-98DE-23DE9732C34B}" sibTransId="{F5386315-3813-4ED0-9491-9E233E807079}"/>
    <dgm:cxn modelId="{3417C1D9-442A-4DB3-8288-6E9DF1B0C8AC}" srcId="{998A1269-78B6-4D01-830D-D35D013700CB}" destId="{65845E32-E64E-493C-96BF-66E356470B08}" srcOrd="0" destOrd="0" parTransId="{099BFDF0-BA67-48CB-826F-7C26F3FD08F0}" sibTransId="{C43EAFFD-05B7-4580-9266-770A39629E67}"/>
    <dgm:cxn modelId="{D77DE8FB-2EF5-466A-8AAB-CDEFAA0BD3B9}" type="presOf" srcId="{3488385D-41D1-4600-BB9B-C42D855E430E}" destId="{44329E5D-E0CD-4EDC-95A4-C8F37A749E17}" srcOrd="0" destOrd="0" presId="urn:microsoft.com/office/officeart/2008/layout/AlternatingPictureBlocks"/>
    <dgm:cxn modelId="{A421CEFC-E3A9-4C7D-9F3D-2F8777809B5B}" type="presOf" srcId="{52D8507D-696B-4C70-9973-64E842E71EA4}" destId="{44329E5D-E0CD-4EDC-95A4-C8F37A749E17}" srcOrd="0" destOrd="4" presId="urn:microsoft.com/office/officeart/2008/layout/AlternatingPictureBlocks"/>
    <dgm:cxn modelId="{B4F884B5-58C8-4EE5-AD84-C37D3D074C12}" type="presParOf" srcId="{9B091B30-2B6C-4A7A-AC59-56ED6F5EEDC5}" destId="{B125FD7C-D925-4D3D-A9B1-870591FED0C6}" srcOrd="0" destOrd="0" presId="urn:microsoft.com/office/officeart/2008/layout/AlternatingPictureBlocks"/>
    <dgm:cxn modelId="{310960F6-C6E8-47BA-BD04-77C4B6B04857}" type="presParOf" srcId="{B125FD7C-D925-4D3D-A9B1-870591FED0C6}" destId="{A6AE832C-37FA-41C7-BFB1-DF8C1202F3D9}" srcOrd="0" destOrd="0" presId="urn:microsoft.com/office/officeart/2008/layout/AlternatingPictureBlocks"/>
    <dgm:cxn modelId="{89C3B6C5-F5E1-466E-AF74-CB1D3DE4ACF1}" type="presParOf" srcId="{B125FD7C-D925-4D3D-A9B1-870591FED0C6}" destId="{EB4AB298-C2C7-402E-A356-10BF8AAE7762}" srcOrd="1" destOrd="0" presId="urn:microsoft.com/office/officeart/2008/layout/AlternatingPictureBlocks"/>
    <dgm:cxn modelId="{E715AC64-2087-42AF-ACB5-92CA83FD613E}" type="presParOf" srcId="{9B091B30-2B6C-4A7A-AC59-56ED6F5EEDC5}" destId="{CE94DEC6-F352-449D-81D7-6742E6857150}" srcOrd="1" destOrd="0" presId="urn:microsoft.com/office/officeart/2008/layout/AlternatingPictureBlocks"/>
    <dgm:cxn modelId="{00376293-ADE0-4BC9-AA26-D2F2E73FB47B}" type="presParOf" srcId="{9B091B30-2B6C-4A7A-AC59-56ED6F5EEDC5}" destId="{DD84A162-4A79-4E4F-AA8A-052CE30DC132}" srcOrd="2" destOrd="0" presId="urn:microsoft.com/office/officeart/2008/layout/AlternatingPictureBlocks"/>
    <dgm:cxn modelId="{4CCF0F81-3740-4C43-BC3C-D8BF789E00D9}" type="presParOf" srcId="{DD84A162-4A79-4E4F-AA8A-052CE30DC132}" destId="{44329E5D-E0CD-4EDC-95A4-C8F37A749E17}" srcOrd="0" destOrd="0" presId="urn:microsoft.com/office/officeart/2008/layout/AlternatingPictureBlocks"/>
    <dgm:cxn modelId="{0DC7ABC7-A5B3-47B6-A4A0-FF9D041D835B}" type="presParOf" srcId="{DD84A162-4A79-4E4F-AA8A-052CE30DC132}" destId="{1C09E193-1A06-47EF-8C07-1ED76166E3A8}" srcOrd="1" destOrd="0" presId="urn:microsoft.com/office/officeart/2008/layout/AlternatingPictureBlocks"/>
    <dgm:cxn modelId="{15D2D531-5210-47F8-87E0-7F5CBF7E19C6}" type="presParOf" srcId="{9B091B30-2B6C-4A7A-AC59-56ED6F5EEDC5}" destId="{19081CEF-D4A0-44FF-9010-5AF2C6D9F8A1}" srcOrd="3" destOrd="0" presId="urn:microsoft.com/office/officeart/2008/layout/AlternatingPictureBlocks"/>
    <dgm:cxn modelId="{B204BC63-F324-4115-8B91-2E9A4D0EF218}" type="presParOf" srcId="{9B091B30-2B6C-4A7A-AC59-56ED6F5EEDC5}" destId="{9F67283E-228C-475C-9E20-90DA92CFF065}" srcOrd="4" destOrd="0" presId="urn:microsoft.com/office/officeart/2008/layout/AlternatingPictureBlocks"/>
    <dgm:cxn modelId="{458A6BA8-7D6B-48B5-BB93-4C01A34C34AF}" type="presParOf" srcId="{9F67283E-228C-475C-9E20-90DA92CFF065}" destId="{9D9E38F0-D43D-4455-94F5-9141E0DAA713}" srcOrd="0" destOrd="0" presId="urn:microsoft.com/office/officeart/2008/layout/AlternatingPictureBlocks"/>
    <dgm:cxn modelId="{B9EB4AC1-00E1-4ECB-9DE9-752D6817432A}" type="presParOf" srcId="{9F67283E-228C-475C-9E20-90DA92CFF065}" destId="{317A9BCA-5207-45AF-8BD1-673285822499}" srcOrd="1" destOrd="0" presId="urn:microsoft.com/office/officeart/2008/layout/AlternatingPictureBlocks"/>
    <dgm:cxn modelId="{74EC031C-DACD-403F-A922-209BC24301D6}" type="presParOf" srcId="{9B091B30-2B6C-4A7A-AC59-56ED6F5EEDC5}" destId="{F4071E2D-3E73-465B-9162-3D3E50E18E90}" srcOrd="5" destOrd="0" presId="urn:microsoft.com/office/officeart/2008/layout/AlternatingPictureBlocks"/>
    <dgm:cxn modelId="{4A8ADBFC-5DFA-48B3-A1DF-1C37433E41DC}" type="presParOf" srcId="{9B091B30-2B6C-4A7A-AC59-56ED6F5EEDC5}" destId="{030935BD-EF5B-42BC-9101-18C3450D49B9}" srcOrd="6" destOrd="0" presId="urn:microsoft.com/office/officeart/2008/layout/AlternatingPictureBlocks"/>
    <dgm:cxn modelId="{14CF9118-FD6E-49E6-A3D1-2EA1E87DA1B1}" type="presParOf" srcId="{030935BD-EF5B-42BC-9101-18C3450D49B9}" destId="{488DDACA-C65D-47AC-8AB0-CF9690AC6B4B}" srcOrd="0" destOrd="0" presId="urn:microsoft.com/office/officeart/2008/layout/AlternatingPictureBlocks"/>
    <dgm:cxn modelId="{3DA80949-E0B2-4361-B135-8A748BFCA861}" type="presParOf" srcId="{030935BD-EF5B-42BC-9101-18C3450D49B9}" destId="{67D766B7-92B9-4785-A044-915908FD493B}" srcOrd="1" destOrd="0" presId="urn:microsoft.com/office/officeart/2008/layout/Alternating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2BE5535-35FA-4BD4-8602-00AD06981E7C}" type="doc">
      <dgm:prSet loTypeId="urn:microsoft.com/office/officeart/2008/layout/VerticalCurvedList" loCatId="list" qsTypeId="urn:microsoft.com/office/officeart/2005/8/quickstyle/simple1" qsCatId="simple" csTypeId="urn:microsoft.com/office/officeart/2005/8/colors/colorful3" csCatId="colorful" phldr="1"/>
      <dgm:spPr/>
      <dgm:t>
        <a:bodyPr/>
        <a:lstStyle/>
        <a:p>
          <a:endParaRPr lang="en-US"/>
        </a:p>
      </dgm:t>
    </dgm:pt>
    <dgm:pt modelId="{F50543B5-5623-47EF-8D73-8A729655D43B}">
      <dgm:prSet custT="1"/>
      <dgm:spPr/>
      <dgm:t>
        <a:bodyPr/>
        <a:lstStyle/>
        <a:p>
          <a:r>
            <a:rPr lang="en-US" sz="2000">
              <a:latin typeface="+mn-lt"/>
            </a:rPr>
            <a:t>What is the most appropriate number of levels for a general support needs framework?</a:t>
          </a:r>
        </a:p>
      </dgm:t>
    </dgm:pt>
    <dgm:pt modelId="{524C7C97-80FA-4016-B9E7-0C271DE8B363}" type="parTrans" cxnId="{1A8AC3E4-3504-4479-9921-D1E5977CDD95}">
      <dgm:prSet/>
      <dgm:spPr/>
      <dgm:t>
        <a:bodyPr/>
        <a:lstStyle/>
        <a:p>
          <a:endParaRPr lang="en-US" sz="2000">
            <a:latin typeface="+mn-lt"/>
          </a:endParaRPr>
        </a:p>
      </dgm:t>
    </dgm:pt>
    <dgm:pt modelId="{9757F9E1-5341-4185-8A51-2F3EF1180DFA}" type="sibTrans" cxnId="{1A8AC3E4-3504-4479-9921-D1E5977CDD95}">
      <dgm:prSet/>
      <dgm:spPr/>
      <dgm:t>
        <a:bodyPr/>
        <a:lstStyle/>
        <a:p>
          <a:endParaRPr lang="en-US" sz="2000">
            <a:latin typeface="+mn-lt"/>
          </a:endParaRPr>
        </a:p>
      </dgm:t>
    </dgm:pt>
    <dgm:pt modelId="{C7EF0A63-DFFD-4E9A-8E5E-D14FEF064F77}">
      <dgm:prSet custT="1"/>
      <dgm:spPr/>
      <dgm:t>
        <a:bodyPr/>
        <a:lstStyle/>
        <a:p>
          <a:r>
            <a:rPr lang="en-US" sz="2000">
              <a:latin typeface="+mn-lt"/>
            </a:rPr>
            <a:t>What scores best create levels that include people who are similar to one another and different from people in other levels?</a:t>
          </a:r>
        </a:p>
      </dgm:t>
    </dgm:pt>
    <dgm:pt modelId="{D3FEB3E3-7BCF-46ED-A240-E567E0584FCF}" type="parTrans" cxnId="{11756AB4-5E5D-4B33-9D6D-A606D95CD209}">
      <dgm:prSet/>
      <dgm:spPr/>
      <dgm:t>
        <a:bodyPr/>
        <a:lstStyle/>
        <a:p>
          <a:endParaRPr lang="en-US" sz="2000">
            <a:latin typeface="+mn-lt"/>
          </a:endParaRPr>
        </a:p>
      </dgm:t>
    </dgm:pt>
    <dgm:pt modelId="{554B723E-36BB-4F21-8508-86E4DA5AB252}" type="sibTrans" cxnId="{11756AB4-5E5D-4B33-9D6D-A606D95CD209}">
      <dgm:prSet/>
      <dgm:spPr/>
      <dgm:t>
        <a:bodyPr/>
        <a:lstStyle/>
        <a:p>
          <a:endParaRPr lang="en-US" sz="2000">
            <a:latin typeface="+mn-lt"/>
          </a:endParaRPr>
        </a:p>
      </dgm:t>
    </dgm:pt>
    <dgm:pt modelId="{BE8E62AE-EFDD-4AF7-8936-F62A2938E91A}">
      <dgm:prSet custT="1"/>
      <dgm:spPr/>
      <dgm:t>
        <a:bodyPr/>
        <a:lstStyle/>
        <a:p>
          <a:r>
            <a:rPr lang="en-US" sz="2000">
              <a:latin typeface="+mn-lt"/>
            </a:rPr>
            <a:t>Which parts of the SIS-A should be used to assign people to levels?</a:t>
          </a:r>
        </a:p>
      </dgm:t>
    </dgm:pt>
    <dgm:pt modelId="{FB3532D4-3892-4000-8074-0149D4F2A7DF}" type="parTrans" cxnId="{11568C40-2F70-481C-A730-94C057F5FA35}">
      <dgm:prSet/>
      <dgm:spPr/>
      <dgm:t>
        <a:bodyPr/>
        <a:lstStyle/>
        <a:p>
          <a:endParaRPr lang="en-US" sz="2000">
            <a:latin typeface="+mn-lt"/>
          </a:endParaRPr>
        </a:p>
      </dgm:t>
    </dgm:pt>
    <dgm:pt modelId="{A4F0AB3A-E6CF-465F-B2C0-5FD4A00C56ED}" type="sibTrans" cxnId="{11568C40-2F70-481C-A730-94C057F5FA35}">
      <dgm:prSet/>
      <dgm:spPr/>
      <dgm:t>
        <a:bodyPr/>
        <a:lstStyle/>
        <a:p>
          <a:endParaRPr lang="en-US" sz="2000">
            <a:latin typeface="+mn-lt"/>
          </a:endParaRPr>
        </a:p>
      </dgm:t>
    </dgm:pt>
    <dgm:pt modelId="{4BC83027-2FBC-4688-B84B-006385D6B0E8}" type="pres">
      <dgm:prSet presAssocID="{62BE5535-35FA-4BD4-8602-00AD06981E7C}" presName="Name0" presStyleCnt="0">
        <dgm:presLayoutVars>
          <dgm:chMax val="7"/>
          <dgm:chPref val="7"/>
          <dgm:dir/>
        </dgm:presLayoutVars>
      </dgm:prSet>
      <dgm:spPr/>
    </dgm:pt>
    <dgm:pt modelId="{B9E157F2-6D31-420A-8B18-CACBF1584B1B}" type="pres">
      <dgm:prSet presAssocID="{62BE5535-35FA-4BD4-8602-00AD06981E7C}" presName="Name1" presStyleCnt="0"/>
      <dgm:spPr/>
    </dgm:pt>
    <dgm:pt modelId="{8B49D464-6F51-4C5B-8B61-84017388BB4D}" type="pres">
      <dgm:prSet presAssocID="{62BE5535-35FA-4BD4-8602-00AD06981E7C}" presName="cycle" presStyleCnt="0"/>
      <dgm:spPr/>
    </dgm:pt>
    <dgm:pt modelId="{F436E5B0-CA3C-40CE-AB1D-164D4D71B1E8}" type="pres">
      <dgm:prSet presAssocID="{62BE5535-35FA-4BD4-8602-00AD06981E7C}" presName="srcNode" presStyleLbl="node1" presStyleIdx="0" presStyleCnt="3"/>
      <dgm:spPr/>
    </dgm:pt>
    <dgm:pt modelId="{5EE1F197-3259-4D0B-923D-5FDA3601A16A}" type="pres">
      <dgm:prSet presAssocID="{62BE5535-35FA-4BD4-8602-00AD06981E7C}" presName="conn" presStyleLbl="parChTrans1D2" presStyleIdx="0" presStyleCnt="1"/>
      <dgm:spPr/>
    </dgm:pt>
    <dgm:pt modelId="{8168A7A1-CE7A-46AE-A9B1-95B4CF21E7A8}" type="pres">
      <dgm:prSet presAssocID="{62BE5535-35FA-4BD4-8602-00AD06981E7C}" presName="extraNode" presStyleLbl="node1" presStyleIdx="0" presStyleCnt="3"/>
      <dgm:spPr/>
    </dgm:pt>
    <dgm:pt modelId="{6DB34298-F1C8-42D7-B8D1-DDACBBD6023C}" type="pres">
      <dgm:prSet presAssocID="{62BE5535-35FA-4BD4-8602-00AD06981E7C}" presName="dstNode" presStyleLbl="node1" presStyleIdx="0" presStyleCnt="3"/>
      <dgm:spPr/>
    </dgm:pt>
    <dgm:pt modelId="{4546D2ED-B62A-425D-A5D9-065F0DC89801}" type="pres">
      <dgm:prSet presAssocID="{F50543B5-5623-47EF-8D73-8A729655D43B}" presName="text_1" presStyleLbl="node1" presStyleIdx="0" presStyleCnt="3">
        <dgm:presLayoutVars>
          <dgm:bulletEnabled val="1"/>
        </dgm:presLayoutVars>
      </dgm:prSet>
      <dgm:spPr/>
    </dgm:pt>
    <dgm:pt modelId="{B2BD206A-E1D6-45AC-87B9-85D7152F8120}" type="pres">
      <dgm:prSet presAssocID="{F50543B5-5623-47EF-8D73-8A729655D43B}" presName="accent_1" presStyleCnt="0"/>
      <dgm:spPr/>
    </dgm:pt>
    <dgm:pt modelId="{684A21C9-A6F5-435B-B9FF-459E0FF4D924}" type="pres">
      <dgm:prSet presAssocID="{F50543B5-5623-47EF-8D73-8A729655D43B}" presName="accentRepeatNode" presStyleLbl="solidFgAcc1" presStyleIdx="0" presStyleCnt="3"/>
      <dgm:spPr/>
    </dgm:pt>
    <dgm:pt modelId="{202F758D-9C3F-4869-82C8-7F8D427B8230}" type="pres">
      <dgm:prSet presAssocID="{BE8E62AE-EFDD-4AF7-8936-F62A2938E91A}" presName="text_2" presStyleLbl="node1" presStyleIdx="1" presStyleCnt="3">
        <dgm:presLayoutVars>
          <dgm:bulletEnabled val="1"/>
        </dgm:presLayoutVars>
      </dgm:prSet>
      <dgm:spPr/>
    </dgm:pt>
    <dgm:pt modelId="{552392FD-7DE2-42F8-82F4-28259EC28743}" type="pres">
      <dgm:prSet presAssocID="{BE8E62AE-EFDD-4AF7-8936-F62A2938E91A}" presName="accent_2" presStyleCnt="0"/>
      <dgm:spPr/>
    </dgm:pt>
    <dgm:pt modelId="{657C14D3-F0D0-4668-9034-7E5D48A98B08}" type="pres">
      <dgm:prSet presAssocID="{BE8E62AE-EFDD-4AF7-8936-F62A2938E91A}" presName="accentRepeatNode" presStyleLbl="solidFgAcc1" presStyleIdx="1" presStyleCnt="3"/>
      <dgm:spPr/>
    </dgm:pt>
    <dgm:pt modelId="{44056143-FFBE-4822-9EFD-4ACE00B23F9D}" type="pres">
      <dgm:prSet presAssocID="{C7EF0A63-DFFD-4E9A-8E5E-D14FEF064F77}" presName="text_3" presStyleLbl="node1" presStyleIdx="2" presStyleCnt="3">
        <dgm:presLayoutVars>
          <dgm:bulletEnabled val="1"/>
        </dgm:presLayoutVars>
      </dgm:prSet>
      <dgm:spPr/>
    </dgm:pt>
    <dgm:pt modelId="{0339D39B-61AE-483B-9355-0B5CF88E8B17}" type="pres">
      <dgm:prSet presAssocID="{C7EF0A63-DFFD-4E9A-8E5E-D14FEF064F77}" presName="accent_3" presStyleCnt="0"/>
      <dgm:spPr/>
    </dgm:pt>
    <dgm:pt modelId="{683C3DD4-70C9-445E-BD7E-9E43BD6279BD}" type="pres">
      <dgm:prSet presAssocID="{C7EF0A63-DFFD-4E9A-8E5E-D14FEF064F77}" presName="accentRepeatNode" presStyleLbl="solidFgAcc1" presStyleIdx="2" presStyleCnt="3"/>
      <dgm:spPr/>
    </dgm:pt>
  </dgm:ptLst>
  <dgm:cxnLst>
    <dgm:cxn modelId="{7A26E008-D326-4640-9644-526C4D9FA2D0}" type="presOf" srcId="{9757F9E1-5341-4185-8A51-2F3EF1180DFA}" destId="{5EE1F197-3259-4D0B-923D-5FDA3601A16A}" srcOrd="0" destOrd="0" presId="urn:microsoft.com/office/officeart/2008/layout/VerticalCurvedList"/>
    <dgm:cxn modelId="{2D78CE0D-D55C-480E-8DE5-FBD24C54A748}" type="presOf" srcId="{C7EF0A63-DFFD-4E9A-8E5E-D14FEF064F77}" destId="{44056143-FFBE-4822-9EFD-4ACE00B23F9D}" srcOrd="0" destOrd="0" presId="urn:microsoft.com/office/officeart/2008/layout/VerticalCurvedList"/>
    <dgm:cxn modelId="{11568C40-2F70-481C-A730-94C057F5FA35}" srcId="{62BE5535-35FA-4BD4-8602-00AD06981E7C}" destId="{BE8E62AE-EFDD-4AF7-8936-F62A2938E91A}" srcOrd="1" destOrd="0" parTransId="{FB3532D4-3892-4000-8074-0149D4F2A7DF}" sibTransId="{A4F0AB3A-E6CF-465F-B2C0-5FD4A00C56ED}"/>
    <dgm:cxn modelId="{10459D56-8408-48F4-AFCE-DA008ADE1E7D}" type="presOf" srcId="{BE8E62AE-EFDD-4AF7-8936-F62A2938E91A}" destId="{202F758D-9C3F-4869-82C8-7F8D427B8230}" srcOrd="0" destOrd="0" presId="urn:microsoft.com/office/officeart/2008/layout/VerticalCurvedList"/>
    <dgm:cxn modelId="{11756AB4-5E5D-4B33-9D6D-A606D95CD209}" srcId="{62BE5535-35FA-4BD4-8602-00AD06981E7C}" destId="{C7EF0A63-DFFD-4E9A-8E5E-D14FEF064F77}" srcOrd="2" destOrd="0" parTransId="{D3FEB3E3-7BCF-46ED-A240-E567E0584FCF}" sibTransId="{554B723E-36BB-4F21-8508-86E4DA5AB252}"/>
    <dgm:cxn modelId="{70B261B5-B21A-40C9-9785-5E321FEFF973}" type="presOf" srcId="{F50543B5-5623-47EF-8D73-8A729655D43B}" destId="{4546D2ED-B62A-425D-A5D9-065F0DC89801}" srcOrd="0" destOrd="0" presId="urn:microsoft.com/office/officeart/2008/layout/VerticalCurvedList"/>
    <dgm:cxn modelId="{51CA1CDC-3391-4406-A7E7-2A497EE527B2}" type="presOf" srcId="{62BE5535-35FA-4BD4-8602-00AD06981E7C}" destId="{4BC83027-2FBC-4688-B84B-006385D6B0E8}" srcOrd="0" destOrd="0" presId="urn:microsoft.com/office/officeart/2008/layout/VerticalCurvedList"/>
    <dgm:cxn modelId="{1A8AC3E4-3504-4479-9921-D1E5977CDD95}" srcId="{62BE5535-35FA-4BD4-8602-00AD06981E7C}" destId="{F50543B5-5623-47EF-8D73-8A729655D43B}" srcOrd="0" destOrd="0" parTransId="{524C7C97-80FA-4016-B9E7-0C271DE8B363}" sibTransId="{9757F9E1-5341-4185-8A51-2F3EF1180DFA}"/>
    <dgm:cxn modelId="{83341763-E43F-40B3-9066-38D4C01C7812}" type="presParOf" srcId="{4BC83027-2FBC-4688-B84B-006385D6B0E8}" destId="{B9E157F2-6D31-420A-8B18-CACBF1584B1B}" srcOrd="0" destOrd="0" presId="urn:microsoft.com/office/officeart/2008/layout/VerticalCurvedList"/>
    <dgm:cxn modelId="{430EA2F4-DED6-4229-810B-7AF1281FB0E6}" type="presParOf" srcId="{B9E157F2-6D31-420A-8B18-CACBF1584B1B}" destId="{8B49D464-6F51-4C5B-8B61-84017388BB4D}" srcOrd="0" destOrd="0" presId="urn:microsoft.com/office/officeart/2008/layout/VerticalCurvedList"/>
    <dgm:cxn modelId="{3354745A-9E70-4B70-B71F-7619EFBE33BE}" type="presParOf" srcId="{8B49D464-6F51-4C5B-8B61-84017388BB4D}" destId="{F436E5B0-CA3C-40CE-AB1D-164D4D71B1E8}" srcOrd="0" destOrd="0" presId="urn:microsoft.com/office/officeart/2008/layout/VerticalCurvedList"/>
    <dgm:cxn modelId="{B10DD5B0-41AA-42EC-9FDD-37F75BB5FF7A}" type="presParOf" srcId="{8B49D464-6F51-4C5B-8B61-84017388BB4D}" destId="{5EE1F197-3259-4D0B-923D-5FDA3601A16A}" srcOrd="1" destOrd="0" presId="urn:microsoft.com/office/officeart/2008/layout/VerticalCurvedList"/>
    <dgm:cxn modelId="{66F5DC57-1D3A-41B9-9E85-CA1B407952BB}" type="presParOf" srcId="{8B49D464-6F51-4C5B-8B61-84017388BB4D}" destId="{8168A7A1-CE7A-46AE-A9B1-95B4CF21E7A8}" srcOrd="2" destOrd="0" presId="urn:microsoft.com/office/officeart/2008/layout/VerticalCurvedList"/>
    <dgm:cxn modelId="{2D04B950-0C60-4324-816E-AD8AB29AD1CB}" type="presParOf" srcId="{8B49D464-6F51-4C5B-8B61-84017388BB4D}" destId="{6DB34298-F1C8-42D7-B8D1-DDACBBD6023C}" srcOrd="3" destOrd="0" presId="urn:microsoft.com/office/officeart/2008/layout/VerticalCurvedList"/>
    <dgm:cxn modelId="{CA99034B-3C4A-4278-880B-2E3D8A1CB678}" type="presParOf" srcId="{B9E157F2-6D31-420A-8B18-CACBF1584B1B}" destId="{4546D2ED-B62A-425D-A5D9-065F0DC89801}" srcOrd="1" destOrd="0" presId="urn:microsoft.com/office/officeart/2008/layout/VerticalCurvedList"/>
    <dgm:cxn modelId="{3FA6529D-84E9-4D8A-BF64-60492C465868}" type="presParOf" srcId="{B9E157F2-6D31-420A-8B18-CACBF1584B1B}" destId="{B2BD206A-E1D6-45AC-87B9-85D7152F8120}" srcOrd="2" destOrd="0" presId="urn:microsoft.com/office/officeart/2008/layout/VerticalCurvedList"/>
    <dgm:cxn modelId="{4C089B7A-CA69-45F1-B459-CA0FAAA98901}" type="presParOf" srcId="{B2BD206A-E1D6-45AC-87B9-85D7152F8120}" destId="{684A21C9-A6F5-435B-B9FF-459E0FF4D924}" srcOrd="0" destOrd="0" presId="urn:microsoft.com/office/officeart/2008/layout/VerticalCurvedList"/>
    <dgm:cxn modelId="{E65B1586-57DC-4837-B92E-A5C611B45FCD}" type="presParOf" srcId="{B9E157F2-6D31-420A-8B18-CACBF1584B1B}" destId="{202F758D-9C3F-4869-82C8-7F8D427B8230}" srcOrd="3" destOrd="0" presId="urn:microsoft.com/office/officeart/2008/layout/VerticalCurvedList"/>
    <dgm:cxn modelId="{83897D72-B411-48CE-9E68-98C43CBBC3F4}" type="presParOf" srcId="{B9E157F2-6D31-420A-8B18-CACBF1584B1B}" destId="{552392FD-7DE2-42F8-82F4-28259EC28743}" srcOrd="4" destOrd="0" presId="urn:microsoft.com/office/officeart/2008/layout/VerticalCurvedList"/>
    <dgm:cxn modelId="{BF87550A-AFA1-471C-97B9-23EB4DD0A1E1}" type="presParOf" srcId="{552392FD-7DE2-42F8-82F4-28259EC28743}" destId="{657C14D3-F0D0-4668-9034-7E5D48A98B08}" srcOrd="0" destOrd="0" presId="urn:microsoft.com/office/officeart/2008/layout/VerticalCurvedList"/>
    <dgm:cxn modelId="{012F565D-25C7-4B08-9830-F37639B91EE5}" type="presParOf" srcId="{B9E157F2-6D31-420A-8B18-CACBF1584B1B}" destId="{44056143-FFBE-4822-9EFD-4ACE00B23F9D}" srcOrd="5" destOrd="0" presId="urn:microsoft.com/office/officeart/2008/layout/VerticalCurvedList"/>
    <dgm:cxn modelId="{47746208-7316-4E6C-8E1E-71D50C004A7A}" type="presParOf" srcId="{B9E157F2-6D31-420A-8B18-CACBF1584B1B}" destId="{0339D39B-61AE-483B-9355-0B5CF88E8B17}" srcOrd="6" destOrd="0" presId="urn:microsoft.com/office/officeart/2008/layout/VerticalCurvedList"/>
    <dgm:cxn modelId="{63BC73CC-24AE-4177-924C-7E84FEB1DDE3}" type="presParOf" srcId="{0339D39B-61AE-483B-9355-0B5CF88E8B17}" destId="{683C3DD4-70C9-445E-BD7E-9E43BD6279BD}"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BB9A16F-FBBA-4ECD-94E1-0663228D0038}" type="doc">
      <dgm:prSet loTypeId="urn:microsoft.com/office/officeart/2005/8/layout/process3" loCatId="process" qsTypeId="urn:microsoft.com/office/officeart/2005/8/quickstyle/simple3" qsCatId="simple" csTypeId="urn:microsoft.com/office/officeart/2005/8/colors/accent1_2" csCatId="accent1" phldr="1"/>
      <dgm:spPr/>
      <dgm:t>
        <a:bodyPr/>
        <a:lstStyle/>
        <a:p>
          <a:endParaRPr lang="en-US"/>
        </a:p>
      </dgm:t>
    </dgm:pt>
    <dgm:pt modelId="{14E6B1FE-A447-4B67-9385-BEA536F9DC06}">
      <dgm:prSet phldrT="[Text]" custT="1"/>
      <dgm:spPr/>
      <dgm:t>
        <a:bodyPr/>
        <a:lstStyle/>
        <a:p>
          <a:r>
            <a:rPr lang="en-US" sz="2400"/>
            <a:t>Service A</a:t>
          </a:r>
        </a:p>
      </dgm:t>
    </dgm:pt>
    <dgm:pt modelId="{C95C0FB0-3531-41E1-8D9B-48CC27E2A981}" type="parTrans" cxnId="{7F8C3829-2314-4863-A28D-6D981E6E0D92}">
      <dgm:prSet/>
      <dgm:spPr/>
      <dgm:t>
        <a:bodyPr/>
        <a:lstStyle/>
        <a:p>
          <a:endParaRPr lang="en-US"/>
        </a:p>
      </dgm:t>
    </dgm:pt>
    <dgm:pt modelId="{91E7631E-753B-4D7E-9518-EB60B0AD9627}" type="sibTrans" cxnId="{7F8C3829-2314-4863-A28D-6D981E6E0D92}">
      <dgm:prSet/>
      <dgm:spPr/>
      <dgm:t>
        <a:bodyPr/>
        <a:lstStyle/>
        <a:p>
          <a:endParaRPr lang="en-US"/>
        </a:p>
      </dgm:t>
    </dgm:pt>
    <dgm:pt modelId="{0B1E0323-72C6-4E50-A886-4F50A93510ED}">
      <dgm:prSet phldrT="[Text]"/>
      <dgm:spPr/>
      <dgm:t>
        <a:bodyPr/>
        <a:lstStyle/>
        <a:p>
          <a:r>
            <a:rPr lang="en-US"/>
            <a:t>Unit</a:t>
          </a:r>
          <a:r>
            <a:rPr lang="en-US" baseline="0"/>
            <a:t> x Rate</a:t>
          </a:r>
          <a:endParaRPr lang="en-US"/>
        </a:p>
      </dgm:t>
    </dgm:pt>
    <dgm:pt modelId="{33A5452D-0B6F-44E1-9A36-2618213FB656}" type="parTrans" cxnId="{2B6E2224-4B1F-46AF-A2A3-8A162C82A67B}">
      <dgm:prSet/>
      <dgm:spPr/>
      <dgm:t>
        <a:bodyPr/>
        <a:lstStyle/>
        <a:p>
          <a:endParaRPr lang="en-US"/>
        </a:p>
      </dgm:t>
    </dgm:pt>
    <dgm:pt modelId="{439F5226-E4BF-41DB-9890-D71B54B98B3A}" type="sibTrans" cxnId="{2B6E2224-4B1F-46AF-A2A3-8A162C82A67B}">
      <dgm:prSet/>
      <dgm:spPr/>
      <dgm:t>
        <a:bodyPr/>
        <a:lstStyle/>
        <a:p>
          <a:endParaRPr lang="en-US"/>
        </a:p>
      </dgm:t>
    </dgm:pt>
    <dgm:pt modelId="{47D4E6ED-C31B-4B26-AD10-E8DCE442D8DA}">
      <dgm:prSet phldrT="[Text]" custT="1"/>
      <dgm:spPr/>
      <dgm:t>
        <a:bodyPr/>
        <a:lstStyle/>
        <a:p>
          <a:r>
            <a:rPr lang="en-US" sz="2400"/>
            <a:t>Service B</a:t>
          </a:r>
        </a:p>
      </dgm:t>
    </dgm:pt>
    <dgm:pt modelId="{2483F7C4-A28D-4777-A6D1-374255E93E5B}" type="parTrans" cxnId="{C0526BDB-7537-4FD8-A7B6-B5FEE526918A}">
      <dgm:prSet/>
      <dgm:spPr/>
      <dgm:t>
        <a:bodyPr/>
        <a:lstStyle/>
        <a:p>
          <a:endParaRPr lang="en-US"/>
        </a:p>
      </dgm:t>
    </dgm:pt>
    <dgm:pt modelId="{9C4771DA-2ECB-46D4-91DF-14DAAC45512F}" type="sibTrans" cxnId="{C0526BDB-7537-4FD8-A7B6-B5FEE526918A}">
      <dgm:prSet/>
      <dgm:spPr>
        <a:ln>
          <a:noFill/>
        </a:ln>
      </dgm:spPr>
      <dgm:t>
        <a:bodyPr/>
        <a:lstStyle/>
        <a:p>
          <a:endParaRPr lang="en-US"/>
        </a:p>
      </dgm:t>
    </dgm:pt>
    <dgm:pt modelId="{A4353465-1BE9-45C5-B123-2AD481CFBC48}">
      <dgm:prSet phldrT="[Text]"/>
      <dgm:spPr/>
      <dgm:t>
        <a:bodyPr/>
        <a:lstStyle/>
        <a:p>
          <a:r>
            <a:rPr lang="en-US"/>
            <a:t>Unit x Rate</a:t>
          </a:r>
        </a:p>
      </dgm:t>
    </dgm:pt>
    <dgm:pt modelId="{B094027A-7BA0-4291-973D-CDF39BEEB046}" type="parTrans" cxnId="{4CAF00BD-9E7B-4E18-8340-E1FD3FB2D209}">
      <dgm:prSet/>
      <dgm:spPr/>
      <dgm:t>
        <a:bodyPr/>
        <a:lstStyle/>
        <a:p>
          <a:endParaRPr lang="en-US"/>
        </a:p>
      </dgm:t>
    </dgm:pt>
    <dgm:pt modelId="{57543FFC-769A-4D05-B3C2-7D55F8FB39B8}" type="sibTrans" cxnId="{4CAF00BD-9E7B-4E18-8340-E1FD3FB2D209}">
      <dgm:prSet/>
      <dgm:spPr/>
      <dgm:t>
        <a:bodyPr/>
        <a:lstStyle/>
        <a:p>
          <a:endParaRPr lang="en-US"/>
        </a:p>
      </dgm:t>
    </dgm:pt>
    <dgm:pt modelId="{5FFB406D-F386-4ACF-9477-85311FBC28BF}">
      <dgm:prSet phldrT="[Text]" custT="1"/>
      <dgm:spPr/>
      <dgm:t>
        <a:bodyPr/>
        <a:lstStyle/>
        <a:p>
          <a:r>
            <a:rPr lang="en-US" sz="2400"/>
            <a:t>Service C</a:t>
          </a:r>
        </a:p>
      </dgm:t>
    </dgm:pt>
    <dgm:pt modelId="{5BFA2839-8471-49AA-8DDA-775B8C13173A}" type="parTrans" cxnId="{66D5568D-C52F-4B86-A4A2-CAD5A59A4C46}">
      <dgm:prSet/>
      <dgm:spPr/>
      <dgm:t>
        <a:bodyPr/>
        <a:lstStyle/>
        <a:p>
          <a:endParaRPr lang="en-US"/>
        </a:p>
      </dgm:t>
    </dgm:pt>
    <dgm:pt modelId="{1CA5B1C4-AFF4-49CF-8148-30D894F77663}" type="sibTrans" cxnId="{66D5568D-C52F-4B86-A4A2-CAD5A59A4C46}">
      <dgm:prSet/>
      <dgm:spPr/>
      <dgm:t>
        <a:bodyPr/>
        <a:lstStyle/>
        <a:p>
          <a:endParaRPr lang="en-US"/>
        </a:p>
      </dgm:t>
    </dgm:pt>
    <dgm:pt modelId="{98983629-4A48-402C-938C-995AFCD8EEB3}">
      <dgm:prSet phldrT="[Text]"/>
      <dgm:spPr/>
      <dgm:t>
        <a:bodyPr/>
        <a:lstStyle/>
        <a:p>
          <a:r>
            <a:rPr lang="en-US"/>
            <a:t>Unit x Rate</a:t>
          </a:r>
        </a:p>
      </dgm:t>
    </dgm:pt>
    <dgm:pt modelId="{C1761D42-5728-4061-BC55-87D66538B612}" type="parTrans" cxnId="{B6C8475E-9884-47DA-915D-E1DD6090BD9C}">
      <dgm:prSet/>
      <dgm:spPr/>
      <dgm:t>
        <a:bodyPr/>
        <a:lstStyle/>
        <a:p>
          <a:endParaRPr lang="en-US"/>
        </a:p>
      </dgm:t>
    </dgm:pt>
    <dgm:pt modelId="{970E352C-BCAF-4A20-B64F-BAC27BDE7C7E}" type="sibTrans" cxnId="{B6C8475E-9884-47DA-915D-E1DD6090BD9C}">
      <dgm:prSet/>
      <dgm:spPr/>
      <dgm:t>
        <a:bodyPr/>
        <a:lstStyle/>
        <a:p>
          <a:endParaRPr lang="en-US"/>
        </a:p>
      </dgm:t>
    </dgm:pt>
    <dgm:pt modelId="{0AE7AAC9-4CAA-4874-9496-B37CCD318AB6}" type="pres">
      <dgm:prSet presAssocID="{3BB9A16F-FBBA-4ECD-94E1-0663228D0038}" presName="linearFlow" presStyleCnt="0">
        <dgm:presLayoutVars>
          <dgm:dir/>
          <dgm:animLvl val="lvl"/>
          <dgm:resizeHandles val="exact"/>
        </dgm:presLayoutVars>
      </dgm:prSet>
      <dgm:spPr/>
    </dgm:pt>
    <dgm:pt modelId="{61886E1B-A46D-4D67-9481-B606FD9F098D}" type="pres">
      <dgm:prSet presAssocID="{14E6B1FE-A447-4B67-9385-BEA536F9DC06}" presName="composite" presStyleCnt="0"/>
      <dgm:spPr/>
    </dgm:pt>
    <dgm:pt modelId="{596BB7D8-9FF0-4B1A-BE67-E76DBB465738}" type="pres">
      <dgm:prSet presAssocID="{14E6B1FE-A447-4B67-9385-BEA536F9DC06}" presName="parTx" presStyleLbl="node1" presStyleIdx="0" presStyleCnt="3">
        <dgm:presLayoutVars>
          <dgm:chMax val="0"/>
          <dgm:chPref val="0"/>
          <dgm:bulletEnabled val="1"/>
        </dgm:presLayoutVars>
      </dgm:prSet>
      <dgm:spPr/>
    </dgm:pt>
    <dgm:pt modelId="{6600230E-9691-4658-9445-4A3A6B4ED0C0}" type="pres">
      <dgm:prSet presAssocID="{14E6B1FE-A447-4B67-9385-BEA536F9DC06}" presName="parSh" presStyleLbl="node1" presStyleIdx="0" presStyleCnt="3"/>
      <dgm:spPr/>
    </dgm:pt>
    <dgm:pt modelId="{877EEFAF-917A-4743-87F5-04A384DB412A}" type="pres">
      <dgm:prSet presAssocID="{14E6B1FE-A447-4B67-9385-BEA536F9DC06}" presName="desTx" presStyleLbl="fgAcc1" presStyleIdx="0" presStyleCnt="3" custScaleY="41686" custLinFactNeighborX="-5527" custLinFactNeighborY="-14558">
        <dgm:presLayoutVars>
          <dgm:bulletEnabled val="1"/>
        </dgm:presLayoutVars>
      </dgm:prSet>
      <dgm:spPr/>
    </dgm:pt>
    <dgm:pt modelId="{A84FAB4B-58FA-4D2F-A675-473D5BA75492}" type="pres">
      <dgm:prSet presAssocID="{91E7631E-753B-4D7E-9518-EB60B0AD9627}" presName="sibTrans" presStyleLbl="sibTrans2D1" presStyleIdx="0" presStyleCnt="2"/>
      <dgm:spPr>
        <a:prstGeom prst="mathPlus">
          <a:avLst/>
        </a:prstGeom>
      </dgm:spPr>
    </dgm:pt>
    <dgm:pt modelId="{C564B23B-04B8-43CA-B71F-0DC60339B230}" type="pres">
      <dgm:prSet presAssocID="{91E7631E-753B-4D7E-9518-EB60B0AD9627}" presName="connTx" presStyleLbl="sibTrans2D1" presStyleIdx="0" presStyleCnt="2"/>
      <dgm:spPr/>
    </dgm:pt>
    <dgm:pt modelId="{4455E3CC-5073-42A7-971A-C48F8C1C4A83}" type="pres">
      <dgm:prSet presAssocID="{47D4E6ED-C31B-4B26-AD10-E8DCE442D8DA}" presName="composite" presStyleCnt="0"/>
      <dgm:spPr/>
    </dgm:pt>
    <dgm:pt modelId="{762F42F8-162D-47DF-A346-95193D6A1443}" type="pres">
      <dgm:prSet presAssocID="{47D4E6ED-C31B-4B26-AD10-E8DCE442D8DA}" presName="parTx" presStyleLbl="node1" presStyleIdx="0" presStyleCnt="3">
        <dgm:presLayoutVars>
          <dgm:chMax val="0"/>
          <dgm:chPref val="0"/>
          <dgm:bulletEnabled val="1"/>
        </dgm:presLayoutVars>
      </dgm:prSet>
      <dgm:spPr/>
    </dgm:pt>
    <dgm:pt modelId="{3B51E10D-8D35-48D4-B0E5-43312D63D070}" type="pres">
      <dgm:prSet presAssocID="{47D4E6ED-C31B-4B26-AD10-E8DCE442D8DA}" presName="parSh" presStyleLbl="node1" presStyleIdx="1" presStyleCnt="3"/>
      <dgm:spPr/>
    </dgm:pt>
    <dgm:pt modelId="{FB72A6B3-BE60-4E33-9AE0-D34FCD2491A2}" type="pres">
      <dgm:prSet presAssocID="{47D4E6ED-C31B-4B26-AD10-E8DCE442D8DA}" presName="desTx" presStyleLbl="fgAcc1" presStyleIdx="1" presStyleCnt="3" custScaleY="40312" custLinFactNeighborX="-2513" custLinFactNeighborY="-15217">
        <dgm:presLayoutVars>
          <dgm:bulletEnabled val="1"/>
        </dgm:presLayoutVars>
      </dgm:prSet>
      <dgm:spPr/>
    </dgm:pt>
    <dgm:pt modelId="{0C872EDD-2420-4F5F-8E8D-A37C528FAE03}" type="pres">
      <dgm:prSet presAssocID="{9C4771DA-2ECB-46D4-91DF-14DAAC45512F}" presName="sibTrans" presStyleLbl="sibTrans2D1" presStyleIdx="1" presStyleCnt="2"/>
      <dgm:spPr>
        <a:prstGeom prst="mathPlus">
          <a:avLst/>
        </a:prstGeom>
      </dgm:spPr>
    </dgm:pt>
    <dgm:pt modelId="{88E8572E-4E17-49A2-BCED-F3B1D86E3DDF}" type="pres">
      <dgm:prSet presAssocID="{9C4771DA-2ECB-46D4-91DF-14DAAC45512F}" presName="connTx" presStyleLbl="sibTrans2D1" presStyleIdx="1" presStyleCnt="2"/>
      <dgm:spPr/>
    </dgm:pt>
    <dgm:pt modelId="{755A1D7A-796E-4438-8F9D-4BAC85EF3AAE}" type="pres">
      <dgm:prSet presAssocID="{5FFB406D-F386-4ACF-9477-85311FBC28BF}" presName="composite" presStyleCnt="0"/>
      <dgm:spPr/>
    </dgm:pt>
    <dgm:pt modelId="{841FF65B-91E6-4F89-98DD-01AAC5C9F330}" type="pres">
      <dgm:prSet presAssocID="{5FFB406D-F386-4ACF-9477-85311FBC28BF}" presName="parTx" presStyleLbl="node1" presStyleIdx="1" presStyleCnt="3">
        <dgm:presLayoutVars>
          <dgm:chMax val="0"/>
          <dgm:chPref val="0"/>
          <dgm:bulletEnabled val="1"/>
        </dgm:presLayoutVars>
      </dgm:prSet>
      <dgm:spPr/>
    </dgm:pt>
    <dgm:pt modelId="{C7A05A50-34C5-416A-AAD7-DB25B57E23B8}" type="pres">
      <dgm:prSet presAssocID="{5FFB406D-F386-4ACF-9477-85311FBC28BF}" presName="parSh" presStyleLbl="node1" presStyleIdx="2" presStyleCnt="3"/>
      <dgm:spPr/>
    </dgm:pt>
    <dgm:pt modelId="{896F396C-313E-40B6-ADE6-559BB001CB0B}" type="pres">
      <dgm:prSet presAssocID="{5FFB406D-F386-4ACF-9477-85311FBC28BF}" presName="desTx" presStyleLbl="fgAcc1" presStyleIdx="2" presStyleCnt="3" custScaleY="36689" custLinFactNeighborX="-6031" custLinFactNeighborY="-15529">
        <dgm:presLayoutVars>
          <dgm:bulletEnabled val="1"/>
        </dgm:presLayoutVars>
      </dgm:prSet>
      <dgm:spPr/>
    </dgm:pt>
  </dgm:ptLst>
  <dgm:cxnLst>
    <dgm:cxn modelId="{04940D14-6620-44C3-9CE8-411EAB1B6A2B}" type="presOf" srcId="{9C4771DA-2ECB-46D4-91DF-14DAAC45512F}" destId="{0C872EDD-2420-4F5F-8E8D-A37C528FAE03}" srcOrd="0" destOrd="0" presId="urn:microsoft.com/office/officeart/2005/8/layout/process3"/>
    <dgm:cxn modelId="{99050123-7531-496B-94E0-0F24F33174A3}" type="presOf" srcId="{0B1E0323-72C6-4E50-A886-4F50A93510ED}" destId="{877EEFAF-917A-4743-87F5-04A384DB412A}" srcOrd="0" destOrd="0" presId="urn:microsoft.com/office/officeart/2005/8/layout/process3"/>
    <dgm:cxn modelId="{2B6E2224-4B1F-46AF-A2A3-8A162C82A67B}" srcId="{14E6B1FE-A447-4B67-9385-BEA536F9DC06}" destId="{0B1E0323-72C6-4E50-A886-4F50A93510ED}" srcOrd="0" destOrd="0" parTransId="{33A5452D-0B6F-44E1-9A36-2618213FB656}" sibTransId="{439F5226-E4BF-41DB-9890-D71B54B98B3A}"/>
    <dgm:cxn modelId="{7F8C3829-2314-4863-A28D-6D981E6E0D92}" srcId="{3BB9A16F-FBBA-4ECD-94E1-0663228D0038}" destId="{14E6B1FE-A447-4B67-9385-BEA536F9DC06}" srcOrd="0" destOrd="0" parTransId="{C95C0FB0-3531-41E1-8D9B-48CC27E2A981}" sibTransId="{91E7631E-753B-4D7E-9518-EB60B0AD9627}"/>
    <dgm:cxn modelId="{B6C8475E-9884-47DA-915D-E1DD6090BD9C}" srcId="{5FFB406D-F386-4ACF-9477-85311FBC28BF}" destId="{98983629-4A48-402C-938C-995AFCD8EEB3}" srcOrd="0" destOrd="0" parTransId="{C1761D42-5728-4061-BC55-87D66538B612}" sibTransId="{970E352C-BCAF-4A20-B64F-BAC27BDE7C7E}"/>
    <dgm:cxn modelId="{D36BFB5E-7DE1-4315-9166-C31A88DD6427}" type="presOf" srcId="{91E7631E-753B-4D7E-9518-EB60B0AD9627}" destId="{C564B23B-04B8-43CA-B71F-0DC60339B230}" srcOrd="1" destOrd="0" presId="urn:microsoft.com/office/officeart/2005/8/layout/process3"/>
    <dgm:cxn modelId="{77886053-4A38-4DEC-8A27-E4DD6A95AD18}" type="presOf" srcId="{91E7631E-753B-4D7E-9518-EB60B0AD9627}" destId="{A84FAB4B-58FA-4D2F-A675-473D5BA75492}" srcOrd="0" destOrd="0" presId="urn:microsoft.com/office/officeart/2005/8/layout/process3"/>
    <dgm:cxn modelId="{DD381B8B-3D90-4AE4-8B9E-E98FF3CDD31D}" type="presOf" srcId="{3BB9A16F-FBBA-4ECD-94E1-0663228D0038}" destId="{0AE7AAC9-4CAA-4874-9496-B37CCD318AB6}" srcOrd="0" destOrd="0" presId="urn:microsoft.com/office/officeart/2005/8/layout/process3"/>
    <dgm:cxn modelId="{66D5568D-C52F-4B86-A4A2-CAD5A59A4C46}" srcId="{3BB9A16F-FBBA-4ECD-94E1-0663228D0038}" destId="{5FFB406D-F386-4ACF-9477-85311FBC28BF}" srcOrd="2" destOrd="0" parTransId="{5BFA2839-8471-49AA-8DDA-775B8C13173A}" sibTransId="{1CA5B1C4-AFF4-49CF-8148-30D894F77663}"/>
    <dgm:cxn modelId="{3EBEF491-A627-435E-B46C-C0AB600E6A18}" type="presOf" srcId="{98983629-4A48-402C-938C-995AFCD8EEB3}" destId="{896F396C-313E-40B6-ADE6-559BB001CB0B}" srcOrd="0" destOrd="0" presId="urn:microsoft.com/office/officeart/2005/8/layout/process3"/>
    <dgm:cxn modelId="{1A195A97-ED63-4F99-AD4B-22F4E217A59A}" type="presOf" srcId="{47D4E6ED-C31B-4B26-AD10-E8DCE442D8DA}" destId="{3B51E10D-8D35-48D4-B0E5-43312D63D070}" srcOrd="1" destOrd="0" presId="urn:microsoft.com/office/officeart/2005/8/layout/process3"/>
    <dgm:cxn modelId="{96D9E999-746E-49BC-BC98-B933899699CC}" type="presOf" srcId="{5FFB406D-F386-4ACF-9477-85311FBC28BF}" destId="{C7A05A50-34C5-416A-AAD7-DB25B57E23B8}" srcOrd="1" destOrd="0" presId="urn:microsoft.com/office/officeart/2005/8/layout/process3"/>
    <dgm:cxn modelId="{868213B7-C647-4367-A08F-3716C0B866E6}" type="presOf" srcId="{47D4E6ED-C31B-4B26-AD10-E8DCE442D8DA}" destId="{762F42F8-162D-47DF-A346-95193D6A1443}" srcOrd="0" destOrd="0" presId="urn:microsoft.com/office/officeart/2005/8/layout/process3"/>
    <dgm:cxn modelId="{4CAF00BD-9E7B-4E18-8340-E1FD3FB2D209}" srcId="{47D4E6ED-C31B-4B26-AD10-E8DCE442D8DA}" destId="{A4353465-1BE9-45C5-B123-2AD481CFBC48}" srcOrd="0" destOrd="0" parTransId="{B094027A-7BA0-4291-973D-CDF39BEEB046}" sibTransId="{57543FFC-769A-4D05-B3C2-7D55F8FB39B8}"/>
    <dgm:cxn modelId="{53416ACA-01DB-4CAC-A6A6-B186A331F0BB}" type="presOf" srcId="{9C4771DA-2ECB-46D4-91DF-14DAAC45512F}" destId="{88E8572E-4E17-49A2-BCED-F3B1D86E3DDF}" srcOrd="1" destOrd="0" presId="urn:microsoft.com/office/officeart/2005/8/layout/process3"/>
    <dgm:cxn modelId="{A6D86DCA-D949-4759-910A-4B1852D3FACC}" type="presOf" srcId="{14E6B1FE-A447-4B67-9385-BEA536F9DC06}" destId="{596BB7D8-9FF0-4B1A-BE67-E76DBB465738}" srcOrd="0" destOrd="0" presId="urn:microsoft.com/office/officeart/2005/8/layout/process3"/>
    <dgm:cxn modelId="{39D570D4-A569-4FDE-910C-C7FB8FAC4181}" type="presOf" srcId="{A4353465-1BE9-45C5-B123-2AD481CFBC48}" destId="{FB72A6B3-BE60-4E33-9AE0-D34FCD2491A2}" srcOrd="0" destOrd="0" presId="urn:microsoft.com/office/officeart/2005/8/layout/process3"/>
    <dgm:cxn modelId="{C0526BDB-7537-4FD8-A7B6-B5FEE526918A}" srcId="{3BB9A16F-FBBA-4ECD-94E1-0663228D0038}" destId="{47D4E6ED-C31B-4B26-AD10-E8DCE442D8DA}" srcOrd="1" destOrd="0" parTransId="{2483F7C4-A28D-4777-A6D1-374255E93E5B}" sibTransId="{9C4771DA-2ECB-46D4-91DF-14DAAC45512F}"/>
    <dgm:cxn modelId="{273544EB-8B4C-4EEB-BE64-6274DBEF0AE6}" type="presOf" srcId="{5FFB406D-F386-4ACF-9477-85311FBC28BF}" destId="{841FF65B-91E6-4F89-98DD-01AAC5C9F330}" srcOrd="0" destOrd="0" presId="urn:microsoft.com/office/officeart/2005/8/layout/process3"/>
    <dgm:cxn modelId="{B64E88EB-BE56-443A-883C-88917D38C126}" type="presOf" srcId="{14E6B1FE-A447-4B67-9385-BEA536F9DC06}" destId="{6600230E-9691-4658-9445-4A3A6B4ED0C0}" srcOrd="1" destOrd="0" presId="urn:microsoft.com/office/officeart/2005/8/layout/process3"/>
    <dgm:cxn modelId="{88C40318-0362-468D-AFA5-F2AF5BA22212}" type="presParOf" srcId="{0AE7AAC9-4CAA-4874-9496-B37CCD318AB6}" destId="{61886E1B-A46D-4D67-9481-B606FD9F098D}" srcOrd="0" destOrd="0" presId="urn:microsoft.com/office/officeart/2005/8/layout/process3"/>
    <dgm:cxn modelId="{9D180D12-BBA5-4505-8A2C-5FD11D5235D4}" type="presParOf" srcId="{61886E1B-A46D-4D67-9481-B606FD9F098D}" destId="{596BB7D8-9FF0-4B1A-BE67-E76DBB465738}" srcOrd="0" destOrd="0" presId="urn:microsoft.com/office/officeart/2005/8/layout/process3"/>
    <dgm:cxn modelId="{5D240E0D-89EC-4D18-948B-6DFBA8F53B6D}" type="presParOf" srcId="{61886E1B-A46D-4D67-9481-B606FD9F098D}" destId="{6600230E-9691-4658-9445-4A3A6B4ED0C0}" srcOrd="1" destOrd="0" presId="urn:microsoft.com/office/officeart/2005/8/layout/process3"/>
    <dgm:cxn modelId="{211AE39B-402E-43F0-9570-A150BEA4837E}" type="presParOf" srcId="{61886E1B-A46D-4D67-9481-B606FD9F098D}" destId="{877EEFAF-917A-4743-87F5-04A384DB412A}" srcOrd="2" destOrd="0" presId="urn:microsoft.com/office/officeart/2005/8/layout/process3"/>
    <dgm:cxn modelId="{FFD00C2B-D3EB-4B42-A725-73D65C105E77}" type="presParOf" srcId="{0AE7AAC9-4CAA-4874-9496-B37CCD318AB6}" destId="{A84FAB4B-58FA-4D2F-A675-473D5BA75492}" srcOrd="1" destOrd="0" presId="urn:microsoft.com/office/officeart/2005/8/layout/process3"/>
    <dgm:cxn modelId="{DE3E4322-ADDA-4443-99AA-CAE65DD394D1}" type="presParOf" srcId="{A84FAB4B-58FA-4D2F-A675-473D5BA75492}" destId="{C564B23B-04B8-43CA-B71F-0DC60339B230}" srcOrd="0" destOrd="0" presId="urn:microsoft.com/office/officeart/2005/8/layout/process3"/>
    <dgm:cxn modelId="{00B2986A-771B-4381-B166-C916B15DE255}" type="presParOf" srcId="{0AE7AAC9-4CAA-4874-9496-B37CCD318AB6}" destId="{4455E3CC-5073-42A7-971A-C48F8C1C4A83}" srcOrd="2" destOrd="0" presId="urn:microsoft.com/office/officeart/2005/8/layout/process3"/>
    <dgm:cxn modelId="{9E8664AD-D133-443D-AF4E-66E2E0C7CD72}" type="presParOf" srcId="{4455E3CC-5073-42A7-971A-C48F8C1C4A83}" destId="{762F42F8-162D-47DF-A346-95193D6A1443}" srcOrd="0" destOrd="0" presId="urn:microsoft.com/office/officeart/2005/8/layout/process3"/>
    <dgm:cxn modelId="{BE2B0EDA-E5CF-446C-BB2C-DF8A5AA6C30E}" type="presParOf" srcId="{4455E3CC-5073-42A7-971A-C48F8C1C4A83}" destId="{3B51E10D-8D35-48D4-B0E5-43312D63D070}" srcOrd="1" destOrd="0" presId="urn:microsoft.com/office/officeart/2005/8/layout/process3"/>
    <dgm:cxn modelId="{381BB955-FBDF-43FB-87E8-3057A61C8A32}" type="presParOf" srcId="{4455E3CC-5073-42A7-971A-C48F8C1C4A83}" destId="{FB72A6B3-BE60-4E33-9AE0-D34FCD2491A2}" srcOrd="2" destOrd="0" presId="urn:microsoft.com/office/officeart/2005/8/layout/process3"/>
    <dgm:cxn modelId="{E146B3D7-0AE8-4C49-BBA7-1C3DF6747186}" type="presParOf" srcId="{0AE7AAC9-4CAA-4874-9496-B37CCD318AB6}" destId="{0C872EDD-2420-4F5F-8E8D-A37C528FAE03}" srcOrd="3" destOrd="0" presId="urn:microsoft.com/office/officeart/2005/8/layout/process3"/>
    <dgm:cxn modelId="{D12CF5D7-9EEA-4D65-B048-1504573FD62A}" type="presParOf" srcId="{0C872EDD-2420-4F5F-8E8D-A37C528FAE03}" destId="{88E8572E-4E17-49A2-BCED-F3B1D86E3DDF}" srcOrd="0" destOrd="0" presId="urn:microsoft.com/office/officeart/2005/8/layout/process3"/>
    <dgm:cxn modelId="{47261893-0D75-4F33-B029-A5C7B9742094}" type="presParOf" srcId="{0AE7AAC9-4CAA-4874-9496-B37CCD318AB6}" destId="{755A1D7A-796E-4438-8F9D-4BAC85EF3AAE}" srcOrd="4" destOrd="0" presId="urn:microsoft.com/office/officeart/2005/8/layout/process3"/>
    <dgm:cxn modelId="{F30058DC-170F-4FDE-B1A1-B1C9767F4DBA}" type="presParOf" srcId="{755A1D7A-796E-4438-8F9D-4BAC85EF3AAE}" destId="{841FF65B-91E6-4F89-98DD-01AAC5C9F330}" srcOrd="0" destOrd="0" presId="urn:microsoft.com/office/officeart/2005/8/layout/process3"/>
    <dgm:cxn modelId="{C2202202-5582-4724-87E7-FEBFC1AC87D1}" type="presParOf" srcId="{755A1D7A-796E-4438-8F9D-4BAC85EF3AAE}" destId="{C7A05A50-34C5-416A-AAD7-DB25B57E23B8}" srcOrd="1" destOrd="0" presId="urn:microsoft.com/office/officeart/2005/8/layout/process3"/>
    <dgm:cxn modelId="{DDB49A4C-05CF-4CBE-A277-DCA8F15E8C10}" type="presParOf" srcId="{755A1D7A-796E-4438-8F9D-4BAC85EF3AAE}" destId="{896F396C-313E-40B6-ADE6-559BB001CB0B}"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C4E8B8B-2783-4575-9736-A7167CC0E71D}" type="doc">
      <dgm:prSet loTypeId="urn:microsoft.com/office/officeart/2005/8/layout/lProcess2" loCatId="relationship" qsTypeId="urn:microsoft.com/office/officeart/2005/8/quickstyle/simple4" qsCatId="simple" csTypeId="urn:microsoft.com/office/officeart/2005/8/colors/colorful1" csCatId="colorful" phldr="1"/>
      <dgm:spPr/>
      <dgm:t>
        <a:bodyPr/>
        <a:lstStyle/>
        <a:p>
          <a:endParaRPr lang="en-US"/>
        </a:p>
      </dgm:t>
    </dgm:pt>
    <dgm:pt modelId="{8B46E673-6A47-4001-B741-A59009DC08FE}">
      <dgm:prSet phldrT="[Text]" custT="1"/>
      <dgm:spPr/>
      <dgm:t>
        <a:bodyPr/>
        <a:lstStyle/>
        <a:p>
          <a:r>
            <a:rPr lang="en-US" sz="1400" i="0"/>
            <a:t>Do general support needs increase from low to high?</a:t>
          </a:r>
        </a:p>
      </dgm:t>
    </dgm:pt>
    <dgm:pt modelId="{3098B695-5F23-4234-AE07-A7BF8A27B4F2}" type="parTrans" cxnId="{449CC81E-371C-4BAA-945C-70FBD160083B}">
      <dgm:prSet/>
      <dgm:spPr/>
      <dgm:t>
        <a:bodyPr/>
        <a:lstStyle/>
        <a:p>
          <a:endParaRPr lang="en-US"/>
        </a:p>
      </dgm:t>
    </dgm:pt>
    <dgm:pt modelId="{446857F7-D350-402D-8714-0E20BC551285}" type="sibTrans" cxnId="{449CC81E-371C-4BAA-945C-70FBD160083B}">
      <dgm:prSet/>
      <dgm:spPr/>
      <dgm:t>
        <a:bodyPr/>
        <a:lstStyle/>
        <a:p>
          <a:endParaRPr lang="en-US"/>
        </a:p>
      </dgm:t>
    </dgm:pt>
    <dgm:pt modelId="{5E013F5D-F689-4992-B99C-26A13DBEB081}">
      <dgm:prSet phldrT="[Text]" custT="1"/>
      <dgm:spPr/>
      <dgm:t>
        <a:bodyPr/>
        <a:lstStyle/>
        <a:p>
          <a:r>
            <a:rPr lang="en-US" sz="1400" i="0"/>
            <a:t>Do people assigned to medical and behavioral levels have extraordinary needs?</a:t>
          </a:r>
        </a:p>
      </dgm:t>
    </dgm:pt>
    <dgm:pt modelId="{0AB297E3-FCAF-4C30-A124-0F375737D4A2}" type="parTrans" cxnId="{DFD0E707-9ECB-4690-8C8B-AE5B6C33077A}">
      <dgm:prSet/>
      <dgm:spPr/>
      <dgm:t>
        <a:bodyPr/>
        <a:lstStyle/>
        <a:p>
          <a:endParaRPr lang="en-US"/>
        </a:p>
      </dgm:t>
    </dgm:pt>
    <dgm:pt modelId="{29D4BCCA-0A9D-4BCA-AB8C-4EF8E3C53CC5}" type="sibTrans" cxnId="{DFD0E707-9ECB-4690-8C8B-AE5B6C33077A}">
      <dgm:prSet/>
      <dgm:spPr/>
      <dgm:t>
        <a:bodyPr/>
        <a:lstStyle/>
        <a:p>
          <a:endParaRPr lang="en-US"/>
        </a:p>
      </dgm:t>
    </dgm:pt>
    <dgm:pt modelId="{45E14105-036E-4827-B975-7BA8BACB60FB}">
      <dgm:prSet phldrT="[Text]" custT="1"/>
      <dgm:spPr/>
      <dgm:t>
        <a:bodyPr/>
        <a:lstStyle/>
        <a:p>
          <a:r>
            <a:rPr lang="en-US" sz="2800"/>
            <a:t>Level Descriptions</a:t>
          </a:r>
        </a:p>
      </dgm:t>
    </dgm:pt>
    <dgm:pt modelId="{44A79F17-3F38-4071-97CC-398E80B05EE6}" type="parTrans" cxnId="{BF989E22-CD4A-4219-AE6D-9818E134B888}">
      <dgm:prSet/>
      <dgm:spPr/>
      <dgm:t>
        <a:bodyPr/>
        <a:lstStyle/>
        <a:p>
          <a:endParaRPr lang="en-US"/>
        </a:p>
      </dgm:t>
    </dgm:pt>
    <dgm:pt modelId="{60BC63E6-ED9A-4FE3-9018-E7CA41EA4E6D}" type="sibTrans" cxnId="{BF989E22-CD4A-4219-AE6D-9818E134B888}">
      <dgm:prSet/>
      <dgm:spPr/>
      <dgm:t>
        <a:bodyPr/>
        <a:lstStyle/>
        <a:p>
          <a:endParaRPr lang="en-US"/>
        </a:p>
      </dgm:t>
    </dgm:pt>
    <dgm:pt modelId="{58DE6B85-4D49-4FE8-8F37-3A62BBF32BEC}">
      <dgm:prSet custT="1"/>
      <dgm:spPr/>
      <dgm:t>
        <a:bodyPr/>
        <a:lstStyle/>
        <a:p>
          <a:r>
            <a:rPr lang="en-US" sz="1400" i="0"/>
            <a:t>Do people in the same support level have similar support needs?</a:t>
          </a:r>
        </a:p>
      </dgm:t>
    </dgm:pt>
    <dgm:pt modelId="{54F3D405-C797-4B89-B0E6-34317CD4B928}" type="parTrans" cxnId="{4B14D11C-02A8-4391-8F6A-3B27CE09A030}">
      <dgm:prSet/>
      <dgm:spPr/>
      <dgm:t>
        <a:bodyPr/>
        <a:lstStyle/>
        <a:p>
          <a:endParaRPr lang="en-US"/>
        </a:p>
      </dgm:t>
    </dgm:pt>
    <dgm:pt modelId="{7E04D0F3-4632-4487-AF89-35B00550A337}" type="sibTrans" cxnId="{4B14D11C-02A8-4391-8F6A-3B27CE09A030}">
      <dgm:prSet/>
      <dgm:spPr/>
      <dgm:t>
        <a:bodyPr/>
        <a:lstStyle/>
        <a:p>
          <a:endParaRPr lang="en-US"/>
        </a:p>
      </dgm:t>
    </dgm:pt>
    <dgm:pt modelId="{B539E5D9-05DC-4847-8606-46F41CE635C6}">
      <dgm:prSet custT="1"/>
      <dgm:spPr/>
      <dgm:t>
        <a:bodyPr/>
        <a:lstStyle/>
        <a:p>
          <a:r>
            <a:rPr lang="en-US" sz="1400" i="0"/>
            <a:t>Do descriptions accurately reflect support needs?</a:t>
          </a:r>
        </a:p>
      </dgm:t>
    </dgm:pt>
    <dgm:pt modelId="{78ED1395-6CDA-4AAE-854E-BBB31C710CB7}" type="parTrans" cxnId="{315C5006-E997-4720-BF2E-A48CF57FA34E}">
      <dgm:prSet/>
      <dgm:spPr/>
      <dgm:t>
        <a:bodyPr/>
        <a:lstStyle/>
        <a:p>
          <a:endParaRPr lang="en-US"/>
        </a:p>
      </dgm:t>
    </dgm:pt>
    <dgm:pt modelId="{10993B90-4D83-4D1F-8862-F6F1BB4B90CF}" type="sibTrans" cxnId="{315C5006-E997-4720-BF2E-A48CF57FA34E}">
      <dgm:prSet/>
      <dgm:spPr/>
      <dgm:t>
        <a:bodyPr/>
        <a:lstStyle/>
        <a:p>
          <a:endParaRPr lang="en-US"/>
        </a:p>
      </dgm:t>
    </dgm:pt>
    <dgm:pt modelId="{F21BF450-9B4D-4DC8-8E47-5E48EDDC6AC3}">
      <dgm:prSet custT="1"/>
      <dgm:spPr/>
      <dgm:t>
        <a:bodyPr/>
        <a:lstStyle/>
        <a:p>
          <a:r>
            <a:rPr lang="en-US" sz="1400" i="0"/>
            <a:t>How can descriptions be improved?</a:t>
          </a:r>
        </a:p>
      </dgm:t>
    </dgm:pt>
    <dgm:pt modelId="{212CF041-AC1D-496E-87BB-1D175C3646C0}" type="parTrans" cxnId="{BF05260E-5AF2-4198-B9AA-355BCEF74347}">
      <dgm:prSet/>
      <dgm:spPr/>
      <dgm:t>
        <a:bodyPr/>
        <a:lstStyle/>
        <a:p>
          <a:endParaRPr lang="en-US"/>
        </a:p>
      </dgm:t>
    </dgm:pt>
    <dgm:pt modelId="{D2767F4A-62CC-4A55-A9BA-746FFE9BBC9F}" type="sibTrans" cxnId="{BF05260E-5AF2-4198-B9AA-355BCEF74347}">
      <dgm:prSet/>
      <dgm:spPr/>
      <dgm:t>
        <a:bodyPr/>
        <a:lstStyle/>
        <a:p>
          <a:endParaRPr lang="en-US"/>
        </a:p>
      </dgm:t>
    </dgm:pt>
    <dgm:pt modelId="{E8612C4C-F410-4B3C-8B79-C07E58035ED5}">
      <dgm:prSet phldrT="[Text]" custT="1"/>
      <dgm:spPr/>
      <dgm:t>
        <a:bodyPr/>
        <a:lstStyle/>
        <a:p>
          <a:r>
            <a:rPr lang="en-US" sz="2800"/>
            <a:t>Support Levels</a:t>
          </a:r>
        </a:p>
      </dgm:t>
    </dgm:pt>
    <dgm:pt modelId="{F009652D-2B45-4E54-B732-FA0D128DD8FB}" type="sibTrans" cxnId="{43C0F493-8889-4D8A-AA2E-F64A43CBF1A7}">
      <dgm:prSet/>
      <dgm:spPr/>
      <dgm:t>
        <a:bodyPr/>
        <a:lstStyle/>
        <a:p>
          <a:endParaRPr lang="en-US"/>
        </a:p>
      </dgm:t>
    </dgm:pt>
    <dgm:pt modelId="{BBEA7C32-C4BF-479C-8B9D-BF9B057770D1}" type="parTrans" cxnId="{43C0F493-8889-4D8A-AA2E-F64A43CBF1A7}">
      <dgm:prSet/>
      <dgm:spPr/>
      <dgm:t>
        <a:bodyPr/>
        <a:lstStyle/>
        <a:p>
          <a:endParaRPr lang="en-US"/>
        </a:p>
      </dgm:t>
    </dgm:pt>
    <dgm:pt modelId="{CC78922F-14BC-4286-B152-510957C01C8F}">
      <dgm:prSet custT="1"/>
      <dgm:spPr/>
      <dgm:t>
        <a:bodyPr/>
        <a:lstStyle/>
        <a:p>
          <a:r>
            <a:rPr lang="en-US" sz="2800" i="0"/>
            <a:t>Support Budgets</a:t>
          </a:r>
        </a:p>
      </dgm:t>
    </dgm:pt>
    <dgm:pt modelId="{4BC3EAED-827A-433F-ABFD-504D8AF1DC15}" type="parTrans" cxnId="{FAAAE179-020E-430B-A3D1-B39A71CBC3AA}">
      <dgm:prSet/>
      <dgm:spPr/>
      <dgm:t>
        <a:bodyPr/>
        <a:lstStyle/>
        <a:p>
          <a:endParaRPr lang="en-US"/>
        </a:p>
      </dgm:t>
    </dgm:pt>
    <dgm:pt modelId="{CA0723FE-F384-4F16-92E1-DB8C0C166D56}" type="sibTrans" cxnId="{FAAAE179-020E-430B-A3D1-B39A71CBC3AA}">
      <dgm:prSet/>
      <dgm:spPr/>
      <dgm:t>
        <a:bodyPr/>
        <a:lstStyle/>
        <a:p>
          <a:endParaRPr lang="en-US"/>
        </a:p>
      </dgm:t>
    </dgm:pt>
    <dgm:pt modelId="{B5040C6C-DC1C-4130-8568-AEB5FDC88B13}">
      <dgm:prSet custT="1"/>
      <dgm:spPr/>
      <dgm:t>
        <a:bodyPr/>
        <a:lstStyle/>
        <a:p>
          <a:r>
            <a:rPr lang="en-US" sz="1400" i="0"/>
            <a:t>Do people’s proposed budgets meet their needs?</a:t>
          </a:r>
        </a:p>
      </dgm:t>
    </dgm:pt>
    <dgm:pt modelId="{60CE8897-DF6E-4A2A-AFE9-ED47F6E19583}" type="parTrans" cxnId="{DE54D5C4-F863-4958-B2AE-7F7FE09ABB8F}">
      <dgm:prSet/>
      <dgm:spPr/>
      <dgm:t>
        <a:bodyPr/>
        <a:lstStyle/>
        <a:p>
          <a:endParaRPr lang="en-US"/>
        </a:p>
      </dgm:t>
    </dgm:pt>
    <dgm:pt modelId="{668E44D1-2653-4F77-949B-9690C528AB0D}" type="sibTrans" cxnId="{DE54D5C4-F863-4958-B2AE-7F7FE09ABB8F}">
      <dgm:prSet/>
      <dgm:spPr/>
      <dgm:t>
        <a:bodyPr/>
        <a:lstStyle/>
        <a:p>
          <a:endParaRPr lang="en-US"/>
        </a:p>
      </dgm:t>
    </dgm:pt>
    <dgm:pt modelId="{5ADE79DC-B90F-4827-9791-E41E5881E2C3}">
      <dgm:prSet custT="1"/>
      <dgm:spPr/>
      <dgm:t>
        <a:bodyPr/>
        <a:lstStyle/>
        <a:p>
          <a:r>
            <a:rPr lang="en-US" sz="1400" i="0"/>
            <a:t>Are any adjustments to budgets needed?</a:t>
          </a:r>
        </a:p>
      </dgm:t>
    </dgm:pt>
    <dgm:pt modelId="{559A7546-C326-409B-9A8D-5E8EB0606129}" type="parTrans" cxnId="{492E2572-C490-42B6-B154-A089F59BB11F}">
      <dgm:prSet/>
      <dgm:spPr/>
      <dgm:t>
        <a:bodyPr/>
        <a:lstStyle/>
        <a:p>
          <a:endParaRPr lang="en-US"/>
        </a:p>
      </dgm:t>
    </dgm:pt>
    <dgm:pt modelId="{F29DA507-DF93-4298-82DF-01CE635059A7}" type="sibTrans" cxnId="{492E2572-C490-42B6-B154-A089F59BB11F}">
      <dgm:prSet/>
      <dgm:spPr/>
      <dgm:t>
        <a:bodyPr/>
        <a:lstStyle/>
        <a:p>
          <a:endParaRPr lang="en-US"/>
        </a:p>
      </dgm:t>
    </dgm:pt>
    <dgm:pt modelId="{E487A2A5-B892-4FCF-BC74-DC39B2DCA9E7}" type="pres">
      <dgm:prSet presAssocID="{EC4E8B8B-2783-4575-9736-A7167CC0E71D}" presName="theList" presStyleCnt="0">
        <dgm:presLayoutVars>
          <dgm:dir/>
          <dgm:animLvl val="lvl"/>
          <dgm:resizeHandles val="exact"/>
        </dgm:presLayoutVars>
      </dgm:prSet>
      <dgm:spPr/>
    </dgm:pt>
    <dgm:pt modelId="{F9F50ADF-37EB-42FD-AA2D-3398A703107E}" type="pres">
      <dgm:prSet presAssocID="{E8612C4C-F410-4B3C-8B79-C07E58035ED5}" presName="compNode" presStyleCnt="0"/>
      <dgm:spPr/>
    </dgm:pt>
    <dgm:pt modelId="{3137EDDB-F1C9-49E3-933D-73D3CAADA16F}" type="pres">
      <dgm:prSet presAssocID="{E8612C4C-F410-4B3C-8B79-C07E58035ED5}" presName="aNode" presStyleLbl="bgShp" presStyleIdx="0" presStyleCnt="3"/>
      <dgm:spPr/>
    </dgm:pt>
    <dgm:pt modelId="{E8D94F93-EFDF-4E72-99D9-66A78E26ED20}" type="pres">
      <dgm:prSet presAssocID="{E8612C4C-F410-4B3C-8B79-C07E58035ED5}" presName="textNode" presStyleLbl="bgShp" presStyleIdx="0" presStyleCnt="3"/>
      <dgm:spPr/>
    </dgm:pt>
    <dgm:pt modelId="{CB5A3D66-4928-49FD-B0A2-D7F3E11CB65B}" type="pres">
      <dgm:prSet presAssocID="{E8612C4C-F410-4B3C-8B79-C07E58035ED5}" presName="compChildNode" presStyleCnt="0"/>
      <dgm:spPr/>
    </dgm:pt>
    <dgm:pt modelId="{5C6D9C53-CB50-4226-B44F-206D3D223915}" type="pres">
      <dgm:prSet presAssocID="{E8612C4C-F410-4B3C-8B79-C07E58035ED5}" presName="theInnerList" presStyleCnt="0"/>
      <dgm:spPr/>
    </dgm:pt>
    <dgm:pt modelId="{D234383E-7914-45FF-9DA6-7D9777FA8845}" type="pres">
      <dgm:prSet presAssocID="{8B46E673-6A47-4001-B741-A59009DC08FE}" presName="childNode" presStyleLbl="node1" presStyleIdx="0" presStyleCnt="7">
        <dgm:presLayoutVars>
          <dgm:bulletEnabled val="1"/>
        </dgm:presLayoutVars>
      </dgm:prSet>
      <dgm:spPr/>
    </dgm:pt>
    <dgm:pt modelId="{181A96D4-846A-421A-A5BE-812B1F2EC8BF}" type="pres">
      <dgm:prSet presAssocID="{8B46E673-6A47-4001-B741-A59009DC08FE}" presName="aSpace2" presStyleCnt="0"/>
      <dgm:spPr/>
    </dgm:pt>
    <dgm:pt modelId="{10E9CFFF-850A-40E8-8F54-BFAD4998F56D}" type="pres">
      <dgm:prSet presAssocID="{5E013F5D-F689-4992-B99C-26A13DBEB081}" presName="childNode" presStyleLbl="node1" presStyleIdx="1" presStyleCnt="7">
        <dgm:presLayoutVars>
          <dgm:bulletEnabled val="1"/>
        </dgm:presLayoutVars>
      </dgm:prSet>
      <dgm:spPr/>
    </dgm:pt>
    <dgm:pt modelId="{36FDC313-C2F7-4327-94C4-AAE59ABFD998}" type="pres">
      <dgm:prSet presAssocID="{5E013F5D-F689-4992-B99C-26A13DBEB081}" presName="aSpace2" presStyleCnt="0"/>
      <dgm:spPr/>
    </dgm:pt>
    <dgm:pt modelId="{5157AEF8-15A9-43EE-9130-C1A20AA25F45}" type="pres">
      <dgm:prSet presAssocID="{58DE6B85-4D49-4FE8-8F37-3A62BBF32BEC}" presName="childNode" presStyleLbl="node1" presStyleIdx="2" presStyleCnt="7">
        <dgm:presLayoutVars>
          <dgm:bulletEnabled val="1"/>
        </dgm:presLayoutVars>
      </dgm:prSet>
      <dgm:spPr/>
    </dgm:pt>
    <dgm:pt modelId="{A65BDF94-D46A-44E7-8B66-3CC684F89FCD}" type="pres">
      <dgm:prSet presAssocID="{E8612C4C-F410-4B3C-8B79-C07E58035ED5}" presName="aSpace" presStyleCnt="0"/>
      <dgm:spPr/>
    </dgm:pt>
    <dgm:pt modelId="{95907B09-F153-481A-828B-D4F3675B6EDF}" type="pres">
      <dgm:prSet presAssocID="{45E14105-036E-4827-B975-7BA8BACB60FB}" presName="compNode" presStyleCnt="0"/>
      <dgm:spPr/>
    </dgm:pt>
    <dgm:pt modelId="{F12545DE-A2D6-4EAE-88A1-F83D4C3BE204}" type="pres">
      <dgm:prSet presAssocID="{45E14105-036E-4827-B975-7BA8BACB60FB}" presName="aNode" presStyleLbl="bgShp" presStyleIdx="1" presStyleCnt="3"/>
      <dgm:spPr/>
    </dgm:pt>
    <dgm:pt modelId="{EA38C58D-7EAC-4F91-A6BC-9EEFD9C66787}" type="pres">
      <dgm:prSet presAssocID="{45E14105-036E-4827-B975-7BA8BACB60FB}" presName="textNode" presStyleLbl="bgShp" presStyleIdx="1" presStyleCnt="3"/>
      <dgm:spPr/>
    </dgm:pt>
    <dgm:pt modelId="{45311C81-FB4F-4372-AC41-1387EFA86172}" type="pres">
      <dgm:prSet presAssocID="{45E14105-036E-4827-B975-7BA8BACB60FB}" presName="compChildNode" presStyleCnt="0"/>
      <dgm:spPr/>
    </dgm:pt>
    <dgm:pt modelId="{B5EB9153-0891-4EB4-A2CB-258C2881E667}" type="pres">
      <dgm:prSet presAssocID="{45E14105-036E-4827-B975-7BA8BACB60FB}" presName="theInnerList" presStyleCnt="0"/>
      <dgm:spPr/>
    </dgm:pt>
    <dgm:pt modelId="{9EF5EB35-CD00-43B9-ADF1-A4CA10EC5922}" type="pres">
      <dgm:prSet presAssocID="{B539E5D9-05DC-4847-8606-46F41CE635C6}" presName="childNode" presStyleLbl="node1" presStyleIdx="3" presStyleCnt="7">
        <dgm:presLayoutVars>
          <dgm:bulletEnabled val="1"/>
        </dgm:presLayoutVars>
      </dgm:prSet>
      <dgm:spPr/>
    </dgm:pt>
    <dgm:pt modelId="{A71605FF-E37B-407E-8556-1D297FD51ED2}" type="pres">
      <dgm:prSet presAssocID="{B539E5D9-05DC-4847-8606-46F41CE635C6}" presName="aSpace2" presStyleCnt="0"/>
      <dgm:spPr/>
    </dgm:pt>
    <dgm:pt modelId="{7555059D-B20F-45CB-BF98-49DAEE2D30C8}" type="pres">
      <dgm:prSet presAssocID="{F21BF450-9B4D-4DC8-8E47-5E48EDDC6AC3}" presName="childNode" presStyleLbl="node1" presStyleIdx="4" presStyleCnt="7">
        <dgm:presLayoutVars>
          <dgm:bulletEnabled val="1"/>
        </dgm:presLayoutVars>
      </dgm:prSet>
      <dgm:spPr/>
    </dgm:pt>
    <dgm:pt modelId="{068DA9EF-029B-432D-9836-EA6783F9DA52}" type="pres">
      <dgm:prSet presAssocID="{45E14105-036E-4827-B975-7BA8BACB60FB}" presName="aSpace" presStyleCnt="0"/>
      <dgm:spPr/>
    </dgm:pt>
    <dgm:pt modelId="{1E3840DA-BE94-46CC-BC59-00DF4A1381A7}" type="pres">
      <dgm:prSet presAssocID="{CC78922F-14BC-4286-B152-510957C01C8F}" presName="compNode" presStyleCnt="0"/>
      <dgm:spPr/>
    </dgm:pt>
    <dgm:pt modelId="{ADB34C5F-8A33-4D15-9BE0-603842DDD505}" type="pres">
      <dgm:prSet presAssocID="{CC78922F-14BC-4286-B152-510957C01C8F}" presName="aNode" presStyleLbl="bgShp" presStyleIdx="2" presStyleCnt="3"/>
      <dgm:spPr/>
    </dgm:pt>
    <dgm:pt modelId="{E741EFA4-BECC-4E83-8A77-DCD101146114}" type="pres">
      <dgm:prSet presAssocID="{CC78922F-14BC-4286-B152-510957C01C8F}" presName="textNode" presStyleLbl="bgShp" presStyleIdx="2" presStyleCnt="3"/>
      <dgm:spPr/>
    </dgm:pt>
    <dgm:pt modelId="{003ACF9F-940C-49AC-A46A-9F51660B0067}" type="pres">
      <dgm:prSet presAssocID="{CC78922F-14BC-4286-B152-510957C01C8F}" presName="compChildNode" presStyleCnt="0"/>
      <dgm:spPr/>
    </dgm:pt>
    <dgm:pt modelId="{9CBE9C43-4904-4B57-8804-611CD26CDE8F}" type="pres">
      <dgm:prSet presAssocID="{CC78922F-14BC-4286-B152-510957C01C8F}" presName="theInnerList" presStyleCnt="0"/>
      <dgm:spPr/>
    </dgm:pt>
    <dgm:pt modelId="{0A316422-448B-4E8D-B768-BD1A158E1C2D}" type="pres">
      <dgm:prSet presAssocID="{B5040C6C-DC1C-4130-8568-AEB5FDC88B13}" presName="childNode" presStyleLbl="node1" presStyleIdx="5" presStyleCnt="7">
        <dgm:presLayoutVars>
          <dgm:bulletEnabled val="1"/>
        </dgm:presLayoutVars>
      </dgm:prSet>
      <dgm:spPr/>
    </dgm:pt>
    <dgm:pt modelId="{8F4D2645-AD8D-4193-BB28-6247CD67EBCF}" type="pres">
      <dgm:prSet presAssocID="{B5040C6C-DC1C-4130-8568-AEB5FDC88B13}" presName="aSpace2" presStyleCnt="0"/>
      <dgm:spPr/>
    </dgm:pt>
    <dgm:pt modelId="{AEE5D53D-B578-413A-A20C-80FB0350BD29}" type="pres">
      <dgm:prSet presAssocID="{5ADE79DC-B90F-4827-9791-E41E5881E2C3}" presName="childNode" presStyleLbl="node1" presStyleIdx="6" presStyleCnt="7">
        <dgm:presLayoutVars>
          <dgm:bulletEnabled val="1"/>
        </dgm:presLayoutVars>
      </dgm:prSet>
      <dgm:spPr/>
    </dgm:pt>
  </dgm:ptLst>
  <dgm:cxnLst>
    <dgm:cxn modelId="{315C5006-E997-4720-BF2E-A48CF57FA34E}" srcId="{45E14105-036E-4827-B975-7BA8BACB60FB}" destId="{B539E5D9-05DC-4847-8606-46F41CE635C6}" srcOrd="0" destOrd="0" parTransId="{78ED1395-6CDA-4AAE-854E-BBB31C710CB7}" sibTransId="{10993B90-4D83-4D1F-8862-F6F1BB4B90CF}"/>
    <dgm:cxn modelId="{DFD0E707-9ECB-4690-8C8B-AE5B6C33077A}" srcId="{E8612C4C-F410-4B3C-8B79-C07E58035ED5}" destId="{5E013F5D-F689-4992-B99C-26A13DBEB081}" srcOrd="1" destOrd="0" parTransId="{0AB297E3-FCAF-4C30-A124-0F375737D4A2}" sibTransId="{29D4BCCA-0A9D-4BCA-AB8C-4EF8E3C53CC5}"/>
    <dgm:cxn modelId="{BF05260E-5AF2-4198-B9AA-355BCEF74347}" srcId="{45E14105-036E-4827-B975-7BA8BACB60FB}" destId="{F21BF450-9B4D-4DC8-8E47-5E48EDDC6AC3}" srcOrd="1" destOrd="0" parTransId="{212CF041-AC1D-496E-87BB-1D175C3646C0}" sibTransId="{D2767F4A-62CC-4A55-A9BA-746FFE9BBC9F}"/>
    <dgm:cxn modelId="{FFAB4513-7015-4C25-9018-F51F053F493B}" type="presOf" srcId="{45E14105-036E-4827-B975-7BA8BACB60FB}" destId="{F12545DE-A2D6-4EAE-88A1-F83D4C3BE204}" srcOrd="0" destOrd="0" presId="urn:microsoft.com/office/officeart/2005/8/layout/lProcess2"/>
    <dgm:cxn modelId="{4B14D11C-02A8-4391-8F6A-3B27CE09A030}" srcId="{E8612C4C-F410-4B3C-8B79-C07E58035ED5}" destId="{58DE6B85-4D49-4FE8-8F37-3A62BBF32BEC}" srcOrd="2" destOrd="0" parTransId="{54F3D405-C797-4B89-B0E6-34317CD4B928}" sibTransId="{7E04D0F3-4632-4487-AF89-35B00550A337}"/>
    <dgm:cxn modelId="{449CC81E-371C-4BAA-945C-70FBD160083B}" srcId="{E8612C4C-F410-4B3C-8B79-C07E58035ED5}" destId="{8B46E673-6A47-4001-B741-A59009DC08FE}" srcOrd="0" destOrd="0" parTransId="{3098B695-5F23-4234-AE07-A7BF8A27B4F2}" sibTransId="{446857F7-D350-402D-8714-0E20BC551285}"/>
    <dgm:cxn modelId="{7FBEDF1F-2A98-4592-9BD7-FBC7ADE06B73}" type="presOf" srcId="{45E14105-036E-4827-B975-7BA8BACB60FB}" destId="{EA38C58D-7EAC-4F91-A6BC-9EEFD9C66787}" srcOrd="1" destOrd="0" presId="urn:microsoft.com/office/officeart/2005/8/layout/lProcess2"/>
    <dgm:cxn modelId="{BF989E22-CD4A-4219-AE6D-9818E134B888}" srcId="{EC4E8B8B-2783-4575-9736-A7167CC0E71D}" destId="{45E14105-036E-4827-B975-7BA8BACB60FB}" srcOrd="1" destOrd="0" parTransId="{44A79F17-3F38-4071-97CC-398E80B05EE6}" sibTransId="{60BC63E6-ED9A-4FE3-9018-E7CA41EA4E6D}"/>
    <dgm:cxn modelId="{46D9D932-C32F-40D6-AA76-61D0DBAA58F7}" type="presOf" srcId="{58DE6B85-4D49-4FE8-8F37-3A62BBF32BEC}" destId="{5157AEF8-15A9-43EE-9130-C1A20AA25F45}" srcOrd="0" destOrd="0" presId="urn:microsoft.com/office/officeart/2005/8/layout/lProcess2"/>
    <dgm:cxn modelId="{3BD06760-8DCB-4AD1-A8BD-455364E1EC19}" type="presOf" srcId="{E8612C4C-F410-4B3C-8B79-C07E58035ED5}" destId="{3137EDDB-F1C9-49E3-933D-73D3CAADA16F}" srcOrd="0" destOrd="0" presId="urn:microsoft.com/office/officeart/2005/8/layout/lProcess2"/>
    <dgm:cxn modelId="{67F1CE47-D7E8-4AD6-B871-562F97993C25}" type="presOf" srcId="{8B46E673-6A47-4001-B741-A59009DC08FE}" destId="{D234383E-7914-45FF-9DA6-7D9777FA8845}" srcOrd="0" destOrd="0" presId="urn:microsoft.com/office/officeart/2005/8/layout/lProcess2"/>
    <dgm:cxn modelId="{20F92B4D-A71A-41CC-9871-181872904E97}" type="presOf" srcId="{5E013F5D-F689-4992-B99C-26A13DBEB081}" destId="{10E9CFFF-850A-40E8-8F54-BFAD4998F56D}" srcOrd="0" destOrd="0" presId="urn:microsoft.com/office/officeart/2005/8/layout/lProcess2"/>
    <dgm:cxn modelId="{90827D6E-D2FB-4502-B86F-A4D432C21FEC}" type="presOf" srcId="{CC78922F-14BC-4286-B152-510957C01C8F}" destId="{E741EFA4-BECC-4E83-8A77-DCD101146114}" srcOrd="1" destOrd="0" presId="urn:microsoft.com/office/officeart/2005/8/layout/lProcess2"/>
    <dgm:cxn modelId="{91087B6F-EB00-49E8-BFFF-FFEE88402775}" type="presOf" srcId="{F21BF450-9B4D-4DC8-8E47-5E48EDDC6AC3}" destId="{7555059D-B20F-45CB-BF98-49DAEE2D30C8}" srcOrd="0" destOrd="0" presId="urn:microsoft.com/office/officeart/2005/8/layout/lProcess2"/>
    <dgm:cxn modelId="{CB309870-B0E3-4C48-8481-B2795268C42C}" type="presOf" srcId="{EC4E8B8B-2783-4575-9736-A7167CC0E71D}" destId="{E487A2A5-B892-4FCF-BC74-DC39B2DCA9E7}" srcOrd="0" destOrd="0" presId="urn:microsoft.com/office/officeart/2005/8/layout/lProcess2"/>
    <dgm:cxn modelId="{492E2572-C490-42B6-B154-A089F59BB11F}" srcId="{CC78922F-14BC-4286-B152-510957C01C8F}" destId="{5ADE79DC-B90F-4827-9791-E41E5881E2C3}" srcOrd="1" destOrd="0" parTransId="{559A7546-C326-409B-9A8D-5E8EB0606129}" sibTransId="{F29DA507-DF93-4298-82DF-01CE635059A7}"/>
    <dgm:cxn modelId="{FAAAE179-020E-430B-A3D1-B39A71CBC3AA}" srcId="{EC4E8B8B-2783-4575-9736-A7167CC0E71D}" destId="{CC78922F-14BC-4286-B152-510957C01C8F}" srcOrd="2" destOrd="0" parTransId="{4BC3EAED-827A-433F-ABFD-504D8AF1DC15}" sibTransId="{CA0723FE-F384-4F16-92E1-DB8C0C166D56}"/>
    <dgm:cxn modelId="{43C0F493-8889-4D8A-AA2E-F64A43CBF1A7}" srcId="{EC4E8B8B-2783-4575-9736-A7167CC0E71D}" destId="{E8612C4C-F410-4B3C-8B79-C07E58035ED5}" srcOrd="0" destOrd="0" parTransId="{BBEA7C32-C4BF-479C-8B9D-BF9B057770D1}" sibTransId="{F009652D-2B45-4E54-B732-FA0D128DD8FB}"/>
    <dgm:cxn modelId="{2265E79B-D1E6-44CA-9C35-7FAC3B1D40FC}" type="presOf" srcId="{CC78922F-14BC-4286-B152-510957C01C8F}" destId="{ADB34C5F-8A33-4D15-9BE0-603842DDD505}" srcOrd="0" destOrd="0" presId="urn:microsoft.com/office/officeart/2005/8/layout/lProcess2"/>
    <dgm:cxn modelId="{717773A1-AD77-4D56-B84B-D69B9B1AEA04}" type="presOf" srcId="{5ADE79DC-B90F-4827-9791-E41E5881E2C3}" destId="{AEE5D53D-B578-413A-A20C-80FB0350BD29}" srcOrd="0" destOrd="0" presId="urn:microsoft.com/office/officeart/2005/8/layout/lProcess2"/>
    <dgm:cxn modelId="{DE54D5C4-F863-4958-B2AE-7F7FE09ABB8F}" srcId="{CC78922F-14BC-4286-B152-510957C01C8F}" destId="{B5040C6C-DC1C-4130-8568-AEB5FDC88B13}" srcOrd="0" destOrd="0" parTransId="{60CE8897-DF6E-4A2A-AFE9-ED47F6E19583}" sibTransId="{668E44D1-2653-4F77-949B-9690C528AB0D}"/>
    <dgm:cxn modelId="{F1B518D7-DBAC-44B6-8228-93E006ED5AA8}" type="presOf" srcId="{B539E5D9-05DC-4847-8606-46F41CE635C6}" destId="{9EF5EB35-CD00-43B9-ADF1-A4CA10EC5922}" srcOrd="0" destOrd="0" presId="urn:microsoft.com/office/officeart/2005/8/layout/lProcess2"/>
    <dgm:cxn modelId="{C4F6D6F5-59CD-4CE4-AF93-F2AA29006371}" type="presOf" srcId="{B5040C6C-DC1C-4130-8568-AEB5FDC88B13}" destId="{0A316422-448B-4E8D-B768-BD1A158E1C2D}" srcOrd="0" destOrd="0" presId="urn:microsoft.com/office/officeart/2005/8/layout/lProcess2"/>
    <dgm:cxn modelId="{1C7D27FF-8F49-4198-9BC4-EBDC44706FD6}" type="presOf" srcId="{E8612C4C-F410-4B3C-8B79-C07E58035ED5}" destId="{E8D94F93-EFDF-4E72-99D9-66A78E26ED20}" srcOrd="1" destOrd="0" presId="urn:microsoft.com/office/officeart/2005/8/layout/lProcess2"/>
    <dgm:cxn modelId="{F4C4CD1E-0FAC-4404-B15A-5F2BDA4D2B66}" type="presParOf" srcId="{E487A2A5-B892-4FCF-BC74-DC39B2DCA9E7}" destId="{F9F50ADF-37EB-42FD-AA2D-3398A703107E}" srcOrd="0" destOrd="0" presId="urn:microsoft.com/office/officeart/2005/8/layout/lProcess2"/>
    <dgm:cxn modelId="{80F10A12-759A-415B-9809-F1E283675C8E}" type="presParOf" srcId="{F9F50ADF-37EB-42FD-AA2D-3398A703107E}" destId="{3137EDDB-F1C9-49E3-933D-73D3CAADA16F}" srcOrd="0" destOrd="0" presId="urn:microsoft.com/office/officeart/2005/8/layout/lProcess2"/>
    <dgm:cxn modelId="{58534696-2837-40B5-947A-7387FD9ACA17}" type="presParOf" srcId="{F9F50ADF-37EB-42FD-AA2D-3398A703107E}" destId="{E8D94F93-EFDF-4E72-99D9-66A78E26ED20}" srcOrd="1" destOrd="0" presId="urn:microsoft.com/office/officeart/2005/8/layout/lProcess2"/>
    <dgm:cxn modelId="{C33B8C73-27D1-4E30-B8D4-61CFE9E66026}" type="presParOf" srcId="{F9F50ADF-37EB-42FD-AA2D-3398A703107E}" destId="{CB5A3D66-4928-49FD-B0A2-D7F3E11CB65B}" srcOrd="2" destOrd="0" presId="urn:microsoft.com/office/officeart/2005/8/layout/lProcess2"/>
    <dgm:cxn modelId="{E2834B19-CAAD-4C5B-B1CD-B45C5DC4F032}" type="presParOf" srcId="{CB5A3D66-4928-49FD-B0A2-D7F3E11CB65B}" destId="{5C6D9C53-CB50-4226-B44F-206D3D223915}" srcOrd="0" destOrd="0" presId="urn:microsoft.com/office/officeart/2005/8/layout/lProcess2"/>
    <dgm:cxn modelId="{9475614E-FF4D-4DFC-9CFF-5247CA0210BD}" type="presParOf" srcId="{5C6D9C53-CB50-4226-B44F-206D3D223915}" destId="{D234383E-7914-45FF-9DA6-7D9777FA8845}" srcOrd="0" destOrd="0" presId="urn:microsoft.com/office/officeart/2005/8/layout/lProcess2"/>
    <dgm:cxn modelId="{0F1E398A-2F62-401A-9871-BDDD39E0CA51}" type="presParOf" srcId="{5C6D9C53-CB50-4226-B44F-206D3D223915}" destId="{181A96D4-846A-421A-A5BE-812B1F2EC8BF}" srcOrd="1" destOrd="0" presId="urn:microsoft.com/office/officeart/2005/8/layout/lProcess2"/>
    <dgm:cxn modelId="{623AB5D5-44FA-4343-A345-020EBA79CFB0}" type="presParOf" srcId="{5C6D9C53-CB50-4226-B44F-206D3D223915}" destId="{10E9CFFF-850A-40E8-8F54-BFAD4998F56D}" srcOrd="2" destOrd="0" presId="urn:microsoft.com/office/officeart/2005/8/layout/lProcess2"/>
    <dgm:cxn modelId="{4A76F256-67C0-4463-B27B-5B6B1F573894}" type="presParOf" srcId="{5C6D9C53-CB50-4226-B44F-206D3D223915}" destId="{36FDC313-C2F7-4327-94C4-AAE59ABFD998}" srcOrd="3" destOrd="0" presId="urn:microsoft.com/office/officeart/2005/8/layout/lProcess2"/>
    <dgm:cxn modelId="{DBDBD7B6-1794-4FB8-8A93-FFA5D9B22F90}" type="presParOf" srcId="{5C6D9C53-CB50-4226-B44F-206D3D223915}" destId="{5157AEF8-15A9-43EE-9130-C1A20AA25F45}" srcOrd="4" destOrd="0" presId="urn:microsoft.com/office/officeart/2005/8/layout/lProcess2"/>
    <dgm:cxn modelId="{3755BD60-AAAA-41CB-B9F1-9BD80489778D}" type="presParOf" srcId="{E487A2A5-B892-4FCF-BC74-DC39B2DCA9E7}" destId="{A65BDF94-D46A-44E7-8B66-3CC684F89FCD}" srcOrd="1" destOrd="0" presId="urn:microsoft.com/office/officeart/2005/8/layout/lProcess2"/>
    <dgm:cxn modelId="{ABA4F3A8-76D1-4D25-85D0-78370512DD52}" type="presParOf" srcId="{E487A2A5-B892-4FCF-BC74-DC39B2DCA9E7}" destId="{95907B09-F153-481A-828B-D4F3675B6EDF}" srcOrd="2" destOrd="0" presId="urn:microsoft.com/office/officeart/2005/8/layout/lProcess2"/>
    <dgm:cxn modelId="{29EFA5F3-74D9-48D3-98B6-5CC6DD680756}" type="presParOf" srcId="{95907B09-F153-481A-828B-D4F3675B6EDF}" destId="{F12545DE-A2D6-4EAE-88A1-F83D4C3BE204}" srcOrd="0" destOrd="0" presId="urn:microsoft.com/office/officeart/2005/8/layout/lProcess2"/>
    <dgm:cxn modelId="{F31F7D3D-A011-4DE6-A363-432DF5A7BC98}" type="presParOf" srcId="{95907B09-F153-481A-828B-D4F3675B6EDF}" destId="{EA38C58D-7EAC-4F91-A6BC-9EEFD9C66787}" srcOrd="1" destOrd="0" presId="urn:microsoft.com/office/officeart/2005/8/layout/lProcess2"/>
    <dgm:cxn modelId="{04BE53E1-8B53-4A74-B21B-881471A5CFBF}" type="presParOf" srcId="{95907B09-F153-481A-828B-D4F3675B6EDF}" destId="{45311C81-FB4F-4372-AC41-1387EFA86172}" srcOrd="2" destOrd="0" presId="urn:microsoft.com/office/officeart/2005/8/layout/lProcess2"/>
    <dgm:cxn modelId="{9C0E8684-3441-4286-8093-8065DF15A9C3}" type="presParOf" srcId="{45311C81-FB4F-4372-AC41-1387EFA86172}" destId="{B5EB9153-0891-4EB4-A2CB-258C2881E667}" srcOrd="0" destOrd="0" presId="urn:microsoft.com/office/officeart/2005/8/layout/lProcess2"/>
    <dgm:cxn modelId="{0F1CDB9C-5E0C-40E5-A366-6344D08E0106}" type="presParOf" srcId="{B5EB9153-0891-4EB4-A2CB-258C2881E667}" destId="{9EF5EB35-CD00-43B9-ADF1-A4CA10EC5922}" srcOrd="0" destOrd="0" presId="urn:microsoft.com/office/officeart/2005/8/layout/lProcess2"/>
    <dgm:cxn modelId="{371063F4-C0E8-46F5-A5AB-3DDBD6CF4001}" type="presParOf" srcId="{B5EB9153-0891-4EB4-A2CB-258C2881E667}" destId="{A71605FF-E37B-407E-8556-1D297FD51ED2}" srcOrd="1" destOrd="0" presId="urn:microsoft.com/office/officeart/2005/8/layout/lProcess2"/>
    <dgm:cxn modelId="{658C8B97-8F75-4DED-AC75-B82043C99D73}" type="presParOf" srcId="{B5EB9153-0891-4EB4-A2CB-258C2881E667}" destId="{7555059D-B20F-45CB-BF98-49DAEE2D30C8}" srcOrd="2" destOrd="0" presId="urn:microsoft.com/office/officeart/2005/8/layout/lProcess2"/>
    <dgm:cxn modelId="{A1077E03-A54C-463C-A644-5C0C32752714}" type="presParOf" srcId="{E487A2A5-B892-4FCF-BC74-DC39B2DCA9E7}" destId="{068DA9EF-029B-432D-9836-EA6783F9DA52}" srcOrd="3" destOrd="0" presId="urn:microsoft.com/office/officeart/2005/8/layout/lProcess2"/>
    <dgm:cxn modelId="{8613DF00-50F6-447B-8166-27687DA82E2E}" type="presParOf" srcId="{E487A2A5-B892-4FCF-BC74-DC39B2DCA9E7}" destId="{1E3840DA-BE94-46CC-BC59-00DF4A1381A7}" srcOrd="4" destOrd="0" presId="urn:microsoft.com/office/officeart/2005/8/layout/lProcess2"/>
    <dgm:cxn modelId="{35E7F95A-086A-402D-AF0F-9AB0A3CC6616}" type="presParOf" srcId="{1E3840DA-BE94-46CC-BC59-00DF4A1381A7}" destId="{ADB34C5F-8A33-4D15-9BE0-603842DDD505}" srcOrd="0" destOrd="0" presId="urn:microsoft.com/office/officeart/2005/8/layout/lProcess2"/>
    <dgm:cxn modelId="{29C6E4FA-915A-4A75-A84C-80CC004A8E69}" type="presParOf" srcId="{1E3840DA-BE94-46CC-BC59-00DF4A1381A7}" destId="{E741EFA4-BECC-4E83-8A77-DCD101146114}" srcOrd="1" destOrd="0" presId="urn:microsoft.com/office/officeart/2005/8/layout/lProcess2"/>
    <dgm:cxn modelId="{6E731E13-B730-49C8-8D65-2F178786D231}" type="presParOf" srcId="{1E3840DA-BE94-46CC-BC59-00DF4A1381A7}" destId="{003ACF9F-940C-49AC-A46A-9F51660B0067}" srcOrd="2" destOrd="0" presId="urn:microsoft.com/office/officeart/2005/8/layout/lProcess2"/>
    <dgm:cxn modelId="{1B2D819D-7735-4A63-A2A9-F55720E8D29E}" type="presParOf" srcId="{003ACF9F-940C-49AC-A46A-9F51660B0067}" destId="{9CBE9C43-4904-4B57-8804-611CD26CDE8F}" srcOrd="0" destOrd="0" presId="urn:microsoft.com/office/officeart/2005/8/layout/lProcess2"/>
    <dgm:cxn modelId="{339CEE1D-3EF0-4B01-83BE-6227EDA33B71}" type="presParOf" srcId="{9CBE9C43-4904-4B57-8804-611CD26CDE8F}" destId="{0A316422-448B-4E8D-B768-BD1A158E1C2D}" srcOrd="0" destOrd="0" presId="urn:microsoft.com/office/officeart/2005/8/layout/lProcess2"/>
    <dgm:cxn modelId="{CD59CEF4-0EE8-45F5-95C7-CF48782E9905}" type="presParOf" srcId="{9CBE9C43-4904-4B57-8804-611CD26CDE8F}" destId="{8F4D2645-AD8D-4193-BB28-6247CD67EBCF}" srcOrd="1" destOrd="0" presId="urn:microsoft.com/office/officeart/2005/8/layout/lProcess2"/>
    <dgm:cxn modelId="{5E92A151-5C19-4CD1-B8D6-BD9FB468EB4C}" type="presParOf" srcId="{9CBE9C43-4904-4B57-8804-611CD26CDE8F}" destId="{AEE5D53D-B578-413A-A20C-80FB0350BD29}" srcOrd="2"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862D43-67BD-4750-BEFD-7293E9B45E32}">
      <dsp:nvSpPr>
        <dsp:cNvPr id="0" name=""/>
        <dsp:cNvSpPr/>
      </dsp:nvSpPr>
      <dsp:spPr>
        <a:xfrm>
          <a:off x="691438" y="145627"/>
          <a:ext cx="1992052" cy="2343590"/>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9E8F643-0FB1-4EB7-8F4E-1BDAC1512D4F}">
      <dsp:nvSpPr>
        <dsp:cNvPr id="0" name=""/>
        <dsp:cNvSpPr/>
      </dsp:nvSpPr>
      <dsp:spPr>
        <a:xfrm>
          <a:off x="791041" y="239371"/>
          <a:ext cx="1792847" cy="1523334"/>
        </a:xfrm>
        <a:prstGeom prst="rect">
          <a:avLst/>
        </a:prstGeom>
        <a:blipFill>
          <a:blip xmlns:r="http://schemas.openxmlformats.org/officeDocument/2006/relationships" r:embed="rId1"/>
          <a:srcRect/>
          <a:stretch>
            <a:fillRect t="-9000" b="-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702FAFD-83F5-4066-92DF-C3208BD679C2}">
      <dsp:nvSpPr>
        <dsp:cNvPr id="0" name=""/>
        <dsp:cNvSpPr/>
      </dsp:nvSpPr>
      <dsp:spPr>
        <a:xfrm>
          <a:off x="791041" y="1997083"/>
          <a:ext cx="1792847" cy="39839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Project manager</a:t>
          </a:r>
        </a:p>
      </dsp:txBody>
      <dsp:txXfrm>
        <a:off x="791041" y="1997083"/>
        <a:ext cx="1792847" cy="398391"/>
      </dsp:txXfrm>
    </dsp:sp>
    <dsp:sp modelId="{91AD0783-0F6E-41A2-95D2-9A3C5CC5672C}">
      <dsp:nvSpPr>
        <dsp:cNvPr id="0" name=""/>
        <dsp:cNvSpPr/>
      </dsp:nvSpPr>
      <dsp:spPr>
        <a:xfrm>
          <a:off x="791041" y="1762705"/>
          <a:ext cx="1792847" cy="2343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Colleen Kidney</a:t>
          </a:r>
        </a:p>
      </dsp:txBody>
      <dsp:txXfrm>
        <a:off x="791041" y="1762705"/>
        <a:ext cx="1792847" cy="234377"/>
      </dsp:txXfrm>
    </dsp:sp>
    <dsp:sp modelId="{46D64017-3358-4310-88A4-D0783D23E2BD}">
      <dsp:nvSpPr>
        <dsp:cNvPr id="0" name=""/>
        <dsp:cNvSpPr/>
      </dsp:nvSpPr>
      <dsp:spPr>
        <a:xfrm>
          <a:off x="3173262" y="145627"/>
          <a:ext cx="1992052" cy="2343590"/>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6368BC09-98D7-4530-A556-A77E75933C32}">
      <dsp:nvSpPr>
        <dsp:cNvPr id="0" name=""/>
        <dsp:cNvSpPr/>
      </dsp:nvSpPr>
      <dsp:spPr>
        <a:xfrm>
          <a:off x="3272864" y="239371"/>
          <a:ext cx="1792847" cy="1523334"/>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9000" b="-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098D0AE-F738-4F38-AEB4-30DF32B2E04B}">
      <dsp:nvSpPr>
        <dsp:cNvPr id="0" name=""/>
        <dsp:cNvSpPr/>
      </dsp:nvSpPr>
      <dsp:spPr>
        <a:xfrm>
          <a:off x="3272864" y="1997083"/>
          <a:ext cx="1792847" cy="39839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Project coordinator</a:t>
          </a:r>
        </a:p>
      </dsp:txBody>
      <dsp:txXfrm>
        <a:off x="3272864" y="1997083"/>
        <a:ext cx="1792847" cy="398391"/>
      </dsp:txXfrm>
    </dsp:sp>
    <dsp:sp modelId="{14A15D80-C853-452F-8507-F644A46331EB}">
      <dsp:nvSpPr>
        <dsp:cNvPr id="0" name=""/>
        <dsp:cNvSpPr/>
      </dsp:nvSpPr>
      <dsp:spPr>
        <a:xfrm>
          <a:off x="3272864" y="1762705"/>
          <a:ext cx="1792847" cy="2343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Jasmine Hepburn</a:t>
          </a:r>
        </a:p>
      </dsp:txBody>
      <dsp:txXfrm>
        <a:off x="3272864" y="1762705"/>
        <a:ext cx="1792847" cy="234377"/>
      </dsp:txXfrm>
    </dsp:sp>
    <dsp:sp modelId="{B3550A47-589B-4159-A33F-42296B1E9A53}">
      <dsp:nvSpPr>
        <dsp:cNvPr id="0" name=""/>
        <dsp:cNvSpPr/>
      </dsp:nvSpPr>
      <dsp:spPr>
        <a:xfrm>
          <a:off x="5655085" y="145627"/>
          <a:ext cx="1992052" cy="2343590"/>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78D1477-357C-462B-AF57-826A23769BBF}">
      <dsp:nvSpPr>
        <dsp:cNvPr id="0" name=""/>
        <dsp:cNvSpPr/>
      </dsp:nvSpPr>
      <dsp:spPr>
        <a:xfrm>
          <a:off x="5754688" y="239371"/>
          <a:ext cx="1792847" cy="1523334"/>
        </a:xfrm>
        <a:prstGeom prst="rect">
          <a:avLst/>
        </a:prstGeom>
        <a:blipFill>
          <a:blip xmlns:r="http://schemas.openxmlformats.org/officeDocument/2006/relationships" r:embed="rId3"/>
          <a:srcRect/>
          <a:stretch>
            <a:fillRect t="-9000" b="-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6683E25-8ECB-4D59-938E-EA55EF25F86A}">
      <dsp:nvSpPr>
        <dsp:cNvPr id="0" name=""/>
        <dsp:cNvSpPr/>
      </dsp:nvSpPr>
      <dsp:spPr>
        <a:xfrm>
          <a:off x="5754688" y="1997083"/>
          <a:ext cx="1792847" cy="39839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Policy consultant</a:t>
          </a:r>
        </a:p>
      </dsp:txBody>
      <dsp:txXfrm>
        <a:off x="5754688" y="1997083"/>
        <a:ext cx="1792847" cy="398391"/>
      </dsp:txXfrm>
    </dsp:sp>
    <dsp:sp modelId="{8CB9B5EE-44E4-4D28-AC2B-293DF166C7EE}">
      <dsp:nvSpPr>
        <dsp:cNvPr id="0" name=""/>
        <dsp:cNvSpPr/>
      </dsp:nvSpPr>
      <dsp:spPr>
        <a:xfrm>
          <a:off x="5754688" y="1762705"/>
          <a:ext cx="1792847" cy="2343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Yoshi Kardell</a:t>
          </a:r>
        </a:p>
      </dsp:txBody>
      <dsp:txXfrm>
        <a:off x="5754688" y="1762705"/>
        <a:ext cx="1792847" cy="234377"/>
      </dsp:txXfrm>
    </dsp:sp>
    <dsp:sp modelId="{36FB5232-4644-45CD-93CE-E9F5EB5962D8}">
      <dsp:nvSpPr>
        <dsp:cNvPr id="0" name=""/>
        <dsp:cNvSpPr/>
      </dsp:nvSpPr>
      <dsp:spPr>
        <a:xfrm>
          <a:off x="8136908" y="145627"/>
          <a:ext cx="1992052" cy="2343590"/>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5575389-D0AD-4702-B279-EB910A8229BD}">
      <dsp:nvSpPr>
        <dsp:cNvPr id="0" name=""/>
        <dsp:cNvSpPr/>
      </dsp:nvSpPr>
      <dsp:spPr>
        <a:xfrm>
          <a:off x="8236511" y="239371"/>
          <a:ext cx="1792847" cy="1523334"/>
        </a:xfrm>
        <a:prstGeom prst="rect">
          <a:avLst/>
        </a:prstGeom>
        <a:blipFill>
          <a:blip xmlns:r="http://schemas.openxmlformats.org/officeDocument/2006/relationships" r:embed="rId4"/>
          <a:srcRect/>
          <a:stretch>
            <a:fillRect t="-9000" b="-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CDCF51A-1EF8-411D-A63B-03D09959C58E}">
      <dsp:nvSpPr>
        <dsp:cNvPr id="0" name=""/>
        <dsp:cNvSpPr/>
      </dsp:nvSpPr>
      <dsp:spPr>
        <a:xfrm>
          <a:off x="8236511" y="1997083"/>
          <a:ext cx="1792847" cy="39839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Policy consultant</a:t>
          </a:r>
        </a:p>
      </dsp:txBody>
      <dsp:txXfrm>
        <a:off x="8236511" y="1997083"/>
        <a:ext cx="1792847" cy="398391"/>
      </dsp:txXfrm>
    </dsp:sp>
    <dsp:sp modelId="{9AA67028-0C3F-4ACB-83C3-351C7A2D1C0A}">
      <dsp:nvSpPr>
        <dsp:cNvPr id="0" name=""/>
        <dsp:cNvSpPr/>
      </dsp:nvSpPr>
      <dsp:spPr>
        <a:xfrm>
          <a:off x="8236511" y="1762705"/>
          <a:ext cx="1792847" cy="2343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Val Bradley</a:t>
          </a:r>
        </a:p>
      </dsp:txBody>
      <dsp:txXfrm>
        <a:off x="8236511" y="1762705"/>
        <a:ext cx="1792847" cy="234377"/>
      </dsp:txXfrm>
    </dsp:sp>
    <dsp:sp modelId="{BFB37B10-48B2-4ED5-9299-55E5B6DED00B}">
      <dsp:nvSpPr>
        <dsp:cNvPr id="0" name=""/>
        <dsp:cNvSpPr/>
      </dsp:nvSpPr>
      <dsp:spPr>
        <a:xfrm>
          <a:off x="1932350" y="2688423"/>
          <a:ext cx="1992052" cy="2343590"/>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156E1CF-91EC-4C6B-8842-849A8E68DF69}">
      <dsp:nvSpPr>
        <dsp:cNvPr id="0" name=""/>
        <dsp:cNvSpPr/>
      </dsp:nvSpPr>
      <dsp:spPr>
        <a:xfrm>
          <a:off x="2031953" y="2782167"/>
          <a:ext cx="1792847" cy="1523334"/>
        </a:xfrm>
        <a:prstGeom prst="rect">
          <a:avLst/>
        </a:prstGeom>
        <a:blipFill>
          <a:blip xmlns:r="http://schemas.openxmlformats.org/officeDocument/2006/relationships" r:embed="rId5"/>
          <a:srcRect/>
          <a:stretch>
            <a:fillRect t="-9000" b="-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B04CB17-B28F-46B1-BEEA-6754984F5768}">
      <dsp:nvSpPr>
        <dsp:cNvPr id="0" name=""/>
        <dsp:cNvSpPr/>
      </dsp:nvSpPr>
      <dsp:spPr>
        <a:xfrm>
          <a:off x="2031953" y="4539879"/>
          <a:ext cx="1792847" cy="39839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Data manager, SIS-A reporter</a:t>
          </a:r>
        </a:p>
      </dsp:txBody>
      <dsp:txXfrm>
        <a:off x="2031953" y="4539879"/>
        <a:ext cx="1792847" cy="398391"/>
      </dsp:txXfrm>
    </dsp:sp>
    <dsp:sp modelId="{0EE0A6AD-04A0-4232-8623-0DCAB4BCABFA}">
      <dsp:nvSpPr>
        <dsp:cNvPr id="0" name=""/>
        <dsp:cNvSpPr/>
      </dsp:nvSpPr>
      <dsp:spPr>
        <a:xfrm>
          <a:off x="2031953" y="4305501"/>
          <a:ext cx="1792847" cy="2343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Jodi Franck</a:t>
          </a:r>
        </a:p>
      </dsp:txBody>
      <dsp:txXfrm>
        <a:off x="2031953" y="4305501"/>
        <a:ext cx="1792847" cy="234377"/>
      </dsp:txXfrm>
    </dsp:sp>
    <dsp:sp modelId="{EDC4B605-64AD-4503-907F-5A6FC30A64E1}">
      <dsp:nvSpPr>
        <dsp:cNvPr id="0" name=""/>
        <dsp:cNvSpPr/>
      </dsp:nvSpPr>
      <dsp:spPr>
        <a:xfrm>
          <a:off x="4414173" y="2688423"/>
          <a:ext cx="1992052" cy="2343590"/>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A35569E-4B65-436F-B15E-EF4154B49E2C}">
      <dsp:nvSpPr>
        <dsp:cNvPr id="0" name=""/>
        <dsp:cNvSpPr/>
      </dsp:nvSpPr>
      <dsp:spPr>
        <a:xfrm>
          <a:off x="4513776" y="2782167"/>
          <a:ext cx="1792847" cy="1523334"/>
        </a:xfrm>
        <a:prstGeom prst="rect">
          <a:avLst/>
        </a:prstGeom>
        <a:blipFill>
          <a:blip xmlns:r="http://schemas.openxmlformats.org/officeDocument/2006/relationships" r:embed="rId6"/>
          <a:srcRect/>
          <a:stretch>
            <a:fillRect t="-9000" b="-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9C989B6-750F-4854-88C7-2BD8E3DC6485}">
      <dsp:nvSpPr>
        <dsp:cNvPr id="0" name=""/>
        <dsp:cNvSpPr/>
      </dsp:nvSpPr>
      <dsp:spPr>
        <a:xfrm>
          <a:off x="4513776" y="4539879"/>
          <a:ext cx="1792847" cy="39839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Data analyst</a:t>
          </a:r>
        </a:p>
      </dsp:txBody>
      <dsp:txXfrm>
        <a:off x="4513776" y="4539879"/>
        <a:ext cx="1792847" cy="398391"/>
      </dsp:txXfrm>
    </dsp:sp>
    <dsp:sp modelId="{0521B7EF-B328-477B-8259-32DB6DAEA0A9}">
      <dsp:nvSpPr>
        <dsp:cNvPr id="0" name=""/>
        <dsp:cNvSpPr/>
      </dsp:nvSpPr>
      <dsp:spPr>
        <a:xfrm>
          <a:off x="4513776" y="4305501"/>
          <a:ext cx="1792847" cy="2343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Virginia Juarez</a:t>
          </a:r>
        </a:p>
      </dsp:txBody>
      <dsp:txXfrm>
        <a:off x="4513776" y="4305501"/>
        <a:ext cx="1792847" cy="234377"/>
      </dsp:txXfrm>
    </dsp:sp>
    <dsp:sp modelId="{C288FC1A-B284-4F82-A7C1-95E62116C94B}">
      <dsp:nvSpPr>
        <dsp:cNvPr id="0" name=""/>
        <dsp:cNvSpPr/>
      </dsp:nvSpPr>
      <dsp:spPr>
        <a:xfrm>
          <a:off x="6895997" y="2688423"/>
          <a:ext cx="1992052" cy="2343590"/>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DAD7F34-6737-4489-990D-ECBEF35F993A}">
      <dsp:nvSpPr>
        <dsp:cNvPr id="0" name=""/>
        <dsp:cNvSpPr/>
      </dsp:nvSpPr>
      <dsp:spPr>
        <a:xfrm>
          <a:off x="6995599" y="2782167"/>
          <a:ext cx="1792847" cy="1523334"/>
        </a:xfrm>
        <a:prstGeom prst="rect">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t="-9000" b="-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0D4EECA-7241-4889-AFDB-C6237D142FFF}">
      <dsp:nvSpPr>
        <dsp:cNvPr id="0" name=""/>
        <dsp:cNvSpPr/>
      </dsp:nvSpPr>
      <dsp:spPr>
        <a:xfrm>
          <a:off x="6995599" y="4539879"/>
          <a:ext cx="1792847" cy="39839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Data analyst</a:t>
          </a:r>
        </a:p>
      </dsp:txBody>
      <dsp:txXfrm>
        <a:off x="6995599" y="4539879"/>
        <a:ext cx="1792847" cy="398391"/>
      </dsp:txXfrm>
    </dsp:sp>
    <dsp:sp modelId="{FE65C67B-6BD0-478C-8B07-E2F05B5F4F00}">
      <dsp:nvSpPr>
        <dsp:cNvPr id="0" name=""/>
        <dsp:cNvSpPr/>
      </dsp:nvSpPr>
      <dsp:spPr>
        <a:xfrm>
          <a:off x="6995599" y="4305501"/>
          <a:ext cx="1792847" cy="2343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Henan Li</a:t>
          </a:r>
        </a:p>
      </dsp:txBody>
      <dsp:txXfrm>
        <a:off x="6995599" y="4305501"/>
        <a:ext cx="1792847" cy="2343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AE832C-37FA-41C7-BFB1-DF8C1202F3D9}">
      <dsp:nvSpPr>
        <dsp:cNvPr id="0" name=""/>
        <dsp:cNvSpPr/>
      </dsp:nvSpPr>
      <dsp:spPr>
        <a:xfrm>
          <a:off x="2805402" y="56760"/>
          <a:ext cx="3218250" cy="1348725"/>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Data collection and analysis</a:t>
          </a:r>
        </a:p>
        <a:p>
          <a:pPr marL="171450" lvl="1" indent="-171450" algn="l" defTabSz="711200">
            <a:lnSpc>
              <a:spcPct val="90000"/>
            </a:lnSpc>
            <a:spcBef>
              <a:spcPct val="0"/>
            </a:spcBef>
            <a:spcAft>
              <a:spcPct val="15000"/>
            </a:spcAft>
            <a:buChar char="•"/>
          </a:pPr>
          <a:r>
            <a:rPr lang="en-US" sz="1600" kern="1200"/>
            <a:t>SIS-A data collection</a:t>
          </a:r>
        </a:p>
        <a:p>
          <a:pPr marL="171450" lvl="1" indent="-171450" algn="l" defTabSz="711200">
            <a:lnSpc>
              <a:spcPct val="90000"/>
            </a:lnSpc>
            <a:spcBef>
              <a:spcPct val="0"/>
            </a:spcBef>
            <a:spcAft>
              <a:spcPct val="15000"/>
            </a:spcAft>
            <a:buChar char="•"/>
          </a:pPr>
          <a:r>
            <a:rPr lang="en-US" sz="1600" kern="1200"/>
            <a:t>Population data analysis</a:t>
          </a:r>
        </a:p>
        <a:p>
          <a:pPr marL="342900" lvl="2" indent="-171450" algn="l" defTabSz="711200">
            <a:lnSpc>
              <a:spcPct val="90000"/>
            </a:lnSpc>
            <a:spcBef>
              <a:spcPct val="0"/>
            </a:spcBef>
            <a:spcAft>
              <a:spcPct val="15000"/>
            </a:spcAft>
            <a:buChar char="•"/>
          </a:pPr>
          <a:r>
            <a:rPr lang="en-US" sz="1600" kern="1200"/>
            <a:t>Through March 2026</a:t>
          </a:r>
        </a:p>
      </dsp:txBody>
      <dsp:txXfrm>
        <a:off x="2805402" y="56760"/>
        <a:ext cx="3218250" cy="1348725"/>
      </dsp:txXfrm>
    </dsp:sp>
    <dsp:sp modelId="{EB4AB298-C2C7-402E-A356-10BF8AAE7762}">
      <dsp:nvSpPr>
        <dsp:cNvPr id="0" name=""/>
        <dsp:cNvSpPr/>
      </dsp:nvSpPr>
      <dsp:spPr>
        <a:xfrm>
          <a:off x="1220293" y="3340"/>
          <a:ext cx="1441007" cy="1455563"/>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329E5D-E0CD-4EDC-95A4-C8F37A749E17}">
      <dsp:nvSpPr>
        <dsp:cNvPr id="0" name=""/>
        <dsp:cNvSpPr/>
      </dsp:nvSpPr>
      <dsp:spPr>
        <a:xfrm>
          <a:off x="1136136" y="1699072"/>
          <a:ext cx="3554879" cy="1734434"/>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Level framework development</a:t>
          </a:r>
        </a:p>
        <a:p>
          <a:pPr marL="171450" lvl="1" indent="-171450" algn="l" defTabSz="711200">
            <a:lnSpc>
              <a:spcPct val="90000"/>
            </a:lnSpc>
            <a:spcBef>
              <a:spcPct val="0"/>
            </a:spcBef>
            <a:spcAft>
              <a:spcPct val="15000"/>
            </a:spcAft>
            <a:buChar char="•"/>
          </a:pPr>
          <a:r>
            <a:rPr lang="en-US" sz="1600" kern="1200"/>
            <a:t>Support needs data analysis</a:t>
          </a:r>
        </a:p>
        <a:p>
          <a:pPr marL="171450" lvl="1" indent="-171450" algn="l" defTabSz="711200">
            <a:lnSpc>
              <a:spcPct val="90000"/>
            </a:lnSpc>
            <a:spcBef>
              <a:spcPct val="0"/>
            </a:spcBef>
            <a:spcAft>
              <a:spcPct val="15000"/>
            </a:spcAft>
            <a:buChar char="•"/>
          </a:pPr>
          <a:r>
            <a:rPr lang="en-US" sz="1600" kern="1200"/>
            <a:t>Preliminary level framework determination</a:t>
          </a:r>
        </a:p>
        <a:p>
          <a:pPr marL="171450" lvl="1" indent="-171450" algn="l" defTabSz="711200">
            <a:lnSpc>
              <a:spcPct val="90000"/>
            </a:lnSpc>
            <a:spcBef>
              <a:spcPct val="0"/>
            </a:spcBef>
            <a:spcAft>
              <a:spcPct val="15000"/>
            </a:spcAft>
            <a:buChar char="•"/>
          </a:pPr>
          <a:r>
            <a:rPr lang="en-US" sz="1600" kern="1200"/>
            <a:t>Verification process development</a:t>
          </a:r>
        </a:p>
        <a:p>
          <a:pPr marL="342900" lvl="2" indent="-171450" algn="l" defTabSz="711200">
            <a:lnSpc>
              <a:spcPct val="90000"/>
            </a:lnSpc>
            <a:spcBef>
              <a:spcPct val="0"/>
            </a:spcBef>
            <a:spcAft>
              <a:spcPct val="15000"/>
            </a:spcAft>
            <a:buChar char="•"/>
          </a:pPr>
          <a:r>
            <a:rPr lang="en-US" sz="1600" kern="1200"/>
            <a:t>Through June 2026</a:t>
          </a:r>
        </a:p>
      </dsp:txBody>
      <dsp:txXfrm>
        <a:off x="1136136" y="1699072"/>
        <a:ext cx="3554879" cy="1734434"/>
      </dsp:txXfrm>
    </dsp:sp>
    <dsp:sp modelId="{1C09E193-1A06-47EF-8C07-1ED76166E3A8}">
      <dsp:nvSpPr>
        <dsp:cNvPr id="0" name=""/>
        <dsp:cNvSpPr/>
      </dsp:nvSpPr>
      <dsp:spPr>
        <a:xfrm>
          <a:off x="4882708" y="1849162"/>
          <a:ext cx="1441007" cy="1455563"/>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9E38F0-D43D-4455-94F5-9141E0DAA713}">
      <dsp:nvSpPr>
        <dsp:cNvPr id="0" name=""/>
        <dsp:cNvSpPr/>
      </dsp:nvSpPr>
      <dsp:spPr>
        <a:xfrm>
          <a:off x="2456013" y="3677910"/>
          <a:ext cx="4028413" cy="145556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Support budgets development</a:t>
          </a:r>
        </a:p>
        <a:p>
          <a:pPr marL="171450" lvl="1" indent="-171450" algn="l" defTabSz="711200">
            <a:lnSpc>
              <a:spcPct val="90000"/>
            </a:lnSpc>
            <a:spcBef>
              <a:spcPct val="0"/>
            </a:spcBef>
            <a:spcAft>
              <a:spcPct val="15000"/>
            </a:spcAft>
            <a:buChar char="•"/>
          </a:pPr>
          <a:r>
            <a:rPr lang="en-US" sz="1600" kern="1200"/>
            <a:t>Service use and spend data analysis</a:t>
          </a:r>
        </a:p>
        <a:p>
          <a:pPr marL="171450" lvl="1" indent="-171450" algn="l" defTabSz="711200">
            <a:lnSpc>
              <a:spcPct val="90000"/>
            </a:lnSpc>
            <a:spcBef>
              <a:spcPct val="0"/>
            </a:spcBef>
            <a:spcAft>
              <a:spcPct val="15000"/>
            </a:spcAft>
            <a:buChar char="•"/>
          </a:pPr>
          <a:r>
            <a:rPr lang="en-US" sz="1600" kern="1200"/>
            <a:t>Preliminary budgets determination</a:t>
          </a:r>
        </a:p>
        <a:p>
          <a:pPr marL="342900" lvl="2" indent="-171450" algn="l" defTabSz="711200">
            <a:lnSpc>
              <a:spcPct val="90000"/>
            </a:lnSpc>
            <a:spcBef>
              <a:spcPct val="0"/>
            </a:spcBef>
            <a:spcAft>
              <a:spcPct val="15000"/>
            </a:spcAft>
            <a:buChar char="•"/>
          </a:pPr>
          <a:r>
            <a:rPr lang="en-US" sz="1600" kern="1200"/>
            <a:t>Through October 2026</a:t>
          </a:r>
        </a:p>
        <a:p>
          <a:pPr marL="171450" lvl="1" indent="-171450" algn="l" defTabSz="711200">
            <a:lnSpc>
              <a:spcPct val="90000"/>
            </a:lnSpc>
            <a:spcBef>
              <a:spcPct val="0"/>
            </a:spcBef>
            <a:spcAft>
              <a:spcPct val="15000"/>
            </a:spcAft>
            <a:buChar char="•"/>
          </a:pPr>
          <a:endParaRPr lang="en-US" sz="1600" kern="1200"/>
        </a:p>
      </dsp:txBody>
      <dsp:txXfrm>
        <a:off x="2456013" y="3677910"/>
        <a:ext cx="4028413" cy="1455563"/>
      </dsp:txXfrm>
    </dsp:sp>
    <dsp:sp modelId="{317A9BCA-5207-45AF-8BD1-673285822499}">
      <dsp:nvSpPr>
        <dsp:cNvPr id="0" name=""/>
        <dsp:cNvSpPr/>
      </dsp:nvSpPr>
      <dsp:spPr>
        <a:xfrm>
          <a:off x="1021989" y="3669439"/>
          <a:ext cx="1441007" cy="1455563"/>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8DDACA-C65D-47AC-8AB0-CF9690AC6B4B}">
      <dsp:nvSpPr>
        <dsp:cNvPr id="0" name=""/>
        <dsp:cNvSpPr/>
      </dsp:nvSpPr>
      <dsp:spPr>
        <a:xfrm>
          <a:off x="1220293" y="5369406"/>
          <a:ext cx="3218250" cy="145556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Record review</a:t>
          </a:r>
        </a:p>
        <a:p>
          <a:pPr marL="0" lvl="0" indent="0" algn="ctr" defTabSz="800100">
            <a:lnSpc>
              <a:spcPct val="90000"/>
            </a:lnSpc>
            <a:spcBef>
              <a:spcPct val="0"/>
            </a:spcBef>
            <a:spcAft>
              <a:spcPct val="35000"/>
            </a:spcAft>
            <a:buNone/>
          </a:pPr>
          <a:r>
            <a:rPr lang="en-US" sz="1800" kern="1200"/>
            <a:t>In November 2026</a:t>
          </a:r>
        </a:p>
      </dsp:txBody>
      <dsp:txXfrm>
        <a:off x="1220293" y="5369406"/>
        <a:ext cx="3218250" cy="1455563"/>
      </dsp:txXfrm>
    </dsp:sp>
    <dsp:sp modelId="{67D766B7-92B9-4785-A044-915908FD493B}">
      <dsp:nvSpPr>
        <dsp:cNvPr id="0" name=""/>
        <dsp:cNvSpPr/>
      </dsp:nvSpPr>
      <dsp:spPr>
        <a:xfrm>
          <a:off x="4582645" y="5369406"/>
          <a:ext cx="1441007" cy="1455563"/>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1F197-3259-4D0B-923D-5FDA3601A16A}">
      <dsp:nvSpPr>
        <dsp:cNvPr id="0" name=""/>
        <dsp:cNvSpPr/>
      </dsp:nvSpPr>
      <dsp:spPr>
        <a:xfrm>
          <a:off x="-4571196" y="-700890"/>
          <a:ext cx="5445328" cy="5445328"/>
        </a:xfrm>
        <a:prstGeom prst="blockArc">
          <a:avLst>
            <a:gd name="adj1" fmla="val 18900000"/>
            <a:gd name="adj2" fmla="val 2700000"/>
            <a:gd name="adj3" fmla="val 397"/>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546D2ED-B62A-425D-A5D9-065F0DC89801}">
      <dsp:nvSpPr>
        <dsp:cNvPr id="0" name=""/>
        <dsp:cNvSpPr/>
      </dsp:nvSpPr>
      <dsp:spPr>
        <a:xfrm>
          <a:off x="562181" y="404354"/>
          <a:ext cx="8861298" cy="80870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1913"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latin typeface="+mn-lt"/>
            </a:rPr>
            <a:t>What is the most appropriate number of levels for a general support needs framework?</a:t>
          </a:r>
        </a:p>
      </dsp:txBody>
      <dsp:txXfrm>
        <a:off x="562181" y="404354"/>
        <a:ext cx="8861298" cy="808709"/>
      </dsp:txXfrm>
    </dsp:sp>
    <dsp:sp modelId="{684A21C9-A6F5-435B-B9FF-459E0FF4D924}">
      <dsp:nvSpPr>
        <dsp:cNvPr id="0" name=""/>
        <dsp:cNvSpPr/>
      </dsp:nvSpPr>
      <dsp:spPr>
        <a:xfrm>
          <a:off x="56738" y="303266"/>
          <a:ext cx="1010887" cy="1010887"/>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02F758D-9C3F-4869-82C8-7F8D427B8230}">
      <dsp:nvSpPr>
        <dsp:cNvPr id="0" name=""/>
        <dsp:cNvSpPr/>
      </dsp:nvSpPr>
      <dsp:spPr>
        <a:xfrm>
          <a:off x="856147" y="1617419"/>
          <a:ext cx="8567332" cy="808709"/>
        </a:xfrm>
        <a:prstGeom prst="rect">
          <a:avLst/>
        </a:prstGeom>
        <a:solidFill>
          <a:schemeClr val="accent3">
            <a:hueOff val="3782814"/>
            <a:satOff val="-969"/>
            <a:lumOff val="-50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1913"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latin typeface="+mn-lt"/>
            </a:rPr>
            <a:t>Which parts of the SIS-A should be used to assign people to levels?</a:t>
          </a:r>
        </a:p>
      </dsp:txBody>
      <dsp:txXfrm>
        <a:off x="856147" y="1617419"/>
        <a:ext cx="8567332" cy="808709"/>
      </dsp:txXfrm>
    </dsp:sp>
    <dsp:sp modelId="{657C14D3-F0D0-4668-9034-7E5D48A98B08}">
      <dsp:nvSpPr>
        <dsp:cNvPr id="0" name=""/>
        <dsp:cNvSpPr/>
      </dsp:nvSpPr>
      <dsp:spPr>
        <a:xfrm>
          <a:off x="350704" y="1516330"/>
          <a:ext cx="1010887" cy="1010887"/>
        </a:xfrm>
        <a:prstGeom prst="ellipse">
          <a:avLst/>
        </a:prstGeom>
        <a:solidFill>
          <a:schemeClr val="lt1">
            <a:hueOff val="0"/>
            <a:satOff val="0"/>
            <a:lumOff val="0"/>
            <a:alphaOff val="0"/>
          </a:schemeClr>
        </a:solidFill>
        <a:ln w="12700" cap="flat" cmpd="sng" algn="ctr">
          <a:solidFill>
            <a:schemeClr val="accent3">
              <a:hueOff val="3782814"/>
              <a:satOff val="-969"/>
              <a:lumOff val="-5001"/>
              <a:alphaOff val="0"/>
            </a:schemeClr>
          </a:solidFill>
          <a:prstDash val="solid"/>
          <a:miter lim="800000"/>
        </a:ln>
        <a:effectLst/>
      </dsp:spPr>
      <dsp:style>
        <a:lnRef idx="2">
          <a:scrgbClr r="0" g="0" b="0"/>
        </a:lnRef>
        <a:fillRef idx="1">
          <a:scrgbClr r="0" g="0" b="0"/>
        </a:fillRef>
        <a:effectRef idx="0">
          <a:scrgbClr r="0" g="0" b="0"/>
        </a:effectRef>
        <a:fontRef idx="minor"/>
      </dsp:style>
    </dsp:sp>
    <dsp:sp modelId="{44056143-FFBE-4822-9EFD-4ACE00B23F9D}">
      <dsp:nvSpPr>
        <dsp:cNvPr id="0" name=""/>
        <dsp:cNvSpPr/>
      </dsp:nvSpPr>
      <dsp:spPr>
        <a:xfrm>
          <a:off x="562181" y="2830483"/>
          <a:ext cx="8861298" cy="808709"/>
        </a:xfrm>
        <a:prstGeom prst="rect">
          <a:avLst/>
        </a:prstGeom>
        <a:solidFill>
          <a:schemeClr val="accent3">
            <a:hueOff val="7565628"/>
            <a:satOff val="-1938"/>
            <a:lumOff val="-100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1913"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latin typeface="+mn-lt"/>
            </a:rPr>
            <a:t>What scores best create levels that include people who are similar to one another and different from people in other levels?</a:t>
          </a:r>
        </a:p>
      </dsp:txBody>
      <dsp:txXfrm>
        <a:off x="562181" y="2830483"/>
        <a:ext cx="8861298" cy="808709"/>
      </dsp:txXfrm>
    </dsp:sp>
    <dsp:sp modelId="{683C3DD4-70C9-445E-BD7E-9E43BD6279BD}">
      <dsp:nvSpPr>
        <dsp:cNvPr id="0" name=""/>
        <dsp:cNvSpPr/>
      </dsp:nvSpPr>
      <dsp:spPr>
        <a:xfrm>
          <a:off x="56738" y="2729394"/>
          <a:ext cx="1010887" cy="1010887"/>
        </a:xfrm>
        <a:prstGeom prst="ellipse">
          <a:avLst/>
        </a:prstGeom>
        <a:solidFill>
          <a:schemeClr val="lt1">
            <a:hueOff val="0"/>
            <a:satOff val="0"/>
            <a:lumOff val="0"/>
            <a:alphaOff val="0"/>
          </a:schemeClr>
        </a:solidFill>
        <a:ln w="12700" cap="flat" cmpd="sng" algn="ctr">
          <a:solidFill>
            <a:schemeClr val="accent3">
              <a:hueOff val="7565628"/>
              <a:satOff val="-1938"/>
              <a:lumOff val="-10002"/>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00230E-9691-4658-9445-4A3A6B4ED0C0}">
      <dsp:nvSpPr>
        <dsp:cNvPr id="0" name=""/>
        <dsp:cNvSpPr/>
      </dsp:nvSpPr>
      <dsp:spPr>
        <a:xfrm>
          <a:off x="4042" y="3357"/>
          <a:ext cx="1838086" cy="993600"/>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0688" tIns="170688" rIns="170688" bIns="91440" numCol="1" spcCol="1270" anchor="t" anchorCtr="0">
          <a:noAutofit/>
        </a:bodyPr>
        <a:lstStyle/>
        <a:p>
          <a:pPr marL="0" lvl="0" indent="0" algn="l" defTabSz="1066800">
            <a:lnSpc>
              <a:spcPct val="90000"/>
            </a:lnSpc>
            <a:spcBef>
              <a:spcPct val="0"/>
            </a:spcBef>
            <a:spcAft>
              <a:spcPct val="35000"/>
            </a:spcAft>
            <a:buNone/>
          </a:pPr>
          <a:r>
            <a:rPr lang="en-US" sz="2400" kern="1200"/>
            <a:t>Service A</a:t>
          </a:r>
        </a:p>
      </dsp:txBody>
      <dsp:txXfrm>
        <a:off x="4042" y="3357"/>
        <a:ext cx="1838086" cy="662400"/>
      </dsp:txXfrm>
    </dsp:sp>
    <dsp:sp modelId="{877EEFAF-917A-4743-87F5-04A384DB412A}">
      <dsp:nvSpPr>
        <dsp:cNvPr id="0" name=""/>
        <dsp:cNvSpPr/>
      </dsp:nvSpPr>
      <dsp:spPr>
        <a:xfrm>
          <a:off x="278927" y="859165"/>
          <a:ext cx="1838086" cy="55225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t>Unit</a:t>
          </a:r>
          <a:r>
            <a:rPr lang="en-US" sz="1600" kern="1200" baseline="0"/>
            <a:t> x Rate</a:t>
          </a:r>
          <a:endParaRPr lang="en-US" sz="1600" kern="1200"/>
        </a:p>
      </dsp:txBody>
      <dsp:txXfrm>
        <a:off x="295102" y="875340"/>
        <a:ext cx="1805736" cy="519906"/>
      </dsp:txXfrm>
    </dsp:sp>
    <dsp:sp modelId="{A84FAB4B-58FA-4D2F-A675-473D5BA75492}">
      <dsp:nvSpPr>
        <dsp:cNvPr id="0" name=""/>
        <dsp:cNvSpPr/>
      </dsp:nvSpPr>
      <dsp:spPr>
        <a:xfrm rot="5298">
          <a:off x="2120776" y="108043"/>
          <a:ext cx="590733" cy="457630"/>
        </a:xfrm>
        <a:prstGeom prst="mathPlus">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2120776" y="199463"/>
        <a:ext cx="453444" cy="274578"/>
      </dsp:txXfrm>
    </dsp:sp>
    <dsp:sp modelId="{3B51E10D-8D35-48D4-B0E5-43312D63D070}">
      <dsp:nvSpPr>
        <dsp:cNvPr id="0" name=""/>
        <dsp:cNvSpPr/>
      </dsp:nvSpPr>
      <dsp:spPr>
        <a:xfrm>
          <a:off x="2956718" y="7908"/>
          <a:ext cx="1838086" cy="993600"/>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0688" tIns="170688" rIns="170688" bIns="91440" numCol="1" spcCol="1270" anchor="t" anchorCtr="0">
          <a:noAutofit/>
        </a:bodyPr>
        <a:lstStyle/>
        <a:p>
          <a:pPr marL="0" lvl="0" indent="0" algn="l" defTabSz="1066800">
            <a:lnSpc>
              <a:spcPct val="90000"/>
            </a:lnSpc>
            <a:spcBef>
              <a:spcPct val="0"/>
            </a:spcBef>
            <a:spcAft>
              <a:spcPct val="35000"/>
            </a:spcAft>
            <a:buNone/>
          </a:pPr>
          <a:r>
            <a:rPr lang="en-US" sz="2400" kern="1200"/>
            <a:t>Service B</a:t>
          </a:r>
        </a:p>
      </dsp:txBody>
      <dsp:txXfrm>
        <a:off x="2956718" y="7908"/>
        <a:ext cx="1838086" cy="662400"/>
      </dsp:txXfrm>
    </dsp:sp>
    <dsp:sp modelId="{FB72A6B3-BE60-4E33-9AE0-D34FCD2491A2}">
      <dsp:nvSpPr>
        <dsp:cNvPr id="0" name=""/>
        <dsp:cNvSpPr/>
      </dsp:nvSpPr>
      <dsp:spPr>
        <a:xfrm>
          <a:off x="3287003" y="864086"/>
          <a:ext cx="1838086" cy="534053"/>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t>Unit x Rate</a:t>
          </a:r>
        </a:p>
      </dsp:txBody>
      <dsp:txXfrm>
        <a:off x="3302645" y="879728"/>
        <a:ext cx="1806802" cy="502769"/>
      </dsp:txXfrm>
    </dsp:sp>
    <dsp:sp modelId="{0C872EDD-2420-4F5F-8E8D-A37C528FAE03}">
      <dsp:nvSpPr>
        <dsp:cNvPr id="0" name=""/>
        <dsp:cNvSpPr/>
      </dsp:nvSpPr>
      <dsp:spPr>
        <a:xfrm rot="13971">
          <a:off x="5073450" y="116360"/>
          <a:ext cx="590737" cy="457630"/>
        </a:xfrm>
        <a:prstGeom prst="mathPlus">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5073451" y="207607"/>
        <a:ext cx="453448" cy="274578"/>
      </dsp:txXfrm>
    </dsp:sp>
    <dsp:sp modelId="{C7A05A50-34C5-416A-AAD7-DB25B57E23B8}">
      <dsp:nvSpPr>
        <dsp:cNvPr id="0" name=""/>
        <dsp:cNvSpPr/>
      </dsp:nvSpPr>
      <dsp:spPr>
        <a:xfrm>
          <a:off x="5909394" y="19907"/>
          <a:ext cx="1838086" cy="993600"/>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0688" tIns="170688" rIns="170688" bIns="91440" numCol="1" spcCol="1270" anchor="t" anchorCtr="0">
          <a:noAutofit/>
        </a:bodyPr>
        <a:lstStyle/>
        <a:p>
          <a:pPr marL="0" lvl="0" indent="0" algn="l" defTabSz="1066800">
            <a:lnSpc>
              <a:spcPct val="90000"/>
            </a:lnSpc>
            <a:spcBef>
              <a:spcPct val="0"/>
            </a:spcBef>
            <a:spcAft>
              <a:spcPct val="35000"/>
            </a:spcAft>
            <a:buNone/>
          </a:pPr>
          <a:r>
            <a:rPr lang="en-US" sz="2400" kern="1200"/>
            <a:t>Service C</a:t>
          </a:r>
        </a:p>
      </dsp:txBody>
      <dsp:txXfrm>
        <a:off x="5909394" y="19907"/>
        <a:ext cx="1838086" cy="662400"/>
      </dsp:txXfrm>
    </dsp:sp>
    <dsp:sp modelId="{896F396C-313E-40B6-ADE6-559BB001CB0B}">
      <dsp:nvSpPr>
        <dsp:cNvPr id="0" name=""/>
        <dsp:cNvSpPr/>
      </dsp:nvSpPr>
      <dsp:spPr>
        <a:xfrm>
          <a:off x="6175015" y="895951"/>
          <a:ext cx="1838086" cy="486055"/>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t>Unit x Rate</a:t>
          </a:r>
        </a:p>
      </dsp:txBody>
      <dsp:txXfrm>
        <a:off x="6189251" y="910187"/>
        <a:ext cx="1809614" cy="45758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37EDDB-F1C9-49E3-933D-73D3CAADA16F}">
      <dsp:nvSpPr>
        <dsp:cNvPr id="0" name=""/>
        <dsp:cNvSpPr/>
      </dsp:nvSpPr>
      <dsp:spPr>
        <a:xfrm>
          <a:off x="902" y="0"/>
          <a:ext cx="2346844" cy="438912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Support Levels</a:t>
          </a:r>
        </a:p>
      </dsp:txBody>
      <dsp:txXfrm>
        <a:off x="902" y="0"/>
        <a:ext cx="2346844" cy="1316736"/>
      </dsp:txXfrm>
    </dsp:sp>
    <dsp:sp modelId="{D234383E-7914-45FF-9DA6-7D9777FA8845}">
      <dsp:nvSpPr>
        <dsp:cNvPr id="0" name=""/>
        <dsp:cNvSpPr/>
      </dsp:nvSpPr>
      <dsp:spPr>
        <a:xfrm>
          <a:off x="235587" y="1317111"/>
          <a:ext cx="1877475" cy="862286"/>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i="0" kern="1200"/>
            <a:t>Do general support needs increase from low to high?</a:t>
          </a:r>
        </a:p>
      </dsp:txBody>
      <dsp:txXfrm>
        <a:off x="260842" y="1342366"/>
        <a:ext cx="1826965" cy="811776"/>
      </dsp:txXfrm>
    </dsp:sp>
    <dsp:sp modelId="{10E9CFFF-850A-40E8-8F54-BFAD4998F56D}">
      <dsp:nvSpPr>
        <dsp:cNvPr id="0" name=""/>
        <dsp:cNvSpPr/>
      </dsp:nvSpPr>
      <dsp:spPr>
        <a:xfrm>
          <a:off x="235587" y="2312057"/>
          <a:ext cx="1877475" cy="862286"/>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i="0" kern="1200"/>
            <a:t>Do people assigned to medical and behavioral levels have extraordinary needs?</a:t>
          </a:r>
        </a:p>
      </dsp:txBody>
      <dsp:txXfrm>
        <a:off x="260842" y="2337312"/>
        <a:ext cx="1826965" cy="811776"/>
      </dsp:txXfrm>
    </dsp:sp>
    <dsp:sp modelId="{5157AEF8-15A9-43EE-9130-C1A20AA25F45}">
      <dsp:nvSpPr>
        <dsp:cNvPr id="0" name=""/>
        <dsp:cNvSpPr/>
      </dsp:nvSpPr>
      <dsp:spPr>
        <a:xfrm>
          <a:off x="235587" y="3307004"/>
          <a:ext cx="1877475" cy="862286"/>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i="0" kern="1200"/>
            <a:t>Do people in the same support level have similar support needs?</a:t>
          </a:r>
        </a:p>
      </dsp:txBody>
      <dsp:txXfrm>
        <a:off x="260842" y="3332259"/>
        <a:ext cx="1826965" cy="811776"/>
      </dsp:txXfrm>
    </dsp:sp>
    <dsp:sp modelId="{F12545DE-A2D6-4EAE-88A1-F83D4C3BE204}">
      <dsp:nvSpPr>
        <dsp:cNvPr id="0" name=""/>
        <dsp:cNvSpPr/>
      </dsp:nvSpPr>
      <dsp:spPr>
        <a:xfrm>
          <a:off x="2523761" y="0"/>
          <a:ext cx="2346844" cy="438912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Level Descriptions</a:t>
          </a:r>
        </a:p>
      </dsp:txBody>
      <dsp:txXfrm>
        <a:off x="2523761" y="0"/>
        <a:ext cx="2346844" cy="1316736"/>
      </dsp:txXfrm>
    </dsp:sp>
    <dsp:sp modelId="{9EF5EB35-CD00-43B9-ADF1-A4CA10EC5922}">
      <dsp:nvSpPr>
        <dsp:cNvPr id="0" name=""/>
        <dsp:cNvSpPr/>
      </dsp:nvSpPr>
      <dsp:spPr>
        <a:xfrm>
          <a:off x="2758445" y="1318022"/>
          <a:ext cx="1877475" cy="1323380"/>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i="0" kern="1200"/>
            <a:t>Do descriptions accurately reflect support needs?</a:t>
          </a:r>
        </a:p>
      </dsp:txBody>
      <dsp:txXfrm>
        <a:off x="2797205" y="1356782"/>
        <a:ext cx="1799955" cy="1245860"/>
      </dsp:txXfrm>
    </dsp:sp>
    <dsp:sp modelId="{7555059D-B20F-45CB-BF98-49DAEE2D30C8}">
      <dsp:nvSpPr>
        <dsp:cNvPr id="0" name=""/>
        <dsp:cNvSpPr/>
      </dsp:nvSpPr>
      <dsp:spPr>
        <a:xfrm>
          <a:off x="2758445" y="2844999"/>
          <a:ext cx="1877475" cy="1323380"/>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i="0" kern="1200"/>
            <a:t>How can descriptions be improved?</a:t>
          </a:r>
        </a:p>
      </dsp:txBody>
      <dsp:txXfrm>
        <a:off x="2797205" y="2883759"/>
        <a:ext cx="1799955" cy="1245860"/>
      </dsp:txXfrm>
    </dsp:sp>
    <dsp:sp modelId="{ADB34C5F-8A33-4D15-9BE0-603842DDD505}">
      <dsp:nvSpPr>
        <dsp:cNvPr id="0" name=""/>
        <dsp:cNvSpPr/>
      </dsp:nvSpPr>
      <dsp:spPr>
        <a:xfrm>
          <a:off x="5046619" y="0"/>
          <a:ext cx="2346844" cy="438912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i="0" kern="1200"/>
            <a:t>Support Budgets</a:t>
          </a:r>
        </a:p>
      </dsp:txBody>
      <dsp:txXfrm>
        <a:off x="5046619" y="0"/>
        <a:ext cx="2346844" cy="1316736"/>
      </dsp:txXfrm>
    </dsp:sp>
    <dsp:sp modelId="{0A316422-448B-4E8D-B768-BD1A158E1C2D}">
      <dsp:nvSpPr>
        <dsp:cNvPr id="0" name=""/>
        <dsp:cNvSpPr/>
      </dsp:nvSpPr>
      <dsp:spPr>
        <a:xfrm>
          <a:off x="5281303" y="1318022"/>
          <a:ext cx="1877475" cy="1323380"/>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i="0" kern="1200"/>
            <a:t>Do people’s proposed budgets meet their needs?</a:t>
          </a:r>
        </a:p>
      </dsp:txBody>
      <dsp:txXfrm>
        <a:off x="5320063" y="1356782"/>
        <a:ext cx="1799955" cy="1245860"/>
      </dsp:txXfrm>
    </dsp:sp>
    <dsp:sp modelId="{AEE5D53D-B578-413A-A20C-80FB0350BD29}">
      <dsp:nvSpPr>
        <dsp:cNvPr id="0" name=""/>
        <dsp:cNvSpPr/>
      </dsp:nvSpPr>
      <dsp:spPr>
        <a:xfrm>
          <a:off x="5281303" y="2844999"/>
          <a:ext cx="1877475" cy="1323380"/>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i="0" kern="1200"/>
            <a:t>Are any adjustments to budgets needed?</a:t>
          </a:r>
        </a:p>
      </dsp:txBody>
      <dsp:txXfrm>
        <a:off x="5320063" y="2883759"/>
        <a:ext cx="1799955" cy="1245860"/>
      </dsp:txXfrm>
    </dsp:sp>
  </dsp:spTree>
</dsp:drawing>
</file>

<file path=ppt/diagrams/layout1.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3E69876-2BB9-4C13-BC90-4C5170103F2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sz="1100" b="1"/>
          </a:p>
        </p:txBody>
      </p:sp>
      <p:sp>
        <p:nvSpPr>
          <p:cNvPr id="3" name="Date Placeholder 2">
            <a:extLst>
              <a:ext uri="{FF2B5EF4-FFF2-40B4-BE49-F238E27FC236}">
                <a16:creationId xmlns:a16="http://schemas.microsoft.com/office/drawing/2014/main" id="{B4D70B54-AA6F-4069-B867-90F5B6AD44A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C51E737-F236-4BB9-8646-7AEE0862CFC7}" type="datetimeFigureOut">
              <a:rPr lang="en-US" sz="800" smtClean="0"/>
              <a:t>8/11/2025</a:t>
            </a:fld>
            <a:endParaRPr lang="en-US" sz="800"/>
          </a:p>
        </p:txBody>
      </p:sp>
      <p:sp>
        <p:nvSpPr>
          <p:cNvPr id="4" name="Footer Placeholder 3">
            <a:extLst>
              <a:ext uri="{FF2B5EF4-FFF2-40B4-BE49-F238E27FC236}">
                <a16:creationId xmlns:a16="http://schemas.microsoft.com/office/drawing/2014/main" id="{05B0FA07-EA8A-4489-8329-C7D5E5CFC20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sz="800"/>
          </a:p>
        </p:txBody>
      </p:sp>
      <p:sp>
        <p:nvSpPr>
          <p:cNvPr id="5" name="Slide Number Placeholder 4">
            <a:extLst>
              <a:ext uri="{FF2B5EF4-FFF2-40B4-BE49-F238E27FC236}">
                <a16:creationId xmlns:a16="http://schemas.microsoft.com/office/drawing/2014/main" id="{44E63906-4325-49A4-B35E-55495D37A99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8AE7397-DCD0-411E-96FF-56C058BB3580}" type="slidenum">
              <a:rPr lang="en-US" sz="800" smtClean="0"/>
              <a:t>‹#›</a:t>
            </a:fld>
            <a:endParaRPr lang="en-US" sz="800"/>
          </a:p>
        </p:txBody>
      </p:sp>
    </p:spTree>
    <p:extLst>
      <p:ext uri="{BB962C8B-B14F-4D97-AF65-F5344CB8AC3E}">
        <p14:creationId xmlns:p14="http://schemas.microsoft.com/office/powerpoint/2010/main" val="4553338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100" b="1"/>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800"/>
            </a:lvl1pPr>
          </a:lstStyle>
          <a:p>
            <a:fld id="{D8DC90B5-2E03-4135-B528-1241C30C095B}" type="datetimeFigureOut">
              <a:rPr lang="en-US" smtClean="0"/>
              <a:pPr/>
              <a:t>8/11/2025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schemeClr val="bg2"/>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0" tIns="0" rIns="0" bIns="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8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800"/>
            </a:lvl1pPr>
          </a:lstStyle>
          <a:p>
            <a:fld id="{B47F534D-C1C8-4AA5-88B2-A9405FF0088B}" type="slidenum">
              <a:rPr lang="en-US" smtClean="0"/>
              <a:pPr/>
              <a:t>‹#›</a:t>
            </a:fld>
            <a:endParaRPr lang="en-US"/>
          </a:p>
        </p:txBody>
      </p:sp>
    </p:spTree>
    <p:extLst>
      <p:ext uri="{BB962C8B-B14F-4D97-AF65-F5344CB8AC3E}">
        <p14:creationId xmlns:p14="http://schemas.microsoft.com/office/powerpoint/2010/main" val="1629788597"/>
      </p:ext>
    </p:extLst>
  </p:cSld>
  <p:clrMap bg1="lt1" tx1="dk1" bg2="lt2" tx2="dk2" accent1="accent1" accent2="accent2" accent3="accent3" accent4="accent4" accent5="accent5" accent6="accent6" hlink="hlink" folHlink="folHlink"/>
  <p:notesStyle>
    <a:lvl1pPr marL="0" algn="l" defTabSz="914400" rtl="0" eaLnBrk="1" latinLnBrk="0" hangingPunct="1">
      <a:lnSpc>
        <a:spcPct val="120000"/>
      </a:lnSpc>
      <a:defRPr sz="1100" kern="1200">
        <a:solidFill>
          <a:schemeClr val="tx1"/>
        </a:solidFill>
        <a:latin typeface="+mn-lt"/>
        <a:ea typeface="+mn-ea"/>
        <a:cs typeface="+mn-cs"/>
      </a:defRPr>
    </a:lvl1pPr>
    <a:lvl2pPr marL="457200" algn="l" defTabSz="914400" rtl="0" eaLnBrk="1" latinLnBrk="0" hangingPunct="1">
      <a:lnSpc>
        <a:spcPct val="120000"/>
      </a:lnSpc>
      <a:defRPr sz="1100" kern="1200">
        <a:solidFill>
          <a:schemeClr val="tx1"/>
        </a:solidFill>
        <a:latin typeface="+mn-lt"/>
        <a:ea typeface="+mn-ea"/>
        <a:cs typeface="+mn-cs"/>
      </a:defRPr>
    </a:lvl2pPr>
    <a:lvl3pPr marL="914400" algn="l" defTabSz="914400" rtl="0" eaLnBrk="1" latinLnBrk="0" hangingPunct="1">
      <a:lnSpc>
        <a:spcPct val="120000"/>
      </a:lnSpc>
      <a:defRPr sz="1100" kern="1200">
        <a:solidFill>
          <a:schemeClr val="tx1"/>
        </a:solidFill>
        <a:latin typeface="+mn-lt"/>
        <a:ea typeface="+mn-ea"/>
        <a:cs typeface="+mn-cs"/>
      </a:defRPr>
    </a:lvl3pPr>
    <a:lvl4pPr marL="1371600" algn="l" defTabSz="914400" rtl="0" eaLnBrk="1" latinLnBrk="0" hangingPunct="1">
      <a:lnSpc>
        <a:spcPct val="120000"/>
      </a:lnSpc>
      <a:defRPr sz="1100" kern="1200">
        <a:solidFill>
          <a:schemeClr val="tx1"/>
        </a:solidFill>
        <a:latin typeface="+mn-lt"/>
        <a:ea typeface="+mn-ea"/>
        <a:cs typeface="+mn-cs"/>
      </a:defRPr>
    </a:lvl4pPr>
    <a:lvl5pPr marL="1828800" algn="l" defTabSz="914400" rtl="0" eaLnBrk="1" latinLnBrk="0" hangingPunct="1">
      <a:lnSpc>
        <a:spcPct val="120000"/>
      </a:lnSpc>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Wingdings" panose="05000000000000000000" pitchFamily="2" charset="2"/>
              <a:buChar char="Ø"/>
            </a:pPr>
            <a:r>
              <a:rPr lang="en-US"/>
              <a:t>Talk about values here: </a:t>
            </a:r>
            <a:r>
              <a:rPr lang="en-US" sz="1100" kern="1200">
                <a:solidFill>
                  <a:schemeClr val="tx2"/>
                </a:solidFill>
                <a:latin typeface="+mj-lt"/>
                <a:ea typeface="+mn-ea"/>
                <a:cs typeface="+mn-cs"/>
              </a:rPr>
              <a:t>Respect</a:t>
            </a:r>
          </a:p>
          <a:p>
            <a:pPr marL="457200" indent="-457200">
              <a:buFont typeface="Wingdings" panose="05000000000000000000" pitchFamily="2" charset="2"/>
              <a:buChar char="Ø"/>
            </a:pPr>
            <a:r>
              <a:rPr lang="en-US" sz="1100" kern="1200">
                <a:solidFill>
                  <a:schemeClr val="tx2"/>
                </a:solidFill>
                <a:latin typeface="+mj-lt"/>
                <a:ea typeface="+mn-ea"/>
                <a:cs typeface="+mn-cs"/>
              </a:rPr>
              <a:t>Value-based decision making </a:t>
            </a:r>
            <a:endParaRPr lang="en-US" sz="1100">
              <a:solidFill>
                <a:schemeClr val="tx2"/>
              </a:solidFill>
              <a:latin typeface="+mj-lt"/>
            </a:endParaRPr>
          </a:p>
          <a:p>
            <a:pPr marL="457200" indent="-457200">
              <a:buFont typeface="Wingdings" panose="05000000000000000000" pitchFamily="2" charset="2"/>
              <a:buChar char="Ø"/>
            </a:pPr>
            <a:r>
              <a:rPr lang="en-US" sz="1100" kern="1200">
                <a:solidFill>
                  <a:schemeClr val="tx2"/>
                </a:solidFill>
                <a:latin typeface="+mj-lt"/>
                <a:ea typeface="+mn-ea"/>
                <a:cs typeface="+mn-cs"/>
              </a:rPr>
              <a:t>Solution-focused planning</a:t>
            </a:r>
            <a:endParaRPr lang="en-US" sz="1100">
              <a:solidFill>
                <a:schemeClr val="tx2"/>
              </a:solidFill>
              <a:latin typeface="+mj-lt"/>
            </a:endParaRPr>
          </a:p>
          <a:p>
            <a:pPr marL="457200" indent="-457200">
              <a:buFont typeface="Wingdings" panose="05000000000000000000" pitchFamily="2" charset="2"/>
              <a:buChar char="Ø"/>
            </a:pPr>
            <a:r>
              <a:rPr lang="en-US" sz="1100">
                <a:solidFill>
                  <a:schemeClr val="tx2"/>
                </a:solidFill>
                <a:latin typeface="+mj-lt"/>
              </a:rPr>
              <a:t>Trust &amp; </a:t>
            </a:r>
            <a:r>
              <a:rPr lang="en-US" sz="1100" kern="1200">
                <a:solidFill>
                  <a:schemeClr val="tx2"/>
                </a:solidFill>
                <a:latin typeface="+mj-lt"/>
                <a:ea typeface="+mn-ea"/>
                <a:cs typeface="+mn-cs"/>
              </a:rPr>
              <a:t>Transparency</a:t>
            </a:r>
          </a:p>
          <a:p>
            <a:pPr marL="457200" indent="-457200">
              <a:buFont typeface="Wingdings" panose="05000000000000000000" pitchFamily="2" charset="2"/>
              <a:buChar char="Ø"/>
            </a:pPr>
            <a:r>
              <a:rPr lang="en-US" sz="1100" kern="1200">
                <a:solidFill>
                  <a:schemeClr val="tx2"/>
                </a:solidFill>
                <a:latin typeface="+mj-lt"/>
                <a:ea typeface="+mn-ea"/>
                <a:cs typeface="+mn-cs"/>
              </a:rPr>
              <a:t>Person-centered driven</a:t>
            </a:r>
          </a:p>
          <a:p>
            <a:r>
              <a:rPr lang="en-US"/>
              <a:t>av</a:t>
            </a:r>
          </a:p>
        </p:txBody>
      </p:sp>
      <p:sp>
        <p:nvSpPr>
          <p:cNvPr id="4" name="Slide Number Placeholder 3"/>
          <p:cNvSpPr>
            <a:spLocks noGrp="1"/>
          </p:cNvSpPr>
          <p:nvPr>
            <p:ph type="sldNum" sz="quarter" idx="5"/>
          </p:nvPr>
        </p:nvSpPr>
        <p:spPr/>
        <p:txBody>
          <a:bodyPr/>
          <a:lstStyle/>
          <a:p>
            <a:fld id="{B47F534D-C1C8-4AA5-88B2-A9405FF0088B}" type="slidenum">
              <a:rPr lang="en-US" smtClean="0"/>
              <a:pPr/>
              <a:t>3</a:t>
            </a:fld>
            <a:endParaRPr lang="en-US"/>
          </a:p>
        </p:txBody>
      </p:sp>
    </p:spTree>
    <p:extLst>
      <p:ext uri="{BB962C8B-B14F-4D97-AF65-F5344CB8AC3E}">
        <p14:creationId xmlns:p14="http://schemas.microsoft.com/office/powerpoint/2010/main" val="2246558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Val will introduce the project (blue side)</a:t>
            </a:r>
          </a:p>
          <a:p>
            <a:r>
              <a:rPr lang="en-US"/>
              <a:t>Colleen will talk about the characteristics of the framework</a:t>
            </a:r>
          </a:p>
        </p:txBody>
      </p:sp>
      <p:sp>
        <p:nvSpPr>
          <p:cNvPr id="4" name="Slide Number Placeholder 3"/>
          <p:cNvSpPr>
            <a:spLocks noGrp="1"/>
          </p:cNvSpPr>
          <p:nvPr>
            <p:ph type="sldNum" sz="quarter" idx="5"/>
          </p:nvPr>
        </p:nvSpPr>
        <p:spPr/>
        <p:txBody>
          <a:bodyPr/>
          <a:lstStyle/>
          <a:p>
            <a:fld id="{B47F534D-C1C8-4AA5-88B2-A9405FF0088B}" type="slidenum">
              <a:rPr lang="en-US" smtClean="0"/>
              <a:pPr/>
              <a:t>4</a:t>
            </a:fld>
            <a:endParaRPr lang="en-US"/>
          </a:p>
        </p:txBody>
      </p:sp>
    </p:spTree>
    <p:extLst>
      <p:ext uri="{BB962C8B-B14F-4D97-AF65-F5344CB8AC3E}">
        <p14:creationId xmlns:p14="http://schemas.microsoft.com/office/powerpoint/2010/main" val="1791246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7F534D-C1C8-4AA5-88B2-A9405FF0088B}" type="slidenum">
              <a:rPr lang="en-US" smtClean="0"/>
              <a:pPr/>
              <a:t>9</a:t>
            </a:fld>
            <a:endParaRPr lang="en-US"/>
          </a:p>
        </p:txBody>
      </p:sp>
    </p:spTree>
    <p:extLst>
      <p:ext uri="{BB962C8B-B14F-4D97-AF65-F5344CB8AC3E}">
        <p14:creationId xmlns:p14="http://schemas.microsoft.com/office/powerpoint/2010/main" val="7024591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sv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6F8D719-2B49-447B-9B7B-DC72A26B3909}"/>
              </a:ext>
            </a:extLst>
          </p:cNvPr>
          <p:cNvSpPr>
            <a:spLocks noGrp="1"/>
          </p:cNvSpPr>
          <p:nvPr>
            <p:ph type="subTitle" idx="1"/>
          </p:nvPr>
        </p:nvSpPr>
        <p:spPr>
          <a:xfrm>
            <a:off x="6553200" y="5718708"/>
            <a:ext cx="4953000" cy="502920"/>
          </a:xfrm>
        </p:spPr>
        <p:txBody>
          <a:bodyPr anchor="b"/>
          <a:lstStyle>
            <a:lvl1pPr marL="0" indent="0" algn="l">
              <a:lnSpc>
                <a:spcPct val="90000"/>
              </a:lnSpc>
              <a:spcBef>
                <a:spcPts val="0"/>
              </a:spcBef>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Placeholder 4" descr="A group of green leaves&#10;&#10;Description automatically generated with medium confidence">
            <a:extLst>
              <a:ext uri="{FF2B5EF4-FFF2-40B4-BE49-F238E27FC236}">
                <a16:creationId xmlns:a16="http://schemas.microsoft.com/office/drawing/2014/main" id="{672B13B7-99AB-D5EA-1CDA-7EDF0C04E2DE}"/>
              </a:ext>
            </a:extLst>
          </p:cNvPr>
          <p:cNvPicPr>
            <a:picLocks noChangeAspect="1"/>
          </p:cNvPicPr>
          <p:nvPr userDrawn="1"/>
        </p:nvPicPr>
        <p:blipFill rotWithShape="1">
          <a:blip r:embed="rId2"/>
          <a:srcRect t="7858" r="51875" b="7858"/>
          <a:stretch/>
        </p:blipFill>
        <p:spPr>
          <a:xfrm>
            <a:off x="1524" y="0"/>
            <a:ext cx="5865876" cy="6858000"/>
          </a:xfrm>
          <a:prstGeom prst="rect">
            <a:avLst/>
          </a:prstGeom>
        </p:spPr>
      </p:pic>
      <p:sp>
        <p:nvSpPr>
          <p:cNvPr id="10" name="Rectangle 9">
            <a:extLst>
              <a:ext uri="{FF2B5EF4-FFF2-40B4-BE49-F238E27FC236}">
                <a16:creationId xmlns:a16="http://schemas.microsoft.com/office/drawing/2014/main" id="{23CD8877-B5C1-9D62-68F0-0D7567D97129}"/>
              </a:ext>
            </a:extLst>
          </p:cNvPr>
          <p:cNvSpPr/>
          <p:nvPr userDrawn="1"/>
        </p:nvSpPr>
        <p:spPr>
          <a:xfrm>
            <a:off x="0" y="0"/>
            <a:ext cx="5867400" cy="6858000"/>
          </a:xfrm>
          <a:prstGeom prst="rect">
            <a:avLst/>
          </a:prstGeom>
          <a:gradFill flip="none" rotWithShape="1">
            <a:gsLst>
              <a:gs pos="5000">
                <a:srgbClr val="000000">
                  <a:alpha val="80000"/>
                </a:srgbClr>
              </a:gs>
              <a:gs pos="65000">
                <a:srgbClr val="000000">
                  <a:alpha val="0"/>
                </a:srgbClr>
              </a:gs>
            </a:gsLst>
            <a:path path="circle">
              <a:fillToRect l="50000" t="50000" r="50000" b="50000"/>
            </a:path>
            <a:tileRect/>
          </a:gradFill>
          <a:ln w="9525" cap="flat">
            <a:noFill/>
            <a:prstDash val="solid"/>
            <a:miter/>
          </a:ln>
        </p:spPr>
        <p:txBody>
          <a:bodyPr rtlCol="0" anchor="ctr"/>
          <a:lstStyle/>
          <a:p>
            <a:endParaRPr lang="en-US"/>
          </a:p>
        </p:txBody>
      </p:sp>
      <p:pic>
        <p:nvPicPr>
          <p:cNvPr id="11" name="Graphic 10">
            <a:extLst>
              <a:ext uri="{FF2B5EF4-FFF2-40B4-BE49-F238E27FC236}">
                <a16:creationId xmlns:a16="http://schemas.microsoft.com/office/drawing/2014/main" id="{28D54F30-E02D-9632-61D8-F8397DC793E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993900" y="2485464"/>
            <a:ext cx="1879600" cy="1658474"/>
          </a:xfrm>
          <a:prstGeom prst="rect">
            <a:avLst/>
          </a:prstGeom>
        </p:spPr>
      </p:pic>
      <p:sp>
        <p:nvSpPr>
          <p:cNvPr id="2" name="Title 1">
            <a:extLst>
              <a:ext uri="{FF2B5EF4-FFF2-40B4-BE49-F238E27FC236}">
                <a16:creationId xmlns:a16="http://schemas.microsoft.com/office/drawing/2014/main" id="{3176A2F6-09EE-411D-ABA1-2E989674E940}"/>
              </a:ext>
            </a:extLst>
          </p:cNvPr>
          <p:cNvSpPr>
            <a:spLocks noGrp="1"/>
          </p:cNvSpPr>
          <p:nvPr>
            <p:ph type="ctrTitle"/>
          </p:nvPr>
        </p:nvSpPr>
        <p:spPr>
          <a:xfrm>
            <a:off x="6553200" y="1371599"/>
            <a:ext cx="4953000" cy="4114801"/>
          </a:xfrm>
        </p:spPr>
        <p:txBody>
          <a:bodyPr anchor="ctr"/>
          <a:lstStyle>
            <a:lvl1pPr algn="l">
              <a:defRPr sz="4400"/>
            </a:lvl1pPr>
          </a:lstStyle>
          <a:p>
            <a:r>
              <a:rPr lang="en-US"/>
              <a:t>Click to edit Master title style</a:t>
            </a:r>
          </a:p>
        </p:txBody>
      </p:sp>
      <p:sp>
        <p:nvSpPr>
          <p:cNvPr id="4" name="Date Placeholder 3">
            <a:extLst>
              <a:ext uri="{FF2B5EF4-FFF2-40B4-BE49-F238E27FC236}">
                <a16:creationId xmlns:a16="http://schemas.microsoft.com/office/drawing/2014/main" id="{143B1AF7-7648-4746-A0AA-A2F6F21D6661}"/>
              </a:ext>
            </a:extLst>
          </p:cNvPr>
          <p:cNvSpPr>
            <a:spLocks noGrp="1"/>
          </p:cNvSpPr>
          <p:nvPr>
            <p:ph type="dt" sz="half" idx="10"/>
          </p:nvPr>
        </p:nvSpPr>
        <p:spPr/>
        <p:txBody>
          <a:bodyPr/>
          <a:lstStyle/>
          <a:p>
            <a:fld id="{4A838FFA-5D62-4D3D-85A5-ECE3A59CCE76}" type="datetimeFigureOut">
              <a:rPr lang="en-US" smtClean="0"/>
              <a:t>8/11/2025</a:t>
            </a:fld>
            <a:endParaRPr lang="en-US"/>
          </a:p>
        </p:txBody>
      </p:sp>
      <p:sp>
        <p:nvSpPr>
          <p:cNvPr id="5" name="Footer Placeholder 4">
            <a:extLst>
              <a:ext uri="{FF2B5EF4-FFF2-40B4-BE49-F238E27FC236}">
                <a16:creationId xmlns:a16="http://schemas.microsoft.com/office/drawing/2014/main" id="{294F1826-F1E8-4AFA-B6EA-EFF3A448DD9A}"/>
              </a:ext>
            </a:extLst>
          </p:cNvPr>
          <p:cNvSpPr>
            <a:spLocks noGrp="1"/>
          </p:cNvSpPr>
          <p:nvPr>
            <p:ph type="ftr" sz="quarter" idx="11"/>
          </p:nvPr>
        </p:nvSpPr>
        <p:spPr>
          <a:xfrm>
            <a:off x="685800" y="6446519"/>
            <a:ext cx="4480560" cy="137160"/>
          </a:xfr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E3B657EC-266D-4BA1-82A0-687B78832D32}"/>
              </a:ext>
            </a:extLst>
          </p:cNvPr>
          <p:cNvSpPr>
            <a:spLocks noGrp="1"/>
          </p:cNvSpPr>
          <p:nvPr>
            <p:ph type="sldNum" sz="quarter" idx="12"/>
          </p:nvPr>
        </p:nvSpPr>
        <p:spPr/>
        <p:txBody>
          <a:bodyPr/>
          <a:lstStyle/>
          <a:p>
            <a:fld id="{B2643E34-DC33-45ED-8E33-EC0D5991E9A4}" type="slidenum">
              <a:rPr lang="en-US" smtClean="0"/>
              <a:t>‹#›</a:t>
            </a:fld>
            <a:endParaRPr lang="en-US"/>
          </a:p>
        </p:txBody>
      </p:sp>
    </p:spTree>
    <p:extLst>
      <p:ext uri="{BB962C8B-B14F-4D97-AF65-F5344CB8AC3E}">
        <p14:creationId xmlns:p14="http://schemas.microsoft.com/office/powerpoint/2010/main" val="650123153"/>
      </p:ext>
    </p:extLst>
  </p:cSld>
  <p:clrMapOvr>
    <a:masterClrMapping/>
  </p:clrMapOvr>
  <p:extLst>
    <p:ext uri="{DCECCB84-F9BA-43D5-87BE-67443E8EF086}">
      <p15:sldGuideLst xmlns:p15="http://schemas.microsoft.com/office/powerpoint/2012/main">
        <p15:guide id="1" pos="4128" userDrawn="1">
          <p15:clr>
            <a:srgbClr val="F26B43"/>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9DEDF-8AF8-ADC8-FEAC-577D6E233E73}"/>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843B919C-4279-9407-62BC-337AA3C195BE}"/>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743627DF-4885-24E0-D080-EA087E75FEEF}"/>
              </a:ext>
            </a:extLst>
          </p:cNvPr>
          <p:cNvSpPr>
            <a:spLocks noGrp="1"/>
          </p:cNvSpPr>
          <p:nvPr>
            <p:ph type="dt" sz="half" idx="11"/>
          </p:nvPr>
        </p:nvSpPr>
        <p:spPr/>
        <p:txBody>
          <a:bodyPr/>
          <a:lstStyle/>
          <a:p>
            <a:fld id="{4A838FFA-5D62-4D3D-85A5-ECE3A59CCE76}" type="datetimeFigureOut">
              <a:rPr lang="en-US" smtClean="0"/>
              <a:pPr/>
              <a:t>8/11/2025</a:t>
            </a:fld>
            <a:endParaRPr lang="en-US"/>
          </a:p>
        </p:txBody>
      </p:sp>
      <p:sp>
        <p:nvSpPr>
          <p:cNvPr id="5" name="Slide Number Placeholder 4">
            <a:extLst>
              <a:ext uri="{FF2B5EF4-FFF2-40B4-BE49-F238E27FC236}">
                <a16:creationId xmlns:a16="http://schemas.microsoft.com/office/drawing/2014/main" id="{08488DD2-67AE-CF8A-A20B-20FDED4A8A9C}"/>
              </a:ext>
            </a:extLst>
          </p:cNvPr>
          <p:cNvSpPr>
            <a:spLocks noGrp="1"/>
          </p:cNvSpPr>
          <p:nvPr>
            <p:ph type="sldNum" sz="quarter" idx="12"/>
          </p:nvPr>
        </p:nvSpPr>
        <p:spPr/>
        <p:txBody>
          <a:bodyPr/>
          <a:lstStyle/>
          <a:p>
            <a:fld id="{B2643E34-DC33-45ED-8E33-EC0D5991E9A4}" type="slidenum">
              <a:rPr lang="en-US" smtClean="0"/>
              <a:pPr/>
              <a:t>‹#›</a:t>
            </a:fld>
            <a:endParaRPr lang="en-US"/>
          </a:p>
        </p:txBody>
      </p:sp>
      <p:grpSp>
        <p:nvGrpSpPr>
          <p:cNvPr id="12" name="Group 11">
            <a:extLst>
              <a:ext uri="{FF2B5EF4-FFF2-40B4-BE49-F238E27FC236}">
                <a16:creationId xmlns:a16="http://schemas.microsoft.com/office/drawing/2014/main" id="{48732B57-A9E5-E9F1-2C79-7201158BB746}"/>
              </a:ext>
            </a:extLst>
          </p:cNvPr>
          <p:cNvGrpSpPr/>
          <p:nvPr userDrawn="1"/>
        </p:nvGrpSpPr>
        <p:grpSpPr>
          <a:xfrm>
            <a:off x="696686" y="2029486"/>
            <a:ext cx="10809514" cy="3484271"/>
            <a:chOff x="696686" y="2029486"/>
            <a:chExt cx="10809514" cy="3484271"/>
          </a:xfrm>
        </p:grpSpPr>
        <p:cxnSp>
          <p:nvCxnSpPr>
            <p:cNvPr id="7" name="Straight Connector 6">
              <a:extLst>
                <a:ext uri="{FF2B5EF4-FFF2-40B4-BE49-F238E27FC236}">
                  <a16:creationId xmlns:a16="http://schemas.microsoft.com/office/drawing/2014/main" id="{268AA048-CBBC-82D9-0654-521DE56D0C2D}"/>
                </a:ext>
              </a:extLst>
            </p:cNvPr>
            <p:cNvCxnSpPr>
              <a:cxnSpLocks/>
            </p:cNvCxnSpPr>
            <p:nvPr/>
          </p:nvCxnSpPr>
          <p:spPr>
            <a:xfrm>
              <a:off x="4299857" y="2029486"/>
              <a:ext cx="0" cy="3484271"/>
            </a:xfrm>
            <a:prstGeom prst="line">
              <a:avLst/>
            </a:prstGeom>
            <a:ln w="9525" cap="flat">
              <a:solidFill>
                <a:srgbClr val="EEEEEE"/>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CA2592CA-8E5B-D24D-587C-16C2A120BA42}"/>
                </a:ext>
              </a:extLst>
            </p:cNvPr>
            <p:cNvCxnSpPr>
              <a:cxnSpLocks/>
            </p:cNvCxnSpPr>
            <p:nvPr/>
          </p:nvCxnSpPr>
          <p:spPr>
            <a:xfrm>
              <a:off x="7903028" y="2029486"/>
              <a:ext cx="0" cy="3484271"/>
            </a:xfrm>
            <a:prstGeom prst="line">
              <a:avLst/>
            </a:prstGeom>
            <a:ln w="9525" cap="flat">
              <a:solidFill>
                <a:srgbClr val="EEEEEE"/>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A15C1956-C819-A79F-FD37-DF05ABBDBE7E}"/>
                </a:ext>
              </a:extLst>
            </p:cNvPr>
            <p:cNvCxnSpPr>
              <a:cxnSpLocks/>
            </p:cNvCxnSpPr>
            <p:nvPr/>
          </p:nvCxnSpPr>
          <p:spPr>
            <a:xfrm>
              <a:off x="11506200" y="2029486"/>
              <a:ext cx="0" cy="3484271"/>
            </a:xfrm>
            <a:prstGeom prst="line">
              <a:avLst/>
            </a:prstGeom>
            <a:ln w="9525" cap="flat">
              <a:solidFill>
                <a:srgbClr val="EEEEEE"/>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35062A60-204C-1AC0-E9DE-F76F94C7BBE8}"/>
                </a:ext>
              </a:extLst>
            </p:cNvPr>
            <p:cNvCxnSpPr>
              <a:cxnSpLocks/>
            </p:cNvCxnSpPr>
            <p:nvPr/>
          </p:nvCxnSpPr>
          <p:spPr>
            <a:xfrm>
              <a:off x="696686" y="2029486"/>
              <a:ext cx="0" cy="3484271"/>
            </a:xfrm>
            <a:prstGeom prst="line">
              <a:avLst/>
            </a:prstGeom>
            <a:ln w="9525" cap="flat">
              <a:solidFill>
                <a:srgbClr val="EEEEEE"/>
              </a:solidFill>
            </a:ln>
            <a:effectLst/>
          </p:spPr>
          <p:style>
            <a:lnRef idx="2">
              <a:schemeClr val="accent1"/>
            </a:lnRef>
            <a:fillRef idx="0">
              <a:schemeClr val="accent1"/>
            </a:fillRef>
            <a:effectRef idx="1">
              <a:schemeClr val="accent1"/>
            </a:effectRef>
            <a:fontRef idx="minor">
              <a:schemeClr val="tx1"/>
            </a:fontRef>
          </p:style>
        </p:cxnSp>
      </p:grpSp>
      <p:sp>
        <p:nvSpPr>
          <p:cNvPr id="13" name="Text Placeholder 16">
            <a:extLst>
              <a:ext uri="{FF2B5EF4-FFF2-40B4-BE49-F238E27FC236}">
                <a16:creationId xmlns:a16="http://schemas.microsoft.com/office/drawing/2014/main" id="{C83717E9-9D92-CEDF-AF32-D567C67D0D40}"/>
              </a:ext>
            </a:extLst>
          </p:cNvPr>
          <p:cNvSpPr>
            <a:spLocks noGrp="1"/>
          </p:cNvSpPr>
          <p:nvPr>
            <p:ph type="body" sz="quarter" idx="13"/>
          </p:nvPr>
        </p:nvSpPr>
        <p:spPr>
          <a:xfrm>
            <a:off x="919162" y="2057400"/>
            <a:ext cx="3147477"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6">
            <a:extLst>
              <a:ext uri="{FF2B5EF4-FFF2-40B4-BE49-F238E27FC236}">
                <a16:creationId xmlns:a16="http://schemas.microsoft.com/office/drawing/2014/main" id="{4DE8C6E8-1C92-3C2D-0A11-5AA417B09EBA}"/>
              </a:ext>
            </a:extLst>
          </p:cNvPr>
          <p:cNvSpPr>
            <a:spLocks noGrp="1"/>
          </p:cNvSpPr>
          <p:nvPr>
            <p:ph type="body" sz="quarter" idx="14"/>
          </p:nvPr>
        </p:nvSpPr>
        <p:spPr>
          <a:xfrm>
            <a:off x="4522262" y="2057400"/>
            <a:ext cx="314747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6">
            <a:extLst>
              <a:ext uri="{FF2B5EF4-FFF2-40B4-BE49-F238E27FC236}">
                <a16:creationId xmlns:a16="http://schemas.microsoft.com/office/drawing/2014/main" id="{29543529-3F15-9780-C0ED-77F98FA27EBA}"/>
              </a:ext>
            </a:extLst>
          </p:cNvPr>
          <p:cNvSpPr>
            <a:spLocks noGrp="1"/>
          </p:cNvSpPr>
          <p:nvPr>
            <p:ph type="body" sz="quarter" idx="15"/>
          </p:nvPr>
        </p:nvSpPr>
        <p:spPr>
          <a:xfrm>
            <a:off x="8125361" y="2057400"/>
            <a:ext cx="314747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8274388"/>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ntent 2">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4A98529B-ED4E-00A6-BF89-3EC9B89B270A}"/>
              </a:ext>
            </a:extLst>
          </p:cNvPr>
          <p:cNvSpPr/>
          <p:nvPr userDrawn="1"/>
        </p:nvSpPr>
        <p:spPr>
          <a:xfrm>
            <a:off x="0" y="0"/>
            <a:ext cx="4445000" cy="6858000"/>
          </a:xfrm>
          <a:custGeom>
            <a:avLst/>
            <a:gdLst>
              <a:gd name="connsiteX0" fmla="*/ 0 w 4445000"/>
              <a:gd name="connsiteY0" fmla="*/ 0 h 6858000"/>
              <a:gd name="connsiteX1" fmla="*/ 2847564 w 4445000"/>
              <a:gd name="connsiteY1" fmla="*/ 0 h 6858000"/>
              <a:gd name="connsiteX2" fmla="*/ 3338779 w 4445000"/>
              <a:gd name="connsiteY2" fmla="*/ 0 h 6858000"/>
              <a:gd name="connsiteX3" fmla="*/ 3389356 w 4445000"/>
              <a:gd name="connsiteY3" fmla="*/ 46465 h 6858000"/>
              <a:gd name="connsiteX4" fmla="*/ 4445000 w 4445000"/>
              <a:gd name="connsiteY4" fmla="*/ 3428997 h 6858000"/>
              <a:gd name="connsiteX5" fmla="*/ 3389357 w 4445000"/>
              <a:gd name="connsiteY5" fmla="*/ 6811529 h 6858000"/>
              <a:gd name="connsiteX6" fmla="*/ 3338774 w 4445000"/>
              <a:gd name="connsiteY6" fmla="*/ 6857999 h 6858000"/>
              <a:gd name="connsiteX7" fmla="*/ 0 w 4445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45000" h="6858000">
                <a:moveTo>
                  <a:pt x="0" y="0"/>
                </a:moveTo>
                <a:lnTo>
                  <a:pt x="2847564" y="0"/>
                </a:lnTo>
                <a:lnTo>
                  <a:pt x="3338779" y="0"/>
                </a:lnTo>
                <a:lnTo>
                  <a:pt x="3389356" y="46465"/>
                </a:lnTo>
                <a:cubicBezTo>
                  <a:pt x="4018145" y="697883"/>
                  <a:pt x="4445000" y="1968374"/>
                  <a:pt x="4445000" y="3428997"/>
                </a:cubicBezTo>
                <a:cubicBezTo>
                  <a:pt x="4445000" y="4889619"/>
                  <a:pt x="4018145" y="6160111"/>
                  <a:pt x="3389357" y="6811529"/>
                </a:cubicBezTo>
                <a:lnTo>
                  <a:pt x="3338774" y="6857999"/>
                </a:lnTo>
                <a:lnTo>
                  <a:pt x="0" y="68580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endParaRPr lang="en-US" sz="1600"/>
          </a:p>
        </p:txBody>
      </p:sp>
      <p:sp>
        <p:nvSpPr>
          <p:cNvPr id="2" name="Title 1">
            <a:extLst>
              <a:ext uri="{FF2B5EF4-FFF2-40B4-BE49-F238E27FC236}">
                <a16:creationId xmlns:a16="http://schemas.microsoft.com/office/drawing/2014/main" id="{1907B7AB-483C-8FF3-9B03-F54DA1F22A28}"/>
              </a:ext>
            </a:extLst>
          </p:cNvPr>
          <p:cNvSpPr>
            <a:spLocks noGrp="1"/>
          </p:cNvSpPr>
          <p:nvPr>
            <p:ph type="title"/>
          </p:nvPr>
        </p:nvSpPr>
        <p:spPr>
          <a:xfrm>
            <a:off x="685800" y="685798"/>
            <a:ext cx="2616958" cy="4800602"/>
          </a:xfrm>
        </p:spPr>
        <p:txBody>
          <a:bodyPr/>
          <a:lstStyle/>
          <a:p>
            <a:r>
              <a:rPr lang="en-US"/>
              <a:t>Click to edit Master title style</a:t>
            </a:r>
          </a:p>
        </p:txBody>
      </p:sp>
      <p:sp>
        <p:nvSpPr>
          <p:cNvPr id="3" name="Footer Placeholder 2">
            <a:extLst>
              <a:ext uri="{FF2B5EF4-FFF2-40B4-BE49-F238E27FC236}">
                <a16:creationId xmlns:a16="http://schemas.microsoft.com/office/drawing/2014/main" id="{055FCE21-EBF7-3BBE-453D-3D4B9019B95D}"/>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4357850F-6EF5-5CF2-A9E3-F3B2FCACCDAD}"/>
              </a:ext>
            </a:extLst>
          </p:cNvPr>
          <p:cNvSpPr>
            <a:spLocks noGrp="1"/>
          </p:cNvSpPr>
          <p:nvPr>
            <p:ph type="dt" sz="half" idx="11"/>
          </p:nvPr>
        </p:nvSpPr>
        <p:spPr/>
        <p:txBody>
          <a:bodyPr/>
          <a:lstStyle/>
          <a:p>
            <a:fld id="{4A838FFA-5D62-4D3D-85A5-ECE3A59CCE76}" type="datetimeFigureOut">
              <a:rPr lang="en-US" smtClean="0"/>
              <a:pPr/>
              <a:t>8/11/2025</a:t>
            </a:fld>
            <a:endParaRPr lang="en-US"/>
          </a:p>
        </p:txBody>
      </p:sp>
      <p:sp>
        <p:nvSpPr>
          <p:cNvPr id="5" name="Slide Number Placeholder 4">
            <a:extLst>
              <a:ext uri="{FF2B5EF4-FFF2-40B4-BE49-F238E27FC236}">
                <a16:creationId xmlns:a16="http://schemas.microsoft.com/office/drawing/2014/main" id="{7B1AA68B-684D-DF5A-BEE7-CC3034C21206}"/>
              </a:ext>
            </a:extLst>
          </p:cNvPr>
          <p:cNvSpPr>
            <a:spLocks noGrp="1"/>
          </p:cNvSpPr>
          <p:nvPr>
            <p:ph type="sldNum" sz="quarter" idx="12"/>
          </p:nvPr>
        </p:nvSpPr>
        <p:spPr/>
        <p:txBody>
          <a:bodyPr/>
          <a:lstStyle/>
          <a:p>
            <a:fld id="{B2643E34-DC33-45ED-8E33-EC0D5991E9A4}" type="slidenum">
              <a:rPr lang="en-US" smtClean="0"/>
              <a:pPr/>
              <a:t>‹#›</a:t>
            </a:fld>
            <a:endParaRPr lang="en-US"/>
          </a:p>
        </p:txBody>
      </p:sp>
      <p:sp>
        <p:nvSpPr>
          <p:cNvPr id="9" name="Content Placeholder 11">
            <a:extLst>
              <a:ext uri="{FF2B5EF4-FFF2-40B4-BE49-F238E27FC236}">
                <a16:creationId xmlns:a16="http://schemas.microsoft.com/office/drawing/2014/main" id="{2B6E3538-4373-5E72-47D4-3062049F0D3E}"/>
              </a:ext>
            </a:extLst>
          </p:cNvPr>
          <p:cNvSpPr>
            <a:spLocks noGrp="1"/>
          </p:cNvSpPr>
          <p:nvPr>
            <p:ph sz="quarter" idx="13"/>
          </p:nvPr>
        </p:nvSpPr>
        <p:spPr>
          <a:xfrm>
            <a:off x="5182358" y="722649"/>
            <a:ext cx="6323841" cy="14714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16454BEC-E9C3-E9ED-A744-6110F4EF4646}"/>
              </a:ext>
            </a:extLst>
          </p:cNvPr>
          <p:cNvCxnSpPr>
            <a:cxnSpLocks/>
          </p:cNvCxnSpPr>
          <p:nvPr userDrawn="1"/>
        </p:nvCxnSpPr>
        <p:spPr>
          <a:xfrm flipH="1">
            <a:off x="5182358" y="2422734"/>
            <a:ext cx="6323841" cy="0"/>
          </a:xfrm>
          <a:prstGeom prst="line">
            <a:avLst/>
          </a:prstGeom>
          <a:ln w="9525" cap="flat">
            <a:solidFill>
              <a:srgbClr val="EEEEEE"/>
            </a:solidFill>
          </a:ln>
          <a:effectLst/>
        </p:spPr>
        <p:style>
          <a:lnRef idx="2">
            <a:schemeClr val="accent1"/>
          </a:lnRef>
          <a:fillRef idx="0">
            <a:schemeClr val="accent1"/>
          </a:fillRef>
          <a:effectRef idx="1">
            <a:schemeClr val="accent1"/>
          </a:effectRef>
          <a:fontRef idx="minor">
            <a:schemeClr val="tx1"/>
          </a:fontRef>
        </p:style>
      </p:cxnSp>
      <p:sp>
        <p:nvSpPr>
          <p:cNvPr id="13" name="Content Placeholder 11">
            <a:extLst>
              <a:ext uri="{FF2B5EF4-FFF2-40B4-BE49-F238E27FC236}">
                <a16:creationId xmlns:a16="http://schemas.microsoft.com/office/drawing/2014/main" id="{BC050716-991A-0263-A73F-DB581E51281F}"/>
              </a:ext>
            </a:extLst>
          </p:cNvPr>
          <p:cNvSpPr>
            <a:spLocks noGrp="1"/>
          </p:cNvSpPr>
          <p:nvPr>
            <p:ph sz="quarter" idx="15"/>
          </p:nvPr>
        </p:nvSpPr>
        <p:spPr>
          <a:xfrm>
            <a:off x="5182358" y="2653504"/>
            <a:ext cx="6323841" cy="15713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1">
            <a:extLst>
              <a:ext uri="{FF2B5EF4-FFF2-40B4-BE49-F238E27FC236}">
                <a16:creationId xmlns:a16="http://schemas.microsoft.com/office/drawing/2014/main" id="{3EC07A3E-124B-EA0B-42B4-95AB496A51E3}"/>
              </a:ext>
            </a:extLst>
          </p:cNvPr>
          <p:cNvSpPr>
            <a:spLocks noGrp="1"/>
          </p:cNvSpPr>
          <p:nvPr>
            <p:ph sz="quarter" idx="16"/>
          </p:nvPr>
        </p:nvSpPr>
        <p:spPr>
          <a:xfrm>
            <a:off x="5182358" y="4684249"/>
            <a:ext cx="6323841" cy="14721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 name="Straight Connector 14">
            <a:extLst>
              <a:ext uri="{FF2B5EF4-FFF2-40B4-BE49-F238E27FC236}">
                <a16:creationId xmlns:a16="http://schemas.microsoft.com/office/drawing/2014/main" id="{F72A7CD2-0B63-F141-D711-ACB809B66C0B}"/>
              </a:ext>
            </a:extLst>
          </p:cNvPr>
          <p:cNvCxnSpPr>
            <a:cxnSpLocks/>
          </p:cNvCxnSpPr>
          <p:nvPr userDrawn="1"/>
        </p:nvCxnSpPr>
        <p:spPr>
          <a:xfrm flipH="1">
            <a:off x="5182358" y="4451302"/>
            <a:ext cx="6323841" cy="0"/>
          </a:xfrm>
          <a:prstGeom prst="line">
            <a:avLst/>
          </a:prstGeom>
          <a:ln w="9525" cap="flat">
            <a:solidFill>
              <a:srgbClr val="EEEEEE"/>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744197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00B1293A-FADF-A9B2-9482-F5519CB742BA}"/>
              </a:ext>
            </a:extLst>
          </p:cNvPr>
          <p:cNvSpPr>
            <a:spLocks noGrp="1"/>
          </p:cNvSpPr>
          <p:nvPr>
            <p:ph type="body" sz="quarter" idx="13"/>
          </p:nvPr>
        </p:nvSpPr>
        <p:spPr>
          <a:xfrm>
            <a:off x="919163" y="2057400"/>
            <a:ext cx="2246312"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C76644E9-EEE8-D9EA-FFD4-52345499877D}"/>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8AC70F81-6E3A-AB43-6635-3B153DC1769B}"/>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500E883C-41B0-E847-5491-F2A207A9F20C}"/>
              </a:ext>
            </a:extLst>
          </p:cNvPr>
          <p:cNvSpPr>
            <a:spLocks noGrp="1"/>
          </p:cNvSpPr>
          <p:nvPr>
            <p:ph type="dt" sz="half" idx="11"/>
          </p:nvPr>
        </p:nvSpPr>
        <p:spPr/>
        <p:txBody>
          <a:bodyPr/>
          <a:lstStyle/>
          <a:p>
            <a:fld id="{4A838FFA-5D62-4D3D-85A5-ECE3A59CCE76}" type="datetimeFigureOut">
              <a:rPr lang="en-US" smtClean="0"/>
              <a:pPr/>
              <a:t>8/11/2025</a:t>
            </a:fld>
            <a:endParaRPr lang="en-US"/>
          </a:p>
        </p:txBody>
      </p:sp>
      <p:sp>
        <p:nvSpPr>
          <p:cNvPr id="5" name="Slide Number Placeholder 4">
            <a:extLst>
              <a:ext uri="{FF2B5EF4-FFF2-40B4-BE49-F238E27FC236}">
                <a16:creationId xmlns:a16="http://schemas.microsoft.com/office/drawing/2014/main" id="{36DF02C5-F3DD-9F84-7226-93C4623D887D}"/>
              </a:ext>
            </a:extLst>
          </p:cNvPr>
          <p:cNvSpPr>
            <a:spLocks noGrp="1"/>
          </p:cNvSpPr>
          <p:nvPr>
            <p:ph type="sldNum" sz="quarter" idx="12"/>
          </p:nvPr>
        </p:nvSpPr>
        <p:spPr/>
        <p:txBody>
          <a:bodyPr/>
          <a:lstStyle/>
          <a:p>
            <a:fld id="{B2643E34-DC33-45ED-8E33-EC0D5991E9A4}" type="slidenum">
              <a:rPr lang="en-US" smtClean="0"/>
              <a:pPr/>
              <a:t>‹#›</a:t>
            </a:fld>
            <a:endParaRPr lang="en-US"/>
          </a:p>
        </p:txBody>
      </p:sp>
      <p:grpSp>
        <p:nvGrpSpPr>
          <p:cNvPr id="10" name="Group 9">
            <a:extLst>
              <a:ext uri="{FF2B5EF4-FFF2-40B4-BE49-F238E27FC236}">
                <a16:creationId xmlns:a16="http://schemas.microsoft.com/office/drawing/2014/main" id="{E774E169-35D5-A4D1-2A02-1F903D7BCC7C}"/>
              </a:ext>
            </a:extLst>
          </p:cNvPr>
          <p:cNvGrpSpPr/>
          <p:nvPr userDrawn="1"/>
        </p:nvGrpSpPr>
        <p:grpSpPr>
          <a:xfrm>
            <a:off x="696686" y="2029486"/>
            <a:ext cx="10809514" cy="3484271"/>
            <a:chOff x="696686" y="2029486"/>
            <a:chExt cx="10809514" cy="4142714"/>
          </a:xfrm>
        </p:grpSpPr>
        <p:cxnSp>
          <p:nvCxnSpPr>
            <p:cNvPr id="11" name="Straight Connector 10">
              <a:extLst>
                <a:ext uri="{FF2B5EF4-FFF2-40B4-BE49-F238E27FC236}">
                  <a16:creationId xmlns:a16="http://schemas.microsoft.com/office/drawing/2014/main" id="{FDA0042F-5414-4B36-34B2-99779F410203}"/>
                </a:ext>
              </a:extLst>
            </p:cNvPr>
            <p:cNvCxnSpPr>
              <a:cxnSpLocks/>
            </p:cNvCxnSpPr>
            <p:nvPr/>
          </p:nvCxnSpPr>
          <p:spPr>
            <a:xfrm>
              <a:off x="3399065" y="2029486"/>
              <a:ext cx="0" cy="4142714"/>
            </a:xfrm>
            <a:prstGeom prst="line">
              <a:avLst/>
            </a:prstGeom>
            <a:ln w="9525" cap="flat">
              <a:solidFill>
                <a:srgbClr val="EEEEEE"/>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DB6EC96B-D2D2-76CD-8FA4-8A69E41514A8}"/>
                </a:ext>
              </a:extLst>
            </p:cNvPr>
            <p:cNvCxnSpPr>
              <a:cxnSpLocks/>
            </p:cNvCxnSpPr>
            <p:nvPr/>
          </p:nvCxnSpPr>
          <p:spPr>
            <a:xfrm>
              <a:off x="6101444" y="2029486"/>
              <a:ext cx="0" cy="4142714"/>
            </a:xfrm>
            <a:prstGeom prst="line">
              <a:avLst/>
            </a:prstGeom>
            <a:ln w="9525" cap="flat">
              <a:solidFill>
                <a:srgbClr val="EEEEEE"/>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41F37D97-96A6-A6C0-0EC8-72D5103ECE08}"/>
                </a:ext>
              </a:extLst>
            </p:cNvPr>
            <p:cNvCxnSpPr>
              <a:cxnSpLocks/>
            </p:cNvCxnSpPr>
            <p:nvPr/>
          </p:nvCxnSpPr>
          <p:spPr>
            <a:xfrm>
              <a:off x="8803822" y="2029486"/>
              <a:ext cx="0" cy="4142714"/>
            </a:xfrm>
            <a:prstGeom prst="line">
              <a:avLst/>
            </a:prstGeom>
            <a:ln w="9525" cap="flat">
              <a:solidFill>
                <a:srgbClr val="EEEEEE"/>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69702943-DB6E-A8E9-0037-336472C8FE83}"/>
                </a:ext>
              </a:extLst>
            </p:cNvPr>
            <p:cNvCxnSpPr>
              <a:cxnSpLocks/>
            </p:cNvCxnSpPr>
            <p:nvPr/>
          </p:nvCxnSpPr>
          <p:spPr>
            <a:xfrm>
              <a:off x="11506200" y="2029486"/>
              <a:ext cx="0" cy="4142714"/>
            </a:xfrm>
            <a:prstGeom prst="line">
              <a:avLst/>
            </a:prstGeom>
            <a:ln w="9525" cap="flat">
              <a:solidFill>
                <a:srgbClr val="EEEEEE"/>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4E6F1F63-17E2-C1A0-127D-A3B9D03BF595}"/>
                </a:ext>
              </a:extLst>
            </p:cNvPr>
            <p:cNvCxnSpPr>
              <a:cxnSpLocks/>
            </p:cNvCxnSpPr>
            <p:nvPr/>
          </p:nvCxnSpPr>
          <p:spPr>
            <a:xfrm>
              <a:off x="696686" y="2029486"/>
              <a:ext cx="0" cy="4142714"/>
            </a:xfrm>
            <a:prstGeom prst="line">
              <a:avLst/>
            </a:prstGeom>
            <a:ln w="9525" cap="flat">
              <a:solidFill>
                <a:srgbClr val="EEEEEE"/>
              </a:solidFill>
            </a:ln>
            <a:effectLst/>
          </p:spPr>
          <p:style>
            <a:lnRef idx="2">
              <a:schemeClr val="accent1"/>
            </a:lnRef>
            <a:fillRef idx="0">
              <a:schemeClr val="accent1"/>
            </a:fillRef>
            <a:effectRef idx="1">
              <a:schemeClr val="accent1"/>
            </a:effectRef>
            <a:fontRef idx="minor">
              <a:schemeClr val="tx1"/>
            </a:fontRef>
          </p:style>
        </p:cxnSp>
      </p:grpSp>
      <p:sp>
        <p:nvSpPr>
          <p:cNvPr id="18" name="Text Placeholder 16">
            <a:extLst>
              <a:ext uri="{FF2B5EF4-FFF2-40B4-BE49-F238E27FC236}">
                <a16:creationId xmlns:a16="http://schemas.microsoft.com/office/drawing/2014/main" id="{F97D3A6B-1BD1-5AB5-810D-645090578703}"/>
              </a:ext>
            </a:extLst>
          </p:cNvPr>
          <p:cNvSpPr>
            <a:spLocks noGrp="1"/>
          </p:cNvSpPr>
          <p:nvPr>
            <p:ph type="body" sz="quarter" idx="14"/>
          </p:nvPr>
        </p:nvSpPr>
        <p:spPr>
          <a:xfrm>
            <a:off x="3621540" y="2057400"/>
            <a:ext cx="2246312"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6">
            <a:extLst>
              <a:ext uri="{FF2B5EF4-FFF2-40B4-BE49-F238E27FC236}">
                <a16:creationId xmlns:a16="http://schemas.microsoft.com/office/drawing/2014/main" id="{8F6AD296-23B8-06B0-A19C-6A786D72468D}"/>
              </a:ext>
            </a:extLst>
          </p:cNvPr>
          <p:cNvSpPr>
            <a:spLocks noGrp="1"/>
          </p:cNvSpPr>
          <p:nvPr>
            <p:ph type="body" sz="quarter" idx="15"/>
          </p:nvPr>
        </p:nvSpPr>
        <p:spPr>
          <a:xfrm>
            <a:off x="6323917" y="2057400"/>
            <a:ext cx="2246312"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6">
            <a:extLst>
              <a:ext uri="{FF2B5EF4-FFF2-40B4-BE49-F238E27FC236}">
                <a16:creationId xmlns:a16="http://schemas.microsoft.com/office/drawing/2014/main" id="{DB23A90E-BC6F-95CC-74E2-B99F170F018E}"/>
              </a:ext>
            </a:extLst>
          </p:cNvPr>
          <p:cNvSpPr>
            <a:spLocks noGrp="1"/>
          </p:cNvSpPr>
          <p:nvPr>
            <p:ph type="body" sz="quarter" idx="16"/>
          </p:nvPr>
        </p:nvSpPr>
        <p:spPr>
          <a:xfrm>
            <a:off x="9037416" y="2057400"/>
            <a:ext cx="2246312"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3168736"/>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our Content 2">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F0D0FFF4-3EB8-56A5-272E-502F62BBB02E}"/>
              </a:ext>
            </a:extLst>
          </p:cNvPr>
          <p:cNvSpPr/>
          <p:nvPr userDrawn="1"/>
        </p:nvSpPr>
        <p:spPr>
          <a:xfrm>
            <a:off x="0" y="0"/>
            <a:ext cx="4445000" cy="6858000"/>
          </a:xfrm>
          <a:custGeom>
            <a:avLst/>
            <a:gdLst>
              <a:gd name="connsiteX0" fmla="*/ 0 w 4445000"/>
              <a:gd name="connsiteY0" fmla="*/ 0 h 6858000"/>
              <a:gd name="connsiteX1" fmla="*/ 2847564 w 4445000"/>
              <a:gd name="connsiteY1" fmla="*/ 0 h 6858000"/>
              <a:gd name="connsiteX2" fmla="*/ 3338779 w 4445000"/>
              <a:gd name="connsiteY2" fmla="*/ 0 h 6858000"/>
              <a:gd name="connsiteX3" fmla="*/ 3389356 w 4445000"/>
              <a:gd name="connsiteY3" fmla="*/ 46465 h 6858000"/>
              <a:gd name="connsiteX4" fmla="*/ 4445000 w 4445000"/>
              <a:gd name="connsiteY4" fmla="*/ 3428997 h 6858000"/>
              <a:gd name="connsiteX5" fmla="*/ 3389357 w 4445000"/>
              <a:gd name="connsiteY5" fmla="*/ 6811529 h 6858000"/>
              <a:gd name="connsiteX6" fmla="*/ 3338774 w 4445000"/>
              <a:gd name="connsiteY6" fmla="*/ 6857999 h 6858000"/>
              <a:gd name="connsiteX7" fmla="*/ 0 w 4445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45000" h="6858000">
                <a:moveTo>
                  <a:pt x="0" y="0"/>
                </a:moveTo>
                <a:lnTo>
                  <a:pt x="2847564" y="0"/>
                </a:lnTo>
                <a:lnTo>
                  <a:pt x="3338779" y="0"/>
                </a:lnTo>
                <a:lnTo>
                  <a:pt x="3389356" y="46465"/>
                </a:lnTo>
                <a:cubicBezTo>
                  <a:pt x="4018145" y="697883"/>
                  <a:pt x="4445000" y="1968374"/>
                  <a:pt x="4445000" y="3428997"/>
                </a:cubicBezTo>
                <a:cubicBezTo>
                  <a:pt x="4445000" y="4889619"/>
                  <a:pt x="4018145" y="6160111"/>
                  <a:pt x="3389357" y="6811529"/>
                </a:cubicBezTo>
                <a:lnTo>
                  <a:pt x="3338774" y="6857999"/>
                </a:lnTo>
                <a:lnTo>
                  <a:pt x="0" y="68580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endParaRPr lang="en-US" sz="1600"/>
          </a:p>
        </p:txBody>
      </p:sp>
      <p:sp>
        <p:nvSpPr>
          <p:cNvPr id="2" name="Title 1">
            <a:extLst>
              <a:ext uri="{FF2B5EF4-FFF2-40B4-BE49-F238E27FC236}">
                <a16:creationId xmlns:a16="http://schemas.microsoft.com/office/drawing/2014/main" id="{C76644E9-EEE8-D9EA-FFD4-52345499877D}"/>
              </a:ext>
            </a:extLst>
          </p:cNvPr>
          <p:cNvSpPr>
            <a:spLocks noGrp="1"/>
          </p:cNvSpPr>
          <p:nvPr>
            <p:ph type="title"/>
          </p:nvPr>
        </p:nvSpPr>
        <p:spPr>
          <a:xfrm>
            <a:off x="685800" y="685798"/>
            <a:ext cx="2616958" cy="4800602"/>
          </a:xfrm>
        </p:spPr>
        <p:txBody>
          <a:bodyPr/>
          <a:lstStyle/>
          <a:p>
            <a:r>
              <a:rPr lang="en-US"/>
              <a:t>Click to edit Master title style</a:t>
            </a:r>
          </a:p>
        </p:txBody>
      </p:sp>
      <p:sp>
        <p:nvSpPr>
          <p:cNvPr id="3" name="Footer Placeholder 2">
            <a:extLst>
              <a:ext uri="{FF2B5EF4-FFF2-40B4-BE49-F238E27FC236}">
                <a16:creationId xmlns:a16="http://schemas.microsoft.com/office/drawing/2014/main" id="{8AC70F81-6E3A-AB43-6635-3B153DC1769B}"/>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500E883C-41B0-E847-5491-F2A207A9F20C}"/>
              </a:ext>
            </a:extLst>
          </p:cNvPr>
          <p:cNvSpPr>
            <a:spLocks noGrp="1"/>
          </p:cNvSpPr>
          <p:nvPr>
            <p:ph type="dt" sz="half" idx="11"/>
          </p:nvPr>
        </p:nvSpPr>
        <p:spPr/>
        <p:txBody>
          <a:bodyPr/>
          <a:lstStyle/>
          <a:p>
            <a:fld id="{4A838FFA-5D62-4D3D-85A5-ECE3A59CCE76}" type="datetimeFigureOut">
              <a:rPr lang="en-US" smtClean="0"/>
              <a:pPr/>
              <a:t>8/11/2025</a:t>
            </a:fld>
            <a:endParaRPr lang="en-US"/>
          </a:p>
        </p:txBody>
      </p:sp>
      <p:sp>
        <p:nvSpPr>
          <p:cNvPr id="5" name="Slide Number Placeholder 4">
            <a:extLst>
              <a:ext uri="{FF2B5EF4-FFF2-40B4-BE49-F238E27FC236}">
                <a16:creationId xmlns:a16="http://schemas.microsoft.com/office/drawing/2014/main" id="{36DF02C5-F3DD-9F84-7226-93C4623D887D}"/>
              </a:ext>
            </a:extLst>
          </p:cNvPr>
          <p:cNvSpPr>
            <a:spLocks noGrp="1"/>
          </p:cNvSpPr>
          <p:nvPr>
            <p:ph type="sldNum" sz="quarter" idx="12"/>
          </p:nvPr>
        </p:nvSpPr>
        <p:spPr/>
        <p:txBody>
          <a:bodyPr/>
          <a:lstStyle/>
          <a:p>
            <a:fld id="{B2643E34-DC33-45ED-8E33-EC0D5991E9A4}" type="slidenum">
              <a:rPr lang="en-US" smtClean="0"/>
              <a:pPr/>
              <a:t>‹#›</a:t>
            </a:fld>
            <a:endParaRPr lang="en-US"/>
          </a:p>
        </p:txBody>
      </p:sp>
      <p:sp>
        <p:nvSpPr>
          <p:cNvPr id="9" name="Content Placeholder 11">
            <a:extLst>
              <a:ext uri="{FF2B5EF4-FFF2-40B4-BE49-F238E27FC236}">
                <a16:creationId xmlns:a16="http://schemas.microsoft.com/office/drawing/2014/main" id="{370115F5-8B9E-1081-4541-0C8573E39EF2}"/>
              </a:ext>
            </a:extLst>
          </p:cNvPr>
          <p:cNvSpPr>
            <a:spLocks noGrp="1"/>
          </p:cNvSpPr>
          <p:nvPr>
            <p:ph sz="quarter" idx="13"/>
          </p:nvPr>
        </p:nvSpPr>
        <p:spPr>
          <a:xfrm>
            <a:off x="5182359" y="722649"/>
            <a:ext cx="2934268" cy="24777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56C88DE4-FB55-E2FD-FEBD-4FDF6C6341DF}"/>
              </a:ext>
            </a:extLst>
          </p:cNvPr>
          <p:cNvCxnSpPr>
            <a:cxnSpLocks/>
          </p:cNvCxnSpPr>
          <p:nvPr userDrawn="1"/>
        </p:nvCxnSpPr>
        <p:spPr>
          <a:xfrm flipH="1">
            <a:off x="5182358" y="3429000"/>
            <a:ext cx="6323841" cy="0"/>
          </a:xfrm>
          <a:prstGeom prst="line">
            <a:avLst/>
          </a:prstGeom>
          <a:ln w="9525" cap="flat">
            <a:solidFill>
              <a:srgbClr val="EEEEEE"/>
            </a:solidFill>
          </a:ln>
          <a:effectLst/>
        </p:spPr>
        <p:style>
          <a:lnRef idx="2">
            <a:schemeClr val="accent1"/>
          </a:lnRef>
          <a:fillRef idx="0">
            <a:schemeClr val="accent1"/>
          </a:fillRef>
          <a:effectRef idx="1">
            <a:schemeClr val="accent1"/>
          </a:effectRef>
          <a:fontRef idx="minor">
            <a:schemeClr val="tx1"/>
          </a:fontRef>
        </p:style>
      </p:cxnSp>
      <p:sp>
        <p:nvSpPr>
          <p:cNvPr id="23" name="Content Placeholder 11">
            <a:extLst>
              <a:ext uri="{FF2B5EF4-FFF2-40B4-BE49-F238E27FC236}">
                <a16:creationId xmlns:a16="http://schemas.microsoft.com/office/drawing/2014/main" id="{05DB5CB7-ED22-AAC8-348C-52F85020B968}"/>
              </a:ext>
            </a:extLst>
          </p:cNvPr>
          <p:cNvSpPr>
            <a:spLocks noGrp="1"/>
          </p:cNvSpPr>
          <p:nvPr>
            <p:ph sz="quarter" idx="16"/>
          </p:nvPr>
        </p:nvSpPr>
        <p:spPr>
          <a:xfrm>
            <a:off x="8573827" y="722649"/>
            <a:ext cx="2934268" cy="24777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11">
            <a:extLst>
              <a:ext uri="{FF2B5EF4-FFF2-40B4-BE49-F238E27FC236}">
                <a16:creationId xmlns:a16="http://schemas.microsoft.com/office/drawing/2014/main" id="{8E1DFC64-DB2F-EEB9-80C4-477C72A261A5}"/>
              </a:ext>
            </a:extLst>
          </p:cNvPr>
          <p:cNvSpPr>
            <a:spLocks noGrp="1"/>
          </p:cNvSpPr>
          <p:nvPr>
            <p:ph sz="quarter" idx="17"/>
          </p:nvPr>
        </p:nvSpPr>
        <p:spPr>
          <a:xfrm>
            <a:off x="5182359" y="3657601"/>
            <a:ext cx="2934268" cy="2514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11">
            <a:extLst>
              <a:ext uri="{FF2B5EF4-FFF2-40B4-BE49-F238E27FC236}">
                <a16:creationId xmlns:a16="http://schemas.microsoft.com/office/drawing/2014/main" id="{998EA86E-2804-0A9F-82A0-9FAF50347F4F}"/>
              </a:ext>
            </a:extLst>
          </p:cNvPr>
          <p:cNvSpPr>
            <a:spLocks noGrp="1"/>
          </p:cNvSpPr>
          <p:nvPr>
            <p:ph sz="quarter" idx="18"/>
          </p:nvPr>
        </p:nvSpPr>
        <p:spPr>
          <a:xfrm>
            <a:off x="8573827" y="3657601"/>
            <a:ext cx="2934268" cy="2514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7" name="Straight Connector 26">
            <a:extLst>
              <a:ext uri="{FF2B5EF4-FFF2-40B4-BE49-F238E27FC236}">
                <a16:creationId xmlns:a16="http://schemas.microsoft.com/office/drawing/2014/main" id="{C786116A-0362-1EDE-FB8E-9BFFDB629408}"/>
              </a:ext>
            </a:extLst>
          </p:cNvPr>
          <p:cNvCxnSpPr>
            <a:cxnSpLocks/>
          </p:cNvCxnSpPr>
          <p:nvPr userDrawn="1"/>
        </p:nvCxnSpPr>
        <p:spPr>
          <a:xfrm>
            <a:off x="8345226" y="722638"/>
            <a:ext cx="1" cy="5449555"/>
          </a:xfrm>
          <a:prstGeom prst="line">
            <a:avLst/>
          </a:prstGeom>
          <a:ln w="9525" cap="flat">
            <a:solidFill>
              <a:srgbClr val="EEEEEE"/>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25751780"/>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C9F6B6E0-7C6E-4B17-A633-3073EAE2F852}"/>
              </a:ext>
            </a:extLst>
          </p:cNvPr>
          <p:cNvSpPr>
            <a:spLocks noGrp="1"/>
          </p:cNvSpPr>
          <p:nvPr>
            <p:ph type="dt" sz="half" idx="10"/>
          </p:nvPr>
        </p:nvSpPr>
        <p:spPr/>
        <p:txBody>
          <a:bodyPr/>
          <a:lstStyle/>
          <a:p>
            <a:fld id="{4A838FFA-5D62-4D3D-85A5-ECE3A59CCE76}" type="datetimeFigureOut">
              <a:rPr lang="en-US" smtClean="0"/>
              <a:pPr/>
              <a:t>8/11/2025</a:t>
            </a:fld>
            <a:endParaRPr lang="en-US"/>
          </a:p>
        </p:txBody>
      </p:sp>
      <p:sp>
        <p:nvSpPr>
          <p:cNvPr id="8" name="Footer Placeholder 7">
            <a:extLst>
              <a:ext uri="{FF2B5EF4-FFF2-40B4-BE49-F238E27FC236}">
                <a16:creationId xmlns:a16="http://schemas.microsoft.com/office/drawing/2014/main" id="{59D9042D-6A38-4BB0-9C68-8B691AEB35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7C00F53-14B3-42D2-97CB-017D015B001D}"/>
              </a:ext>
            </a:extLst>
          </p:cNvPr>
          <p:cNvSpPr>
            <a:spLocks noGrp="1"/>
          </p:cNvSpPr>
          <p:nvPr>
            <p:ph type="sldNum" sz="quarter" idx="12"/>
          </p:nvPr>
        </p:nvSpPr>
        <p:spPr/>
        <p:txBody>
          <a:bodyPr/>
          <a:lstStyle/>
          <a:p>
            <a:fld id="{B2643E34-DC33-45ED-8E33-EC0D5991E9A4}" type="slidenum">
              <a:rPr lang="en-US" smtClean="0"/>
              <a:pPr/>
              <a:t>‹#›</a:t>
            </a:fld>
            <a:endParaRPr lang="en-US"/>
          </a:p>
        </p:txBody>
      </p:sp>
      <p:sp>
        <p:nvSpPr>
          <p:cNvPr id="2" name="Title 1">
            <a:extLst>
              <a:ext uri="{FF2B5EF4-FFF2-40B4-BE49-F238E27FC236}">
                <a16:creationId xmlns:a16="http://schemas.microsoft.com/office/drawing/2014/main" id="{59475270-F0A7-41DD-AB7A-83D81B515BC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139435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F7A8DF4D-2C25-47CD-B972-F229DD600E7A}"/>
              </a:ext>
            </a:extLst>
          </p:cNvPr>
          <p:cNvSpPr>
            <a:spLocks noGrp="1"/>
          </p:cNvSpPr>
          <p:nvPr>
            <p:ph type="dt" sz="half" idx="10"/>
          </p:nvPr>
        </p:nvSpPr>
        <p:spPr/>
        <p:txBody>
          <a:bodyPr/>
          <a:lstStyle/>
          <a:p>
            <a:fld id="{4A838FFA-5D62-4D3D-85A5-ECE3A59CCE76}" type="datetimeFigureOut">
              <a:rPr lang="en-US" smtClean="0"/>
              <a:pPr/>
              <a:t>8/11/2025</a:t>
            </a:fld>
            <a:endParaRPr lang="en-US"/>
          </a:p>
        </p:txBody>
      </p:sp>
      <p:sp>
        <p:nvSpPr>
          <p:cNvPr id="6" name="Footer Placeholder 5">
            <a:extLst>
              <a:ext uri="{FF2B5EF4-FFF2-40B4-BE49-F238E27FC236}">
                <a16:creationId xmlns:a16="http://schemas.microsoft.com/office/drawing/2014/main" id="{5BFD038B-25CD-4FF4-8116-1F3AAE140F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248339-A58D-4E9B-ACEE-43A5709606F7}"/>
              </a:ext>
            </a:extLst>
          </p:cNvPr>
          <p:cNvSpPr>
            <a:spLocks noGrp="1"/>
          </p:cNvSpPr>
          <p:nvPr>
            <p:ph type="sldNum" sz="quarter" idx="12"/>
          </p:nvPr>
        </p:nvSpPr>
        <p:spPr/>
        <p:txBody>
          <a:bodyPr/>
          <a:lstStyle/>
          <a:p>
            <a:fld id="{B2643E34-DC33-45ED-8E33-EC0D5991E9A4}" type="slidenum">
              <a:rPr lang="en-US" smtClean="0"/>
              <a:pPr/>
              <a:t>‹#›</a:t>
            </a:fld>
            <a:endParaRPr lang="en-US"/>
          </a:p>
        </p:txBody>
      </p:sp>
    </p:spTree>
    <p:extLst>
      <p:ext uri="{BB962C8B-B14F-4D97-AF65-F5344CB8AC3E}">
        <p14:creationId xmlns:p14="http://schemas.microsoft.com/office/powerpoint/2010/main" val="31509530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E08E22-9133-4AC6-A081-3D8B7986D726}"/>
              </a:ext>
            </a:extLst>
          </p:cNvPr>
          <p:cNvSpPr>
            <a:spLocks noGrp="1"/>
          </p:cNvSpPr>
          <p:nvPr>
            <p:ph idx="1"/>
          </p:nvPr>
        </p:nvSpPr>
        <p:spPr>
          <a:xfrm>
            <a:off x="4445000" y="685800"/>
            <a:ext cx="7061200" cy="5486399"/>
          </a:xfrm>
        </p:spPr>
        <p:txBody>
          <a:bodyPr/>
          <a:lstStyle>
            <a:lvl1pPr>
              <a:defRPr sz="1800"/>
            </a:lvl1pPr>
            <a:lvl2pPr>
              <a:defRPr sz="1800"/>
            </a:lvl2pPr>
            <a:lvl3pPr>
              <a:defRPr sz="1600"/>
            </a:lvl3pPr>
            <a:lvl4pPr>
              <a:defRPr sz="1400"/>
            </a:lvl4pPr>
            <a:lvl5pPr>
              <a:defRPr sz="12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7B088B2-C1BC-4B2B-BF5D-30D44CFC2E4B}"/>
              </a:ext>
            </a:extLst>
          </p:cNvPr>
          <p:cNvSpPr>
            <a:spLocks noGrp="1"/>
          </p:cNvSpPr>
          <p:nvPr>
            <p:ph type="body" sz="half" idx="2"/>
          </p:nvPr>
        </p:nvSpPr>
        <p:spPr>
          <a:xfrm>
            <a:off x="685800" y="4114799"/>
            <a:ext cx="3301999" cy="2057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53398D16-CEAC-4DB0-9A41-8E6E8EE59B4A}"/>
              </a:ext>
            </a:extLst>
          </p:cNvPr>
          <p:cNvSpPr>
            <a:spLocks noGrp="1"/>
          </p:cNvSpPr>
          <p:nvPr>
            <p:ph type="dt" sz="half" idx="10"/>
          </p:nvPr>
        </p:nvSpPr>
        <p:spPr/>
        <p:txBody>
          <a:bodyPr/>
          <a:lstStyle/>
          <a:p>
            <a:fld id="{4A838FFA-5D62-4D3D-85A5-ECE3A59CCE76}" type="datetimeFigureOut">
              <a:rPr lang="en-US" smtClean="0"/>
              <a:pPr/>
              <a:t>8/11/2025</a:t>
            </a:fld>
            <a:endParaRPr lang="en-US"/>
          </a:p>
        </p:txBody>
      </p:sp>
      <p:sp>
        <p:nvSpPr>
          <p:cNvPr id="9" name="Footer Placeholder 8">
            <a:extLst>
              <a:ext uri="{FF2B5EF4-FFF2-40B4-BE49-F238E27FC236}">
                <a16:creationId xmlns:a16="http://schemas.microsoft.com/office/drawing/2014/main" id="{EB0C489C-D157-4EEE-9EE1-68218D08382E}"/>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BF004BED-A99F-42E4-AC55-99462B2F26ED}"/>
              </a:ext>
            </a:extLst>
          </p:cNvPr>
          <p:cNvSpPr>
            <a:spLocks noGrp="1"/>
          </p:cNvSpPr>
          <p:nvPr>
            <p:ph type="sldNum" sz="quarter" idx="12"/>
          </p:nvPr>
        </p:nvSpPr>
        <p:spPr/>
        <p:txBody>
          <a:bodyPr/>
          <a:lstStyle/>
          <a:p>
            <a:fld id="{B2643E34-DC33-45ED-8E33-EC0D5991E9A4}" type="slidenum">
              <a:rPr lang="en-US" smtClean="0"/>
              <a:pPr/>
              <a:t>‹#›</a:t>
            </a:fld>
            <a:endParaRPr lang="en-US"/>
          </a:p>
        </p:txBody>
      </p:sp>
      <p:sp>
        <p:nvSpPr>
          <p:cNvPr id="6" name="Title 5">
            <a:extLst>
              <a:ext uri="{FF2B5EF4-FFF2-40B4-BE49-F238E27FC236}">
                <a16:creationId xmlns:a16="http://schemas.microsoft.com/office/drawing/2014/main" id="{E7EA044D-1F72-490F-9493-6939235618CC}"/>
              </a:ext>
            </a:extLst>
          </p:cNvPr>
          <p:cNvSpPr>
            <a:spLocks noGrp="1"/>
          </p:cNvSpPr>
          <p:nvPr>
            <p:ph type="title"/>
          </p:nvPr>
        </p:nvSpPr>
        <p:spPr>
          <a:xfrm>
            <a:off x="685800" y="685799"/>
            <a:ext cx="3302000" cy="2057400"/>
          </a:xfrm>
        </p:spPr>
        <p:txBody>
          <a:bodyPr/>
          <a:lstStyle/>
          <a:p>
            <a:r>
              <a:rPr lang="en-US"/>
              <a:t>Click to edit Master title style</a:t>
            </a:r>
          </a:p>
        </p:txBody>
      </p:sp>
    </p:spTree>
    <p:extLst>
      <p:ext uri="{BB962C8B-B14F-4D97-AF65-F5344CB8AC3E}">
        <p14:creationId xmlns:p14="http://schemas.microsoft.com/office/powerpoint/2010/main" val="3992259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p:bg>
      <p:bgRef idx="1001">
        <a:schemeClr val="bg1"/>
      </p:bgRef>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B9A5C4DA-935E-E468-5474-411F89AE571B}"/>
              </a:ext>
            </a:extLst>
          </p:cNvPr>
          <p:cNvSpPr>
            <a:spLocks noGrp="1"/>
          </p:cNvSpPr>
          <p:nvPr>
            <p:ph type="pic" idx="1"/>
          </p:nvPr>
        </p:nvSpPr>
        <p:spPr>
          <a:xfrm>
            <a:off x="0" y="0"/>
            <a:ext cx="7743960" cy="6858001"/>
          </a:xfrm>
          <a:custGeom>
            <a:avLst/>
            <a:gdLst>
              <a:gd name="connsiteX0" fmla="*/ 294732 w 7743960"/>
              <a:gd name="connsiteY0" fmla="*/ 0 h 6858001"/>
              <a:gd name="connsiteX1" fmla="*/ 980532 w 7743960"/>
              <a:gd name="connsiteY1" fmla="*/ 0 h 6858001"/>
              <a:gd name="connsiteX2" fmla="*/ 2116537 w 7743960"/>
              <a:gd name="connsiteY2" fmla="*/ 0 h 6858001"/>
              <a:gd name="connsiteX3" fmla="*/ 2802337 w 7743960"/>
              <a:gd name="connsiteY3" fmla="*/ 0 h 6858001"/>
              <a:gd name="connsiteX4" fmla="*/ 2802338 w 7743960"/>
              <a:gd name="connsiteY4" fmla="*/ 1 h 6858001"/>
              <a:gd name="connsiteX5" fmla="*/ 4130130 w 7743960"/>
              <a:gd name="connsiteY5" fmla="*/ 1 h 6858001"/>
              <a:gd name="connsiteX6" fmla="*/ 4130132 w 7743960"/>
              <a:gd name="connsiteY6" fmla="*/ 0 h 6858001"/>
              <a:gd name="connsiteX7" fmla="*/ 4815932 w 7743960"/>
              <a:gd name="connsiteY7" fmla="*/ 0 h 6858001"/>
              <a:gd name="connsiteX8" fmla="*/ 5951937 w 7743960"/>
              <a:gd name="connsiteY8" fmla="*/ 0 h 6858001"/>
              <a:gd name="connsiteX9" fmla="*/ 6637737 w 7743960"/>
              <a:gd name="connsiteY9" fmla="*/ 0 h 6858001"/>
              <a:gd name="connsiteX10" fmla="*/ 6688316 w 7743960"/>
              <a:gd name="connsiteY10" fmla="*/ 46467 h 6858001"/>
              <a:gd name="connsiteX11" fmla="*/ 7743960 w 7743960"/>
              <a:gd name="connsiteY11" fmla="*/ 3428999 h 6858001"/>
              <a:gd name="connsiteX12" fmla="*/ 6688317 w 7743960"/>
              <a:gd name="connsiteY12" fmla="*/ 6811531 h 6858001"/>
              <a:gd name="connsiteX13" fmla="*/ 6637734 w 7743960"/>
              <a:gd name="connsiteY13" fmla="*/ 6858001 h 6858001"/>
              <a:gd name="connsiteX14" fmla="*/ 6183964 w 7743960"/>
              <a:gd name="connsiteY14" fmla="*/ 6858001 h 6858001"/>
              <a:gd name="connsiteX15" fmla="*/ 5951934 w 7743960"/>
              <a:gd name="connsiteY15" fmla="*/ 6858001 h 6858001"/>
              <a:gd name="connsiteX16" fmla="*/ 5498164 w 7743960"/>
              <a:gd name="connsiteY16" fmla="*/ 6858001 h 6858001"/>
              <a:gd name="connsiteX17" fmla="*/ 2802334 w 7743960"/>
              <a:gd name="connsiteY17" fmla="*/ 6858001 h 6858001"/>
              <a:gd name="connsiteX18" fmla="*/ 2540372 w 7743960"/>
              <a:gd name="connsiteY18" fmla="*/ 6858001 h 6858001"/>
              <a:gd name="connsiteX19" fmla="*/ 2348564 w 7743960"/>
              <a:gd name="connsiteY19" fmla="*/ 6858001 h 6858001"/>
              <a:gd name="connsiteX20" fmla="*/ 2116534 w 7743960"/>
              <a:gd name="connsiteY20" fmla="*/ 6858001 h 6858001"/>
              <a:gd name="connsiteX21" fmla="*/ 1662764 w 7743960"/>
              <a:gd name="connsiteY21" fmla="*/ 6858001 h 6858001"/>
              <a:gd name="connsiteX22" fmla="*/ 0 w 7743960"/>
              <a:gd name="connsiteY22" fmla="*/ 6858001 h 6858001"/>
              <a:gd name="connsiteX23" fmla="*/ 0 w 7743960"/>
              <a:gd name="connsiteY23" fmla="*/ 1 h 6858001"/>
              <a:gd name="connsiteX24" fmla="*/ 294730 w 7743960"/>
              <a:gd name="connsiteY24"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743960" h="6858001">
                <a:moveTo>
                  <a:pt x="294732" y="0"/>
                </a:moveTo>
                <a:lnTo>
                  <a:pt x="980532" y="0"/>
                </a:lnTo>
                <a:lnTo>
                  <a:pt x="2116537" y="0"/>
                </a:lnTo>
                <a:lnTo>
                  <a:pt x="2802337" y="0"/>
                </a:lnTo>
                <a:lnTo>
                  <a:pt x="2802338" y="1"/>
                </a:lnTo>
                <a:lnTo>
                  <a:pt x="4130130" y="1"/>
                </a:lnTo>
                <a:lnTo>
                  <a:pt x="4130132" y="0"/>
                </a:lnTo>
                <a:lnTo>
                  <a:pt x="4815932" y="0"/>
                </a:lnTo>
                <a:lnTo>
                  <a:pt x="5951937" y="0"/>
                </a:lnTo>
                <a:lnTo>
                  <a:pt x="6637737" y="0"/>
                </a:lnTo>
                <a:lnTo>
                  <a:pt x="6688316" y="46467"/>
                </a:lnTo>
                <a:cubicBezTo>
                  <a:pt x="7317105" y="697885"/>
                  <a:pt x="7743960" y="1968376"/>
                  <a:pt x="7743960" y="3428999"/>
                </a:cubicBezTo>
                <a:cubicBezTo>
                  <a:pt x="7743960" y="4889621"/>
                  <a:pt x="7317105" y="6160113"/>
                  <a:pt x="6688317" y="6811531"/>
                </a:cubicBezTo>
                <a:lnTo>
                  <a:pt x="6637734" y="6858001"/>
                </a:lnTo>
                <a:lnTo>
                  <a:pt x="6183964" y="6858001"/>
                </a:lnTo>
                <a:lnTo>
                  <a:pt x="5951934" y="6858001"/>
                </a:lnTo>
                <a:lnTo>
                  <a:pt x="5498164" y="6858001"/>
                </a:lnTo>
                <a:lnTo>
                  <a:pt x="2802334" y="6858001"/>
                </a:lnTo>
                <a:lnTo>
                  <a:pt x="2540372" y="6858001"/>
                </a:lnTo>
                <a:lnTo>
                  <a:pt x="2348564" y="6858001"/>
                </a:lnTo>
                <a:lnTo>
                  <a:pt x="2116534" y="6858001"/>
                </a:lnTo>
                <a:lnTo>
                  <a:pt x="1662764" y="6858001"/>
                </a:lnTo>
                <a:lnTo>
                  <a:pt x="0" y="6858001"/>
                </a:lnTo>
                <a:lnTo>
                  <a:pt x="0" y="1"/>
                </a:lnTo>
                <a:lnTo>
                  <a:pt x="294730" y="1"/>
                </a:lnTo>
                <a:close/>
              </a:path>
            </a:pathLst>
          </a:custGeom>
        </p:spPr>
        <p:txBody>
          <a:bodyPr wrap="square">
            <a:no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0065823-2B2B-4091-B95D-D36D47E5E7E1}"/>
              </a:ext>
            </a:extLst>
          </p:cNvPr>
          <p:cNvSpPr>
            <a:spLocks noGrp="1"/>
          </p:cNvSpPr>
          <p:nvPr>
            <p:ph type="body" sz="half" idx="2"/>
          </p:nvPr>
        </p:nvSpPr>
        <p:spPr>
          <a:xfrm>
            <a:off x="8204200" y="4114800"/>
            <a:ext cx="3302000" cy="20574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277DDAD6-B9BE-4556-BF79-A4F5E478051B}"/>
              </a:ext>
            </a:extLst>
          </p:cNvPr>
          <p:cNvSpPr>
            <a:spLocks noGrp="1"/>
          </p:cNvSpPr>
          <p:nvPr>
            <p:ph type="dt" sz="half" idx="10"/>
          </p:nvPr>
        </p:nvSpPr>
        <p:spPr/>
        <p:txBody>
          <a:bodyPr/>
          <a:lstStyle/>
          <a:p>
            <a:fld id="{4A838FFA-5D62-4D3D-85A5-ECE3A59CCE76}" type="datetimeFigureOut">
              <a:rPr lang="en-US" smtClean="0"/>
              <a:pPr/>
              <a:t>8/11/2025</a:t>
            </a:fld>
            <a:endParaRPr lang="en-US"/>
          </a:p>
        </p:txBody>
      </p:sp>
      <p:sp>
        <p:nvSpPr>
          <p:cNvPr id="9" name="Footer Placeholder 8">
            <a:extLst>
              <a:ext uri="{FF2B5EF4-FFF2-40B4-BE49-F238E27FC236}">
                <a16:creationId xmlns:a16="http://schemas.microsoft.com/office/drawing/2014/main" id="{34FBF509-E2D9-4C2A-A111-3DB299713A04}"/>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2BCDC962-FF40-4FD2-9894-ADB869524324}"/>
              </a:ext>
            </a:extLst>
          </p:cNvPr>
          <p:cNvSpPr>
            <a:spLocks noGrp="1"/>
          </p:cNvSpPr>
          <p:nvPr>
            <p:ph type="sldNum" sz="quarter" idx="12"/>
          </p:nvPr>
        </p:nvSpPr>
        <p:spPr/>
        <p:txBody>
          <a:bodyPr/>
          <a:lstStyle/>
          <a:p>
            <a:fld id="{B2643E34-DC33-45ED-8E33-EC0D5991E9A4}" type="slidenum">
              <a:rPr lang="en-US" smtClean="0"/>
              <a:pPr/>
              <a:t>‹#›</a:t>
            </a:fld>
            <a:endParaRPr lang="en-US"/>
          </a:p>
        </p:txBody>
      </p:sp>
      <p:sp>
        <p:nvSpPr>
          <p:cNvPr id="5" name="Title 4">
            <a:extLst>
              <a:ext uri="{FF2B5EF4-FFF2-40B4-BE49-F238E27FC236}">
                <a16:creationId xmlns:a16="http://schemas.microsoft.com/office/drawing/2014/main" id="{E268C480-27BF-47F6-94DD-007A04B2A342}"/>
              </a:ext>
            </a:extLst>
          </p:cNvPr>
          <p:cNvSpPr>
            <a:spLocks noGrp="1"/>
          </p:cNvSpPr>
          <p:nvPr>
            <p:ph type="title"/>
          </p:nvPr>
        </p:nvSpPr>
        <p:spPr>
          <a:xfrm>
            <a:off x="8204199" y="685798"/>
            <a:ext cx="3302000" cy="2743202"/>
          </a:xfrm>
        </p:spPr>
        <p:txBody>
          <a:bodyPr/>
          <a:lstStyle/>
          <a:p>
            <a:r>
              <a:rPr lang="en-US"/>
              <a:t>Click to edit Master title style</a:t>
            </a:r>
          </a:p>
        </p:txBody>
      </p:sp>
      <p:sp>
        <p:nvSpPr>
          <p:cNvPr id="2" name="Rectangle 1">
            <a:extLst>
              <a:ext uri="{FF2B5EF4-FFF2-40B4-BE49-F238E27FC236}">
                <a16:creationId xmlns:a16="http://schemas.microsoft.com/office/drawing/2014/main" id="{478CCF46-A4F8-EB5C-FB97-0EAD14FD7F5E}"/>
              </a:ext>
            </a:extLst>
          </p:cNvPr>
          <p:cNvSpPr/>
          <p:nvPr userDrawn="1"/>
        </p:nvSpPr>
        <p:spPr>
          <a:xfrm>
            <a:off x="12361180" y="0"/>
            <a:ext cx="3077430" cy="111587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91440" rtlCol="0" anchor="t"/>
          <a:lstStyle/>
          <a:p>
            <a:pPr>
              <a:spcBef>
                <a:spcPts val="1200"/>
              </a:spcBef>
            </a:pPr>
            <a:r>
              <a:rPr lang="en-US" sz="1000" b="1" cap="all">
                <a:solidFill>
                  <a:schemeClr val="bg1"/>
                </a:solidFill>
              </a:rPr>
              <a:t>Image</a:t>
            </a:r>
          </a:p>
          <a:p>
            <a:pPr>
              <a:spcBef>
                <a:spcPts val="1200"/>
              </a:spcBef>
            </a:pPr>
            <a:r>
              <a:rPr lang="en-US" sz="1000">
                <a:solidFill>
                  <a:schemeClr val="bg1"/>
                </a:solidFill>
              </a:rPr>
              <a:t>In order to add an image, click on the </a:t>
            </a:r>
            <a:br>
              <a:rPr lang="en-US" sz="1000">
                <a:solidFill>
                  <a:schemeClr val="bg1"/>
                </a:solidFill>
              </a:rPr>
            </a:br>
            <a:r>
              <a:rPr lang="en-US" sz="1000">
                <a:solidFill>
                  <a:schemeClr val="bg1"/>
                </a:solidFill>
              </a:rPr>
              <a:t>image icon in the center. Find and insert</a:t>
            </a:r>
            <a:br>
              <a:rPr lang="en-US" sz="1000">
                <a:solidFill>
                  <a:schemeClr val="bg1"/>
                </a:solidFill>
              </a:rPr>
            </a:br>
            <a:r>
              <a:rPr lang="en-US" sz="1000">
                <a:solidFill>
                  <a:schemeClr val="bg1"/>
                </a:solidFill>
              </a:rPr>
              <a:t>your image. To correct the sizing, </a:t>
            </a:r>
            <a:br>
              <a:rPr lang="en-US" sz="1000">
                <a:solidFill>
                  <a:schemeClr val="bg1"/>
                </a:solidFill>
              </a:rPr>
            </a:br>
            <a:r>
              <a:rPr lang="en-US" sz="1000">
                <a:solidFill>
                  <a:schemeClr val="bg1"/>
                </a:solidFill>
              </a:rPr>
              <a:t>use the Reset button.</a:t>
            </a:r>
          </a:p>
        </p:txBody>
      </p:sp>
    </p:spTree>
    <p:extLst>
      <p:ext uri="{BB962C8B-B14F-4D97-AF65-F5344CB8AC3E}">
        <p14:creationId xmlns:p14="http://schemas.microsoft.com/office/powerpoint/2010/main" val="2025065290"/>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A66DE-74DA-589C-B478-61179DE8B35B}"/>
              </a:ext>
            </a:extLst>
          </p:cNvPr>
          <p:cNvSpPr>
            <a:spLocks noGrp="1"/>
          </p:cNvSpPr>
          <p:nvPr>
            <p:ph type="title"/>
          </p:nvPr>
        </p:nvSpPr>
        <p:spPr>
          <a:xfrm>
            <a:off x="685800" y="685798"/>
            <a:ext cx="3302000" cy="2743202"/>
          </a:xfrm>
        </p:spPr>
        <p:txBody>
          <a:bodyPr/>
          <a:lstStyle/>
          <a:p>
            <a:r>
              <a:rPr lang="en-US"/>
              <a:t>Click to edit Master title style</a:t>
            </a:r>
          </a:p>
        </p:txBody>
      </p:sp>
      <p:sp>
        <p:nvSpPr>
          <p:cNvPr id="3" name="Footer Placeholder 2">
            <a:extLst>
              <a:ext uri="{FF2B5EF4-FFF2-40B4-BE49-F238E27FC236}">
                <a16:creationId xmlns:a16="http://schemas.microsoft.com/office/drawing/2014/main" id="{34C86725-EE25-6FEB-2315-5A5614D70E5D}"/>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CAE237D6-8E68-55B2-7717-45F07239C80F}"/>
              </a:ext>
            </a:extLst>
          </p:cNvPr>
          <p:cNvSpPr>
            <a:spLocks noGrp="1"/>
          </p:cNvSpPr>
          <p:nvPr>
            <p:ph type="dt" sz="half" idx="11"/>
          </p:nvPr>
        </p:nvSpPr>
        <p:spPr/>
        <p:txBody>
          <a:bodyPr/>
          <a:lstStyle/>
          <a:p>
            <a:fld id="{4A838FFA-5D62-4D3D-85A5-ECE3A59CCE76}" type="datetimeFigureOut">
              <a:rPr lang="en-US" smtClean="0"/>
              <a:pPr/>
              <a:t>8/11/2025</a:t>
            </a:fld>
            <a:endParaRPr lang="en-US"/>
          </a:p>
        </p:txBody>
      </p:sp>
      <p:sp>
        <p:nvSpPr>
          <p:cNvPr id="5" name="Slide Number Placeholder 4">
            <a:extLst>
              <a:ext uri="{FF2B5EF4-FFF2-40B4-BE49-F238E27FC236}">
                <a16:creationId xmlns:a16="http://schemas.microsoft.com/office/drawing/2014/main" id="{ECE6F0BC-FC97-E61D-3E75-E6268340CB8E}"/>
              </a:ext>
            </a:extLst>
          </p:cNvPr>
          <p:cNvSpPr>
            <a:spLocks noGrp="1"/>
          </p:cNvSpPr>
          <p:nvPr>
            <p:ph type="sldNum" sz="quarter" idx="12"/>
          </p:nvPr>
        </p:nvSpPr>
        <p:spPr/>
        <p:txBody>
          <a:bodyPr/>
          <a:lstStyle/>
          <a:p>
            <a:fld id="{B2643E34-DC33-45ED-8E33-EC0D5991E9A4}" type="slidenum">
              <a:rPr lang="en-US" smtClean="0"/>
              <a:pPr/>
              <a:t>‹#›</a:t>
            </a:fld>
            <a:endParaRPr lang="en-US"/>
          </a:p>
        </p:txBody>
      </p:sp>
      <p:sp>
        <p:nvSpPr>
          <p:cNvPr id="7" name="Text Placeholder 6">
            <a:extLst>
              <a:ext uri="{FF2B5EF4-FFF2-40B4-BE49-F238E27FC236}">
                <a16:creationId xmlns:a16="http://schemas.microsoft.com/office/drawing/2014/main" id="{9976598D-CA71-1B04-52CA-4482B30950A0}"/>
              </a:ext>
            </a:extLst>
          </p:cNvPr>
          <p:cNvSpPr>
            <a:spLocks noGrp="1"/>
          </p:cNvSpPr>
          <p:nvPr>
            <p:ph type="body" sz="quarter" idx="13"/>
          </p:nvPr>
        </p:nvSpPr>
        <p:spPr>
          <a:xfrm>
            <a:off x="685800" y="4114800"/>
            <a:ext cx="3302000" cy="205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ADCB084A-5C5B-43CC-4BE8-6DDA24E371F7}"/>
              </a:ext>
            </a:extLst>
          </p:cNvPr>
          <p:cNvSpPr>
            <a:spLocks noGrp="1"/>
          </p:cNvSpPr>
          <p:nvPr>
            <p:ph type="pic" sz="quarter" idx="14"/>
          </p:nvPr>
        </p:nvSpPr>
        <p:spPr>
          <a:xfrm>
            <a:off x="4458064" y="-1"/>
            <a:ext cx="7733937" cy="6858001"/>
          </a:xfrm>
          <a:custGeom>
            <a:avLst/>
            <a:gdLst>
              <a:gd name="connsiteX0" fmla="*/ 1106223 w 7733937"/>
              <a:gd name="connsiteY0" fmla="*/ 0 h 6858001"/>
              <a:gd name="connsiteX1" fmla="*/ 1792023 w 7733937"/>
              <a:gd name="connsiteY1" fmla="*/ 0 h 6858001"/>
              <a:gd name="connsiteX2" fmla="*/ 2928028 w 7733937"/>
              <a:gd name="connsiteY2" fmla="*/ 0 h 6858001"/>
              <a:gd name="connsiteX3" fmla="*/ 3613828 w 7733937"/>
              <a:gd name="connsiteY3" fmla="*/ 0 h 6858001"/>
              <a:gd name="connsiteX4" fmla="*/ 3613830 w 7733937"/>
              <a:gd name="connsiteY4" fmla="*/ 1 h 6858001"/>
              <a:gd name="connsiteX5" fmla="*/ 4941622 w 7733937"/>
              <a:gd name="connsiteY5" fmla="*/ 1 h 6858001"/>
              <a:gd name="connsiteX6" fmla="*/ 4941623 w 7733937"/>
              <a:gd name="connsiteY6" fmla="*/ 0 h 6858001"/>
              <a:gd name="connsiteX7" fmla="*/ 5627423 w 7733937"/>
              <a:gd name="connsiteY7" fmla="*/ 0 h 6858001"/>
              <a:gd name="connsiteX8" fmla="*/ 6763428 w 7733937"/>
              <a:gd name="connsiteY8" fmla="*/ 0 h 6858001"/>
              <a:gd name="connsiteX9" fmla="*/ 7449228 w 7733937"/>
              <a:gd name="connsiteY9" fmla="*/ 0 h 6858001"/>
              <a:gd name="connsiteX10" fmla="*/ 7449230 w 7733937"/>
              <a:gd name="connsiteY10" fmla="*/ 1 h 6858001"/>
              <a:gd name="connsiteX11" fmla="*/ 7733937 w 7733937"/>
              <a:gd name="connsiteY11" fmla="*/ 1 h 6858001"/>
              <a:gd name="connsiteX12" fmla="*/ 7733937 w 7733937"/>
              <a:gd name="connsiteY12" fmla="*/ 6858001 h 6858001"/>
              <a:gd name="connsiteX13" fmla="*/ 6081196 w 7733937"/>
              <a:gd name="connsiteY13" fmla="*/ 6858001 h 6858001"/>
              <a:gd name="connsiteX14" fmla="*/ 5627426 w 7733937"/>
              <a:gd name="connsiteY14" fmla="*/ 6858001 h 6858001"/>
              <a:gd name="connsiteX15" fmla="*/ 5395396 w 7733937"/>
              <a:gd name="connsiteY15" fmla="*/ 6858001 h 6858001"/>
              <a:gd name="connsiteX16" fmla="*/ 5203588 w 7733937"/>
              <a:gd name="connsiteY16" fmla="*/ 6858001 h 6858001"/>
              <a:gd name="connsiteX17" fmla="*/ 4941626 w 7733937"/>
              <a:gd name="connsiteY17" fmla="*/ 6858001 h 6858001"/>
              <a:gd name="connsiteX18" fmla="*/ 2245796 w 7733937"/>
              <a:gd name="connsiteY18" fmla="*/ 6858001 h 6858001"/>
              <a:gd name="connsiteX19" fmla="*/ 1792026 w 7733937"/>
              <a:gd name="connsiteY19" fmla="*/ 6858001 h 6858001"/>
              <a:gd name="connsiteX20" fmla="*/ 1559996 w 7733937"/>
              <a:gd name="connsiteY20" fmla="*/ 6858001 h 6858001"/>
              <a:gd name="connsiteX21" fmla="*/ 1106226 w 7733937"/>
              <a:gd name="connsiteY21" fmla="*/ 6858001 h 6858001"/>
              <a:gd name="connsiteX22" fmla="*/ 1055643 w 7733937"/>
              <a:gd name="connsiteY22" fmla="*/ 6811531 h 6858001"/>
              <a:gd name="connsiteX23" fmla="*/ 0 w 7733937"/>
              <a:gd name="connsiteY23" fmla="*/ 3428999 h 6858001"/>
              <a:gd name="connsiteX24" fmla="*/ 1055644 w 7733937"/>
              <a:gd name="connsiteY24" fmla="*/ 4646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733937" h="6858001">
                <a:moveTo>
                  <a:pt x="1106223" y="0"/>
                </a:moveTo>
                <a:lnTo>
                  <a:pt x="1792023" y="0"/>
                </a:lnTo>
                <a:lnTo>
                  <a:pt x="2928028" y="0"/>
                </a:lnTo>
                <a:lnTo>
                  <a:pt x="3613828" y="0"/>
                </a:lnTo>
                <a:lnTo>
                  <a:pt x="3613830" y="1"/>
                </a:lnTo>
                <a:lnTo>
                  <a:pt x="4941622" y="1"/>
                </a:lnTo>
                <a:lnTo>
                  <a:pt x="4941623" y="0"/>
                </a:lnTo>
                <a:lnTo>
                  <a:pt x="5627423" y="0"/>
                </a:lnTo>
                <a:lnTo>
                  <a:pt x="6763428" y="0"/>
                </a:lnTo>
                <a:lnTo>
                  <a:pt x="7449228" y="0"/>
                </a:lnTo>
                <a:lnTo>
                  <a:pt x="7449230" y="1"/>
                </a:lnTo>
                <a:lnTo>
                  <a:pt x="7733937" y="1"/>
                </a:lnTo>
                <a:lnTo>
                  <a:pt x="7733937" y="6858001"/>
                </a:lnTo>
                <a:lnTo>
                  <a:pt x="6081196" y="6858001"/>
                </a:lnTo>
                <a:lnTo>
                  <a:pt x="5627426" y="6858001"/>
                </a:lnTo>
                <a:lnTo>
                  <a:pt x="5395396" y="6858001"/>
                </a:lnTo>
                <a:lnTo>
                  <a:pt x="5203588" y="6858001"/>
                </a:lnTo>
                <a:lnTo>
                  <a:pt x="4941626" y="6858001"/>
                </a:lnTo>
                <a:lnTo>
                  <a:pt x="2245796" y="6858001"/>
                </a:lnTo>
                <a:lnTo>
                  <a:pt x="1792026" y="6858001"/>
                </a:lnTo>
                <a:lnTo>
                  <a:pt x="1559996" y="6858001"/>
                </a:lnTo>
                <a:lnTo>
                  <a:pt x="1106226" y="6858001"/>
                </a:lnTo>
                <a:lnTo>
                  <a:pt x="1055643" y="6811531"/>
                </a:lnTo>
                <a:cubicBezTo>
                  <a:pt x="426855" y="6160113"/>
                  <a:pt x="0" y="4889621"/>
                  <a:pt x="0" y="3428999"/>
                </a:cubicBezTo>
                <a:cubicBezTo>
                  <a:pt x="0" y="1968376"/>
                  <a:pt x="426855" y="697885"/>
                  <a:pt x="1055644" y="46467"/>
                </a:cubicBezTo>
                <a:close/>
              </a:path>
            </a:pathLst>
          </a:custGeom>
        </p:spPr>
        <p:txBody>
          <a:bodyPr wrap="square">
            <a:noAutofit/>
          </a:bodyPr>
          <a:lstStyle>
            <a:lvl1pPr marL="0" indent="0" algn="r">
              <a:buNone/>
              <a:defRPr/>
            </a:lvl1pPr>
          </a:lstStyle>
          <a:p>
            <a:r>
              <a:rPr lang="en-US"/>
              <a:t>Click icon to add picture</a:t>
            </a:r>
          </a:p>
        </p:txBody>
      </p:sp>
      <p:sp>
        <p:nvSpPr>
          <p:cNvPr id="26" name="Text Placeholder 25">
            <a:extLst>
              <a:ext uri="{FF2B5EF4-FFF2-40B4-BE49-F238E27FC236}">
                <a16:creationId xmlns:a16="http://schemas.microsoft.com/office/drawing/2014/main" id="{C37CCC91-7C20-E927-A24D-5E1F23267B0C}"/>
              </a:ext>
            </a:extLst>
          </p:cNvPr>
          <p:cNvSpPr>
            <a:spLocks noGrp="1"/>
          </p:cNvSpPr>
          <p:nvPr>
            <p:ph type="body" sz="quarter" idx="16"/>
          </p:nvPr>
        </p:nvSpPr>
        <p:spPr>
          <a:xfrm>
            <a:off x="11659286" y="6348895"/>
            <a:ext cx="379629" cy="333523"/>
          </a:xfrm>
          <a:custGeom>
            <a:avLst/>
            <a:gdLst>
              <a:gd name="connsiteX0" fmla="*/ 234618 w 379629"/>
              <a:gd name="connsiteY0" fmla="*/ 246889 h 333523"/>
              <a:gd name="connsiteX1" fmla="*/ 234618 w 379629"/>
              <a:gd name="connsiteY1" fmla="*/ 288161 h 333523"/>
              <a:gd name="connsiteX2" fmla="*/ 239080 w 379629"/>
              <a:gd name="connsiteY2" fmla="*/ 288161 h 333523"/>
              <a:gd name="connsiteX3" fmla="*/ 262505 w 379629"/>
              <a:gd name="connsiteY3" fmla="*/ 266224 h 333523"/>
              <a:gd name="connsiteX4" fmla="*/ 258043 w 379629"/>
              <a:gd name="connsiteY4" fmla="*/ 251351 h 333523"/>
              <a:gd name="connsiteX5" fmla="*/ 243170 w 379629"/>
              <a:gd name="connsiteY5" fmla="*/ 246889 h 333523"/>
              <a:gd name="connsiteX6" fmla="*/ 293738 w 379629"/>
              <a:gd name="connsiteY6" fmla="*/ 243171 h 333523"/>
              <a:gd name="connsiteX7" fmla="*/ 327945 w 379629"/>
              <a:gd name="connsiteY7" fmla="*/ 243171 h 333523"/>
              <a:gd name="connsiteX8" fmla="*/ 327945 w 379629"/>
              <a:gd name="connsiteY8" fmla="*/ 246889 h 333523"/>
              <a:gd name="connsiteX9" fmla="*/ 326830 w 379629"/>
              <a:gd name="connsiteY9" fmla="*/ 246889 h 333523"/>
              <a:gd name="connsiteX10" fmla="*/ 318278 w 379629"/>
              <a:gd name="connsiteY10" fmla="*/ 248748 h 333523"/>
              <a:gd name="connsiteX11" fmla="*/ 317163 w 379629"/>
              <a:gd name="connsiteY11" fmla="*/ 258416 h 333523"/>
              <a:gd name="connsiteX12" fmla="*/ 317163 w 379629"/>
              <a:gd name="connsiteY12" fmla="*/ 315676 h 333523"/>
              <a:gd name="connsiteX13" fmla="*/ 318278 w 379629"/>
              <a:gd name="connsiteY13" fmla="*/ 325343 h 333523"/>
              <a:gd name="connsiteX14" fmla="*/ 326830 w 379629"/>
              <a:gd name="connsiteY14" fmla="*/ 327203 h 333523"/>
              <a:gd name="connsiteX15" fmla="*/ 327945 w 379629"/>
              <a:gd name="connsiteY15" fmla="*/ 327203 h 333523"/>
              <a:gd name="connsiteX16" fmla="*/ 327945 w 379629"/>
              <a:gd name="connsiteY16" fmla="*/ 330921 h 333523"/>
              <a:gd name="connsiteX17" fmla="*/ 293738 w 379629"/>
              <a:gd name="connsiteY17" fmla="*/ 330921 h 333523"/>
              <a:gd name="connsiteX18" fmla="*/ 293738 w 379629"/>
              <a:gd name="connsiteY18" fmla="*/ 327203 h 333523"/>
              <a:gd name="connsiteX19" fmla="*/ 294853 w 379629"/>
              <a:gd name="connsiteY19" fmla="*/ 327203 h 333523"/>
              <a:gd name="connsiteX20" fmla="*/ 303405 w 379629"/>
              <a:gd name="connsiteY20" fmla="*/ 325343 h 333523"/>
              <a:gd name="connsiteX21" fmla="*/ 304893 w 379629"/>
              <a:gd name="connsiteY21" fmla="*/ 315676 h 333523"/>
              <a:gd name="connsiteX22" fmla="*/ 304893 w 379629"/>
              <a:gd name="connsiteY22" fmla="*/ 258416 h 333523"/>
              <a:gd name="connsiteX23" fmla="*/ 303405 w 379629"/>
              <a:gd name="connsiteY23" fmla="*/ 248748 h 333523"/>
              <a:gd name="connsiteX24" fmla="*/ 294853 w 379629"/>
              <a:gd name="connsiteY24" fmla="*/ 246889 h 333523"/>
              <a:gd name="connsiteX25" fmla="*/ 293738 w 379629"/>
              <a:gd name="connsiteY25" fmla="*/ 246889 h 333523"/>
              <a:gd name="connsiteX26" fmla="*/ 242427 w 379629"/>
              <a:gd name="connsiteY26" fmla="*/ 242799 h 333523"/>
              <a:gd name="connsiteX27" fmla="*/ 247260 w 379629"/>
              <a:gd name="connsiteY27" fmla="*/ 242799 h 333523"/>
              <a:gd name="connsiteX28" fmla="*/ 274403 w 379629"/>
              <a:gd name="connsiteY28" fmla="*/ 265108 h 333523"/>
              <a:gd name="connsiteX29" fmla="*/ 256556 w 379629"/>
              <a:gd name="connsiteY29" fmla="*/ 289648 h 333523"/>
              <a:gd name="connsiteX30" fmla="*/ 273660 w 379629"/>
              <a:gd name="connsiteY30" fmla="*/ 315304 h 333523"/>
              <a:gd name="connsiteX31" fmla="*/ 281096 w 379629"/>
              <a:gd name="connsiteY31" fmla="*/ 325343 h 333523"/>
              <a:gd name="connsiteX32" fmla="*/ 285558 w 379629"/>
              <a:gd name="connsiteY32" fmla="*/ 327202 h 333523"/>
              <a:gd name="connsiteX33" fmla="*/ 289648 w 379629"/>
              <a:gd name="connsiteY33" fmla="*/ 327574 h 333523"/>
              <a:gd name="connsiteX34" fmla="*/ 290763 w 379629"/>
              <a:gd name="connsiteY34" fmla="*/ 327574 h 333523"/>
              <a:gd name="connsiteX35" fmla="*/ 290763 w 379629"/>
              <a:gd name="connsiteY35" fmla="*/ 331292 h 333523"/>
              <a:gd name="connsiteX36" fmla="*/ 268454 w 379629"/>
              <a:gd name="connsiteY36" fmla="*/ 331292 h 333523"/>
              <a:gd name="connsiteX37" fmla="*/ 244658 w 379629"/>
              <a:gd name="connsiteY37" fmla="*/ 292623 h 333523"/>
              <a:gd name="connsiteX38" fmla="*/ 234247 w 379629"/>
              <a:gd name="connsiteY38" fmla="*/ 292623 h 333523"/>
              <a:gd name="connsiteX39" fmla="*/ 234247 w 379629"/>
              <a:gd name="connsiteY39" fmla="*/ 315676 h 333523"/>
              <a:gd name="connsiteX40" fmla="*/ 235362 w 379629"/>
              <a:gd name="connsiteY40" fmla="*/ 325343 h 333523"/>
              <a:gd name="connsiteX41" fmla="*/ 242427 w 379629"/>
              <a:gd name="connsiteY41" fmla="*/ 327202 h 333523"/>
              <a:gd name="connsiteX42" fmla="*/ 243542 w 379629"/>
              <a:gd name="connsiteY42" fmla="*/ 327202 h 333523"/>
              <a:gd name="connsiteX43" fmla="*/ 243542 w 379629"/>
              <a:gd name="connsiteY43" fmla="*/ 330921 h 333523"/>
              <a:gd name="connsiteX44" fmla="*/ 210450 w 379629"/>
              <a:gd name="connsiteY44" fmla="*/ 330921 h 333523"/>
              <a:gd name="connsiteX45" fmla="*/ 210450 w 379629"/>
              <a:gd name="connsiteY45" fmla="*/ 327202 h 333523"/>
              <a:gd name="connsiteX46" fmla="*/ 211565 w 379629"/>
              <a:gd name="connsiteY46" fmla="*/ 327202 h 333523"/>
              <a:gd name="connsiteX47" fmla="*/ 220117 w 379629"/>
              <a:gd name="connsiteY47" fmla="*/ 325343 h 333523"/>
              <a:gd name="connsiteX48" fmla="*/ 221605 w 379629"/>
              <a:gd name="connsiteY48" fmla="*/ 315676 h 333523"/>
              <a:gd name="connsiteX49" fmla="*/ 221605 w 379629"/>
              <a:gd name="connsiteY49" fmla="*/ 258415 h 333523"/>
              <a:gd name="connsiteX50" fmla="*/ 220117 w 379629"/>
              <a:gd name="connsiteY50" fmla="*/ 248748 h 333523"/>
              <a:gd name="connsiteX51" fmla="*/ 211565 w 379629"/>
              <a:gd name="connsiteY51" fmla="*/ 246889 h 333523"/>
              <a:gd name="connsiteX52" fmla="*/ 210450 w 379629"/>
              <a:gd name="connsiteY52" fmla="*/ 246889 h 333523"/>
              <a:gd name="connsiteX53" fmla="*/ 210450 w 379629"/>
              <a:gd name="connsiteY53" fmla="*/ 243171 h 333523"/>
              <a:gd name="connsiteX54" fmla="*/ 231644 w 379629"/>
              <a:gd name="connsiteY54" fmla="*/ 243171 h 333523"/>
              <a:gd name="connsiteX55" fmla="*/ 51311 w 379629"/>
              <a:gd name="connsiteY55" fmla="*/ 242799 h 333523"/>
              <a:gd name="connsiteX56" fmla="*/ 85518 w 379629"/>
              <a:gd name="connsiteY56" fmla="*/ 242799 h 333523"/>
              <a:gd name="connsiteX57" fmla="*/ 85518 w 379629"/>
              <a:gd name="connsiteY57" fmla="*/ 246517 h 333523"/>
              <a:gd name="connsiteX58" fmla="*/ 84403 w 379629"/>
              <a:gd name="connsiteY58" fmla="*/ 246517 h 333523"/>
              <a:gd name="connsiteX59" fmla="*/ 75851 w 379629"/>
              <a:gd name="connsiteY59" fmla="*/ 248376 h 333523"/>
              <a:gd name="connsiteX60" fmla="*/ 74736 w 379629"/>
              <a:gd name="connsiteY60" fmla="*/ 258044 h 333523"/>
              <a:gd name="connsiteX61" fmla="*/ 74736 w 379629"/>
              <a:gd name="connsiteY61" fmla="*/ 282584 h 333523"/>
              <a:gd name="connsiteX62" fmla="*/ 116380 w 379629"/>
              <a:gd name="connsiteY62" fmla="*/ 282584 h 333523"/>
              <a:gd name="connsiteX63" fmla="*/ 116380 w 379629"/>
              <a:gd name="connsiteY63" fmla="*/ 258044 h 333523"/>
              <a:gd name="connsiteX64" fmla="*/ 114892 w 379629"/>
              <a:gd name="connsiteY64" fmla="*/ 248376 h 333523"/>
              <a:gd name="connsiteX65" fmla="*/ 106340 w 379629"/>
              <a:gd name="connsiteY65" fmla="*/ 246517 h 333523"/>
              <a:gd name="connsiteX66" fmla="*/ 105225 w 379629"/>
              <a:gd name="connsiteY66" fmla="*/ 246517 h 333523"/>
              <a:gd name="connsiteX67" fmla="*/ 105225 w 379629"/>
              <a:gd name="connsiteY67" fmla="*/ 242799 h 333523"/>
              <a:gd name="connsiteX68" fmla="*/ 139432 w 379629"/>
              <a:gd name="connsiteY68" fmla="*/ 242799 h 333523"/>
              <a:gd name="connsiteX69" fmla="*/ 139432 w 379629"/>
              <a:gd name="connsiteY69" fmla="*/ 246517 h 333523"/>
              <a:gd name="connsiteX70" fmla="*/ 138317 w 379629"/>
              <a:gd name="connsiteY70" fmla="*/ 246517 h 333523"/>
              <a:gd name="connsiteX71" fmla="*/ 129765 w 379629"/>
              <a:gd name="connsiteY71" fmla="*/ 248376 h 333523"/>
              <a:gd name="connsiteX72" fmla="*/ 128650 w 379629"/>
              <a:gd name="connsiteY72" fmla="*/ 258044 h 333523"/>
              <a:gd name="connsiteX73" fmla="*/ 128650 w 379629"/>
              <a:gd name="connsiteY73" fmla="*/ 315304 h 333523"/>
              <a:gd name="connsiteX74" fmla="*/ 129765 w 379629"/>
              <a:gd name="connsiteY74" fmla="*/ 324971 h 333523"/>
              <a:gd name="connsiteX75" fmla="*/ 138317 w 379629"/>
              <a:gd name="connsiteY75" fmla="*/ 326831 h 333523"/>
              <a:gd name="connsiteX76" fmla="*/ 139432 w 379629"/>
              <a:gd name="connsiteY76" fmla="*/ 326831 h 333523"/>
              <a:gd name="connsiteX77" fmla="*/ 139432 w 379629"/>
              <a:gd name="connsiteY77" fmla="*/ 330549 h 333523"/>
              <a:gd name="connsiteX78" fmla="*/ 105225 w 379629"/>
              <a:gd name="connsiteY78" fmla="*/ 330549 h 333523"/>
              <a:gd name="connsiteX79" fmla="*/ 105225 w 379629"/>
              <a:gd name="connsiteY79" fmla="*/ 326831 h 333523"/>
              <a:gd name="connsiteX80" fmla="*/ 106340 w 379629"/>
              <a:gd name="connsiteY80" fmla="*/ 326831 h 333523"/>
              <a:gd name="connsiteX81" fmla="*/ 114892 w 379629"/>
              <a:gd name="connsiteY81" fmla="*/ 324971 h 333523"/>
              <a:gd name="connsiteX82" fmla="*/ 116008 w 379629"/>
              <a:gd name="connsiteY82" fmla="*/ 315304 h 333523"/>
              <a:gd name="connsiteX83" fmla="*/ 116008 w 379629"/>
              <a:gd name="connsiteY83" fmla="*/ 287789 h 333523"/>
              <a:gd name="connsiteX84" fmla="*/ 74736 w 379629"/>
              <a:gd name="connsiteY84" fmla="*/ 287789 h 333523"/>
              <a:gd name="connsiteX85" fmla="*/ 74736 w 379629"/>
              <a:gd name="connsiteY85" fmla="*/ 315304 h 333523"/>
              <a:gd name="connsiteX86" fmla="*/ 75851 w 379629"/>
              <a:gd name="connsiteY86" fmla="*/ 324971 h 333523"/>
              <a:gd name="connsiteX87" fmla="*/ 84403 w 379629"/>
              <a:gd name="connsiteY87" fmla="*/ 326831 h 333523"/>
              <a:gd name="connsiteX88" fmla="*/ 85518 w 379629"/>
              <a:gd name="connsiteY88" fmla="*/ 326831 h 333523"/>
              <a:gd name="connsiteX89" fmla="*/ 85518 w 379629"/>
              <a:gd name="connsiteY89" fmla="*/ 330549 h 333523"/>
              <a:gd name="connsiteX90" fmla="*/ 51311 w 379629"/>
              <a:gd name="connsiteY90" fmla="*/ 330549 h 333523"/>
              <a:gd name="connsiteX91" fmla="*/ 51311 w 379629"/>
              <a:gd name="connsiteY91" fmla="*/ 326831 h 333523"/>
              <a:gd name="connsiteX92" fmla="*/ 52426 w 379629"/>
              <a:gd name="connsiteY92" fmla="*/ 326831 h 333523"/>
              <a:gd name="connsiteX93" fmla="*/ 60978 w 379629"/>
              <a:gd name="connsiteY93" fmla="*/ 324971 h 333523"/>
              <a:gd name="connsiteX94" fmla="*/ 62466 w 379629"/>
              <a:gd name="connsiteY94" fmla="*/ 315304 h 333523"/>
              <a:gd name="connsiteX95" fmla="*/ 62466 w 379629"/>
              <a:gd name="connsiteY95" fmla="*/ 258044 h 333523"/>
              <a:gd name="connsiteX96" fmla="*/ 60978 w 379629"/>
              <a:gd name="connsiteY96" fmla="*/ 248376 h 333523"/>
              <a:gd name="connsiteX97" fmla="*/ 52426 w 379629"/>
              <a:gd name="connsiteY97" fmla="*/ 246517 h 333523"/>
              <a:gd name="connsiteX98" fmla="*/ 51311 w 379629"/>
              <a:gd name="connsiteY98" fmla="*/ 246517 h 333523"/>
              <a:gd name="connsiteX99" fmla="*/ 175499 w 379629"/>
              <a:gd name="connsiteY99" fmla="*/ 240940 h 333523"/>
              <a:gd name="connsiteX100" fmla="*/ 185910 w 379629"/>
              <a:gd name="connsiteY100" fmla="*/ 242055 h 333523"/>
              <a:gd name="connsiteX101" fmla="*/ 197808 w 379629"/>
              <a:gd name="connsiteY101" fmla="*/ 245030 h 333523"/>
              <a:gd name="connsiteX102" fmla="*/ 197808 w 379629"/>
              <a:gd name="connsiteY102" fmla="*/ 260647 h 333523"/>
              <a:gd name="connsiteX103" fmla="*/ 191115 w 379629"/>
              <a:gd name="connsiteY103" fmla="*/ 260647 h 333523"/>
              <a:gd name="connsiteX104" fmla="*/ 191115 w 379629"/>
              <a:gd name="connsiteY104" fmla="*/ 254697 h 333523"/>
              <a:gd name="connsiteX105" fmla="*/ 187397 w 379629"/>
              <a:gd name="connsiteY105" fmla="*/ 247261 h 333523"/>
              <a:gd name="connsiteX106" fmla="*/ 175870 w 379629"/>
              <a:gd name="connsiteY106" fmla="*/ 245030 h 333523"/>
              <a:gd name="connsiteX107" fmla="*/ 165459 w 379629"/>
              <a:gd name="connsiteY107" fmla="*/ 249120 h 333523"/>
              <a:gd name="connsiteX108" fmla="*/ 161369 w 379629"/>
              <a:gd name="connsiteY108" fmla="*/ 260275 h 333523"/>
              <a:gd name="connsiteX109" fmla="*/ 163972 w 379629"/>
              <a:gd name="connsiteY109" fmla="*/ 269942 h 333523"/>
              <a:gd name="connsiteX110" fmla="*/ 174011 w 379629"/>
              <a:gd name="connsiteY110" fmla="*/ 277750 h 333523"/>
              <a:gd name="connsiteX111" fmla="*/ 180332 w 379629"/>
              <a:gd name="connsiteY111" fmla="*/ 281468 h 333523"/>
              <a:gd name="connsiteX112" fmla="*/ 197808 w 379629"/>
              <a:gd name="connsiteY112" fmla="*/ 294110 h 333523"/>
              <a:gd name="connsiteX113" fmla="*/ 202270 w 379629"/>
              <a:gd name="connsiteY113" fmla="*/ 307868 h 333523"/>
              <a:gd name="connsiteX114" fmla="*/ 194090 w 379629"/>
              <a:gd name="connsiteY114" fmla="*/ 326087 h 333523"/>
              <a:gd name="connsiteX115" fmla="*/ 173640 w 379629"/>
              <a:gd name="connsiteY115" fmla="*/ 333523 h 333523"/>
              <a:gd name="connsiteX116" fmla="*/ 160254 w 379629"/>
              <a:gd name="connsiteY116" fmla="*/ 332408 h 333523"/>
              <a:gd name="connsiteX117" fmla="*/ 149843 w 379629"/>
              <a:gd name="connsiteY117" fmla="*/ 329062 h 333523"/>
              <a:gd name="connsiteX118" fmla="*/ 149843 w 379629"/>
              <a:gd name="connsiteY118" fmla="*/ 311958 h 333523"/>
              <a:gd name="connsiteX119" fmla="*/ 156164 w 379629"/>
              <a:gd name="connsiteY119" fmla="*/ 311958 h 333523"/>
              <a:gd name="connsiteX120" fmla="*/ 156164 w 379629"/>
              <a:gd name="connsiteY120" fmla="*/ 317535 h 333523"/>
              <a:gd name="connsiteX121" fmla="*/ 159882 w 379629"/>
              <a:gd name="connsiteY121" fmla="*/ 324600 h 333523"/>
              <a:gd name="connsiteX122" fmla="*/ 173640 w 379629"/>
              <a:gd name="connsiteY122" fmla="*/ 328690 h 333523"/>
              <a:gd name="connsiteX123" fmla="*/ 185910 w 379629"/>
              <a:gd name="connsiteY123" fmla="*/ 324228 h 333523"/>
              <a:gd name="connsiteX124" fmla="*/ 190371 w 379629"/>
              <a:gd name="connsiteY124" fmla="*/ 311958 h 333523"/>
              <a:gd name="connsiteX125" fmla="*/ 187397 w 379629"/>
              <a:gd name="connsiteY125" fmla="*/ 301547 h 333523"/>
              <a:gd name="connsiteX126" fmla="*/ 176242 w 379629"/>
              <a:gd name="connsiteY126" fmla="*/ 292995 h 333523"/>
              <a:gd name="connsiteX127" fmla="*/ 169921 w 379629"/>
              <a:gd name="connsiteY127" fmla="*/ 289277 h 333523"/>
              <a:gd name="connsiteX128" fmla="*/ 149843 w 379629"/>
              <a:gd name="connsiteY128" fmla="*/ 264365 h 333523"/>
              <a:gd name="connsiteX129" fmla="*/ 157279 w 379629"/>
              <a:gd name="connsiteY129" fmla="*/ 247633 h 333523"/>
              <a:gd name="connsiteX130" fmla="*/ 175499 w 379629"/>
              <a:gd name="connsiteY130" fmla="*/ 240940 h 333523"/>
              <a:gd name="connsiteX131" fmla="*/ 148356 w 379629"/>
              <a:gd name="connsiteY131" fmla="*/ 134971 h 333523"/>
              <a:gd name="connsiteX132" fmla="*/ 148356 w 379629"/>
              <a:gd name="connsiteY132" fmla="*/ 199296 h 333523"/>
              <a:gd name="connsiteX133" fmla="*/ 153190 w 379629"/>
              <a:gd name="connsiteY133" fmla="*/ 198924 h 333523"/>
              <a:gd name="connsiteX134" fmla="*/ 158396 w 379629"/>
              <a:gd name="connsiteY134" fmla="*/ 198552 h 333523"/>
              <a:gd name="connsiteX135" fmla="*/ 163601 w 379629"/>
              <a:gd name="connsiteY135" fmla="*/ 198181 h 333523"/>
              <a:gd name="connsiteX136" fmla="*/ 168807 w 379629"/>
              <a:gd name="connsiteY136" fmla="*/ 197809 h 333523"/>
              <a:gd name="connsiteX137" fmla="*/ 174012 w 379629"/>
              <a:gd name="connsiteY137" fmla="*/ 197437 h 333523"/>
              <a:gd name="connsiteX138" fmla="*/ 207848 w 379629"/>
              <a:gd name="connsiteY138" fmla="*/ 197437 h 333523"/>
              <a:gd name="connsiteX139" fmla="*/ 216400 w 379629"/>
              <a:gd name="connsiteY139" fmla="*/ 197809 h 333523"/>
              <a:gd name="connsiteX140" fmla="*/ 224951 w 379629"/>
              <a:gd name="connsiteY140" fmla="*/ 198181 h 333523"/>
              <a:gd name="connsiteX141" fmla="*/ 229041 w 379629"/>
              <a:gd name="connsiteY141" fmla="*/ 198552 h 333523"/>
              <a:gd name="connsiteX142" fmla="*/ 233132 w 379629"/>
              <a:gd name="connsiteY142" fmla="*/ 198924 h 333523"/>
              <a:gd name="connsiteX143" fmla="*/ 237222 w 379629"/>
              <a:gd name="connsiteY143" fmla="*/ 199296 h 333523"/>
              <a:gd name="connsiteX144" fmla="*/ 241312 w 379629"/>
              <a:gd name="connsiteY144" fmla="*/ 199668 h 333523"/>
              <a:gd name="connsiteX145" fmla="*/ 249492 w 379629"/>
              <a:gd name="connsiteY145" fmla="*/ 200412 h 333523"/>
              <a:gd name="connsiteX146" fmla="*/ 253582 w 379629"/>
              <a:gd name="connsiteY146" fmla="*/ 200783 h 333523"/>
              <a:gd name="connsiteX147" fmla="*/ 257672 w 379629"/>
              <a:gd name="connsiteY147" fmla="*/ 201527 h 333523"/>
              <a:gd name="connsiteX148" fmla="*/ 257672 w 379629"/>
              <a:gd name="connsiteY148" fmla="*/ 134971 h 333523"/>
              <a:gd name="connsiteX149" fmla="*/ 149100 w 379629"/>
              <a:gd name="connsiteY149" fmla="*/ 134971 h 333523"/>
              <a:gd name="connsiteX150" fmla="*/ 241683 w 379629"/>
              <a:gd name="connsiteY150" fmla="*/ 113405 h 333523"/>
              <a:gd name="connsiteX151" fmla="*/ 232388 w 379629"/>
              <a:gd name="connsiteY151" fmla="*/ 120842 h 333523"/>
              <a:gd name="connsiteX152" fmla="*/ 250607 w 379629"/>
              <a:gd name="connsiteY152" fmla="*/ 120842 h 333523"/>
              <a:gd name="connsiteX153" fmla="*/ 167319 w 379629"/>
              <a:gd name="connsiteY153" fmla="*/ 113405 h 333523"/>
              <a:gd name="connsiteX154" fmla="*/ 158024 w 379629"/>
              <a:gd name="connsiteY154" fmla="*/ 120842 h 333523"/>
              <a:gd name="connsiteX155" fmla="*/ 176615 w 379629"/>
              <a:gd name="connsiteY155" fmla="*/ 120842 h 333523"/>
              <a:gd name="connsiteX156" fmla="*/ 76223 w 379629"/>
              <a:gd name="connsiteY156" fmla="*/ 106341 h 333523"/>
              <a:gd name="connsiteX157" fmla="*/ 76223 w 379629"/>
              <a:gd name="connsiteY157" fmla="*/ 211194 h 333523"/>
              <a:gd name="connsiteX158" fmla="*/ 82916 w 379629"/>
              <a:gd name="connsiteY158" fmla="*/ 209335 h 333523"/>
              <a:gd name="connsiteX159" fmla="*/ 89981 w 379629"/>
              <a:gd name="connsiteY159" fmla="*/ 207476 h 333523"/>
              <a:gd name="connsiteX160" fmla="*/ 97045 w 379629"/>
              <a:gd name="connsiteY160" fmla="*/ 205989 h 333523"/>
              <a:gd name="connsiteX161" fmla="*/ 100763 w 379629"/>
              <a:gd name="connsiteY161" fmla="*/ 205245 h 333523"/>
              <a:gd name="connsiteX162" fmla="*/ 104482 w 379629"/>
              <a:gd name="connsiteY162" fmla="*/ 204502 h 333523"/>
              <a:gd name="connsiteX163" fmla="*/ 108200 w 379629"/>
              <a:gd name="connsiteY163" fmla="*/ 203758 h 333523"/>
              <a:gd name="connsiteX164" fmla="*/ 111918 w 379629"/>
              <a:gd name="connsiteY164" fmla="*/ 203014 h 333523"/>
              <a:gd name="connsiteX165" fmla="*/ 119354 w 379629"/>
              <a:gd name="connsiteY165" fmla="*/ 201899 h 333523"/>
              <a:gd name="connsiteX166" fmla="*/ 123073 w 379629"/>
              <a:gd name="connsiteY166" fmla="*/ 201155 h 333523"/>
              <a:gd name="connsiteX167" fmla="*/ 126791 w 379629"/>
              <a:gd name="connsiteY167" fmla="*/ 200783 h 333523"/>
              <a:gd name="connsiteX168" fmla="*/ 134599 w 379629"/>
              <a:gd name="connsiteY168" fmla="*/ 200040 h 333523"/>
              <a:gd name="connsiteX169" fmla="*/ 134971 w 379629"/>
              <a:gd name="connsiteY169" fmla="*/ 200040 h 333523"/>
              <a:gd name="connsiteX170" fmla="*/ 134971 w 379629"/>
              <a:gd name="connsiteY170" fmla="*/ 120842 h 333523"/>
              <a:gd name="connsiteX171" fmla="*/ 152818 w 379629"/>
              <a:gd name="connsiteY171" fmla="*/ 106341 h 333523"/>
              <a:gd name="connsiteX172" fmla="*/ 254325 w 379629"/>
              <a:gd name="connsiteY172" fmla="*/ 105969 h 333523"/>
              <a:gd name="connsiteX173" fmla="*/ 271429 w 379629"/>
              <a:gd name="connsiteY173" fmla="*/ 120470 h 333523"/>
              <a:gd name="connsiteX174" fmla="*/ 271429 w 379629"/>
              <a:gd name="connsiteY174" fmla="*/ 203386 h 333523"/>
              <a:gd name="connsiteX175" fmla="*/ 272173 w 379629"/>
              <a:gd name="connsiteY175" fmla="*/ 203758 h 333523"/>
              <a:gd name="connsiteX176" fmla="*/ 272545 w 379629"/>
              <a:gd name="connsiteY176" fmla="*/ 203758 h 333523"/>
              <a:gd name="connsiteX177" fmla="*/ 278865 w 379629"/>
              <a:gd name="connsiteY177" fmla="*/ 204873 h 333523"/>
              <a:gd name="connsiteX178" fmla="*/ 285186 w 379629"/>
              <a:gd name="connsiteY178" fmla="*/ 206361 h 333523"/>
              <a:gd name="connsiteX179" fmla="*/ 288161 w 379629"/>
              <a:gd name="connsiteY179" fmla="*/ 207104 h 333523"/>
              <a:gd name="connsiteX180" fmla="*/ 291507 w 379629"/>
              <a:gd name="connsiteY180" fmla="*/ 207848 h 333523"/>
              <a:gd name="connsiteX181" fmla="*/ 297828 w 379629"/>
              <a:gd name="connsiteY181" fmla="*/ 209335 h 333523"/>
              <a:gd name="connsiteX182" fmla="*/ 297828 w 379629"/>
              <a:gd name="connsiteY182" fmla="*/ 105969 h 333523"/>
              <a:gd name="connsiteX183" fmla="*/ 229413 w 379629"/>
              <a:gd name="connsiteY183" fmla="*/ 103366 h 333523"/>
              <a:gd name="connsiteX184" fmla="*/ 208963 w 379629"/>
              <a:gd name="connsiteY184" fmla="*/ 120842 h 333523"/>
              <a:gd name="connsiteX185" fmla="*/ 224580 w 379629"/>
              <a:gd name="connsiteY185" fmla="*/ 120842 h 333523"/>
              <a:gd name="connsiteX186" fmla="*/ 237222 w 379629"/>
              <a:gd name="connsiteY186" fmla="*/ 109687 h 333523"/>
              <a:gd name="connsiteX187" fmla="*/ 179589 w 379629"/>
              <a:gd name="connsiteY187" fmla="*/ 103366 h 333523"/>
              <a:gd name="connsiteX188" fmla="*/ 171409 w 379629"/>
              <a:gd name="connsiteY188" fmla="*/ 110059 h 333523"/>
              <a:gd name="connsiteX189" fmla="*/ 184423 w 379629"/>
              <a:gd name="connsiteY189" fmla="*/ 120842 h 333523"/>
              <a:gd name="connsiteX190" fmla="*/ 200039 w 379629"/>
              <a:gd name="connsiteY190" fmla="*/ 120842 h 333523"/>
              <a:gd name="connsiteX191" fmla="*/ 217887 w 379629"/>
              <a:gd name="connsiteY191" fmla="*/ 94071 h 333523"/>
              <a:gd name="connsiteX192" fmla="*/ 207476 w 379629"/>
              <a:gd name="connsiteY192" fmla="*/ 102994 h 333523"/>
              <a:gd name="connsiteX193" fmla="*/ 207476 w 379629"/>
              <a:gd name="connsiteY193" fmla="*/ 115636 h 333523"/>
              <a:gd name="connsiteX194" fmla="*/ 226067 w 379629"/>
              <a:gd name="connsiteY194" fmla="*/ 100764 h 333523"/>
              <a:gd name="connsiteX195" fmla="*/ 191116 w 379629"/>
              <a:gd name="connsiteY195" fmla="*/ 93699 h 333523"/>
              <a:gd name="connsiteX196" fmla="*/ 182936 w 379629"/>
              <a:gd name="connsiteY196" fmla="*/ 100392 h 333523"/>
              <a:gd name="connsiteX197" fmla="*/ 201527 w 379629"/>
              <a:gd name="connsiteY197" fmla="*/ 115636 h 333523"/>
              <a:gd name="connsiteX198" fmla="*/ 201527 w 379629"/>
              <a:gd name="connsiteY198" fmla="*/ 102994 h 333523"/>
              <a:gd name="connsiteX199" fmla="*/ 207476 w 379629"/>
              <a:gd name="connsiteY199" fmla="*/ 85519 h 333523"/>
              <a:gd name="connsiteX200" fmla="*/ 207476 w 379629"/>
              <a:gd name="connsiteY200" fmla="*/ 96302 h 333523"/>
              <a:gd name="connsiteX201" fmla="*/ 214169 w 379629"/>
              <a:gd name="connsiteY201" fmla="*/ 90724 h 333523"/>
              <a:gd name="connsiteX202" fmla="*/ 201899 w 379629"/>
              <a:gd name="connsiteY202" fmla="*/ 85519 h 333523"/>
              <a:gd name="connsiteX203" fmla="*/ 195206 w 379629"/>
              <a:gd name="connsiteY203" fmla="*/ 90724 h 333523"/>
              <a:gd name="connsiteX204" fmla="*/ 201899 w 379629"/>
              <a:gd name="connsiteY204" fmla="*/ 96302 h 333523"/>
              <a:gd name="connsiteX205" fmla="*/ 168807 w 379629"/>
              <a:gd name="connsiteY205" fmla="*/ 44619 h 333523"/>
              <a:gd name="connsiteX206" fmla="*/ 194462 w 379629"/>
              <a:gd name="connsiteY206" fmla="*/ 72505 h 333523"/>
              <a:gd name="connsiteX207" fmla="*/ 204130 w 379629"/>
              <a:gd name="connsiteY207" fmla="*/ 64697 h 333523"/>
              <a:gd name="connsiteX208" fmla="*/ 237593 w 379629"/>
              <a:gd name="connsiteY208" fmla="*/ 92583 h 333523"/>
              <a:gd name="connsiteX209" fmla="*/ 237593 w 379629"/>
              <a:gd name="connsiteY209" fmla="*/ 92955 h 333523"/>
              <a:gd name="connsiteX210" fmla="*/ 292995 w 379629"/>
              <a:gd name="connsiteY210" fmla="*/ 92955 h 333523"/>
              <a:gd name="connsiteX211" fmla="*/ 247633 w 379629"/>
              <a:gd name="connsiteY211" fmla="*/ 44619 h 333523"/>
              <a:gd name="connsiteX212" fmla="*/ 137574 w 379629"/>
              <a:gd name="connsiteY212" fmla="*/ 33836 h 333523"/>
              <a:gd name="connsiteX213" fmla="*/ 84031 w 379629"/>
              <a:gd name="connsiteY213" fmla="*/ 92212 h 333523"/>
              <a:gd name="connsiteX214" fmla="*/ 169550 w 379629"/>
              <a:gd name="connsiteY214" fmla="*/ 92212 h 333523"/>
              <a:gd name="connsiteX215" fmla="*/ 181820 w 379629"/>
              <a:gd name="connsiteY215" fmla="*/ 82544 h 333523"/>
              <a:gd name="connsiteX216" fmla="*/ 189257 w 379629"/>
              <a:gd name="connsiteY216" fmla="*/ 0 h 333523"/>
              <a:gd name="connsiteX217" fmla="*/ 204501 w 379629"/>
              <a:gd name="connsiteY217" fmla="*/ 0 h 333523"/>
              <a:gd name="connsiteX218" fmla="*/ 204501 w 379629"/>
              <a:gd name="connsiteY218" fmla="*/ 29746 h 333523"/>
              <a:gd name="connsiteX219" fmla="*/ 255069 w 379629"/>
              <a:gd name="connsiteY219" fmla="*/ 29746 h 333523"/>
              <a:gd name="connsiteX220" fmla="*/ 311214 w 379629"/>
              <a:gd name="connsiteY220" fmla="*/ 92212 h 333523"/>
              <a:gd name="connsiteX221" fmla="*/ 311214 w 379629"/>
              <a:gd name="connsiteY221" fmla="*/ 213425 h 333523"/>
              <a:gd name="connsiteX222" fmla="*/ 312701 w 379629"/>
              <a:gd name="connsiteY222" fmla="*/ 213797 h 333523"/>
              <a:gd name="connsiteX223" fmla="*/ 316419 w 379629"/>
              <a:gd name="connsiteY223" fmla="*/ 214913 h 333523"/>
              <a:gd name="connsiteX224" fmla="*/ 320138 w 379629"/>
              <a:gd name="connsiteY224" fmla="*/ 216028 h 333523"/>
              <a:gd name="connsiteX225" fmla="*/ 323484 w 379629"/>
              <a:gd name="connsiteY225" fmla="*/ 217144 h 333523"/>
              <a:gd name="connsiteX226" fmla="*/ 326830 w 379629"/>
              <a:gd name="connsiteY226" fmla="*/ 218631 h 333523"/>
              <a:gd name="connsiteX227" fmla="*/ 329433 w 379629"/>
              <a:gd name="connsiteY227" fmla="*/ 219374 h 333523"/>
              <a:gd name="connsiteX228" fmla="*/ 331664 w 379629"/>
              <a:gd name="connsiteY228" fmla="*/ 220490 h 333523"/>
              <a:gd name="connsiteX229" fmla="*/ 336498 w 379629"/>
              <a:gd name="connsiteY229" fmla="*/ 222349 h 333523"/>
              <a:gd name="connsiteX230" fmla="*/ 340959 w 379629"/>
              <a:gd name="connsiteY230" fmla="*/ 224208 h 333523"/>
              <a:gd name="connsiteX231" fmla="*/ 345421 w 379629"/>
              <a:gd name="connsiteY231" fmla="*/ 226439 h 333523"/>
              <a:gd name="connsiteX232" fmla="*/ 349511 w 379629"/>
              <a:gd name="connsiteY232" fmla="*/ 228670 h 333523"/>
              <a:gd name="connsiteX233" fmla="*/ 353230 w 379629"/>
              <a:gd name="connsiteY233" fmla="*/ 230901 h 333523"/>
              <a:gd name="connsiteX234" fmla="*/ 355089 w 379629"/>
              <a:gd name="connsiteY234" fmla="*/ 232016 h 333523"/>
              <a:gd name="connsiteX235" fmla="*/ 356948 w 379629"/>
              <a:gd name="connsiteY235" fmla="*/ 233132 h 333523"/>
              <a:gd name="connsiteX236" fmla="*/ 360294 w 379629"/>
              <a:gd name="connsiteY236" fmla="*/ 235363 h 333523"/>
              <a:gd name="connsiteX237" fmla="*/ 363269 w 379629"/>
              <a:gd name="connsiteY237" fmla="*/ 237594 h 333523"/>
              <a:gd name="connsiteX238" fmla="*/ 366243 w 379629"/>
              <a:gd name="connsiteY238" fmla="*/ 239825 h 333523"/>
              <a:gd name="connsiteX239" fmla="*/ 367731 w 379629"/>
              <a:gd name="connsiteY239" fmla="*/ 240940 h 333523"/>
              <a:gd name="connsiteX240" fmla="*/ 369218 w 379629"/>
              <a:gd name="connsiteY240" fmla="*/ 242056 h 333523"/>
              <a:gd name="connsiteX241" fmla="*/ 371821 w 379629"/>
              <a:gd name="connsiteY241" fmla="*/ 244286 h 333523"/>
              <a:gd name="connsiteX242" fmla="*/ 374052 w 379629"/>
              <a:gd name="connsiteY242" fmla="*/ 246517 h 333523"/>
              <a:gd name="connsiteX243" fmla="*/ 375167 w 379629"/>
              <a:gd name="connsiteY243" fmla="*/ 247633 h 333523"/>
              <a:gd name="connsiteX244" fmla="*/ 376282 w 379629"/>
              <a:gd name="connsiteY244" fmla="*/ 248748 h 333523"/>
              <a:gd name="connsiteX245" fmla="*/ 378142 w 379629"/>
              <a:gd name="connsiteY245" fmla="*/ 251351 h 333523"/>
              <a:gd name="connsiteX246" fmla="*/ 378885 w 379629"/>
              <a:gd name="connsiteY246" fmla="*/ 252467 h 333523"/>
              <a:gd name="connsiteX247" fmla="*/ 379629 w 379629"/>
              <a:gd name="connsiteY247" fmla="*/ 253582 h 333523"/>
              <a:gd name="connsiteX248" fmla="*/ 375911 w 379629"/>
              <a:gd name="connsiteY248" fmla="*/ 250979 h 333523"/>
              <a:gd name="connsiteX249" fmla="*/ 372192 w 379629"/>
              <a:gd name="connsiteY249" fmla="*/ 248377 h 333523"/>
              <a:gd name="connsiteX250" fmla="*/ 368102 w 379629"/>
              <a:gd name="connsiteY250" fmla="*/ 245774 h 333523"/>
              <a:gd name="connsiteX251" fmla="*/ 364012 w 379629"/>
              <a:gd name="connsiteY251" fmla="*/ 243171 h 333523"/>
              <a:gd name="connsiteX252" fmla="*/ 361781 w 379629"/>
              <a:gd name="connsiteY252" fmla="*/ 242056 h 333523"/>
              <a:gd name="connsiteX253" fmla="*/ 359551 w 379629"/>
              <a:gd name="connsiteY253" fmla="*/ 240940 h 333523"/>
              <a:gd name="connsiteX254" fmla="*/ 355089 w 379629"/>
              <a:gd name="connsiteY254" fmla="*/ 238709 h 333523"/>
              <a:gd name="connsiteX255" fmla="*/ 352858 w 379629"/>
              <a:gd name="connsiteY255" fmla="*/ 237594 h 333523"/>
              <a:gd name="connsiteX256" fmla="*/ 350255 w 379629"/>
              <a:gd name="connsiteY256" fmla="*/ 236478 h 333523"/>
              <a:gd name="connsiteX257" fmla="*/ 345421 w 379629"/>
              <a:gd name="connsiteY257" fmla="*/ 234247 h 333523"/>
              <a:gd name="connsiteX258" fmla="*/ 340588 w 379629"/>
              <a:gd name="connsiteY258" fmla="*/ 232388 h 333523"/>
              <a:gd name="connsiteX259" fmla="*/ 336498 w 379629"/>
              <a:gd name="connsiteY259" fmla="*/ 230529 h 333523"/>
              <a:gd name="connsiteX260" fmla="*/ 332408 w 379629"/>
              <a:gd name="connsiteY260" fmla="*/ 228670 h 333523"/>
              <a:gd name="connsiteX261" fmla="*/ 328318 w 379629"/>
              <a:gd name="connsiteY261" fmla="*/ 227183 h 333523"/>
              <a:gd name="connsiteX262" fmla="*/ 323856 w 379629"/>
              <a:gd name="connsiteY262" fmla="*/ 225695 h 333523"/>
              <a:gd name="connsiteX263" fmla="*/ 319394 w 379629"/>
              <a:gd name="connsiteY263" fmla="*/ 224208 h 333523"/>
              <a:gd name="connsiteX264" fmla="*/ 314932 w 379629"/>
              <a:gd name="connsiteY264" fmla="*/ 222721 h 333523"/>
              <a:gd name="connsiteX265" fmla="*/ 310470 w 379629"/>
              <a:gd name="connsiteY265" fmla="*/ 221234 h 333523"/>
              <a:gd name="connsiteX266" fmla="*/ 306008 w 379629"/>
              <a:gd name="connsiteY266" fmla="*/ 219746 h 333523"/>
              <a:gd name="connsiteX267" fmla="*/ 301547 w 379629"/>
              <a:gd name="connsiteY267" fmla="*/ 218631 h 333523"/>
              <a:gd name="connsiteX268" fmla="*/ 297085 w 379629"/>
              <a:gd name="connsiteY268" fmla="*/ 217515 h 333523"/>
              <a:gd name="connsiteX269" fmla="*/ 292623 w 379629"/>
              <a:gd name="connsiteY269" fmla="*/ 216400 h 333523"/>
              <a:gd name="connsiteX270" fmla="*/ 287789 w 379629"/>
              <a:gd name="connsiteY270" fmla="*/ 215284 h 333523"/>
              <a:gd name="connsiteX271" fmla="*/ 282955 w 379629"/>
              <a:gd name="connsiteY271" fmla="*/ 214169 h 333523"/>
              <a:gd name="connsiteX272" fmla="*/ 278122 w 379629"/>
              <a:gd name="connsiteY272" fmla="*/ 213054 h 333523"/>
              <a:gd name="connsiteX273" fmla="*/ 273288 w 379629"/>
              <a:gd name="connsiteY273" fmla="*/ 212310 h 333523"/>
              <a:gd name="connsiteX274" fmla="*/ 268454 w 379629"/>
              <a:gd name="connsiteY274" fmla="*/ 211566 h 333523"/>
              <a:gd name="connsiteX275" fmla="*/ 263621 w 379629"/>
              <a:gd name="connsiteY275" fmla="*/ 210823 h 333523"/>
              <a:gd name="connsiteX276" fmla="*/ 258787 w 379629"/>
              <a:gd name="connsiteY276" fmla="*/ 210079 h 333523"/>
              <a:gd name="connsiteX277" fmla="*/ 253953 w 379629"/>
              <a:gd name="connsiteY277" fmla="*/ 209335 h 333523"/>
              <a:gd name="connsiteX278" fmla="*/ 248748 w 379629"/>
              <a:gd name="connsiteY278" fmla="*/ 208592 h 333523"/>
              <a:gd name="connsiteX279" fmla="*/ 243542 w 379629"/>
              <a:gd name="connsiteY279" fmla="*/ 207848 h 333523"/>
              <a:gd name="connsiteX280" fmla="*/ 238337 w 379629"/>
              <a:gd name="connsiteY280" fmla="*/ 207104 h 333523"/>
              <a:gd name="connsiteX281" fmla="*/ 233132 w 379629"/>
              <a:gd name="connsiteY281" fmla="*/ 206733 h 333523"/>
              <a:gd name="connsiteX282" fmla="*/ 227926 w 379629"/>
              <a:gd name="connsiteY282" fmla="*/ 206361 h 333523"/>
              <a:gd name="connsiteX283" fmla="*/ 222721 w 379629"/>
              <a:gd name="connsiteY283" fmla="*/ 205989 h 333523"/>
              <a:gd name="connsiteX284" fmla="*/ 217143 w 379629"/>
              <a:gd name="connsiteY284" fmla="*/ 205617 h 333523"/>
              <a:gd name="connsiteX285" fmla="*/ 211566 w 379629"/>
              <a:gd name="connsiteY285" fmla="*/ 205245 h 333523"/>
              <a:gd name="connsiteX286" fmla="*/ 205989 w 379629"/>
              <a:gd name="connsiteY286" fmla="*/ 204873 h 333523"/>
              <a:gd name="connsiteX287" fmla="*/ 172525 w 379629"/>
              <a:gd name="connsiteY287" fmla="*/ 204873 h 333523"/>
              <a:gd name="connsiteX288" fmla="*/ 166947 w 379629"/>
              <a:gd name="connsiteY288" fmla="*/ 205245 h 333523"/>
              <a:gd name="connsiteX289" fmla="*/ 161370 w 379629"/>
              <a:gd name="connsiteY289" fmla="*/ 205617 h 333523"/>
              <a:gd name="connsiteX290" fmla="*/ 156165 w 379629"/>
              <a:gd name="connsiteY290" fmla="*/ 205989 h 333523"/>
              <a:gd name="connsiteX291" fmla="*/ 150959 w 379629"/>
              <a:gd name="connsiteY291" fmla="*/ 206361 h 333523"/>
              <a:gd name="connsiteX292" fmla="*/ 145754 w 379629"/>
              <a:gd name="connsiteY292" fmla="*/ 206733 h 333523"/>
              <a:gd name="connsiteX293" fmla="*/ 140548 w 379629"/>
              <a:gd name="connsiteY293" fmla="*/ 207104 h 333523"/>
              <a:gd name="connsiteX294" fmla="*/ 135343 w 379629"/>
              <a:gd name="connsiteY294" fmla="*/ 207848 h 333523"/>
              <a:gd name="connsiteX295" fmla="*/ 130137 w 379629"/>
              <a:gd name="connsiteY295" fmla="*/ 208592 h 333523"/>
              <a:gd name="connsiteX296" fmla="*/ 124932 w 379629"/>
              <a:gd name="connsiteY296" fmla="*/ 209335 h 333523"/>
              <a:gd name="connsiteX297" fmla="*/ 119726 w 379629"/>
              <a:gd name="connsiteY297" fmla="*/ 210079 h 333523"/>
              <a:gd name="connsiteX298" fmla="*/ 114893 w 379629"/>
              <a:gd name="connsiteY298" fmla="*/ 210823 h 333523"/>
              <a:gd name="connsiteX299" fmla="*/ 110059 w 379629"/>
              <a:gd name="connsiteY299" fmla="*/ 211566 h 333523"/>
              <a:gd name="connsiteX300" fmla="*/ 105225 w 379629"/>
              <a:gd name="connsiteY300" fmla="*/ 212310 h 333523"/>
              <a:gd name="connsiteX301" fmla="*/ 100392 w 379629"/>
              <a:gd name="connsiteY301" fmla="*/ 213054 h 333523"/>
              <a:gd name="connsiteX302" fmla="*/ 95558 w 379629"/>
              <a:gd name="connsiteY302" fmla="*/ 214169 h 333523"/>
              <a:gd name="connsiteX303" fmla="*/ 90724 w 379629"/>
              <a:gd name="connsiteY303" fmla="*/ 215284 h 333523"/>
              <a:gd name="connsiteX304" fmla="*/ 86262 w 379629"/>
              <a:gd name="connsiteY304" fmla="*/ 216400 h 333523"/>
              <a:gd name="connsiteX305" fmla="*/ 81801 w 379629"/>
              <a:gd name="connsiteY305" fmla="*/ 217515 h 333523"/>
              <a:gd name="connsiteX306" fmla="*/ 77339 w 379629"/>
              <a:gd name="connsiteY306" fmla="*/ 218631 h 333523"/>
              <a:gd name="connsiteX307" fmla="*/ 72877 w 379629"/>
              <a:gd name="connsiteY307" fmla="*/ 219746 h 333523"/>
              <a:gd name="connsiteX308" fmla="*/ 68415 w 379629"/>
              <a:gd name="connsiteY308" fmla="*/ 221234 h 333523"/>
              <a:gd name="connsiteX309" fmla="*/ 63953 w 379629"/>
              <a:gd name="connsiteY309" fmla="*/ 222721 h 333523"/>
              <a:gd name="connsiteX310" fmla="*/ 59491 w 379629"/>
              <a:gd name="connsiteY310" fmla="*/ 224208 h 333523"/>
              <a:gd name="connsiteX311" fmla="*/ 55029 w 379629"/>
              <a:gd name="connsiteY311" fmla="*/ 225695 h 333523"/>
              <a:gd name="connsiteX312" fmla="*/ 50939 w 379629"/>
              <a:gd name="connsiteY312" fmla="*/ 227183 h 333523"/>
              <a:gd name="connsiteX313" fmla="*/ 46849 w 379629"/>
              <a:gd name="connsiteY313" fmla="*/ 228670 h 333523"/>
              <a:gd name="connsiteX314" fmla="*/ 42759 w 379629"/>
              <a:gd name="connsiteY314" fmla="*/ 230529 h 333523"/>
              <a:gd name="connsiteX315" fmla="*/ 38669 w 379629"/>
              <a:gd name="connsiteY315" fmla="*/ 232388 h 333523"/>
              <a:gd name="connsiteX316" fmla="*/ 34579 w 379629"/>
              <a:gd name="connsiteY316" fmla="*/ 234247 h 333523"/>
              <a:gd name="connsiteX317" fmla="*/ 29374 w 379629"/>
              <a:gd name="connsiteY317" fmla="*/ 236478 h 333523"/>
              <a:gd name="connsiteX318" fmla="*/ 24540 w 379629"/>
              <a:gd name="connsiteY318" fmla="*/ 238709 h 333523"/>
              <a:gd name="connsiteX319" fmla="*/ 20078 w 379629"/>
              <a:gd name="connsiteY319" fmla="*/ 240940 h 333523"/>
              <a:gd name="connsiteX320" fmla="*/ 15616 w 379629"/>
              <a:gd name="connsiteY320" fmla="*/ 243543 h 333523"/>
              <a:gd name="connsiteX321" fmla="*/ 11526 w 379629"/>
              <a:gd name="connsiteY321" fmla="*/ 246146 h 333523"/>
              <a:gd name="connsiteX322" fmla="*/ 7436 w 379629"/>
              <a:gd name="connsiteY322" fmla="*/ 248748 h 333523"/>
              <a:gd name="connsiteX323" fmla="*/ 3718 w 379629"/>
              <a:gd name="connsiteY323" fmla="*/ 251351 h 333523"/>
              <a:gd name="connsiteX324" fmla="*/ 0 w 379629"/>
              <a:gd name="connsiteY324" fmla="*/ 253954 h 333523"/>
              <a:gd name="connsiteX325" fmla="*/ 1487 w 379629"/>
              <a:gd name="connsiteY325" fmla="*/ 251351 h 333523"/>
              <a:gd name="connsiteX326" fmla="*/ 3346 w 379629"/>
              <a:gd name="connsiteY326" fmla="*/ 248748 h 333523"/>
              <a:gd name="connsiteX327" fmla="*/ 5577 w 379629"/>
              <a:gd name="connsiteY327" fmla="*/ 246517 h 333523"/>
              <a:gd name="connsiteX328" fmla="*/ 7808 w 379629"/>
              <a:gd name="connsiteY328" fmla="*/ 244286 h 333523"/>
              <a:gd name="connsiteX329" fmla="*/ 10411 w 379629"/>
              <a:gd name="connsiteY329" fmla="*/ 242056 h 333523"/>
              <a:gd name="connsiteX330" fmla="*/ 13014 w 379629"/>
              <a:gd name="connsiteY330" fmla="*/ 239825 h 333523"/>
              <a:gd name="connsiteX331" fmla="*/ 15988 w 379629"/>
              <a:gd name="connsiteY331" fmla="*/ 237594 h 333523"/>
              <a:gd name="connsiteX332" fmla="*/ 19335 w 379629"/>
              <a:gd name="connsiteY332" fmla="*/ 235363 h 333523"/>
              <a:gd name="connsiteX333" fmla="*/ 22681 w 379629"/>
              <a:gd name="connsiteY333" fmla="*/ 233132 h 333523"/>
              <a:gd name="connsiteX334" fmla="*/ 26399 w 379629"/>
              <a:gd name="connsiteY334" fmla="*/ 230901 h 333523"/>
              <a:gd name="connsiteX335" fmla="*/ 30117 w 379629"/>
              <a:gd name="connsiteY335" fmla="*/ 228670 h 333523"/>
              <a:gd name="connsiteX336" fmla="*/ 34207 w 379629"/>
              <a:gd name="connsiteY336" fmla="*/ 226439 h 333523"/>
              <a:gd name="connsiteX337" fmla="*/ 38298 w 379629"/>
              <a:gd name="connsiteY337" fmla="*/ 224208 h 333523"/>
              <a:gd name="connsiteX338" fmla="*/ 42759 w 379629"/>
              <a:gd name="connsiteY338" fmla="*/ 222349 h 333523"/>
              <a:gd name="connsiteX339" fmla="*/ 47593 w 379629"/>
              <a:gd name="connsiteY339" fmla="*/ 220490 h 333523"/>
              <a:gd name="connsiteX340" fmla="*/ 52427 w 379629"/>
              <a:gd name="connsiteY340" fmla="*/ 218631 h 333523"/>
              <a:gd name="connsiteX341" fmla="*/ 56517 w 379629"/>
              <a:gd name="connsiteY341" fmla="*/ 217144 h 333523"/>
              <a:gd name="connsiteX342" fmla="*/ 60979 w 379629"/>
              <a:gd name="connsiteY342" fmla="*/ 215656 h 333523"/>
              <a:gd name="connsiteX343" fmla="*/ 60979 w 379629"/>
              <a:gd name="connsiteY343" fmla="*/ 92212 h 333523"/>
              <a:gd name="connsiteX344" fmla="*/ 117867 w 379629"/>
              <a:gd name="connsiteY344" fmla="*/ 29746 h 333523"/>
              <a:gd name="connsiteX345" fmla="*/ 136830 w 379629"/>
              <a:gd name="connsiteY345" fmla="*/ 8924 h 333523"/>
              <a:gd name="connsiteX346" fmla="*/ 159511 w 379629"/>
              <a:gd name="connsiteY346" fmla="*/ 33836 h 333523"/>
              <a:gd name="connsiteX347" fmla="*/ 155793 w 379629"/>
              <a:gd name="connsiteY347" fmla="*/ 29746 h 333523"/>
              <a:gd name="connsiteX348" fmla="*/ 189257 w 379629"/>
              <a:gd name="connsiteY348" fmla="*/ 29746 h 333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379629" h="333523">
                <a:moveTo>
                  <a:pt x="234618" y="246889"/>
                </a:moveTo>
                <a:lnTo>
                  <a:pt x="234618" y="288161"/>
                </a:lnTo>
                <a:lnTo>
                  <a:pt x="239080" y="288161"/>
                </a:lnTo>
                <a:cubicBezTo>
                  <a:pt x="254697" y="288161"/>
                  <a:pt x="262505" y="280725"/>
                  <a:pt x="262505" y="266224"/>
                </a:cubicBezTo>
                <a:cubicBezTo>
                  <a:pt x="262505" y="259159"/>
                  <a:pt x="261018" y="254325"/>
                  <a:pt x="258043" y="251351"/>
                </a:cubicBezTo>
                <a:cubicBezTo>
                  <a:pt x="255068" y="248376"/>
                  <a:pt x="250235" y="246889"/>
                  <a:pt x="243170" y="246889"/>
                </a:cubicBezTo>
                <a:close/>
                <a:moveTo>
                  <a:pt x="293738" y="243171"/>
                </a:moveTo>
                <a:lnTo>
                  <a:pt x="327945" y="243171"/>
                </a:lnTo>
                <a:lnTo>
                  <a:pt x="327945" y="246889"/>
                </a:lnTo>
                <a:lnTo>
                  <a:pt x="326830" y="246889"/>
                </a:lnTo>
                <a:cubicBezTo>
                  <a:pt x="321996" y="247261"/>
                  <a:pt x="319022" y="248005"/>
                  <a:pt x="318278" y="248748"/>
                </a:cubicBezTo>
                <a:cubicBezTo>
                  <a:pt x="317535" y="249864"/>
                  <a:pt x="317163" y="252838"/>
                  <a:pt x="317163" y="258416"/>
                </a:cubicBezTo>
                <a:lnTo>
                  <a:pt x="317163" y="315676"/>
                </a:lnTo>
                <a:cubicBezTo>
                  <a:pt x="317163" y="320882"/>
                  <a:pt x="317535" y="324228"/>
                  <a:pt x="318278" y="325343"/>
                </a:cubicBezTo>
                <a:cubicBezTo>
                  <a:pt x="319022" y="326459"/>
                  <a:pt x="321996" y="327203"/>
                  <a:pt x="326830" y="327203"/>
                </a:cubicBezTo>
                <a:lnTo>
                  <a:pt x="327945" y="327203"/>
                </a:lnTo>
                <a:lnTo>
                  <a:pt x="327945" y="330921"/>
                </a:lnTo>
                <a:lnTo>
                  <a:pt x="293738" y="330921"/>
                </a:lnTo>
                <a:lnTo>
                  <a:pt x="293738" y="327203"/>
                </a:lnTo>
                <a:lnTo>
                  <a:pt x="294853" y="327203"/>
                </a:lnTo>
                <a:cubicBezTo>
                  <a:pt x="299687" y="326831"/>
                  <a:pt x="302290" y="326087"/>
                  <a:pt x="303405" y="325343"/>
                </a:cubicBezTo>
                <a:cubicBezTo>
                  <a:pt x="304149" y="324228"/>
                  <a:pt x="304893" y="321253"/>
                  <a:pt x="304893" y="315676"/>
                </a:cubicBezTo>
                <a:lnTo>
                  <a:pt x="304893" y="258416"/>
                </a:lnTo>
                <a:cubicBezTo>
                  <a:pt x="304893" y="253210"/>
                  <a:pt x="304521" y="249864"/>
                  <a:pt x="303405" y="248748"/>
                </a:cubicBezTo>
                <a:cubicBezTo>
                  <a:pt x="302662" y="247633"/>
                  <a:pt x="299687" y="246889"/>
                  <a:pt x="294853" y="246889"/>
                </a:cubicBezTo>
                <a:lnTo>
                  <a:pt x="293738" y="246889"/>
                </a:lnTo>
                <a:close/>
                <a:moveTo>
                  <a:pt x="242427" y="242799"/>
                </a:moveTo>
                <a:lnTo>
                  <a:pt x="247260" y="242799"/>
                </a:lnTo>
                <a:cubicBezTo>
                  <a:pt x="265479" y="242799"/>
                  <a:pt x="274403" y="250235"/>
                  <a:pt x="274403" y="265108"/>
                </a:cubicBezTo>
                <a:cubicBezTo>
                  <a:pt x="274403" y="277378"/>
                  <a:pt x="268454" y="285558"/>
                  <a:pt x="256556" y="289648"/>
                </a:cubicBezTo>
                <a:lnTo>
                  <a:pt x="273660" y="315304"/>
                </a:lnTo>
                <a:cubicBezTo>
                  <a:pt x="277378" y="320881"/>
                  <a:pt x="279980" y="324228"/>
                  <a:pt x="281096" y="325343"/>
                </a:cubicBezTo>
                <a:cubicBezTo>
                  <a:pt x="282211" y="326459"/>
                  <a:pt x="283699" y="326831"/>
                  <a:pt x="285558" y="327202"/>
                </a:cubicBezTo>
                <a:cubicBezTo>
                  <a:pt x="285930" y="327202"/>
                  <a:pt x="287417" y="327202"/>
                  <a:pt x="289648" y="327574"/>
                </a:cubicBezTo>
                <a:lnTo>
                  <a:pt x="290763" y="327574"/>
                </a:lnTo>
                <a:lnTo>
                  <a:pt x="290763" y="331292"/>
                </a:lnTo>
                <a:lnTo>
                  <a:pt x="268454" y="331292"/>
                </a:lnTo>
                <a:lnTo>
                  <a:pt x="244658" y="292623"/>
                </a:lnTo>
                <a:lnTo>
                  <a:pt x="234247" y="292623"/>
                </a:lnTo>
                <a:lnTo>
                  <a:pt x="234247" y="315676"/>
                </a:lnTo>
                <a:cubicBezTo>
                  <a:pt x="234247" y="320881"/>
                  <a:pt x="234618" y="324228"/>
                  <a:pt x="235362" y="325343"/>
                </a:cubicBezTo>
                <a:cubicBezTo>
                  <a:pt x="236106" y="326459"/>
                  <a:pt x="238708" y="327202"/>
                  <a:pt x="242427" y="327202"/>
                </a:cubicBezTo>
                <a:lnTo>
                  <a:pt x="243542" y="327202"/>
                </a:lnTo>
                <a:lnTo>
                  <a:pt x="243542" y="330921"/>
                </a:lnTo>
                <a:lnTo>
                  <a:pt x="210450" y="330921"/>
                </a:lnTo>
                <a:lnTo>
                  <a:pt x="210450" y="327202"/>
                </a:lnTo>
                <a:lnTo>
                  <a:pt x="211565" y="327202"/>
                </a:lnTo>
                <a:cubicBezTo>
                  <a:pt x="216399" y="326831"/>
                  <a:pt x="219002" y="326087"/>
                  <a:pt x="220117" y="325343"/>
                </a:cubicBezTo>
                <a:cubicBezTo>
                  <a:pt x="220861" y="324228"/>
                  <a:pt x="221605" y="321253"/>
                  <a:pt x="221605" y="315676"/>
                </a:cubicBezTo>
                <a:lnTo>
                  <a:pt x="221605" y="258415"/>
                </a:lnTo>
                <a:cubicBezTo>
                  <a:pt x="221605" y="253210"/>
                  <a:pt x="221233" y="249864"/>
                  <a:pt x="220117" y="248748"/>
                </a:cubicBezTo>
                <a:cubicBezTo>
                  <a:pt x="219374" y="247633"/>
                  <a:pt x="216399" y="246889"/>
                  <a:pt x="211565" y="246889"/>
                </a:cubicBezTo>
                <a:lnTo>
                  <a:pt x="210450" y="246889"/>
                </a:lnTo>
                <a:lnTo>
                  <a:pt x="210450" y="243171"/>
                </a:lnTo>
                <a:lnTo>
                  <a:pt x="231644" y="243171"/>
                </a:lnTo>
                <a:close/>
                <a:moveTo>
                  <a:pt x="51311" y="242799"/>
                </a:moveTo>
                <a:lnTo>
                  <a:pt x="85518" y="242799"/>
                </a:lnTo>
                <a:lnTo>
                  <a:pt x="85518" y="246517"/>
                </a:lnTo>
                <a:lnTo>
                  <a:pt x="84403" y="246517"/>
                </a:lnTo>
                <a:cubicBezTo>
                  <a:pt x="79569" y="246889"/>
                  <a:pt x="76595" y="247633"/>
                  <a:pt x="75851" y="248376"/>
                </a:cubicBezTo>
                <a:cubicBezTo>
                  <a:pt x="75108" y="249492"/>
                  <a:pt x="74736" y="252466"/>
                  <a:pt x="74736" y="258044"/>
                </a:cubicBezTo>
                <a:lnTo>
                  <a:pt x="74736" y="282584"/>
                </a:lnTo>
                <a:lnTo>
                  <a:pt x="116380" y="282584"/>
                </a:lnTo>
                <a:lnTo>
                  <a:pt x="116380" y="258044"/>
                </a:lnTo>
                <a:cubicBezTo>
                  <a:pt x="116380" y="252838"/>
                  <a:pt x="116008" y="249492"/>
                  <a:pt x="114892" y="248376"/>
                </a:cubicBezTo>
                <a:cubicBezTo>
                  <a:pt x="114149" y="247261"/>
                  <a:pt x="111174" y="246517"/>
                  <a:pt x="106340" y="246517"/>
                </a:cubicBezTo>
                <a:lnTo>
                  <a:pt x="105225" y="246517"/>
                </a:lnTo>
                <a:lnTo>
                  <a:pt x="105225" y="242799"/>
                </a:lnTo>
                <a:lnTo>
                  <a:pt x="139432" y="242799"/>
                </a:lnTo>
                <a:lnTo>
                  <a:pt x="139432" y="246517"/>
                </a:lnTo>
                <a:lnTo>
                  <a:pt x="138317" y="246517"/>
                </a:lnTo>
                <a:cubicBezTo>
                  <a:pt x="133483" y="246889"/>
                  <a:pt x="130509" y="247633"/>
                  <a:pt x="129765" y="248376"/>
                </a:cubicBezTo>
                <a:cubicBezTo>
                  <a:pt x="129022" y="249492"/>
                  <a:pt x="128650" y="252466"/>
                  <a:pt x="128650" y="258044"/>
                </a:cubicBezTo>
                <a:lnTo>
                  <a:pt x="128650" y="315304"/>
                </a:lnTo>
                <a:cubicBezTo>
                  <a:pt x="128650" y="320510"/>
                  <a:pt x="129022" y="323856"/>
                  <a:pt x="129765" y="324971"/>
                </a:cubicBezTo>
                <a:cubicBezTo>
                  <a:pt x="130509" y="326087"/>
                  <a:pt x="133483" y="326831"/>
                  <a:pt x="138317" y="326831"/>
                </a:cubicBezTo>
                <a:lnTo>
                  <a:pt x="139432" y="326831"/>
                </a:lnTo>
                <a:lnTo>
                  <a:pt x="139432" y="330549"/>
                </a:lnTo>
                <a:lnTo>
                  <a:pt x="105225" y="330549"/>
                </a:lnTo>
                <a:lnTo>
                  <a:pt x="105225" y="326831"/>
                </a:lnTo>
                <a:lnTo>
                  <a:pt x="106340" y="326831"/>
                </a:lnTo>
                <a:cubicBezTo>
                  <a:pt x="111174" y="326459"/>
                  <a:pt x="114149" y="325715"/>
                  <a:pt x="114892" y="324971"/>
                </a:cubicBezTo>
                <a:cubicBezTo>
                  <a:pt x="115636" y="323856"/>
                  <a:pt x="116008" y="320881"/>
                  <a:pt x="116008" y="315304"/>
                </a:cubicBezTo>
                <a:lnTo>
                  <a:pt x="116008" y="287789"/>
                </a:lnTo>
                <a:lnTo>
                  <a:pt x="74736" y="287789"/>
                </a:lnTo>
                <a:lnTo>
                  <a:pt x="74736" y="315304"/>
                </a:lnTo>
                <a:cubicBezTo>
                  <a:pt x="74736" y="320510"/>
                  <a:pt x="75108" y="323856"/>
                  <a:pt x="75851" y="324971"/>
                </a:cubicBezTo>
                <a:cubicBezTo>
                  <a:pt x="76595" y="326087"/>
                  <a:pt x="79569" y="326831"/>
                  <a:pt x="84403" y="326831"/>
                </a:cubicBezTo>
                <a:lnTo>
                  <a:pt x="85518" y="326831"/>
                </a:lnTo>
                <a:lnTo>
                  <a:pt x="85518" y="330549"/>
                </a:lnTo>
                <a:lnTo>
                  <a:pt x="51311" y="330549"/>
                </a:lnTo>
                <a:lnTo>
                  <a:pt x="51311" y="326831"/>
                </a:lnTo>
                <a:lnTo>
                  <a:pt x="52426" y="326831"/>
                </a:lnTo>
                <a:cubicBezTo>
                  <a:pt x="57260" y="326459"/>
                  <a:pt x="59863" y="325715"/>
                  <a:pt x="60978" y="324971"/>
                </a:cubicBezTo>
                <a:cubicBezTo>
                  <a:pt x="61722" y="323856"/>
                  <a:pt x="62466" y="320881"/>
                  <a:pt x="62466" y="315304"/>
                </a:cubicBezTo>
                <a:lnTo>
                  <a:pt x="62466" y="258044"/>
                </a:lnTo>
                <a:cubicBezTo>
                  <a:pt x="62466" y="252838"/>
                  <a:pt x="62094" y="249492"/>
                  <a:pt x="60978" y="248376"/>
                </a:cubicBezTo>
                <a:cubicBezTo>
                  <a:pt x="60235" y="247261"/>
                  <a:pt x="57260" y="246517"/>
                  <a:pt x="52426" y="246517"/>
                </a:cubicBezTo>
                <a:lnTo>
                  <a:pt x="51311" y="246517"/>
                </a:lnTo>
                <a:close/>
                <a:moveTo>
                  <a:pt x="175499" y="240940"/>
                </a:moveTo>
                <a:cubicBezTo>
                  <a:pt x="178845" y="240940"/>
                  <a:pt x="182191" y="241312"/>
                  <a:pt x="185910" y="242055"/>
                </a:cubicBezTo>
                <a:cubicBezTo>
                  <a:pt x="189628" y="242799"/>
                  <a:pt x="193718" y="243543"/>
                  <a:pt x="197808" y="245030"/>
                </a:cubicBezTo>
                <a:lnTo>
                  <a:pt x="197808" y="260647"/>
                </a:lnTo>
                <a:lnTo>
                  <a:pt x="191115" y="260647"/>
                </a:lnTo>
                <a:lnTo>
                  <a:pt x="191115" y="254697"/>
                </a:lnTo>
                <a:cubicBezTo>
                  <a:pt x="191115" y="251351"/>
                  <a:pt x="190000" y="248748"/>
                  <a:pt x="187397" y="247261"/>
                </a:cubicBezTo>
                <a:cubicBezTo>
                  <a:pt x="184794" y="245774"/>
                  <a:pt x="181076" y="245030"/>
                  <a:pt x="175870" y="245030"/>
                </a:cubicBezTo>
                <a:cubicBezTo>
                  <a:pt x="171409" y="245030"/>
                  <a:pt x="168062" y="246517"/>
                  <a:pt x="165459" y="249120"/>
                </a:cubicBezTo>
                <a:cubicBezTo>
                  <a:pt x="162857" y="251723"/>
                  <a:pt x="161369" y="255441"/>
                  <a:pt x="161369" y="260275"/>
                </a:cubicBezTo>
                <a:cubicBezTo>
                  <a:pt x="161369" y="263993"/>
                  <a:pt x="162113" y="267339"/>
                  <a:pt x="163972" y="269942"/>
                </a:cubicBezTo>
                <a:cubicBezTo>
                  <a:pt x="165831" y="272545"/>
                  <a:pt x="169178" y="275148"/>
                  <a:pt x="174011" y="277750"/>
                </a:cubicBezTo>
                <a:lnTo>
                  <a:pt x="180332" y="281468"/>
                </a:lnTo>
                <a:cubicBezTo>
                  <a:pt x="188884" y="286302"/>
                  <a:pt x="194833" y="290764"/>
                  <a:pt x="197808" y="294110"/>
                </a:cubicBezTo>
                <a:cubicBezTo>
                  <a:pt x="200782" y="297829"/>
                  <a:pt x="202270" y="302290"/>
                  <a:pt x="202270" y="307868"/>
                </a:cubicBezTo>
                <a:cubicBezTo>
                  <a:pt x="202270" y="315304"/>
                  <a:pt x="199667" y="321253"/>
                  <a:pt x="194090" y="326087"/>
                </a:cubicBezTo>
                <a:cubicBezTo>
                  <a:pt x="188512" y="330921"/>
                  <a:pt x="181820" y="333523"/>
                  <a:pt x="173640" y="333523"/>
                </a:cubicBezTo>
                <a:cubicBezTo>
                  <a:pt x="168806" y="333523"/>
                  <a:pt x="164344" y="333152"/>
                  <a:pt x="160254" y="332408"/>
                </a:cubicBezTo>
                <a:cubicBezTo>
                  <a:pt x="156908" y="331293"/>
                  <a:pt x="153189" y="330549"/>
                  <a:pt x="149843" y="329062"/>
                </a:cubicBezTo>
                <a:lnTo>
                  <a:pt x="149843" y="311958"/>
                </a:lnTo>
                <a:lnTo>
                  <a:pt x="156164" y="311958"/>
                </a:lnTo>
                <a:lnTo>
                  <a:pt x="156164" y="317535"/>
                </a:lnTo>
                <a:cubicBezTo>
                  <a:pt x="156164" y="320510"/>
                  <a:pt x="157279" y="323112"/>
                  <a:pt x="159882" y="324600"/>
                </a:cubicBezTo>
                <a:cubicBezTo>
                  <a:pt x="163972" y="327202"/>
                  <a:pt x="168806" y="328690"/>
                  <a:pt x="173640" y="328690"/>
                </a:cubicBezTo>
                <a:cubicBezTo>
                  <a:pt x="178845" y="328690"/>
                  <a:pt x="182935" y="327202"/>
                  <a:pt x="185910" y="324228"/>
                </a:cubicBezTo>
                <a:cubicBezTo>
                  <a:pt x="188884" y="321253"/>
                  <a:pt x="190371" y="317163"/>
                  <a:pt x="190371" y="311958"/>
                </a:cubicBezTo>
                <a:cubicBezTo>
                  <a:pt x="190371" y="307496"/>
                  <a:pt x="189256" y="304150"/>
                  <a:pt x="187397" y="301547"/>
                </a:cubicBezTo>
                <a:cubicBezTo>
                  <a:pt x="185538" y="298944"/>
                  <a:pt x="181820" y="295970"/>
                  <a:pt x="176242" y="292995"/>
                </a:cubicBezTo>
                <a:lnTo>
                  <a:pt x="169921" y="289277"/>
                </a:lnTo>
                <a:cubicBezTo>
                  <a:pt x="156536" y="281840"/>
                  <a:pt x="149843" y="273288"/>
                  <a:pt x="149843" y="264365"/>
                </a:cubicBezTo>
                <a:cubicBezTo>
                  <a:pt x="149843" y="257672"/>
                  <a:pt x="152446" y="252095"/>
                  <a:pt x="157279" y="247633"/>
                </a:cubicBezTo>
                <a:cubicBezTo>
                  <a:pt x="162113" y="243171"/>
                  <a:pt x="168434" y="240940"/>
                  <a:pt x="175499" y="240940"/>
                </a:cubicBezTo>
                <a:close/>
                <a:moveTo>
                  <a:pt x="148356" y="134971"/>
                </a:moveTo>
                <a:lnTo>
                  <a:pt x="148356" y="199296"/>
                </a:lnTo>
                <a:lnTo>
                  <a:pt x="153190" y="198924"/>
                </a:lnTo>
                <a:lnTo>
                  <a:pt x="158396" y="198552"/>
                </a:lnTo>
                <a:lnTo>
                  <a:pt x="163601" y="198181"/>
                </a:lnTo>
                <a:lnTo>
                  <a:pt x="168807" y="197809"/>
                </a:lnTo>
                <a:lnTo>
                  <a:pt x="174012" y="197437"/>
                </a:lnTo>
                <a:lnTo>
                  <a:pt x="207848" y="197437"/>
                </a:lnTo>
                <a:lnTo>
                  <a:pt x="216400" y="197809"/>
                </a:lnTo>
                <a:lnTo>
                  <a:pt x="224951" y="198181"/>
                </a:lnTo>
                <a:lnTo>
                  <a:pt x="229041" y="198552"/>
                </a:lnTo>
                <a:lnTo>
                  <a:pt x="233132" y="198924"/>
                </a:lnTo>
                <a:lnTo>
                  <a:pt x="237222" y="199296"/>
                </a:lnTo>
                <a:lnTo>
                  <a:pt x="241312" y="199668"/>
                </a:lnTo>
                <a:lnTo>
                  <a:pt x="249492" y="200412"/>
                </a:lnTo>
                <a:lnTo>
                  <a:pt x="253582" y="200783"/>
                </a:lnTo>
                <a:lnTo>
                  <a:pt x="257672" y="201527"/>
                </a:lnTo>
                <a:lnTo>
                  <a:pt x="257672" y="134971"/>
                </a:lnTo>
                <a:lnTo>
                  <a:pt x="149100" y="134971"/>
                </a:lnTo>
                <a:close/>
                <a:moveTo>
                  <a:pt x="241683" y="113405"/>
                </a:moveTo>
                <a:lnTo>
                  <a:pt x="232388" y="120842"/>
                </a:lnTo>
                <a:lnTo>
                  <a:pt x="250607" y="120842"/>
                </a:lnTo>
                <a:close/>
                <a:moveTo>
                  <a:pt x="167319" y="113405"/>
                </a:moveTo>
                <a:lnTo>
                  <a:pt x="158024" y="120842"/>
                </a:lnTo>
                <a:lnTo>
                  <a:pt x="176615" y="120842"/>
                </a:lnTo>
                <a:close/>
                <a:moveTo>
                  <a:pt x="76223" y="106341"/>
                </a:moveTo>
                <a:lnTo>
                  <a:pt x="76223" y="211194"/>
                </a:lnTo>
                <a:lnTo>
                  <a:pt x="82916" y="209335"/>
                </a:lnTo>
                <a:lnTo>
                  <a:pt x="89981" y="207476"/>
                </a:lnTo>
                <a:lnTo>
                  <a:pt x="97045" y="205989"/>
                </a:lnTo>
                <a:lnTo>
                  <a:pt x="100763" y="205245"/>
                </a:lnTo>
                <a:lnTo>
                  <a:pt x="104482" y="204502"/>
                </a:lnTo>
                <a:lnTo>
                  <a:pt x="108200" y="203758"/>
                </a:lnTo>
                <a:lnTo>
                  <a:pt x="111918" y="203014"/>
                </a:lnTo>
                <a:lnTo>
                  <a:pt x="119354" y="201899"/>
                </a:lnTo>
                <a:lnTo>
                  <a:pt x="123073" y="201155"/>
                </a:lnTo>
                <a:lnTo>
                  <a:pt x="126791" y="200783"/>
                </a:lnTo>
                <a:lnTo>
                  <a:pt x="134599" y="200040"/>
                </a:lnTo>
                <a:lnTo>
                  <a:pt x="134971" y="200040"/>
                </a:lnTo>
                <a:lnTo>
                  <a:pt x="134971" y="120842"/>
                </a:lnTo>
                <a:lnTo>
                  <a:pt x="152818" y="106341"/>
                </a:lnTo>
                <a:close/>
                <a:moveTo>
                  <a:pt x="254325" y="105969"/>
                </a:moveTo>
                <a:lnTo>
                  <a:pt x="271429" y="120470"/>
                </a:lnTo>
                <a:lnTo>
                  <a:pt x="271429" y="203386"/>
                </a:lnTo>
                <a:lnTo>
                  <a:pt x="272173" y="203758"/>
                </a:lnTo>
                <a:lnTo>
                  <a:pt x="272545" y="203758"/>
                </a:lnTo>
                <a:lnTo>
                  <a:pt x="278865" y="204873"/>
                </a:lnTo>
                <a:lnTo>
                  <a:pt x="285186" y="206361"/>
                </a:lnTo>
                <a:lnTo>
                  <a:pt x="288161" y="207104"/>
                </a:lnTo>
                <a:lnTo>
                  <a:pt x="291507" y="207848"/>
                </a:lnTo>
                <a:lnTo>
                  <a:pt x="297828" y="209335"/>
                </a:lnTo>
                <a:lnTo>
                  <a:pt x="297828" y="105969"/>
                </a:lnTo>
                <a:close/>
                <a:moveTo>
                  <a:pt x="229413" y="103366"/>
                </a:moveTo>
                <a:lnTo>
                  <a:pt x="208963" y="120842"/>
                </a:lnTo>
                <a:lnTo>
                  <a:pt x="224580" y="120842"/>
                </a:lnTo>
                <a:lnTo>
                  <a:pt x="237222" y="109687"/>
                </a:lnTo>
                <a:close/>
                <a:moveTo>
                  <a:pt x="179589" y="103366"/>
                </a:moveTo>
                <a:lnTo>
                  <a:pt x="171409" y="110059"/>
                </a:lnTo>
                <a:lnTo>
                  <a:pt x="184423" y="120842"/>
                </a:lnTo>
                <a:lnTo>
                  <a:pt x="200039" y="120842"/>
                </a:lnTo>
                <a:close/>
                <a:moveTo>
                  <a:pt x="217887" y="94071"/>
                </a:moveTo>
                <a:lnTo>
                  <a:pt x="207476" y="102994"/>
                </a:lnTo>
                <a:lnTo>
                  <a:pt x="207476" y="115636"/>
                </a:lnTo>
                <a:lnTo>
                  <a:pt x="226067" y="100764"/>
                </a:lnTo>
                <a:close/>
                <a:moveTo>
                  <a:pt x="191116" y="93699"/>
                </a:moveTo>
                <a:lnTo>
                  <a:pt x="182936" y="100392"/>
                </a:lnTo>
                <a:lnTo>
                  <a:pt x="201527" y="115636"/>
                </a:lnTo>
                <a:lnTo>
                  <a:pt x="201527" y="102994"/>
                </a:lnTo>
                <a:close/>
                <a:moveTo>
                  <a:pt x="207476" y="85519"/>
                </a:moveTo>
                <a:lnTo>
                  <a:pt x="207476" y="96302"/>
                </a:lnTo>
                <a:lnTo>
                  <a:pt x="214169" y="90724"/>
                </a:lnTo>
                <a:close/>
                <a:moveTo>
                  <a:pt x="201899" y="85519"/>
                </a:moveTo>
                <a:lnTo>
                  <a:pt x="195206" y="90724"/>
                </a:lnTo>
                <a:lnTo>
                  <a:pt x="201899" y="96302"/>
                </a:lnTo>
                <a:close/>
                <a:moveTo>
                  <a:pt x="168807" y="44619"/>
                </a:moveTo>
                <a:lnTo>
                  <a:pt x="194462" y="72505"/>
                </a:lnTo>
                <a:lnTo>
                  <a:pt x="204130" y="64697"/>
                </a:lnTo>
                <a:lnTo>
                  <a:pt x="237593" y="92583"/>
                </a:lnTo>
                <a:lnTo>
                  <a:pt x="237593" y="92955"/>
                </a:lnTo>
                <a:lnTo>
                  <a:pt x="292995" y="92955"/>
                </a:lnTo>
                <a:lnTo>
                  <a:pt x="247633" y="44619"/>
                </a:lnTo>
                <a:close/>
                <a:moveTo>
                  <a:pt x="137574" y="33836"/>
                </a:moveTo>
                <a:lnTo>
                  <a:pt x="84031" y="92212"/>
                </a:lnTo>
                <a:lnTo>
                  <a:pt x="169550" y="92212"/>
                </a:lnTo>
                <a:lnTo>
                  <a:pt x="181820" y="82544"/>
                </a:lnTo>
                <a:close/>
                <a:moveTo>
                  <a:pt x="189257" y="0"/>
                </a:moveTo>
                <a:lnTo>
                  <a:pt x="204501" y="0"/>
                </a:lnTo>
                <a:lnTo>
                  <a:pt x="204501" y="29746"/>
                </a:lnTo>
                <a:lnTo>
                  <a:pt x="255069" y="29746"/>
                </a:lnTo>
                <a:lnTo>
                  <a:pt x="311214" y="92212"/>
                </a:lnTo>
                <a:lnTo>
                  <a:pt x="311214" y="213425"/>
                </a:lnTo>
                <a:lnTo>
                  <a:pt x="312701" y="213797"/>
                </a:lnTo>
                <a:lnTo>
                  <a:pt x="316419" y="214913"/>
                </a:lnTo>
                <a:lnTo>
                  <a:pt x="320138" y="216028"/>
                </a:lnTo>
                <a:lnTo>
                  <a:pt x="323484" y="217144"/>
                </a:lnTo>
                <a:lnTo>
                  <a:pt x="326830" y="218631"/>
                </a:lnTo>
                <a:lnTo>
                  <a:pt x="329433" y="219374"/>
                </a:lnTo>
                <a:lnTo>
                  <a:pt x="331664" y="220490"/>
                </a:lnTo>
                <a:lnTo>
                  <a:pt x="336498" y="222349"/>
                </a:lnTo>
                <a:lnTo>
                  <a:pt x="340959" y="224208"/>
                </a:lnTo>
                <a:lnTo>
                  <a:pt x="345421" y="226439"/>
                </a:lnTo>
                <a:lnTo>
                  <a:pt x="349511" y="228670"/>
                </a:lnTo>
                <a:lnTo>
                  <a:pt x="353230" y="230901"/>
                </a:lnTo>
                <a:lnTo>
                  <a:pt x="355089" y="232016"/>
                </a:lnTo>
                <a:lnTo>
                  <a:pt x="356948" y="233132"/>
                </a:lnTo>
                <a:lnTo>
                  <a:pt x="360294" y="235363"/>
                </a:lnTo>
                <a:lnTo>
                  <a:pt x="363269" y="237594"/>
                </a:lnTo>
                <a:lnTo>
                  <a:pt x="366243" y="239825"/>
                </a:lnTo>
                <a:lnTo>
                  <a:pt x="367731" y="240940"/>
                </a:lnTo>
                <a:lnTo>
                  <a:pt x="369218" y="242056"/>
                </a:lnTo>
                <a:lnTo>
                  <a:pt x="371821" y="244286"/>
                </a:lnTo>
                <a:lnTo>
                  <a:pt x="374052" y="246517"/>
                </a:lnTo>
                <a:lnTo>
                  <a:pt x="375167" y="247633"/>
                </a:lnTo>
                <a:lnTo>
                  <a:pt x="376282" y="248748"/>
                </a:lnTo>
                <a:lnTo>
                  <a:pt x="378142" y="251351"/>
                </a:lnTo>
                <a:lnTo>
                  <a:pt x="378885" y="252467"/>
                </a:lnTo>
                <a:lnTo>
                  <a:pt x="379629" y="253582"/>
                </a:lnTo>
                <a:lnTo>
                  <a:pt x="375911" y="250979"/>
                </a:lnTo>
                <a:lnTo>
                  <a:pt x="372192" y="248377"/>
                </a:lnTo>
                <a:lnTo>
                  <a:pt x="368102" y="245774"/>
                </a:lnTo>
                <a:lnTo>
                  <a:pt x="364012" y="243171"/>
                </a:lnTo>
                <a:lnTo>
                  <a:pt x="361781" y="242056"/>
                </a:lnTo>
                <a:lnTo>
                  <a:pt x="359551" y="240940"/>
                </a:lnTo>
                <a:lnTo>
                  <a:pt x="355089" y="238709"/>
                </a:lnTo>
                <a:lnTo>
                  <a:pt x="352858" y="237594"/>
                </a:lnTo>
                <a:lnTo>
                  <a:pt x="350255" y="236478"/>
                </a:lnTo>
                <a:lnTo>
                  <a:pt x="345421" y="234247"/>
                </a:lnTo>
                <a:lnTo>
                  <a:pt x="340588" y="232388"/>
                </a:lnTo>
                <a:lnTo>
                  <a:pt x="336498" y="230529"/>
                </a:lnTo>
                <a:lnTo>
                  <a:pt x="332408" y="228670"/>
                </a:lnTo>
                <a:lnTo>
                  <a:pt x="328318" y="227183"/>
                </a:lnTo>
                <a:lnTo>
                  <a:pt x="323856" y="225695"/>
                </a:lnTo>
                <a:lnTo>
                  <a:pt x="319394" y="224208"/>
                </a:lnTo>
                <a:lnTo>
                  <a:pt x="314932" y="222721"/>
                </a:lnTo>
                <a:lnTo>
                  <a:pt x="310470" y="221234"/>
                </a:lnTo>
                <a:lnTo>
                  <a:pt x="306008" y="219746"/>
                </a:lnTo>
                <a:lnTo>
                  <a:pt x="301547" y="218631"/>
                </a:lnTo>
                <a:lnTo>
                  <a:pt x="297085" y="217515"/>
                </a:lnTo>
                <a:lnTo>
                  <a:pt x="292623" y="216400"/>
                </a:lnTo>
                <a:lnTo>
                  <a:pt x="287789" y="215284"/>
                </a:lnTo>
                <a:lnTo>
                  <a:pt x="282955" y="214169"/>
                </a:lnTo>
                <a:lnTo>
                  <a:pt x="278122" y="213054"/>
                </a:lnTo>
                <a:lnTo>
                  <a:pt x="273288" y="212310"/>
                </a:lnTo>
                <a:lnTo>
                  <a:pt x="268454" y="211566"/>
                </a:lnTo>
                <a:lnTo>
                  <a:pt x="263621" y="210823"/>
                </a:lnTo>
                <a:lnTo>
                  <a:pt x="258787" y="210079"/>
                </a:lnTo>
                <a:lnTo>
                  <a:pt x="253953" y="209335"/>
                </a:lnTo>
                <a:lnTo>
                  <a:pt x="248748" y="208592"/>
                </a:lnTo>
                <a:lnTo>
                  <a:pt x="243542" y="207848"/>
                </a:lnTo>
                <a:lnTo>
                  <a:pt x="238337" y="207104"/>
                </a:lnTo>
                <a:lnTo>
                  <a:pt x="233132" y="206733"/>
                </a:lnTo>
                <a:lnTo>
                  <a:pt x="227926" y="206361"/>
                </a:lnTo>
                <a:lnTo>
                  <a:pt x="222721" y="205989"/>
                </a:lnTo>
                <a:lnTo>
                  <a:pt x="217143" y="205617"/>
                </a:lnTo>
                <a:lnTo>
                  <a:pt x="211566" y="205245"/>
                </a:lnTo>
                <a:lnTo>
                  <a:pt x="205989" y="204873"/>
                </a:lnTo>
                <a:lnTo>
                  <a:pt x="172525" y="204873"/>
                </a:lnTo>
                <a:lnTo>
                  <a:pt x="166947" y="205245"/>
                </a:lnTo>
                <a:lnTo>
                  <a:pt x="161370" y="205617"/>
                </a:lnTo>
                <a:lnTo>
                  <a:pt x="156165" y="205989"/>
                </a:lnTo>
                <a:lnTo>
                  <a:pt x="150959" y="206361"/>
                </a:lnTo>
                <a:lnTo>
                  <a:pt x="145754" y="206733"/>
                </a:lnTo>
                <a:lnTo>
                  <a:pt x="140548" y="207104"/>
                </a:lnTo>
                <a:lnTo>
                  <a:pt x="135343" y="207848"/>
                </a:lnTo>
                <a:lnTo>
                  <a:pt x="130137" y="208592"/>
                </a:lnTo>
                <a:lnTo>
                  <a:pt x="124932" y="209335"/>
                </a:lnTo>
                <a:lnTo>
                  <a:pt x="119726" y="210079"/>
                </a:lnTo>
                <a:lnTo>
                  <a:pt x="114893" y="210823"/>
                </a:lnTo>
                <a:lnTo>
                  <a:pt x="110059" y="211566"/>
                </a:lnTo>
                <a:lnTo>
                  <a:pt x="105225" y="212310"/>
                </a:lnTo>
                <a:lnTo>
                  <a:pt x="100392" y="213054"/>
                </a:lnTo>
                <a:lnTo>
                  <a:pt x="95558" y="214169"/>
                </a:lnTo>
                <a:lnTo>
                  <a:pt x="90724" y="215284"/>
                </a:lnTo>
                <a:lnTo>
                  <a:pt x="86262" y="216400"/>
                </a:lnTo>
                <a:lnTo>
                  <a:pt x="81801" y="217515"/>
                </a:lnTo>
                <a:lnTo>
                  <a:pt x="77339" y="218631"/>
                </a:lnTo>
                <a:lnTo>
                  <a:pt x="72877" y="219746"/>
                </a:lnTo>
                <a:lnTo>
                  <a:pt x="68415" y="221234"/>
                </a:lnTo>
                <a:lnTo>
                  <a:pt x="63953" y="222721"/>
                </a:lnTo>
                <a:lnTo>
                  <a:pt x="59491" y="224208"/>
                </a:lnTo>
                <a:lnTo>
                  <a:pt x="55029" y="225695"/>
                </a:lnTo>
                <a:lnTo>
                  <a:pt x="50939" y="227183"/>
                </a:lnTo>
                <a:lnTo>
                  <a:pt x="46849" y="228670"/>
                </a:lnTo>
                <a:lnTo>
                  <a:pt x="42759" y="230529"/>
                </a:lnTo>
                <a:lnTo>
                  <a:pt x="38669" y="232388"/>
                </a:lnTo>
                <a:lnTo>
                  <a:pt x="34579" y="234247"/>
                </a:lnTo>
                <a:lnTo>
                  <a:pt x="29374" y="236478"/>
                </a:lnTo>
                <a:lnTo>
                  <a:pt x="24540" y="238709"/>
                </a:lnTo>
                <a:lnTo>
                  <a:pt x="20078" y="240940"/>
                </a:lnTo>
                <a:lnTo>
                  <a:pt x="15616" y="243543"/>
                </a:lnTo>
                <a:lnTo>
                  <a:pt x="11526" y="246146"/>
                </a:lnTo>
                <a:lnTo>
                  <a:pt x="7436" y="248748"/>
                </a:lnTo>
                <a:lnTo>
                  <a:pt x="3718" y="251351"/>
                </a:lnTo>
                <a:lnTo>
                  <a:pt x="0" y="253954"/>
                </a:lnTo>
                <a:lnTo>
                  <a:pt x="1487" y="251351"/>
                </a:lnTo>
                <a:lnTo>
                  <a:pt x="3346" y="248748"/>
                </a:lnTo>
                <a:lnTo>
                  <a:pt x="5577" y="246517"/>
                </a:lnTo>
                <a:lnTo>
                  <a:pt x="7808" y="244286"/>
                </a:lnTo>
                <a:lnTo>
                  <a:pt x="10411" y="242056"/>
                </a:lnTo>
                <a:lnTo>
                  <a:pt x="13014" y="239825"/>
                </a:lnTo>
                <a:lnTo>
                  <a:pt x="15988" y="237594"/>
                </a:lnTo>
                <a:lnTo>
                  <a:pt x="19335" y="235363"/>
                </a:lnTo>
                <a:lnTo>
                  <a:pt x="22681" y="233132"/>
                </a:lnTo>
                <a:lnTo>
                  <a:pt x="26399" y="230901"/>
                </a:lnTo>
                <a:lnTo>
                  <a:pt x="30117" y="228670"/>
                </a:lnTo>
                <a:lnTo>
                  <a:pt x="34207" y="226439"/>
                </a:lnTo>
                <a:lnTo>
                  <a:pt x="38298" y="224208"/>
                </a:lnTo>
                <a:lnTo>
                  <a:pt x="42759" y="222349"/>
                </a:lnTo>
                <a:lnTo>
                  <a:pt x="47593" y="220490"/>
                </a:lnTo>
                <a:lnTo>
                  <a:pt x="52427" y="218631"/>
                </a:lnTo>
                <a:lnTo>
                  <a:pt x="56517" y="217144"/>
                </a:lnTo>
                <a:lnTo>
                  <a:pt x="60979" y="215656"/>
                </a:lnTo>
                <a:lnTo>
                  <a:pt x="60979" y="92212"/>
                </a:lnTo>
                <a:lnTo>
                  <a:pt x="117867" y="29746"/>
                </a:lnTo>
                <a:lnTo>
                  <a:pt x="136830" y="8924"/>
                </a:lnTo>
                <a:lnTo>
                  <a:pt x="159511" y="33836"/>
                </a:lnTo>
                <a:lnTo>
                  <a:pt x="155793" y="29746"/>
                </a:lnTo>
                <a:lnTo>
                  <a:pt x="189257" y="29746"/>
                </a:lnTo>
                <a:close/>
              </a:path>
            </a:pathLst>
          </a:custGeom>
          <a:solidFill>
            <a:schemeClr val="accent1"/>
          </a:solidFill>
        </p:spPr>
        <p:txBody>
          <a:bodyPr wrap="square">
            <a:noAutofit/>
          </a:bodyPr>
          <a:lstStyle>
            <a:lvl1pPr marL="0" indent="0">
              <a:buNone/>
              <a:defRPr sz="200">
                <a:noFill/>
              </a:defRPr>
            </a:lvl1pPr>
            <a:lvl2pPr marL="227012" indent="0">
              <a:buNone/>
              <a:defRPr sz="200"/>
            </a:lvl2pPr>
            <a:lvl3pPr marL="460375" indent="0">
              <a:buNone/>
              <a:defRPr sz="200"/>
            </a:lvl3pPr>
            <a:lvl4pPr marL="625475" indent="0">
              <a:buNone/>
              <a:defRPr sz="200"/>
            </a:lvl4pPr>
            <a:lvl5pPr marL="798513" indent="0">
              <a:buNone/>
              <a:defRPr sz="200"/>
            </a:lvl5pPr>
          </a:lstStyle>
          <a:p>
            <a:pPr lvl="0"/>
            <a:r>
              <a:rPr lang="en-US"/>
              <a:t>Click to edit Master text styles</a:t>
            </a:r>
          </a:p>
        </p:txBody>
      </p:sp>
      <p:grpSp>
        <p:nvGrpSpPr>
          <p:cNvPr id="6" name="Group 5">
            <a:extLst>
              <a:ext uri="{FF2B5EF4-FFF2-40B4-BE49-F238E27FC236}">
                <a16:creationId xmlns:a16="http://schemas.microsoft.com/office/drawing/2014/main" id="{9CAD83E1-3BFB-3AF1-74DB-00D623BAFF29}"/>
              </a:ext>
            </a:extLst>
          </p:cNvPr>
          <p:cNvGrpSpPr/>
          <p:nvPr userDrawn="1"/>
        </p:nvGrpSpPr>
        <p:grpSpPr>
          <a:xfrm>
            <a:off x="12361180" y="1270861"/>
            <a:ext cx="3077430" cy="1903228"/>
            <a:chOff x="12361180" y="4816547"/>
            <a:chExt cx="3077430" cy="1903228"/>
          </a:xfrm>
        </p:grpSpPr>
        <p:sp>
          <p:nvSpPr>
            <p:cNvPr id="8" name="Rectangle 7">
              <a:extLst>
                <a:ext uri="{FF2B5EF4-FFF2-40B4-BE49-F238E27FC236}">
                  <a16:creationId xmlns:a16="http://schemas.microsoft.com/office/drawing/2014/main" id="{B4784CB0-0B03-CC46-F4AD-1AAA321BEE00}"/>
                </a:ext>
              </a:extLst>
            </p:cNvPr>
            <p:cNvSpPr/>
            <p:nvPr userDrawn="1"/>
          </p:nvSpPr>
          <p:spPr>
            <a:xfrm>
              <a:off x="12361180" y="4816547"/>
              <a:ext cx="3077430" cy="190322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91440" rtlCol="0" anchor="t"/>
            <a:lstStyle/>
            <a:p>
              <a:pPr>
                <a:spcBef>
                  <a:spcPts val="1200"/>
                </a:spcBef>
              </a:pPr>
              <a:r>
                <a:rPr lang="en-US" sz="1000" b="1" cap="all">
                  <a:solidFill>
                    <a:schemeClr val="bg1"/>
                  </a:solidFill>
                </a:rPr>
                <a:t>Floating Logo</a:t>
              </a:r>
            </a:p>
            <a:p>
              <a:pPr>
                <a:spcBef>
                  <a:spcPts val="1200"/>
                </a:spcBef>
              </a:pPr>
              <a:r>
                <a:rPr lang="en-US" sz="1000">
                  <a:solidFill>
                    <a:schemeClr val="bg1"/>
                  </a:solidFill>
                </a:rPr>
                <a:t>This layout is built in layers, with a logo </a:t>
              </a:r>
              <a:br>
                <a:rPr lang="en-US" sz="1000">
                  <a:solidFill>
                    <a:schemeClr val="bg1"/>
                  </a:solidFill>
                </a:rPr>
              </a:br>
              <a:r>
                <a:rPr lang="en-US" sz="1000">
                  <a:solidFill>
                    <a:schemeClr val="bg1"/>
                  </a:solidFill>
                </a:rPr>
                <a:t>overlay that should hover over the image. </a:t>
              </a:r>
            </a:p>
            <a:p>
              <a:pPr>
                <a:spcBef>
                  <a:spcPts val="1200"/>
                </a:spcBef>
              </a:pPr>
              <a:r>
                <a:rPr lang="en-US" sz="1000">
                  <a:solidFill>
                    <a:schemeClr val="bg1"/>
                  </a:solidFill>
                </a:rPr>
                <a:t>The color of the logo may be changed to suit the color of the image behind it. Change the color by selecting it and choosing a new color from the theme row of the Fill Palette, White or Accent 1.</a:t>
              </a:r>
            </a:p>
          </p:txBody>
        </p:sp>
        <p:grpSp>
          <p:nvGrpSpPr>
            <p:cNvPr id="9" name="Group 8">
              <a:extLst>
                <a:ext uri="{FF2B5EF4-FFF2-40B4-BE49-F238E27FC236}">
                  <a16:creationId xmlns:a16="http://schemas.microsoft.com/office/drawing/2014/main" id="{8B58A371-7479-9E15-EC49-92BA2F9D33B1}"/>
                </a:ext>
              </a:extLst>
            </p:cNvPr>
            <p:cNvGrpSpPr/>
            <p:nvPr userDrawn="1"/>
          </p:nvGrpSpPr>
          <p:grpSpPr>
            <a:xfrm>
              <a:off x="12467344" y="6414314"/>
              <a:ext cx="887150" cy="242419"/>
              <a:chOff x="12435444" y="7109930"/>
              <a:chExt cx="1638529" cy="447737"/>
            </a:xfrm>
          </p:grpSpPr>
          <p:pic>
            <p:nvPicPr>
              <p:cNvPr id="10" name="Picture 9">
                <a:extLst>
                  <a:ext uri="{FF2B5EF4-FFF2-40B4-BE49-F238E27FC236}">
                    <a16:creationId xmlns:a16="http://schemas.microsoft.com/office/drawing/2014/main" id="{70A59FD5-F1D4-E8D4-B4FD-80463B56CF03}"/>
                  </a:ext>
                </a:extLst>
              </p:cNvPr>
              <p:cNvPicPr>
                <a:picLocks noChangeAspect="1"/>
              </p:cNvPicPr>
              <p:nvPr userDrawn="1"/>
            </p:nvPicPr>
            <p:blipFill>
              <a:blip r:embed="rId2"/>
              <a:stretch>
                <a:fillRect/>
              </a:stretch>
            </p:blipFill>
            <p:spPr>
              <a:xfrm>
                <a:off x="12435444" y="7109930"/>
                <a:ext cx="1638529" cy="447737"/>
              </a:xfrm>
              <a:prstGeom prst="rect">
                <a:avLst/>
              </a:prstGeom>
            </p:spPr>
          </p:pic>
          <p:sp>
            <p:nvSpPr>
              <p:cNvPr id="12" name="Rectangle 11">
                <a:extLst>
                  <a:ext uri="{FF2B5EF4-FFF2-40B4-BE49-F238E27FC236}">
                    <a16:creationId xmlns:a16="http://schemas.microsoft.com/office/drawing/2014/main" id="{CEB65458-BACF-7284-CBF9-7C1C3F5CD63C}"/>
                  </a:ext>
                </a:extLst>
              </p:cNvPr>
              <p:cNvSpPr/>
              <p:nvPr userDrawn="1"/>
            </p:nvSpPr>
            <p:spPr>
              <a:xfrm>
                <a:off x="12435445" y="7366312"/>
                <a:ext cx="166864" cy="19135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a:p>
            </p:txBody>
          </p:sp>
          <p:sp>
            <p:nvSpPr>
              <p:cNvPr id="13" name="Rectangle 12">
                <a:extLst>
                  <a:ext uri="{FF2B5EF4-FFF2-40B4-BE49-F238E27FC236}">
                    <a16:creationId xmlns:a16="http://schemas.microsoft.com/office/drawing/2014/main" id="{C2546E81-0AA9-3E81-F7A6-E3EC8CBCB696}"/>
                  </a:ext>
                </a:extLst>
              </p:cNvPr>
              <p:cNvSpPr/>
              <p:nvPr userDrawn="1"/>
            </p:nvSpPr>
            <p:spPr>
              <a:xfrm>
                <a:off x="13087844" y="7366312"/>
                <a:ext cx="166864" cy="19135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a:p>
            </p:txBody>
          </p:sp>
        </p:grpSp>
      </p:grpSp>
      <p:sp>
        <p:nvSpPr>
          <p:cNvPr id="14" name="Rectangle 13">
            <a:extLst>
              <a:ext uri="{FF2B5EF4-FFF2-40B4-BE49-F238E27FC236}">
                <a16:creationId xmlns:a16="http://schemas.microsoft.com/office/drawing/2014/main" id="{D34284D0-175D-4FBD-234E-662A918E07C2}"/>
              </a:ext>
            </a:extLst>
          </p:cNvPr>
          <p:cNvSpPr/>
          <p:nvPr userDrawn="1"/>
        </p:nvSpPr>
        <p:spPr>
          <a:xfrm>
            <a:off x="12361180" y="0"/>
            <a:ext cx="3077430" cy="111587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91440" rtlCol="0" anchor="t"/>
          <a:lstStyle/>
          <a:p>
            <a:pPr>
              <a:spcBef>
                <a:spcPts val="1200"/>
              </a:spcBef>
            </a:pPr>
            <a:r>
              <a:rPr lang="en-US" sz="1000" b="1" cap="all">
                <a:solidFill>
                  <a:schemeClr val="bg1"/>
                </a:solidFill>
              </a:rPr>
              <a:t>Image</a:t>
            </a:r>
          </a:p>
          <a:p>
            <a:pPr>
              <a:spcBef>
                <a:spcPts val="1200"/>
              </a:spcBef>
            </a:pPr>
            <a:r>
              <a:rPr lang="en-US" sz="1000">
                <a:solidFill>
                  <a:schemeClr val="bg1"/>
                </a:solidFill>
              </a:rPr>
              <a:t>In order to add an image, click on the </a:t>
            </a:r>
            <a:br>
              <a:rPr lang="en-US" sz="1000">
                <a:solidFill>
                  <a:schemeClr val="bg1"/>
                </a:solidFill>
              </a:rPr>
            </a:br>
            <a:r>
              <a:rPr lang="en-US" sz="1000">
                <a:solidFill>
                  <a:schemeClr val="bg1"/>
                </a:solidFill>
              </a:rPr>
              <a:t>image icon in the center. Find and insert</a:t>
            </a:r>
            <a:br>
              <a:rPr lang="en-US" sz="1000">
                <a:solidFill>
                  <a:schemeClr val="bg1"/>
                </a:solidFill>
              </a:rPr>
            </a:br>
            <a:r>
              <a:rPr lang="en-US" sz="1000">
                <a:solidFill>
                  <a:schemeClr val="bg1"/>
                </a:solidFill>
              </a:rPr>
              <a:t>your image. To correct the sizing, </a:t>
            </a:r>
            <a:br>
              <a:rPr lang="en-US" sz="1000">
                <a:solidFill>
                  <a:schemeClr val="bg1"/>
                </a:solidFill>
              </a:rPr>
            </a:br>
            <a:r>
              <a:rPr lang="en-US" sz="1000">
                <a:solidFill>
                  <a:schemeClr val="bg1"/>
                </a:solidFill>
              </a:rPr>
              <a:t>use the Reset button.</a:t>
            </a:r>
          </a:p>
        </p:txBody>
      </p:sp>
    </p:spTree>
    <p:extLst>
      <p:ext uri="{BB962C8B-B14F-4D97-AF65-F5344CB8AC3E}">
        <p14:creationId xmlns:p14="http://schemas.microsoft.com/office/powerpoint/2010/main" val="20595223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Picture">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0DE460B-8492-496E-B905-F2014225D6A2}"/>
              </a:ext>
            </a:extLst>
          </p:cNvPr>
          <p:cNvSpPr>
            <a:spLocks noGrp="1"/>
          </p:cNvSpPr>
          <p:nvPr>
            <p:ph type="pic" idx="1"/>
          </p:nvPr>
        </p:nvSpPr>
        <p:spPr>
          <a:xfrm>
            <a:off x="1524" y="0"/>
            <a:ext cx="12188952" cy="6858000"/>
          </a:xfrm>
        </p:spPr>
        <p:txBody>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Date Placeholder 1">
            <a:extLst>
              <a:ext uri="{FF2B5EF4-FFF2-40B4-BE49-F238E27FC236}">
                <a16:creationId xmlns:a16="http://schemas.microsoft.com/office/drawing/2014/main" id="{DBEB2FE4-B8E6-4397-B43C-A951254865D3}"/>
              </a:ext>
            </a:extLst>
          </p:cNvPr>
          <p:cNvSpPr>
            <a:spLocks noGrp="1"/>
          </p:cNvSpPr>
          <p:nvPr>
            <p:ph type="dt" sz="half" idx="10"/>
          </p:nvPr>
        </p:nvSpPr>
        <p:spPr/>
        <p:txBody>
          <a:bodyPr/>
          <a:lstStyle/>
          <a:p>
            <a:fld id="{4A838FFA-5D62-4D3D-85A5-ECE3A59CCE76}" type="datetimeFigureOut">
              <a:rPr lang="en-US" smtClean="0"/>
              <a:pPr/>
              <a:t>8/11/2025</a:t>
            </a:fld>
            <a:endParaRPr lang="en-US"/>
          </a:p>
        </p:txBody>
      </p:sp>
      <p:sp>
        <p:nvSpPr>
          <p:cNvPr id="4" name="Footer Placeholder 3">
            <a:extLst>
              <a:ext uri="{FF2B5EF4-FFF2-40B4-BE49-F238E27FC236}">
                <a16:creationId xmlns:a16="http://schemas.microsoft.com/office/drawing/2014/main" id="{93A581C9-28B8-425E-BDF8-FDE4555EF626}"/>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71C5BAEF-23A3-460A-8B57-7064A775252E}"/>
              </a:ext>
            </a:extLst>
          </p:cNvPr>
          <p:cNvSpPr>
            <a:spLocks noGrp="1"/>
          </p:cNvSpPr>
          <p:nvPr>
            <p:ph type="sldNum" sz="quarter" idx="12"/>
          </p:nvPr>
        </p:nvSpPr>
        <p:spPr/>
        <p:txBody>
          <a:bodyPr/>
          <a:lstStyle/>
          <a:p>
            <a:fld id="{B2643E34-DC33-45ED-8E33-EC0D5991E9A4}" type="slidenum">
              <a:rPr lang="en-US" smtClean="0"/>
              <a:pPr/>
              <a:t>‹#›</a:t>
            </a:fld>
            <a:endParaRPr lang="en-US"/>
          </a:p>
        </p:txBody>
      </p:sp>
      <p:sp>
        <p:nvSpPr>
          <p:cNvPr id="5" name="Text Placeholder 4">
            <a:extLst>
              <a:ext uri="{FF2B5EF4-FFF2-40B4-BE49-F238E27FC236}">
                <a16:creationId xmlns:a16="http://schemas.microsoft.com/office/drawing/2014/main" id="{EDCFD5A7-E4FA-C577-2DF5-50CF275191A3}"/>
              </a:ext>
            </a:extLst>
          </p:cNvPr>
          <p:cNvSpPr>
            <a:spLocks noGrp="1"/>
          </p:cNvSpPr>
          <p:nvPr>
            <p:ph type="body" sz="quarter" idx="16"/>
          </p:nvPr>
        </p:nvSpPr>
        <p:spPr>
          <a:xfrm>
            <a:off x="11659286" y="6348895"/>
            <a:ext cx="379629" cy="333523"/>
          </a:xfrm>
          <a:custGeom>
            <a:avLst/>
            <a:gdLst>
              <a:gd name="connsiteX0" fmla="*/ 234618 w 379629"/>
              <a:gd name="connsiteY0" fmla="*/ 246889 h 333523"/>
              <a:gd name="connsiteX1" fmla="*/ 234618 w 379629"/>
              <a:gd name="connsiteY1" fmla="*/ 288161 h 333523"/>
              <a:gd name="connsiteX2" fmla="*/ 239080 w 379629"/>
              <a:gd name="connsiteY2" fmla="*/ 288161 h 333523"/>
              <a:gd name="connsiteX3" fmla="*/ 262505 w 379629"/>
              <a:gd name="connsiteY3" fmla="*/ 266224 h 333523"/>
              <a:gd name="connsiteX4" fmla="*/ 258043 w 379629"/>
              <a:gd name="connsiteY4" fmla="*/ 251351 h 333523"/>
              <a:gd name="connsiteX5" fmla="*/ 243170 w 379629"/>
              <a:gd name="connsiteY5" fmla="*/ 246889 h 333523"/>
              <a:gd name="connsiteX6" fmla="*/ 293738 w 379629"/>
              <a:gd name="connsiteY6" fmla="*/ 243171 h 333523"/>
              <a:gd name="connsiteX7" fmla="*/ 327945 w 379629"/>
              <a:gd name="connsiteY7" fmla="*/ 243171 h 333523"/>
              <a:gd name="connsiteX8" fmla="*/ 327945 w 379629"/>
              <a:gd name="connsiteY8" fmla="*/ 246889 h 333523"/>
              <a:gd name="connsiteX9" fmla="*/ 326830 w 379629"/>
              <a:gd name="connsiteY9" fmla="*/ 246889 h 333523"/>
              <a:gd name="connsiteX10" fmla="*/ 318278 w 379629"/>
              <a:gd name="connsiteY10" fmla="*/ 248748 h 333523"/>
              <a:gd name="connsiteX11" fmla="*/ 317163 w 379629"/>
              <a:gd name="connsiteY11" fmla="*/ 258416 h 333523"/>
              <a:gd name="connsiteX12" fmla="*/ 317163 w 379629"/>
              <a:gd name="connsiteY12" fmla="*/ 315676 h 333523"/>
              <a:gd name="connsiteX13" fmla="*/ 318278 w 379629"/>
              <a:gd name="connsiteY13" fmla="*/ 325343 h 333523"/>
              <a:gd name="connsiteX14" fmla="*/ 326830 w 379629"/>
              <a:gd name="connsiteY14" fmla="*/ 327203 h 333523"/>
              <a:gd name="connsiteX15" fmla="*/ 327945 w 379629"/>
              <a:gd name="connsiteY15" fmla="*/ 327203 h 333523"/>
              <a:gd name="connsiteX16" fmla="*/ 327945 w 379629"/>
              <a:gd name="connsiteY16" fmla="*/ 330921 h 333523"/>
              <a:gd name="connsiteX17" fmla="*/ 293738 w 379629"/>
              <a:gd name="connsiteY17" fmla="*/ 330921 h 333523"/>
              <a:gd name="connsiteX18" fmla="*/ 293738 w 379629"/>
              <a:gd name="connsiteY18" fmla="*/ 327203 h 333523"/>
              <a:gd name="connsiteX19" fmla="*/ 294853 w 379629"/>
              <a:gd name="connsiteY19" fmla="*/ 327203 h 333523"/>
              <a:gd name="connsiteX20" fmla="*/ 303405 w 379629"/>
              <a:gd name="connsiteY20" fmla="*/ 325343 h 333523"/>
              <a:gd name="connsiteX21" fmla="*/ 304893 w 379629"/>
              <a:gd name="connsiteY21" fmla="*/ 315676 h 333523"/>
              <a:gd name="connsiteX22" fmla="*/ 304893 w 379629"/>
              <a:gd name="connsiteY22" fmla="*/ 258416 h 333523"/>
              <a:gd name="connsiteX23" fmla="*/ 303405 w 379629"/>
              <a:gd name="connsiteY23" fmla="*/ 248748 h 333523"/>
              <a:gd name="connsiteX24" fmla="*/ 294853 w 379629"/>
              <a:gd name="connsiteY24" fmla="*/ 246889 h 333523"/>
              <a:gd name="connsiteX25" fmla="*/ 293738 w 379629"/>
              <a:gd name="connsiteY25" fmla="*/ 246889 h 333523"/>
              <a:gd name="connsiteX26" fmla="*/ 242427 w 379629"/>
              <a:gd name="connsiteY26" fmla="*/ 242799 h 333523"/>
              <a:gd name="connsiteX27" fmla="*/ 247260 w 379629"/>
              <a:gd name="connsiteY27" fmla="*/ 242799 h 333523"/>
              <a:gd name="connsiteX28" fmla="*/ 274403 w 379629"/>
              <a:gd name="connsiteY28" fmla="*/ 265108 h 333523"/>
              <a:gd name="connsiteX29" fmla="*/ 256556 w 379629"/>
              <a:gd name="connsiteY29" fmla="*/ 289648 h 333523"/>
              <a:gd name="connsiteX30" fmla="*/ 273660 w 379629"/>
              <a:gd name="connsiteY30" fmla="*/ 315304 h 333523"/>
              <a:gd name="connsiteX31" fmla="*/ 281096 w 379629"/>
              <a:gd name="connsiteY31" fmla="*/ 325343 h 333523"/>
              <a:gd name="connsiteX32" fmla="*/ 285558 w 379629"/>
              <a:gd name="connsiteY32" fmla="*/ 327202 h 333523"/>
              <a:gd name="connsiteX33" fmla="*/ 289648 w 379629"/>
              <a:gd name="connsiteY33" fmla="*/ 327574 h 333523"/>
              <a:gd name="connsiteX34" fmla="*/ 290763 w 379629"/>
              <a:gd name="connsiteY34" fmla="*/ 327574 h 333523"/>
              <a:gd name="connsiteX35" fmla="*/ 290763 w 379629"/>
              <a:gd name="connsiteY35" fmla="*/ 331292 h 333523"/>
              <a:gd name="connsiteX36" fmla="*/ 268454 w 379629"/>
              <a:gd name="connsiteY36" fmla="*/ 331292 h 333523"/>
              <a:gd name="connsiteX37" fmla="*/ 244658 w 379629"/>
              <a:gd name="connsiteY37" fmla="*/ 292623 h 333523"/>
              <a:gd name="connsiteX38" fmla="*/ 234247 w 379629"/>
              <a:gd name="connsiteY38" fmla="*/ 292623 h 333523"/>
              <a:gd name="connsiteX39" fmla="*/ 234247 w 379629"/>
              <a:gd name="connsiteY39" fmla="*/ 315676 h 333523"/>
              <a:gd name="connsiteX40" fmla="*/ 235362 w 379629"/>
              <a:gd name="connsiteY40" fmla="*/ 325343 h 333523"/>
              <a:gd name="connsiteX41" fmla="*/ 242427 w 379629"/>
              <a:gd name="connsiteY41" fmla="*/ 327202 h 333523"/>
              <a:gd name="connsiteX42" fmla="*/ 243542 w 379629"/>
              <a:gd name="connsiteY42" fmla="*/ 327202 h 333523"/>
              <a:gd name="connsiteX43" fmla="*/ 243542 w 379629"/>
              <a:gd name="connsiteY43" fmla="*/ 330921 h 333523"/>
              <a:gd name="connsiteX44" fmla="*/ 210450 w 379629"/>
              <a:gd name="connsiteY44" fmla="*/ 330921 h 333523"/>
              <a:gd name="connsiteX45" fmla="*/ 210450 w 379629"/>
              <a:gd name="connsiteY45" fmla="*/ 327202 h 333523"/>
              <a:gd name="connsiteX46" fmla="*/ 211565 w 379629"/>
              <a:gd name="connsiteY46" fmla="*/ 327202 h 333523"/>
              <a:gd name="connsiteX47" fmla="*/ 220117 w 379629"/>
              <a:gd name="connsiteY47" fmla="*/ 325343 h 333523"/>
              <a:gd name="connsiteX48" fmla="*/ 221605 w 379629"/>
              <a:gd name="connsiteY48" fmla="*/ 315676 h 333523"/>
              <a:gd name="connsiteX49" fmla="*/ 221605 w 379629"/>
              <a:gd name="connsiteY49" fmla="*/ 258415 h 333523"/>
              <a:gd name="connsiteX50" fmla="*/ 220117 w 379629"/>
              <a:gd name="connsiteY50" fmla="*/ 248748 h 333523"/>
              <a:gd name="connsiteX51" fmla="*/ 211565 w 379629"/>
              <a:gd name="connsiteY51" fmla="*/ 246889 h 333523"/>
              <a:gd name="connsiteX52" fmla="*/ 210450 w 379629"/>
              <a:gd name="connsiteY52" fmla="*/ 246889 h 333523"/>
              <a:gd name="connsiteX53" fmla="*/ 210450 w 379629"/>
              <a:gd name="connsiteY53" fmla="*/ 243171 h 333523"/>
              <a:gd name="connsiteX54" fmla="*/ 231644 w 379629"/>
              <a:gd name="connsiteY54" fmla="*/ 243171 h 333523"/>
              <a:gd name="connsiteX55" fmla="*/ 51311 w 379629"/>
              <a:gd name="connsiteY55" fmla="*/ 242799 h 333523"/>
              <a:gd name="connsiteX56" fmla="*/ 85518 w 379629"/>
              <a:gd name="connsiteY56" fmla="*/ 242799 h 333523"/>
              <a:gd name="connsiteX57" fmla="*/ 85518 w 379629"/>
              <a:gd name="connsiteY57" fmla="*/ 246517 h 333523"/>
              <a:gd name="connsiteX58" fmla="*/ 84403 w 379629"/>
              <a:gd name="connsiteY58" fmla="*/ 246517 h 333523"/>
              <a:gd name="connsiteX59" fmla="*/ 75851 w 379629"/>
              <a:gd name="connsiteY59" fmla="*/ 248376 h 333523"/>
              <a:gd name="connsiteX60" fmla="*/ 74736 w 379629"/>
              <a:gd name="connsiteY60" fmla="*/ 258044 h 333523"/>
              <a:gd name="connsiteX61" fmla="*/ 74736 w 379629"/>
              <a:gd name="connsiteY61" fmla="*/ 282584 h 333523"/>
              <a:gd name="connsiteX62" fmla="*/ 116380 w 379629"/>
              <a:gd name="connsiteY62" fmla="*/ 282584 h 333523"/>
              <a:gd name="connsiteX63" fmla="*/ 116380 w 379629"/>
              <a:gd name="connsiteY63" fmla="*/ 258044 h 333523"/>
              <a:gd name="connsiteX64" fmla="*/ 114892 w 379629"/>
              <a:gd name="connsiteY64" fmla="*/ 248376 h 333523"/>
              <a:gd name="connsiteX65" fmla="*/ 106340 w 379629"/>
              <a:gd name="connsiteY65" fmla="*/ 246517 h 333523"/>
              <a:gd name="connsiteX66" fmla="*/ 105225 w 379629"/>
              <a:gd name="connsiteY66" fmla="*/ 246517 h 333523"/>
              <a:gd name="connsiteX67" fmla="*/ 105225 w 379629"/>
              <a:gd name="connsiteY67" fmla="*/ 242799 h 333523"/>
              <a:gd name="connsiteX68" fmla="*/ 139432 w 379629"/>
              <a:gd name="connsiteY68" fmla="*/ 242799 h 333523"/>
              <a:gd name="connsiteX69" fmla="*/ 139432 w 379629"/>
              <a:gd name="connsiteY69" fmla="*/ 246517 h 333523"/>
              <a:gd name="connsiteX70" fmla="*/ 138317 w 379629"/>
              <a:gd name="connsiteY70" fmla="*/ 246517 h 333523"/>
              <a:gd name="connsiteX71" fmla="*/ 129765 w 379629"/>
              <a:gd name="connsiteY71" fmla="*/ 248376 h 333523"/>
              <a:gd name="connsiteX72" fmla="*/ 128650 w 379629"/>
              <a:gd name="connsiteY72" fmla="*/ 258044 h 333523"/>
              <a:gd name="connsiteX73" fmla="*/ 128650 w 379629"/>
              <a:gd name="connsiteY73" fmla="*/ 315304 h 333523"/>
              <a:gd name="connsiteX74" fmla="*/ 129765 w 379629"/>
              <a:gd name="connsiteY74" fmla="*/ 324971 h 333523"/>
              <a:gd name="connsiteX75" fmla="*/ 138317 w 379629"/>
              <a:gd name="connsiteY75" fmla="*/ 326831 h 333523"/>
              <a:gd name="connsiteX76" fmla="*/ 139432 w 379629"/>
              <a:gd name="connsiteY76" fmla="*/ 326831 h 333523"/>
              <a:gd name="connsiteX77" fmla="*/ 139432 w 379629"/>
              <a:gd name="connsiteY77" fmla="*/ 330549 h 333523"/>
              <a:gd name="connsiteX78" fmla="*/ 105225 w 379629"/>
              <a:gd name="connsiteY78" fmla="*/ 330549 h 333523"/>
              <a:gd name="connsiteX79" fmla="*/ 105225 w 379629"/>
              <a:gd name="connsiteY79" fmla="*/ 326831 h 333523"/>
              <a:gd name="connsiteX80" fmla="*/ 106340 w 379629"/>
              <a:gd name="connsiteY80" fmla="*/ 326831 h 333523"/>
              <a:gd name="connsiteX81" fmla="*/ 114892 w 379629"/>
              <a:gd name="connsiteY81" fmla="*/ 324971 h 333523"/>
              <a:gd name="connsiteX82" fmla="*/ 116008 w 379629"/>
              <a:gd name="connsiteY82" fmla="*/ 315304 h 333523"/>
              <a:gd name="connsiteX83" fmla="*/ 116008 w 379629"/>
              <a:gd name="connsiteY83" fmla="*/ 287789 h 333523"/>
              <a:gd name="connsiteX84" fmla="*/ 74736 w 379629"/>
              <a:gd name="connsiteY84" fmla="*/ 287789 h 333523"/>
              <a:gd name="connsiteX85" fmla="*/ 74736 w 379629"/>
              <a:gd name="connsiteY85" fmla="*/ 315304 h 333523"/>
              <a:gd name="connsiteX86" fmla="*/ 75851 w 379629"/>
              <a:gd name="connsiteY86" fmla="*/ 324971 h 333523"/>
              <a:gd name="connsiteX87" fmla="*/ 84403 w 379629"/>
              <a:gd name="connsiteY87" fmla="*/ 326831 h 333523"/>
              <a:gd name="connsiteX88" fmla="*/ 85518 w 379629"/>
              <a:gd name="connsiteY88" fmla="*/ 326831 h 333523"/>
              <a:gd name="connsiteX89" fmla="*/ 85518 w 379629"/>
              <a:gd name="connsiteY89" fmla="*/ 330549 h 333523"/>
              <a:gd name="connsiteX90" fmla="*/ 51311 w 379629"/>
              <a:gd name="connsiteY90" fmla="*/ 330549 h 333523"/>
              <a:gd name="connsiteX91" fmla="*/ 51311 w 379629"/>
              <a:gd name="connsiteY91" fmla="*/ 326831 h 333523"/>
              <a:gd name="connsiteX92" fmla="*/ 52426 w 379629"/>
              <a:gd name="connsiteY92" fmla="*/ 326831 h 333523"/>
              <a:gd name="connsiteX93" fmla="*/ 60978 w 379629"/>
              <a:gd name="connsiteY93" fmla="*/ 324971 h 333523"/>
              <a:gd name="connsiteX94" fmla="*/ 62466 w 379629"/>
              <a:gd name="connsiteY94" fmla="*/ 315304 h 333523"/>
              <a:gd name="connsiteX95" fmla="*/ 62466 w 379629"/>
              <a:gd name="connsiteY95" fmla="*/ 258044 h 333523"/>
              <a:gd name="connsiteX96" fmla="*/ 60978 w 379629"/>
              <a:gd name="connsiteY96" fmla="*/ 248376 h 333523"/>
              <a:gd name="connsiteX97" fmla="*/ 52426 w 379629"/>
              <a:gd name="connsiteY97" fmla="*/ 246517 h 333523"/>
              <a:gd name="connsiteX98" fmla="*/ 51311 w 379629"/>
              <a:gd name="connsiteY98" fmla="*/ 246517 h 333523"/>
              <a:gd name="connsiteX99" fmla="*/ 175499 w 379629"/>
              <a:gd name="connsiteY99" fmla="*/ 240940 h 333523"/>
              <a:gd name="connsiteX100" fmla="*/ 185910 w 379629"/>
              <a:gd name="connsiteY100" fmla="*/ 242055 h 333523"/>
              <a:gd name="connsiteX101" fmla="*/ 197808 w 379629"/>
              <a:gd name="connsiteY101" fmla="*/ 245030 h 333523"/>
              <a:gd name="connsiteX102" fmla="*/ 197808 w 379629"/>
              <a:gd name="connsiteY102" fmla="*/ 260647 h 333523"/>
              <a:gd name="connsiteX103" fmla="*/ 191115 w 379629"/>
              <a:gd name="connsiteY103" fmla="*/ 260647 h 333523"/>
              <a:gd name="connsiteX104" fmla="*/ 191115 w 379629"/>
              <a:gd name="connsiteY104" fmla="*/ 254697 h 333523"/>
              <a:gd name="connsiteX105" fmla="*/ 187397 w 379629"/>
              <a:gd name="connsiteY105" fmla="*/ 247261 h 333523"/>
              <a:gd name="connsiteX106" fmla="*/ 175870 w 379629"/>
              <a:gd name="connsiteY106" fmla="*/ 245030 h 333523"/>
              <a:gd name="connsiteX107" fmla="*/ 165459 w 379629"/>
              <a:gd name="connsiteY107" fmla="*/ 249120 h 333523"/>
              <a:gd name="connsiteX108" fmla="*/ 161369 w 379629"/>
              <a:gd name="connsiteY108" fmla="*/ 260275 h 333523"/>
              <a:gd name="connsiteX109" fmla="*/ 163972 w 379629"/>
              <a:gd name="connsiteY109" fmla="*/ 269942 h 333523"/>
              <a:gd name="connsiteX110" fmla="*/ 174011 w 379629"/>
              <a:gd name="connsiteY110" fmla="*/ 277750 h 333523"/>
              <a:gd name="connsiteX111" fmla="*/ 180332 w 379629"/>
              <a:gd name="connsiteY111" fmla="*/ 281468 h 333523"/>
              <a:gd name="connsiteX112" fmla="*/ 197808 w 379629"/>
              <a:gd name="connsiteY112" fmla="*/ 294110 h 333523"/>
              <a:gd name="connsiteX113" fmla="*/ 202270 w 379629"/>
              <a:gd name="connsiteY113" fmla="*/ 307868 h 333523"/>
              <a:gd name="connsiteX114" fmla="*/ 194090 w 379629"/>
              <a:gd name="connsiteY114" fmla="*/ 326087 h 333523"/>
              <a:gd name="connsiteX115" fmla="*/ 173640 w 379629"/>
              <a:gd name="connsiteY115" fmla="*/ 333523 h 333523"/>
              <a:gd name="connsiteX116" fmla="*/ 160254 w 379629"/>
              <a:gd name="connsiteY116" fmla="*/ 332408 h 333523"/>
              <a:gd name="connsiteX117" fmla="*/ 149843 w 379629"/>
              <a:gd name="connsiteY117" fmla="*/ 329062 h 333523"/>
              <a:gd name="connsiteX118" fmla="*/ 149843 w 379629"/>
              <a:gd name="connsiteY118" fmla="*/ 311958 h 333523"/>
              <a:gd name="connsiteX119" fmla="*/ 156164 w 379629"/>
              <a:gd name="connsiteY119" fmla="*/ 311958 h 333523"/>
              <a:gd name="connsiteX120" fmla="*/ 156164 w 379629"/>
              <a:gd name="connsiteY120" fmla="*/ 317535 h 333523"/>
              <a:gd name="connsiteX121" fmla="*/ 159882 w 379629"/>
              <a:gd name="connsiteY121" fmla="*/ 324600 h 333523"/>
              <a:gd name="connsiteX122" fmla="*/ 173640 w 379629"/>
              <a:gd name="connsiteY122" fmla="*/ 328690 h 333523"/>
              <a:gd name="connsiteX123" fmla="*/ 185910 w 379629"/>
              <a:gd name="connsiteY123" fmla="*/ 324228 h 333523"/>
              <a:gd name="connsiteX124" fmla="*/ 190371 w 379629"/>
              <a:gd name="connsiteY124" fmla="*/ 311958 h 333523"/>
              <a:gd name="connsiteX125" fmla="*/ 187397 w 379629"/>
              <a:gd name="connsiteY125" fmla="*/ 301547 h 333523"/>
              <a:gd name="connsiteX126" fmla="*/ 176242 w 379629"/>
              <a:gd name="connsiteY126" fmla="*/ 292995 h 333523"/>
              <a:gd name="connsiteX127" fmla="*/ 169921 w 379629"/>
              <a:gd name="connsiteY127" fmla="*/ 289277 h 333523"/>
              <a:gd name="connsiteX128" fmla="*/ 149843 w 379629"/>
              <a:gd name="connsiteY128" fmla="*/ 264365 h 333523"/>
              <a:gd name="connsiteX129" fmla="*/ 157279 w 379629"/>
              <a:gd name="connsiteY129" fmla="*/ 247633 h 333523"/>
              <a:gd name="connsiteX130" fmla="*/ 175499 w 379629"/>
              <a:gd name="connsiteY130" fmla="*/ 240940 h 333523"/>
              <a:gd name="connsiteX131" fmla="*/ 148356 w 379629"/>
              <a:gd name="connsiteY131" fmla="*/ 134971 h 333523"/>
              <a:gd name="connsiteX132" fmla="*/ 148356 w 379629"/>
              <a:gd name="connsiteY132" fmla="*/ 199296 h 333523"/>
              <a:gd name="connsiteX133" fmla="*/ 153190 w 379629"/>
              <a:gd name="connsiteY133" fmla="*/ 198924 h 333523"/>
              <a:gd name="connsiteX134" fmla="*/ 158396 w 379629"/>
              <a:gd name="connsiteY134" fmla="*/ 198552 h 333523"/>
              <a:gd name="connsiteX135" fmla="*/ 163601 w 379629"/>
              <a:gd name="connsiteY135" fmla="*/ 198181 h 333523"/>
              <a:gd name="connsiteX136" fmla="*/ 168807 w 379629"/>
              <a:gd name="connsiteY136" fmla="*/ 197809 h 333523"/>
              <a:gd name="connsiteX137" fmla="*/ 174012 w 379629"/>
              <a:gd name="connsiteY137" fmla="*/ 197437 h 333523"/>
              <a:gd name="connsiteX138" fmla="*/ 207848 w 379629"/>
              <a:gd name="connsiteY138" fmla="*/ 197437 h 333523"/>
              <a:gd name="connsiteX139" fmla="*/ 216400 w 379629"/>
              <a:gd name="connsiteY139" fmla="*/ 197809 h 333523"/>
              <a:gd name="connsiteX140" fmla="*/ 224951 w 379629"/>
              <a:gd name="connsiteY140" fmla="*/ 198181 h 333523"/>
              <a:gd name="connsiteX141" fmla="*/ 229041 w 379629"/>
              <a:gd name="connsiteY141" fmla="*/ 198552 h 333523"/>
              <a:gd name="connsiteX142" fmla="*/ 233132 w 379629"/>
              <a:gd name="connsiteY142" fmla="*/ 198924 h 333523"/>
              <a:gd name="connsiteX143" fmla="*/ 237222 w 379629"/>
              <a:gd name="connsiteY143" fmla="*/ 199296 h 333523"/>
              <a:gd name="connsiteX144" fmla="*/ 241312 w 379629"/>
              <a:gd name="connsiteY144" fmla="*/ 199668 h 333523"/>
              <a:gd name="connsiteX145" fmla="*/ 249492 w 379629"/>
              <a:gd name="connsiteY145" fmla="*/ 200412 h 333523"/>
              <a:gd name="connsiteX146" fmla="*/ 253582 w 379629"/>
              <a:gd name="connsiteY146" fmla="*/ 200783 h 333523"/>
              <a:gd name="connsiteX147" fmla="*/ 257672 w 379629"/>
              <a:gd name="connsiteY147" fmla="*/ 201527 h 333523"/>
              <a:gd name="connsiteX148" fmla="*/ 257672 w 379629"/>
              <a:gd name="connsiteY148" fmla="*/ 134971 h 333523"/>
              <a:gd name="connsiteX149" fmla="*/ 149100 w 379629"/>
              <a:gd name="connsiteY149" fmla="*/ 134971 h 333523"/>
              <a:gd name="connsiteX150" fmla="*/ 241683 w 379629"/>
              <a:gd name="connsiteY150" fmla="*/ 113405 h 333523"/>
              <a:gd name="connsiteX151" fmla="*/ 232388 w 379629"/>
              <a:gd name="connsiteY151" fmla="*/ 120842 h 333523"/>
              <a:gd name="connsiteX152" fmla="*/ 250607 w 379629"/>
              <a:gd name="connsiteY152" fmla="*/ 120842 h 333523"/>
              <a:gd name="connsiteX153" fmla="*/ 167319 w 379629"/>
              <a:gd name="connsiteY153" fmla="*/ 113405 h 333523"/>
              <a:gd name="connsiteX154" fmla="*/ 158024 w 379629"/>
              <a:gd name="connsiteY154" fmla="*/ 120842 h 333523"/>
              <a:gd name="connsiteX155" fmla="*/ 176615 w 379629"/>
              <a:gd name="connsiteY155" fmla="*/ 120842 h 333523"/>
              <a:gd name="connsiteX156" fmla="*/ 76223 w 379629"/>
              <a:gd name="connsiteY156" fmla="*/ 106341 h 333523"/>
              <a:gd name="connsiteX157" fmla="*/ 76223 w 379629"/>
              <a:gd name="connsiteY157" fmla="*/ 211194 h 333523"/>
              <a:gd name="connsiteX158" fmla="*/ 82916 w 379629"/>
              <a:gd name="connsiteY158" fmla="*/ 209335 h 333523"/>
              <a:gd name="connsiteX159" fmla="*/ 89981 w 379629"/>
              <a:gd name="connsiteY159" fmla="*/ 207476 h 333523"/>
              <a:gd name="connsiteX160" fmla="*/ 97045 w 379629"/>
              <a:gd name="connsiteY160" fmla="*/ 205989 h 333523"/>
              <a:gd name="connsiteX161" fmla="*/ 100763 w 379629"/>
              <a:gd name="connsiteY161" fmla="*/ 205245 h 333523"/>
              <a:gd name="connsiteX162" fmla="*/ 104482 w 379629"/>
              <a:gd name="connsiteY162" fmla="*/ 204502 h 333523"/>
              <a:gd name="connsiteX163" fmla="*/ 108200 w 379629"/>
              <a:gd name="connsiteY163" fmla="*/ 203758 h 333523"/>
              <a:gd name="connsiteX164" fmla="*/ 111918 w 379629"/>
              <a:gd name="connsiteY164" fmla="*/ 203014 h 333523"/>
              <a:gd name="connsiteX165" fmla="*/ 119354 w 379629"/>
              <a:gd name="connsiteY165" fmla="*/ 201899 h 333523"/>
              <a:gd name="connsiteX166" fmla="*/ 123073 w 379629"/>
              <a:gd name="connsiteY166" fmla="*/ 201155 h 333523"/>
              <a:gd name="connsiteX167" fmla="*/ 126791 w 379629"/>
              <a:gd name="connsiteY167" fmla="*/ 200783 h 333523"/>
              <a:gd name="connsiteX168" fmla="*/ 134599 w 379629"/>
              <a:gd name="connsiteY168" fmla="*/ 200040 h 333523"/>
              <a:gd name="connsiteX169" fmla="*/ 134971 w 379629"/>
              <a:gd name="connsiteY169" fmla="*/ 200040 h 333523"/>
              <a:gd name="connsiteX170" fmla="*/ 134971 w 379629"/>
              <a:gd name="connsiteY170" fmla="*/ 120842 h 333523"/>
              <a:gd name="connsiteX171" fmla="*/ 152818 w 379629"/>
              <a:gd name="connsiteY171" fmla="*/ 106341 h 333523"/>
              <a:gd name="connsiteX172" fmla="*/ 254325 w 379629"/>
              <a:gd name="connsiteY172" fmla="*/ 105969 h 333523"/>
              <a:gd name="connsiteX173" fmla="*/ 271429 w 379629"/>
              <a:gd name="connsiteY173" fmla="*/ 120470 h 333523"/>
              <a:gd name="connsiteX174" fmla="*/ 271429 w 379629"/>
              <a:gd name="connsiteY174" fmla="*/ 203386 h 333523"/>
              <a:gd name="connsiteX175" fmla="*/ 272173 w 379629"/>
              <a:gd name="connsiteY175" fmla="*/ 203758 h 333523"/>
              <a:gd name="connsiteX176" fmla="*/ 272545 w 379629"/>
              <a:gd name="connsiteY176" fmla="*/ 203758 h 333523"/>
              <a:gd name="connsiteX177" fmla="*/ 278865 w 379629"/>
              <a:gd name="connsiteY177" fmla="*/ 204873 h 333523"/>
              <a:gd name="connsiteX178" fmla="*/ 285186 w 379629"/>
              <a:gd name="connsiteY178" fmla="*/ 206361 h 333523"/>
              <a:gd name="connsiteX179" fmla="*/ 288161 w 379629"/>
              <a:gd name="connsiteY179" fmla="*/ 207104 h 333523"/>
              <a:gd name="connsiteX180" fmla="*/ 291507 w 379629"/>
              <a:gd name="connsiteY180" fmla="*/ 207848 h 333523"/>
              <a:gd name="connsiteX181" fmla="*/ 297828 w 379629"/>
              <a:gd name="connsiteY181" fmla="*/ 209335 h 333523"/>
              <a:gd name="connsiteX182" fmla="*/ 297828 w 379629"/>
              <a:gd name="connsiteY182" fmla="*/ 105969 h 333523"/>
              <a:gd name="connsiteX183" fmla="*/ 229413 w 379629"/>
              <a:gd name="connsiteY183" fmla="*/ 103366 h 333523"/>
              <a:gd name="connsiteX184" fmla="*/ 208963 w 379629"/>
              <a:gd name="connsiteY184" fmla="*/ 120842 h 333523"/>
              <a:gd name="connsiteX185" fmla="*/ 224580 w 379629"/>
              <a:gd name="connsiteY185" fmla="*/ 120842 h 333523"/>
              <a:gd name="connsiteX186" fmla="*/ 237222 w 379629"/>
              <a:gd name="connsiteY186" fmla="*/ 109687 h 333523"/>
              <a:gd name="connsiteX187" fmla="*/ 179589 w 379629"/>
              <a:gd name="connsiteY187" fmla="*/ 103366 h 333523"/>
              <a:gd name="connsiteX188" fmla="*/ 171409 w 379629"/>
              <a:gd name="connsiteY188" fmla="*/ 110059 h 333523"/>
              <a:gd name="connsiteX189" fmla="*/ 184423 w 379629"/>
              <a:gd name="connsiteY189" fmla="*/ 120842 h 333523"/>
              <a:gd name="connsiteX190" fmla="*/ 200039 w 379629"/>
              <a:gd name="connsiteY190" fmla="*/ 120842 h 333523"/>
              <a:gd name="connsiteX191" fmla="*/ 217887 w 379629"/>
              <a:gd name="connsiteY191" fmla="*/ 94071 h 333523"/>
              <a:gd name="connsiteX192" fmla="*/ 207476 w 379629"/>
              <a:gd name="connsiteY192" fmla="*/ 102994 h 333523"/>
              <a:gd name="connsiteX193" fmla="*/ 207476 w 379629"/>
              <a:gd name="connsiteY193" fmla="*/ 115636 h 333523"/>
              <a:gd name="connsiteX194" fmla="*/ 226067 w 379629"/>
              <a:gd name="connsiteY194" fmla="*/ 100764 h 333523"/>
              <a:gd name="connsiteX195" fmla="*/ 191116 w 379629"/>
              <a:gd name="connsiteY195" fmla="*/ 93699 h 333523"/>
              <a:gd name="connsiteX196" fmla="*/ 182936 w 379629"/>
              <a:gd name="connsiteY196" fmla="*/ 100392 h 333523"/>
              <a:gd name="connsiteX197" fmla="*/ 201527 w 379629"/>
              <a:gd name="connsiteY197" fmla="*/ 115636 h 333523"/>
              <a:gd name="connsiteX198" fmla="*/ 201527 w 379629"/>
              <a:gd name="connsiteY198" fmla="*/ 102994 h 333523"/>
              <a:gd name="connsiteX199" fmla="*/ 207476 w 379629"/>
              <a:gd name="connsiteY199" fmla="*/ 85519 h 333523"/>
              <a:gd name="connsiteX200" fmla="*/ 207476 w 379629"/>
              <a:gd name="connsiteY200" fmla="*/ 96302 h 333523"/>
              <a:gd name="connsiteX201" fmla="*/ 214169 w 379629"/>
              <a:gd name="connsiteY201" fmla="*/ 90724 h 333523"/>
              <a:gd name="connsiteX202" fmla="*/ 201899 w 379629"/>
              <a:gd name="connsiteY202" fmla="*/ 85519 h 333523"/>
              <a:gd name="connsiteX203" fmla="*/ 195206 w 379629"/>
              <a:gd name="connsiteY203" fmla="*/ 90724 h 333523"/>
              <a:gd name="connsiteX204" fmla="*/ 201899 w 379629"/>
              <a:gd name="connsiteY204" fmla="*/ 96302 h 333523"/>
              <a:gd name="connsiteX205" fmla="*/ 168807 w 379629"/>
              <a:gd name="connsiteY205" fmla="*/ 44619 h 333523"/>
              <a:gd name="connsiteX206" fmla="*/ 194462 w 379629"/>
              <a:gd name="connsiteY206" fmla="*/ 72505 h 333523"/>
              <a:gd name="connsiteX207" fmla="*/ 204130 w 379629"/>
              <a:gd name="connsiteY207" fmla="*/ 64697 h 333523"/>
              <a:gd name="connsiteX208" fmla="*/ 237593 w 379629"/>
              <a:gd name="connsiteY208" fmla="*/ 92583 h 333523"/>
              <a:gd name="connsiteX209" fmla="*/ 237593 w 379629"/>
              <a:gd name="connsiteY209" fmla="*/ 92955 h 333523"/>
              <a:gd name="connsiteX210" fmla="*/ 292995 w 379629"/>
              <a:gd name="connsiteY210" fmla="*/ 92955 h 333523"/>
              <a:gd name="connsiteX211" fmla="*/ 247633 w 379629"/>
              <a:gd name="connsiteY211" fmla="*/ 44619 h 333523"/>
              <a:gd name="connsiteX212" fmla="*/ 137574 w 379629"/>
              <a:gd name="connsiteY212" fmla="*/ 33836 h 333523"/>
              <a:gd name="connsiteX213" fmla="*/ 84031 w 379629"/>
              <a:gd name="connsiteY213" fmla="*/ 92212 h 333523"/>
              <a:gd name="connsiteX214" fmla="*/ 169550 w 379629"/>
              <a:gd name="connsiteY214" fmla="*/ 92212 h 333523"/>
              <a:gd name="connsiteX215" fmla="*/ 181820 w 379629"/>
              <a:gd name="connsiteY215" fmla="*/ 82544 h 333523"/>
              <a:gd name="connsiteX216" fmla="*/ 189257 w 379629"/>
              <a:gd name="connsiteY216" fmla="*/ 0 h 333523"/>
              <a:gd name="connsiteX217" fmla="*/ 204501 w 379629"/>
              <a:gd name="connsiteY217" fmla="*/ 0 h 333523"/>
              <a:gd name="connsiteX218" fmla="*/ 204501 w 379629"/>
              <a:gd name="connsiteY218" fmla="*/ 29746 h 333523"/>
              <a:gd name="connsiteX219" fmla="*/ 255069 w 379629"/>
              <a:gd name="connsiteY219" fmla="*/ 29746 h 333523"/>
              <a:gd name="connsiteX220" fmla="*/ 311214 w 379629"/>
              <a:gd name="connsiteY220" fmla="*/ 92212 h 333523"/>
              <a:gd name="connsiteX221" fmla="*/ 311214 w 379629"/>
              <a:gd name="connsiteY221" fmla="*/ 213425 h 333523"/>
              <a:gd name="connsiteX222" fmla="*/ 312701 w 379629"/>
              <a:gd name="connsiteY222" fmla="*/ 213797 h 333523"/>
              <a:gd name="connsiteX223" fmla="*/ 316419 w 379629"/>
              <a:gd name="connsiteY223" fmla="*/ 214913 h 333523"/>
              <a:gd name="connsiteX224" fmla="*/ 320138 w 379629"/>
              <a:gd name="connsiteY224" fmla="*/ 216028 h 333523"/>
              <a:gd name="connsiteX225" fmla="*/ 323484 w 379629"/>
              <a:gd name="connsiteY225" fmla="*/ 217144 h 333523"/>
              <a:gd name="connsiteX226" fmla="*/ 326830 w 379629"/>
              <a:gd name="connsiteY226" fmla="*/ 218631 h 333523"/>
              <a:gd name="connsiteX227" fmla="*/ 329433 w 379629"/>
              <a:gd name="connsiteY227" fmla="*/ 219374 h 333523"/>
              <a:gd name="connsiteX228" fmla="*/ 331664 w 379629"/>
              <a:gd name="connsiteY228" fmla="*/ 220490 h 333523"/>
              <a:gd name="connsiteX229" fmla="*/ 336498 w 379629"/>
              <a:gd name="connsiteY229" fmla="*/ 222349 h 333523"/>
              <a:gd name="connsiteX230" fmla="*/ 340959 w 379629"/>
              <a:gd name="connsiteY230" fmla="*/ 224208 h 333523"/>
              <a:gd name="connsiteX231" fmla="*/ 345421 w 379629"/>
              <a:gd name="connsiteY231" fmla="*/ 226439 h 333523"/>
              <a:gd name="connsiteX232" fmla="*/ 349511 w 379629"/>
              <a:gd name="connsiteY232" fmla="*/ 228670 h 333523"/>
              <a:gd name="connsiteX233" fmla="*/ 353230 w 379629"/>
              <a:gd name="connsiteY233" fmla="*/ 230901 h 333523"/>
              <a:gd name="connsiteX234" fmla="*/ 355089 w 379629"/>
              <a:gd name="connsiteY234" fmla="*/ 232016 h 333523"/>
              <a:gd name="connsiteX235" fmla="*/ 356948 w 379629"/>
              <a:gd name="connsiteY235" fmla="*/ 233132 h 333523"/>
              <a:gd name="connsiteX236" fmla="*/ 360294 w 379629"/>
              <a:gd name="connsiteY236" fmla="*/ 235363 h 333523"/>
              <a:gd name="connsiteX237" fmla="*/ 363269 w 379629"/>
              <a:gd name="connsiteY237" fmla="*/ 237594 h 333523"/>
              <a:gd name="connsiteX238" fmla="*/ 366243 w 379629"/>
              <a:gd name="connsiteY238" fmla="*/ 239825 h 333523"/>
              <a:gd name="connsiteX239" fmla="*/ 367731 w 379629"/>
              <a:gd name="connsiteY239" fmla="*/ 240940 h 333523"/>
              <a:gd name="connsiteX240" fmla="*/ 369218 w 379629"/>
              <a:gd name="connsiteY240" fmla="*/ 242056 h 333523"/>
              <a:gd name="connsiteX241" fmla="*/ 371821 w 379629"/>
              <a:gd name="connsiteY241" fmla="*/ 244286 h 333523"/>
              <a:gd name="connsiteX242" fmla="*/ 374052 w 379629"/>
              <a:gd name="connsiteY242" fmla="*/ 246517 h 333523"/>
              <a:gd name="connsiteX243" fmla="*/ 375167 w 379629"/>
              <a:gd name="connsiteY243" fmla="*/ 247633 h 333523"/>
              <a:gd name="connsiteX244" fmla="*/ 376282 w 379629"/>
              <a:gd name="connsiteY244" fmla="*/ 248748 h 333523"/>
              <a:gd name="connsiteX245" fmla="*/ 378142 w 379629"/>
              <a:gd name="connsiteY245" fmla="*/ 251351 h 333523"/>
              <a:gd name="connsiteX246" fmla="*/ 378885 w 379629"/>
              <a:gd name="connsiteY246" fmla="*/ 252467 h 333523"/>
              <a:gd name="connsiteX247" fmla="*/ 379629 w 379629"/>
              <a:gd name="connsiteY247" fmla="*/ 253582 h 333523"/>
              <a:gd name="connsiteX248" fmla="*/ 375911 w 379629"/>
              <a:gd name="connsiteY248" fmla="*/ 250979 h 333523"/>
              <a:gd name="connsiteX249" fmla="*/ 372192 w 379629"/>
              <a:gd name="connsiteY249" fmla="*/ 248377 h 333523"/>
              <a:gd name="connsiteX250" fmla="*/ 368102 w 379629"/>
              <a:gd name="connsiteY250" fmla="*/ 245774 h 333523"/>
              <a:gd name="connsiteX251" fmla="*/ 364012 w 379629"/>
              <a:gd name="connsiteY251" fmla="*/ 243171 h 333523"/>
              <a:gd name="connsiteX252" fmla="*/ 361781 w 379629"/>
              <a:gd name="connsiteY252" fmla="*/ 242056 h 333523"/>
              <a:gd name="connsiteX253" fmla="*/ 359551 w 379629"/>
              <a:gd name="connsiteY253" fmla="*/ 240940 h 333523"/>
              <a:gd name="connsiteX254" fmla="*/ 355089 w 379629"/>
              <a:gd name="connsiteY254" fmla="*/ 238709 h 333523"/>
              <a:gd name="connsiteX255" fmla="*/ 352858 w 379629"/>
              <a:gd name="connsiteY255" fmla="*/ 237594 h 333523"/>
              <a:gd name="connsiteX256" fmla="*/ 350255 w 379629"/>
              <a:gd name="connsiteY256" fmla="*/ 236478 h 333523"/>
              <a:gd name="connsiteX257" fmla="*/ 345421 w 379629"/>
              <a:gd name="connsiteY257" fmla="*/ 234247 h 333523"/>
              <a:gd name="connsiteX258" fmla="*/ 340588 w 379629"/>
              <a:gd name="connsiteY258" fmla="*/ 232388 h 333523"/>
              <a:gd name="connsiteX259" fmla="*/ 336498 w 379629"/>
              <a:gd name="connsiteY259" fmla="*/ 230529 h 333523"/>
              <a:gd name="connsiteX260" fmla="*/ 332408 w 379629"/>
              <a:gd name="connsiteY260" fmla="*/ 228670 h 333523"/>
              <a:gd name="connsiteX261" fmla="*/ 328318 w 379629"/>
              <a:gd name="connsiteY261" fmla="*/ 227183 h 333523"/>
              <a:gd name="connsiteX262" fmla="*/ 323856 w 379629"/>
              <a:gd name="connsiteY262" fmla="*/ 225695 h 333523"/>
              <a:gd name="connsiteX263" fmla="*/ 319394 w 379629"/>
              <a:gd name="connsiteY263" fmla="*/ 224208 h 333523"/>
              <a:gd name="connsiteX264" fmla="*/ 314932 w 379629"/>
              <a:gd name="connsiteY264" fmla="*/ 222721 h 333523"/>
              <a:gd name="connsiteX265" fmla="*/ 310470 w 379629"/>
              <a:gd name="connsiteY265" fmla="*/ 221234 h 333523"/>
              <a:gd name="connsiteX266" fmla="*/ 306008 w 379629"/>
              <a:gd name="connsiteY266" fmla="*/ 219746 h 333523"/>
              <a:gd name="connsiteX267" fmla="*/ 301547 w 379629"/>
              <a:gd name="connsiteY267" fmla="*/ 218631 h 333523"/>
              <a:gd name="connsiteX268" fmla="*/ 297085 w 379629"/>
              <a:gd name="connsiteY268" fmla="*/ 217515 h 333523"/>
              <a:gd name="connsiteX269" fmla="*/ 292623 w 379629"/>
              <a:gd name="connsiteY269" fmla="*/ 216400 h 333523"/>
              <a:gd name="connsiteX270" fmla="*/ 287789 w 379629"/>
              <a:gd name="connsiteY270" fmla="*/ 215284 h 333523"/>
              <a:gd name="connsiteX271" fmla="*/ 282955 w 379629"/>
              <a:gd name="connsiteY271" fmla="*/ 214169 h 333523"/>
              <a:gd name="connsiteX272" fmla="*/ 278122 w 379629"/>
              <a:gd name="connsiteY272" fmla="*/ 213054 h 333523"/>
              <a:gd name="connsiteX273" fmla="*/ 273288 w 379629"/>
              <a:gd name="connsiteY273" fmla="*/ 212310 h 333523"/>
              <a:gd name="connsiteX274" fmla="*/ 268454 w 379629"/>
              <a:gd name="connsiteY274" fmla="*/ 211566 h 333523"/>
              <a:gd name="connsiteX275" fmla="*/ 263621 w 379629"/>
              <a:gd name="connsiteY275" fmla="*/ 210823 h 333523"/>
              <a:gd name="connsiteX276" fmla="*/ 258787 w 379629"/>
              <a:gd name="connsiteY276" fmla="*/ 210079 h 333523"/>
              <a:gd name="connsiteX277" fmla="*/ 253953 w 379629"/>
              <a:gd name="connsiteY277" fmla="*/ 209335 h 333523"/>
              <a:gd name="connsiteX278" fmla="*/ 248748 w 379629"/>
              <a:gd name="connsiteY278" fmla="*/ 208592 h 333523"/>
              <a:gd name="connsiteX279" fmla="*/ 243542 w 379629"/>
              <a:gd name="connsiteY279" fmla="*/ 207848 h 333523"/>
              <a:gd name="connsiteX280" fmla="*/ 238337 w 379629"/>
              <a:gd name="connsiteY280" fmla="*/ 207104 h 333523"/>
              <a:gd name="connsiteX281" fmla="*/ 233132 w 379629"/>
              <a:gd name="connsiteY281" fmla="*/ 206733 h 333523"/>
              <a:gd name="connsiteX282" fmla="*/ 227926 w 379629"/>
              <a:gd name="connsiteY282" fmla="*/ 206361 h 333523"/>
              <a:gd name="connsiteX283" fmla="*/ 222721 w 379629"/>
              <a:gd name="connsiteY283" fmla="*/ 205989 h 333523"/>
              <a:gd name="connsiteX284" fmla="*/ 217143 w 379629"/>
              <a:gd name="connsiteY284" fmla="*/ 205617 h 333523"/>
              <a:gd name="connsiteX285" fmla="*/ 211566 w 379629"/>
              <a:gd name="connsiteY285" fmla="*/ 205245 h 333523"/>
              <a:gd name="connsiteX286" fmla="*/ 205989 w 379629"/>
              <a:gd name="connsiteY286" fmla="*/ 204873 h 333523"/>
              <a:gd name="connsiteX287" fmla="*/ 172525 w 379629"/>
              <a:gd name="connsiteY287" fmla="*/ 204873 h 333523"/>
              <a:gd name="connsiteX288" fmla="*/ 166947 w 379629"/>
              <a:gd name="connsiteY288" fmla="*/ 205245 h 333523"/>
              <a:gd name="connsiteX289" fmla="*/ 161370 w 379629"/>
              <a:gd name="connsiteY289" fmla="*/ 205617 h 333523"/>
              <a:gd name="connsiteX290" fmla="*/ 156165 w 379629"/>
              <a:gd name="connsiteY290" fmla="*/ 205989 h 333523"/>
              <a:gd name="connsiteX291" fmla="*/ 150959 w 379629"/>
              <a:gd name="connsiteY291" fmla="*/ 206361 h 333523"/>
              <a:gd name="connsiteX292" fmla="*/ 145754 w 379629"/>
              <a:gd name="connsiteY292" fmla="*/ 206733 h 333523"/>
              <a:gd name="connsiteX293" fmla="*/ 140548 w 379629"/>
              <a:gd name="connsiteY293" fmla="*/ 207104 h 333523"/>
              <a:gd name="connsiteX294" fmla="*/ 135343 w 379629"/>
              <a:gd name="connsiteY294" fmla="*/ 207848 h 333523"/>
              <a:gd name="connsiteX295" fmla="*/ 130137 w 379629"/>
              <a:gd name="connsiteY295" fmla="*/ 208592 h 333523"/>
              <a:gd name="connsiteX296" fmla="*/ 124932 w 379629"/>
              <a:gd name="connsiteY296" fmla="*/ 209335 h 333523"/>
              <a:gd name="connsiteX297" fmla="*/ 119726 w 379629"/>
              <a:gd name="connsiteY297" fmla="*/ 210079 h 333523"/>
              <a:gd name="connsiteX298" fmla="*/ 114893 w 379629"/>
              <a:gd name="connsiteY298" fmla="*/ 210823 h 333523"/>
              <a:gd name="connsiteX299" fmla="*/ 110059 w 379629"/>
              <a:gd name="connsiteY299" fmla="*/ 211566 h 333523"/>
              <a:gd name="connsiteX300" fmla="*/ 105225 w 379629"/>
              <a:gd name="connsiteY300" fmla="*/ 212310 h 333523"/>
              <a:gd name="connsiteX301" fmla="*/ 100392 w 379629"/>
              <a:gd name="connsiteY301" fmla="*/ 213054 h 333523"/>
              <a:gd name="connsiteX302" fmla="*/ 95558 w 379629"/>
              <a:gd name="connsiteY302" fmla="*/ 214169 h 333523"/>
              <a:gd name="connsiteX303" fmla="*/ 90724 w 379629"/>
              <a:gd name="connsiteY303" fmla="*/ 215284 h 333523"/>
              <a:gd name="connsiteX304" fmla="*/ 86262 w 379629"/>
              <a:gd name="connsiteY304" fmla="*/ 216400 h 333523"/>
              <a:gd name="connsiteX305" fmla="*/ 81801 w 379629"/>
              <a:gd name="connsiteY305" fmla="*/ 217515 h 333523"/>
              <a:gd name="connsiteX306" fmla="*/ 77339 w 379629"/>
              <a:gd name="connsiteY306" fmla="*/ 218631 h 333523"/>
              <a:gd name="connsiteX307" fmla="*/ 72877 w 379629"/>
              <a:gd name="connsiteY307" fmla="*/ 219746 h 333523"/>
              <a:gd name="connsiteX308" fmla="*/ 68415 w 379629"/>
              <a:gd name="connsiteY308" fmla="*/ 221234 h 333523"/>
              <a:gd name="connsiteX309" fmla="*/ 63953 w 379629"/>
              <a:gd name="connsiteY309" fmla="*/ 222721 h 333523"/>
              <a:gd name="connsiteX310" fmla="*/ 59491 w 379629"/>
              <a:gd name="connsiteY310" fmla="*/ 224208 h 333523"/>
              <a:gd name="connsiteX311" fmla="*/ 55029 w 379629"/>
              <a:gd name="connsiteY311" fmla="*/ 225695 h 333523"/>
              <a:gd name="connsiteX312" fmla="*/ 50939 w 379629"/>
              <a:gd name="connsiteY312" fmla="*/ 227183 h 333523"/>
              <a:gd name="connsiteX313" fmla="*/ 46849 w 379629"/>
              <a:gd name="connsiteY313" fmla="*/ 228670 h 333523"/>
              <a:gd name="connsiteX314" fmla="*/ 42759 w 379629"/>
              <a:gd name="connsiteY314" fmla="*/ 230529 h 333523"/>
              <a:gd name="connsiteX315" fmla="*/ 38669 w 379629"/>
              <a:gd name="connsiteY315" fmla="*/ 232388 h 333523"/>
              <a:gd name="connsiteX316" fmla="*/ 34579 w 379629"/>
              <a:gd name="connsiteY316" fmla="*/ 234247 h 333523"/>
              <a:gd name="connsiteX317" fmla="*/ 29374 w 379629"/>
              <a:gd name="connsiteY317" fmla="*/ 236478 h 333523"/>
              <a:gd name="connsiteX318" fmla="*/ 24540 w 379629"/>
              <a:gd name="connsiteY318" fmla="*/ 238709 h 333523"/>
              <a:gd name="connsiteX319" fmla="*/ 20078 w 379629"/>
              <a:gd name="connsiteY319" fmla="*/ 240940 h 333523"/>
              <a:gd name="connsiteX320" fmla="*/ 15616 w 379629"/>
              <a:gd name="connsiteY320" fmla="*/ 243543 h 333523"/>
              <a:gd name="connsiteX321" fmla="*/ 11526 w 379629"/>
              <a:gd name="connsiteY321" fmla="*/ 246146 h 333523"/>
              <a:gd name="connsiteX322" fmla="*/ 7436 w 379629"/>
              <a:gd name="connsiteY322" fmla="*/ 248748 h 333523"/>
              <a:gd name="connsiteX323" fmla="*/ 3718 w 379629"/>
              <a:gd name="connsiteY323" fmla="*/ 251351 h 333523"/>
              <a:gd name="connsiteX324" fmla="*/ 0 w 379629"/>
              <a:gd name="connsiteY324" fmla="*/ 253954 h 333523"/>
              <a:gd name="connsiteX325" fmla="*/ 1487 w 379629"/>
              <a:gd name="connsiteY325" fmla="*/ 251351 h 333523"/>
              <a:gd name="connsiteX326" fmla="*/ 3346 w 379629"/>
              <a:gd name="connsiteY326" fmla="*/ 248748 h 333523"/>
              <a:gd name="connsiteX327" fmla="*/ 5577 w 379629"/>
              <a:gd name="connsiteY327" fmla="*/ 246517 h 333523"/>
              <a:gd name="connsiteX328" fmla="*/ 7808 w 379629"/>
              <a:gd name="connsiteY328" fmla="*/ 244286 h 333523"/>
              <a:gd name="connsiteX329" fmla="*/ 10411 w 379629"/>
              <a:gd name="connsiteY329" fmla="*/ 242056 h 333523"/>
              <a:gd name="connsiteX330" fmla="*/ 13014 w 379629"/>
              <a:gd name="connsiteY330" fmla="*/ 239825 h 333523"/>
              <a:gd name="connsiteX331" fmla="*/ 15988 w 379629"/>
              <a:gd name="connsiteY331" fmla="*/ 237594 h 333523"/>
              <a:gd name="connsiteX332" fmla="*/ 19335 w 379629"/>
              <a:gd name="connsiteY332" fmla="*/ 235363 h 333523"/>
              <a:gd name="connsiteX333" fmla="*/ 22681 w 379629"/>
              <a:gd name="connsiteY333" fmla="*/ 233132 h 333523"/>
              <a:gd name="connsiteX334" fmla="*/ 26399 w 379629"/>
              <a:gd name="connsiteY334" fmla="*/ 230901 h 333523"/>
              <a:gd name="connsiteX335" fmla="*/ 30117 w 379629"/>
              <a:gd name="connsiteY335" fmla="*/ 228670 h 333523"/>
              <a:gd name="connsiteX336" fmla="*/ 34207 w 379629"/>
              <a:gd name="connsiteY336" fmla="*/ 226439 h 333523"/>
              <a:gd name="connsiteX337" fmla="*/ 38298 w 379629"/>
              <a:gd name="connsiteY337" fmla="*/ 224208 h 333523"/>
              <a:gd name="connsiteX338" fmla="*/ 42759 w 379629"/>
              <a:gd name="connsiteY338" fmla="*/ 222349 h 333523"/>
              <a:gd name="connsiteX339" fmla="*/ 47593 w 379629"/>
              <a:gd name="connsiteY339" fmla="*/ 220490 h 333523"/>
              <a:gd name="connsiteX340" fmla="*/ 52427 w 379629"/>
              <a:gd name="connsiteY340" fmla="*/ 218631 h 333523"/>
              <a:gd name="connsiteX341" fmla="*/ 56517 w 379629"/>
              <a:gd name="connsiteY341" fmla="*/ 217144 h 333523"/>
              <a:gd name="connsiteX342" fmla="*/ 60979 w 379629"/>
              <a:gd name="connsiteY342" fmla="*/ 215656 h 333523"/>
              <a:gd name="connsiteX343" fmla="*/ 60979 w 379629"/>
              <a:gd name="connsiteY343" fmla="*/ 92212 h 333523"/>
              <a:gd name="connsiteX344" fmla="*/ 117867 w 379629"/>
              <a:gd name="connsiteY344" fmla="*/ 29746 h 333523"/>
              <a:gd name="connsiteX345" fmla="*/ 136830 w 379629"/>
              <a:gd name="connsiteY345" fmla="*/ 8924 h 333523"/>
              <a:gd name="connsiteX346" fmla="*/ 159511 w 379629"/>
              <a:gd name="connsiteY346" fmla="*/ 33836 h 333523"/>
              <a:gd name="connsiteX347" fmla="*/ 155793 w 379629"/>
              <a:gd name="connsiteY347" fmla="*/ 29746 h 333523"/>
              <a:gd name="connsiteX348" fmla="*/ 189257 w 379629"/>
              <a:gd name="connsiteY348" fmla="*/ 29746 h 333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379629" h="333523">
                <a:moveTo>
                  <a:pt x="234618" y="246889"/>
                </a:moveTo>
                <a:lnTo>
                  <a:pt x="234618" y="288161"/>
                </a:lnTo>
                <a:lnTo>
                  <a:pt x="239080" y="288161"/>
                </a:lnTo>
                <a:cubicBezTo>
                  <a:pt x="254697" y="288161"/>
                  <a:pt x="262505" y="280725"/>
                  <a:pt x="262505" y="266224"/>
                </a:cubicBezTo>
                <a:cubicBezTo>
                  <a:pt x="262505" y="259159"/>
                  <a:pt x="261018" y="254325"/>
                  <a:pt x="258043" y="251351"/>
                </a:cubicBezTo>
                <a:cubicBezTo>
                  <a:pt x="255068" y="248376"/>
                  <a:pt x="250235" y="246889"/>
                  <a:pt x="243170" y="246889"/>
                </a:cubicBezTo>
                <a:close/>
                <a:moveTo>
                  <a:pt x="293738" y="243171"/>
                </a:moveTo>
                <a:lnTo>
                  <a:pt x="327945" y="243171"/>
                </a:lnTo>
                <a:lnTo>
                  <a:pt x="327945" y="246889"/>
                </a:lnTo>
                <a:lnTo>
                  <a:pt x="326830" y="246889"/>
                </a:lnTo>
                <a:cubicBezTo>
                  <a:pt x="321996" y="247261"/>
                  <a:pt x="319022" y="248005"/>
                  <a:pt x="318278" y="248748"/>
                </a:cubicBezTo>
                <a:cubicBezTo>
                  <a:pt x="317535" y="249864"/>
                  <a:pt x="317163" y="252838"/>
                  <a:pt x="317163" y="258416"/>
                </a:cubicBezTo>
                <a:lnTo>
                  <a:pt x="317163" y="315676"/>
                </a:lnTo>
                <a:cubicBezTo>
                  <a:pt x="317163" y="320882"/>
                  <a:pt x="317535" y="324228"/>
                  <a:pt x="318278" y="325343"/>
                </a:cubicBezTo>
                <a:cubicBezTo>
                  <a:pt x="319022" y="326459"/>
                  <a:pt x="321996" y="327203"/>
                  <a:pt x="326830" y="327203"/>
                </a:cubicBezTo>
                <a:lnTo>
                  <a:pt x="327945" y="327203"/>
                </a:lnTo>
                <a:lnTo>
                  <a:pt x="327945" y="330921"/>
                </a:lnTo>
                <a:lnTo>
                  <a:pt x="293738" y="330921"/>
                </a:lnTo>
                <a:lnTo>
                  <a:pt x="293738" y="327203"/>
                </a:lnTo>
                <a:lnTo>
                  <a:pt x="294853" y="327203"/>
                </a:lnTo>
                <a:cubicBezTo>
                  <a:pt x="299687" y="326831"/>
                  <a:pt x="302290" y="326087"/>
                  <a:pt x="303405" y="325343"/>
                </a:cubicBezTo>
                <a:cubicBezTo>
                  <a:pt x="304149" y="324228"/>
                  <a:pt x="304893" y="321253"/>
                  <a:pt x="304893" y="315676"/>
                </a:cubicBezTo>
                <a:lnTo>
                  <a:pt x="304893" y="258416"/>
                </a:lnTo>
                <a:cubicBezTo>
                  <a:pt x="304893" y="253210"/>
                  <a:pt x="304521" y="249864"/>
                  <a:pt x="303405" y="248748"/>
                </a:cubicBezTo>
                <a:cubicBezTo>
                  <a:pt x="302662" y="247633"/>
                  <a:pt x="299687" y="246889"/>
                  <a:pt x="294853" y="246889"/>
                </a:cubicBezTo>
                <a:lnTo>
                  <a:pt x="293738" y="246889"/>
                </a:lnTo>
                <a:close/>
                <a:moveTo>
                  <a:pt x="242427" y="242799"/>
                </a:moveTo>
                <a:lnTo>
                  <a:pt x="247260" y="242799"/>
                </a:lnTo>
                <a:cubicBezTo>
                  <a:pt x="265479" y="242799"/>
                  <a:pt x="274403" y="250235"/>
                  <a:pt x="274403" y="265108"/>
                </a:cubicBezTo>
                <a:cubicBezTo>
                  <a:pt x="274403" y="277378"/>
                  <a:pt x="268454" y="285558"/>
                  <a:pt x="256556" y="289648"/>
                </a:cubicBezTo>
                <a:lnTo>
                  <a:pt x="273660" y="315304"/>
                </a:lnTo>
                <a:cubicBezTo>
                  <a:pt x="277378" y="320881"/>
                  <a:pt x="279980" y="324228"/>
                  <a:pt x="281096" y="325343"/>
                </a:cubicBezTo>
                <a:cubicBezTo>
                  <a:pt x="282211" y="326459"/>
                  <a:pt x="283699" y="326831"/>
                  <a:pt x="285558" y="327202"/>
                </a:cubicBezTo>
                <a:cubicBezTo>
                  <a:pt x="285930" y="327202"/>
                  <a:pt x="287417" y="327202"/>
                  <a:pt x="289648" y="327574"/>
                </a:cubicBezTo>
                <a:lnTo>
                  <a:pt x="290763" y="327574"/>
                </a:lnTo>
                <a:lnTo>
                  <a:pt x="290763" y="331292"/>
                </a:lnTo>
                <a:lnTo>
                  <a:pt x="268454" y="331292"/>
                </a:lnTo>
                <a:lnTo>
                  <a:pt x="244658" y="292623"/>
                </a:lnTo>
                <a:lnTo>
                  <a:pt x="234247" y="292623"/>
                </a:lnTo>
                <a:lnTo>
                  <a:pt x="234247" y="315676"/>
                </a:lnTo>
                <a:cubicBezTo>
                  <a:pt x="234247" y="320881"/>
                  <a:pt x="234618" y="324228"/>
                  <a:pt x="235362" y="325343"/>
                </a:cubicBezTo>
                <a:cubicBezTo>
                  <a:pt x="236106" y="326459"/>
                  <a:pt x="238708" y="327202"/>
                  <a:pt x="242427" y="327202"/>
                </a:cubicBezTo>
                <a:lnTo>
                  <a:pt x="243542" y="327202"/>
                </a:lnTo>
                <a:lnTo>
                  <a:pt x="243542" y="330921"/>
                </a:lnTo>
                <a:lnTo>
                  <a:pt x="210450" y="330921"/>
                </a:lnTo>
                <a:lnTo>
                  <a:pt x="210450" y="327202"/>
                </a:lnTo>
                <a:lnTo>
                  <a:pt x="211565" y="327202"/>
                </a:lnTo>
                <a:cubicBezTo>
                  <a:pt x="216399" y="326831"/>
                  <a:pt x="219002" y="326087"/>
                  <a:pt x="220117" y="325343"/>
                </a:cubicBezTo>
                <a:cubicBezTo>
                  <a:pt x="220861" y="324228"/>
                  <a:pt x="221605" y="321253"/>
                  <a:pt x="221605" y="315676"/>
                </a:cubicBezTo>
                <a:lnTo>
                  <a:pt x="221605" y="258415"/>
                </a:lnTo>
                <a:cubicBezTo>
                  <a:pt x="221605" y="253210"/>
                  <a:pt x="221233" y="249864"/>
                  <a:pt x="220117" y="248748"/>
                </a:cubicBezTo>
                <a:cubicBezTo>
                  <a:pt x="219374" y="247633"/>
                  <a:pt x="216399" y="246889"/>
                  <a:pt x="211565" y="246889"/>
                </a:cubicBezTo>
                <a:lnTo>
                  <a:pt x="210450" y="246889"/>
                </a:lnTo>
                <a:lnTo>
                  <a:pt x="210450" y="243171"/>
                </a:lnTo>
                <a:lnTo>
                  <a:pt x="231644" y="243171"/>
                </a:lnTo>
                <a:close/>
                <a:moveTo>
                  <a:pt x="51311" y="242799"/>
                </a:moveTo>
                <a:lnTo>
                  <a:pt x="85518" y="242799"/>
                </a:lnTo>
                <a:lnTo>
                  <a:pt x="85518" y="246517"/>
                </a:lnTo>
                <a:lnTo>
                  <a:pt x="84403" y="246517"/>
                </a:lnTo>
                <a:cubicBezTo>
                  <a:pt x="79569" y="246889"/>
                  <a:pt x="76595" y="247633"/>
                  <a:pt x="75851" y="248376"/>
                </a:cubicBezTo>
                <a:cubicBezTo>
                  <a:pt x="75108" y="249492"/>
                  <a:pt x="74736" y="252466"/>
                  <a:pt x="74736" y="258044"/>
                </a:cubicBezTo>
                <a:lnTo>
                  <a:pt x="74736" y="282584"/>
                </a:lnTo>
                <a:lnTo>
                  <a:pt x="116380" y="282584"/>
                </a:lnTo>
                <a:lnTo>
                  <a:pt x="116380" y="258044"/>
                </a:lnTo>
                <a:cubicBezTo>
                  <a:pt x="116380" y="252838"/>
                  <a:pt x="116008" y="249492"/>
                  <a:pt x="114892" y="248376"/>
                </a:cubicBezTo>
                <a:cubicBezTo>
                  <a:pt x="114149" y="247261"/>
                  <a:pt x="111174" y="246517"/>
                  <a:pt x="106340" y="246517"/>
                </a:cubicBezTo>
                <a:lnTo>
                  <a:pt x="105225" y="246517"/>
                </a:lnTo>
                <a:lnTo>
                  <a:pt x="105225" y="242799"/>
                </a:lnTo>
                <a:lnTo>
                  <a:pt x="139432" y="242799"/>
                </a:lnTo>
                <a:lnTo>
                  <a:pt x="139432" y="246517"/>
                </a:lnTo>
                <a:lnTo>
                  <a:pt x="138317" y="246517"/>
                </a:lnTo>
                <a:cubicBezTo>
                  <a:pt x="133483" y="246889"/>
                  <a:pt x="130509" y="247633"/>
                  <a:pt x="129765" y="248376"/>
                </a:cubicBezTo>
                <a:cubicBezTo>
                  <a:pt x="129022" y="249492"/>
                  <a:pt x="128650" y="252466"/>
                  <a:pt x="128650" y="258044"/>
                </a:cubicBezTo>
                <a:lnTo>
                  <a:pt x="128650" y="315304"/>
                </a:lnTo>
                <a:cubicBezTo>
                  <a:pt x="128650" y="320510"/>
                  <a:pt x="129022" y="323856"/>
                  <a:pt x="129765" y="324971"/>
                </a:cubicBezTo>
                <a:cubicBezTo>
                  <a:pt x="130509" y="326087"/>
                  <a:pt x="133483" y="326831"/>
                  <a:pt x="138317" y="326831"/>
                </a:cubicBezTo>
                <a:lnTo>
                  <a:pt x="139432" y="326831"/>
                </a:lnTo>
                <a:lnTo>
                  <a:pt x="139432" y="330549"/>
                </a:lnTo>
                <a:lnTo>
                  <a:pt x="105225" y="330549"/>
                </a:lnTo>
                <a:lnTo>
                  <a:pt x="105225" y="326831"/>
                </a:lnTo>
                <a:lnTo>
                  <a:pt x="106340" y="326831"/>
                </a:lnTo>
                <a:cubicBezTo>
                  <a:pt x="111174" y="326459"/>
                  <a:pt x="114149" y="325715"/>
                  <a:pt x="114892" y="324971"/>
                </a:cubicBezTo>
                <a:cubicBezTo>
                  <a:pt x="115636" y="323856"/>
                  <a:pt x="116008" y="320881"/>
                  <a:pt x="116008" y="315304"/>
                </a:cubicBezTo>
                <a:lnTo>
                  <a:pt x="116008" y="287789"/>
                </a:lnTo>
                <a:lnTo>
                  <a:pt x="74736" y="287789"/>
                </a:lnTo>
                <a:lnTo>
                  <a:pt x="74736" y="315304"/>
                </a:lnTo>
                <a:cubicBezTo>
                  <a:pt x="74736" y="320510"/>
                  <a:pt x="75108" y="323856"/>
                  <a:pt x="75851" y="324971"/>
                </a:cubicBezTo>
                <a:cubicBezTo>
                  <a:pt x="76595" y="326087"/>
                  <a:pt x="79569" y="326831"/>
                  <a:pt x="84403" y="326831"/>
                </a:cubicBezTo>
                <a:lnTo>
                  <a:pt x="85518" y="326831"/>
                </a:lnTo>
                <a:lnTo>
                  <a:pt x="85518" y="330549"/>
                </a:lnTo>
                <a:lnTo>
                  <a:pt x="51311" y="330549"/>
                </a:lnTo>
                <a:lnTo>
                  <a:pt x="51311" y="326831"/>
                </a:lnTo>
                <a:lnTo>
                  <a:pt x="52426" y="326831"/>
                </a:lnTo>
                <a:cubicBezTo>
                  <a:pt x="57260" y="326459"/>
                  <a:pt x="59863" y="325715"/>
                  <a:pt x="60978" y="324971"/>
                </a:cubicBezTo>
                <a:cubicBezTo>
                  <a:pt x="61722" y="323856"/>
                  <a:pt x="62466" y="320881"/>
                  <a:pt x="62466" y="315304"/>
                </a:cubicBezTo>
                <a:lnTo>
                  <a:pt x="62466" y="258044"/>
                </a:lnTo>
                <a:cubicBezTo>
                  <a:pt x="62466" y="252838"/>
                  <a:pt x="62094" y="249492"/>
                  <a:pt x="60978" y="248376"/>
                </a:cubicBezTo>
                <a:cubicBezTo>
                  <a:pt x="60235" y="247261"/>
                  <a:pt x="57260" y="246517"/>
                  <a:pt x="52426" y="246517"/>
                </a:cubicBezTo>
                <a:lnTo>
                  <a:pt x="51311" y="246517"/>
                </a:lnTo>
                <a:close/>
                <a:moveTo>
                  <a:pt x="175499" y="240940"/>
                </a:moveTo>
                <a:cubicBezTo>
                  <a:pt x="178845" y="240940"/>
                  <a:pt x="182191" y="241312"/>
                  <a:pt x="185910" y="242055"/>
                </a:cubicBezTo>
                <a:cubicBezTo>
                  <a:pt x="189628" y="242799"/>
                  <a:pt x="193718" y="243543"/>
                  <a:pt x="197808" y="245030"/>
                </a:cubicBezTo>
                <a:lnTo>
                  <a:pt x="197808" y="260647"/>
                </a:lnTo>
                <a:lnTo>
                  <a:pt x="191115" y="260647"/>
                </a:lnTo>
                <a:lnTo>
                  <a:pt x="191115" y="254697"/>
                </a:lnTo>
                <a:cubicBezTo>
                  <a:pt x="191115" y="251351"/>
                  <a:pt x="190000" y="248748"/>
                  <a:pt x="187397" y="247261"/>
                </a:cubicBezTo>
                <a:cubicBezTo>
                  <a:pt x="184794" y="245774"/>
                  <a:pt x="181076" y="245030"/>
                  <a:pt x="175870" y="245030"/>
                </a:cubicBezTo>
                <a:cubicBezTo>
                  <a:pt x="171409" y="245030"/>
                  <a:pt x="168062" y="246517"/>
                  <a:pt x="165459" y="249120"/>
                </a:cubicBezTo>
                <a:cubicBezTo>
                  <a:pt x="162857" y="251723"/>
                  <a:pt x="161369" y="255441"/>
                  <a:pt x="161369" y="260275"/>
                </a:cubicBezTo>
                <a:cubicBezTo>
                  <a:pt x="161369" y="263993"/>
                  <a:pt x="162113" y="267339"/>
                  <a:pt x="163972" y="269942"/>
                </a:cubicBezTo>
                <a:cubicBezTo>
                  <a:pt x="165831" y="272545"/>
                  <a:pt x="169178" y="275148"/>
                  <a:pt x="174011" y="277750"/>
                </a:cubicBezTo>
                <a:lnTo>
                  <a:pt x="180332" y="281468"/>
                </a:lnTo>
                <a:cubicBezTo>
                  <a:pt x="188884" y="286302"/>
                  <a:pt x="194833" y="290764"/>
                  <a:pt x="197808" y="294110"/>
                </a:cubicBezTo>
                <a:cubicBezTo>
                  <a:pt x="200782" y="297829"/>
                  <a:pt x="202270" y="302290"/>
                  <a:pt x="202270" y="307868"/>
                </a:cubicBezTo>
                <a:cubicBezTo>
                  <a:pt x="202270" y="315304"/>
                  <a:pt x="199667" y="321253"/>
                  <a:pt x="194090" y="326087"/>
                </a:cubicBezTo>
                <a:cubicBezTo>
                  <a:pt x="188512" y="330921"/>
                  <a:pt x="181820" y="333523"/>
                  <a:pt x="173640" y="333523"/>
                </a:cubicBezTo>
                <a:cubicBezTo>
                  <a:pt x="168806" y="333523"/>
                  <a:pt x="164344" y="333152"/>
                  <a:pt x="160254" y="332408"/>
                </a:cubicBezTo>
                <a:cubicBezTo>
                  <a:pt x="156908" y="331293"/>
                  <a:pt x="153189" y="330549"/>
                  <a:pt x="149843" y="329062"/>
                </a:cubicBezTo>
                <a:lnTo>
                  <a:pt x="149843" y="311958"/>
                </a:lnTo>
                <a:lnTo>
                  <a:pt x="156164" y="311958"/>
                </a:lnTo>
                <a:lnTo>
                  <a:pt x="156164" y="317535"/>
                </a:lnTo>
                <a:cubicBezTo>
                  <a:pt x="156164" y="320510"/>
                  <a:pt x="157279" y="323112"/>
                  <a:pt x="159882" y="324600"/>
                </a:cubicBezTo>
                <a:cubicBezTo>
                  <a:pt x="163972" y="327202"/>
                  <a:pt x="168806" y="328690"/>
                  <a:pt x="173640" y="328690"/>
                </a:cubicBezTo>
                <a:cubicBezTo>
                  <a:pt x="178845" y="328690"/>
                  <a:pt x="182935" y="327202"/>
                  <a:pt x="185910" y="324228"/>
                </a:cubicBezTo>
                <a:cubicBezTo>
                  <a:pt x="188884" y="321253"/>
                  <a:pt x="190371" y="317163"/>
                  <a:pt x="190371" y="311958"/>
                </a:cubicBezTo>
                <a:cubicBezTo>
                  <a:pt x="190371" y="307496"/>
                  <a:pt x="189256" y="304150"/>
                  <a:pt x="187397" y="301547"/>
                </a:cubicBezTo>
                <a:cubicBezTo>
                  <a:pt x="185538" y="298944"/>
                  <a:pt x="181820" y="295970"/>
                  <a:pt x="176242" y="292995"/>
                </a:cubicBezTo>
                <a:lnTo>
                  <a:pt x="169921" y="289277"/>
                </a:lnTo>
                <a:cubicBezTo>
                  <a:pt x="156536" y="281840"/>
                  <a:pt x="149843" y="273288"/>
                  <a:pt x="149843" y="264365"/>
                </a:cubicBezTo>
                <a:cubicBezTo>
                  <a:pt x="149843" y="257672"/>
                  <a:pt x="152446" y="252095"/>
                  <a:pt x="157279" y="247633"/>
                </a:cubicBezTo>
                <a:cubicBezTo>
                  <a:pt x="162113" y="243171"/>
                  <a:pt x="168434" y="240940"/>
                  <a:pt x="175499" y="240940"/>
                </a:cubicBezTo>
                <a:close/>
                <a:moveTo>
                  <a:pt x="148356" y="134971"/>
                </a:moveTo>
                <a:lnTo>
                  <a:pt x="148356" y="199296"/>
                </a:lnTo>
                <a:lnTo>
                  <a:pt x="153190" y="198924"/>
                </a:lnTo>
                <a:lnTo>
                  <a:pt x="158396" y="198552"/>
                </a:lnTo>
                <a:lnTo>
                  <a:pt x="163601" y="198181"/>
                </a:lnTo>
                <a:lnTo>
                  <a:pt x="168807" y="197809"/>
                </a:lnTo>
                <a:lnTo>
                  <a:pt x="174012" y="197437"/>
                </a:lnTo>
                <a:lnTo>
                  <a:pt x="207848" y="197437"/>
                </a:lnTo>
                <a:lnTo>
                  <a:pt x="216400" y="197809"/>
                </a:lnTo>
                <a:lnTo>
                  <a:pt x="224951" y="198181"/>
                </a:lnTo>
                <a:lnTo>
                  <a:pt x="229041" y="198552"/>
                </a:lnTo>
                <a:lnTo>
                  <a:pt x="233132" y="198924"/>
                </a:lnTo>
                <a:lnTo>
                  <a:pt x="237222" y="199296"/>
                </a:lnTo>
                <a:lnTo>
                  <a:pt x="241312" y="199668"/>
                </a:lnTo>
                <a:lnTo>
                  <a:pt x="249492" y="200412"/>
                </a:lnTo>
                <a:lnTo>
                  <a:pt x="253582" y="200783"/>
                </a:lnTo>
                <a:lnTo>
                  <a:pt x="257672" y="201527"/>
                </a:lnTo>
                <a:lnTo>
                  <a:pt x="257672" y="134971"/>
                </a:lnTo>
                <a:lnTo>
                  <a:pt x="149100" y="134971"/>
                </a:lnTo>
                <a:close/>
                <a:moveTo>
                  <a:pt x="241683" y="113405"/>
                </a:moveTo>
                <a:lnTo>
                  <a:pt x="232388" y="120842"/>
                </a:lnTo>
                <a:lnTo>
                  <a:pt x="250607" y="120842"/>
                </a:lnTo>
                <a:close/>
                <a:moveTo>
                  <a:pt x="167319" y="113405"/>
                </a:moveTo>
                <a:lnTo>
                  <a:pt x="158024" y="120842"/>
                </a:lnTo>
                <a:lnTo>
                  <a:pt x="176615" y="120842"/>
                </a:lnTo>
                <a:close/>
                <a:moveTo>
                  <a:pt x="76223" y="106341"/>
                </a:moveTo>
                <a:lnTo>
                  <a:pt x="76223" y="211194"/>
                </a:lnTo>
                <a:lnTo>
                  <a:pt x="82916" y="209335"/>
                </a:lnTo>
                <a:lnTo>
                  <a:pt x="89981" y="207476"/>
                </a:lnTo>
                <a:lnTo>
                  <a:pt x="97045" y="205989"/>
                </a:lnTo>
                <a:lnTo>
                  <a:pt x="100763" y="205245"/>
                </a:lnTo>
                <a:lnTo>
                  <a:pt x="104482" y="204502"/>
                </a:lnTo>
                <a:lnTo>
                  <a:pt x="108200" y="203758"/>
                </a:lnTo>
                <a:lnTo>
                  <a:pt x="111918" y="203014"/>
                </a:lnTo>
                <a:lnTo>
                  <a:pt x="119354" y="201899"/>
                </a:lnTo>
                <a:lnTo>
                  <a:pt x="123073" y="201155"/>
                </a:lnTo>
                <a:lnTo>
                  <a:pt x="126791" y="200783"/>
                </a:lnTo>
                <a:lnTo>
                  <a:pt x="134599" y="200040"/>
                </a:lnTo>
                <a:lnTo>
                  <a:pt x="134971" y="200040"/>
                </a:lnTo>
                <a:lnTo>
                  <a:pt x="134971" y="120842"/>
                </a:lnTo>
                <a:lnTo>
                  <a:pt x="152818" y="106341"/>
                </a:lnTo>
                <a:close/>
                <a:moveTo>
                  <a:pt x="254325" y="105969"/>
                </a:moveTo>
                <a:lnTo>
                  <a:pt x="271429" y="120470"/>
                </a:lnTo>
                <a:lnTo>
                  <a:pt x="271429" y="203386"/>
                </a:lnTo>
                <a:lnTo>
                  <a:pt x="272173" y="203758"/>
                </a:lnTo>
                <a:lnTo>
                  <a:pt x="272545" y="203758"/>
                </a:lnTo>
                <a:lnTo>
                  <a:pt x="278865" y="204873"/>
                </a:lnTo>
                <a:lnTo>
                  <a:pt x="285186" y="206361"/>
                </a:lnTo>
                <a:lnTo>
                  <a:pt x="288161" y="207104"/>
                </a:lnTo>
                <a:lnTo>
                  <a:pt x="291507" y="207848"/>
                </a:lnTo>
                <a:lnTo>
                  <a:pt x="297828" y="209335"/>
                </a:lnTo>
                <a:lnTo>
                  <a:pt x="297828" y="105969"/>
                </a:lnTo>
                <a:close/>
                <a:moveTo>
                  <a:pt x="229413" y="103366"/>
                </a:moveTo>
                <a:lnTo>
                  <a:pt x="208963" y="120842"/>
                </a:lnTo>
                <a:lnTo>
                  <a:pt x="224580" y="120842"/>
                </a:lnTo>
                <a:lnTo>
                  <a:pt x="237222" y="109687"/>
                </a:lnTo>
                <a:close/>
                <a:moveTo>
                  <a:pt x="179589" y="103366"/>
                </a:moveTo>
                <a:lnTo>
                  <a:pt x="171409" y="110059"/>
                </a:lnTo>
                <a:lnTo>
                  <a:pt x="184423" y="120842"/>
                </a:lnTo>
                <a:lnTo>
                  <a:pt x="200039" y="120842"/>
                </a:lnTo>
                <a:close/>
                <a:moveTo>
                  <a:pt x="217887" y="94071"/>
                </a:moveTo>
                <a:lnTo>
                  <a:pt x="207476" y="102994"/>
                </a:lnTo>
                <a:lnTo>
                  <a:pt x="207476" y="115636"/>
                </a:lnTo>
                <a:lnTo>
                  <a:pt x="226067" y="100764"/>
                </a:lnTo>
                <a:close/>
                <a:moveTo>
                  <a:pt x="191116" y="93699"/>
                </a:moveTo>
                <a:lnTo>
                  <a:pt x="182936" y="100392"/>
                </a:lnTo>
                <a:lnTo>
                  <a:pt x="201527" y="115636"/>
                </a:lnTo>
                <a:lnTo>
                  <a:pt x="201527" y="102994"/>
                </a:lnTo>
                <a:close/>
                <a:moveTo>
                  <a:pt x="207476" y="85519"/>
                </a:moveTo>
                <a:lnTo>
                  <a:pt x="207476" y="96302"/>
                </a:lnTo>
                <a:lnTo>
                  <a:pt x="214169" y="90724"/>
                </a:lnTo>
                <a:close/>
                <a:moveTo>
                  <a:pt x="201899" y="85519"/>
                </a:moveTo>
                <a:lnTo>
                  <a:pt x="195206" y="90724"/>
                </a:lnTo>
                <a:lnTo>
                  <a:pt x="201899" y="96302"/>
                </a:lnTo>
                <a:close/>
                <a:moveTo>
                  <a:pt x="168807" y="44619"/>
                </a:moveTo>
                <a:lnTo>
                  <a:pt x="194462" y="72505"/>
                </a:lnTo>
                <a:lnTo>
                  <a:pt x="204130" y="64697"/>
                </a:lnTo>
                <a:lnTo>
                  <a:pt x="237593" y="92583"/>
                </a:lnTo>
                <a:lnTo>
                  <a:pt x="237593" y="92955"/>
                </a:lnTo>
                <a:lnTo>
                  <a:pt x="292995" y="92955"/>
                </a:lnTo>
                <a:lnTo>
                  <a:pt x="247633" y="44619"/>
                </a:lnTo>
                <a:close/>
                <a:moveTo>
                  <a:pt x="137574" y="33836"/>
                </a:moveTo>
                <a:lnTo>
                  <a:pt x="84031" y="92212"/>
                </a:lnTo>
                <a:lnTo>
                  <a:pt x="169550" y="92212"/>
                </a:lnTo>
                <a:lnTo>
                  <a:pt x="181820" y="82544"/>
                </a:lnTo>
                <a:close/>
                <a:moveTo>
                  <a:pt x="189257" y="0"/>
                </a:moveTo>
                <a:lnTo>
                  <a:pt x="204501" y="0"/>
                </a:lnTo>
                <a:lnTo>
                  <a:pt x="204501" y="29746"/>
                </a:lnTo>
                <a:lnTo>
                  <a:pt x="255069" y="29746"/>
                </a:lnTo>
                <a:lnTo>
                  <a:pt x="311214" y="92212"/>
                </a:lnTo>
                <a:lnTo>
                  <a:pt x="311214" y="213425"/>
                </a:lnTo>
                <a:lnTo>
                  <a:pt x="312701" y="213797"/>
                </a:lnTo>
                <a:lnTo>
                  <a:pt x="316419" y="214913"/>
                </a:lnTo>
                <a:lnTo>
                  <a:pt x="320138" y="216028"/>
                </a:lnTo>
                <a:lnTo>
                  <a:pt x="323484" y="217144"/>
                </a:lnTo>
                <a:lnTo>
                  <a:pt x="326830" y="218631"/>
                </a:lnTo>
                <a:lnTo>
                  <a:pt x="329433" y="219374"/>
                </a:lnTo>
                <a:lnTo>
                  <a:pt x="331664" y="220490"/>
                </a:lnTo>
                <a:lnTo>
                  <a:pt x="336498" y="222349"/>
                </a:lnTo>
                <a:lnTo>
                  <a:pt x="340959" y="224208"/>
                </a:lnTo>
                <a:lnTo>
                  <a:pt x="345421" y="226439"/>
                </a:lnTo>
                <a:lnTo>
                  <a:pt x="349511" y="228670"/>
                </a:lnTo>
                <a:lnTo>
                  <a:pt x="353230" y="230901"/>
                </a:lnTo>
                <a:lnTo>
                  <a:pt x="355089" y="232016"/>
                </a:lnTo>
                <a:lnTo>
                  <a:pt x="356948" y="233132"/>
                </a:lnTo>
                <a:lnTo>
                  <a:pt x="360294" y="235363"/>
                </a:lnTo>
                <a:lnTo>
                  <a:pt x="363269" y="237594"/>
                </a:lnTo>
                <a:lnTo>
                  <a:pt x="366243" y="239825"/>
                </a:lnTo>
                <a:lnTo>
                  <a:pt x="367731" y="240940"/>
                </a:lnTo>
                <a:lnTo>
                  <a:pt x="369218" y="242056"/>
                </a:lnTo>
                <a:lnTo>
                  <a:pt x="371821" y="244286"/>
                </a:lnTo>
                <a:lnTo>
                  <a:pt x="374052" y="246517"/>
                </a:lnTo>
                <a:lnTo>
                  <a:pt x="375167" y="247633"/>
                </a:lnTo>
                <a:lnTo>
                  <a:pt x="376282" y="248748"/>
                </a:lnTo>
                <a:lnTo>
                  <a:pt x="378142" y="251351"/>
                </a:lnTo>
                <a:lnTo>
                  <a:pt x="378885" y="252467"/>
                </a:lnTo>
                <a:lnTo>
                  <a:pt x="379629" y="253582"/>
                </a:lnTo>
                <a:lnTo>
                  <a:pt x="375911" y="250979"/>
                </a:lnTo>
                <a:lnTo>
                  <a:pt x="372192" y="248377"/>
                </a:lnTo>
                <a:lnTo>
                  <a:pt x="368102" y="245774"/>
                </a:lnTo>
                <a:lnTo>
                  <a:pt x="364012" y="243171"/>
                </a:lnTo>
                <a:lnTo>
                  <a:pt x="361781" y="242056"/>
                </a:lnTo>
                <a:lnTo>
                  <a:pt x="359551" y="240940"/>
                </a:lnTo>
                <a:lnTo>
                  <a:pt x="355089" y="238709"/>
                </a:lnTo>
                <a:lnTo>
                  <a:pt x="352858" y="237594"/>
                </a:lnTo>
                <a:lnTo>
                  <a:pt x="350255" y="236478"/>
                </a:lnTo>
                <a:lnTo>
                  <a:pt x="345421" y="234247"/>
                </a:lnTo>
                <a:lnTo>
                  <a:pt x="340588" y="232388"/>
                </a:lnTo>
                <a:lnTo>
                  <a:pt x="336498" y="230529"/>
                </a:lnTo>
                <a:lnTo>
                  <a:pt x="332408" y="228670"/>
                </a:lnTo>
                <a:lnTo>
                  <a:pt x="328318" y="227183"/>
                </a:lnTo>
                <a:lnTo>
                  <a:pt x="323856" y="225695"/>
                </a:lnTo>
                <a:lnTo>
                  <a:pt x="319394" y="224208"/>
                </a:lnTo>
                <a:lnTo>
                  <a:pt x="314932" y="222721"/>
                </a:lnTo>
                <a:lnTo>
                  <a:pt x="310470" y="221234"/>
                </a:lnTo>
                <a:lnTo>
                  <a:pt x="306008" y="219746"/>
                </a:lnTo>
                <a:lnTo>
                  <a:pt x="301547" y="218631"/>
                </a:lnTo>
                <a:lnTo>
                  <a:pt x="297085" y="217515"/>
                </a:lnTo>
                <a:lnTo>
                  <a:pt x="292623" y="216400"/>
                </a:lnTo>
                <a:lnTo>
                  <a:pt x="287789" y="215284"/>
                </a:lnTo>
                <a:lnTo>
                  <a:pt x="282955" y="214169"/>
                </a:lnTo>
                <a:lnTo>
                  <a:pt x="278122" y="213054"/>
                </a:lnTo>
                <a:lnTo>
                  <a:pt x="273288" y="212310"/>
                </a:lnTo>
                <a:lnTo>
                  <a:pt x="268454" y="211566"/>
                </a:lnTo>
                <a:lnTo>
                  <a:pt x="263621" y="210823"/>
                </a:lnTo>
                <a:lnTo>
                  <a:pt x="258787" y="210079"/>
                </a:lnTo>
                <a:lnTo>
                  <a:pt x="253953" y="209335"/>
                </a:lnTo>
                <a:lnTo>
                  <a:pt x="248748" y="208592"/>
                </a:lnTo>
                <a:lnTo>
                  <a:pt x="243542" y="207848"/>
                </a:lnTo>
                <a:lnTo>
                  <a:pt x="238337" y="207104"/>
                </a:lnTo>
                <a:lnTo>
                  <a:pt x="233132" y="206733"/>
                </a:lnTo>
                <a:lnTo>
                  <a:pt x="227926" y="206361"/>
                </a:lnTo>
                <a:lnTo>
                  <a:pt x="222721" y="205989"/>
                </a:lnTo>
                <a:lnTo>
                  <a:pt x="217143" y="205617"/>
                </a:lnTo>
                <a:lnTo>
                  <a:pt x="211566" y="205245"/>
                </a:lnTo>
                <a:lnTo>
                  <a:pt x="205989" y="204873"/>
                </a:lnTo>
                <a:lnTo>
                  <a:pt x="172525" y="204873"/>
                </a:lnTo>
                <a:lnTo>
                  <a:pt x="166947" y="205245"/>
                </a:lnTo>
                <a:lnTo>
                  <a:pt x="161370" y="205617"/>
                </a:lnTo>
                <a:lnTo>
                  <a:pt x="156165" y="205989"/>
                </a:lnTo>
                <a:lnTo>
                  <a:pt x="150959" y="206361"/>
                </a:lnTo>
                <a:lnTo>
                  <a:pt x="145754" y="206733"/>
                </a:lnTo>
                <a:lnTo>
                  <a:pt x="140548" y="207104"/>
                </a:lnTo>
                <a:lnTo>
                  <a:pt x="135343" y="207848"/>
                </a:lnTo>
                <a:lnTo>
                  <a:pt x="130137" y="208592"/>
                </a:lnTo>
                <a:lnTo>
                  <a:pt x="124932" y="209335"/>
                </a:lnTo>
                <a:lnTo>
                  <a:pt x="119726" y="210079"/>
                </a:lnTo>
                <a:lnTo>
                  <a:pt x="114893" y="210823"/>
                </a:lnTo>
                <a:lnTo>
                  <a:pt x="110059" y="211566"/>
                </a:lnTo>
                <a:lnTo>
                  <a:pt x="105225" y="212310"/>
                </a:lnTo>
                <a:lnTo>
                  <a:pt x="100392" y="213054"/>
                </a:lnTo>
                <a:lnTo>
                  <a:pt x="95558" y="214169"/>
                </a:lnTo>
                <a:lnTo>
                  <a:pt x="90724" y="215284"/>
                </a:lnTo>
                <a:lnTo>
                  <a:pt x="86262" y="216400"/>
                </a:lnTo>
                <a:lnTo>
                  <a:pt x="81801" y="217515"/>
                </a:lnTo>
                <a:lnTo>
                  <a:pt x="77339" y="218631"/>
                </a:lnTo>
                <a:lnTo>
                  <a:pt x="72877" y="219746"/>
                </a:lnTo>
                <a:lnTo>
                  <a:pt x="68415" y="221234"/>
                </a:lnTo>
                <a:lnTo>
                  <a:pt x="63953" y="222721"/>
                </a:lnTo>
                <a:lnTo>
                  <a:pt x="59491" y="224208"/>
                </a:lnTo>
                <a:lnTo>
                  <a:pt x="55029" y="225695"/>
                </a:lnTo>
                <a:lnTo>
                  <a:pt x="50939" y="227183"/>
                </a:lnTo>
                <a:lnTo>
                  <a:pt x="46849" y="228670"/>
                </a:lnTo>
                <a:lnTo>
                  <a:pt x="42759" y="230529"/>
                </a:lnTo>
                <a:lnTo>
                  <a:pt x="38669" y="232388"/>
                </a:lnTo>
                <a:lnTo>
                  <a:pt x="34579" y="234247"/>
                </a:lnTo>
                <a:lnTo>
                  <a:pt x="29374" y="236478"/>
                </a:lnTo>
                <a:lnTo>
                  <a:pt x="24540" y="238709"/>
                </a:lnTo>
                <a:lnTo>
                  <a:pt x="20078" y="240940"/>
                </a:lnTo>
                <a:lnTo>
                  <a:pt x="15616" y="243543"/>
                </a:lnTo>
                <a:lnTo>
                  <a:pt x="11526" y="246146"/>
                </a:lnTo>
                <a:lnTo>
                  <a:pt x="7436" y="248748"/>
                </a:lnTo>
                <a:lnTo>
                  <a:pt x="3718" y="251351"/>
                </a:lnTo>
                <a:lnTo>
                  <a:pt x="0" y="253954"/>
                </a:lnTo>
                <a:lnTo>
                  <a:pt x="1487" y="251351"/>
                </a:lnTo>
                <a:lnTo>
                  <a:pt x="3346" y="248748"/>
                </a:lnTo>
                <a:lnTo>
                  <a:pt x="5577" y="246517"/>
                </a:lnTo>
                <a:lnTo>
                  <a:pt x="7808" y="244286"/>
                </a:lnTo>
                <a:lnTo>
                  <a:pt x="10411" y="242056"/>
                </a:lnTo>
                <a:lnTo>
                  <a:pt x="13014" y="239825"/>
                </a:lnTo>
                <a:lnTo>
                  <a:pt x="15988" y="237594"/>
                </a:lnTo>
                <a:lnTo>
                  <a:pt x="19335" y="235363"/>
                </a:lnTo>
                <a:lnTo>
                  <a:pt x="22681" y="233132"/>
                </a:lnTo>
                <a:lnTo>
                  <a:pt x="26399" y="230901"/>
                </a:lnTo>
                <a:lnTo>
                  <a:pt x="30117" y="228670"/>
                </a:lnTo>
                <a:lnTo>
                  <a:pt x="34207" y="226439"/>
                </a:lnTo>
                <a:lnTo>
                  <a:pt x="38298" y="224208"/>
                </a:lnTo>
                <a:lnTo>
                  <a:pt x="42759" y="222349"/>
                </a:lnTo>
                <a:lnTo>
                  <a:pt x="47593" y="220490"/>
                </a:lnTo>
                <a:lnTo>
                  <a:pt x="52427" y="218631"/>
                </a:lnTo>
                <a:lnTo>
                  <a:pt x="56517" y="217144"/>
                </a:lnTo>
                <a:lnTo>
                  <a:pt x="60979" y="215656"/>
                </a:lnTo>
                <a:lnTo>
                  <a:pt x="60979" y="92212"/>
                </a:lnTo>
                <a:lnTo>
                  <a:pt x="117867" y="29746"/>
                </a:lnTo>
                <a:lnTo>
                  <a:pt x="136830" y="8924"/>
                </a:lnTo>
                <a:lnTo>
                  <a:pt x="159511" y="33836"/>
                </a:lnTo>
                <a:lnTo>
                  <a:pt x="155793" y="29746"/>
                </a:lnTo>
                <a:lnTo>
                  <a:pt x="189257" y="29746"/>
                </a:lnTo>
                <a:close/>
              </a:path>
            </a:pathLst>
          </a:custGeom>
          <a:solidFill>
            <a:schemeClr val="accent1"/>
          </a:solidFill>
        </p:spPr>
        <p:txBody>
          <a:bodyPr wrap="square">
            <a:noAutofit/>
          </a:bodyPr>
          <a:lstStyle>
            <a:lvl1pPr marL="0" indent="0">
              <a:buNone/>
              <a:defRPr sz="200">
                <a:noFill/>
              </a:defRPr>
            </a:lvl1pPr>
            <a:lvl2pPr marL="227012" indent="0">
              <a:buNone/>
              <a:defRPr sz="200"/>
            </a:lvl2pPr>
            <a:lvl3pPr marL="460375" indent="0">
              <a:buNone/>
              <a:defRPr sz="200"/>
            </a:lvl3pPr>
            <a:lvl4pPr marL="625475" indent="0">
              <a:buNone/>
              <a:defRPr sz="200"/>
            </a:lvl4pPr>
            <a:lvl5pPr marL="798513" indent="0">
              <a:buNone/>
              <a:defRPr sz="200"/>
            </a:lvl5pPr>
          </a:lstStyle>
          <a:p>
            <a:pPr lvl="0"/>
            <a:r>
              <a:rPr lang="en-US"/>
              <a:t>Click to edit Master text styles</a:t>
            </a:r>
          </a:p>
        </p:txBody>
      </p:sp>
      <p:grpSp>
        <p:nvGrpSpPr>
          <p:cNvPr id="6" name="Group 5">
            <a:extLst>
              <a:ext uri="{FF2B5EF4-FFF2-40B4-BE49-F238E27FC236}">
                <a16:creationId xmlns:a16="http://schemas.microsoft.com/office/drawing/2014/main" id="{04640E31-AAE4-028F-3170-BFC524E69908}"/>
              </a:ext>
            </a:extLst>
          </p:cNvPr>
          <p:cNvGrpSpPr/>
          <p:nvPr userDrawn="1"/>
        </p:nvGrpSpPr>
        <p:grpSpPr>
          <a:xfrm>
            <a:off x="12361180" y="0"/>
            <a:ext cx="3077430" cy="1903228"/>
            <a:chOff x="12361180" y="4816547"/>
            <a:chExt cx="3077430" cy="1903228"/>
          </a:xfrm>
        </p:grpSpPr>
        <p:sp>
          <p:nvSpPr>
            <p:cNvPr id="7" name="Rectangle 6">
              <a:extLst>
                <a:ext uri="{FF2B5EF4-FFF2-40B4-BE49-F238E27FC236}">
                  <a16:creationId xmlns:a16="http://schemas.microsoft.com/office/drawing/2014/main" id="{41167763-8761-480D-11FC-1634B49EEB5A}"/>
                </a:ext>
              </a:extLst>
            </p:cNvPr>
            <p:cNvSpPr/>
            <p:nvPr userDrawn="1"/>
          </p:nvSpPr>
          <p:spPr>
            <a:xfrm>
              <a:off x="12361180" y="4816547"/>
              <a:ext cx="3077430" cy="190322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91440" rtlCol="0" anchor="t"/>
            <a:lstStyle/>
            <a:p>
              <a:pPr>
                <a:spcBef>
                  <a:spcPts val="1200"/>
                </a:spcBef>
              </a:pPr>
              <a:r>
                <a:rPr lang="en-US" sz="1000" b="1" cap="all">
                  <a:solidFill>
                    <a:schemeClr val="bg1"/>
                  </a:solidFill>
                </a:rPr>
                <a:t>Floating Logo</a:t>
              </a:r>
            </a:p>
            <a:p>
              <a:pPr>
                <a:spcBef>
                  <a:spcPts val="1200"/>
                </a:spcBef>
              </a:pPr>
              <a:r>
                <a:rPr lang="en-US" sz="1000">
                  <a:solidFill>
                    <a:schemeClr val="bg1"/>
                  </a:solidFill>
                </a:rPr>
                <a:t>This layout is built in layers, with a logo </a:t>
              </a:r>
              <a:br>
                <a:rPr lang="en-US" sz="1000">
                  <a:solidFill>
                    <a:schemeClr val="bg1"/>
                  </a:solidFill>
                </a:rPr>
              </a:br>
              <a:r>
                <a:rPr lang="en-US" sz="1000">
                  <a:solidFill>
                    <a:schemeClr val="bg1"/>
                  </a:solidFill>
                </a:rPr>
                <a:t>overlay that should hover over the image. </a:t>
              </a:r>
            </a:p>
            <a:p>
              <a:pPr>
                <a:spcBef>
                  <a:spcPts val="1200"/>
                </a:spcBef>
              </a:pPr>
              <a:r>
                <a:rPr lang="en-US" sz="1000">
                  <a:solidFill>
                    <a:schemeClr val="bg1"/>
                  </a:solidFill>
                </a:rPr>
                <a:t>The color of the logo may be changed to suit the color of the image behind it. Change the color by selecting it and choosing a new color from the theme row of the Fill Palette, White or Accent 1.</a:t>
              </a:r>
            </a:p>
          </p:txBody>
        </p:sp>
        <p:grpSp>
          <p:nvGrpSpPr>
            <p:cNvPr id="9" name="Group 8">
              <a:extLst>
                <a:ext uri="{FF2B5EF4-FFF2-40B4-BE49-F238E27FC236}">
                  <a16:creationId xmlns:a16="http://schemas.microsoft.com/office/drawing/2014/main" id="{AEFD9589-C241-A22D-69C6-418B9E0B1168}"/>
                </a:ext>
              </a:extLst>
            </p:cNvPr>
            <p:cNvGrpSpPr/>
            <p:nvPr userDrawn="1"/>
          </p:nvGrpSpPr>
          <p:grpSpPr>
            <a:xfrm>
              <a:off x="12467344" y="6414314"/>
              <a:ext cx="887150" cy="242419"/>
              <a:chOff x="12435444" y="7109930"/>
              <a:chExt cx="1638529" cy="447737"/>
            </a:xfrm>
          </p:grpSpPr>
          <p:pic>
            <p:nvPicPr>
              <p:cNvPr id="10" name="Picture 9">
                <a:extLst>
                  <a:ext uri="{FF2B5EF4-FFF2-40B4-BE49-F238E27FC236}">
                    <a16:creationId xmlns:a16="http://schemas.microsoft.com/office/drawing/2014/main" id="{7F1A248F-76C0-4952-032C-310C63AC09EA}"/>
                  </a:ext>
                </a:extLst>
              </p:cNvPr>
              <p:cNvPicPr>
                <a:picLocks noChangeAspect="1"/>
              </p:cNvPicPr>
              <p:nvPr userDrawn="1"/>
            </p:nvPicPr>
            <p:blipFill>
              <a:blip r:embed="rId2"/>
              <a:stretch>
                <a:fillRect/>
              </a:stretch>
            </p:blipFill>
            <p:spPr>
              <a:xfrm>
                <a:off x="12435444" y="7109930"/>
                <a:ext cx="1638529" cy="447737"/>
              </a:xfrm>
              <a:prstGeom prst="rect">
                <a:avLst/>
              </a:prstGeom>
            </p:spPr>
          </p:pic>
          <p:sp>
            <p:nvSpPr>
              <p:cNvPr id="11" name="Rectangle 10">
                <a:extLst>
                  <a:ext uri="{FF2B5EF4-FFF2-40B4-BE49-F238E27FC236}">
                    <a16:creationId xmlns:a16="http://schemas.microsoft.com/office/drawing/2014/main" id="{C1978B51-1574-C3E6-CDAB-3F52660DBD57}"/>
                  </a:ext>
                </a:extLst>
              </p:cNvPr>
              <p:cNvSpPr/>
              <p:nvPr userDrawn="1"/>
            </p:nvSpPr>
            <p:spPr>
              <a:xfrm>
                <a:off x="12435445" y="7366312"/>
                <a:ext cx="166864" cy="19135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a:p>
            </p:txBody>
          </p:sp>
          <p:sp>
            <p:nvSpPr>
              <p:cNvPr id="12" name="Rectangle 11">
                <a:extLst>
                  <a:ext uri="{FF2B5EF4-FFF2-40B4-BE49-F238E27FC236}">
                    <a16:creationId xmlns:a16="http://schemas.microsoft.com/office/drawing/2014/main" id="{FB918271-C12C-0A16-06F9-61A12E6662D0}"/>
                  </a:ext>
                </a:extLst>
              </p:cNvPr>
              <p:cNvSpPr/>
              <p:nvPr userDrawn="1"/>
            </p:nvSpPr>
            <p:spPr>
              <a:xfrm>
                <a:off x="13087844" y="7366312"/>
                <a:ext cx="166864" cy="19135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a:p>
            </p:txBody>
          </p:sp>
        </p:grpSp>
      </p:grpSp>
    </p:spTree>
    <p:extLst>
      <p:ext uri="{BB962C8B-B14F-4D97-AF65-F5344CB8AC3E}">
        <p14:creationId xmlns:p14="http://schemas.microsoft.com/office/powerpoint/2010/main" val="3692151413"/>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E49B3629-9821-1141-EFA1-237FD33B955F}"/>
              </a:ext>
            </a:extLst>
          </p:cNvPr>
          <p:cNvSpPr>
            <a:spLocks noGrp="1"/>
          </p:cNvSpPr>
          <p:nvPr>
            <p:ph type="pic" sz="quarter" idx="14"/>
          </p:nvPr>
        </p:nvSpPr>
        <p:spPr>
          <a:xfrm>
            <a:off x="0" y="1"/>
            <a:ext cx="12192000" cy="3429000"/>
          </a:xfrm>
        </p:spPr>
        <p:txBody>
          <a:bodyPr/>
          <a:lstStyle/>
          <a:p>
            <a:r>
              <a:rPr lang="en-US"/>
              <a:t>Click icon to add picture</a:t>
            </a:r>
          </a:p>
        </p:txBody>
      </p:sp>
      <p:cxnSp>
        <p:nvCxnSpPr>
          <p:cNvPr id="10" name="Straight Connector 9">
            <a:extLst>
              <a:ext uri="{FF2B5EF4-FFF2-40B4-BE49-F238E27FC236}">
                <a16:creationId xmlns:a16="http://schemas.microsoft.com/office/drawing/2014/main" id="{1DC98AFB-A3B7-254C-9245-53A248FF92F8}"/>
              </a:ext>
            </a:extLst>
          </p:cNvPr>
          <p:cNvCxnSpPr/>
          <p:nvPr userDrawn="1"/>
        </p:nvCxnSpPr>
        <p:spPr>
          <a:xfrm>
            <a:off x="3052057" y="4116704"/>
            <a:ext cx="0" cy="2053590"/>
          </a:xfrm>
          <a:prstGeom prst="line">
            <a:avLst/>
          </a:prstGeom>
          <a:ln w="9525" cap="flat">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11" name="Graphic 10">
            <a:extLst>
              <a:ext uri="{FF2B5EF4-FFF2-40B4-BE49-F238E27FC236}">
                <a16:creationId xmlns:a16="http://schemas.microsoft.com/office/drawing/2014/main" id="{64F42BDC-6047-2F6F-09CA-8C0BC87B33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78194" y="4502949"/>
            <a:ext cx="1358760" cy="1198908"/>
          </a:xfrm>
          <a:prstGeom prst="rect">
            <a:avLst/>
          </a:prstGeom>
        </p:spPr>
      </p:pic>
      <p:sp>
        <p:nvSpPr>
          <p:cNvPr id="2" name="Title 1">
            <a:extLst>
              <a:ext uri="{FF2B5EF4-FFF2-40B4-BE49-F238E27FC236}">
                <a16:creationId xmlns:a16="http://schemas.microsoft.com/office/drawing/2014/main" id="{9FCF135B-05D9-7405-CA71-E6AD9E1BBF1A}"/>
              </a:ext>
            </a:extLst>
          </p:cNvPr>
          <p:cNvSpPr>
            <a:spLocks noGrp="1"/>
          </p:cNvSpPr>
          <p:nvPr>
            <p:ph type="title"/>
          </p:nvPr>
        </p:nvSpPr>
        <p:spPr>
          <a:xfrm>
            <a:off x="3551238" y="4576691"/>
            <a:ext cx="7726361" cy="1133616"/>
          </a:xfrm>
        </p:spPr>
        <p:txBody>
          <a:bodyPr anchor="ctr"/>
          <a:lstStyle/>
          <a:p>
            <a:r>
              <a:rPr lang="en-US"/>
              <a:t>Click to edit Master title style</a:t>
            </a:r>
          </a:p>
        </p:txBody>
      </p:sp>
      <p:sp>
        <p:nvSpPr>
          <p:cNvPr id="3" name="Footer Placeholder 2">
            <a:extLst>
              <a:ext uri="{FF2B5EF4-FFF2-40B4-BE49-F238E27FC236}">
                <a16:creationId xmlns:a16="http://schemas.microsoft.com/office/drawing/2014/main" id="{FF374158-1E2E-1CA0-4441-6C2C718EFA58}"/>
              </a:ext>
            </a:extLst>
          </p:cNvPr>
          <p:cNvSpPr>
            <a:spLocks noGrp="1"/>
          </p:cNvSpPr>
          <p:nvPr>
            <p:ph type="ftr" sz="quarter" idx="10"/>
          </p:nvPr>
        </p:nvSpPr>
        <p:spPr>
          <a:xfrm>
            <a:off x="3551237" y="6446519"/>
            <a:ext cx="5120640" cy="137160"/>
          </a:xfrm>
        </p:spPr>
        <p:txBody>
          <a:bodyPr/>
          <a:lstStyle/>
          <a:p>
            <a:endParaRPr lang="en-US"/>
          </a:p>
        </p:txBody>
      </p:sp>
      <p:sp>
        <p:nvSpPr>
          <p:cNvPr id="4" name="Date Placeholder 3">
            <a:extLst>
              <a:ext uri="{FF2B5EF4-FFF2-40B4-BE49-F238E27FC236}">
                <a16:creationId xmlns:a16="http://schemas.microsoft.com/office/drawing/2014/main" id="{5B004A1F-1B47-DAA5-802F-619499DBC485}"/>
              </a:ext>
            </a:extLst>
          </p:cNvPr>
          <p:cNvSpPr>
            <a:spLocks noGrp="1"/>
          </p:cNvSpPr>
          <p:nvPr>
            <p:ph type="dt" sz="half" idx="11"/>
          </p:nvPr>
        </p:nvSpPr>
        <p:spPr/>
        <p:txBody>
          <a:bodyPr/>
          <a:lstStyle/>
          <a:p>
            <a:fld id="{4A838FFA-5D62-4D3D-85A5-ECE3A59CCE76}" type="datetimeFigureOut">
              <a:rPr lang="en-US" smtClean="0"/>
              <a:pPr/>
              <a:t>8/11/2025</a:t>
            </a:fld>
            <a:endParaRPr lang="en-US"/>
          </a:p>
        </p:txBody>
      </p:sp>
      <p:sp>
        <p:nvSpPr>
          <p:cNvPr id="5" name="Slide Number Placeholder 4">
            <a:extLst>
              <a:ext uri="{FF2B5EF4-FFF2-40B4-BE49-F238E27FC236}">
                <a16:creationId xmlns:a16="http://schemas.microsoft.com/office/drawing/2014/main" id="{6D8A403F-92D9-921E-92F4-70F73A52B8B5}"/>
              </a:ext>
            </a:extLst>
          </p:cNvPr>
          <p:cNvSpPr>
            <a:spLocks noGrp="1"/>
          </p:cNvSpPr>
          <p:nvPr>
            <p:ph type="sldNum" sz="quarter" idx="12"/>
          </p:nvPr>
        </p:nvSpPr>
        <p:spPr/>
        <p:txBody>
          <a:bodyPr/>
          <a:lstStyle/>
          <a:p>
            <a:fld id="{B2643E34-DC33-45ED-8E33-EC0D5991E9A4}" type="slidenum">
              <a:rPr lang="en-US" smtClean="0"/>
              <a:pPr/>
              <a:t>‹#›</a:t>
            </a:fld>
            <a:endParaRPr lang="en-US"/>
          </a:p>
        </p:txBody>
      </p:sp>
      <p:sp>
        <p:nvSpPr>
          <p:cNvPr id="15" name="Text Placeholder 14">
            <a:extLst>
              <a:ext uri="{FF2B5EF4-FFF2-40B4-BE49-F238E27FC236}">
                <a16:creationId xmlns:a16="http://schemas.microsoft.com/office/drawing/2014/main" id="{187AD3EF-EA8A-4697-B93C-5616965A0C52}"/>
              </a:ext>
            </a:extLst>
          </p:cNvPr>
          <p:cNvSpPr>
            <a:spLocks noGrp="1"/>
          </p:cNvSpPr>
          <p:nvPr>
            <p:ph type="body" sz="quarter" idx="13"/>
          </p:nvPr>
        </p:nvSpPr>
        <p:spPr>
          <a:xfrm>
            <a:off x="3551237" y="5884544"/>
            <a:ext cx="7726355" cy="285750"/>
          </a:xfrm>
        </p:spPr>
        <p:txBody>
          <a:bodyPr anchor="b"/>
          <a:lstStyle>
            <a:lvl1pPr marL="0" indent="0">
              <a:buNone/>
              <a:defRPr/>
            </a:lvl1pPr>
          </a:lstStyle>
          <a:p>
            <a:pPr lvl="0"/>
            <a:r>
              <a:rPr lang="en-US"/>
              <a:t>Click to edit Master text styles</a:t>
            </a:r>
          </a:p>
        </p:txBody>
      </p:sp>
      <p:sp>
        <p:nvSpPr>
          <p:cNvPr id="7" name="Rectangle 6">
            <a:extLst>
              <a:ext uri="{FF2B5EF4-FFF2-40B4-BE49-F238E27FC236}">
                <a16:creationId xmlns:a16="http://schemas.microsoft.com/office/drawing/2014/main" id="{79A13E1F-B788-66AD-D2A7-E5E6FAD68178}"/>
              </a:ext>
            </a:extLst>
          </p:cNvPr>
          <p:cNvSpPr/>
          <p:nvPr userDrawn="1"/>
        </p:nvSpPr>
        <p:spPr>
          <a:xfrm>
            <a:off x="12361180" y="0"/>
            <a:ext cx="3077430" cy="111587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91440" rtlCol="0" anchor="t"/>
          <a:lstStyle/>
          <a:p>
            <a:pPr>
              <a:spcBef>
                <a:spcPts val="1200"/>
              </a:spcBef>
            </a:pPr>
            <a:r>
              <a:rPr lang="en-US" sz="1000" b="1" cap="all">
                <a:solidFill>
                  <a:schemeClr val="bg1"/>
                </a:solidFill>
              </a:rPr>
              <a:t>Image</a:t>
            </a:r>
          </a:p>
          <a:p>
            <a:pPr>
              <a:spcBef>
                <a:spcPts val="1200"/>
              </a:spcBef>
            </a:pPr>
            <a:r>
              <a:rPr lang="en-US" sz="1000">
                <a:solidFill>
                  <a:schemeClr val="bg1"/>
                </a:solidFill>
              </a:rPr>
              <a:t>In order to add an image, click on the </a:t>
            </a:r>
            <a:br>
              <a:rPr lang="en-US" sz="1000">
                <a:solidFill>
                  <a:schemeClr val="bg1"/>
                </a:solidFill>
              </a:rPr>
            </a:br>
            <a:r>
              <a:rPr lang="en-US" sz="1000">
                <a:solidFill>
                  <a:schemeClr val="bg1"/>
                </a:solidFill>
              </a:rPr>
              <a:t>image icon in the center. Find and insert</a:t>
            </a:r>
            <a:br>
              <a:rPr lang="en-US" sz="1000">
                <a:solidFill>
                  <a:schemeClr val="bg1"/>
                </a:solidFill>
              </a:rPr>
            </a:br>
            <a:r>
              <a:rPr lang="en-US" sz="1000">
                <a:solidFill>
                  <a:schemeClr val="bg1"/>
                </a:solidFill>
              </a:rPr>
              <a:t>your image. To correct the sizing, </a:t>
            </a:r>
            <a:br>
              <a:rPr lang="en-US" sz="1000">
                <a:solidFill>
                  <a:schemeClr val="bg1"/>
                </a:solidFill>
              </a:rPr>
            </a:br>
            <a:r>
              <a:rPr lang="en-US" sz="1000">
                <a:solidFill>
                  <a:schemeClr val="bg1"/>
                </a:solidFill>
              </a:rPr>
              <a:t>use the Reset button.</a:t>
            </a:r>
          </a:p>
        </p:txBody>
      </p:sp>
    </p:spTree>
    <p:extLst>
      <p:ext uri="{BB962C8B-B14F-4D97-AF65-F5344CB8AC3E}">
        <p14:creationId xmlns:p14="http://schemas.microsoft.com/office/powerpoint/2010/main" val="1261271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o">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D07E2F8D-89D9-09E3-18DC-7943E83D3253}"/>
              </a:ext>
            </a:extLst>
          </p:cNvPr>
          <p:cNvSpPr/>
          <p:nvPr userDrawn="1"/>
        </p:nvSpPr>
        <p:spPr>
          <a:xfrm>
            <a:off x="3837809" y="0"/>
            <a:ext cx="8354191" cy="6858000"/>
          </a:xfrm>
          <a:custGeom>
            <a:avLst/>
            <a:gdLst>
              <a:gd name="connsiteX0" fmla="*/ 4 w 8354191"/>
              <a:gd name="connsiteY0" fmla="*/ 0 h 6858000"/>
              <a:gd name="connsiteX1" fmla="*/ 80687 w 8354191"/>
              <a:gd name="connsiteY1" fmla="*/ 0 h 6858000"/>
              <a:gd name="connsiteX2" fmla="*/ 8273508 w 8354191"/>
              <a:gd name="connsiteY2" fmla="*/ 0 h 6858000"/>
              <a:gd name="connsiteX3" fmla="*/ 8354191 w 8354191"/>
              <a:gd name="connsiteY3" fmla="*/ 0 h 6858000"/>
              <a:gd name="connsiteX4" fmla="*/ 8354191 w 8354191"/>
              <a:gd name="connsiteY4" fmla="*/ 6858000 h 6858000"/>
              <a:gd name="connsiteX5" fmla="*/ 8273508 w 8354191"/>
              <a:gd name="connsiteY5" fmla="*/ 6858000 h 6858000"/>
              <a:gd name="connsiteX6" fmla="*/ 80683 w 8354191"/>
              <a:gd name="connsiteY6" fmla="*/ 6858000 h 6858000"/>
              <a:gd name="connsiteX7" fmla="*/ 0 w 8354191"/>
              <a:gd name="connsiteY7" fmla="*/ 6858000 h 6858000"/>
              <a:gd name="connsiteX8" fmla="*/ 50583 w 8354191"/>
              <a:gd name="connsiteY8" fmla="*/ 6811530 h 6858000"/>
              <a:gd name="connsiteX9" fmla="*/ 1106226 w 8354191"/>
              <a:gd name="connsiteY9" fmla="*/ 3428998 h 6858000"/>
              <a:gd name="connsiteX10" fmla="*/ 50582 w 8354191"/>
              <a:gd name="connsiteY10" fmla="*/ 4646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54191" h="6858000">
                <a:moveTo>
                  <a:pt x="4" y="0"/>
                </a:moveTo>
                <a:lnTo>
                  <a:pt x="80687" y="0"/>
                </a:lnTo>
                <a:lnTo>
                  <a:pt x="8273508" y="0"/>
                </a:lnTo>
                <a:lnTo>
                  <a:pt x="8354191" y="0"/>
                </a:lnTo>
                <a:lnTo>
                  <a:pt x="8354191" y="6858000"/>
                </a:lnTo>
                <a:lnTo>
                  <a:pt x="8273508" y="6858000"/>
                </a:lnTo>
                <a:lnTo>
                  <a:pt x="80683" y="6858000"/>
                </a:lnTo>
                <a:lnTo>
                  <a:pt x="0" y="6858000"/>
                </a:lnTo>
                <a:lnTo>
                  <a:pt x="50583" y="6811530"/>
                </a:lnTo>
                <a:cubicBezTo>
                  <a:pt x="679371" y="6160112"/>
                  <a:pt x="1106226" y="4889620"/>
                  <a:pt x="1106226" y="3428998"/>
                </a:cubicBezTo>
                <a:cubicBezTo>
                  <a:pt x="1106226" y="1968375"/>
                  <a:pt x="679371" y="697884"/>
                  <a:pt x="50582" y="46466"/>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endParaRPr lang="en-US" sz="1600"/>
          </a:p>
        </p:txBody>
      </p:sp>
      <p:sp>
        <p:nvSpPr>
          <p:cNvPr id="14" name="Picture Placeholder 13">
            <a:extLst>
              <a:ext uri="{FF2B5EF4-FFF2-40B4-BE49-F238E27FC236}">
                <a16:creationId xmlns:a16="http://schemas.microsoft.com/office/drawing/2014/main" id="{5BBA6765-A7C3-BC22-1D47-31C62A1B68A8}"/>
              </a:ext>
            </a:extLst>
          </p:cNvPr>
          <p:cNvSpPr>
            <a:spLocks noGrp="1"/>
          </p:cNvSpPr>
          <p:nvPr>
            <p:ph type="pic" sz="quarter" idx="14"/>
          </p:nvPr>
        </p:nvSpPr>
        <p:spPr>
          <a:xfrm>
            <a:off x="698127" y="1388539"/>
            <a:ext cx="2386584" cy="2389711"/>
          </a:xfrm>
          <a:prstGeom prst="ellipse">
            <a:avLst/>
          </a:prstGeom>
        </p:spPr>
        <p:txBody>
          <a:bodyPr/>
          <a:lstStyle>
            <a:lvl1pPr marL="0" indent="0" algn="ctr">
              <a:buNone/>
              <a:defRPr/>
            </a:lvl1pPr>
          </a:lstStyle>
          <a:p>
            <a:r>
              <a:rPr lang="en-US"/>
              <a:t>Click icon to add picture</a:t>
            </a:r>
          </a:p>
        </p:txBody>
      </p:sp>
      <p:sp>
        <p:nvSpPr>
          <p:cNvPr id="2" name="Title 1">
            <a:extLst>
              <a:ext uri="{FF2B5EF4-FFF2-40B4-BE49-F238E27FC236}">
                <a16:creationId xmlns:a16="http://schemas.microsoft.com/office/drawing/2014/main" id="{9DDDE475-A228-9469-475E-680AEA619FBE}"/>
              </a:ext>
            </a:extLst>
          </p:cNvPr>
          <p:cNvSpPr>
            <a:spLocks noGrp="1"/>
          </p:cNvSpPr>
          <p:nvPr>
            <p:ph type="title" hasCustomPrompt="1"/>
          </p:nvPr>
        </p:nvSpPr>
        <p:spPr>
          <a:xfrm>
            <a:off x="914400" y="4128247"/>
            <a:ext cx="3073400" cy="1358153"/>
          </a:xfrm>
        </p:spPr>
        <p:txBody>
          <a:bodyPr/>
          <a:lstStyle>
            <a:lvl1pPr>
              <a:defRPr/>
            </a:lvl1pPr>
          </a:lstStyle>
          <a:p>
            <a:r>
              <a:rPr lang="en-US" err="1"/>
              <a:t>Firstname</a:t>
            </a:r>
            <a:r>
              <a:rPr lang="en-US"/>
              <a:t> </a:t>
            </a:r>
            <a:r>
              <a:rPr lang="en-US" err="1"/>
              <a:t>Lastname</a:t>
            </a:r>
            <a:endParaRPr lang="en-US"/>
          </a:p>
        </p:txBody>
      </p:sp>
      <p:sp>
        <p:nvSpPr>
          <p:cNvPr id="3" name="Footer Placeholder 2">
            <a:extLst>
              <a:ext uri="{FF2B5EF4-FFF2-40B4-BE49-F238E27FC236}">
                <a16:creationId xmlns:a16="http://schemas.microsoft.com/office/drawing/2014/main" id="{D794EF3E-BB5E-F394-3F1B-69FC35EFF421}"/>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F014B244-2258-02B4-52DE-F5399209AD7E}"/>
              </a:ext>
            </a:extLst>
          </p:cNvPr>
          <p:cNvSpPr>
            <a:spLocks noGrp="1"/>
          </p:cNvSpPr>
          <p:nvPr>
            <p:ph type="dt" sz="half" idx="11"/>
          </p:nvPr>
        </p:nvSpPr>
        <p:spPr/>
        <p:txBody>
          <a:bodyPr/>
          <a:lstStyle/>
          <a:p>
            <a:fld id="{4A838FFA-5D62-4D3D-85A5-ECE3A59CCE76}" type="datetimeFigureOut">
              <a:rPr lang="en-US" smtClean="0"/>
              <a:pPr/>
              <a:t>8/11/2025</a:t>
            </a:fld>
            <a:endParaRPr lang="en-US"/>
          </a:p>
        </p:txBody>
      </p:sp>
      <p:sp>
        <p:nvSpPr>
          <p:cNvPr id="5" name="Slide Number Placeholder 4">
            <a:extLst>
              <a:ext uri="{FF2B5EF4-FFF2-40B4-BE49-F238E27FC236}">
                <a16:creationId xmlns:a16="http://schemas.microsoft.com/office/drawing/2014/main" id="{2DA9FD93-0049-3847-2351-B8C7345746F3}"/>
              </a:ext>
            </a:extLst>
          </p:cNvPr>
          <p:cNvSpPr>
            <a:spLocks noGrp="1"/>
          </p:cNvSpPr>
          <p:nvPr>
            <p:ph type="sldNum" sz="quarter" idx="12"/>
          </p:nvPr>
        </p:nvSpPr>
        <p:spPr/>
        <p:txBody>
          <a:bodyPr/>
          <a:lstStyle/>
          <a:p>
            <a:fld id="{B2643E34-DC33-45ED-8E33-EC0D5991E9A4}" type="slidenum">
              <a:rPr lang="en-US" smtClean="0"/>
              <a:pPr/>
              <a:t>‹#›</a:t>
            </a:fld>
            <a:endParaRPr lang="en-US"/>
          </a:p>
        </p:txBody>
      </p:sp>
      <p:pic>
        <p:nvPicPr>
          <p:cNvPr id="7" name="Graphic 6">
            <a:extLst>
              <a:ext uri="{FF2B5EF4-FFF2-40B4-BE49-F238E27FC236}">
                <a16:creationId xmlns:a16="http://schemas.microsoft.com/office/drawing/2014/main" id="{F58B1950-DA1A-6132-4D89-3B7B73DC93C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59472" y="6347780"/>
            <a:ext cx="379256" cy="334638"/>
          </a:xfrm>
          <a:prstGeom prst="rect">
            <a:avLst/>
          </a:prstGeom>
        </p:spPr>
      </p:pic>
      <p:sp>
        <p:nvSpPr>
          <p:cNvPr id="12" name="Text Placeholder 11">
            <a:extLst>
              <a:ext uri="{FF2B5EF4-FFF2-40B4-BE49-F238E27FC236}">
                <a16:creationId xmlns:a16="http://schemas.microsoft.com/office/drawing/2014/main" id="{F3373D81-633F-A7C0-F41F-3FD70A869387}"/>
              </a:ext>
            </a:extLst>
          </p:cNvPr>
          <p:cNvSpPr>
            <a:spLocks noGrp="1"/>
          </p:cNvSpPr>
          <p:nvPr>
            <p:ph type="body" sz="quarter" idx="13"/>
          </p:nvPr>
        </p:nvSpPr>
        <p:spPr>
          <a:xfrm>
            <a:off x="5867400" y="1371600"/>
            <a:ext cx="5410200" cy="4114797"/>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4DE3032F-2C11-BFFA-9315-80DE55A8D375}"/>
              </a:ext>
            </a:extLst>
          </p:cNvPr>
          <p:cNvSpPr/>
          <p:nvPr userDrawn="1"/>
        </p:nvSpPr>
        <p:spPr>
          <a:xfrm>
            <a:off x="12361180" y="0"/>
            <a:ext cx="3077430" cy="111587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91440" rtlCol="0" anchor="t"/>
          <a:lstStyle/>
          <a:p>
            <a:pPr>
              <a:spcBef>
                <a:spcPts val="1200"/>
              </a:spcBef>
            </a:pPr>
            <a:r>
              <a:rPr lang="en-US" sz="1000" b="1" cap="all">
                <a:solidFill>
                  <a:schemeClr val="bg1"/>
                </a:solidFill>
              </a:rPr>
              <a:t>Image</a:t>
            </a:r>
          </a:p>
          <a:p>
            <a:pPr>
              <a:spcBef>
                <a:spcPts val="1200"/>
              </a:spcBef>
            </a:pPr>
            <a:r>
              <a:rPr lang="en-US" sz="1000">
                <a:solidFill>
                  <a:schemeClr val="bg1"/>
                </a:solidFill>
              </a:rPr>
              <a:t>In order to add an image, click on the </a:t>
            </a:r>
            <a:br>
              <a:rPr lang="en-US" sz="1000">
                <a:solidFill>
                  <a:schemeClr val="bg1"/>
                </a:solidFill>
              </a:rPr>
            </a:br>
            <a:r>
              <a:rPr lang="en-US" sz="1000">
                <a:solidFill>
                  <a:schemeClr val="bg1"/>
                </a:solidFill>
              </a:rPr>
              <a:t>image icon in the center. Find and insert</a:t>
            </a:r>
            <a:br>
              <a:rPr lang="en-US" sz="1000">
                <a:solidFill>
                  <a:schemeClr val="bg1"/>
                </a:solidFill>
              </a:rPr>
            </a:br>
            <a:r>
              <a:rPr lang="en-US" sz="1000">
                <a:solidFill>
                  <a:schemeClr val="bg1"/>
                </a:solidFill>
              </a:rPr>
              <a:t>your image. To correct the sizing, </a:t>
            </a:r>
            <a:br>
              <a:rPr lang="en-US" sz="1000">
                <a:solidFill>
                  <a:schemeClr val="bg1"/>
                </a:solidFill>
              </a:rPr>
            </a:br>
            <a:r>
              <a:rPr lang="en-US" sz="1000">
                <a:solidFill>
                  <a:schemeClr val="bg1"/>
                </a:solidFill>
              </a:rPr>
              <a:t>use the Reset button.</a:t>
            </a:r>
          </a:p>
        </p:txBody>
      </p:sp>
    </p:spTree>
    <p:extLst>
      <p:ext uri="{BB962C8B-B14F-4D97-AF65-F5344CB8AC3E}">
        <p14:creationId xmlns:p14="http://schemas.microsoft.com/office/powerpoint/2010/main" val="1579804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43935-F171-4F4B-8085-4D27697A9437}"/>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70D44029-E1E5-1ED0-107B-94FAA8022997}"/>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09130AE7-AFB0-4DA7-34EF-E459E06F3638}"/>
              </a:ext>
            </a:extLst>
          </p:cNvPr>
          <p:cNvSpPr>
            <a:spLocks noGrp="1"/>
          </p:cNvSpPr>
          <p:nvPr>
            <p:ph type="dt" sz="half" idx="11"/>
          </p:nvPr>
        </p:nvSpPr>
        <p:spPr/>
        <p:txBody>
          <a:bodyPr/>
          <a:lstStyle/>
          <a:p>
            <a:fld id="{4A838FFA-5D62-4D3D-85A5-ECE3A59CCE76}" type="datetimeFigureOut">
              <a:rPr lang="en-US" smtClean="0"/>
              <a:pPr/>
              <a:t>8/11/2025</a:t>
            </a:fld>
            <a:endParaRPr lang="en-US"/>
          </a:p>
        </p:txBody>
      </p:sp>
      <p:sp>
        <p:nvSpPr>
          <p:cNvPr id="5" name="Slide Number Placeholder 4">
            <a:extLst>
              <a:ext uri="{FF2B5EF4-FFF2-40B4-BE49-F238E27FC236}">
                <a16:creationId xmlns:a16="http://schemas.microsoft.com/office/drawing/2014/main" id="{A202D6ED-BFC7-FDC4-BAE9-1B0E35A7B820}"/>
              </a:ext>
            </a:extLst>
          </p:cNvPr>
          <p:cNvSpPr>
            <a:spLocks noGrp="1"/>
          </p:cNvSpPr>
          <p:nvPr>
            <p:ph type="sldNum" sz="quarter" idx="12"/>
          </p:nvPr>
        </p:nvSpPr>
        <p:spPr/>
        <p:txBody>
          <a:bodyPr/>
          <a:lstStyle/>
          <a:p>
            <a:fld id="{B2643E34-DC33-45ED-8E33-EC0D5991E9A4}" type="slidenum">
              <a:rPr lang="en-US" smtClean="0"/>
              <a:pPr/>
              <a:t>‹#›</a:t>
            </a:fld>
            <a:endParaRPr lang="en-US"/>
          </a:p>
        </p:txBody>
      </p:sp>
      <p:sp>
        <p:nvSpPr>
          <p:cNvPr id="7" name="Text Placeholder 6">
            <a:extLst>
              <a:ext uri="{FF2B5EF4-FFF2-40B4-BE49-F238E27FC236}">
                <a16:creationId xmlns:a16="http://schemas.microsoft.com/office/drawing/2014/main" id="{EF08BF17-913A-51E7-8C0D-CF41B0964221}"/>
              </a:ext>
            </a:extLst>
          </p:cNvPr>
          <p:cNvSpPr>
            <a:spLocks noGrp="1"/>
          </p:cNvSpPr>
          <p:nvPr>
            <p:ph type="body" sz="quarter" idx="13"/>
          </p:nvPr>
        </p:nvSpPr>
        <p:spPr/>
        <p:txBody>
          <a:bodyPr numCol="2" spcCol="457200"/>
          <a:lstStyle>
            <a:lvl1pPr marL="115888" indent="-115888">
              <a:defRPr sz="1000"/>
            </a:lvl1pPr>
            <a:lvl2pPr marL="346075" indent="-117475">
              <a:defRPr sz="1000"/>
            </a:lvl2pPr>
            <a:lvl3pPr marL="568325" indent="-107950">
              <a:defRPr sz="900"/>
            </a:lvl3pPr>
            <a:lvl4pPr marL="746125" indent="-120650">
              <a:defRPr sz="800"/>
            </a:lvl4pPr>
            <a:lvl5pPr marL="914400" indent="-115888">
              <a:defRPr sz="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02886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rand Bumper">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97570F0F-DC6E-781A-F824-C51C4D0390C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278" r="278"/>
          <a:stretch>
            <a:fillRect/>
          </a:stretch>
        </p:blipFill>
        <p:spPr bwMode="auto">
          <a:xfrm>
            <a:off x="1588" y="0"/>
            <a:ext cx="12188825" cy="6858000"/>
          </a:xfrm>
          <a:prstGeom prst="rect">
            <a:avLst/>
          </a:prstGeom>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A933F420-6B40-C199-7FA4-492A0C5392E8}"/>
              </a:ext>
            </a:extLst>
          </p:cNvPr>
          <p:cNvSpPr/>
          <p:nvPr userDrawn="1"/>
        </p:nvSpPr>
        <p:spPr>
          <a:xfrm>
            <a:off x="0" y="0"/>
            <a:ext cx="12192000" cy="6858000"/>
          </a:xfrm>
          <a:prstGeom prst="rect">
            <a:avLst/>
          </a:prstGeom>
          <a:gradFill flip="none" rotWithShape="1">
            <a:gsLst>
              <a:gs pos="5000">
                <a:srgbClr val="000000">
                  <a:alpha val="80000"/>
                </a:srgbClr>
              </a:gs>
              <a:gs pos="100000">
                <a:srgbClr val="000000">
                  <a:alpha val="0"/>
                </a:srgbClr>
              </a:gs>
            </a:gsLst>
            <a:path path="circle">
              <a:fillToRect l="50000" t="50000" r="50000" b="50000"/>
            </a:path>
            <a:tileRect/>
          </a:gradFill>
          <a:ln w="9525" cap="flat">
            <a:noFill/>
            <a:prstDash val="solid"/>
            <a:miter/>
          </a:ln>
        </p:spPr>
        <p:txBody>
          <a:bodyPr rtlCol="0" anchor="ctr"/>
          <a:lstStyle/>
          <a:p>
            <a:endParaRPr lang="en-US"/>
          </a:p>
        </p:txBody>
      </p:sp>
      <p:pic>
        <p:nvPicPr>
          <p:cNvPr id="8" name="Graphic 7">
            <a:extLst>
              <a:ext uri="{FF2B5EF4-FFF2-40B4-BE49-F238E27FC236}">
                <a16:creationId xmlns:a16="http://schemas.microsoft.com/office/drawing/2014/main" id="{D540753E-CC2F-AEE1-7FE7-824E16EFC12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541524" y="2057401"/>
            <a:ext cx="3108952" cy="2743200"/>
          </a:xfrm>
          <a:prstGeom prst="rect">
            <a:avLst/>
          </a:prstGeom>
        </p:spPr>
      </p:pic>
    </p:spTree>
    <p:extLst>
      <p:ext uri="{BB962C8B-B14F-4D97-AF65-F5344CB8AC3E}">
        <p14:creationId xmlns:p14="http://schemas.microsoft.com/office/powerpoint/2010/main" val="6605946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End of Layouts">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1D0389B-2D1F-4848-A9BB-0548CDA2FD89}"/>
              </a:ext>
            </a:extLst>
          </p:cNvPr>
          <p:cNvSpPr/>
          <p:nvPr userDrawn="1"/>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1500" cap="all" baseline="0">
                <a:solidFill>
                  <a:srgbClr val="FFFFFF"/>
                </a:solidFill>
              </a:rPr>
              <a:t>Do not use layouts past this point</a:t>
            </a:r>
          </a:p>
        </p:txBody>
      </p:sp>
      <p:sp>
        <p:nvSpPr>
          <p:cNvPr id="2" name="Date Placeholder 1">
            <a:extLst>
              <a:ext uri="{FF2B5EF4-FFF2-40B4-BE49-F238E27FC236}">
                <a16:creationId xmlns:a16="http://schemas.microsoft.com/office/drawing/2014/main" id="{E954B5B1-29BF-4C96-831D-2FFC45D4F8CF}"/>
              </a:ext>
            </a:extLst>
          </p:cNvPr>
          <p:cNvSpPr>
            <a:spLocks noGrp="1"/>
          </p:cNvSpPr>
          <p:nvPr>
            <p:ph type="dt" sz="half" idx="10"/>
          </p:nvPr>
        </p:nvSpPr>
        <p:spPr/>
        <p:txBody>
          <a:bodyPr/>
          <a:lstStyle/>
          <a:p>
            <a:fld id="{4A838FFA-5D62-4D3D-85A5-ECE3A59CCE76}" type="datetimeFigureOut">
              <a:rPr lang="en-US" smtClean="0"/>
              <a:t>8/11/2025</a:t>
            </a:fld>
            <a:endParaRPr lang="en-US"/>
          </a:p>
        </p:txBody>
      </p:sp>
      <p:sp>
        <p:nvSpPr>
          <p:cNvPr id="3" name="Footer Placeholder 2">
            <a:extLst>
              <a:ext uri="{FF2B5EF4-FFF2-40B4-BE49-F238E27FC236}">
                <a16:creationId xmlns:a16="http://schemas.microsoft.com/office/drawing/2014/main" id="{41899430-8D29-4F77-8281-876599D10FC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C78A499-8276-4A10-9835-74A77FA461C8}"/>
              </a:ext>
            </a:extLst>
          </p:cNvPr>
          <p:cNvSpPr>
            <a:spLocks noGrp="1"/>
          </p:cNvSpPr>
          <p:nvPr>
            <p:ph type="sldNum" sz="quarter" idx="12"/>
          </p:nvPr>
        </p:nvSpPr>
        <p:spPr/>
        <p:txBody>
          <a:bodyPr/>
          <a:lstStyle/>
          <a:p>
            <a:fld id="{B2643E34-DC33-45ED-8E33-EC0D5991E9A4}" type="slidenum">
              <a:rPr lang="en-US" smtClean="0"/>
              <a:t>‹#›</a:t>
            </a:fld>
            <a:endParaRPr lang="en-US"/>
          </a:p>
        </p:txBody>
      </p:sp>
    </p:spTree>
    <p:extLst>
      <p:ext uri="{BB962C8B-B14F-4D97-AF65-F5344CB8AC3E}">
        <p14:creationId xmlns:p14="http://schemas.microsoft.com/office/powerpoint/2010/main" val="4043417763"/>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ext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2DC14E-A1FA-4D95-8A56-8CFC11F002B6}"/>
              </a:ext>
            </a:extLst>
          </p:cNvPr>
          <p:cNvPicPr>
            <a:picLocks noChangeAspect="1"/>
          </p:cNvPicPr>
          <p:nvPr userDrawn="1"/>
        </p:nvPicPr>
        <p:blipFill rotWithShape="1">
          <a:blip r:embed="rId2"/>
          <a:srcRect t="9986" b="18660"/>
          <a:stretch/>
        </p:blipFill>
        <p:spPr>
          <a:xfrm>
            <a:off x="0" y="-1101"/>
            <a:ext cx="1652159" cy="974426"/>
          </a:xfrm>
          <a:prstGeom prst="rect">
            <a:avLst/>
          </a:prstGeom>
        </p:spPr>
      </p:pic>
      <p:sp>
        <p:nvSpPr>
          <p:cNvPr id="8" name="Title 1">
            <a:extLst>
              <a:ext uri="{FF2B5EF4-FFF2-40B4-BE49-F238E27FC236}">
                <a16:creationId xmlns:a16="http://schemas.microsoft.com/office/drawing/2014/main" id="{1848F0E6-03D7-426D-8E6B-889AA07348E4}"/>
              </a:ext>
            </a:extLst>
          </p:cNvPr>
          <p:cNvSpPr>
            <a:spLocks noGrp="1"/>
          </p:cNvSpPr>
          <p:nvPr>
            <p:ph type="title" hasCustomPrompt="1"/>
          </p:nvPr>
        </p:nvSpPr>
        <p:spPr>
          <a:xfrm>
            <a:off x="1644425" y="-1101"/>
            <a:ext cx="10547576" cy="974426"/>
          </a:xfrm>
          <a:ln>
            <a:noFill/>
          </a:ln>
        </p:spPr>
        <p:txBody>
          <a:bodyPr>
            <a:normAutofit/>
          </a:bodyPr>
          <a:lstStyle>
            <a:lvl1pPr>
              <a:defRPr/>
            </a:lvl1pPr>
          </a:lstStyle>
          <a:p>
            <a:r>
              <a:rPr lang="en-US" sz="3600" b="1">
                <a:solidFill>
                  <a:schemeClr val="accent1"/>
                </a:solidFill>
              </a:rPr>
              <a:t>Heading goes here.</a:t>
            </a:r>
          </a:p>
        </p:txBody>
      </p:sp>
      <p:sp>
        <p:nvSpPr>
          <p:cNvPr id="3" name="Text Placeholder 2">
            <a:extLst>
              <a:ext uri="{FF2B5EF4-FFF2-40B4-BE49-F238E27FC236}">
                <a16:creationId xmlns:a16="http://schemas.microsoft.com/office/drawing/2014/main" id="{158573C5-4447-49ED-97DE-A669F34C0BC0}"/>
              </a:ext>
            </a:extLst>
          </p:cNvPr>
          <p:cNvSpPr>
            <a:spLocks noGrp="1"/>
          </p:cNvSpPr>
          <p:nvPr>
            <p:ph type="body" sz="quarter" idx="10"/>
          </p:nvPr>
        </p:nvSpPr>
        <p:spPr>
          <a:xfrm>
            <a:off x="1789932" y="1672253"/>
            <a:ext cx="8926512" cy="4384675"/>
          </a:xfrm>
        </p:spPr>
        <p:txBody>
          <a:bodyPr/>
          <a:lstStyle>
            <a:lvl1pPr>
              <a:lnSpc>
                <a:spcPct val="125000"/>
              </a:lnSpc>
              <a:defRPr/>
            </a:lvl1pPr>
            <a:lvl2pPr>
              <a:lnSpc>
                <a:spcPct val="125000"/>
              </a:lnSpc>
              <a:defRPr/>
            </a:lvl2pPr>
            <a:lvl3pPr>
              <a:lnSpc>
                <a:spcPct val="125000"/>
              </a:lnSpc>
              <a:defRPr/>
            </a:lvl3pPr>
            <a:lvl4pPr>
              <a:lnSpc>
                <a:spcPct val="125000"/>
              </a:lnSpc>
              <a:defRPr/>
            </a:lvl4pPr>
            <a:lvl5pPr>
              <a:lnSpc>
                <a:spcPct val="125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BC903A93-4BFE-4D2D-B852-2C3BD0587676}"/>
              </a:ext>
            </a:extLst>
          </p:cNvPr>
          <p:cNvSpPr>
            <a:spLocks noGrp="1"/>
          </p:cNvSpPr>
          <p:nvPr>
            <p:ph type="sldNum" sz="quarter" idx="13"/>
          </p:nvPr>
        </p:nvSpPr>
        <p:spPr/>
        <p:txBody>
          <a:bodyPr/>
          <a:lstStyle/>
          <a:p>
            <a:fld id="{A39E18A1-5388-48D7-9BA0-F6425AA8662B}" type="slidenum">
              <a:rPr lang="en-US" smtClean="0"/>
              <a:t>‹#›</a:t>
            </a:fld>
            <a:endParaRPr lang="en-US"/>
          </a:p>
        </p:txBody>
      </p:sp>
    </p:spTree>
    <p:extLst>
      <p:ext uri="{BB962C8B-B14F-4D97-AF65-F5344CB8AC3E}">
        <p14:creationId xmlns:p14="http://schemas.microsoft.com/office/powerpoint/2010/main" val="2958492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9" name="Picture 8" descr="A group of green leaves&#10;&#10;Description automatically generated with medium confidence">
            <a:extLst>
              <a:ext uri="{FF2B5EF4-FFF2-40B4-BE49-F238E27FC236}">
                <a16:creationId xmlns:a16="http://schemas.microsoft.com/office/drawing/2014/main" id="{A0166E1D-2523-3C8F-CC15-D8457D6ECD05}"/>
              </a:ext>
            </a:extLst>
          </p:cNvPr>
          <p:cNvPicPr>
            <a:picLocks noChangeAspect="1"/>
          </p:cNvPicPr>
          <p:nvPr userDrawn="1"/>
        </p:nvPicPr>
        <p:blipFill rotWithShape="1">
          <a:blip r:embed="rId2"/>
          <a:srcRect t="7868" b="7868"/>
          <a:stretch/>
        </p:blipFill>
        <p:spPr>
          <a:xfrm>
            <a:off x="-1" y="0"/>
            <a:ext cx="12192002" cy="6858000"/>
          </a:xfrm>
          <a:prstGeom prst="rect">
            <a:avLst/>
          </a:prstGeom>
        </p:spPr>
      </p:pic>
      <p:pic>
        <p:nvPicPr>
          <p:cNvPr id="10" name="Graphic 9">
            <a:extLst>
              <a:ext uri="{FF2B5EF4-FFF2-40B4-BE49-F238E27FC236}">
                <a16:creationId xmlns:a16="http://schemas.microsoft.com/office/drawing/2014/main" id="{242D9548-4B91-5364-53C5-B88B6809F1A6}"/>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1659472" y="6347780"/>
            <a:ext cx="379256" cy="334637"/>
          </a:xfrm>
          <a:prstGeom prst="rect">
            <a:avLst/>
          </a:prstGeom>
        </p:spPr>
      </p:pic>
      <p:sp>
        <p:nvSpPr>
          <p:cNvPr id="11" name="Date Placeholder 10">
            <a:extLst>
              <a:ext uri="{FF2B5EF4-FFF2-40B4-BE49-F238E27FC236}">
                <a16:creationId xmlns:a16="http://schemas.microsoft.com/office/drawing/2014/main" id="{7FCB19E9-8CBC-D17D-8548-966076A64C7F}"/>
              </a:ext>
            </a:extLst>
          </p:cNvPr>
          <p:cNvSpPr>
            <a:spLocks noGrp="1"/>
          </p:cNvSpPr>
          <p:nvPr>
            <p:ph type="dt" sz="half" idx="10"/>
          </p:nvPr>
        </p:nvSpPr>
        <p:spPr>
          <a:xfrm>
            <a:off x="8356600" y="6446519"/>
            <a:ext cx="1828800" cy="137160"/>
          </a:xfrm>
        </p:spPr>
        <p:txBody>
          <a:bodyPr/>
          <a:lstStyle>
            <a:lvl1pPr>
              <a:defRPr>
                <a:solidFill>
                  <a:schemeClr val="bg1"/>
                </a:solidFill>
              </a:defRPr>
            </a:lvl1pPr>
          </a:lstStyle>
          <a:p>
            <a:fld id="{4A838FFA-5D62-4D3D-85A5-ECE3A59CCE76}" type="datetimeFigureOut">
              <a:rPr lang="en-US" smtClean="0"/>
              <a:pPr/>
              <a:t>8/11/2025</a:t>
            </a:fld>
            <a:endParaRPr lang="en-US"/>
          </a:p>
        </p:txBody>
      </p:sp>
      <p:sp>
        <p:nvSpPr>
          <p:cNvPr id="13" name="Slide Number Placeholder 12">
            <a:extLst>
              <a:ext uri="{FF2B5EF4-FFF2-40B4-BE49-F238E27FC236}">
                <a16:creationId xmlns:a16="http://schemas.microsoft.com/office/drawing/2014/main" id="{42FEC046-08BC-0C57-5927-DE48BF699DC6}"/>
              </a:ext>
            </a:extLst>
          </p:cNvPr>
          <p:cNvSpPr>
            <a:spLocks noGrp="1"/>
          </p:cNvSpPr>
          <p:nvPr>
            <p:ph type="sldNum" sz="quarter" idx="12"/>
          </p:nvPr>
        </p:nvSpPr>
        <p:spPr/>
        <p:txBody>
          <a:bodyPr/>
          <a:lstStyle>
            <a:lvl1pPr>
              <a:defRPr>
                <a:solidFill>
                  <a:schemeClr val="bg1"/>
                </a:solidFill>
              </a:defRPr>
            </a:lvl1pPr>
          </a:lstStyle>
          <a:p>
            <a:fld id="{B2643E34-DC33-45ED-8E33-EC0D5991E9A4}" type="slidenum">
              <a:rPr lang="en-US" smtClean="0"/>
              <a:pPr/>
              <a:t>‹#›</a:t>
            </a:fld>
            <a:endParaRPr lang="en-US"/>
          </a:p>
        </p:txBody>
      </p:sp>
      <p:sp>
        <p:nvSpPr>
          <p:cNvPr id="20" name="Title 19">
            <a:extLst>
              <a:ext uri="{FF2B5EF4-FFF2-40B4-BE49-F238E27FC236}">
                <a16:creationId xmlns:a16="http://schemas.microsoft.com/office/drawing/2014/main" id="{7B67B58B-C0D8-2987-8177-090620E09D60}"/>
              </a:ext>
            </a:extLst>
          </p:cNvPr>
          <p:cNvSpPr>
            <a:spLocks noGrp="1"/>
          </p:cNvSpPr>
          <p:nvPr>
            <p:ph type="title"/>
          </p:nvPr>
        </p:nvSpPr>
        <p:spPr>
          <a:xfrm>
            <a:off x="0" y="0"/>
            <a:ext cx="9038988" cy="6858001"/>
          </a:xfrm>
          <a:custGeom>
            <a:avLst/>
            <a:gdLst>
              <a:gd name="connsiteX0" fmla="*/ 1589760 w 9038988"/>
              <a:gd name="connsiteY0" fmla="*/ 0 h 6858001"/>
              <a:gd name="connsiteX1" fmla="*/ 2275560 w 9038988"/>
              <a:gd name="connsiteY1" fmla="*/ 0 h 6858001"/>
              <a:gd name="connsiteX2" fmla="*/ 3411565 w 9038988"/>
              <a:gd name="connsiteY2" fmla="*/ 0 h 6858001"/>
              <a:gd name="connsiteX3" fmla="*/ 4097365 w 9038988"/>
              <a:gd name="connsiteY3" fmla="*/ 0 h 6858001"/>
              <a:gd name="connsiteX4" fmla="*/ 4097366 w 9038988"/>
              <a:gd name="connsiteY4" fmla="*/ 1 h 6858001"/>
              <a:gd name="connsiteX5" fmla="*/ 5425158 w 9038988"/>
              <a:gd name="connsiteY5" fmla="*/ 1 h 6858001"/>
              <a:gd name="connsiteX6" fmla="*/ 5425160 w 9038988"/>
              <a:gd name="connsiteY6" fmla="*/ 0 h 6858001"/>
              <a:gd name="connsiteX7" fmla="*/ 6110960 w 9038988"/>
              <a:gd name="connsiteY7" fmla="*/ 0 h 6858001"/>
              <a:gd name="connsiteX8" fmla="*/ 7246965 w 9038988"/>
              <a:gd name="connsiteY8" fmla="*/ 0 h 6858001"/>
              <a:gd name="connsiteX9" fmla="*/ 7932765 w 9038988"/>
              <a:gd name="connsiteY9" fmla="*/ 0 h 6858001"/>
              <a:gd name="connsiteX10" fmla="*/ 7983344 w 9038988"/>
              <a:gd name="connsiteY10" fmla="*/ 46467 h 6858001"/>
              <a:gd name="connsiteX11" fmla="*/ 9038988 w 9038988"/>
              <a:gd name="connsiteY11" fmla="*/ 3428999 h 6858001"/>
              <a:gd name="connsiteX12" fmla="*/ 7983345 w 9038988"/>
              <a:gd name="connsiteY12" fmla="*/ 6811531 h 6858001"/>
              <a:gd name="connsiteX13" fmla="*/ 7932762 w 9038988"/>
              <a:gd name="connsiteY13" fmla="*/ 6858001 h 6858001"/>
              <a:gd name="connsiteX14" fmla="*/ 7478992 w 9038988"/>
              <a:gd name="connsiteY14" fmla="*/ 6858001 h 6858001"/>
              <a:gd name="connsiteX15" fmla="*/ 7246962 w 9038988"/>
              <a:gd name="connsiteY15" fmla="*/ 6858001 h 6858001"/>
              <a:gd name="connsiteX16" fmla="*/ 6793192 w 9038988"/>
              <a:gd name="connsiteY16" fmla="*/ 6858001 h 6858001"/>
              <a:gd name="connsiteX17" fmla="*/ 4097362 w 9038988"/>
              <a:gd name="connsiteY17" fmla="*/ 6858001 h 6858001"/>
              <a:gd name="connsiteX18" fmla="*/ 3835400 w 9038988"/>
              <a:gd name="connsiteY18" fmla="*/ 6858001 h 6858001"/>
              <a:gd name="connsiteX19" fmla="*/ 3643592 w 9038988"/>
              <a:gd name="connsiteY19" fmla="*/ 6858001 h 6858001"/>
              <a:gd name="connsiteX20" fmla="*/ 3411562 w 9038988"/>
              <a:gd name="connsiteY20" fmla="*/ 6858001 h 6858001"/>
              <a:gd name="connsiteX21" fmla="*/ 2957792 w 9038988"/>
              <a:gd name="connsiteY21" fmla="*/ 6858001 h 6858001"/>
              <a:gd name="connsiteX22" fmla="*/ 0 w 9038988"/>
              <a:gd name="connsiteY22" fmla="*/ 6858001 h 6858001"/>
              <a:gd name="connsiteX23" fmla="*/ 0 w 9038988"/>
              <a:gd name="connsiteY23" fmla="*/ 1 h 6858001"/>
              <a:gd name="connsiteX24" fmla="*/ 1589758 w 9038988"/>
              <a:gd name="connsiteY24"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038988" h="6858001">
                <a:moveTo>
                  <a:pt x="1589760" y="0"/>
                </a:moveTo>
                <a:lnTo>
                  <a:pt x="2275560" y="0"/>
                </a:lnTo>
                <a:lnTo>
                  <a:pt x="3411565" y="0"/>
                </a:lnTo>
                <a:lnTo>
                  <a:pt x="4097365" y="0"/>
                </a:lnTo>
                <a:lnTo>
                  <a:pt x="4097366" y="1"/>
                </a:lnTo>
                <a:lnTo>
                  <a:pt x="5425158" y="1"/>
                </a:lnTo>
                <a:lnTo>
                  <a:pt x="5425160" y="0"/>
                </a:lnTo>
                <a:lnTo>
                  <a:pt x="6110960" y="0"/>
                </a:lnTo>
                <a:lnTo>
                  <a:pt x="7246965" y="0"/>
                </a:lnTo>
                <a:lnTo>
                  <a:pt x="7932765" y="0"/>
                </a:lnTo>
                <a:lnTo>
                  <a:pt x="7983344" y="46467"/>
                </a:lnTo>
                <a:cubicBezTo>
                  <a:pt x="8612133" y="697885"/>
                  <a:pt x="9038988" y="1968376"/>
                  <a:pt x="9038988" y="3428999"/>
                </a:cubicBezTo>
                <a:cubicBezTo>
                  <a:pt x="9038988" y="4889621"/>
                  <a:pt x="8612133" y="6160113"/>
                  <a:pt x="7983345" y="6811531"/>
                </a:cubicBezTo>
                <a:lnTo>
                  <a:pt x="7932762" y="6858001"/>
                </a:lnTo>
                <a:lnTo>
                  <a:pt x="7478992" y="6858001"/>
                </a:lnTo>
                <a:lnTo>
                  <a:pt x="7246962" y="6858001"/>
                </a:lnTo>
                <a:lnTo>
                  <a:pt x="6793192" y="6858001"/>
                </a:lnTo>
                <a:lnTo>
                  <a:pt x="4097362" y="6858001"/>
                </a:lnTo>
                <a:lnTo>
                  <a:pt x="3835400" y="6858001"/>
                </a:lnTo>
                <a:lnTo>
                  <a:pt x="3643592" y="6858001"/>
                </a:lnTo>
                <a:lnTo>
                  <a:pt x="3411562" y="6858001"/>
                </a:lnTo>
                <a:lnTo>
                  <a:pt x="2957792" y="6858001"/>
                </a:lnTo>
                <a:lnTo>
                  <a:pt x="0" y="6858001"/>
                </a:lnTo>
                <a:lnTo>
                  <a:pt x="0" y="1"/>
                </a:lnTo>
                <a:lnTo>
                  <a:pt x="1589758" y="1"/>
                </a:lnTo>
                <a:close/>
              </a:path>
            </a:pathLst>
          </a:custGeom>
          <a:solidFill>
            <a:schemeClr val="accent1">
              <a:alpha val="90000"/>
            </a:schemeClr>
          </a:solidFill>
        </p:spPr>
        <p:txBody>
          <a:bodyPr wrap="square" lIns="685800" tIns="2743200" rIns="1371600" anchor="t">
            <a:noAutofit/>
          </a:bodyPr>
          <a:lstStyle>
            <a:lvl1pPr>
              <a:lnSpc>
                <a:spcPct val="80000"/>
              </a:lnSpc>
              <a:defRPr sz="44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69442782-C12F-41FC-B1C9-9F1C9D18331E}"/>
              </a:ext>
            </a:extLst>
          </p:cNvPr>
          <p:cNvSpPr>
            <a:spLocks noGrp="1"/>
          </p:cNvSpPr>
          <p:nvPr>
            <p:ph type="body" idx="1"/>
          </p:nvPr>
        </p:nvSpPr>
        <p:spPr>
          <a:xfrm>
            <a:off x="685800" y="5402176"/>
            <a:ext cx="6985000" cy="770024"/>
          </a:xfrm>
        </p:spPr>
        <p:txBody>
          <a:bodyPr/>
          <a:lstStyle>
            <a:lvl1pPr marL="0" indent="0">
              <a:spcBef>
                <a:spcPts val="0"/>
              </a:spcBef>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2" name="Footer Placeholder 11">
            <a:extLst>
              <a:ext uri="{FF2B5EF4-FFF2-40B4-BE49-F238E27FC236}">
                <a16:creationId xmlns:a16="http://schemas.microsoft.com/office/drawing/2014/main" id="{170D42EE-0460-E97B-457B-381316DD5A7A}"/>
              </a:ext>
            </a:extLst>
          </p:cNvPr>
          <p:cNvSpPr>
            <a:spLocks noGrp="1"/>
          </p:cNvSpPr>
          <p:nvPr>
            <p:ph type="ftr" sz="quarter" idx="11"/>
          </p:nvPr>
        </p:nvSpPr>
        <p:spPr/>
        <p:txBody>
          <a:bodyPr/>
          <a:lstStyle>
            <a:lvl1pPr>
              <a:defRPr>
                <a:solidFill>
                  <a:schemeClr val="bg1"/>
                </a:solidFill>
              </a:defRPr>
            </a:lvl1pPr>
          </a:lstStyle>
          <a:p>
            <a:endParaRPr lang="en-US"/>
          </a:p>
        </p:txBody>
      </p:sp>
      <p:grpSp>
        <p:nvGrpSpPr>
          <p:cNvPr id="4" name="Group 3">
            <a:extLst>
              <a:ext uri="{FF2B5EF4-FFF2-40B4-BE49-F238E27FC236}">
                <a16:creationId xmlns:a16="http://schemas.microsoft.com/office/drawing/2014/main" id="{BCB0A092-33D7-DC11-C360-EB2FEE28F095}"/>
              </a:ext>
            </a:extLst>
          </p:cNvPr>
          <p:cNvGrpSpPr/>
          <p:nvPr userDrawn="1"/>
        </p:nvGrpSpPr>
        <p:grpSpPr>
          <a:xfrm>
            <a:off x="12361180" y="1562364"/>
            <a:ext cx="3077430" cy="2254153"/>
            <a:chOff x="12361180" y="2017058"/>
            <a:chExt cx="3077430" cy="2254153"/>
          </a:xfrm>
        </p:grpSpPr>
        <p:sp>
          <p:nvSpPr>
            <p:cNvPr id="5" name="Rectangle 4">
              <a:extLst>
                <a:ext uri="{FF2B5EF4-FFF2-40B4-BE49-F238E27FC236}">
                  <a16:creationId xmlns:a16="http://schemas.microsoft.com/office/drawing/2014/main" id="{DBB7F28A-459A-38B9-EEAB-52973C29AF4D}"/>
                </a:ext>
              </a:extLst>
            </p:cNvPr>
            <p:cNvSpPr/>
            <p:nvPr userDrawn="1"/>
          </p:nvSpPr>
          <p:spPr>
            <a:xfrm>
              <a:off x="12361180" y="2017058"/>
              <a:ext cx="3077430" cy="2254153"/>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91440" rtlCol="0" anchor="t"/>
            <a:lstStyle/>
            <a:p>
              <a:pPr>
                <a:spcBef>
                  <a:spcPts val="1200"/>
                </a:spcBef>
              </a:pPr>
              <a:r>
                <a:rPr lang="en-US" sz="1000" b="1" cap="all">
                  <a:solidFill>
                    <a:schemeClr val="bg1"/>
                  </a:solidFill>
                </a:rPr>
                <a:t>Image and color overlay</a:t>
              </a:r>
            </a:p>
            <a:p>
              <a:pPr>
                <a:spcBef>
                  <a:spcPts val="1200"/>
                </a:spcBef>
              </a:pPr>
              <a:r>
                <a:rPr lang="en-US" sz="1000">
                  <a:solidFill>
                    <a:schemeClr val="bg1"/>
                  </a:solidFill>
                </a:rPr>
                <a:t>This layout is built in layers, with a colored </a:t>
              </a:r>
              <a:br>
                <a:rPr lang="en-US" sz="1000">
                  <a:solidFill>
                    <a:schemeClr val="bg1"/>
                  </a:solidFill>
                </a:rPr>
              </a:br>
              <a:r>
                <a:rPr lang="en-US" sz="1000">
                  <a:solidFill>
                    <a:schemeClr val="bg1"/>
                  </a:solidFill>
                </a:rPr>
                <a:t>overlay that should hover over the image. </a:t>
              </a:r>
            </a:p>
            <a:p>
              <a:pPr>
                <a:spcBef>
                  <a:spcPts val="1200"/>
                </a:spcBef>
              </a:pPr>
              <a:r>
                <a:rPr lang="en-US" sz="1000">
                  <a:solidFill>
                    <a:schemeClr val="bg1"/>
                  </a:solidFill>
                </a:rPr>
                <a:t>The curved color overlay may be changed to </a:t>
              </a:r>
              <a:br>
                <a:rPr lang="en-US" sz="1000">
                  <a:solidFill>
                    <a:schemeClr val="bg1"/>
                  </a:solidFill>
                </a:rPr>
              </a:br>
              <a:r>
                <a:rPr lang="en-US" sz="1000">
                  <a:solidFill>
                    <a:schemeClr val="bg1"/>
                  </a:solidFill>
                </a:rPr>
                <a:t>any of the accent colors in the template palette. Change the color by selecting it and </a:t>
              </a:r>
              <a:br>
                <a:rPr lang="en-US" sz="1000">
                  <a:solidFill>
                    <a:schemeClr val="bg1"/>
                  </a:solidFill>
                </a:rPr>
              </a:br>
              <a:r>
                <a:rPr lang="en-US" sz="1000">
                  <a:solidFill>
                    <a:schemeClr val="bg1"/>
                  </a:solidFill>
                </a:rPr>
                <a:t>choosing a new color from the theme row </a:t>
              </a:r>
              <a:br>
                <a:rPr lang="en-US" sz="1000">
                  <a:solidFill>
                    <a:schemeClr val="bg1"/>
                  </a:solidFill>
                </a:rPr>
              </a:br>
              <a:r>
                <a:rPr lang="en-US" sz="1000">
                  <a:solidFill>
                    <a:schemeClr val="bg1"/>
                  </a:solidFill>
                </a:rPr>
                <a:t>of the Fill Palette, Accents 1 – 6.</a:t>
              </a:r>
            </a:p>
            <a:p>
              <a:pPr>
                <a:spcBef>
                  <a:spcPts val="1200"/>
                </a:spcBef>
              </a:pPr>
              <a:endParaRPr lang="en-US" sz="1000">
                <a:solidFill>
                  <a:schemeClr val="bg1"/>
                </a:solidFill>
              </a:endParaRPr>
            </a:p>
          </p:txBody>
        </p:sp>
        <p:pic>
          <p:nvPicPr>
            <p:cNvPr id="6" name="Picture 5">
              <a:extLst>
                <a:ext uri="{FF2B5EF4-FFF2-40B4-BE49-F238E27FC236}">
                  <a16:creationId xmlns:a16="http://schemas.microsoft.com/office/drawing/2014/main" id="{0934FB60-30DD-FAD7-CE7E-355D5705F925}"/>
                </a:ext>
              </a:extLst>
            </p:cNvPr>
            <p:cNvPicPr>
              <a:picLocks noChangeAspect="1"/>
            </p:cNvPicPr>
            <p:nvPr userDrawn="1"/>
          </p:nvPicPr>
          <p:blipFill>
            <a:blip r:embed="rId5"/>
            <a:stretch>
              <a:fillRect/>
            </a:stretch>
          </p:blipFill>
          <p:spPr>
            <a:xfrm>
              <a:off x="12435444" y="3718968"/>
              <a:ext cx="1638529" cy="447737"/>
            </a:xfrm>
            <a:prstGeom prst="rect">
              <a:avLst/>
            </a:prstGeom>
          </p:spPr>
        </p:pic>
        <p:sp>
          <p:nvSpPr>
            <p:cNvPr id="7" name="Rectangle 6">
              <a:extLst>
                <a:ext uri="{FF2B5EF4-FFF2-40B4-BE49-F238E27FC236}">
                  <a16:creationId xmlns:a16="http://schemas.microsoft.com/office/drawing/2014/main" id="{744116FB-8EAB-6561-CD53-27C2C83465CB}"/>
                </a:ext>
              </a:extLst>
            </p:cNvPr>
            <p:cNvSpPr/>
            <p:nvPr userDrawn="1"/>
          </p:nvSpPr>
          <p:spPr>
            <a:xfrm>
              <a:off x="13082530" y="3975350"/>
              <a:ext cx="991443" cy="19135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a:p>
          </p:txBody>
        </p:sp>
      </p:grpSp>
      <p:sp>
        <p:nvSpPr>
          <p:cNvPr id="8" name="Rectangle 7">
            <a:extLst>
              <a:ext uri="{FF2B5EF4-FFF2-40B4-BE49-F238E27FC236}">
                <a16:creationId xmlns:a16="http://schemas.microsoft.com/office/drawing/2014/main" id="{84683E0A-6018-0C01-7132-CAF046F2B29F}"/>
              </a:ext>
            </a:extLst>
          </p:cNvPr>
          <p:cNvSpPr/>
          <p:nvPr userDrawn="1"/>
        </p:nvSpPr>
        <p:spPr>
          <a:xfrm>
            <a:off x="12361180" y="1"/>
            <a:ext cx="3077430" cy="1433944"/>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91440" rtlCol="0" anchor="t"/>
          <a:lstStyle/>
          <a:p>
            <a:pPr>
              <a:spcBef>
                <a:spcPts val="1200"/>
              </a:spcBef>
            </a:pPr>
            <a:r>
              <a:rPr lang="en-US" sz="1000" b="1" cap="all">
                <a:solidFill>
                  <a:schemeClr val="bg1"/>
                </a:solidFill>
              </a:rPr>
              <a:t>Optional icon &amp; gradient line</a:t>
            </a:r>
          </a:p>
          <a:p>
            <a:pPr marL="174625" indent="-174625">
              <a:spcBef>
                <a:spcPts val="1200"/>
              </a:spcBef>
              <a:buFont typeface="+mj-lt"/>
              <a:buAutoNum type="arabicPeriod"/>
            </a:pPr>
            <a:r>
              <a:rPr lang="en-US" sz="1000" cap="all">
                <a:solidFill>
                  <a:schemeClr val="bg1"/>
                </a:solidFill>
              </a:rPr>
              <a:t>Icon – </a:t>
            </a:r>
            <a:r>
              <a:rPr lang="en-US" sz="1000">
                <a:solidFill>
                  <a:schemeClr val="bg1"/>
                </a:solidFill>
              </a:rPr>
              <a:t>Copy and paste an icon from the </a:t>
            </a:r>
            <a:br>
              <a:rPr lang="en-US" sz="1000">
                <a:solidFill>
                  <a:schemeClr val="bg1"/>
                </a:solidFill>
              </a:rPr>
            </a:br>
            <a:r>
              <a:rPr lang="en-US" sz="1000">
                <a:solidFill>
                  <a:schemeClr val="bg1"/>
                </a:solidFill>
              </a:rPr>
              <a:t>icon library, scale up to 1 inch height as shown in sample slide.</a:t>
            </a:r>
          </a:p>
          <a:p>
            <a:pPr marL="174625" indent="-174625">
              <a:spcBef>
                <a:spcPts val="1200"/>
              </a:spcBef>
              <a:buFont typeface="+mj-lt"/>
              <a:buAutoNum type="arabicPeriod"/>
            </a:pPr>
            <a:r>
              <a:rPr lang="en-US" sz="1000" cap="all">
                <a:solidFill>
                  <a:schemeClr val="bg1"/>
                </a:solidFill>
              </a:rPr>
              <a:t>Gradient line – </a:t>
            </a:r>
            <a:r>
              <a:rPr lang="en-US" sz="1000">
                <a:solidFill>
                  <a:schemeClr val="bg1"/>
                </a:solidFill>
              </a:rPr>
              <a:t>Copy and paste the gradient line from sample slide as needed. </a:t>
            </a:r>
          </a:p>
        </p:txBody>
      </p:sp>
    </p:spTree>
    <p:extLst>
      <p:ext uri="{BB962C8B-B14F-4D97-AF65-F5344CB8AC3E}">
        <p14:creationId xmlns:p14="http://schemas.microsoft.com/office/powerpoint/2010/main" val="4011771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701C647-85A7-27B5-C95E-56034F2D47F3}"/>
              </a:ext>
            </a:extLst>
          </p:cNvPr>
          <p:cNvSpPr>
            <a:spLocks noGrp="1"/>
          </p:cNvSpPr>
          <p:nvPr>
            <p:ph type="pic" sz="quarter" idx="13"/>
          </p:nvPr>
        </p:nvSpPr>
        <p:spPr>
          <a:xfrm>
            <a:off x="0" y="0"/>
            <a:ext cx="12192000" cy="6858000"/>
          </a:xfrm>
        </p:spPr>
        <p:txBody>
          <a:bodyPr/>
          <a:lstStyle>
            <a:lvl1pPr marL="0" indent="0" algn="r">
              <a:buNone/>
              <a:defRPr/>
            </a:lvl1pPr>
          </a:lstStyle>
          <a:p>
            <a:r>
              <a:rPr lang="en-US"/>
              <a:t>Click icon to add picture</a:t>
            </a:r>
          </a:p>
        </p:txBody>
      </p:sp>
      <p:sp>
        <p:nvSpPr>
          <p:cNvPr id="19" name="Title 18">
            <a:extLst>
              <a:ext uri="{FF2B5EF4-FFF2-40B4-BE49-F238E27FC236}">
                <a16:creationId xmlns:a16="http://schemas.microsoft.com/office/drawing/2014/main" id="{3A86A5FA-C2C8-881F-AC52-536C06FABA1F}"/>
              </a:ext>
            </a:extLst>
          </p:cNvPr>
          <p:cNvSpPr>
            <a:spLocks noGrp="1"/>
          </p:cNvSpPr>
          <p:nvPr>
            <p:ph type="title"/>
          </p:nvPr>
        </p:nvSpPr>
        <p:spPr>
          <a:xfrm>
            <a:off x="0" y="1"/>
            <a:ext cx="5203588" cy="6858001"/>
          </a:xfrm>
          <a:custGeom>
            <a:avLst/>
            <a:gdLst>
              <a:gd name="connsiteX0" fmla="*/ 1589760 w 5203588"/>
              <a:gd name="connsiteY0" fmla="*/ 0 h 6858001"/>
              <a:gd name="connsiteX1" fmla="*/ 2275560 w 5203588"/>
              <a:gd name="connsiteY1" fmla="*/ 0 h 6858001"/>
              <a:gd name="connsiteX2" fmla="*/ 3411565 w 5203588"/>
              <a:gd name="connsiteY2" fmla="*/ 0 h 6858001"/>
              <a:gd name="connsiteX3" fmla="*/ 4097365 w 5203588"/>
              <a:gd name="connsiteY3" fmla="*/ 0 h 6858001"/>
              <a:gd name="connsiteX4" fmla="*/ 4147944 w 5203588"/>
              <a:gd name="connsiteY4" fmla="*/ 46467 h 6858001"/>
              <a:gd name="connsiteX5" fmla="*/ 5203588 w 5203588"/>
              <a:gd name="connsiteY5" fmla="*/ 3428999 h 6858001"/>
              <a:gd name="connsiteX6" fmla="*/ 4147945 w 5203588"/>
              <a:gd name="connsiteY6" fmla="*/ 6811531 h 6858001"/>
              <a:gd name="connsiteX7" fmla="*/ 4097362 w 5203588"/>
              <a:gd name="connsiteY7" fmla="*/ 6858001 h 6858001"/>
              <a:gd name="connsiteX8" fmla="*/ 3643592 w 5203588"/>
              <a:gd name="connsiteY8" fmla="*/ 6858001 h 6858001"/>
              <a:gd name="connsiteX9" fmla="*/ 3411562 w 5203588"/>
              <a:gd name="connsiteY9" fmla="*/ 6858001 h 6858001"/>
              <a:gd name="connsiteX10" fmla="*/ 2957792 w 5203588"/>
              <a:gd name="connsiteY10" fmla="*/ 6858001 h 6858001"/>
              <a:gd name="connsiteX11" fmla="*/ 0 w 5203588"/>
              <a:gd name="connsiteY11" fmla="*/ 6858001 h 6858001"/>
              <a:gd name="connsiteX12" fmla="*/ 0 w 5203588"/>
              <a:gd name="connsiteY12" fmla="*/ 1 h 6858001"/>
              <a:gd name="connsiteX13" fmla="*/ 1589758 w 5203588"/>
              <a:gd name="connsiteY13"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03588" h="6858001">
                <a:moveTo>
                  <a:pt x="1589760" y="0"/>
                </a:moveTo>
                <a:lnTo>
                  <a:pt x="2275560" y="0"/>
                </a:lnTo>
                <a:lnTo>
                  <a:pt x="3411565" y="0"/>
                </a:lnTo>
                <a:lnTo>
                  <a:pt x="4097365" y="0"/>
                </a:lnTo>
                <a:lnTo>
                  <a:pt x="4147944" y="46467"/>
                </a:lnTo>
                <a:cubicBezTo>
                  <a:pt x="4776733" y="697885"/>
                  <a:pt x="5203588" y="1968376"/>
                  <a:pt x="5203588" y="3428999"/>
                </a:cubicBezTo>
                <a:cubicBezTo>
                  <a:pt x="5203588" y="4889621"/>
                  <a:pt x="4776733" y="6160113"/>
                  <a:pt x="4147945" y="6811531"/>
                </a:cubicBezTo>
                <a:lnTo>
                  <a:pt x="4097362" y="6858001"/>
                </a:lnTo>
                <a:lnTo>
                  <a:pt x="3643592" y="6858001"/>
                </a:lnTo>
                <a:lnTo>
                  <a:pt x="3411562" y="6858001"/>
                </a:lnTo>
                <a:lnTo>
                  <a:pt x="2957792" y="6858001"/>
                </a:lnTo>
                <a:lnTo>
                  <a:pt x="0" y="6858001"/>
                </a:lnTo>
                <a:lnTo>
                  <a:pt x="0" y="1"/>
                </a:lnTo>
                <a:lnTo>
                  <a:pt x="1589758" y="1"/>
                </a:lnTo>
                <a:close/>
              </a:path>
            </a:pathLst>
          </a:custGeom>
          <a:solidFill>
            <a:schemeClr val="accent4">
              <a:alpha val="90000"/>
            </a:schemeClr>
          </a:solidFill>
        </p:spPr>
        <p:txBody>
          <a:bodyPr wrap="square" lIns="685800" tIns="3840480" rIns="1371600">
            <a:noAutofit/>
          </a:bodyPr>
          <a:lstStyle>
            <a:lvl1pPr>
              <a:lnSpc>
                <a:spcPct val="80000"/>
              </a:lnSpc>
              <a:defRPr sz="4400">
                <a:solidFill>
                  <a:schemeClr val="bg1"/>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D1E52726-BFE2-B523-478F-CAC5DE166F84}"/>
              </a:ext>
            </a:extLst>
          </p:cNvPr>
          <p:cNvSpPr>
            <a:spLocks noGrp="1"/>
          </p:cNvSpPr>
          <p:nvPr>
            <p:ph type="ftr" sz="quarter" idx="10"/>
          </p:nvPr>
        </p:nvSpPr>
        <p:spPr>
          <a:xfrm>
            <a:off x="685800" y="6446519"/>
            <a:ext cx="3145536" cy="137160"/>
          </a:xfrm>
        </p:spPr>
        <p:txBody>
          <a:bodyPr/>
          <a:lstStyle>
            <a:lvl1pPr>
              <a:defRPr>
                <a:solidFill>
                  <a:schemeClr val="bg1"/>
                </a:solidFill>
              </a:defRPr>
            </a:lvl1pPr>
          </a:lstStyle>
          <a:p>
            <a:endParaRPr lang="en-US"/>
          </a:p>
        </p:txBody>
      </p:sp>
      <p:sp>
        <p:nvSpPr>
          <p:cNvPr id="4" name="Date Placeholder 3">
            <a:extLst>
              <a:ext uri="{FF2B5EF4-FFF2-40B4-BE49-F238E27FC236}">
                <a16:creationId xmlns:a16="http://schemas.microsoft.com/office/drawing/2014/main" id="{C88656EF-1B06-AFB3-9A81-D402753338AF}"/>
              </a:ext>
            </a:extLst>
          </p:cNvPr>
          <p:cNvSpPr>
            <a:spLocks noGrp="1"/>
          </p:cNvSpPr>
          <p:nvPr>
            <p:ph type="dt" sz="half" idx="11"/>
          </p:nvPr>
        </p:nvSpPr>
        <p:spPr/>
        <p:txBody>
          <a:bodyPr/>
          <a:lstStyle>
            <a:lvl1pPr>
              <a:defRPr>
                <a:solidFill>
                  <a:schemeClr val="bg1"/>
                </a:solidFill>
              </a:defRPr>
            </a:lvl1pPr>
          </a:lstStyle>
          <a:p>
            <a:fld id="{4A838FFA-5D62-4D3D-85A5-ECE3A59CCE76}" type="datetimeFigureOut">
              <a:rPr lang="en-US" smtClean="0"/>
              <a:pPr/>
              <a:t>8/11/2025</a:t>
            </a:fld>
            <a:endParaRPr lang="en-US"/>
          </a:p>
        </p:txBody>
      </p:sp>
      <p:sp>
        <p:nvSpPr>
          <p:cNvPr id="5" name="Slide Number Placeholder 4">
            <a:extLst>
              <a:ext uri="{FF2B5EF4-FFF2-40B4-BE49-F238E27FC236}">
                <a16:creationId xmlns:a16="http://schemas.microsoft.com/office/drawing/2014/main" id="{F726F1A6-5A75-1B4B-6F43-F83DA558341D}"/>
              </a:ext>
            </a:extLst>
          </p:cNvPr>
          <p:cNvSpPr>
            <a:spLocks noGrp="1"/>
          </p:cNvSpPr>
          <p:nvPr>
            <p:ph type="sldNum" sz="quarter" idx="12"/>
          </p:nvPr>
        </p:nvSpPr>
        <p:spPr/>
        <p:txBody>
          <a:bodyPr/>
          <a:lstStyle>
            <a:lvl1pPr>
              <a:defRPr>
                <a:solidFill>
                  <a:schemeClr val="bg1"/>
                </a:solidFill>
              </a:defRPr>
            </a:lvl1pPr>
          </a:lstStyle>
          <a:p>
            <a:fld id="{B2643E34-DC33-45ED-8E33-EC0D5991E9A4}" type="slidenum">
              <a:rPr lang="en-US" smtClean="0"/>
              <a:pPr/>
              <a:t>‹#›</a:t>
            </a:fld>
            <a:endParaRPr lang="en-US"/>
          </a:p>
        </p:txBody>
      </p:sp>
      <p:sp>
        <p:nvSpPr>
          <p:cNvPr id="2" name="Rectangle 1">
            <a:extLst>
              <a:ext uri="{FF2B5EF4-FFF2-40B4-BE49-F238E27FC236}">
                <a16:creationId xmlns:a16="http://schemas.microsoft.com/office/drawing/2014/main" id="{FB39E96E-1545-7D92-435D-B3CC1CB5D213}"/>
              </a:ext>
            </a:extLst>
          </p:cNvPr>
          <p:cNvSpPr/>
          <p:nvPr userDrawn="1"/>
        </p:nvSpPr>
        <p:spPr>
          <a:xfrm>
            <a:off x="12361180" y="1"/>
            <a:ext cx="3077430" cy="1433944"/>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91440" rtlCol="0" anchor="t"/>
          <a:lstStyle/>
          <a:p>
            <a:pPr>
              <a:spcBef>
                <a:spcPts val="1200"/>
              </a:spcBef>
            </a:pPr>
            <a:r>
              <a:rPr lang="en-US" sz="1000" b="1" cap="all">
                <a:solidFill>
                  <a:schemeClr val="bg1"/>
                </a:solidFill>
              </a:rPr>
              <a:t>Optional icon &amp; gradient line</a:t>
            </a:r>
          </a:p>
          <a:p>
            <a:pPr marL="174625" indent="-174625">
              <a:spcBef>
                <a:spcPts val="1200"/>
              </a:spcBef>
              <a:buFont typeface="+mj-lt"/>
              <a:buAutoNum type="arabicPeriod"/>
            </a:pPr>
            <a:r>
              <a:rPr lang="en-US" sz="1000" cap="all">
                <a:solidFill>
                  <a:schemeClr val="bg1"/>
                </a:solidFill>
              </a:rPr>
              <a:t>Icon – </a:t>
            </a:r>
            <a:r>
              <a:rPr lang="en-US" sz="1000">
                <a:solidFill>
                  <a:schemeClr val="bg1"/>
                </a:solidFill>
              </a:rPr>
              <a:t>Copy and paste an icon from the </a:t>
            </a:r>
            <a:br>
              <a:rPr lang="en-US" sz="1000">
                <a:solidFill>
                  <a:schemeClr val="bg1"/>
                </a:solidFill>
              </a:rPr>
            </a:br>
            <a:r>
              <a:rPr lang="en-US" sz="1000">
                <a:solidFill>
                  <a:schemeClr val="bg1"/>
                </a:solidFill>
              </a:rPr>
              <a:t>icon library, scale up to 1 inch height as shown in sample slide.</a:t>
            </a:r>
          </a:p>
          <a:p>
            <a:pPr marL="174625" indent="-174625">
              <a:spcBef>
                <a:spcPts val="1200"/>
              </a:spcBef>
              <a:buFont typeface="+mj-lt"/>
              <a:buAutoNum type="arabicPeriod"/>
            </a:pPr>
            <a:r>
              <a:rPr lang="en-US" sz="1000" cap="all">
                <a:solidFill>
                  <a:schemeClr val="bg1"/>
                </a:solidFill>
              </a:rPr>
              <a:t>Gradient line – </a:t>
            </a:r>
            <a:r>
              <a:rPr lang="en-US" sz="1000">
                <a:solidFill>
                  <a:schemeClr val="bg1"/>
                </a:solidFill>
              </a:rPr>
              <a:t>Copy and paste the gradient line from sample slide as needed. </a:t>
            </a:r>
          </a:p>
        </p:txBody>
      </p:sp>
      <p:grpSp>
        <p:nvGrpSpPr>
          <p:cNvPr id="27" name="Group 26">
            <a:extLst>
              <a:ext uri="{FF2B5EF4-FFF2-40B4-BE49-F238E27FC236}">
                <a16:creationId xmlns:a16="http://schemas.microsoft.com/office/drawing/2014/main" id="{BC02C905-AAA9-8FBD-3521-05A7A57431D6}"/>
              </a:ext>
            </a:extLst>
          </p:cNvPr>
          <p:cNvGrpSpPr/>
          <p:nvPr userDrawn="1"/>
        </p:nvGrpSpPr>
        <p:grpSpPr>
          <a:xfrm>
            <a:off x="12361180" y="1562364"/>
            <a:ext cx="3077430" cy="3125764"/>
            <a:chOff x="12361180" y="1573828"/>
            <a:chExt cx="3077430" cy="3125764"/>
          </a:xfrm>
        </p:grpSpPr>
        <p:sp>
          <p:nvSpPr>
            <p:cNvPr id="6" name="Rectangle 5">
              <a:extLst>
                <a:ext uri="{FF2B5EF4-FFF2-40B4-BE49-F238E27FC236}">
                  <a16:creationId xmlns:a16="http://schemas.microsoft.com/office/drawing/2014/main" id="{29A2A774-BB74-FD2C-43AC-18E7EC0CACE9}"/>
                </a:ext>
              </a:extLst>
            </p:cNvPr>
            <p:cNvSpPr/>
            <p:nvPr userDrawn="1"/>
          </p:nvSpPr>
          <p:spPr>
            <a:xfrm>
              <a:off x="12361180" y="1573828"/>
              <a:ext cx="3077430" cy="3125764"/>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91440" rtlCol="0" anchor="t"/>
            <a:lstStyle/>
            <a:p>
              <a:pPr>
                <a:spcBef>
                  <a:spcPts val="1200"/>
                </a:spcBef>
              </a:pPr>
              <a:r>
                <a:rPr lang="en-US" sz="1000" b="1" cap="all">
                  <a:solidFill>
                    <a:schemeClr val="bg1"/>
                  </a:solidFill>
                </a:rPr>
                <a:t>Image and color overlay</a:t>
              </a:r>
            </a:p>
            <a:p>
              <a:pPr>
                <a:spcBef>
                  <a:spcPts val="1200"/>
                </a:spcBef>
              </a:pPr>
              <a:r>
                <a:rPr lang="en-US" sz="1000">
                  <a:solidFill>
                    <a:schemeClr val="bg1"/>
                  </a:solidFill>
                </a:rPr>
                <a:t>This layout is built in layers, with a colored </a:t>
              </a:r>
              <a:br>
                <a:rPr lang="en-US" sz="1000">
                  <a:solidFill>
                    <a:schemeClr val="bg1"/>
                  </a:solidFill>
                </a:rPr>
              </a:br>
              <a:r>
                <a:rPr lang="en-US" sz="1000">
                  <a:solidFill>
                    <a:schemeClr val="bg1"/>
                  </a:solidFill>
                </a:rPr>
                <a:t>overlay that should hover over the image. </a:t>
              </a:r>
            </a:p>
            <a:p>
              <a:pPr>
                <a:spcBef>
                  <a:spcPts val="1200"/>
                </a:spcBef>
              </a:pPr>
              <a:r>
                <a:rPr lang="en-US" sz="1000">
                  <a:solidFill>
                    <a:schemeClr val="bg1"/>
                  </a:solidFill>
                </a:rPr>
                <a:t>In order to add an image, click on the </a:t>
              </a:r>
              <a:br>
                <a:rPr lang="en-US" sz="1000">
                  <a:solidFill>
                    <a:schemeClr val="bg1"/>
                  </a:solidFill>
                </a:rPr>
              </a:br>
              <a:r>
                <a:rPr lang="en-US" sz="1000">
                  <a:solidFill>
                    <a:schemeClr val="bg1"/>
                  </a:solidFill>
                </a:rPr>
                <a:t>image icon in the center. Find and insert</a:t>
              </a:r>
              <a:br>
                <a:rPr lang="en-US" sz="1000">
                  <a:solidFill>
                    <a:schemeClr val="bg1"/>
                  </a:solidFill>
                </a:rPr>
              </a:br>
              <a:r>
                <a:rPr lang="en-US" sz="1000">
                  <a:solidFill>
                    <a:schemeClr val="bg1"/>
                  </a:solidFill>
                </a:rPr>
                <a:t>your image. To correct the order, use the Reset button. If the Reset button upsets any cropping, </a:t>
              </a:r>
              <a:br>
                <a:rPr lang="en-US" sz="1000">
                  <a:solidFill>
                    <a:schemeClr val="bg1"/>
                  </a:solidFill>
                </a:rPr>
              </a:br>
              <a:r>
                <a:rPr lang="en-US" sz="1000">
                  <a:solidFill>
                    <a:schemeClr val="bg1"/>
                  </a:solidFill>
                </a:rPr>
                <a:t>use Arrange &gt; Send to back when selected </a:t>
              </a:r>
              <a:br>
                <a:rPr lang="en-US" sz="1000">
                  <a:solidFill>
                    <a:schemeClr val="bg1"/>
                  </a:solidFill>
                </a:rPr>
              </a:br>
              <a:r>
                <a:rPr lang="en-US" sz="1000">
                  <a:solidFill>
                    <a:schemeClr val="bg1"/>
                  </a:solidFill>
                </a:rPr>
                <a:t>on the image. </a:t>
              </a:r>
            </a:p>
            <a:p>
              <a:pPr>
                <a:spcBef>
                  <a:spcPts val="1200"/>
                </a:spcBef>
              </a:pPr>
              <a:r>
                <a:rPr lang="en-US" sz="1000">
                  <a:solidFill>
                    <a:schemeClr val="bg1"/>
                  </a:solidFill>
                </a:rPr>
                <a:t>The curved color overlay may be changed to </a:t>
              </a:r>
              <a:br>
                <a:rPr lang="en-US" sz="1000">
                  <a:solidFill>
                    <a:schemeClr val="bg1"/>
                  </a:solidFill>
                </a:rPr>
              </a:br>
              <a:r>
                <a:rPr lang="en-US" sz="1000">
                  <a:solidFill>
                    <a:schemeClr val="bg1"/>
                  </a:solidFill>
                </a:rPr>
                <a:t>any of the accent colors in the template palette. Change the color by selecting it and </a:t>
              </a:r>
              <a:br>
                <a:rPr lang="en-US" sz="1000">
                  <a:solidFill>
                    <a:schemeClr val="bg1"/>
                  </a:solidFill>
                </a:rPr>
              </a:br>
              <a:r>
                <a:rPr lang="en-US" sz="1000">
                  <a:solidFill>
                    <a:schemeClr val="bg1"/>
                  </a:solidFill>
                </a:rPr>
                <a:t>choosing a new color from the theme row </a:t>
              </a:r>
              <a:br>
                <a:rPr lang="en-US" sz="1000">
                  <a:solidFill>
                    <a:schemeClr val="bg1"/>
                  </a:solidFill>
                </a:rPr>
              </a:br>
              <a:r>
                <a:rPr lang="en-US" sz="1000">
                  <a:solidFill>
                    <a:schemeClr val="bg1"/>
                  </a:solidFill>
                </a:rPr>
                <a:t>of the Fill Palette, Accents 1 – 6.</a:t>
              </a:r>
            </a:p>
            <a:p>
              <a:pPr>
                <a:spcBef>
                  <a:spcPts val="1200"/>
                </a:spcBef>
              </a:pPr>
              <a:endParaRPr lang="en-US" sz="1000">
                <a:solidFill>
                  <a:schemeClr val="bg1"/>
                </a:solidFill>
              </a:endParaRPr>
            </a:p>
          </p:txBody>
        </p:sp>
        <p:grpSp>
          <p:nvGrpSpPr>
            <p:cNvPr id="25" name="Group 24">
              <a:extLst>
                <a:ext uri="{FF2B5EF4-FFF2-40B4-BE49-F238E27FC236}">
                  <a16:creationId xmlns:a16="http://schemas.microsoft.com/office/drawing/2014/main" id="{C043831A-EF02-19B7-8329-FDACA4D78A8A}"/>
                </a:ext>
              </a:extLst>
            </p:cNvPr>
            <p:cNvGrpSpPr/>
            <p:nvPr userDrawn="1"/>
          </p:nvGrpSpPr>
          <p:grpSpPr>
            <a:xfrm>
              <a:off x="12467344" y="4336047"/>
              <a:ext cx="887150" cy="242419"/>
              <a:chOff x="12435444" y="4336047"/>
              <a:chExt cx="1638529" cy="447737"/>
            </a:xfrm>
          </p:grpSpPr>
          <p:pic>
            <p:nvPicPr>
              <p:cNvPr id="9" name="Picture 8">
                <a:extLst>
                  <a:ext uri="{FF2B5EF4-FFF2-40B4-BE49-F238E27FC236}">
                    <a16:creationId xmlns:a16="http://schemas.microsoft.com/office/drawing/2014/main" id="{3A5F9F59-2938-BC37-E3C1-A42C762CBE66}"/>
                  </a:ext>
                </a:extLst>
              </p:cNvPr>
              <p:cNvPicPr>
                <a:picLocks noChangeAspect="1"/>
              </p:cNvPicPr>
              <p:nvPr userDrawn="1"/>
            </p:nvPicPr>
            <p:blipFill>
              <a:blip r:embed="rId2"/>
              <a:stretch>
                <a:fillRect/>
              </a:stretch>
            </p:blipFill>
            <p:spPr>
              <a:xfrm>
                <a:off x="12435444" y="4336047"/>
                <a:ext cx="1638529" cy="447737"/>
              </a:xfrm>
              <a:prstGeom prst="rect">
                <a:avLst/>
              </a:prstGeom>
            </p:spPr>
          </p:pic>
          <p:sp>
            <p:nvSpPr>
              <p:cNvPr id="10" name="Rectangle 9">
                <a:extLst>
                  <a:ext uri="{FF2B5EF4-FFF2-40B4-BE49-F238E27FC236}">
                    <a16:creationId xmlns:a16="http://schemas.microsoft.com/office/drawing/2014/main" id="{C375D7DE-3555-74F2-F280-57399F50DED9}"/>
                  </a:ext>
                </a:extLst>
              </p:cNvPr>
              <p:cNvSpPr/>
              <p:nvPr userDrawn="1"/>
            </p:nvSpPr>
            <p:spPr>
              <a:xfrm>
                <a:off x="13082530" y="4592429"/>
                <a:ext cx="991443" cy="19135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a:p>
            </p:txBody>
          </p:sp>
        </p:grpSp>
      </p:grpSp>
      <p:sp>
        <p:nvSpPr>
          <p:cNvPr id="12" name="Text Placeholder 4">
            <a:extLst>
              <a:ext uri="{FF2B5EF4-FFF2-40B4-BE49-F238E27FC236}">
                <a16:creationId xmlns:a16="http://schemas.microsoft.com/office/drawing/2014/main" id="{8CC0FBB3-2046-2AD2-9923-EDD2E69314EF}"/>
              </a:ext>
            </a:extLst>
          </p:cNvPr>
          <p:cNvSpPr>
            <a:spLocks noGrp="1"/>
          </p:cNvSpPr>
          <p:nvPr userDrawn="1">
            <p:ph type="body" sz="quarter" idx="16"/>
          </p:nvPr>
        </p:nvSpPr>
        <p:spPr>
          <a:xfrm>
            <a:off x="11659286" y="6348895"/>
            <a:ext cx="379629" cy="333523"/>
          </a:xfrm>
          <a:custGeom>
            <a:avLst/>
            <a:gdLst>
              <a:gd name="connsiteX0" fmla="*/ 234618 w 379629"/>
              <a:gd name="connsiteY0" fmla="*/ 246889 h 333523"/>
              <a:gd name="connsiteX1" fmla="*/ 234618 w 379629"/>
              <a:gd name="connsiteY1" fmla="*/ 288161 h 333523"/>
              <a:gd name="connsiteX2" fmla="*/ 239080 w 379629"/>
              <a:gd name="connsiteY2" fmla="*/ 288161 h 333523"/>
              <a:gd name="connsiteX3" fmla="*/ 262505 w 379629"/>
              <a:gd name="connsiteY3" fmla="*/ 266224 h 333523"/>
              <a:gd name="connsiteX4" fmla="*/ 258043 w 379629"/>
              <a:gd name="connsiteY4" fmla="*/ 251351 h 333523"/>
              <a:gd name="connsiteX5" fmla="*/ 243170 w 379629"/>
              <a:gd name="connsiteY5" fmla="*/ 246889 h 333523"/>
              <a:gd name="connsiteX6" fmla="*/ 293738 w 379629"/>
              <a:gd name="connsiteY6" fmla="*/ 243171 h 333523"/>
              <a:gd name="connsiteX7" fmla="*/ 327945 w 379629"/>
              <a:gd name="connsiteY7" fmla="*/ 243171 h 333523"/>
              <a:gd name="connsiteX8" fmla="*/ 327945 w 379629"/>
              <a:gd name="connsiteY8" fmla="*/ 246889 h 333523"/>
              <a:gd name="connsiteX9" fmla="*/ 326830 w 379629"/>
              <a:gd name="connsiteY9" fmla="*/ 246889 h 333523"/>
              <a:gd name="connsiteX10" fmla="*/ 318278 w 379629"/>
              <a:gd name="connsiteY10" fmla="*/ 248748 h 333523"/>
              <a:gd name="connsiteX11" fmla="*/ 317163 w 379629"/>
              <a:gd name="connsiteY11" fmla="*/ 258416 h 333523"/>
              <a:gd name="connsiteX12" fmla="*/ 317163 w 379629"/>
              <a:gd name="connsiteY12" fmla="*/ 315676 h 333523"/>
              <a:gd name="connsiteX13" fmla="*/ 318278 w 379629"/>
              <a:gd name="connsiteY13" fmla="*/ 325343 h 333523"/>
              <a:gd name="connsiteX14" fmla="*/ 326830 w 379629"/>
              <a:gd name="connsiteY14" fmla="*/ 327203 h 333523"/>
              <a:gd name="connsiteX15" fmla="*/ 327945 w 379629"/>
              <a:gd name="connsiteY15" fmla="*/ 327203 h 333523"/>
              <a:gd name="connsiteX16" fmla="*/ 327945 w 379629"/>
              <a:gd name="connsiteY16" fmla="*/ 330921 h 333523"/>
              <a:gd name="connsiteX17" fmla="*/ 293738 w 379629"/>
              <a:gd name="connsiteY17" fmla="*/ 330921 h 333523"/>
              <a:gd name="connsiteX18" fmla="*/ 293738 w 379629"/>
              <a:gd name="connsiteY18" fmla="*/ 327203 h 333523"/>
              <a:gd name="connsiteX19" fmla="*/ 294853 w 379629"/>
              <a:gd name="connsiteY19" fmla="*/ 327203 h 333523"/>
              <a:gd name="connsiteX20" fmla="*/ 303405 w 379629"/>
              <a:gd name="connsiteY20" fmla="*/ 325343 h 333523"/>
              <a:gd name="connsiteX21" fmla="*/ 304893 w 379629"/>
              <a:gd name="connsiteY21" fmla="*/ 315676 h 333523"/>
              <a:gd name="connsiteX22" fmla="*/ 304893 w 379629"/>
              <a:gd name="connsiteY22" fmla="*/ 258416 h 333523"/>
              <a:gd name="connsiteX23" fmla="*/ 303405 w 379629"/>
              <a:gd name="connsiteY23" fmla="*/ 248748 h 333523"/>
              <a:gd name="connsiteX24" fmla="*/ 294853 w 379629"/>
              <a:gd name="connsiteY24" fmla="*/ 246889 h 333523"/>
              <a:gd name="connsiteX25" fmla="*/ 293738 w 379629"/>
              <a:gd name="connsiteY25" fmla="*/ 246889 h 333523"/>
              <a:gd name="connsiteX26" fmla="*/ 242427 w 379629"/>
              <a:gd name="connsiteY26" fmla="*/ 242799 h 333523"/>
              <a:gd name="connsiteX27" fmla="*/ 247260 w 379629"/>
              <a:gd name="connsiteY27" fmla="*/ 242799 h 333523"/>
              <a:gd name="connsiteX28" fmla="*/ 274403 w 379629"/>
              <a:gd name="connsiteY28" fmla="*/ 265108 h 333523"/>
              <a:gd name="connsiteX29" fmla="*/ 256556 w 379629"/>
              <a:gd name="connsiteY29" fmla="*/ 289648 h 333523"/>
              <a:gd name="connsiteX30" fmla="*/ 273660 w 379629"/>
              <a:gd name="connsiteY30" fmla="*/ 315304 h 333523"/>
              <a:gd name="connsiteX31" fmla="*/ 281096 w 379629"/>
              <a:gd name="connsiteY31" fmla="*/ 325343 h 333523"/>
              <a:gd name="connsiteX32" fmla="*/ 285558 w 379629"/>
              <a:gd name="connsiteY32" fmla="*/ 327202 h 333523"/>
              <a:gd name="connsiteX33" fmla="*/ 289648 w 379629"/>
              <a:gd name="connsiteY33" fmla="*/ 327574 h 333523"/>
              <a:gd name="connsiteX34" fmla="*/ 290763 w 379629"/>
              <a:gd name="connsiteY34" fmla="*/ 327574 h 333523"/>
              <a:gd name="connsiteX35" fmla="*/ 290763 w 379629"/>
              <a:gd name="connsiteY35" fmla="*/ 331292 h 333523"/>
              <a:gd name="connsiteX36" fmla="*/ 268454 w 379629"/>
              <a:gd name="connsiteY36" fmla="*/ 331292 h 333523"/>
              <a:gd name="connsiteX37" fmla="*/ 244658 w 379629"/>
              <a:gd name="connsiteY37" fmla="*/ 292623 h 333523"/>
              <a:gd name="connsiteX38" fmla="*/ 234247 w 379629"/>
              <a:gd name="connsiteY38" fmla="*/ 292623 h 333523"/>
              <a:gd name="connsiteX39" fmla="*/ 234247 w 379629"/>
              <a:gd name="connsiteY39" fmla="*/ 315676 h 333523"/>
              <a:gd name="connsiteX40" fmla="*/ 235362 w 379629"/>
              <a:gd name="connsiteY40" fmla="*/ 325343 h 333523"/>
              <a:gd name="connsiteX41" fmla="*/ 242427 w 379629"/>
              <a:gd name="connsiteY41" fmla="*/ 327202 h 333523"/>
              <a:gd name="connsiteX42" fmla="*/ 243542 w 379629"/>
              <a:gd name="connsiteY42" fmla="*/ 327202 h 333523"/>
              <a:gd name="connsiteX43" fmla="*/ 243542 w 379629"/>
              <a:gd name="connsiteY43" fmla="*/ 330921 h 333523"/>
              <a:gd name="connsiteX44" fmla="*/ 210450 w 379629"/>
              <a:gd name="connsiteY44" fmla="*/ 330921 h 333523"/>
              <a:gd name="connsiteX45" fmla="*/ 210450 w 379629"/>
              <a:gd name="connsiteY45" fmla="*/ 327202 h 333523"/>
              <a:gd name="connsiteX46" fmla="*/ 211565 w 379629"/>
              <a:gd name="connsiteY46" fmla="*/ 327202 h 333523"/>
              <a:gd name="connsiteX47" fmla="*/ 220117 w 379629"/>
              <a:gd name="connsiteY47" fmla="*/ 325343 h 333523"/>
              <a:gd name="connsiteX48" fmla="*/ 221605 w 379629"/>
              <a:gd name="connsiteY48" fmla="*/ 315676 h 333523"/>
              <a:gd name="connsiteX49" fmla="*/ 221605 w 379629"/>
              <a:gd name="connsiteY49" fmla="*/ 258415 h 333523"/>
              <a:gd name="connsiteX50" fmla="*/ 220117 w 379629"/>
              <a:gd name="connsiteY50" fmla="*/ 248748 h 333523"/>
              <a:gd name="connsiteX51" fmla="*/ 211565 w 379629"/>
              <a:gd name="connsiteY51" fmla="*/ 246889 h 333523"/>
              <a:gd name="connsiteX52" fmla="*/ 210450 w 379629"/>
              <a:gd name="connsiteY52" fmla="*/ 246889 h 333523"/>
              <a:gd name="connsiteX53" fmla="*/ 210450 w 379629"/>
              <a:gd name="connsiteY53" fmla="*/ 243171 h 333523"/>
              <a:gd name="connsiteX54" fmla="*/ 231644 w 379629"/>
              <a:gd name="connsiteY54" fmla="*/ 243171 h 333523"/>
              <a:gd name="connsiteX55" fmla="*/ 51311 w 379629"/>
              <a:gd name="connsiteY55" fmla="*/ 242799 h 333523"/>
              <a:gd name="connsiteX56" fmla="*/ 85518 w 379629"/>
              <a:gd name="connsiteY56" fmla="*/ 242799 h 333523"/>
              <a:gd name="connsiteX57" fmla="*/ 85518 w 379629"/>
              <a:gd name="connsiteY57" fmla="*/ 246517 h 333523"/>
              <a:gd name="connsiteX58" fmla="*/ 84403 w 379629"/>
              <a:gd name="connsiteY58" fmla="*/ 246517 h 333523"/>
              <a:gd name="connsiteX59" fmla="*/ 75851 w 379629"/>
              <a:gd name="connsiteY59" fmla="*/ 248376 h 333523"/>
              <a:gd name="connsiteX60" fmla="*/ 74736 w 379629"/>
              <a:gd name="connsiteY60" fmla="*/ 258044 h 333523"/>
              <a:gd name="connsiteX61" fmla="*/ 74736 w 379629"/>
              <a:gd name="connsiteY61" fmla="*/ 282584 h 333523"/>
              <a:gd name="connsiteX62" fmla="*/ 116380 w 379629"/>
              <a:gd name="connsiteY62" fmla="*/ 282584 h 333523"/>
              <a:gd name="connsiteX63" fmla="*/ 116380 w 379629"/>
              <a:gd name="connsiteY63" fmla="*/ 258044 h 333523"/>
              <a:gd name="connsiteX64" fmla="*/ 114892 w 379629"/>
              <a:gd name="connsiteY64" fmla="*/ 248376 h 333523"/>
              <a:gd name="connsiteX65" fmla="*/ 106340 w 379629"/>
              <a:gd name="connsiteY65" fmla="*/ 246517 h 333523"/>
              <a:gd name="connsiteX66" fmla="*/ 105225 w 379629"/>
              <a:gd name="connsiteY66" fmla="*/ 246517 h 333523"/>
              <a:gd name="connsiteX67" fmla="*/ 105225 w 379629"/>
              <a:gd name="connsiteY67" fmla="*/ 242799 h 333523"/>
              <a:gd name="connsiteX68" fmla="*/ 139432 w 379629"/>
              <a:gd name="connsiteY68" fmla="*/ 242799 h 333523"/>
              <a:gd name="connsiteX69" fmla="*/ 139432 w 379629"/>
              <a:gd name="connsiteY69" fmla="*/ 246517 h 333523"/>
              <a:gd name="connsiteX70" fmla="*/ 138317 w 379629"/>
              <a:gd name="connsiteY70" fmla="*/ 246517 h 333523"/>
              <a:gd name="connsiteX71" fmla="*/ 129765 w 379629"/>
              <a:gd name="connsiteY71" fmla="*/ 248376 h 333523"/>
              <a:gd name="connsiteX72" fmla="*/ 128650 w 379629"/>
              <a:gd name="connsiteY72" fmla="*/ 258044 h 333523"/>
              <a:gd name="connsiteX73" fmla="*/ 128650 w 379629"/>
              <a:gd name="connsiteY73" fmla="*/ 315304 h 333523"/>
              <a:gd name="connsiteX74" fmla="*/ 129765 w 379629"/>
              <a:gd name="connsiteY74" fmla="*/ 324971 h 333523"/>
              <a:gd name="connsiteX75" fmla="*/ 138317 w 379629"/>
              <a:gd name="connsiteY75" fmla="*/ 326831 h 333523"/>
              <a:gd name="connsiteX76" fmla="*/ 139432 w 379629"/>
              <a:gd name="connsiteY76" fmla="*/ 326831 h 333523"/>
              <a:gd name="connsiteX77" fmla="*/ 139432 w 379629"/>
              <a:gd name="connsiteY77" fmla="*/ 330549 h 333523"/>
              <a:gd name="connsiteX78" fmla="*/ 105225 w 379629"/>
              <a:gd name="connsiteY78" fmla="*/ 330549 h 333523"/>
              <a:gd name="connsiteX79" fmla="*/ 105225 w 379629"/>
              <a:gd name="connsiteY79" fmla="*/ 326831 h 333523"/>
              <a:gd name="connsiteX80" fmla="*/ 106340 w 379629"/>
              <a:gd name="connsiteY80" fmla="*/ 326831 h 333523"/>
              <a:gd name="connsiteX81" fmla="*/ 114892 w 379629"/>
              <a:gd name="connsiteY81" fmla="*/ 324971 h 333523"/>
              <a:gd name="connsiteX82" fmla="*/ 116008 w 379629"/>
              <a:gd name="connsiteY82" fmla="*/ 315304 h 333523"/>
              <a:gd name="connsiteX83" fmla="*/ 116008 w 379629"/>
              <a:gd name="connsiteY83" fmla="*/ 287789 h 333523"/>
              <a:gd name="connsiteX84" fmla="*/ 74736 w 379629"/>
              <a:gd name="connsiteY84" fmla="*/ 287789 h 333523"/>
              <a:gd name="connsiteX85" fmla="*/ 74736 w 379629"/>
              <a:gd name="connsiteY85" fmla="*/ 315304 h 333523"/>
              <a:gd name="connsiteX86" fmla="*/ 75851 w 379629"/>
              <a:gd name="connsiteY86" fmla="*/ 324971 h 333523"/>
              <a:gd name="connsiteX87" fmla="*/ 84403 w 379629"/>
              <a:gd name="connsiteY87" fmla="*/ 326831 h 333523"/>
              <a:gd name="connsiteX88" fmla="*/ 85518 w 379629"/>
              <a:gd name="connsiteY88" fmla="*/ 326831 h 333523"/>
              <a:gd name="connsiteX89" fmla="*/ 85518 w 379629"/>
              <a:gd name="connsiteY89" fmla="*/ 330549 h 333523"/>
              <a:gd name="connsiteX90" fmla="*/ 51311 w 379629"/>
              <a:gd name="connsiteY90" fmla="*/ 330549 h 333523"/>
              <a:gd name="connsiteX91" fmla="*/ 51311 w 379629"/>
              <a:gd name="connsiteY91" fmla="*/ 326831 h 333523"/>
              <a:gd name="connsiteX92" fmla="*/ 52426 w 379629"/>
              <a:gd name="connsiteY92" fmla="*/ 326831 h 333523"/>
              <a:gd name="connsiteX93" fmla="*/ 60978 w 379629"/>
              <a:gd name="connsiteY93" fmla="*/ 324971 h 333523"/>
              <a:gd name="connsiteX94" fmla="*/ 62466 w 379629"/>
              <a:gd name="connsiteY94" fmla="*/ 315304 h 333523"/>
              <a:gd name="connsiteX95" fmla="*/ 62466 w 379629"/>
              <a:gd name="connsiteY95" fmla="*/ 258044 h 333523"/>
              <a:gd name="connsiteX96" fmla="*/ 60978 w 379629"/>
              <a:gd name="connsiteY96" fmla="*/ 248376 h 333523"/>
              <a:gd name="connsiteX97" fmla="*/ 52426 w 379629"/>
              <a:gd name="connsiteY97" fmla="*/ 246517 h 333523"/>
              <a:gd name="connsiteX98" fmla="*/ 51311 w 379629"/>
              <a:gd name="connsiteY98" fmla="*/ 246517 h 333523"/>
              <a:gd name="connsiteX99" fmla="*/ 175499 w 379629"/>
              <a:gd name="connsiteY99" fmla="*/ 240940 h 333523"/>
              <a:gd name="connsiteX100" fmla="*/ 185910 w 379629"/>
              <a:gd name="connsiteY100" fmla="*/ 242055 h 333523"/>
              <a:gd name="connsiteX101" fmla="*/ 197808 w 379629"/>
              <a:gd name="connsiteY101" fmla="*/ 245030 h 333523"/>
              <a:gd name="connsiteX102" fmla="*/ 197808 w 379629"/>
              <a:gd name="connsiteY102" fmla="*/ 260647 h 333523"/>
              <a:gd name="connsiteX103" fmla="*/ 191115 w 379629"/>
              <a:gd name="connsiteY103" fmla="*/ 260647 h 333523"/>
              <a:gd name="connsiteX104" fmla="*/ 191115 w 379629"/>
              <a:gd name="connsiteY104" fmla="*/ 254697 h 333523"/>
              <a:gd name="connsiteX105" fmla="*/ 187397 w 379629"/>
              <a:gd name="connsiteY105" fmla="*/ 247261 h 333523"/>
              <a:gd name="connsiteX106" fmla="*/ 175870 w 379629"/>
              <a:gd name="connsiteY106" fmla="*/ 245030 h 333523"/>
              <a:gd name="connsiteX107" fmla="*/ 165459 w 379629"/>
              <a:gd name="connsiteY107" fmla="*/ 249120 h 333523"/>
              <a:gd name="connsiteX108" fmla="*/ 161369 w 379629"/>
              <a:gd name="connsiteY108" fmla="*/ 260275 h 333523"/>
              <a:gd name="connsiteX109" fmla="*/ 163972 w 379629"/>
              <a:gd name="connsiteY109" fmla="*/ 269942 h 333523"/>
              <a:gd name="connsiteX110" fmla="*/ 174011 w 379629"/>
              <a:gd name="connsiteY110" fmla="*/ 277750 h 333523"/>
              <a:gd name="connsiteX111" fmla="*/ 180332 w 379629"/>
              <a:gd name="connsiteY111" fmla="*/ 281468 h 333523"/>
              <a:gd name="connsiteX112" fmla="*/ 197808 w 379629"/>
              <a:gd name="connsiteY112" fmla="*/ 294110 h 333523"/>
              <a:gd name="connsiteX113" fmla="*/ 202270 w 379629"/>
              <a:gd name="connsiteY113" fmla="*/ 307868 h 333523"/>
              <a:gd name="connsiteX114" fmla="*/ 194090 w 379629"/>
              <a:gd name="connsiteY114" fmla="*/ 326087 h 333523"/>
              <a:gd name="connsiteX115" fmla="*/ 173640 w 379629"/>
              <a:gd name="connsiteY115" fmla="*/ 333523 h 333523"/>
              <a:gd name="connsiteX116" fmla="*/ 160254 w 379629"/>
              <a:gd name="connsiteY116" fmla="*/ 332408 h 333523"/>
              <a:gd name="connsiteX117" fmla="*/ 149843 w 379629"/>
              <a:gd name="connsiteY117" fmla="*/ 329062 h 333523"/>
              <a:gd name="connsiteX118" fmla="*/ 149843 w 379629"/>
              <a:gd name="connsiteY118" fmla="*/ 311958 h 333523"/>
              <a:gd name="connsiteX119" fmla="*/ 156164 w 379629"/>
              <a:gd name="connsiteY119" fmla="*/ 311958 h 333523"/>
              <a:gd name="connsiteX120" fmla="*/ 156164 w 379629"/>
              <a:gd name="connsiteY120" fmla="*/ 317535 h 333523"/>
              <a:gd name="connsiteX121" fmla="*/ 159882 w 379629"/>
              <a:gd name="connsiteY121" fmla="*/ 324600 h 333523"/>
              <a:gd name="connsiteX122" fmla="*/ 173640 w 379629"/>
              <a:gd name="connsiteY122" fmla="*/ 328690 h 333523"/>
              <a:gd name="connsiteX123" fmla="*/ 185910 w 379629"/>
              <a:gd name="connsiteY123" fmla="*/ 324228 h 333523"/>
              <a:gd name="connsiteX124" fmla="*/ 190371 w 379629"/>
              <a:gd name="connsiteY124" fmla="*/ 311958 h 333523"/>
              <a:gd name="connsiteX125" fmla="*/ 187397 w 379629"/>
              <a:gd name="connsiteY125" fmla="*/ 301547 h 333523"/>
              <a:gd name="connsiteX126" fmla="*/ 176242 w 379629"/>
              <a:gd name="connsiteY126" fmla="*/ 292995 h 333523"/>
              <a:gd name="connsiteX127" fmla="*/ 169921 w 379629"/>
              <a:gd name="connsiteY127" fmla="*/ 289277 h 333523"/>
              <a:gd name="connsiteX128" fmla="*/ 149843 w 379629"/>
              <a:gd name="connsiteY128" fmla="*/ 264365 h 333523"/>
              <a:gd name="connsiteX129" fmla="*/ 157279 w 379629"/>
              <a:gd name="connsiteY129" fmla="*/ 247633 h 333523"/>
              <a:gd name="connsiteX130" fmla="*/ 175499 w 379629"/>
              <a:gd name="connsiteY130" fmla="*/ 240940 h 333523"/>
              <a:gd name="connsiteX131" fmla="*/ 148356 w 379629"/>
              <a:gd name="connsiteY131" fmla="*/ 134971 h 333523"/>
              <a:gd name="connsiteX132" fmla="*/ 148356 w 379629"/>
              <a:gd name="connsiteY132" fmla="*/ 199296 h 333523"/>
              <a:gd name="connsiteX133" fmla="*/ 153190 w 379629"/>
              <a:gd name="connsiteY133" fmla="*/ 198924 h 333523"/>
              <a:gd name="connsiteX134" fmla="*/ 158396 w 379629"/>
              <a:gd name="connsiteY134" fmla="*/ 198552 h 333523"/>
              <a:gd name="connsiteX135" fmla="*/ 163601 w 379629"/>
              <a:gd name="connsiteY135" fmla="*/ 198181 h 333523"/>
              <a:gd name="connsiteX136" fmla="*/ 168807 w 379629"/>
              <a:gd name="connsiteY136" fmla="*/ 197809 h 333523"/>
              <a:gd name="connsiteX137" fmla="*/ 174012 w 379629"/>
              <a:gd name="connsiteY137" fmla="*/ 197437 h 333523"/>
              <a:gd name="connsiteX138" fmla="*/ 207848 w 379629"/>
              <a:gd name="connsiteY138" fmla="*/ 197437 h 333523"/>
              <a:gd name="connsiteX139" fmla="*/ 216400 w 379629"/>
              <a:gd name="connsiteY139" fmla="*/ 197809 h 333523"/>
              <a:gd name="connsiteX140" fmla="*/ 224951 w 379629"/>
              <a:gd name="connsiteY140" fmla="*/ 198181 h 333523"/>
              <a:gd name="connsiteX141" fmla="*/ 229041 w 379629"/>
              <a:gd name="connsiteY141" fmla="*/ 198552 h 333523"/>
              <a:gd name="connsiteX142" fmla="*/ 233132 w 379629"/>
              <a:gd name="connsiteY142" fmla="*/ 198924 h 333523"/>
              <a:gd name="connsiteX143" fmla="*/ 237222 w 379629"/>
              <a:gd name="connsiteY143" fmla="*/ 199296 h 333523"/>
              <a:gd name="connsiteX144" fmla="*/ 241312 w 379629"/>
              <a:gd name="connsiteY144" fmla="*/ 199668 h 333523"/>
              <a:gd name="connsiteX145" fmla="*/ 249492 w 379629"/>
              <a:gd name="connsiteY145" fmla="*/ 200412 h 333523"/>
              <a:gd name="connsiteX146" fmla="*/ 253582 w 379629"/>
              <a:gd name="connsiteY146" fmla="*/ 200783 h 333523"/>
              <a:gd name="connsiteX147" fmla="*/ 257672 w 379629"/>
              <a:gd name="connsiteY147" fmla="*/ 201527 h 333523"/>
              <a:gd name="connsiteX148" fmla="*/ 257672 w 379629"/>
              <a:gd name="connsiteY148" fmla="*/ 134971 h 333523"/>
              <a:gd name="connsiteX149" fmla="*/ 149100 w 379629"/>
              <a:gd name="connsiteY149" fmla="*/ 134971 h 333523"/>
              <a:gd name="connsiteX150" fmla="*/ 241683 w 379629"/>
              <a:gd name="connsiteY150" fmla="*/ 113405 h 333523"/>
              <a:gd name="connsiteX151" fmla="*/ 232388 w 379629"/>
              <a:gd name="connsiteY151" fmla="*/ 120842 h 333523"/>
              <a:gd name="connsiteX152" fmla="*/ 250607 w 379629"/>
              <a:gd name="connsiteY152" fmla="*/ 120842 h 333523"/>
              <a:gd name="connsiteX153" fmla="*/ 167319 w 379629"/>
              <a:gd name="connsiteY153" fmla="*/ 113405 h 333523"/>
              <a:gd name="connsiteX154" fmla="*/ 158024 w 379629"/>
              <a:gd name="connsiteY154" fmla="*/ 120842 h 333523"/>
              <a:gd name="connsiteX155" fmla="*/ 176615 w 379629"/>
              <a:gd name="connsiteY155" fmla="*/ 120842 h 333523"/>
              <a:gd name="connsiteX156" fmla="*/ 76223 w 379629"/>
              <a:gd name="connsiteY156" fmla="*/ 106341 h 333523"/>
              <a:gd name="connsiteX157" fmla="*/ 76223 w 379629"/>
              <a:gd name="connsiteY157" fmla="*/ 211194 h 333523"/>
              <a:gd name="connsiteX158" fmla="*/ 82916 w 379629"/>
              <a:gd name="connsiteY158" fmla="*/ 209335 h 333523"/>
              <a:gd name="connsiteX159" fmla="*/ 89981 w 379629"/>
              <a:gd name="connsiteY159" fmla="*/ 207476 h 333523"/>
              <a:gd name="connsiteX160" fmla="*/ 97045 w 379629"/>
              <a:gd name="connsiteY160" fmla="*/ 205989 h 333523"/>
              <a:gd name="connsiteX161" fmla="*/ 100763 w 379629"/>
              <a:gd name="connsiteY161" fmla="*/ 205245 h 333523"/>
              <a:gd name="connsiteX162" fmla="*/ 104482 w 379629"/>
              <a:gd name="connsiteY162" fmla="*/ 204502 h 333523"/>
              <a:gd name="connsiteX163" fmla="*/ 108200 w 379629"/>
              <a:gd name="connsiteY163" fmla="*/ 203758 h 333523"/>
              <a:gd name="connsiteX164" fmla="*/ 111918 w 379629"/>
              <a:gd name="connsiteY164" fmla="*/ 203014 h 333523"/>
              <a:gd name="connsiteX165" fmla="*/ 119354 w 379629"/>
              <a:gd name="connsiteY165" fmla="*/ 201899 h 333523"/>
              <a:gd name="connsiteX166" fmla="*/ 123073 w 379629"/>
              <a:gd name="connsiteY166" fmla="*/ 201155 h 333523"/>
              <a:gd name="connsiteX167" fmla="*/ 126791 w 379629"/>
              <a:gd name="connsiteY167" fmla="*/ 200783 h 333523"/>
              <a:gd name="connsiteX168" fmla="*/ 134599 w 379629"/>
              <a:gd name="connsiteY168" fmla="*/ 200040 h 333523"/>
              <a:gd name="connsiteX169" fmla="*/ 134971 w 379629"/>
              <a:gd name="connsiteY169" fmla="*/ 200040 h 333523"/>
              <a:gd name="connsiteX170" fmla="*/ 134971 w 379629"/>
              <a:gd name="connsiteY170" fmla="*/ 120842 h 333523"/>
              <a:gd name="connsiteX171" fmla="*/ 152818 w 379629"/>
              <a:gd name="connsiteY171" fmla="*/ 106341 h 333523"/>
              <a:gd name="connsiteX172" fmla="*/ 254325 w 379629"/>
              <a:gd name="connsiteY172" fmla="*/ 105969 h 333523"/>
              <a:gd name="connsiteX173" fmla="*/ 271429 w 379629"/>
              <a:gd name="connsiteY173" fmla="*/ 120470 h 333523"/>
              <a:gd name="connsiteX174" fmla="*/ 271429 w 379629"/>
              <a:gd name="connsiteY174" fmla="*/ 203386 h 333523"/>
              <a:gd name="connsiteX175" fmla="*/ 272173 w 379629"/>
              <a:gd name="connsiteY175" fmla="*/ 203758 h 333523"/>
              <a:gd name="connsiteX176" fmla="*/ 272545 w 379629"/>
              <a:gd name="connsiteY176" fmla="*/ 203758 h 333523"/>
              <a:gd name="connsiteX177" fmla="*/ 278865 w 379629"/>
              <a:gd name="connsiteY177" fmla="*/ 204873 h 333523"/>
              <a:gd name="connsiteX178" fmla="*/ 285186 w 379629"/>
              <a:gd name="connsiteY178" fmla="*/ 206361 h 333523"/>
              <a:gd name="connsiteX179" fmla="*/ 288161 w 379629"/>
              <a:gd name="connsiteY179" fmla="*/ 207104 h 333523"/>
              <a:gd name="connsiteX180" fmla="*/ 291507 w 379629"/>
              <a:gd name="connsiteY180" fmla="*/ 207848 h 333523"/>
              <a:gd name="connsiteX181" fmla="*/ 297828 w 379629"/>
              <a:gd name="connsiteY181" fmla="*/ 209335 h 333523"/>
              <a:gd name="connsiteX182" fmla="*/ 297828 w 379629"/>
              <a:gd name="connsiteY182" fmla="*/ 105969 h 333523"/>
              <a:gd name="connsiteX183" fmla="*/ 229413 w 379629"/>
              <a:gd name="connsiteY183" fmla="*/ 103366 h 333523"/>
              <a:gd name="connsiteX184" fmla="*/ 208963 w 379629"/>
              <a:gd name="connsiteY184" fmla="*/ 120842 h 333523"/>
              <a:gd name="connsiteX185" fmla="*/ 224580 w 379629"/>
              <a:gd name="connsiteY185" fmla="*/ 120842 h 333523"/>
              <a:gd name="connsiteX186" fmla="*/ 237222 w 379629"/>
              <a:gd name="connsiteY186" fmla="*/ 109687 h 333523"/>
              <a:gd name="connsiteX187" fmla="*/ 179589 w 379629"/>
              <a:gd name="connsiteY187" fmla="*/ 103366 h 333523"/>
              <a:gd name="connsiteX188" fmla="*/ 171409 w 379629"/>
              <a:gd name="connsiteY188" fmla="*/ 110059 h 333523"/>
              <a:gd name="connsiteX189" fmla="*/ 184423 w 379629"/>
              <a:gd name="connsiteY189" fmla="*/ 120842 h 333523"/>
              <a:gd name="connsiteX190" fmla="*/ 200039 w 379629"/>
              <a:gd name="connsiteY190" fmla="*/ 120842 h 333523"/>
              <a:gd name="connsiteX191" fmla="*/ 217887 w 379629"/>
              <a:gd name="connsiteY191" fmla="*/ 94071 h 333523"/>
              <a:gd name="connsiteX192" fmla="*/ 207476 w 379629"/>
              <a:gd name="connsiteY192" fmla="*/ 102994 h 333523"/>
              <a:gd name="connsiteX193" fmla="*/ 207476 w 379629"/>
              <a:gd name="connsiteY193" fmla="*/ 115636 h 333523"/>
              <a:gd name="connsiteX194" fmla="*/ 226067 w 379629"/>
              <a:gd name="connsiteY194" fmla="*/ 100764 h 333523"/>
              <a:gd name="connsiteX195" fmla="*/ 191116 w 379629"/>
              <a:gd name="connsiteY195" fmla="*/ 93699 h 333523"/>
              <a:gd name="connsiteX196" fmla="*/ 182936 w 379629"/>
              <a:gd name="connsiteY196" fmla="*/ 100392 h 333523"/>
              <a:gd name="connsiteX197" fmla="*/ 201527 w 379629"/>
              <a:gd name="connsiteY197" fmla="*/ 115636 h 333523"/>
              <a:gd name="connsiteX198" fmla="*/ 201527 w 379629"/>
              <a:gd name="connsiteY198" fmla="*/ 102994 h 333523"/>
              <a:gd name="connsiteX199" fmla="*/ 207476 w 379629"/>
              <a:gd name="connsiteY199" fmla="*/ 85519 h 333523"/>
              <a:gd name="connsiteX200" fmla="*/ 207476 w 379629"/>
              <a:gd name="connsiteY200" fmla="*/ 96302 h 333523"/>
              <a:gd name="connsiteX201" fmla="*/ 214169 w 379629"/>
              <a:gd name="connsiteY201" fmla="*/ 90724 h 333523"/>
              <a:gd name="connsiteX202" fmla="*/ 201899 w 379629"/>
              <a:gd name="connsiteY202" fmla="*/ 85519 h 333523"/>
              <a:gd name="connsiteX203" fmla="*/ 195206 w 379629"/>
              <a:gd name="connsiteY203" fmla="*/ 90724 h 333523"/>
              <a:gd name="connsiteX204" fmla="*/ 201899 w 379629"/>
              <a:gd name="connsiteY204" fmla="*/ 96302 h 333523"/>
              <a:gd name="connsiteX205" fmla="*/ 168807 w 379629"/>
              <a:gd name="connsiteY205" fmla="*/ 44619 h 333523"/>
              <a:gd name="connsiteX206" fmla="*/ 194462 w 379629"/>
              <a:gd name="connsiteY206" fmla="*/ 72505 h 333523"/>
              <a:gd name="connsiteX207" fmla="*/ 204130 w 379629"/>
              <a:gd name="connsiteY207" fmla="*/ 64697 h 333523"/>
              <a:gd name="connsiteX208" fmla="*/ 237593 w 379629"/>
              <a:gd name="connsiteY208" fmla="*/ 92583 h 333523"/>
              <a:gd name="connsiteX209" fmla="*/ 237593 w 379629"/>
              <a:gd name="connsiteY209" fmla="*/ 92955 h 333523"/>
              <a:gd name="connsiteX210" fmla="*/ 292995 w 379629"/>
              <a:gd name="connsiteY210" fmla="*/ 92955 h 333523"/>
              <a:gd name="connsiteX211" fmla="*/ 247633 w 379629"/>
              <a:gd name="connsiteY211" fmla="*/ 44619 h 333523"/>
              <a:gd name="connsiteX212" fmla="*/ 137574 w 379629"/>
              <a:gd name="connsiteY212" fmla="*/ 33836 h 333523"/>
              <a:gd name="connsiteX213" fmla="*/ 84031 w 379629"/>
              <a:gd name="connsiteY213" fmla="*/ 92212 h 333523"/>
              <a:gd name="connsiteX214" fmla="*/ 169550 w 379629"/>
              <a:gd name="connsiteY214" fmla="*/ 92212 h 333523"/>
              <a:gd name="connsiteX215" fmla="*/ 181820 w 379629"/>
              <a:gd name="connsiteY215" fmla="*/ 82544 h 333523"/>
              <a:gd name="connsiteX216" fmla="*/ 189257 w 379629"/>
              <a:gd name="connsiteY216" fmla="*/ 0 h 333523"/>
              <a:gd name="connsiteX217" fmla="*/ 204501 w 379629"/>
              <a:gd name="connsiteY217" fmla="*/ 0 h 333523"/>
              <a:gd name="connsiteX218" fmla="*/ 204501 w 379629"/>
              <a:gd name="connsiteY218" fmla="*/ 29746 h 333523"/>
              <a:gd name="connsiteX219" fmla="*/ 255069 w 379629"/>
              <a:gd name="connsiteY219" fmla="*/ 29746 h 333523"/>
              <a:gd name="connsiteX220" fmla="*/ 311214 w 379629"/>
              <a:gd name="connsiteY220" fmla="*/ 92212 h 333523"/>
              <a:gd name="connsiteX221" fmla="*/ 311214 w 379629"/>
              <a:gd name="connsiteY221" fmla="*/ 213425 h 333523"/>
              <a:gd name="connsiteX222" fmla="*/ 312701 w 379629"/>
              <a:gd name="connsiteY222" fmla="*/ 213797 h 333523"/>
              <a:gd name="connsiteX223" fmla="*/ 316419 w 379629"/>
              <a:gd name="connsiteY223" fmla="*/ 214913 h 333523"/>
              <a:gd name="connsiteX224" fmla="*/ 320138 w 379629"/>
              <a:gd name="connsiteY224" fmla="*/ 216028 h 333523"/>
              <a:gd name="connsiteX225" fmla="*/ 323484 w 379629"/>
              <a:gd name="connsiteY225" fmla="*/ 217144 h 333523"/>
              <a:gd name="connsiteX226" fmla="*/ 326830 w 379629"/>
              <a:gd name="connsiteY226" fmla="*/ 218631 h 333523"/>
              <a:gd name="connsiteX227" fmla="*/ 329433 w 379629"/>
              <a:gd name="connsiteY227" fmla="*/ 219374 h 333523"/>
              <a:gd name="connsiteX228" fmla="*/ 331664 w 379629"/>
              <a:gd name="connsiteY228" fmla="*/ 220490 h 333523"/>
              <a:gd name="connsiteX229" fmla="*/ 336498 w 379629"/>
              <a:gd name="connsiteY229" fmla="*/ 222349 h 333523"/>
              <a:gd name="connsiteX230" fmla="*/ 340959 w 379629"/>
              <a:gd name="connsiteY230" fmla="*/ 224208 h 333523"/>
              <a:gd name="connsiteX231" fmla="*/ 345421 w 379629"/>
              <a:gd name="connsiteY231" fmla="*/ 226439 h 333523"/>
              <a:gd name="connsiteX232" fmla="*/ 349511 w 379629"/>
              <a:gd name="connsiteY232" fmla="*/ 228670 h 333523"/>
              <a:gd name="connsiteX233" fmla="*/ 353230 w 379629"/>
              <a:gd name="connsiteY233" fmla="*/ 230901 h 333523"/>
              <a:gd name="connsiteX234" fmla="*/ 355089 w 379629"/>
              <a:gd name="connsiteY234" fmla="*/ 232016 h 333523"/>
              <a:gd name="connsiteX235" fmla="*/ 356948 w 379629"/>
              <a:gd name="connsiteY235" fmla="*/ 233132 h 333523"/>
              <a:gd name="connsiteX236" fmla="*/ 360294 w 379629"/>
              <a:gd name="connsiteY236" fmla="*/ 235363 h 333523"/>
              <a:gd name="connsiteX237" fmla="*/ 363269 w 379629"/>
              <a:gd name="connsiteY237" fmla="*/ 237594 h 333523"/>
              <a:gd name="connsiteX238" fmla="*/ 366243 w 379629"/>
              <a:gd name="connsiteY238" fmla="*/ 239825 h 333523"/>
              <a:gd name="connsiteX239" fmla="*/ 367731 w 379629"/>
              <a:gd name="connsiteY239" fmla="*/ 240940 h 333523"/>
              <a:gd name="connsiteX240" fmla="*/ 369218 w 379629"/>
              <a:gd name="connsiteY240" fmla="*/ 242056 h 333523"/>
              <a:gd name="connsiteX241" fmla="*/ 371821 w 379629"/>
              <a:gd name="connsiteY241" fmla="*/ 244286 h 333523"/>
              <a:gd name="connsiteX242" fmla="*/ 374052 w 379629"/>
              <a:gd name="connsiteY242" fmla="*/ 246517 h 333523"/>
              <a:gd name="connsiteX243" fmla="*/ 375167 w 379629"/>
              <a:gd name="connsiteY243" fmla="*/ 247633 h 333523"/>
              <a:gd name="connsiteX244" fmla="*/ 376282 w 379629"/>
              <a:gd name="connsiteY244" fmla="*/ 248748 h 333523"/>
              <a:gd name="connsiteX245" fmla="*/ 378142 w 379629"/>
              <a:gd name="connsiteY245" fmla="*/ 251351 h 333523"/>
              <a:gd name="connsiteX246" fmla="*/ 378885 w 379629"/>
              <a:gd name="connsiteY246" fmla="*/ 252467 h 333523"/>
              <a:gd name="connsiteX247" fmla="*/ 379629 w 379629"/>
              <a:gd name="connsiteY247" fmla="*/ 253582 h 333523"/>
              <a:gd name="connsiteX248" fmla="*/ 375911 w 379629"/>
              <a:gd name="connsiteY248" fmla="*/ 250979 h 333523"/>
              <a:gd name="connsiteX249" fmla="*/ 372192 w 379629"/>
              <a:gd name="connsiteY249" fmla="*/ 248377 h 333523"/>
              <a:gd name="connsiteX250" fmla="*/ 368102 w 379629"/>
              <a:gd name="connsiteY250" fmla="*/ 245774 h 333523"/>
              <a:gd name="connsiteX251" fmla="*/ 364012 w 379629"/>
              <a:gd name="connsiteY251" fmla="*/ 243171 h 333523"/>
              <a:gd name="connsiteX252" fmla="*/ 361781 w 379629"/>
              <a:gd name="connsiteY252" fmla="*/ 242056 h 333523"/>
              <a:gd name="connsiteX253" fmla="*/ 359551 w 379629"/>
              <a:gd name="connsiteY253" fmla="*/ 240940 h 333523"/>
              <a:gd name="connsiteX254" fmla="*/ 355089 w 379629"/>
              <a:gd name="connsiteY254" fmla="*/ 238709 h 333523"/>
              <a:gd name="connsiteX255" fmla="*/ 352858 w 379629"/>
              <a:gd name="connsiteY255" fmla="*/ 237594 h 333523"/>
              <a:gd name="connsiteX256" fmla="*/ 350255 w 379629"/>
              <a:gd name="connsiteY256" fmla="*/ 236478 h 333523"/>
              <a:gd name="connsiteX257" fmla="*/ 345421 w 379629"/>
              <a:gd name="connsiteY257" fmla="*/ 234247 h 333523"/>
              <a:gd name="connsiteX258" fmla="*/ 340588 w 379629"/>
              <a:gd name="connsiteY258" fmla="*/ 232388 h 333523"/>
              <a:gd name="connsiteX259" fmla="*/ 336498 w 379629"/>
              <a:gd name="connsiteY259" fmla="*/ 230529 h 333523"/>
              <a:gd name="connsiteX260" fmla="*/ 332408 w 379629"/>
              <a:gd name="connsiteY260" fmla="*/ 228670 h 333523"/>
              <a:gd name="connsiteX261" fmla="*/ 328318 w 379629"/>
              <a:gd name="connsiteY261" fmla="*/ 227183 h 333523"/>
              <a:gd name="connsiteX262" fmla="*/ 323856 w 379629"/>
              <a:gd name="connsiteY262" fmla="*/ 225695 h 333523"/>
              <a:gd name="connsiteX263" fmla="*/ 319394 w 379629"/>
              <a:gd name="connsiteY263" fmla="*/ 224208 h 333523"/>
              <a:gd name="connsiteX264" fmla="*/ 314932 w 379629"/>
              <a:gd name="connsiteY264" fmla="*/ 222721 h 333523"/>
              <a:gd name="connsiteX265" fmla="*/ 310470 w 379629"/>
              <a:gd name="connsiteY265" fmla="*/ 221234 h 333523"/>
              <a:gd name="connsiteX266" fmla="*/ 306008 w 379629"/>
              <a:gd name="connsiteY266" fmla="*/ 219746 h 333523"/>
              <a:gd name="connsiteX267" fmla="*/ 301547 w 379629"/>
              <a:gd name="connsiteY267" fmla="*/ 218631 h 333523"/>
              <a:gd name="connsiteX268" fmla="*/ 297085 w 379629"/>
              <a:gd name="connsiteY268" fmla="*/ 217515 h 333523"/>
              <a:gd name="connsiteX269" fmla="*/ 292623 w 379629"/>
              <a:gd name="connsiteY269" fmla="*/ 216400 h 333523"/>
              <a:gd name="connsiteX270" fmla="*/ 287789 w 379629"/>
              <a:gd name="connsiteY270" fmla="*/ 215284 h 333523"/>
              <a:gd name="connsiteX271" fmla="*/ 282955 w 379629"/>
              <a:gd name="connsiteY271" fmla="*/ 214169 h 333523"/>
              <a:gd name="connsiteX272" fmla="*/ 278122 w 379629"/>
              <a:gd name="connsiteY272" fmla="*/ 213054 h 333523"/>
              <a:gd name="connsiteX273" fmla="*/ 273288 w 379629"/>
              <a:gd name="connsiteY273" fmla="*/ 212310 h 333523"/>
              <a:gd name="connsiteX274" fmla="*/ 268454 w 379629"/>
              <a:gd name="connsiteY274" fmla="*/ 211566 h 333523"/>
              <a:gd name="connsiteX275" fmla="*/ 263621 w 379629"/>
              <a:gd name="connsiteY275" fmla="*/ 210823 h 333523"/>
              <a:gd name="connsiteX276" fmla="*/ 258787 w 379629"/>
              <a:gd name="connsiteY276" fmla="*/ 210079 h 333523"/>
              <a:gd name="connsiteX277" fmla="*/ 253953 w 379629"/>
              <a:gd name="connsiteY277" fmla="*/ 209335 h 333523"/>
              <a:gd name="connsiteX278" fmla="*/ 248748 w 379629"/>
              <a:gd name="connsiteY278" fmla="*/ 208592 h 333523"/>
              <a:gd name="connsiteX279" fmla="*/ 243542 w 379629"/>
              <a:gd name="connsiteY279" fmla="*/ 207848 h 333523"/>
              <a:gd name="connsiteX280" fmla="*/ 238337 w 379629"/>
              <a:gd name="connsiteY280" fmla="*/ 207104 h 333523"/>
              <a:gd name="connsiteX281" fmla="*/ 233132 w 379629"/>
              <a:gd name="connsiteY281" fmla="*/ 206733 h 333523"/>
              <a:gd name="connsiteX282" fmla="*/ 227926 w 379629"/>
              <a:gd name="connsiteY282" fmla="*/ 206361 h 333523"/>
              <a:gd name="connsiteX283" fmla="*/ 222721 w 379629"/>
              <a:gd name="connsiteY283" fmla="*/ 205989 h 333523"/>
              <a:gd name="connsiteX284" fmla="*/ 217143 w 379629"/>
              <a:gd name="connsiteY284" fmla="*/ 205617 h 333523"/>
              <a:gd name="connsiteX285" fmla="*/ 211566 w 379629"/>
              <a:gd name="connsiteY285" fmla="*/ 205245 h 333523"/>
              <a:gd name="connsiteX286" fmla="*/ 205989 w 379629"/>
              <a:gd name="connsiteY286" fmla="*/ 204873 h 333523"/>
              <a:gd name="connsiteX287" fmla="*/ 172525 w 379629"/>
              <a:gd name="connsiteY287" fmla="*/ 204873 h 333523"/>
              <a:gd name="connsiteX288" fmla="*/ 166947 w 379629"/>
              <a:gd name="connsiteY288" fmla="*/ 205245 h 333523"/>
              <a:gd name="connsiteX289" fmla="*/ 161370 w 379629"/>
              <a:gd name="connsiteY289" fmla="*/ 205617 h 333523"/>
              <a:gd name="connsiteX290" fmla="*/ 156165 w 379629"/>
              <a:gd name="connsiteY290" fmla="*/ 205989 h 333523"/>
              <a:gd name="connsiteX291" fmla="*/ 150959 w 379629"/>
              <a:gd name="connsiteY291" fmla="*/ 206361 h 333523"/>
              <a:gd name="connsiteX292" fmla="*/ 145754 w 379629"/>
              <a:gd name="connsiteY292" fmla="*/ 206733 h 333523"/>
              <a:gd name="connsiteX293" fmla="*/ 140548 w 379629"/>
              <a:gd name="connsiteY293" fmla="*/ 207104 h 333523"/>
              <a:gd name="connsiteX294" fmla="*/ 135343 w 379629"/>
              <a:gd name="connsiteY294" fmla="*/ 207848 h 333523"/>
              <a:gd name="connsiteX295" fmla="*/ 130137 w 379629"/>
              <a:gd name="connsiteY295" fmla="*/ 208592 h 333523"/>
              <a:gd name="connsiteX296" fmla="*/ 124932 w 379629"/>
              <a:gd name="connsiteY296" fmla="*/ 209335 h 333523"/>
              <a:gd name="connsiteX297" fmla="*/ 119726 w 379629"/>
              <a:gd name="connsiteY297" fmla="*/ 210079 h 333523"/>
              <a:gd name="connsiteX298" fmla="*/ 114893 w 379629"/>
              <a:gd name="connsiteY298" fmla="*/ 210823 h 333523"/>
              <a:gd name="connsiteX299" fmla="*/ 110059 w 379629"/>
              <a:gd name="connsiteY299" fmla="*/ 211566 h 333523"/>
              <a:gd name="connsiteX300" fmla="*/ 105225 w 379629"/>
              <a:gd name="connsiteY300" fmla="*/ 212310 h 333523"/>
              <a:gd name="connsiteX301" fmla="*/ 100392 w 379629"/>
              <a:gd name="connsiteY301" fmla="*/ 213054 h 333523"/>
              <a:gd name="connsiteX302" fmla="*/ 95558 w 379629"/>
              <a:gd name="connsiteY302" fmla="*/ 214169 h 333523"/>
              <a:gd name="connsiteX303" fmla="*/ 90724 w 379629"/>
              <a:gd name="connsiteY303" fmla="*/ 215284 h 333523"/>
              <a:gd name="connsiteX304" fmla="*/ 86262 w 379629"/>
              <a:gd name="connsiteY304" fmla="*/ 216400 h 333523"/>
              <a:gd name="connsiteX305" fmla="*/ 81801 w 379629"/>
              <a:gd name="connsiteY305" fmla="*/ 217515 h 333523"/>
              <a:gd name="connsiteX306" fmla="*/ 77339 w 379629"/>
              <a:gd name="connsiteY306" fmla="*/ 218631 h 333523"/>
              <a:gd name="connsiteX307" fmla="*/ 72877 w 379629"/>
              <a:gd name="connsiteY307" fmla="*/ 219746 h 333523"/>
              <a:gd name="connsiteX308" fmla="*/ 68415 w 379629"/>
              <a:gd name="connsiteY308" fmla="*/ 221234 h 333523"/>
              <a:gd name="connsiteX309" fmla="*/ 63953 w 379629"/>
              <a:gd name="connsiteY309" fmla="*/ 222721 h 333523"/>
              <a:gd name="connsiteX310" fmla="*/ 59491 w 379629"/>
              <a:gd name="connsiteY310" fmla="*/ 224208 h 333523"/>
              <a:gd name="connsiteX311" fmla="*/ 55029 w 379629"/>
              <a:gd name="connsiteY311" fmla="*/ 225695 h 333523"/>
              <a:gd name="connsiteX312" fmla="*/ 50939 w 379629"/>
              <a:gd name="connsiteY312" fmla="*/ 227183 h 333523"/>
              <a:gd name="connsiteX313" fmla="*/ 46849 w 379629"/>
              <a:gd name="connsiteY313" fmla="*/ 228670 h 333523"/>
              <a:gd name="connsiteX314" fmla="*/ 42759 w 379629"/>
              <a:gd name="connsiteY314" fmla="*/ 230529 h 333523"/>
              <a:gd name="connsiteX315" fmla="*/ 38669 w 379629"/>
              <a:gd name="connsiteY315" fmla="*/ 232388 h 333523"/>
              <a:gd name="connsiteX316" fmla="*/ 34579 w 379629"/>
              <a:gd name="connsiteY316" fmla="*/ 234247 h 333523"/>
              <a:gd name="connsiteX317" fmla="*/ 29374 w 379629"/>
              <a:gd name="connsiteY317" fmla="*/ 236478 h 333523"/>
              <a:gd name="connsiteX318" fmla="*/ 24540 w 379629"/>
              <a:gd name="connsiteY318" fmla="*/ 238709 h 333523"/>
              <a:gd name="connsiteX319" fmla="*/ 20078 w 379629"/>
              <a:gd name="connsiteY319" fmla="*/ 240940 h 333523"/>
              <a:gd name="connsiteX320" fmla="*/ 15616 w 379629"/>
              <a:gd name="connsiteY320" fmla="*/ 243543 h 333523"/>
              <a:gd name="connsiteX321" fmla="*/ 11526 w 379629"/>
              <a:gd name="connsiteY321" fmla="*/ 246146 h 333523"/>
              <a:gd name="connsiteX322" fmla="*/ 7436 w 379629"/>
              <a:gd name="connsiteY322" fmla="*/ 248748 h 333523"/>
              <a:gd name="connsiteX323" fmla="*/ 3718 w 379629"/>
              <a:gd name="connsiteY323" fmla="*/ 251351 h 333523"/>
              <a:gd name="connsiteX324" fmla="*/ 0 w 379629"/>
              <a:gd name="connsiteY324" fmla="*/ 253954 h 333523"/>
              <a:gd name="connsiteX325" fmla="*/ 1487 w 379629"/>
              <a:gd name="connsiteY325" fmla="*/ 251351 h 333523"/>
              <a:gd name="connsiteX326" fmla="*/ 3346 w 379629"/>
              <a:gd name="connsiteY326" fmla="*/ 248748 h 333523"/>
              <a:gd name="connsiteX327" fmla="*/ 5577 w 379629"/>
              <a:gd name="connsiteY327" fmla="*/ 246517 h 333523"/>
              <a:gd name="connsiteX328" fmla="*/ 7808 w 379629"/>
              <a:gd name="connsiteY328" fmla="*/ 244286 h 333523"/>
              <a:gd name="connsiteX329" fmla="*/ 10411 w 379629"/>
              <a:gd name="connsiteY329" fmla="*/ 242056 h 333523"/>
              <a:gd name="connsiteX330" fmla="*/ 13014 w 379629"/>
              <a:gd name="connsiteY330" fmla="*/ 239825 h 333523"/>
              <a:gd name="connsiteX331" fmla="*/ 15988 w 379629"/>
              <a:gd name="connsiteY331" fmla="*/ 237594 h 333523"/>
              <a:gd name="connsiteX332" fmla="*/ 19335 w 379629"/>
              <a:gd name="connsiteY332" fmla="*/ 235363 h 333523"/>
              <a:gd name="connsiteX333" fmla="*/ 22681 w 379629"/>
              <a:gd name="connsiteY333" fmla="*/ 233132 h 333523"/>
              <a:gd name="connsiteX334" fmla="*/ 26399 w 379629"/>
              <a:gd name="connsiteY334" fmla="*/ 230901 h 333523"/>
              <a:gd name="connsiteX335" fmla="*/ 30117 w 379629"/>
              <a:gd name="connsiteY335" fmla="*/ 228670 h 333523"/>
              <a:gd name="connsiteX336" fmla="*/ 34207 w 379629"/>
              <a:gd name="connsiteY336" fmla="*/ 226439 h 333523"/>
              <a:gd name="connsiteX337" fmla="*/ 38298 w 379629"/>
              <a:gd name="connsiteY337" fmla="*/ 224208 h 333523"/>
              <a:gd name="connsiteX338" fmla="*/ 42759 w 379629"/>
              <a:gd name="connsiteY338" fmla="*/ 222349 h 333523"/>
              <a:gd name="connsiteX339" fmla="*/ 47593 w 379629"/>
              <a:gd name="connsiteY339" fmla="*/ 220490 h 333523"/>
              <a:gd name="connsiteX340" fmla="*/ 52427 w 379629"/>
              <a:gd name="connsiteY340" fmla="*/ 218631 h 333523"/>
              <a:gd name="connsiteX341" fmla="*/ 56517 w 379629"/>
              <a:gd name="connsiteY341" fmla="*/ 217144 h 333523"/>
              <a:gd name="connsiteX342" fmla="*/ 60979 w 379629"/>
              <a:gd name="connsiteY342" fmla="*/ 215656 h 333523"/>
              <a:gd name="connsiteX343" fmla="*/ 60979 w 379629"/>
              <a:gd name="connsiteY343" fmla="*/ 92212 h 333523"/>
              <a:gd name="connsiteX344" fmla="*/ 117867 w 379629"/>
              <a:gd name="connsiteY344" fmla="*/ 29746 h 333523"/>
              <a:gd name="connsiteX345" fmla="*/ 136830 w 379629"/>
              <a:gd name="connsiteY345" fmla="*/ 8924 h 333523"/>
              <a:gd name="connsiteX346" fmla="*/ 159511 w 379629"/>
              <a:gd name="connsiteY346" fmla="*/ 33836 h 333523"/>
              <a:gd name="connsiteX347" fmla="*/ 155793 w 379629"/>
              <a:gd name="connsiteY347" fmla="*/ 29746 h 333523"/>
              <a:gd name="connsiteX348" fmla="*/ 189257 w 379629"/>
              <a:gd name="connsiteY348" fmla="*/ 29746 h 333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Lst>
            <a:rect l="l" t="t" r="r" b="b"/>
            <a:pathLst>
              <a:path w="379629" h="333523">
                <a:moveTo>
                  <a:pt x="234618" y="246889"/>
                </a:moveTo>
                <a:lnTo>
                  <a:pt x="234618" y="288161"/>
                </a:lnTo>
                <a:lnTo>
                  <a:pt x="239080" y="288161"/>
                </a:lnTo>
                <a:cubicBezTo>
                  <a:pt x="254697" y="288161"/>
                  <a:pt x="262505" y="280725"/>
                  <a:pt x="262505" y="266224"/>
                </a:cubicBezTo>
                <a:cubicBezTo>
                  <a:pt x="262505" y="259159"/>
                  <a:pt x="261018" y="254325"/>
                  <a:pt x="258043" y="251351"/>
                </a:cubicBezTo>
                <a:cubicBezTo>
                  <a:pt x="255068" y="248376"/>
                  <a:pt x="250235" y="246889"/>
                  <a:pt x="243170" y="246889"/>
                </a:cubicBezTo>
                <a:close/>
                <a:moveTo>
                  <a:pt x="293738" y="243171"/>
                </a:moveTo>
                <a:lnTo>
                  <a:pt x="327945" y="243171"/>
                </a:lnTo>
                <a:lnTo>
                  <a:pt x="327945" y="246889"/>
                </a:lnTo>
                <a:lnTo>
                  <a:pt x="326830" y="246889"/>
                </a:lnTo>
                <a:cubicBezTo>
                  <a:pt x="321996" y="247261"/>
                  <a:pt x="319022" y="248005"/>
                  <a:pt x="318278" y="248748"/>
                </a:cubicBezTo>
                <a:cubicBezTo>
                  <a:pt x="317535" y="249864"/>
                  <a:pt x="317163" y="252838"/>
                  <a:pt x="317163" y="258416"/>
                </a:cubicBezTo>
                <a:lnTo>
                  <a:pt x="317163" y="315676"/>
                </a:lnTo>
                <a:cubicBezTo>
                  <a:pt x="317163" y="320882"/>
                  <a:pt x="317535" y="324228"/>
                  <a:pt x="318278" y="325343"/>
                </a:cubicBezTo>
                <a:cubicBezTo>
                  <a:pt x="319022" y="326459"/>
                  <a:pt x="321996" y="327203"/>
                  <a:pt x="326830" y="327203"/>
                </a:cubicBezTo>
                <a:lnTo>
                  <a:pt x="327945" y="327203"/>
                </a:lnTo>
                <a:lnTo>
                  <a:pt x="327945" y="330921"/>
                </a:lnTo>
                <a:lnTo>
                  <a:pt x="293738" y="330921"/>
                </a:lnTo>
                <a:lnTo>
                  <a:pt x="293738" y="327203"/>
                </a:lnTo>
                <a:lnTo>
                  <a:pt x="294853" y="327203"/>
                </a:lnTo>
                <a:cubicBezTo>
                  <a:pt x="299687" y="326831"/>
                  <a:pt x="302290" y="326087"/>
                  <a:pt x="303405" y="325343"/>
                </a:cubicBezTo>
                <a:cubicBezTo>
                  <a:pt x="304149" y="324228"/>
                  <a:pt x="304893" y="321253"/>
                  <a:pt x="304893" y="315676"/>
                </a:cubicBezTo>
                <a:lnTo>
                  <a:pt x="304893" y="258416"/>
                </a:lnTo>
                <a:cubicBezTo>
                  <a:pt x="304893" y="253210"/>
                  <a:pt x="304521" y="249864"/>
                  <a:pt x="303405" y="248748"/>
                </a:cubicBezTo>
                <a:cubicBezTo>
                  <a:pt x="302662" y="247633"/>
                  <a:pt x="299687" y="246889"/>
                  <a:pt x="294853" y="246889"/>
                </a:cubicBezTo>
                <a:lnTo>
                  <a:pt x="293738" y="246889"/>
                </a:lnTo>
                <a:close/>
                <a:moveTo>
                  <a:pt x="242427" y="242799"/>
                </a:moveTo>
                <a:lnTo>
                  <a:pt x="247260" y="242799"/>
                </a:lnTo>
                <a:cubicBezTo>
                  <a:pt x="265479" y="242799"/>
                  <a:pt x="274403" y="250235"/>
                  <a:pt x="274403" y="265108"/>
                </a:cubicBezTo>
                <a:cubicBezTo>
                  <a:pt x="274403" y="277378"/>
                  <a:pt x="268454" y="285558"/>
                  <a:pt x="256556" y="289648"/>
                </a:cubicBezTo>
                <a:lnTo>
                  <a:pt x="273660" y="315304"/>
                </a:lnTo>
                <a:cubicBezTo>
                  <a:pt x="277378" y="320881"/>
                  <a:pt x="279980" y="324228"/>
                  <a:pt x="281096" y="325343"/>
                </a:cubicBezTo>
                <a:cubicBezTo>
                  <a:pt x="282211" y="326459"/>
                  <a:pt x="283699" y="326831"/>
                  <a:pt x="285558" y="327202"/>
                </a:cubicBezTo>
                <a:cubicBezTo>
                  <a:pt x="285930" y="327202"/>
                  <a:pt x="287417" y="327202"/>
                  <a:pt x="289648" y="327574"/>
                </a:cubicBezTo>
                <a:lnTo>
                  <a:pt x="290763" y="327574"/>
                </a:lnTo>
                <a:lnTo>
                  <a:pt x="290763" y="331292"/>
                </a:lnTo>
                <a:lnTo>
                  <a:pt x="268454" y="331292"/>
                </a:lnTo>
                <a:lnTo>
                  <a:pt x="244658" y="292623"/>
                </a:lnTo>
                <a:lnTo>
                  <a:pt x="234247" y="292623"/>
                </a:lnTo>
                <a:lnTo>
                  <a:pt x="234247" y="315676"/>
                </a:lnTo>
                <a:cubicBezTo>
                  <a:pt x="234247" y="320881"/>
                  <a:pt x="234618" y="324228"/>
                  <a:pt x="235362" y="325343"/>
                </a:cubicBezTo>
                <a:cubicBezTo>
                  <a:pt x="236106" y="326459"/>
                  <a:pt x="238708" y="327202"/>
                  <a:pt x="242427" y="327202"/>
                </a:cubicBezTo>
                <a:lnTo>
                  <a:pt x="243542" y="327202"/>
                </a:lnTo>
                <a:lnTo>
                  <a:pt x="243542" y="330921"/>
                </a:lnTo>
                <a:lnTo>
                  <a:pt x="210450" y="330921"/>
                </a:lnTo>
                <a:lnTo>
                  <a:pt x="210450" y="327202"/>
                </a:lnTo>
                <a:lnTo>
                  <a:pt x="211565" y="327202"/>
                </a:lnTo>
                <a:cubicBezTo>
                  <a:pt x="216399" y="326831"/>
                  <a:pt x="219002" y="326087"/>
                  <a:pt x="220117" y="325343"/>
                </a:cubicBezTo>
                <a:cubicBezTo>
                  <a:pt x="220861" y="324228"/>
                  <a:pt x="221605" y="321253"/>
                  <a:pt x="221605" y="315676"/>
                </a:cubicBezTo>
                <a:lnTo>
                  <a:pt x="221605" y="258415"/>
                </a:lnTo>
                <a:cubicBezTo>
                  <a:pt x="221605" y="253210"/>
                  <a:pt x="221233" y="249864"/>
                  <a:pt x="220117" y="248748"/>
                </a:cubicBezTo>
                <a:cubicBezTo>
                  <a:pt x="219374" y="247633"/>
                  <a:pt x="216399" y="246889"/>
                  <a:pt x="211565" y="246889"/>
                </a:cubicBezTo>
                <a:lnTo>
                  <a:pt x="210450" y="246889"/>
                </a:lnTo>
                <a:lnTo>
                  <a:pt x="210450" y="243171"/>
                </a:lnTo>
                <a:lnTo>
                  <a:pt x="231644" y="243171"/>
                </a:lnTo>
                <a:close/>
                <a:moveTo>
                  <a:pt x="51311" y="242799"/>
                </a:moveTo>
                <a:lnTo>
                  <a:pt x="85518" y="242799"/>
                </a:lnTo>
                <a:lnTo>
                  <a:pt x="85518" y="246517"/>
                </a:lnTo>
                <a:lnTo>
                  <a:pt x="84403" y="246517"/>
                </a:lnTo>
                <a:cubicBezTo>
                  <a:pt x="79569" y="246889"/>
                  <a:pt x="76595" y="247633"/>
                  <a:pt x="75851" y="248376"/>
                </a:cubicBezTo>
                <a:cubicBezTo>
                  <a:pt x="75108" y="249492"/>
                  <a:pt x="74736" y="252466"/>
                  <a:pt x="74736" y="258044"/>
                </a:cubicBezTo>
                <a:lnTo>
                  <a:pt x="74736" y="282584"/>
                </a:lnTo>
                <a:lnTo>
                  <a:pt x="116380" y="282584"/>
                </a:lnTo>
                <a:lnTo>
                  <a:pt x="116380" y="258044"/>
                </a:lnTo>
                <a:cubicBezTo>
                  <a:pt x="116380" y="252838"/>
                  <a:pt x="116008" y="249492"/>
                  <a:pt x="114892" y="248376"/>
                </a:cubicBezTo>
                <a:cubicBezTo>
                  <a:pt x="114149" y="247261"/>
                  <a:pt x="111174" y="246517"/>
                  <a:pt x="106340" y="246517"/>
                </a:cubicBezTo>
                <a:lnTo>
                  <a:pt x="105225" y="246517"/>
                </a:lnTo>
                <a:lnTo>
                  <a:pt x="105225" y="242799"/>
                </a:lnTo>
                <a:lnTo>
                  <a:pt x="139432" y="242799"/>
                </a:lnTo>
                <a:lnTo>
                  <a:pt x="139432" y="246517"/>
                </a:lnTo>
                <a:lnTo>
                  <a:pt x="138317" y="246517"/>
                </a:lnTo>
                <a:cubicBezTo>
                  <a:pt x="133483" y="246889"/>
                  <a:pt x="130509" y="247633"/>
                  <a:pt x="129765" y="248376"/>
                </a:cubicBezTo>
                <a:cubicBezTo>
                  <a:pt x="129022" y="249492"/>
                  <a:pt x="128650" y="252466"/>
                  <a:pt x="128650" y="258044"/>
                </a:cubicBezTo>
                <a:lnTo>
                  <a:pt x="128650" y="315304"/>
                </a:lnTo>
                <a:cubicBezTo>
                  <a:pt x="128650" y="320510"/>
                  <a:pt x="129022" y="323856"/>
                  <a:pt x="129765" y="324971"/>
                </a:cubicBezTo>
                <a:cubicBezTo>
                  <a:pt x="130509" y="326087"/>
                  <a:pt x="133483" y="326831"/>
                  <a:pt x="138317" y="326831"/>
                </a:cubicBezTo>
                <a:lnTo>
                  <a:pt x="139432" y="326831"/>
                </a:lnTo>
                <a:lnTo>
                  <a:pt x="139432" y="330549"/>
                </a:lnTo>
                <a:lnTo>
                  <a:pt x="105225" y="330549"/>
                </a:lnTo>
                <a:lnTo>
                  <a:pt x="105225" y="326831"/>
                </a:lnTo>
                <a:lnTo>
                  <a:pt x="106340" y="326831"/>
                </a:lnTo>
                <a:cubicBezTo>
                  <a:pt x="111174" y="326459"/>
                  <a:pt x="114149" y="325715"/>
                  <a:pt x="114892" y="324971"/>
                </a:cubicBezTo>
                <a:cubicBezTo>
                  <a:pt x="115636" y="323856"/>
                  <a:pt x="116008" y="320881"/>
                  <a:pt x="116008" y="315304"/>
                </a:cubicBezTo>
                <a:lnTo>
                  <a:pt x="116008" y="287789"/>
                </a:lnTo>
                <a:lnTo>
                  <a:pt x="74736" y="287789"/>
                </a:lnTo>
                <a:lnTo>
                  <a:pt x="74736" y="315304"/>
                </a:lnTo>
                <a:cubicBezTo>
                  <a:pt x="74736" y="320510"/>
                  <a:pt x="75108" y="323856"/>
                  <a:pt x="75851" y="324971"/>
                </a:cubicBezTo>
                <a:cubicBezTo>
                  <a:pt x="76595" y="326087"/>
                  <a:pt x="79569" y="326831"/>
                  <a:pt x="84403" y="326831"/>
                </a:cubicBezTo>
                <a:lnTo>
                  <a:pt x="85518" y="326831"/>
                </a:lnTo>
                <a:lnTo>
                  <a:pt x="85518" y="330549"/>
                </a:lnTo>
                <a:lnTo>
                  <a:pt x="51311" y="330549"/>
                </a:lnTo>
                <a:lnTo>
                  <a:pt x="51311" y="326831"/>
                </a:lnTo>
                <a:lnTo>
                  <a:pt x="52426" y="326831"/>
                </a:lnTo>
                <a:cubicBezTo>
                  <a:pt x="57260" y="326459"/>
                  <a:pt x="59863" y="325715"/>
                  <a:pt x="60978" y="324971"/>
                </a:cubicBezTo>
                <a:cubicBezTo>
                  <a:pt x="61722" y="323856"/>
                  <a:pt x="62466" y="320881"/>
                  <a:pt x="62466" y="315304"/>
                </a:cubicBezTo>
                <a:lnTo>
                  <a:pt x="62466" y="258044"/>
                </a:lnTo>
                <a:cubicBezTo>
                  <a:pt x="62466" y="252838"/>
                  <a:pt x="62094" y="249492"/>
                  <a:pt x="60978" y="248376"/>
                </a:cubicBezTo>
                <a:cubicBezTo>
                  <a:pt x="60235" y="247261"/>
                  <a:pt x="57260" y="246517"/>
                  <a:pt x="52426" y="246517"/>
                </a:cubicBezTo>
                <a:lnTo>
                  <a:pt x="51311" y="246517"/>
                </a:lnTo>
                <a:close/>
                <a:moveTo>
                  <a:pt x="175499" y="240940"/>
                </a:moveTo>
                <a:cubicBezTo>
                  <a:pt x="178845" y="240940"/>
                  <a:pt x="182191" y="241312"/>
                  <a:pt x="185910" y="242055"/>
                </a:cubicBezTo>
                <a:cubicBezTo>
                  <a:pt x="189628" y="242799"/>
                  <a:pt x="193718" y="243543"/>
                  <a:pt x="197808" y="245030"/>
                </a:cubicBezTo>
                <a:lnTo>
                  <a:pt x="197808" y="260647"/>
                </a:lnTo>
                <a:lnTo>
                  <a:pt x="191115" y="260647"/>
                </a:lnTo>
                <a:lnTo>
                  <a:pt x="191115" y="254697"/>
                </a:lnTo>
                <a:cubicBezTo>
                  <a:pt x="191115" y="251351"/>
                  <a:pt x="190000" y="248748"/>
                  <a:pt x="187397" y="247261"/>
                </a:cubicBezTo>
                <a:cubicBezTo>
                  <a:pt x="184794" y="245774"/>
                  <a:pt x="181076" y="245030"/>
                  <a:pt x="175870" y="245030"/>
                </a:cubicBezTo>
                <a:cubicBezTo>
                  <a:pt x="171409" y="245030"/>
                  <a:pt x="168062" y="246517"/>
                  <a:pt x="165459" y="249120"/>
                </a:cubicBezTo>
                <a:cubicBezTo>
                  <a:pt x="162857" y="251723"/>
                  <a:pt x="161369" y="255441"/>
                  <a:pt x="161369" y="260275"/>
                </a:cubicBezTo>
                <a:cubicBezTo>
                  <a:pt x="161369" y="263993"/>
                  <a:pt x="162113" y="267339"/>
                  <a:pt x="163972" y="269942"/>
                </a:cubicBezTo>
                <a:cubicBezTo>
                  <a:pt x="165831" y="272545"/>
                  <a:pt x="169178" y="275148"/>
                  <a:pt x="174011" y="277750"/>
                </a:cubicBezTo>
                <a:lnTo>
                  <a:pt x="180332" y="281468"/>
                </a:lnTo>
                <a:cubicBezTo>
                  <a:pt x="188884" y="286302"/>
                  <a:pt x="194833" y="290764"/>
                  <a:pt x="197808" y="294110"/>
                </a:cubicBezTo>
                <a:cubicBezTo>
                  <a:pt x="200782" y="297829"/>
                  <a:pt x="202270" y="302290"/>
                  <a:pt x="202270" y="307868"/>
                </a:cubicBezTo>
                <a:cubicBezTo>
                  <a:pt x="202270" y="315304"/>
                  <a:pt x="199667" y="321253"/>
                  <a:pt x="194090" y="326087"/>
                </a:cubicBezTo>
                <a:cubicBezTo>
                  <a:pt x="188512" y="330921"/>
                  <a:pt x="181820" y="333523"/>
                  <a:pt x="173640" y="333523"/>
                </a:cubicBezTo>
                <a:cubicBezTo>
                  <a:pt x="168806" y="333523"/>
                  <a:pt x="164344" y="333152"/>
                  <a:pt x="160254" y="332408"/>
                </a:cubicBezTo>
                <a:cubicBezTo>
                  <a:pt x="156908" y="331293"/>
                  <a:pt x="153189" y="330549"/>
                  <a:pt x="149843" y="329062"/>
                </a:cubicBezTo>
                <a:lnTo>
                  <a:pt x="149843" y="311958"/>
                </a:lnTo>
                <a:lnTo>
                  <a:pt x="156164" y="311958"/>
                </a:lnTo>
                <a:lnTo>
                  <a:pt x="156164" y="317535"/>
                </a:lnTo>
                <a:cubicBezTo>
                  <a:pt x="156164" y="320510"/>
                  <a:pt x="157279" y="323112"/>
                  <a:pt x="159882" y="324600"/>
                </a:cubicBezTo>
                <a:cubicBezTo>
                  <a:pt x="163972" y="327202"/>
                  <a:pt x="168806" y="328690"/>
                  <a:pt x="173640" y="328690"/>
                </a:cubicBezTo>
                <a:cubicBezTo>
                  <a:pt x="178845" y="328690"/>
                  <a:pt x="182935" y="327202"/>
                  <a:pt x="185910" y="324228"/>
                </a:cubicBezTo>
                <a:cubicBezTo>
                  <a:pt x="188884" y="321253"/>
                  <a:pt x="190371" y="317163"/>
                  <a:pt x="190371" y="311958"/>
                </a:cubicBezTo>
                <a:cubicBezTo>
                  <a:pt x="190371" y="307496"/>
                  <a:pt x="189256" y="304150"/>
                  <a:pt x="187397" y="301547"/>
                </a:cubicBezTo>
                <a:cubicBezTo>
                  <a:pt x="185538" y="298944"/>
                  <a:pt x="181820" y="295970"/>
                  <a:pt x="176242" y="292995"/>
                </a:cubicBezTo>
                <a:lnTo>
                  <a:pt x="169921" y="289277"/>
                </a:lnTo>
                <a:cubicBezTo>
                  <a:pt x="156536" y="281840"/>
                  <a:pt x="149843" y="273288"/>
                  <a:pt x="149843" y="264365"/>
                </a:cubicBezTo>
                <a:cubicBezTo>
                  <a:pt x="149843" y="257672"/>
                  <a:pt x="152446" y="252095"/>
                  <a:pt x="157279" y="247633"/>
                </a:cubicBezTo>
                <a:cubicBezTo>
                  <a:pt x="162113" y="243171"/>
                  <a:pt x="168434" y="240940"/>
                  <a:pt x="175499" y="240940"/>
                </a:cubicBezTo>
                <a:close/>
                <a:moveTo>
                  <a:pt x="148356" y="134971"/>
                </a:moveTo>
                <a:lnTo>
                  <a:pt x="148356" y="199296"/>
                </a:lnTo>
                <a:lnTo>
                  <a:pt x="153190" y="198924"/>
                </a:lnTo>
                <a:lnTo>
                  <a:pt x="158396" y="198552"/>
                </a:lnTo>
                <a:lnTo>
                  <a:pt x="163601" y="198181"/>
                </a:lnTo>
                <a:lnTo>
                  <a:pt x="168807" y="197809"/>
                </a:lnTo>
                <a:lnTo>
                  <a:pt x="174012" y="197437"/>
                </a:lnTo>
                <a:lnTo>
                  <a:pt x="207848" y="197437"/>
                </a:lnTo>
                <a:lnTo>
                  <a:pt x="216400" y="197809"/>
                </a:lnTo>
                <a:lnTo>
                  <a:pt x="224951" y="198181"/>
                </a:lnTo>
                <a:lnTo>
                  <a:pt x="229041" y="198552"/>
                </a:lnTo>
                <a:lnTo>
                  <a:pt x="233132" y="198924"/>
                </a:lnTo>
                <a:lnTo>
                  <a:pt x="237222" y="199296"/>
                </a:lnTo>
                <a:lnTo>
                  <a:pt x="241312" y="199668"/>
                </a:lnTo>
                <a:lnTo>
                  <a:pt x="249492" y="200412"/>
                </a:lnTo>
                <a:lnTo>
                  <a:pt x="253582" y="200783"/>
                </a:lnTo>
                <a:lnTo>
                  <a:pt x="257672" y="201527"/>
                </a:lnTo>
                <a:lnTo>
                  <a:pt x="257672" y="134971"/>
                </a:lnTo>
                <a:lnTo>
                  <a:pt x="149100" y="134971"/>
                </a:lnTo>
                <a:close/>
                <a:moveTo>
                  <a:pt x="241683" y="113405"/>
                </a:moveTo>
                <a:lnTo>
                  <a:pt x="232388" y="120842"/>
                </a:lnTo>
                <a:lnTo>
                  <a:pt x="250607" y="120842"/>
                </a:lnTo>
                <a:close/>
                <a:moveTo>
                  <a:pt x="167319" y="113405"/>
                </a:moveTo>
                <a:lnTo>
                  <a:pt x="158024" y="120842"/>
                </a:lnTo>
                <a:lnTo>
                  <a:pt x="176615" y="120842"/>
                </a:lnTo>
                <a:close/>
                <a:moveTo>
                  <a:pt x="76223" y="106341"/>
                </a:moveTo>
                <a:lnTo>
                  <a:pt x="76223" y="211194"/>
                </a:lnTo>
                <a:lnTo>
                  <a:pt x="82916" y="209335"/>
                </a:lnTo>
                <a:lnTo>
                  <a:pt x="89981" y="207476"/>
                </a:lnTo>
                <a:lnTo>
                  <a:pt x="97045" y="205989"/>
                </a:lnTo>
                <a:lnTo>
                  <a:pt x="100763" y="205245"/>
                </a:lnTo>
                <a:lnTo>
                  <a:pt x="104482" y="204502"/>
                </a:lnTo>
                <a:lnTo>
                  <a:pt x="108200" y="203758"/>
                </a:lnTo>
                <a:lnTo>
                  <a:pt x="111918" y="203014"/>
                </a:lnTo>
                <a:lnTo>
                  <a:pt x="119354" y="201899"/>
                </a:lnTo>
                <a:lnTo>
                  <a:pt x="123073" y="201155"/>
                </a:lnTo>
                <a:lnTo>
                  <a:pt x="126791" y="200783"/>
                </a:lnTo>
                <a:lnTo>
                  <a:pt x="134599" y="200040"/>
                </a:lnTo>
                <a:lnTo>
                  <a:pt x="134971" y="200040"/>
                </a:lnTo>
                <a:lnTo>
                  <a:pt x="134971" y="120842"/>
                </a:lnTo>
                <a:lnTo>
                  <a:pt x="152818" y="106341"/>
                </a:lnTo>
                <a:close/>
                <a:moveTo>
                  <a:pt x="254325" y="105969"/>
                </a:moveTo>
                <a:lnTo>
                  <a:pt x="271429" y="120470"/>
                </a:lnTo>
                <a:lnTo>
                  <a:pt x="271429" y="203386"/>
                </a:lnTo>
                <a:lnTo>
                  <a:pt x="272173" y="203758"/>
                </a:lnTo>
                <a:lnTo>
                  <a:pt x="272545" y="203758"/>
                </a:lnTo>
                <a:lnTo>
                  <a:pt x="278865" y="204873"/>
                </a:lnTo>
                <a:lnTo>
                  <a:pt x="285186" y="206361"/>
                </a:lnTo>
                <a:lnTo>
                  <a:pt x="288161" y="207104"/>
                </a:lnTo>
                <a:lnTo>
                  <a:pt x="291507" y="207848"/>
                </a:lnTo>
                <a:lnTo>
                  <a:pt x="297828" y="209335"/>
                </a:lnTo>
                <a:lnTo>
                  <a:pt x="297828" y="105969"/>
                </a:lnTo>
                <a:close/>
                <a:moveTo>
                  <a:pt x="229413" y="103366"/>
                </a:moveTo>
                <a:lnTo>
                  <a:pt x="208963" y="120842"/>
                </a:lnTo>
                <a:lnTo>
                  <a:pt x="224580" y="120842"/>
                </a:lnTo>
                <a:lnTo>
                  <a:pt x="237222" y="109687"/>
                </a:lnTo>
                <a:close/>
                <a:moveTo>
                  <a:pt x="179589" y="103366"/>
                </a:moveTo>
                <a:lnTo>
                  <a:pt x="171409" y="110059"/>
                </a:lnTo>
                <a:lnTo>
                  <a:pt x="184423" y="120842"/>
                </a:lnTo>
                <a:lnTo>
                  <a:pt x="200039" y="120842"/>
                </a:lnTo>
                <a:close/>
                <a:moveTo>
                  <a:pt x="217887" y="94071"/>
                </a:moveTo>
                <a:lnTo>
                  <a:pt x="207476" y="102994"/>
                </a:lnTo>
                <a:lnTo>
                  <a:pt x="207476" y="115636"/>
                </a:lnTo>
                <a:lnTo>
                  <a:pt x="226067" y="100764"/>
                </a:lnTo>
                <a:close/>
                <a:moveTo>
                  <a:pt x="191116" y="93699"/>
                </a:moveTo>
                <a:lnTo>
                  <a:pt x="182936" y="100392"/>
                </a:lnTo>
                <a:lnTo>
                  <a:pt x="201527" y="115636"/>
                </a:lnTo>
                <a:lnTo>
                  <a:pt x="201527" y="102994"/>
                </a:lnTo>
                <a:close/>
                <a:moveTo>
                  <a:pt x="207476" y="85519"/>
                </a:moveTo>
                <a:lnTo>
                  <a:pt x="207476" y="96302"/>
                </a:lnTo>
                <a:lnTo>
                  <a:pt x="214169" y="90724"/>
                </a:lnTo>
                <a:close/>
                <a:moveTo>
                  <a:pt x="201899" y="85519"/>
                </a:moveTo>
                <a:lnTo>
                  <a:pt x="195206" y="90724"/>
                </a:lnTo>
                <a:lnTo>
                  <a:pt x="201899" y="96302"/>
                </a:lnTo>
                <a:close/>
                <a:moveTo>
                  <a:pt x="168807" y="44619"/>
                </a:moveTo>
                <a:lnTo>
                  <a:pt x="194462" y="72505"/>
                </a:lnTo>
                <a:lnTo>
                  <a:pt x="204130" y="64697"/>
                </a:lnTo>
                <a:lnTo>
                  <a:pt x="237593" y="92583"/>
                </a:lnTo>
                <a:lnTo>
                  <a:pt x="237593" y="92955"/>
                </a:lnTo>
                <a:lnTo>
                  <a:pt x="292995" y="92955"/>
                </a:lnTo>
                <a:lnTo>
                  <a:pt x="247633" y="44619"/>
                </a:lnTo>
                <a:close/>
                <a:moveTo>
                  <a:pt x="137574" y="33836"/>
                </a:moveTo>
                <a:lnTo>
                  <a:pt x="84031" y="92212"/>
                </a:lnTo>
                <a:lnTo>
                  <a:pt x="169550" y="92212"/>
                </a:lnTo>
                <a:lnTo>
                  <a:pt x="181820" y="82544"/>
                </a:lnTo>
                <a:close/>
                <a:moveTo>
                  <a:pt x="189257" y="0"/>
                </a:moveTo>
                <a:lnTo>
                  <a:pt x="204501" y="0"/>
                </a:lnTo>
                <a:lnTo>
                  <a:pt x="204501" y="29746"/>
                </a:lnTo>
                <a:lnTo>
                  <a:pt x="255069" y="29746"/>
                </a:lnTo>
                <a:lnTo>
                  <a:pt x="311214" y="92212"/>
                </a:lnTo>
                <a:lnTo>
                  <a:pt x="311214" y="213425"/>
                </a:lnTo>
                <a:lnTo>
                  <a:pt x="312701" y="213797"/>
                </a:lnTo>
                <a:lnTo>
                  <a:pt x="316419" y="214913"/>
                </a:lnTo>
                <a:lnTo>
                  <a:pt x="320138" y="216028"/>
                </a:lnTo>
                <a:lnTo>
                  <a:pt x="323484" y="217144"/>
                </a:lnTo>
                <a:lnTo>
                  <a:pt x="326830" y="218631"/>
                </a:lnTo>
                <a:lnTo>
                  <a:pt x="329433" y="219374"/>
                </a:lnTo>
                <a:lnTo>
                  <a:pt x="331664" y="220490"/>
                </a:lnTo>
                <a:lnTo>
                  <a:pt x="336498" y="222349"/>
                </a:lnTo>
                <a:lnTo>
                  <a:pt x="340959" y="224208"/>
                </a:lnTo>
                <a:lnTo>
                  <a:pt x="345421" y="226439"/>
                </a:lnTo>
                <a:lnTo>
                  <a:pt x="349511" y="228670"/>
                </a:lnTo>
                <a:lnTo>
                  <a:pt x="353230" y="230901"/>
                </a:lnTo>
                <a:lnTo>
                  <a:pt x="355089" y="232016"/>
                </a:lnTo>
                <a:lnTo>
                  <a:pt x="356948" y="233132"/>
                </a:lnTo>
                <a:lnTo>
                  <a:pt x="360294" y="235363"/>
                </a:lnTo>
                <a:lnTo>
                  <a:pt x="363269" y="237594"/>
                </a:lnTo>
                <a:lnTo>
                  <a:pt x="366243" y="239825"/>
                </a:lnTo>
                <a:lnTo>
                  <a:pt x="367731" y="240940"/>
                </a:lnTo>
                <a:lnTo>
                  <a:pt x="369218" y="242056"/>
                </a:lnTo>
                <a:lnTo>
                  <a:pt x="371821" y="244286"/>
                </a:lnTo>
                <a:lnTo>
                  <a:pt x="374052" y="246517"/>
                </a:lnTo>
                <a:lnTo>
                  <a:pt x="375167" y="247633"/>
                </a:lnTo>
                <a:lnTo>
                  <a:pt x="376282" y="248748"/>
                </a:lnTo>
                <a:lnTo>
                  <a:pt x="378142" y="251351"/>
                </a:lnTo>
                <a:lnTo>
                  <a:pt x="378885" y="252467"/>
                </a:lnTo>
                <a:lnTo>
                  <a:pt x="379629" y="253582"/>
                </a:lnTo>
                <a:lnTo>
                  <a:pt x="375911" y="250979"/>
                </a:lnTo>
                <a:lnTo>
                  <a:pt x="372192" y="248377"/>
                </a:lnTo>
                <a:lnTo>
                  <a:pt x="368102" y="245774"/>
                </a:lnTo>
                <a:lnTo>
                  <a:pt x="364012" y="243171"/>
                </a:lnTo>
                <a:lnTo>
                  <a:pt x="361781" y="242056"/>
                </a:lnTo>
                <a:lnTo>
                  <a:pt x="359551" y="240940"/>
                </a:lnTo>
                <a:lnTo>
                  <a:pt x="355089" y="238709"/>
                </a:lnTo>
                <a:lnTo>
                  <a:pt x="352858" y="237594"/>
                </a:lnTo>
                <a:lnTo>
                  <a:pt x="350255" y="236478"/>
                </a:lnTo>
                <a:lnTo>
                  <a:pt x="345421" y="234247"/>
                </a:lnTo>
                <a:lnTo>
                  <a:pt x="340588" y="232388"/>
                </a:lnTo>
                <a:lnTo>
                  <a:pt x="336498" y="230529"/>
                </a:lnTo>
                <a:lnTo>
                  <a:pt x="332408" y="228670"/>
                </a:lnTo>
                <a:lnTo>
                  <a:pt x="328318" y="227183"/>
                </a:lnTo>
                <a:lnTo>
                  <a:pt x="323856" y="225695"/>
                </a:lnTo>
                <a:lnTo>
                  <a:pt x="319394" y="224208"/>
                </a:lnTo>
                <a:lnTo>
                  <a:pt x="314932" y="222721"/>
                </a:lnTo>
                <a:lnTo>
                  <a:pt x="310470" y="221234"/>
                </a:lnTo>
                <a:lnTo>
                  <a:pt x="306008" y="219746"/>
                </a:lnTo>
                <a:lnTo>
                  <a:pt x="301547" y="218631"/>
                </a:lnTo>
                <a:lnTo>
                  <a:pt x="297085" y="217515"/>
                </a:lnTo>
                <a:lnTo>
                  <a:pt x="292623" y="216400"/>
                </a:lnTo>
                <a:lnTo>
                  <a:pt x="287789" y="215284"/>
                </a:lnTo>
                <a:lnTo>
                  <a:pt x="282955" y="214169"/>
                </a:lnTo>
                <a:lnTo>
                  <a:pt x="278122" y="213054"/>
                </a:lnTo>
                <a:lnTo>
                  <a:pt x="273288" y="212310"/>
                </a:lnTo>
                <a:lnTo>
                  <a:pt x="268454" y="211566"/>
                </a:lnTo>
                <a:lnTo>
                  <a:pt x="263621" y="210823"/>
                </a:lnTo>
                <a:lnTo>
                  <a:pt x="258787" y="210079"/>
                </a:lnTo>
                <a:lnTo>
                  <a:pt x="253953" y="209335"/>
                </a:lnTo>
                <a:lnTo>
                  <a:pt x="248748" y="208592"/>
                </a:lnTo>
                <a:lnTo>
                  <a:pt x="243542" y="207848"/>
                </a:lnTo>
                <a:lnTo>
                  <a:pt x="238337" y="207104"/>
                </a:lnTo>
                <a:lnTo>
                  <a:pt x="233132" y="206733"/>
                </a:lnTo>
                <a:lnTo>
                  <a:pt x="227926" y="206361"/>
                </a:lnTo>
                <a:lnTo>
                  <a:pt x="222721" y="205989"/>
                </a:lnTo>
                <a:lnTo>
                  <a:pt x="217143" y="205617"/>
                </a:lnTo>
                <a:lnTo>
                  <a:pt x="211566" y="205245"/>
                </a:lnTo>
                <a:lnTo>
                  <a:pt x="205989" y="204873"/>
                </a:lnTo>
                <a:lnTo>
                  <a:pt x="172525" y="204873"/>
                </a:lnTo>
                <a:lnTo>
                  <a:pt x="166947" y="205245"/>
                </a:lnTo>
                <a:lnTo>
                  <a:pt x="161370" y="205617"/>
                </a:lnTo>
                <a:lnTo>
                  <a:pt x="156165" y="205989"/>
                </a:lnTo>
                <a:lnTo>
                  <a:pt x="150959" y="206361"/>
                </a:lnTo>
                <a:lnTo>
                  <a:pt x="145754" y="206733"/>
                </a:lnTo>
                <a:lnTo>
                  <a:pt x="140548" y="207104"/>
                </a:lnTo>
                <a:lnTo>
                  <a:pt x="135343" y="207848"/>
                </a:lnTo>
                <a:lnTo>
                  <a:pt x="130137" y="208592"/>
                </a:lnTo>
                <a:lnTo>
                  <a:pt x="124932" y="209335"/>
                </a:lnTo>
                <a:lnTo>
                  <a:pt x="119726" y="210079"/>
                </a:lnTo>
                <a:lnTo>
                  <a:pt x="114893" y="210823"/>
                </a:lnTo>
                <a:lnTo>
                  <a:pt x="110059" y="211566"/>
                </a:lnTo>
                <a:lnTo>
                  <a:pt x="105225" y="212310"/>
                </a:lnTo>
                <a:lnTo>
                  <a:pt x="100392" y="213054"/>
                </a:lnTo>
                <a:lnTo>
                  <a:pt x="95558" y="214169"/>
                </a:lnTo>
                <a:lnTo>
                  <a:pt x="90724" y="215284"/>
                </a:lnTo>
                <a:lnTo>
                  <a:pt x="86262" y="216400"/>
                </a:lnTo>
                <a:lnTo>
                  <a:pt x="81801" y="217515"/>
                </a:lnTo>
                <a:lnTo>
                  <a:pt x="77339" y="218631"/>
                </a:lnTo>
                <a:lnTo>
                  <a:pt x="72877" y="219746"/>
                </a:lnTo>
                <a:lnTo>
                  <a:pt x="68415" y="221234"/>
                </a:lnTo>
                <a:lnTo>
                  <a:pt x="63953" y="222721"/>
                </a:lnTo>
                <a:lnTo>
                  <a:pt x="59491" y="224208"/>
                </a:lnTo>
                <a:lnTo>
                  <a:pt x="55029" y="225695"/>
                </a:lnTo>
                <a:lnTo>
                  <a:pt x="50939" y="227183"/>
                </a:lnTo>
                <a:lnTo>
                  <a:pt x="46849" y="228670"/>
                </a:lnTo>
                <a:lnTo>
                  <a:pt x="42759" y="230529"/>
                </a:lnTo>
                <a:lnTo>
                  <a:pt x="38669" y="232388"/>
                </a:lnTo>
                <a:lnTo>
                  <a:pt x="34579" y="234247"/>
                </a:lnTo>
                <a:lnTo>
                  <a:pt x="29374" y="236478"/>
                </a:lnTo>
                <a:lnTo>
                  <a:pt x="24540" y="238709"/>
                </a:lnTo>
                <a:lnTo>
                  <a:pt x="20078" y="240940"/>
                </a:lnTo>
                <a:lnTo>
                  <a:pt x="15616" y="243543"/>
                </a:lnTo>
                <a:lnTo>
                  <a:pt x="11526" y="246146"/>
                </a:lnTo>
                <a:lnTo>
                  <a:pt x="7436" y="248748"/>
                </a:lnTo>
                <a:lnTo>
                  <a:pt x="3718" y="251351"/>
                </a:lnTo>
                <a:lnTo>
                  <a:pt x="0" y="253954"/>
                </a:lnTo>
                <a:lnTo>
                  <a:pt x="1487" y="251351"/>
                </a:lnTo>
                <a:lnTo>
                  <a:pt x="3346" y="248748"/>
                </a:lnTo>
                <a:lnTo>
                  <a:pt x="5577" y="246517"/>
                </a:lnTo>
                <a:lnTo>
                  <a:pt x="7808" y="244286"/>
                </a:lnTo>
                <a:lnTo>
                  <a:pt x="10411" y="242056"/>
                </a:lnTo>
                <a:lnTo>
                  <a:pt x="13014" y="239825"/>
                </a:lnTo>
                <a:lnTo>
                  <a:pt x="15988" y="237594"/>
                </a:lnTo>
                <a:lnTo>
                  <a:pt x="19335" y="235363"/>
                </a:lnTo>
                <a:lnTo>
                  <a:pt x="22681" y="233132"/>
                </a:lnTo>
                <a:lnTo>
                  <a:pt x="26399" y="230901"/>
                </a:lnTo>
                <a:lnTo>
                  <a:pt x="30117" y="228670"/>
                </a:lnTo>
                <a:lnTo>
                  <a:pt x="34207" y="226439"/>
                </a:lnTo>
                <a:lnTo>
                  <a:pt x="38298" y="224208"/>
                </a:lnTo>
                <a:lnTo>
                  <a:pt x="42759" y="222349"/>
                </a:lnTo>
                <a:lnTo>
                  <a:pt x="47593" y="220490"/>
                </a:lnTo>
                <a:lnTo>
                  <a:pt x="52427" y="218631"/>
                </a:lnTo>
                <a:lnTo>
                  <a:pt x="56517" y="217144"/>
                </a:lnTo>
                <a:lnTo>
                  <a:pt x="60979" y="215656"/>
                </a:lnTo>
                <a:lnTo>
                  <a:pt x="60979" y="92212"/>
                </a:lnTo>
                <a:lnTo>
                  <a:pt x="117867" y="29746"/>
                </a:lnTo>
                <a:lnTo>
                  <a:pt x="136830" y="8924"/>
                </a:lnTo>
                <a:lnTo>
                  <a:pt x="159511" y="33836"/>
                </a:lnTo>
                <a:lnTo>
                  <a:pt x="155793" y="29746"/>
                </a:lnTo>
                <a:lnTo>
                  <a:pt x="189257" y="29746"/>
                </a:lnTo>
                <a:close/>
              </a:path>
            </a:pathLst>
          </a:custGeom>
          <a:solidFill>
            <a:schemeClr val="accent1"/>
          </a:solidFill>
        </p:spPr>
        <p:txBody>
          <a:bodyPr wrap="square">
            <a:noAutofit/>
          </a:bodyPr>
          <a:lstStyle>
            <a:lvl1pPr marL="0" indent="0">
              <a:buNone/>
              <a:defRPr sz="200">
                <a:noFill/>
              </a:defRPr>
            </a:lvl1pPr>
            <a:lvl2pPr marL="227012" indent="0">
              <a:buNone/>
              <a:defRPr sz="200"/>
            </a:lvl2pPr>
            <a:lvl3pPr marL="460375" indent="0">
              <a:buNone/>
              <a:defRPr sz="200"/>
            </a:lvl3pPr>
            <a:lvl4pPr marL="625475" indent="0">
              <a:buNone/>
              <a:defRPr sz="200"/>
            </a:lvl4pPr>
            <a:lvl5pPr marL="798513" indent="0">
              <a:buNone/>
              <a:defRPr sz="200"/>
            </a:lvl5pPr>
          </a:lstStyle>
          <a:p>
            <a:pPr lvl="0"/>
            <a:r>
              <a:rPr lang="en-US"/>
              <a:t>Click to edit Master text styles</a:t>
            </a:r>
          </a:p>
        </p:txBody>
      </p:sp>
      <p:grpSp>
        <p:nvGrpSpPr>
          <p:cNvPr id="26" name="Group 25">
            <a:extLst>
              <a:ext uri="{FF2B5EF4-FFF2-40B4-BE49-F238E27FC236}">
                <a16:creationId xmlns:a16="http://schemas.microsoft.com/office/drawing/2014/main" id="{40895349-201F-90FD-C7AF-2B5BD992D2EE}"/>
              </a:ext>
            </a:extLst>
          </p:cNvPr>
          <p:cNvGrpSpPr/>
          <p:nvPr userDrawn="1"/>
        </p:nvGrpSpPr>
        <p:grpSpPr>
          <a:xfrm>
            <a:off x="12361180" y="4816547"/>
            <a:ext cx="3077430" cy="1903228"/>
            <a:chOff x="12361180" y="4816547"/>
            <a:chExt cx="3077430" cy="1903228"/>
          </a:xfrm>
        </p:grpSpPr>
        <p:sp>
          <p:nvSpPr>
            <p:cNvPr id="13" name="Rectangle 12">
              <a:extLst>
                <a:ext uri="{FF2B5EF4-FFF2-40B4-BE49-F238E27FC236}">
                  <a16:creationId xmlns:a16="http://schemas.microsoft.com/office/drawing/2014/main" id="{112C1B4B-8049-16E7-C090-63D683B7E4B8}"/>
                </a:ext>
              </a:extLst>
            </p:cNvPr>
            <p:cNvSpPr/>
            <p:nvPr userDrawn="1"/>
          </p:nvSpPr>
          <p:spPr>
            <a:xfrm>
              <a:off x="12361180" y="4816547"/>
              <a:ext cx="3077430" cy="190322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91440" rtlCol="0" anchor="t"/>
            <a:lstStyle/>
            <a:p>
              <a:pPr>
                <a:spcBef>
                  <a:spcPts val="1200"/>
                </a:spcBef>
              </a:pPr>
              <a:r>
                <a:rPr lang="en-US" sz="1000" b="1" cap="all">
                  <a:solidFill>
                    <a:schemeClr val="bg1"/>
                  </a:solidFill>
                </a:rPr>
                <a:t>Floating Logo</a:t>
              </a:r>
            </a:p>
            <a:p>
              <a:pPr>
                <a:spcBef>
                  <a:spcPts val="1200"/>
                </a:spcBef>
              </a:pPr>
              <a:r>
                <a:rPr lang="en-US" sz="1000">
                  <a:solidFill>
                    <a:schemeClr val="bg1"/>
                  </a:solidFill>
                </a:rPr>
                <a:t>This layout is built in layers, with a logo </a:t>
              </a:r>
              <a:br>
                <a:rPr lang="en-US" sz="1000">
                  <a:solidFill>
                    <a:schemeClr val="bg1"/>
                  </a:solidFill>
                </a:rPr>
              </a:br>
              <a:r>
                <a:rPr lang="en-US" sz="1000">
                  <a:solidFill>
                    <a:schemeClr val="bg1"/>
                  </a:solidFill>
                </a:rPr>
                <a:t>overlay that should hover over the image. </a:t>
              </a:r>
            </a:p>
            <a:p>
              <a:pPr>
                <a:spcBef>
                  <a:spcPts val="1200"/>
                </a:spcBef>
              </a:pPr>
              <a:r>
                <a:rPr lang="en-US" sz="1000">
                  <a:solidFill>
                    <a:schemeClr val="bg1"/>
                  </a:solidFill>
                </a:rPr>
                <a:t>The color of the logo may be changed to suit the color of the image behind it. Change the color by selecting it and choosing a new color from the theme row of the Fill Palette, White or Accent 1.</a:t>
              </a:r>
            </a:p>
          </p:txBody>
        </p:sp>
        <p:grpSp>
          <p:nvGrpSpPr>
            <p:cNvPr id="23" name="Group 22">
              <a:extLst>
                <a:ext uri="{FF2B5EF4-FFF2-40B4-BE49-F238E27FC236}">
                  <a16:creationId xmlns:a16="http://schemas.microsoft.com/office/drawing/2014/main" id="{82769137-E7E4-2870-3192-167D8E529B50}"/>
                </a:ext>
              </a:extLst>
            </p:cNvPr>
            <p:cNvGrpSpPr/>
            <p:nvPr userDrawn="1"/>
          </p:nvGrpSpPr>
          <p:grpSpPr>
            <a:xfrm>
              <a:off x="12467344" y="6414314"/>
              <a:ext cx="887150" cy="242419"/>
              <a:chOff x="12435444" y="7109930"/>
              <a:chExt cx="1638529" cy="447737"/>
            </a:xfrm>
          </p:grpSpPr>
          <p:pic>
            <p:nvPicPr>
              <p:cNvPr id="16" name="Picture 15">
                <a:extLst>
                  <a:ext uri="{FF2B5EF4-FFF2-40B4-BE49-F238E27FC236}">
                    <a16:creationId xmlns:a16="http://schemas.microsoft.com/office/drawing/2014/main" id="{B3E056DF-A3F8-6B6C-17B3-EA214E65E224}"/>
                  </a:ext>
                </a:extLst>
              </p:cNvPr>
              <p:cNvPicPr>
                <a:picLocks noChangeAspect="1"/>
              </p:cNvPicPr>
              <p:nvPr userDrawn="1"/>
            </p:nvPicPr>
            <p:blipFill>
              <a:blip r:embed="rId2"/>
              <a:stretch>
                <a:fillRect/>
              </a:stretch>
            </p:blipFill>
            <p:spPr>
              <a:xfrm>
                <a:off x="12435444" y="7109930"/>
                <a:ext cx="1638529" cy="447737"/>
              </a:xfrm>
              <a:prstGeom prst="rect">
                <a:avLst/>
              </a:prstGeom>
            </p:spPr>
          </p:pic>
          <p:sp>
            <p:nvSpPr>
              <p:cNvPr id="18" name="Rectangle 17">
                <a:extLst>
                  <a:ext uri="{FF2B5EF4-FFF2-40B4-BE49-F238E27FC236}">
                    <a16:creationId xmlns:a16="http://schemas.microsoft.com/office/drawing/2014/main" id="{7A870B64-4BFD-3722-FDA1-0AC86B450FF1}"/>
                  </a:ext>
                </a:extLst>
              </p:cNvPr>
              <p:cNvSpPr/>
              <p:nvPr userDrawn="1"/>
            </p:nvSpPr>
            <p:spPr>
              <a:xfrm>
                <a:off x="12435445" y="7366312"/>
                <a:ext cx="166864" cy="19135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a:p>
            </p:txBody>
          </p:sp>
          <p:sp>
            <p:nvSpPr>
              <p:cNvPr id="20" name="Rectangle 19">
                <a:extLst>
                  <a:ext uri="{FF2B5EF4-FFF2-40B4-BE49-F238E27FC236}">
                    <a16:creationId xmlns:a16="http://schemas.microsoft.com/office/drawing/2014/main" id="{1CC62A98-FD59-2619-4C94-A7A7BB385F34}"/>
                  </a:ext>
                </a:extLst>
              </p:cNvPr>
              <p:cNvSpPr/>
              <p:nvPr userDrawn="1"/>
            </p:nvSpPr>
            <p:spPr>
              <a:xfrm>
                <a:off x="13087844" y="7366312"/>
                <a:ext cx="166864" cy="19135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a:p>
            </p:txBody>
          </p:sp>
        </p:grpSp>
      </p:grpSp>
    </p:spTree>
    <p:extLst>
      <p:ext uri="{BB962C8B-B14F-4D97-AF65-F5344CB8AC3E}">
        <p14:creationId xmlns:p14="http://schemas.microsoft.com/office/powerpoint/2010/main" val="3052572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6" name="Picture 5" descr="A group of green leaves&#10;&#10;Description automatically generated with medium confidence">
            <a:extLst>
              <a:ext uri="{FF2B5EF4-FFF2-40B4-BE49-F238E27FC236}">
                <a16:creationId xmlns:a16="http://schemas.microsoft.com/office/drawing/2014/main" id="{80C39CAD-46E6-3D8E-152E-3502C302419E}"/>
              </a:ext>
            </a:extLst>
          </p:cNvPr>
          <p:cNvPicPr>
            <a:picLocks noChangeAspect="1"/>
          </p:cNvPicPr>
          <p:nvPr userDrawn="1"/>
        </p:nvPicPr>
        <p:blipFill rotWithShape="1">
          <a:blip r:embed="rId2"/>
          <a:srcRect t="7868" b="7868"/>
          <a:stretch/>
        </p:blipFill>
        <p:spPr>
          <a:xfrm>
            <a:off x="-1" y="0"/>
            <a:ext cx="12192002" cy="6858000"/>
          </a:xfrm>
          <a:prstGeom prst="rect">
            <a:avLst/>
          </a:prstGeom>
        </p:spPr>
      </p:pic>
      <p:sp>
        <p:nvSpPr>
          <p:cNvPr id="7" name="Freeform: Shape 6">
            <a:extLst>
              <a:ext uri="{FF2B5EF4-FFF2-40B4-BE49-F238E27FC236}">
                <a16:creationId xmlns:a16="http://schemas.microsoft.com/office/drawing/2014/main" id="{ED8A06A0-FE95-E62F-443B-A3CE4010A842}"/>
              </a:ext>
            </a:extLst>
          </p:cNvPr>
          <p:cNvSpPr/>
          <p:nvPr userDrawn="1"/>
        </p:nvSpPr>
        <p:spPr>
          <a:xfrm>
            <a:off x="3153012" y="-1"/>
            <a:ext cx="9038988" cy="6858001"/>
          </a:xfrm>
          <a:custGeom>
            <a:avLst/>
            <a:gdLst>
              <a:gd name="connsiteX0" fmla="*/ 1106223 w 9038988"/>
              <a:gd name="connsiteY0" fmla="*/ 0 h 6858001"/>
              <a:gd name="connsiteX1" fmla="*/ 1792023 w 9038988"/>
              <a:gd name="connsiteY1" fmla="*/ 0 h 6858001"/>
              <a:gd name="connsiteX2" fmla="*/ 2928028 w 9038988"/>
              <a:gd name="connsiteY2" fmla="*/ 0 h 6858001"/>
              <a:gd name="connsiteX3" fmla="*/ 3613828 w 9038988"/>
              <a:gd name="connsiteY3" fmla="*/ 0 h 6858001"/>
              <a:gd name="connsiteX4" fmla="*/ 3613830 w 9038988"/>
              <a:gd name="connsiteY4" fmla="*/ 1 h 6858001"/>
              <a:gd name="connsiteX5" fmla="*/ 4941622 w 9038988"/>
              <a:gd name="connsiteY5" fmla="*/ 1 h 6858001"/>
              <a:gd name="connsiteX6" fmla="*/ 4941623 w 9038988"/>
              <a:gd name="connsiteY6" fmla="*/ 0 h 6858001"/>
              <a:gd name="connsiteX7" fmla="*/ 5627423 w 9038988"/>
              <a:gd name="connsiteY7" fmla="*/ 0 h 6858001"/>
              <a:gd name="connsiteX8" fmla="*/ 6763428 w 9038988"/>
              <a:gd name="connsiteY8" fmla="*/ 0 h 6858001"/>
              <a:gd name="connsiteX9" fmla="*/ 7449228 w 9038988"/>
              <a:gd name="connsiteY9" fmla="*/ 0 h 6858001"/>
              <a:gd name="connsiteX10" fmla="*/ 7449230 w 9038988"/>
              <a:gd name="connsiteY10" fmla="*/ 1 h 6858001"/>
              <a:gd name="connsiteX11" fmla="*/ 9038988 w 9038988"/>
              <a:gd name="connsiteY11" fmla="*/ 1 h 6858001"/>
              <a:gd name="connsiteX12" fmla="*/ 9038988 w 9038988"/>
              <a:gd name="connsiteY12" fmla="*/ 6858001 h 6858001"/>
              <a:gd name="connsiteX13" fmla="*/ 6081196 w 9038988"/>
              <a:gd name="connsiteY13" fmla="*/ 6858001 h 6858001"/>
              <a:gd name="connsiteX14" fmla="*/ 5627426 w 9038988"/>
              <a:gd name="connsiteY14" fmla="*/ 6858001 h 6858001"/>
              <a:gd name="connsiteX15" fmla="*/ 5395396 w 9038988"/>
              <a:gd name="connsiteY15" fmla="*/ 6858001 h 6858001"/>
              <a:gd name="connsiteX16" fmla="*/ 5203588 w 9038988"/>
              <a:gd name="connsiteY16" fmla="*/ 6858001 h 6858001"/>
              <a:gd name="connsiteX17" fmla="*/ 4941626 w 9038988"/>
              <a:gd name="connsiteY17" fmla="*/ 6858001 h 6858001"/>
              <a:gd name="connsiteX18" fmla="*/ 2245796 w 9038988"/>
              <a:gd name="connsiteY18" fmla="*/ 6858001 h 6858001"/>
              <a:gd name="connsiteX19" fmla="*/ 1792026 w 9038988"/>
              <a:gd name="connsiteY19" fmla="*/ 6858001 h 6858001"/>
              <a:gd name="connsiteX20" fmla="*/ 1559996 w 9038988"/>
              <a:gd name="connsiteY20" fmla="*/ 6858001 h 6858001"/>
              <a:gd name="connsiteX21" fmla="*/ 1106226 w 9038988"/>
              <a:gd name="connsiteY21" fmla="*/ 6858001 h 6858001"/>
              <a:gd name="connsiteX22" fmla="*/ 1055643 w 9038988"/>
              <a:gd name="connsiteY22" fmla="*/ 6811531 h 6858001"/>
              <a:gd name="connsiteX23" fmla="*/ 0 w 9038988"/>
              <a:gd name="connsiteY23" fmla="*/ 3428999 h 6858001"/>
              <a:gd name="connsiteX24" fmla="*/ 1055644 w 9038988"/>
              <a:gd name="connsiteY24" fmla="*/ 4646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038988" h="6858001">
                <a:moveTo>
                  <a:pt x="1106223" y="0"/>
                </a:moveTo>
                <a:lnTo>
                  <a:pt x="1792023" y="0"/>
                </a:lnTo>
                <a:lnTo>
                  <a:pt x="2928028" y="0"/>
                </a:lnTo>
                <a:lnTo>
                  <a:pt x="3613828" y="0"/>
                </a:lnTo>
                <a:lnTo>
                  <a:pt x="3613830" y="1"/>
                </a:lnTo>
                <a:lnTo>
                  <a:pt x="4941622" y="1"/>
                </a:lnTo>
                <a:lnTo>
                  <a:pt x="4941623" y="0"/>
                </a:lnTo>
                <a:lnTo>
                  <a:pt x="5627423" y="0"/>
                </a:lnTo>
                <a:lnTo>
                  <a:pt x="6763428" y="0"/>
                </a:lnTo>
                <a:lnTo>
                  <a:pt x="7449228" y="0"/>
                </a:lnTo>
                <a:lnTo>
                  <a:pt x="7449230" y="1"/>
                </a:lnTo>
                <a:lnTo>
                  <a:pt x="9038988" y="1"/>
                </a:lnTo>
                <a:lnTo>
                  <a:pt x="9038988" y="6858001"/>
                </a:lnTo>
                <a:lnTo>
                  <a:pt x="6081196" y="6858001"/>
                </a:lnTo>
                <a:lnTo>
                  <a:pt x="5627426" y="6858001"/>
                </a:lnTo>
                <a:lnTo>
                  <a:pt x="5395396" y="6858001"/>
                </a:lnTo>
                <a:lnTo>
                  <a:pt x="5203588" y="6858001"/>
                </a:lnTo>
                <a:lnTo>
                  <a:pt x="4941626" y="6858001"/>
                </a:lnTo>
                <a:lnTo>
                  <a:pt x="2245796" y="6858001"/>
                </a:lnTo>
                <a:lnTo>
                  <a:pt x="1792026" y="6858001"/>
                </a:lnTo>
                <a:lnTo>
                  <a:pt x="1559996" y="6858001"/>
                </a:lnTo>
                <a:lnTo>
                  <a:pt x="1106226" y="6858001"/>
                </a:lnTo>
                <a:lnTo>
                  <a:pt x="1055643" y="6811531"/>
                </a:lnTo>
                <a:cubicBezTo>
                  <a:pt x="426855" y="6160113"/>
                  <a:pt x="0" y="4889621"/>
                  <a:pt x="0" y="3428999"/>
                </a:cubicBezTo>
                <a:cubicBezTo>
                  <a:pt x="0" y="1968376"/>
                  <a:pt x="426855" y="697885"/>
                  <a:pt x="1055644" y="46467"/>
                </a:cubicBezTo>
                <a:close/>
              </a:path>
            </a:pathLst>
          </a:custGeom>
          <a:solidFill>
            <a:srgbClr val="20412A">
              <a:alpha val="95000"/>
            </a:srgbClr>
          </a:solidFill>
          <a:ln w="9525"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60308C9E-9484-F628-5059-D9B99DE37106}"/>
              </a:ext>
            </a:extLst>
          </p:cNvPr>
          <p:cNvSpPr>
            <a:spLocks noGrp="1"/>
          </p:cNvSpPr>
          <p:nvPr>
            <p:ph type="title" hasCustomPrompt="1"/>
          </p:nvPr>
        </p:nvSpPr>
        <p:spPr>
          <a:xfrm>
            <a:off x="685800" y="685798"/>
            <a:ext cx="2147711" cy="2743201"/>
          </a:xfrm>
        </p:spPr>
        <p:txBody>
          <a:bodyPr/>
          <a:lstStyle>
            <a:lvl1pPr>
              <a:defRPr>
                <a:solidFill>
                  <a:schemeClr val="bg1"/>
                </a:solidFill>
              </a:defRPr>
            </a:lvl1pPr>
          </a:lstStyle>
          <a:p>
            <a:r>
              <a:rPr lang="en-US"/>
              <a:t>Agenda</a:t>
            </a:r>
          </a:p>
        </p:txBody>
      </p:sp>
      <p:sp>
        <p:nvSpPr>
          <p:cNvPr id="3" name="Footer Placeholder 2">
            <a:extLst>
              <a:ext uri="{FF2B5EF4-FFF2-40B4-BE49-F238E27FC236}">
                <a16:creationId xmlns:a16="http://schemas.microsoft.com/office/drawing/2014/main" id="{1FA3C177-4520-24A6-18A0-1F6665C21DEE}"/>
              </a:ext>
            </a:extLst>
          </p:cNvPr>
          <p:cNvSpPr>
            <a:spLocks noGrp="1"/>
          </p:cNvSpPr>
          <p:nvPr>
            <p:ph type="ftr" sz="quarter" idx="10"/>
          </p:nvPr>
        </p:nvSpPr>
        <p:spPr>
          <a:xfrm>
            <a:off x="6324600" y="6446519"/>
            <a:ext cx="3291840" cy="137160"/>
          </a:xfrm>
        </p:spPr>
        <p:txBody>
          <a:bodyPr/>
          <a:lstStyle>
            <a:lvl1pPr>
              <a:defRPr>
                <a:solidFill>
                  <a:schemeClr val="bg1"/>
                </a:solidFill>
              </a:defRPr>
            </a:lvl1pPr>
          </a:lstStyle>
          <a:p>
            <a:endParaRPr lang="en-US"/>
          </a:p>
        </p:txBody>
      </p:sp>
      <p:sp>
        <p:nvSpPr>
          <p:cNvPr id="4" name="Date Placeholder 3">
            <a:extLst>
              <a:ext uri="{FF2B5EF4-FFF2-40B4-BE49-F238E27FC236}">
                <a16:creationId xmlns:a16="http://schemas.microsoft.com/office/drawing/2014/main" id="{6E84F5AF-02E8-FCA7-A4E3-ED24D50E46C6}"/>
              </a:ext>
            </a:extLst>
          </p:cNvPr>
          <p:cNvSpPr>
            <a:spLocks noGrp="1"/>
          </p:cNvSpPr>
          <p:nvPr>
            <p:ph type="dt" sz="half" idx="11"/>
          </p:nvPr>
        </p:nvSpPr>
        <p:spPr>
          <a:xfrm>
            <a:off x="9860279" y="6446519"/>
            <a:ext cx="936055" cy="137160"/>
          </a:xfrm>
        </p:spPr>
        <p:txBody>
          <a:bodyPr/>
          <a:lstStyle>
            <a:lvl1pPr>
              <a:defRPr>
                <a:solidFill>
                  <a:schemeClr val="bg1"/>
                </a:solidFill>
              </a:defRPr>
            </a:lvl1pPr>
          </a:lstStyle>
          <a:p>
            <a:fld id="{4A838FFA-5D62-4D3D-85A5-ECE3A59CCE76}" type="datetimeFigureOut">
              <a:rPr lang="en-US" smtClean="0"/>
              <a:pPr/>
              <a:t>8/11/2025</a:t>
            </a:fld>
            <a:endParaRPr lang="en-US"/>
          </a:p>
        </p:txBody>
      </p:sp>
      <p:sp>
        <p:nvSpPr>
          <p:cNvPr id="5" name="Slide Number Placeholder 4">
            <a:extLst>
              <a:ext uri="{FF2B5EF4-FFF2-40B4-BE49-F238E27FC236}">
                <a16:creationId xmlns:a16="http://schemas.microsoft.com/office/drawing/2014/main" id="{444C7890-8460-6E5F-E3B9-9658D793131A}"/>
              </a:ext>
            </a:extLst>
          </p:cNvPr>
          <p:cNvSpPr>
            <a:spLocks noGrp="1"/>
          </p:cNvSpPr>
          <p:nvPr>
            <p:ph type="sldNum" sz="quarter" idx="12"/>
          </p:nvPr>
        </p:nvSpPr>
        <p:spPr/>
        <p:txBody>
          <a:bodyPr/>
          <a:lstStyle>
            <a:lvl1pPr>
              <a:defRPr>
                <a:solidFill>
                  <a:schemeClr val="bg1"/>
                </a:solidFill>
              </a:defRPr>
            </a:lvl1pPr>
          </a:lstStyle>
          <a:p>
            <a:fld id="{B2643E34-DC33-45ED-8E33-EC0D5991E9A4}" type="slidenum">
              <a:rPr lang="en-US" smtClean="0"/>
              <a:pPr/>
              <a:t>‹#›</a:t>
            </a:fld>
            <a:endParaRPr lang="en-US"/>
          </a:p>
        </p:txBody>
      </p:sp>
      <p:sp>
        <p:nvSpPr>
          <p:cNvPr id="9" name="Text Placeholder 8">
            <a:extLst>
              <a:ext uri="{FF2B5EF4-FFF2-40B4-BE49-F238E27FC236}">
                <a16:creationId xmlns:a16="http://schemas.microsoft.com/office/drawing/2014/main" id="{189EFCF6-EB3A-0F3D-A488-EC6682A3FD61}"/>
              </a:ext>
            </a:extLst>
          </p:cNvPr>
          <p:cNvSpPr>
            <a:spLocks noGrp="1"/>
          </p:cNvSpPr>
          <p:nvPr>
            <p:ph type="body" sz="quarter" idx="13"/>
          </p:nvPr>
        </p:nvSpPr>
        <p:spPr>
          <a:xfrm>
            <a:off x="6324600" y="685800"/>
            <a:ext cx="5181600" cy="5486400"/>
          </a:xfrm>
        </p:spPr>
        <p:txBody>
          <a:bodyPr anchor="ctr"/>
          <a:lstStyle>
            <a:lvl1pPr marL="0" indent="0">
              <a:lnSpc>
                <a:spcPct val="90000"/>
              </a:lnSpc>
              <a:spcBef>
                <a:spcPts val="7800"/>
              </a:spcBef>
              <a:buNone/>
              <a:defRPr sz="2400">
                <a:solidFill>
                  <a:schemeClr val="bg1"/>
                </a:solidFill>
              </a:defRPr>
            </a:lvl1pPr>
            <a:lvl2pPr marL="227012" indent="0">
              <a:buNone/>
              <a:defRPr>
                <a:solidFill>
                  <a:schemeClr val="bg1"/>
                </a:solidFill>
              </a:defRPr>
            </a:lvl2pPr>
            <a:lvl3pPr marL="460375" indent="0">
              <a:buNone/>
              <a:defRPr>
                <a:solidFill>
                  <a:schemeClr val="bg1"/>
                </a:solidFill>
              </a:defRPr>
            </a:lvl3pPr>
            <a:lvl4pPr marL="625475" indent="0">
              <a:buNone/>
              <a:defRPr>
                <a:solidFill>
                  <a:schemeClr val="bg1"/>
                </a:solidFill>
              </a:defRPr>
            </a:lvl4pPr>
            <a:lvl5pPr marL="798513" indent="0">
              <a:buNone/>
              <a:defRPr>
                <a:solidFill>
                  <a:schemeClr val="bg1"/>
                </a:solidFill>
              </a:defRPr>
            </a:lvl5pPr>
          </a:lstStyle>
          <a:p>
            <a:pPr lvl="0"/>
            <a:r>
              <a:rPr lang="en-US"/>
              <a:t>Click to edit Master text styles</a:t>
            </a:r>
          </a:p>
        </p:txBody>
      </p:sp>
      <p:sp>
        <p:nvSpPr>
          <p:cNvPr id="8" name="Rectangle 7">
            <a:extLst>
              <a:ext uri="{FF2B5EF4-FFF2-40B4-BE49-F238E27FC236}">
                <a16:creationId xmlns:a16="http://schemas.microsoft.com/office/drawing/2014/main" id="{202EA5D5-2D29-869A-1E63-BE326EDCDF80}"/>
              </a:ext>
            </a:extLst>
          </p:cNvPr>
          <p:cNvSpPr/>
          <p:nvPr userDrawn="1"/>
        </p:nvSpPr>
        <p:spPr>
          <a:xfrm>
            <a:off x="12361180" y="0"/>
            <a:ext cx="3077430" cy="179270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91440" rtlCol="0" anchor="t"/>
          <a:lstStyle/>
          <a:p>
            <a:pPr>
              <a:spcBef>
                <a:spcPts val="1200"/>
              </a:spcBef>
            </a:pPr>
            <a:r>
              <a:rPr lang="en-US" sz="1000" b="1" cap="all">
                <a:solidFill>
                  <a:schemeClr val="bg1"/>
                </a:solidFill>
              </a:rPr>
              <a:t>Optional icon &amp; gradient line</a:t>
            </a:r>
          </a:p>
          <a:p>
            <a:pPr marL="174625" indent="-174625">
              <a:spcBef>
                <a:spcPts val="1200"/>
              </a:spcBef>
              <a:buFont typeface="+mj-lt"/>
              <a:buAutoNum type="arabicPeriod"/>
            </a:pPr>
            <a:r>
              <a:rPr lang="en-US" sz="1000" cap="all">
                <a:solidFill>
                  <a:schemeClr val="bg1"/>
                </a:solidFill>
              </a:rPr>
              <a:t>Icon</a:t>
            </a:r>
            <a:br>
              <a:rPr lang="en-US" sz="1000">
                <a:solidFill>
                  <a:schemeClr val="bg1"/>
                </a:solidFill>
              </a:rPr>
            </a:br>
            <a:r>
              <a:rPr lang="en-US" sz="1000">
                <a:solidFill>
                  <a:schemeClr val="bg1"/>
                </a:solidFill>
              </a:rPr>
              <a:t>Copy and paste an icon from the </a:t>
            </a:r>
            <a:br>
              <a:rPr lang="en-US" sz="1000">
                <a:solidFill>
                  <a:schemeClr val="bg1"/>
                </a:solidFill>
              </a:rPr>
            </a:br>
            <a:r>
              <a:rPr lang="en-US" sz="1000">
                <a:solidFill>
                  <a:schemeClr val="bg1"/>
                </a:solidFill>
              </a:rPr>
              <a:t>icon library, scale up to  roughly 0.75 inch </a:t>
            </a:r>
            <a:br>
              <a:rPr lang="en-US" sz="1000">
                <a:solidFill>
                  <a:schemeClr val="bg1"/>
                </a:solidFill>
              </a:rPr>
            </a:br>
            <a:r>
              <a:rPr lang="en-US" sz="1000">
                <a:solidFill>
                  <a:schemeClr val="bg1"/>
                </a:solidFill>
              </a:rPr>
              <a:t>height as shown in sample slide.</a:t>
            </a:r>
          </a:p>
          <a:p>
            <a:pPr marL="174625" indent="-174625">
              <a:spcBef>
                <a:spcPts val="1200"/>
              </a:spcBef>
              <a:buFont typeface="+mj-lt"/>
              <a:buAutoNum type="arabicPeriod"/>
            </a:pPr>
            <a:r>
              <a:rPr lang="en-US" sz="1000" cap="all">
                <a:solidFill>
                  <a:schemeClr val="bg1"/>
                </a:solidFill>
              </a:rPr>
              <a:t>Gradient line</a:t>
            </a:r>
            <a:br>
              <a:rPr lang="en-US" sz="1000">
                <a:solidFill>
                  <a:schemeClr val="bg1"/>
                </a:solidFill>
              </a:rPr>
            </a:br>
            <a:r>
              <a:rPr lang="en-US" sz="1000">
                <a:solidFill>
                  <a:schemeClr val="bg1"/>
                </a:solidFill>
              </a:rPr>
              <a:t>Copy and paste the gradient line from </a:t>
            </a:r>
            <a:br>
              <a:rPr lang="en-US" sz="1000">
                <a:solidFill>
                  <a:schemeClr val="bg1"/>
                </a:solidFill>
              </a:rPr>
            </a:br>
            <a:r>
              <a:rPr lang="en-US" sz="1000">
                <a:solidFill>
                  <a:schemeClr val="bg1"/>
                </a:solidFill>
              </a:rPr>
              <a:t>sample slide as needed. </a:t>
            </a:r>
          </a:p>
        </p:txBody>
      </p:sp>
    </p:spTree>
    <p:extLst>
      <p:ext uri="{BB962C8B-B14F-4D97-AF65-F5344CB8AC3E}">
        <p14:creationId xmlns:p14="http://schemas.microsoft.com/office/powerpoint/2010/main" val="1314227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9A4418CA-82D1-4D77-BF0D-0416BC54B411}"/>
              </a:ext>
            </a:extLst>
          </p:cNvPr>
          <p:cNvSpPr>
            <a:spLocks noGrp="1"/>
          </p:cNvSpPr>
          <p:nvPr>
            <p:ph type="dt" sz="half" idx="10"/>
          </p:nvPr>
        </p:nvSpPr>
        <p:spPr/>
        <p:txBody>
          <a:bodyPr/>
          <a:lstStyle/>
          <a:p>
            <a:fld id="{4A838FFA-5D62-4D3D-85A5-ECE3A59CCE76}" type="datetimeFigureOut">
              <a:rPr lang="en-US" smtClean="0"/>
              <a:pPr/>
              <a:t>8/11/2025</a:t>
            </a:fld>
            <a:endParaRPr lang="en-US"/>
          </a:p>
        </p:txBody>
      </p:sp>
      <p:sp>
        <p:nvSpPr>
          <p:cNvPr id="9" name="Footer Placeholder 8">
            <a:extLst>
              <a:ext uri="{FF2B5EF4-FFF2-40B4-BE49-F238E27FC236}">
                <a16:creationId xmlns:a16="http://schemas.microsoft.com/office/drawing/2014/main" id="{921A5836-40BC-4565-9B91-02610BB2DEDB}"/>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CBD6848A-A4A5-4326-A71B-8EF2FF7C4F3E}"/>
              </a:ext>
            </a:extLst>
          </p:cNvPr>
          <p:cNvSpPr>
            <a:spLocks noGrp="1"/>
          </p:cNvSpPr>
          <p:nvPr>
            <p:ph type="sldNum" sz="quarter" idx="12"/>
          </p:nvPr>
        </p:nvSpPr>
        <p:spPr/>
        <p:txBody>
          <a:bodyPr/>
          <a:lstStyle/>
          <a:p>
            <a:fld id="{B2643E34-DC33-45ED-8E33-EC0D5991E9A4}" type="slidenum">
              <a:rPr lang="en-US" smtClean="0"/>
              <a:pPr/>
              <a:t>‹#›</a:t>
            </a:fld>
            <a:endParaRPr lang="en-US"/>
          </a:p>
        </p:txBody>
      </p:sp>
      <p:sp>
        <p:nvSpPr>
          <p:cNvPr id="5" name="Content Placeholder 4">
            <a:extLst>
              <a:ext uri="{FF2B5EF4-FFF2-40B4-BE49-F238E27FC236}">
                <a16:creationId xmlns:a16="http://schemas.microsoft.com/office/drawing/2014/main" id="{AFA20EAA-86AC-4480-9CAA-88657F3D94ED}"/>
              </a:ext>
            </a:extLst>
          </p:cNvPr>
          <p:cNvSpPr>
            <a:spLocks noGrp="1"/>
          </p:cNvSpPr>
          <p:nvPr>
            <p:ph sz="quarter" idx="13"/>
          </p:nvPr>
        </p:nvSpPr>
        <p:spPr>
          <a:xfrm>
            <a:off x="685800" y="2057401"/>
            <a:ext cx="108204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0">
            <a:extLst>
              <a:ext uri="{FF2B5EF4-FFF2-40B4-BE49-F238E27FC236}">
                <a16:creationId xmlns:a16="http://schemas.microsoft.com/office/drawing/2014/main" id="{087A5D98-A155-4A2C-A9E2-FF413A52CD5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74245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25D001E-6990-4A54-9749-8798CBF8F16C}"/>
              </a:ext>
            </a:extLst>
          </p:cNvPr>
          <p:cNvSpPr>
            <a:spLocks noGrp="1"/>
          </p:cNvSpPr>
          <p:nvPr>
            <p:ph type="body" idx="1"/>
          </p:nvPr>
        </p:nvSpPr>
        <p:spPr>
          <a:xfrm>
            <a:off x="924865" y="2057400"/>
            <a:ext cx="4946539" cy="761311"/>
          </a:xfrm>
        </p:spPr>
        <p:txBody>
          <a:bodyPr anchor="b"/>
          <a:lstStyle>
            <a:lvl1pPr marL="0" indent="0">
              <a:spcBef>
                <a:spcPts val="0"/>
              </a:spcBef>
              <a:buNone/>
              <a:defRPr sz="2400" b="1">
                <a:solidFill>
                  <a:schemeClr val="accent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EA2B7C-25FA-4228-B579-2AC94371180B}"/>
              </a:ext>
            </a:extLst>
          </p:cNvPr>
          <p:cNvSpPr>
            <a:spLocks noGrp="1"/>
          </p:cNvSpPr>
          <p:nvPr>
            <p:ph sz="half" idx="2"/>
          </p:nvPr>
        </p:nvSpPr>
        <p:spPr>
          <a:xfrm>
            <a:off x="924865" y="3212435"/>
            <a:ext cx="4946539" cy="22739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E06274A-45BF-4129-B635-25169CE4E5CC}"/>
              </a:ext>
            </a:extLst>
          </p:cNvPr>
          <p:cNvSpPr>
            <a:spLocks noGrp="1"/>
          </p:cNvSpPr>
          <p:nvPr>
            <p:ph type="body" sz="quarter" idx="3"/>
          </p:nvPr>
        </p:nvSpPr>
        <p:spPr>
          <a:xfrm>
            <a:off x="6320597" y="2057400"/>
            <a:ext cx="4946537" cy="761311"/>
          </a:xfrm>
        </p:spPr>
        <p:txBody>
          <a:bodyPr anchor="b"/>
          <a:lstStyle>
            <a:lvl1pPr marL="0" indent="0">
              <a:spcBef>
                <a:spcPts val="0"/>
              </a:spcBef>
              <a:buNone/>
              <a:defRPr sz="2400" b="1">
                <a:solidFill>
                  <a:schemeClr val="accent3"/>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09BA14-6B93-4981-9F9D-DBDD729C6259}"/>
              </a:ext>
            </a:extLst>
          </p:cNvPr>
          <p:cNvSpPr>
            <a:spLocks noGrp="1"/>
          </p:cNvSpPr>
          <p:nvPr>
            <p:ph sz="quarter" idx="4"/>
          </p:nvPr>
        </p:nvSpPr>
        <p:spPr>
          <a:xfrm>
            <a:off x="6320597" y="3212435"/>
            <a:ext cx="4946537" cy="22739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10">
            <a:extLst>
              <a:ext uri="{FF2B5EF4-FFF2-40B4-BE49-F238E27FC236}">
                <a16:creationId xmlns:a16="http://schemas.microsoft.com/office/drawing/2014/main" id="{3636244A-819A-4EAE-94D5-6CA165E69921}"/>
              </a:ext>
            </a:extLst>
          </p:cNvPr>
          <p:cNvSpPr>
            <a:spLocks noGrp="1"/>
          </p:cNvSpPr>
          <p:nvPr>
            <p:ph type="dt" sz="half" idx="10"/>
          </p:nvPr>
        </p:nvSpPr>
        <p:spPr/>
        <p:txBody>
          <a:bodyPr/>
          <a:lstStyle/>
          <a:p>
            <a:fld id="{4A838FFA-5D62-4D3D-85A5-ECE3A59CCE76}" type="datetimeFigureOut">
              <a:rPr lang="en-US" smtClean="0"/>
              <a:pPr/>
              <a:t>8/11/2025</a:t>
            </a:fld>
            <a:endParaRPr lang="en-US"/>
          </a:p>
        </p:txBody>
      </p:sp>
      <p:sp>
        <p:nvSpPr>
          <p:cNvPr id="12" name="Footer Placeholder 11">
            <a:extLst>
              <a:ext uri="{FF2B5EF4-FFF2-40B4-BE49-F238E27FC236}">
                <a16:creationId xmlns:a16="http://schemas.microsoft.com/office/drawing/2014/main" id="{6857DF7F-3B65-4F1F-928D-593C4CE4A756}"/>
              </a:ext>
            </a:extLst>
          </p:cNvPr>
          <p:cNvSpPr>
            <a:spLocks noGrp="1"/>
          </p:cNvSpPr>
          <p:nvPr>
            <p:ph type="ftr" sz="quarter" idx="11"/>
          </p:nvPr>
        </p:nvSpPr>
        <p:spPr/>
        <p:txBody>
          <a:bodyPr/>
          <a:lstStyle/>
          <a:p>
            <a:endParaRPr lang="en-US"/>
          </a:p>
        </p:txBody>
      </p:sp>
      <p:sp>
        <p:nvSpPr>
          <p:cNvPr id="13" name="Slide Number Placeholder 12">
            <a:extLst>
              <a:ext uri="{FF2B5EF4-FFF2-40B4-BE49-F238E27FC236}">
                <a16:creationId xmlns:a16="http://schemas.microsoft.com/office/drawing/2014/main" id="{41F10C45-6D8F-467D-B8EA-87750CB8F382}"/>
              </a:ext>
            </a:extLst>
          </p:cNvPr>
          <p:cNvSpPr>
            <a:spLocks noGrp="1"/>
          </p:cNvSpPr>
          <p:nvPr>
            <p:ph type="sldNum" sz="quarter" idx="12"/>
          </p:nvPr>
        </p:nvSpPr>
        <p:spPr/>
        <p:txBody>
          <a:bodyPr wrap="none"/>
          <a:lstStyle/>
          <a:p>
            <a:fld id="{B2643E34-DC33-45ED-8E33-EC0D5991E9A4}" type="slidenum">
              <a:rPr lang="en-US" smtClean="0"/>
              <a:pPr/>
              <a:t>‹#›</a:t>
            </a:fld>
            <a:endParaRPr lang="en-US"/>
          </a:p>
        </p:txBody>
      </p:sp>
      <p:sp>
        <p:nvSpPr>
          <p:cNvPr id="9" name="Title 8">
            <a:extLst>
              <a:ext uri="{FF2B5EF4-FFF2-40B4-BE49-F238E27FC236}">
                <a16:creationId xmlns:a16="http://schemas.microsoft.com/office/drawing/2014/main" id="{FE6DE758-0463-4F93-89C5-61F608D7A068}"/>
              </a:ext>
            </a:extLst>
          </p:cNvPr>
          <p:cNvSpPr>
            <a:spLocks noGrp="1"/>
          </p:cNvSpPr>
          <p:nvPr>
            <p:ph type="title"/>
          </p:nvPr>
        </p:nvSpPr>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9F199382-5041-369F-8858-880C73CADB48}"/>
              </a:ext>
            </a:extLst>
          </p:cNvPr>
          <p:cNvCxnSpPr>
            <a:cxnSpLocks/>
          </p:cNvCxnSpPr>
          <p:nvPr userDrawn="1"/>
        </p:nvCxnSpPr>
        <p:spPr>
          <a:xfrm>
            <a:off x="696686" y="2029486"/>
            <a:ext cx="0" cy="3484271"/>
          </a:xfrm>
          <a:prstGeom prst="line">
            <a:avLst/>
          </a:prstGeom>
          <a:ln w="9525" cap="flat">
            <a:solidFill>
              <a:srgbClr val="EEEEEE"/>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4BAED7D0-5C72-F2BA-37DA-0229A534564E}"/>
              </a:ext>
            </a:extLst>
          </p:cNvPr>
          <p:cNvCxnSpPr>
            <a:cxnSpLocks/>
          </p:cNvCxnSpPr>
          <p:nvPr userDrawn="1"/>
        </p:nvCxnSpPr>
        <p:spPr>
          <a:xfrm>
            <a:off x="6096000" y="2029486"/>
            <a:ext cx="0" cy="3484271"/>
          </a:xfrm>
          <a:prstGeom prst="line">
            <a:avLst/>
          </a:prstGeom>
          <a:ln w="9525" cap="flat">
            <a:solidFill>
              <a:srgbClr val="EEEEEE"/>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565FBECD-60CF-C18E-B240-801373D890C8}"/>
              </a:ext>
            </a:extLst>
          </p:cNvPr>
          <p:cNvCxnSpPr>
            <a:cxnSpLocks/>
          </p:cNvCxnSpPr>
          <p:nvPr userDrawn="1"/>
        </p:nvCxnSpPr>
        <p:spPr>
          <a:xfrm>
            <a:off x="11506200" y="2029486"/>
            <a:ext cx="0" cy="3484271"/>
          </a:xfrm>
          <a:prstGeom prst="line">
            <a:avLst/>
          </a:prstGeom>
          <a:ln w="9525" cap="flat">
            <a:solidFill>
              <a:srgbClr val="EEEEEE"/>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93854401"/>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7E0A99-1A28-4D24-A585-99C2E027D9DC}"/>
              </a:ext>
            </a:extLst>
          </p:cNvPr>
          <p:cNvSpPr>
            <a:spLocks noGrp="1"/>
          </p:cNvSpPr>
          <p:nvPr>
            <p:ph sz="half" idx="1"/>
          </p:nvPr>
        </p:nvSpPr>
        <p:spPr>
          <a:xfrm>
            <a:off x="924864" y="2057400"/>
            <a:ext cx="4946541" cy="3429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0E6115-4384-41EE-B6B2-940A4649995F}"/>
              </a:ext>
            </a:extLst>
          </p:cNvPr>
          <p:cNvSpPr>
            <a:spLocks noGrp="1"/>
          </p:cNvSpPr>
          <p:nvPr>
            <p:ph sz="half" idx="2"/>
          </p:nvPr>
        </p:nvSpPr>
        <p:spPr>
          <a:xfrm>
            <a:off x="6320596" y="2057400"/>
            <a:ext cx="4946537" cy="3429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a:extLst>
              <a:ext uri="{FF2B5EF4-FFF2-40B4-BE49-F238E27FC236}">
                <a16:creationId xmlns:a16="http://schemas.microsoft.com/office/drawing/2014/main" id="{FEA81D9C-1714-41EC-AB5C-54E1320D367A}"/>
              </a:ext>
            </a:extLst>
          </p:cNvPr>
          <p:cNvSpPr>
            <a:spLocks noGrp="1"/>
          </p:cNvSpPr>
          <p:nvPr>
            <p:ph type="dt" sz="half" idx="10"/>
          </p:nvPr>
        </p:nvSpPr>
        <p:spPr/>
        <p:txBody>
          <a:bodyPr/>
          <a:lstStyle/>
          <a:p>
            <a:fld id="{4A838FFA-5D62-4D3D-85A5-ECE3A59CCE76}" type="datetimeFigureOut">
              <a:rPr lang="en-US" smtClean="0"/>
              <a:pPr/>
              <a:t>8/11/2025</a:t>
            </a:fld>
            <a:endParaRPr lang="en-US"/>
          </a:p>
        </p:txBody>
      </p:sp>
      <p:sp>
        <p:nvSpPr>
          <p:cNvPr id="9" name="Footer Placeholder 8">
            <a:extLst>
              <a:ext uri="{FF2B5EF4-FFF2-40B4-BE49-F238E27FC236}">
                <a16:creationId xmlns:a16="http://schemas.microsoft.com/office/drawing/2014/main" id="{138C60D4-B5E0-4E33-9DD7-8166677DEA07}"/>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F9FE130B-2CDC-422E-A384-1923087EC349}"/>
              </a:ext>
            </a:extLst>
          </p:cNvPr>
          <p:cNvSpPr>
            <a:spLocks noGrp="1"/>
          </p:cNvSpPr>
          <p:nvPr>
            <p:ph type="sldNum" sz="quarter" idx="12"/>
          </p:nvPr>
        </p:nvSpPr>
        <p:spPr/>
        <p:txBody>
          <a:bodyPr/>
          <a:lstStyle/>
          <a:p>
            <a:fld id="{B2643E34-DC33-45ED-8E33-EC0D5991E9A4}" type="slidenum">
              <a:rPr lang="en-US" smtClean="0"/>
              <a:pPr/>
              <a:t>‹#›</a:t>
            </a:fld>
            <a:endParaRPr lang="en-US"/>
          </a:p>
        </p:txBody>
      </p:sp>
      <p:sp>
        <p:nvSpPr>
          <p:cNvPr id="6" name="Title 5">
            <a:extLst>
              <a:ext uri="{FF2B5EF4-FFF2-40B4-BE49-F238E27FC236}">
                <a16:creationId xmlns:a16="http://schemas.microsoft.com/office/drawing/2014/main" id="{A65B2DC3-BD62-4AA0-806F-9A3DC14395F9}"/>
              </a:ext>
            </a:extLst>
          </p:cNvPr>
          <p:cNvSpPr>
            <a:spLocks noGrp="1"/>
          </p:cNvSpPr>
          <p:nvPr>
            <p:ph type="title"/>
          </p:nvPr>
        </p:nvSpPr>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AA222BA9-9A43-1ACC-F4C2-D172F135CA71}"/>
              </a:ext>
            </a:extLst>
          </p:cNvPr>
          <p:cNvCxnSpPr>
            <a:cxnSpLocks/>
          </p:cNvCxnSpPr>
          <p:nvPr userDrawn="1"/>
        </p:nvCxnSpPr>
        <p:spPr>
          <a:xfrm>
            <a:off x="696686" y="2029486"/>
            <a:ext cx="0" cy="3484271"/>
          </a:xfrm>
          <a:prstGeom prst="line">
            <a:avLst/>
          </a:prstGeom>
          <a:ln w="9525" cap="flat">
            <a:solidFill>
              <a:srgbClr val="EEEEEE"/>
            </a:solidFill>
          </a:ln>
          <a:effectLst/>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9A70DE7A-A349-CBE6-ECD1-866884CD36E1}"/>
              </a:ext>
            </a:extLst>
          </p:cNvPr>
          <p:cNvCxnSpPr>
            <a:cxnSpLocks/>
          </p:cNvCxnSpPr>
          <p:nvPr userDrawn="1"/>
        </p:nvCxnSpPr>
        <p:spPr>
          <a:xfrm>
            <a:off x="6096000" y="2029486"/>
            <a:ext cx="0" cy="3484271"/>
          </a:xfrm>
          <a:prstGeom prst="line">
            <a:avLst/>
          </a:prstGeom>
          <a:ln w="9525" cap="flat">
            <a:solidFill>
              <a:srgbClr val="EEEEEE"/>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F9FAB98C-8227-DB55-F5CE-F510A6476380}"/>
              </a:ext>
            </a:extLst>
          </p:cNvPr>
          <p:cNvCxnSpPr>
            <a:cxnSpLocks/>
          </p:cNvCxnSpPr>
          <p:nvPr userDrawn="1"/>
        </p:nvCxnSpPr>
        <p:spPr>
          <a:xfrm>
            <a:off x="11506200" y="2029486"/>
            <a:ext cx="0" cy="3484271"/>
          </a:xfrm>
          <a:prstGeom prst="line">
            <a:avLst/>
          </a:prstGeom>
          <a:ln w="9525" cap="flat">
            <a:solidFill>
              <a:srgbClr val="EEEEEE"/>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28008870"/>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2">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F5BE6D2F-D210-2DF0-04A1-7A98F5568CD8}"/>
              </a:ext>
            </a:extLst>
          </p:cNvPr>
          <p:cNvSpPr/>
          <p:nvPr userDrawn="1"/>
        </p:nvSpPr>
        <p:spPr>
          <a:xfrm>
            <a:off x="0" y="0"/>
            <a:ext cx="4445000" cy="6858000"/>
          </a:xfrm>
          <a:custGeom>
            <a:avLst/>
            <a:gdLst>
              <a:gd name="connsiteX0" fmla="*/ 0 w 4445000"/>
              <a:gd name="connsiteY0" fmla="*/ 0 h 6858000"/>
              <a:gd name="connsiteX1" fmla="*/ 2847564 w 4445000"/>
              <a:gd name="connsiteY1" fmla="*/ 0 h 6858000"/>
              <a:gd name="connsiteX2" fmla="*/ 3338779 w 4445000"/>
              <a:gd name="connsiteY2" fmla="*/ 0 h 6858000"/>
              <a:gd name="connsiteX3" fmla="*/ 3389356 w 4445000"/>
              <a:gd name="connsiteY3" fmla="*/ 46465 h 6858000"/>
              <a:gd name="connsiteX4" fmla="*/ 4445000 w 4445000"/>
              <a:gd name="connsiteY4" fmla="*/ 3428997 h 6858000"/>
              <a:gd name="connsiteX5" fmla="*/ 3389357 w 4445000"/>
              <a:gd name="connsiteY5" fmla="*/ 6811529 h 6858000"/>
              <a:gd name="connsiteX6" fmla="*/ 3338774 w 4445000"/>
              <a:gd name="connsiteY6" fmla="*/ 6857999 h 6858000"/>
              <a:gd name="connsiteX7" fmla="*/ 0 w 4445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45000" h="6858000">
                <a:moveTo>
                  <a:pt x="0" y="0"/>
                </a:moveTo>
                <a:lnTo>
                  <a:pt x="2847564" y="0"/>
                </a:lnTo>
                <a:lnTo>
                  <a:pt x="3338779" y="0"/>
                </a:lnTo>
                <a:lnTo>
                  <a:pt x="3389356" y="46465"/>
                </a:lnTo>
                <a:cubicBezTo>
                  <a:pt x="4018145" y="697883"/>
                  <a:pt x="4445000" y="1968374"/>
                  <a:pt x="4445000" y="3428997"/>
                </a:cubicBezTo>
                <a:cubicBezTo>
                  <a:pt x="4445000" y="4889619"/>
                  <a:pt x="4018145" y="6160111"/>
                  <a:pt x="3389357" y="6811529"/>
                </a:cubicBezTo>
                <a:lnTo>
                  <a:pt x="3338774" y="6857999"/>
                </a:lnTo>
                <a:lnTo>
                  <a:pt x="0" y="68580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endParaRPr lang="en-US" sz="1600"/>
          </a:p>
        </p:txBody>
      </p:sp>
      <p:sp>
        <p:nvSpPr>
          <p:cNvPr id="2" name="Title 1">
            <a:extLst>
              <a:ext uri="{FF2B5EF4-FFF2-40B4-BE49-F238E27FC236}">
                <a16:creationId xmlns:a16="http://schemas.microsoft.com/office/drawing/2014/main" id="{6BD76A30-9A32-76AB-7B98-EB556A6912EE}"/>
              </a:ext>
            </a:extLst>
          </p:cNvPr>
          <p:cNvSpPr>
            <a:spLocks noGrp="1"/>
          </p:cNvSpPr>
          <p:nvPr>
            <p:ph type="title"/>
          </p:nvPr>
        </p:nvSpPr>
        <p:spPr>
          <a:xfrm>
            <a:off x="685800" y="685798"/>
            <a:ext cx="2616958" cy="4800602"/>
          </a:xfrm>
        </p:spPr>
        <p:txBody>
          <a:bodyPr/>
          <a:lstStyle/>
          <a:p>
            <a:r>
              <a:rPr lang="en-US"/>
              <a:t>Click to edit Master title style</a:t>
            </a:r>
          </a:p>
        </p:txBody>
      </p:sp>
      <p:sp>
        <p:nvSpPr>
          <p:cNvPr id="3" name="Footer Placeholder 2">
            <a:extLst>
              <a:ext uri="{FF2B5EF4-FFF2-40B4-BE49-F238E27FC236}">
                <a16:creationId xmlns:a16="http://schemas.microsoft.com/office/drawing/2014/main" id="{E604E456-6031-4B42-FB33-A7BFFA44ACF1}"/>
              </a:ext>
            </a:extLst>
          </p:cNvPr>
          <p:cNvSpPr>
            <a:spLocks noGrp="1"/>
          </p:cNvSpPr>
          <p:nvPr>
            <p:ph type="ftr" sz="quarter" idx="10"/>
          </p:nvPr>
        </p:nvSpPr>
        <p:spPr/>
        <p:txBody>
          <a:bodyPr/>
          <a:lstStyle/>
          <a:p>
            <a:endParaRPr lang="en-US"/>
          </a:p>
        </p:txBody>
      </p:sp>
      <p:sp>
        <p:nvSpPr>
          <p:cNvPr id="4" name="Date Placeholder 3">
            <a:extLst>
              <a:ext uri="{FF2B5EF4-FFF2-40B4-BE49-F238E27FC236}">
                <a16:creationId xmlns:a16="http://schemas.microsoft.com/office/drawing/2014/main" id="{2379E83F-22ED-31D1-627E-4AD4A019BCCE}"/>
              </a:ext>
            </a:extLst>
          </p:cNvPr>
          <p:cNvSpPr>
            <a:spLocks noGrp="1"/>
          </p:cNvSpPr>
          <p:nvPr>
            <p:ph type="dt" sz="half" idx="11"/>
          </p:nvPr>
        </p:nvSpPr>
        <p:spPr/>
        <p:txBody>
          <a:bodyPr/>
          <a:lstStyle/>
          <a:p>
            <a:fld id="{4A838FFA-5D62-4D3D-85A5-ECE3A59CCE76}" type="datetimeFigureOut">
              <a:rPr lang="en-US" smtClean="0"/>
              <a:pPr/>
              <a:t>8/11/2025</a:t>
            </a:fld>
            <a:endParaRPr lang="en-US"/>
          </a:p>
        </p:txBody>
      </p:sp>
      <p:sp>
        <p:nvSpPr>
          <p:cNvPr id="5" name="Slide Number Placeholder 4">
            <a:extLst>
              <a:ext uri="{FF2B5EF4-FFF2-40B4-BE49-F238E27FC236}">
                <a16:creationId xmlns:a16="http://schemas.microsoft.com/office/drawing/2014/main" id="{97093A34-D3A6-B5AC-6829-B1CE09596692}"/>
              </a:ext>
            </a:extLst>
          </p:cNvPr>
          <p:cNvSpPr>
            <a:spLocks noGrp="1"/>
          </p:cNvSpPr>
          <p:nvPr>
            <p:ph type="sldNum" sz="quarter" idx="12"/>
          </p:nvPr>
        </p:nvSpPr>
        <p:spPr/>
        <p:txBody>
          <a:bodyPr/>
          <a:lstStyle/>
          <a:p>
            <a:fld id="{B2643E34-DC33-45ED-8E33-EC0D5991E9A4}" type="slidenum">
              <a:rPr lang="en-US" smtClean="0"/>
              <a:pPr/>
              <a:t>‹#›</a:t>
            </a:fld>
            <a:endParaRPr lang="en-US"/>
          </a:p>
        </p:txBody>
      </p:sp>
      <p:sp>
        <p:nvSpPr>
          <p:cNvPr id="12" name="Content Placeholder 11">
            <a:extLst>
              <a:ext uri="{FF2B5EF4-FFF2-40B4-BE49-F238E27FC236}">
                <a16:creationId xmlns:a16="http://schemas.microsoft.com/office/drawing/2014/main" id="{394AC399-38CC-2938-0A00-D3048719059F}"/>
              </a:ext>
            </a:extLst>
          </p:cNvPr>
          <p:cNvSpPr>
            <a:spLocks noGrp="1"/>
          </p:cNvSpPr>
          <p:nvPr>
            <p:ph sz="quarter" idx="13"/>
          </p:nvPr>
        </p:nvSpPr>
        <p:spPr>
          <a:xfrm>
            <a:off x="5182359" y="1371600"/>
            <a:ext cx="293426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11">
            <a:extLst>
              <a:ext uri="{FF2B5EF4-FFF2-40B4-BE49-F238E27FC236}">
                <a16:creationId xmlns:a16="http://schemas.microsoft.com/office/drawing/2014/main" id="{9BB7B1A1-8DC8-3EB2-2236-D15939FA3CA5}"/>
              </a:ext>
            </a:extLst>
          </p:cNvPr>
          <p:cNvSpPr>
            <a:spLocks noGrp="1"/>
          </p:cNvSpPr>
          <p:nvPr>
            <p:ph sz="quarter" idx="14"/>
          </p:nvPr>
        </p:nvSpPr>
        <p:spPr>
          <a:xfrm>
            <a:off x="8573827" y="1371600"/>
            <a:ext cx="293426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5" name="Straight Connector 24">
            <a:extLst>
              <a:ext uri="{FF2B5EF4-FFF2-40B4-BE49-F238E27FC236}">
                <a16:creationId xmlns:a16="http://schemas.microsoft.com/office/drawing/2014/main" id="{C19EB6D3-6874-22FF-2AB4-23AFFBBF7852}"/>
              </a:ext>
            </a:extLst>
          </p:cNvPr>
          <p:cNvCxnSpPr>
            <a:cxnSpLocks/>
          </p:cNvCxnSpPr>
          <p:nvPr userDrawn="1"/>
        </p:nvCxnSpPr>
        <p:spPr>
          <a:xfrm>
            <a:off x="8334233" y="1371600"/>
            <a:ext cx="0" cy="4114800"/>
          </a:xfrm>
          <a:prstGeom prst="line">
            <a:avLst/>
          </a:prstGeom>
          <a:ln w="9525" cap="flat">
            <a:solidFill>
              <a:srgbClr val="EEEEEE"/>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235460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5ED4911-C899-7677-CEA5-A93E1258A817}"/>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11659472" y="6347780"/>
            <a:ext cx="379256" cy="334638"/>
          </a:xfrm>
          <a:prstGeom prst="rect">
            <a:avLst/>
          </a:prstGeom>
        </p:spPr>
      </p:pic>
      <p:sp>
        <p:nvSpPr>
          <p:cNvPr id="3" name="Text Placeholder 2">
            <a:extLst>
              <a:ext uri="{FF2B5EF4-FFF2-40B4-BE49-F238E27FC236}">
                <a16:creationId xmlns:a16="http://schemas.microsoft.com/office/drawing/2014/main" id="{FA9BDFA8-3817-4733-A7E6-C391835FC246}"/>
              </a:ext>
            </a:extLst>
          </p:cNvPr>
          <p:cNvSpPr>
            <a:spLocks noGrp="1"/>
          </p:cNvSpPr>
          <p:nvPr>
            <p:ph type="body" idx="1"/>
          </p:nvPr>
        </p:nvSpPr>
        <p:spPr>
          <a:xfrm>
            <a:off x="685800" y="2057400"/>
            <a:ext cx="10820400" cy="4114799"/>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70E8890C-677F-4C91-82E6-627D8C881C36}"/>
              </a:ext>
            </a:extLst>
          </p:cNvPr>
          <p:cNvSpPr>
            <a:spLocks noGrp="1"/>
          </p:cNvSpPr>
          <p:nvPr>
            <p:ph type="ftr" sz="quarter" idx="3"/>
          </p:nvPr>
        </p:nvSpPr>
        <p:spPr>
          <a:xfrm>
            <a:off x="685800" y="6446519"/>
            <a:ext cx="7185660" cy="137160"/>
          </a:xfrm>
          <a:prstGeom prst="rect">
            <a:avLst/>
          </a:prstGeom>
        </p:spPr>
        <p:txBody>
          <a:bodyPr vert="horz" lIns="0" tIns="0" rIns="0" bIns="0" rtlCol="0" anchor="b"/>
          <a:lstStyle>
            <a:lvl1pPr algn="l">
              <a:defRPr sz="800">
                <a:solidFill>
                  <a:schemeClr val="tx2">
                    <a:lumMod val="60000"/>
                    <a:lumOff val="40000"/>
                  </a:schemeClr>
                </a:solidFill>
              </a:defRPr>
            </a:lvl1pPr>
          </a:lstStyle>
          <a:p>
            <a:endParaRPr lang="en-US"/>
          </a:p>
        </p:txBody>
      </p:sp>
      <p:sp>
        <p:nvSpPr>
          <p:cNvPr id="2" name="Title Placeholder 1">
            <a:extLst>
              <a:ext uri="{FF2B5EF4-FFF2-40B4-BE49-F238E27FC236}">
                <a16:creationId xmlns:a16="http://schemas.microsoft.com/office/drawing/2014/main" id="{948FBA51-83A7-418F-9111-FF640E9D135D}"/>
              </a:ext>
            </a:extLst>
          </p:cNvPr>
          <p:cNvSpPr>
            <a:spLocks noGrp="1"/>
          </p:cNvSpPr>
          <p:nvPr>
            <p:ph type="title"/>
          </p:nvPr>
        </p:nvSpPr>
        <p:spPr>
          <a:xfrm>
            <a:off x="685800" y="685798"/>
            <a:ext cx="10820400" cy="1097282"/>
          </a:xfrm>
          <a:prstGeom prst="rect">
            <a:avLst/>
          </a:prstGeom>
        </p:spPr>
        <p:txBody>
          <a:bodyPr vert="horz" lIns="0" tIns="0" rIns="0" bIns="0" rtlCol="0" anchor="t">
            <a:noAutofit/>
          </a:bodyPr>
          <a:lstStyle/>
          <a:p>
            <a:r>
              <a:rPr lang="en-US"/>
              <a:t>Click to edit Master title style</a:t>
            </a:r>
          </a:p>
        </p:txBody>
      </p:sp>
      <p:sp>
        <p:nvSpPr>
          <p:cNvPr id="4" name="Date Placeholder 3">
            <a:extLst>
              <a:ext uri="{FF2B5EF4-FFF2-40B4-BE49-F238E27FC236}">
                <a16:creationId xmlns:a16="http://schemas.microsoft.com/office/drawing/2014/main" id="{C87AF948-68C6-4080-96A4-341B3E72654F}"/>
              </a:ext>
            </a:extLst>
          </p:cNvPr>
          <p:cNvSpPr>
            <a:spLocks noGrp="1"/>
          </p:cNvSpPr>
          <p:nvPr>
            <p:ph type="dt" sz="half" idx="2"/>
          </p:nvPr>
        </p:nvSpPr>
        <p:spPr>
          <a:xfrm>
            <a:off x="8967535" y="6446519"/>
            <a:ext cx="1828800" cy="137160"/>
          </a:xfrm>
          <a:prstGeom prst="rect">
            <a:avLst/>
          </a:prstGeom>
        </p:spPr>
        <p:txBody>
          <a:bodyPr vert="horz" wrap="none" lIns="0" tIns="0" rIns="0" bIns="0" rtlCol="0" anchor="b"/>
          <a:lstStyle>
            <a:lvl1pPr algn="r">
              <a:defRPr sz="800">
                <a:solidFill>
                  <a:schemeClr val="tx2">
                    <a:lumMod val="60000"/>
                    <a:lumOff val="40000"/>
                  </a:schemeClr>
                </a:solidFill>
              </a:defRPr>
            </a:lvl1pPr>
          </a:lstStyle>
          <a:p>
            <a:fld id="{4A838FFA-5D62-4D3D-85A5-ECE3A59CCE76}" type="datetimeFigureOut">
              <a:rPr lang="en-US" smtClean="0"/>
              <a:pPr/>
              <a:t>8/11/2025</a:t>
            </a:fld>
            <a:endParaRPr lang="en-US"/>
          </a:p>
        </p:txBody>
      </p:sp>
      <p:sp>
        <p:nvSpPr>
          <p:cNvPr id="6" name="Slide Number Placeholder 5">
            <a:extLst>
              <a:ext uri="{FF2B5EF4-FFF2-40B4-BE49-F238E27FC236}">
                <a16:creationId xmlns:a16="http://schemas.microsoft.com/office/drawing/2014/main" id="{BBB351C1-F417-4576-B405-26A2525BAB69}"/>
              </a:ext>
            </a:extLst>
          </p:cNvPr>
          <p:cNvSpPr>
            <a:spLocks noGrp="1"/>
          </p:cNvSpPr>
          <p:nvPr>
            <p:ph type="sldNum" sz="quarter" idx="4"/>
          </p:nvPr>
        </p:nvSpPr>
        <p:spPr>
          <a:xfrm>
            <a:off x="10840792" y="6446519"/>
            <a:ext cx="665408" cy="137160"/>
          </a:xfrm>
          <a:prstGeom prst="rect">
            <a:avLst/>
          </a:prstGeom>
        </p:spPr>
        <p:txBody>
          <a:bodyPr vert="horz" lIns="0" tIns="0" rIns="0" bIns="0" rtlCol="0" anchor="b"/>
          <a:lstStyle>
            <a:lvl1pPr algn="r">
              <a:defRPr sz="800">
                <a:solidFill>
                  <a:schemeClr val="tx2">
                    <a:lumMod val="60000"/>
                    <a:lumOff val="40000"/>
                  </a:schemeClr>
                </a:solidFill>
              </a:defRPr>
            </a:lvl1pPr>
          </a:lstStyle>
          <a:p>
            <a:fld id="{B2643E34-DC33-45ED-8E33-EC0D5991E9A4}" type="slidenum">
              <a:rPr lang="en-US" smtClean="0"/>
              <a:pPr/>
              <a:t>‹#›</a:t>
            </a:fld>
            <a:endParaRPr lang="en-US"/>
          </a:p>
        </p:txBody>
      </p:sp>
    </p:spTree>
    <p:extLst>
      <p:ext uri="{BB962C8B-B14F-4D97-AF65-F5344CB8AC3E}">
        <p14:creationId xmlns:p14="http://schemas.microsoft.com/office/powerpoint/2010/main" val="1049333549"/>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2" r:id="rId4"/>
    <p:sldLayoutId id="2147483661" r:id="rId5"/>
    <p:sldLayoutId id="2147483650" r:id="rId6"/>
    <p:sldLayoutId id="2147483653" r:id="rId7"/>
    <p:sldLayoutId id="2147483652" r:id="rId8"/>
    <p:sldLayoutId id="2147483665" r:id="rId9"/>
    <p:sldLayoutId id="2147483666" r:id="rId10"/>
    <p:sldLayoutId id="2147483667" r:id="rId11"/>
    <p:sldLayoutId id="2147483663" r:id="rId12"/>
    <p:sldLayoutId id="2147483664" r:id="rId13"/>
    <p:sldLayoutId id="2147483654" r:id="rId14"/>
    <p:sldLayoutId id="2147483655" r:id="rId15"/>
    <p:sldLayoutId id="2147483656" r:id="rId16"/>
    <p:sldLayoutId id="2147483657" r:id="rId17"/>
    <p:sldLayoutId id="2147483669" r:id="rId18"/>
    <p:sldLayoutId id="2147483659" r:id="rId19"/>
    <p:sldLayoutId id="2147483671" r:id="rId20"/>
    <p:sldLayoutId id="2147483670" r:id="rId21"/>
    <p:sldLayoutId id="2147483660" r:id="rId22"/>
    <p:sldLayoutId id="2147483658" r:id="rId23"/>
    <p:sldLayoutId id="2147483674" r:id="rId24"/>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7013" indent="-227013" algn="l" defTabSz="914400" rtl="0" eaLnBrk="1" latinLnBrk="0" hangingPunct="1">
        <a:lnSpc>
          <a:spcPct val="120000"/>
        </a:lnSpc>
        <a:spcBef>
          <a:spcPts val="1200"/>
        </a:spcBef>
        <a:buFont typeface="Arial Nova" panose="020B0504020202020204" pitchFamily="34" charset="0"/>
        <a:buChar char="•"/>
        <a:defRPr sz="1600" kern="1200">
          <a:solidFill>
            <a:schemeClr val="tx2"/>
          </a:solidFill>
          <a:latin typeface="+mn-lt"/>
          <a:ea typeface="+mn-ea"/>
          <a:cs typeface="+mn-cs"/>
        </a:defRPr>
      </a:lvl1pPr>
      <a:lvl2pPr marL="460375" indent="-233363" algn="l" defTabSz="914400" rtl="0" eaLnBrk="1" latinLnBrk="0" hangingPunct="1">
        <a:lnSpc>
          <a:spcPct val="120000"/>
        </a:lnSpc>
        <a:spcBef>
          <a:spcPts val="600"/>
        </a:spcBef>
        <a:buFont typeface="Arial Nova" panose="020B0504020202020204" pitchFamily="34" charset="0"/>
        <a:buChar char="−"/>
        <a:defRPr sz="1600" kern="1200">
          <a:solidFill>
            <a:schemeClr val="tx2"/>
          </a:solidFill>
          <a:latin typeface="+mn-lt"/>
          <a:ea typeface="+mn-ea"/>
          <a:cs typeface="+mn-cs"/>
        </a:defRPr>
      </a:lvl2pPr>
      <a:lvl3pPr marL="625475" indent="-165100" algn="l" defTabSz="914400" rtl="0" eaLnBrk="1" latinLnBrk="0" hangingPunct="1">
        <a:lnSpc>
          <a:spcPct val="120000"/>
        </a:lnSpc>
        <a:spcBef>
          <a:spcPts val="600"/>
        </a:spcBef>
        <a:buFont typeface="Arial Nova" panose="020B0504020202020204" pitchFamily="34" charset="0"/>
        <a:buChar char="−"/>
        <a:defRPr sz="1400" kern="1200">
          <a:solidFill>
            <a:schemeClr val="tx2"/>
          </a:solidFill>
          <a:latin typeface="+mn-lt"/>
          <a:ea typeface="+mn-ea"/>
          <a:cs typeface="+mn-cs"/>
        </a:defRPr>
      </a:lvl3pPr>
      <a:lvl4pPr marL="798513" indent="-173038" algn="l" defTabSz="914400" rtl="0" eaLnBrk="1" latinLnBrk="0" hangingPunct="1">
        <a:lnSpc>
          <a:spcPct val="120000"/>
        </a:lnSpc>
        <a:spcBef>
          <a:spcPts val="600"/>
        </a:spcBef>
        <a:buFont typeface="Arial Nova" panose="020B0504020202020204" pitchFamily="34" charset="0"/>
        <a:buChar char="−"/>
        <a:defRPr sz="1200" kern="1200">
          <a:solidFill>
            <a:schemeClr val="tx2"/>
          </a:solidFill>
          <a:latin typeface="+mn-lt"/>
          <a:ea typeface="+mn-ea"/>
          <a:cs typeface="+mn-cs"/>
        </a:defRPr>
      </a:lvl4pPr>
      <a:lvl5pPr marL="969963" indent="-171450" algn="l" defTabSz="914400" rtl="0" eaLnBrk="1" latinLnBrk="0" hangingPunct="1">
        <a:lnSpc>
          <a:spcPct val="120000"/>
        </a:lnSpc>
        <a:spcBef>
          <a:spcPts val="600"/>
        </a:spcBef>
        <a:buFont typeface="Arial Nova" panose="020B0504020202020204" pitchFamily="34" charset="0"/>
        <a:buChar char="−"/>
        <a:defRPr sz="11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Nova" panose="020B05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pos="7680" userDrawn="1">
          <p15:clr>
            <a:srgbClr val="F26B43"/>
          </p15:clr>
        </p15:guide>
        <p15:guide id="3" pos="432" userDrawn="1">
          <p15:clr>
            <a:srgbClr val="F26B43"/>
          </p15:clr>
        </p15:guide>
        <p15:guide id="4" pos="2512" userDrawn="1">
          <p15:clr>
            <a:srgbClr val="F26B43"/>
          </p15:clr>
        </p15:guide>
        <p15:guide id="5" pos="2800" userDrawn="1">
          <p15:clr>
            <a:srgbClr val="F26B43"/>
          </p15:clr>
        </p15:guide>
        <p15:guide id="6" pos="4880" userDrawn="1">
          <p15:clr>
            <a:srgbClr val="F26B43"/>
          </p15:clr>
        </p15:guide>
        <p15:guide id="7" pos="5168" userDrawn="1">
          <p15:clr>
            <a:srgbClr val="F26B43"/>
          </p15:clr>
        </p15:guide>
        <p15:guide id="8" pos="7248" userDrawn="1">
          <p15:clr>
            <a:srgbClr val="F26B43"/>
          </p15:clr>
        </p15:guide>
        <p15:guide id="9" orient="horz" userDrawn="1">
          <p15:clr>
            <a:srgbClr val="F26B43"/>
          </p15:clr>
        </p15:guide>
        <p15:guide id="10" orient="horz" pos="4320" userDrawn="1">
          <p15:clr>
            <a:srgbClr val="F26B43"/>
          </p15:clr>
        </p15:guide>
        <p15:guide id="11" orient="horz" pos="432" userDrawn="1">
          <p15:clr>
            <a:srgbClr val="F26B43"/>
          </p15:clr>
        </p15:guide>
        <p15:guide id="12" orient="horz" pos="1296" userDrawn="1">
          <p15:clr>
            <a:srgbClr val="F26B43"/>
          </p15:clr>
        </p15:guide>
        <p15:guide id="13" orient="horz" pos="1728" userDrawn="1">
          <p15:clr>
            <a:srgbClr val="A4A3A4"/>
          </p15:clr>
        </p15:guide>
        <p15:guide id="14" orient="horz" pos="2592" userDrawn="1">
          <p15:clr>
            <a:srgbClr val="A4A3A4"/>
          </p15:clr>
        </p15:guide>
        <p15:guide id="15" orient="horz" pos="3024" userDrawn="1">
          <p15:clr>
            <a:srgbClr val="A4A3A4"/>
          </p15:clr>
        </p15:guide>
        <p15:guide id="16" orient="horz" pos="3888" userDrawn="1">
          <p15:clr>
            <a:srgbClr val="F26B43"/>
          </p15:clr>
        </p15:guide>
        <p15:guide id="17" orient="horz" pos="864" userDrawn="1">
          <p15:clr>
            <a:srgbClr val="A4A3A4"/>
          </p15:clr>
        </p15:guide>
        <p15:guide id="18" orient="horz" pos="3456" userDrawn="1">
          <p15:clr>
            <a:srgbClr val="5ACBF0"/>
          </p15:clr>
        </p15:guide>
        <p15:guide id="19" orient="horz" pos="2160" userDrawn="1">
          <p15:clr>
            <a:srgbClr val="A4A3A4"/>
          </p15:clr>
        </p15:guide>
        <p15:guide id="21" pos="3696" userDrawn="1">
          <p15:clr>
            <a:srgbClr val="5ACBF0"/>
          </p15:clr>
        </p15:guide>
        <p15:guide id="22" pos="3984" userDrawn="1">
          <p15:clr>
            <a:srgbClr val="5ACBF0"/>
          </p15:clr>
        </p15:guide>
        <p15:guide id="23" pos="576" userDrawn="1">
          <p15:clr>
            <a:srgbClr val="5ACBF0"/>
          </p15:clr>
        </p15:guide>
        <p15:guide id="24" pos="7104" userDrawn="1">
          <p15:clr>
            <a:srgbClr val="5ACBF0"/>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image" Target="../media/image31.png"/><Relationship Id="rId5" Type="http://schemas.microsoft.com/office/2007/relationships/hdphoto" Target="../media/hdphoto1.wdp"/><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EB2A8F7-B9C6-AA98-AC8C-D8E68423153C}"/>
              </a:ext>
            </a:extLst>
          </p:cNvPr>
          <p:cNvSpPr>
            <a:spLocks noGrp="1"/>
          </p:cNvSpPr>
          <p:nvPr>
            <p:ph type="subTitle" idx="1"/>
          </p:nvPr>
        </p:nvSpPr>
        <p:spPr>
          <a:xfrm>
            <a:off x="6553200" y="5177642"/>
            <a:ext cx="4953000" cy="1043986"/>
          </a:xfrm>
        </p:spPr>
        <p:txBody>
          <a:bodyPr/>
          <a:lstStyle/>
          <a:p>
            <a:r>
              <a:rPr lang="en-US" sz="2000"/>
              <a:t>June 2025</a:t>
            </a:r>
          </a:p>
        </p:txBody>
      </p:sp>
      <p:sp>
        <p:nvSpPr>
          <p:cNvPr id="3" name="Title 2">
            <a:extLst>
              <a:ext uri="{FF2B5EF4-FFF2-40B4-BE49-F238E27FC236}">
                <a16:creationId xmlns:a16="http://schemas.microsoft.com/office/drawing/2014/main" id="{510FC210-5E64-F910-B359-E1725587D4D9}"/>
              </a:ext>
            </a:extLst>
          </p:cNvPr>
          <p:cNvSpPr>
            <a:spLocks noGrp="1"/>
          </p:cNvSpPr>
          <p:nvPr>
            <p:ph type="ctrTitle"/>
          </p:nvPr>
        </p:nvSpPr>
        <p:spPr/>
        <p:txBody>
          <a:bodyPr/>
          <a:lstStyle/>
          <a:p>
            <a:r>
              <a:rPr lang="en-US"/>
              <a:t>Supports Budgets Development Overview</a:t>
            </a:r>
          </a:p>
        </p:txBody>
      </p:sp>
    </p:spTree>
    <p:extLst>
      <p:ext uri="{BB962C8B-B14F-4D97-AF65-F5344CB8AC3E}">
        <p14:creationId xmlns:p14="http://schemas.microsoft.com/office/powerpoint/2010/main" val="2305757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6E8C103-C7A6-FA96-9C38-1188D8835CC5}"/>
              </a:ext>
            </a:extLst>
          </p:cNvPr>
          <p:cNvSpPr>
            <a:spLocks noGrp="1"/>
          </p:cNvSpPr>
          <p:nvPr>
            <p:ph sz="quarter" idx="13"/>
          </p:nvPr>
        </p:nvSpPr>
        <p:spPr/>
        <p:txBody>
          <a:bodyPr/>
          <a:lstStyle/>
          <a:p>
            <a:r>
              <a:rPr lang="en-US" sz="1800"/>
              <a:t>Creating criteria for levels for people with extraordinary medical and/or behavioral needs involves a series of analyses such as:</a:t>
            </a:r>
          </a:p>
          <a:p>
            <a:pPr lvl="1"/>
            <a:r>
              <a:rPr lang="en-US" sz="1800"/>
              <a:t>Descriptive understanding of the proportion of people with high scores in these sections of the SIS-A</a:t>
            </a:r>
          </a:p>
          <a:p>
            <a:pPr lvl="1"/>
            <a:r>
              <a:rPr lang="en-US" sz="1800"/>
              <a:t>Comparative analysis across states with similar SIS-A needs</a:t>
            </a:r>
          </a:p>
          <a:p>
            <a:r>
              <a:rPr lang="en-US" sz="1800"/>
              <a:t>Since Section 1 of the SIS-A is not part of the standardized part of the assessment (Section 2: Support Need Index) and therefore has more room for interpretation and application of the data, we also will present findings to DDS to explore potential options for criteria for these levels</a:t>
            </a:r>
          </a:p>
        </p:txBody>
      </p:sp>
      <p:sp>
        <p:nvSpPr>
          <p:cNvPr id="3" name="Title 2">
            <a:extLst>
              <a:ext uri="{FF2B5EF4-FFF2-40B4-BE49-F238E27FC236}">
                <a16:creationId xmlns:a16="http://schemas.microsoft.com/office/drawing/2014/main" id="{ACB9F162-99D3-EEFC-3635-FB4EB884A28D}"/>
              </a:ext>
            </a:extLst>
          </p:cNvPr>
          <p:cNvSpPr>
            <a:spLocks noGrp="1"/>
          </p:cNvSpPr>
          <p:nvPr>
            <p:ph type="title"/>
          </p:nvPr>
        </p:nvSpPr>
        <p:spPr/>
        <p:txBody>
          <a:bodyPr/>
          <a:lstStyle/>
          <a:p>
            <a:r>
              <a:rPr lang="en-US"/>
              <a:t>Preliminary level framework determination</a:t>
            </a:r>
          </a:p>
        </p:txBody>
      </p:sp>
    </p:spTree>
    <p:extLst>
      <p:ext uri="{BB962C8B-B14F-4D97-AF65-F5344CB8AC3E}">
        <p14:creationId xmlns:p14="http://schemas.microsoft.com/office/powerpoint/2010/main" val="32306666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F611A8F9-A2B7-43A0-700F-7FFA20AE3703}"/>
              </a:ext>
            </a:extLst>
          </p:cNvPr>
          <p:cNvSpPr>
            <a:spLocks noGrp="1"/>
          </p:cNvSpPr>
          <p:nvPr>
            <p:ph type="title"/>
          </p:nvPr>
        </p:nvSpPr>
        <p:spPr>
          <a:xfrm>
            <a:off x="605901" y="338265"/>
            <a:ext cx="10820400" cy="1097282"/>
          </a:xfrm>
        </p:spPr>
        <p:txBody>
          <a:bodyPr/>
          <a:lstStyle/>
          <a:p>
            <a:r>
              <a:rPr lang="en-US" sz="4000" b="1">
                <a:solidFill>
                  <a:schemeClr val="accent4"/>
                </a:solidFill>
                <a:latin typeface="Source Sans Pro" panose="020B0503030403020204" pitchFamily="34" charset="0"/>
                <a:ea typeface="Source Sans Pro" panose="020B0503030403020204" pitchFamily="34" charset="0"/>
              </a:rPr>
              <a:t>Example 6-level Support Level framework</a:t>
            </a:r>
          </a:p>
        </p:txBody>
      </p:sp>
      <p:pic>
        <p:nvPicPr>
          <p:cNvPr id="3" name="Picture 2" descr="A screenshot of a computer&#10;&#10;Description automatically generated">
            <a:extLst>
              <a:ext uri="{FF2B5EF4-FFF2-40B4-BE49-F238E27FC236}">
                <a16:creationId xmlns:a16="http://schemas.microsoft.com/office/drawing/2014/main" id="{8358683C-5E8B-11CA-DB6E-ED61A7F559F1}"/>
              </a:ext>
            </a:extLst>
          </p:cNvPr>
          <p:cNvPicPr>
            <a:picLocks noChangeAspect="1"/>
          </p:cNvPicPr>
          <p:nvPr/>
        </p:nvPicPr>
        <p:blipFill rotWithShape="1">
          <a:blip r:embed="rId2"/>
          <a:srcRect l="2444" t="7647" r="71545" b="14631"/>
          <a:stretch/>
        </p:blipFill>
        <p:spPr bwMode="auto">
          <a:xfrm>
            <a:off x="840210" y="1435547"/>
            <a:ext cx="5048262" cy="2827695"/>
          </a:xfrm>
          <a:prstGeom prst="rect">
            <a:avLst/>
          </a:prstGeom>
          <a:ln>
            <a:noFill/>
          </a:ln>
          <a:extLst>
            <a:ext uri="{53640926-AAD7-44D8-BBD7-CCE9431645EC}">
              <a14:shadowObscured xmlns:a14="http://schemas.microsoft.com/office/drawing/2010/main"/>
            </a:ext>
          </a:extLst>
        </p:spPr>
      </p:pic>
      <p:graphicFrame>
        <p:nvGraphicFramePr>
          <p:cNvPr id="5" name="Table 4">
            <a:extLst>
              <a:ext uri="{FF2B5EF4-FFF2-40B4-BE49-F238E27FC236}">
                <a16:creationId xmlns:a16="http://schemas.microsoft.com/office/drawing/2014/main" id="{B662E426-72BD-D948-44A1-C84B55E77153}"/>
              </a:ext>
            </a:extLst>
          </p:cNvPr>
          <p:cNvGraphicFramePr>
            <a:graphicFrameLocks noGrp="1"/>
          </p:cNvGraphicFramePr>
          <p:nvPr>
            <p:extLst>
              <p:ext uri="{D42A27DB-BD31-4B8C-83A1-F6EECF244321}">
                <p14:modId xmlns:p14="http://schemas.microsoft.com/office/powerpoint/2010/main" val="1675099711"/>
              </p:ext>
            </p:extLst>
          </p:nvPr>
        </p:nvGraphicFramePr>
        <p:xfrm>
          <a:off x="746165" y="4346369"/>
          <a:ext cx="10699669" cy="2327526"/>
        </p:xfrm>
        <a:graphic>
          <a:graphicData uri="http://schemas.openxmlformats.org/drawingml/2006/table">
            <a:tbl>
              <a:tblPr firstRow="1" firstCol="1" bandRow="1"/>
              <a:tblGrid>
                <a:gridCol w="817102">
                  <a:extLst>
                    <a:ext uri="{9D8B030D-6E8A-4147-A177-3AD203B41FA5}">
                      <a16:colId xmlns:a16="http://schemas.microsoft.com/office/drawing/2014/main" val="4006235165"/>
                    </a:ext>
                  </a:extLst>
                </a:gridCol>
                <a:gridCol w="3734472">
                  <a:extLst>
                    <a:ext uri="{9D8B030D-6E8A-4147-A177-3AD203B41FA5}">
                      <a16:colId xmlns:a16="http://schemas.microsoft.com/office/drawing/2014/main" val="4025116015"/>
                    </a:ext>
                  </a:extLst>
                </a:gridCol>
                <a:gridCol w="1874177">
                  <a:extLst>
                    <a:ext uri="{9D8B030D-6E8A-4147-A177-3AD203B41FA5}">
                      <a16:colId xmlns:a16="http://schemas.microsoft.com/office/drawing/2014/main" val="2849353360"/>
                    </a:ext>
                  </a:extLst>
                </a:gridCol>
                <a:gridCol w="1963424">
                  <a:extLst>
                    <a:ext uri="{9D8B030D-6E8A-4147-A177-3AD203B41FA5}">
                      <a16:colId xmlns:a16="http://schemas.microsoft.com/office/drawing/2014/main" val="2178098237"/>
                    </a:ext>
                  </a:extLst>
                </a:gridCol>
                <a:gridCol w="2310494">
                  <a:extLst>
                    <a:ext uri="{9D8B030D-6E8A-4147-A177-3AD203B41FA5}">
                      <a16:colId xmlns:a16="http://schemas.microsoft.com/office/drawing/2014/main" val="4174585641"/>
                    </a:ext>
                  </a:extLst>
                </a:gridCol>
              </a:tblGrid>
              <a:tr h="273761">
                <a:tc>
                  <a:txBody>
                    <a:bodyPr/>
                    <a:lstStyle/>
                    <a:p>
                      <a:pPr marL="0" marR="0" algn="ctr">
                        <a:spcBef>
                          <a:spcPts val="0"/>
                        </a:spcBef>
                        <a:spcAft>
                          <a:spcPts val="0"/>
                        </a:spcAft>
                      </a:pPr>
                      <a:r>
                        <a:rPr lang="en-US" sz="1800" b="1">
                          <a:effectLst/>
                          <a:latin typeface="Arial Nova" panose="020B0504020202020204" pitchFamily="34" charset="0"/>
                          <a:ea typeface="Arial Nova" panose="020B0504020202020204" pitchFamily="34" charset="0"/>
                        </a:rPr>
                        <a:t>Level</a:t>
                      </a:r>
                      <a:endParaRPr lang="en-US" sz="1800">
                        <a:effectLst/>
                        <a:latin typeface="Times New Roman" panose="02020603050405020304" pitchFamily="18" charset="0"/>
                        <a:ea typeface="Times New Roman" panose="02020603050405020304" pitchFamily="18" charset="0"/>
                      </a:endParaRPr>
                    </a:p>
                  </a:txBody>
                  <a:tcPr marL="68580" marR="68580" marT="0" marB="0" anchor="b">
                    <a:lnL w="12700" cap="flat" cmpd="sng" algn="ctr">
                      <a:solidFill>
                        <a:srgbClr val="52C4DD"/>
                      </a:solidFill>
                      <a:prstDash val="solid"/>
                      <a:round/>
                      <a:headEnd type="none" w="med" len="med"/>
                      <a:tailEnd type="none" w="med" len="med"/>
                    </a:lnL>
                    <a:lnR>
                      <a:noFill/>
                    </a:lnR>
                    <a:lnT w="12700" cap="flat" cmpd="sng" algn="ctr">
                      <a:solidFill>
                        <a:srgbClr val="52C4DD"/>
                      </a:solidFill>
                      <a:prstDash val="solid"/>
                      <a:round/>
                      <a:headEnd type="none" w="med" len="med"/>
                      <a:tailEnd type="none" w="med" len="med"/>
                    </a:lnT>
                    <a:lnB w="12700" cap="flat" cmpd="sng" algn="ctr">
                      <a:solidFill>
                        <a:srgbClr val="52C4DD"/>
                      </a:solidFill>
                      <a:prstDash val="solid"/>
                      <a:round/>
                      <a:headEnd type="none" w="med" len="med"/>
                      <a:tailEnd type="none" w="med" len="med"/>
                    </a:lnB>
                    <a:noFill/>
                  </a:tcPr>
                </a:tc>
                <a:tc>
                  <a:txBody>
                    <a:bodyPr/>
                    <a:lstStyle/>
                    <a:p>
                      <a:pPr marL="0" marR="0" algn="ctr">
                        <a:spcBef>
                          <a:spcPts val="1200"/>
                        </a:spcBef>
                        <a:spcAft>
                          <a:spcPts val="0"/>
                        </a:spcAft>
                      </a:pPr>
                      <a:r>
                        <a:rPr lang="en-US" sz="1800" b="1">
                          <a:effectLst/>
                          <a:latin typeface="Arial Nova" panose="020B0504020202020204" pitchFamily="34" charset="0"/>
                          <a:ea typeface="Arial Nova" panose="020B0504020202020204" pitchFamily="34" charset="0"/>
                        </a:rPr>
                        <a:t>Level description</a:t>
                      </a:r>
                      <a:endParaRPr lang="en-US" sz="1800">
                        <a:effectLst/>
                        <a:latin typeface="Times New Roman" panose="02020603050405020304" pitchFamily="18" charset="0"/>
                        <a:ea typeface="Times New Roman" panose="02020603050405020304" pitchFamily="18" charset="0"/>
                      </a:endParaRPr>
                    </a:p>
                  </a:txBody>
                  <a:tcPr marL="68580" marR="68580" marT="0" marB="0" anchor="b">
                    <a:lnL>
                      <a:noFill/>
                    </a:lnL>
                    <a:lnR>
                      <a:noFill/>
                    </a:lnR>
                    <a:lnT w="12700" cap="flat" cmpd="sng" algn="ctr">
                      <a:solidFill>
                        <a:srgbClr val="52C4DD"/>
                      </a:solidFill>
                      <a:prstDash val="solid"/>
                      <a:round/>
                      <a:headEnd type="none" w="med" len="med"/>
                      <a:tailEnd type="none" w="med" len="med"/>
                    </a:lnT>
                    <a:lnB w="12700" cap="flat" cmpd="sng" algn="ctr">
                      <a:solidFill>
                        <a:srgbClr val="52C4DD"/>
                      </a:solidFill>
                      <a:prstDash val="solid"/>
                      <a:round/>
                      <a:headEnd type="none" w="med" len="med"/>
                      <a:tailEnd type="none" w="med" len="med"/>
                    </a:lnB>
                    <a:noFill/>
                  </a:tcPr>
                </a:tc>
                <a:tc>
                  <a:txBody>
                    <a:bodyPr/>
                    <a:lstStyle/>
                    <a:p>
                      <a:pPr marL="0" marR="0" algn="ctr">
                        <a:spcBef>
                          <a:spcPts val="1200"/>
                        </a:spcBef>
                        <a:spcAft>
                          <a:spcPts val="0"/>
                        </a:spcAft>
                      </a:pPr>
                      <a:r>
                        <a:rPr lang="en-US" sz="1800" b="1">
                          <a:effectLst/>
                          <a:latin typeface="Arial Nova" panose="020B0504020202020204" pitchFamily="34" charset="0"/>
                          <a:ea typeface="Arial Nova" panose="020B0504020202020204" pitchFamily="34" charset="0"/>
                        </a:rPr>
                        <a:t>SNI score</a:t>
                      </a:r>
                      <a:endParaRPr lang="en-US" sz="1800">
                        <a:effectLst/>
                        <a:latin typeface="Times New Roman" panose="02020603050405020304" pitchFamily="18" charset="0"/>
                        <a:ea typeface="Times New Roman" panose="02020603050405020304" pitchFamily="18" charset="0"/>
                      </a:endParaRPr>
                    </a:p>
                  </a:txBody>
                  <a:tcPr marL="68580" marR="68580" marT="0" marB="0" anchor="b">
                    <a:lnL>
                      <a:noFill/>
                    </a:lnL>
                    <a:lnR>
                      <a:noFill/>
                    </a:lnR>
                    <a:lnT w="12700" cap="flat" cmpd="sng" algn="ctr">
                      <a:solidFill>
                        <a:srgbClr val="52C4DD"/>
                      </a:solidFill>
                      <a:prstDash val="solid"/>
                      <a:round/>
                      <a:headEnd type="none" w="med" len="med"/>
                      <a:tailEnd type="none" w="med" len="med"/>
                    </a:lnT>
                    <a:lnB w="12700" cap="flat" cmpd="sng" algn="ctr">
                      <a:solidFill>
                        <a:srgbClr val="52C4DD"/>
                      </a:solidFill>
                      <a:prstDash val="solid"/>
                      <a:round/>
                      <a:headEnd type="none" w="med" len="med"/>
                      <a:tailEnd type="none" w="med" len="med"/>
                    </a:lnB>
                    <a:noFill/>
                  </a:tcPr>
                </a:tc>
                <a:tc>
                  <a:txBody>
                    <a:bodyPr/>
                    <a:lstStyle/>
                    <a:p>
                      <a:pPr marL="0" marR="0" algn="ctr">
                        <a:spcBef>
                          <a:spcPts val="1200"/>
                        </a:spcBef>
                        <a:spcAft>
                          <a:spcPts val="0"/>
                        </a:spcAft>
                      </a:pPr>
                      <a:r>
                        <a:rPr lang="en-US" sz="1800" b="1">
                          <a:effectLst/>
                          <a:latin typeface="Arial Nova" panose="020B0504020202020204" pitchFamily="34" charset="0"/>
                          <a:ea typeface="Arial Nova" panose="020B0504020202020204" pitchFamily="34" charset="0"/>
                        </a:rPr>
                        <a:t>Medical score</a:t>
                      </a:r>
                      <a:endParaRPr lang="en-US" sz="1800">
                        <a:effectLst/>
                        <a:latin typeface="Times New Roman" panose="02020603050405020304" pitchFamily="18" charset="0"/>
                        <a:ea typeface="Times New Roman" panose="02020603050405020304" pitchFamily="18" charset="0"/>
                      </a:endParaRPr>
                    </a:p>
                  </a:txBody>
                  <a:tcPr marL="68580" marR="68580" marT="0" marB="0" anchor="b">
                    <a:lnL>
                      <a:noFill/>
                    </a:lnL>
                    <a:lnR>
                      <a:noFill/>
                    </a:lnR>
                    <a:lnT w="12700" cap="flat" cmpd="sng" algn="ctr">
                      <a:solidFill>
                        <a:srgbClr val="52C4DD"/>
                      </a:solidFill>
                      <a:prstDash val="solid"/>
                      <a:round/>
                      <a:headEnd type="none" w="med" len="med"/>
                      <a:tailEnd type="none" w="med" len="med"/>
                    </a:lnT>
                    <a:lnB w="12700" cap="flat" cmpd="sng" algn="ctr">
                      <a:solidFill>
                        <a:srgbClr val="52C4DD"/>
                      </a:solidFill>
                      <a:prstDash val="solid"/>
                      <a:round/>
                      <a:headEnd type="none" w="med" len="med"/>
                      <a:tailEnd type="none" w="med" len="med"/>
                    </a:lnB>
                    <a:noFill/>
                  </a:tcPr>
                </a:tc>
                <a:tc>
                  <a:txBody>
                    <a:bodyPr/>
                    <a:lstStyle/>
                    <a:p>
                      <a:pPr marL="0" marR="0" algn="ctr">
                        <a:spcBef>
                          <a:spcPts val="1200"/>
                        </a:spcBef>
                        <a:spcAft>
                          <a:spcPts val="0"/>
                        </a:spcAft>
                      </a:pPr>
                      <a:r>
                        <a:rPr lang="en-US" sz="1800" b="1">
                          <a:effectLst/>
                          <a:latin typeface="Arial Nova" panose="020B0504020202020204" pitchFamily="34" charset="0"/>
                          <a:ea typeface="Arial Nova" panose="020B0504020202020204" pitchFamily="34" charset="0"/>
                        </a:rPr>
                        <a:t>Behavioral score</a:t>
                      </a:r>
                      <a:endParaRPr lang="en-US" sz="1800">
                        <a:effectLst/>
                        <a:latin typeface="Times New Roman" panose="02020603050405020304" pitchFamily="18" charset="0"/>
                        <a:ea typeface="Times New Roman" panose="02020603050405020304" pitchFamily="18" charset="0"/>
                      </a:endParaRPr>
                    </a:p>
                  </a:txBody>
                  <a:tcPr marL="68580" marR="68580" marT="0" marB="0" anchor="b">
                    <a:lnL>
                      <a:noFill/>
                    </a:lnL>
                    <a:lnR w="12700" cap="flat" cmpd="sng" algn="ctr">
                      <a:solidFill>
                        <a:srgbClr val="52C4DD"/>
                      </a:solidFill>
                      <a:prstDash val="solid"/>
                      <a:round/>
                      <a:headEnd type="none" w="med" len="med"/>
                      <a:tailEnd type="none" w="med" len="med"/>
                    </a:lnR>
                    <a:lnT w="12700" cap="flat" cmpd="sng" algn="ctr">
                      <a:solidFill>
                        <a:srgbClr val="52C4DD"/>
                      </a:solidFill>
                      <a:prstDash val="solid"/>
                      <a:round/>
                      <a:headEnd type="none" w="med" len="med"/>
                      <a:tailEnd type="none" w="med" len="med"/>
                    </a:lnT>
                    <a:lnB w="12700" cap="flat" cmpd="sng" algn="ctr">
                      <a:solidFill>
                        <a:srgbClr val="52C4DD"/>
                      </a:solidFill>
                      <a:prstDash val="solid"/>
                      <a:round/>
                      <a:headEnd type="none" w="med" len="med"/>
                      <a:tailEnd type="none" w="med" len="med"/>
                    </a:lnB>
                    <a:noFill/>
                  </a:tcPr>
                </a:tc>
                <a:extLst>
                  <a:ext uri="{0D108BD9-81ED-4DB2-BD59-A6C34878D82A}">
                    <a16:rowId xmlns:a16="http://schemas.microsoft.com/office/drawing/2014/main" val="2306210933"/>
                  </a:ext>
                </a:extLst>
              </a:tr>
              <a:tr h="342201">
                <a:tc>
                  <a:txBody>
                    <a:bodyPr/>
                    <a:lstStyle/>
                    <a:p>
                      <a:pPr marL="0" marR="0" algn="ctr">
                        <a:spcBef>
                          <a:spcPts val="0"/>
                        </a:spcBef>
                        <a:spcAft>
                          <a:spcPts val="0"/>
                        </a:spcAft>
                      </a:pPr>
                      <a:r>
                        <a:rPr lang="en-US" sz="1800" b="1">
                          <a:solidFill>
                            <a:srgbClr val="FFFFFF"/>
                          </a:solidFill>
                          <a:effectLst/>
                          <a:latin typeface="Arial Nova" panose="020B0504020202020204" pitchFamily="34" charset="0"/>
                          <a:ea typeface="Arial Nova" panose="020B0504020202020204" pitchFamily="34" charset="0"/>
                        </a:rPr>
                        <a:t>1</a:t>
                      </a:r>
                      <a:endParaRPr lang="en-US" sz="18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w="12700" cap="flat" cmpd="sng" algn="ctr">
                      <a:solidFill>
                        <a:srgbClr val="52C4DD"/>
                      </a:solidFill>
                      <a:prstDash val="solid"/>
                      <a:round/>
                      <a:headEnd type="none" w="med" len="med"/>
                      <a:tailEnd type="none" w="med" len="med"/>
                    </a:lnT>
                    <a:lnB>
                      <a:noFill/>
                    </a:lnB>
                    <a:solidFill>
                      <a:srgbClr val="52C4DD"/>
                    </a:solidFill>
                  </a:tcPr>
                </a:tc>
                <a:tc>
                  <a:txBody>
                    <a:bodyPr/>
                    <a:lstStyle/>
                    <a:p>
                      <a:pPr marL="0" marR="0">
                        <a:spcBef>
                          <a:spcPts val="0"/>
                        </a:spcBef>
                        <a:spcAft>
                          <a:spcPts val="0"/>
                        </a:spcAft>
                      </a:pPr>
                      <a:r>
                        <a:rPr lang="en-US" sz="1800">
                          <a:solidFill>
                            <a:srgbClr val="FFFFFF"/>
                          </a:solidFill>
                          <a:effectLst/>
                          <a:latin typeface="Arial Nova" panose="020B0504020202020204" pitchFamily="34" charset="0"/>
                          <a:ea typeface="Arial Nova" panose="020B0504020202020204" pitchFamily="34" charset="0"/>
                        </a:rPr>
                        <a:t>Low general support needs</a:t>
                      </a:r>
                      <a:endParaRPr lang="en-US" sz="18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w="12700" cap="flat" cmpd="sng" algn="ctr">
                      <a:solidFill>
                        <a:srgbClr val="52C4DD"/>
                      </a:solidFill>
                      <a:prstDash val="solid"/>
                      <a:round/>
                      <a:headEnd type="none" w="med" len="med"/>
                      <a:tailEnd type="none" w="med" len="med"/>
                    </a:lnT>
                    <a:lnB>
                      <a:noFill/>
                    </a:lnB>
                    <a:solidFill>
                      <a:srgbClr val="52C4DD"/>
                    </a:solidFill>
                  </a:tcPr>
                </a:tc>
                <a:tc>
                  <a:txBody>
                    <a:bodyPr/>
                    <a:lstStyle/>
                    <a:p>
                      <a:pPr marL="0" marR="0" algn="r">
                        <a:spcBef>
                          <a:spcPts val="0"/>
                        </a:spcBef>
                        <a:spcAft>
                          <a:spcPts val="0"/>
                        </a:spcAft>
                      </a:pPr>
                      <a:r>
                        <a:rPr lang="en-US" sz="1800">
                          <a:solidFill>
                            <a:srgbClr val="FFFFFF"/>
                          </a:solidFill>
                          <a:effectLst/>
                          <a:latin typeface="Arial Nova" panose="020B0504020202020204" pitchFamily="34" charset="0"/>
                          <a:ea typeface="Arial Nova" panose="020B0504020202020204" pitchFamily="34" charset="0"/>
                        </a:rPr>
                        <a:t>Up to 82</a:t>
                      </a:r>
                      <a:endParaRPr lang="en-US" sz="18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w="12700" cap="flat" cmpd="sng" algn="ctr">
                      <a:solidFill>
                        <a:srgbClr val="52C4DD"/>
                      </a:solidFill>
                      <a:prstDash val="solid"/>
                      <a:round/>
                      <a:headEnd type="none" w="med" len="med"/>
                      <a:tailEnd type="none" w="med" len="med"/>
                    </a:lnT>
                    <a:lnB>
                      <a:noFill/>
                    </a:lnB>
                    <a:solidFill>
                      <a:srgbClr val="52C4DD"/>
                    </a:solidFill>
                  </a:tcPr>
                </a:tc>
                <a:tc>
                  <a:txBody>
                    <a:bodyPr/>
                    <a:lstStyle/>
                    <a:p>
                      <a:pPr marL="0" marR="0" algn="r">
                        <a:spcBef>
                          <a:spcPts val="0"/>
                        </a:spcBef>
                        <a:spcAft>
                          <a:spcPts val="0"/>
                        </a:spcAft>
                      </a:pPr>
                      <a:r>
                        <a:rPr lang="en-US" sz="1800">
                          <a:solidFill>
                            <a:srgbClr val="FFFFFF"/>
                          </a:solidFill>
                          <a:effectLst/>
                          <a:latin typeface="Arial Nova" panose="020B0504020202020204" pitchFamily="34" charset="0"/>
                          <a:ea typeface="Arial Nova" panose="020B0504020202020204" pitchFamily="34" charset="0"/>
                        </a:rPr>
                        <a:t>any</a:t>
                      </a:r>
                      <a:endParaRPr lang="en-US" sz="18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w="12700" cap="flat" cmpd="sng" algn="ctr">
                      <a:solidFill>
                        <a:srgbClr val="52C4DD"/>
                      </a:solidFill>
                      <a:prstDash val="solid"/>
                      <a:round/>
                      <a:headEnd type="none" w="med" len="med"/>
                      <a:tailEnd type="none" w="med" len="med"/>
                    </a:lnT>
                    <a:lnB>
                      <a:noFill/>
                    </a:lnB>
                    <a:solidFill>
                      <a:srgbClr val="52C4DD"/>
                    </a:solidFill>
                  </a:tcPr>
                </a:tc>
                <a:tc>
                  <a:txBody>
                    <a:bodyPr/>
                    <a:lstStyle/>
                    <a:p>
                      <a:pPr marL="0" marR="0" algn="r">
                        <a:spcBef>
                          <a:spcPts val="0"/>
                        </a:spcBef>
                        <a:spcAft>
                          <a:spcPts val="0"/>
                        </a:spcAft>
                      </a:pPr>
                      <a:r>
                        <a:rPr lang="en-US" sz="1800">
                          <a:solidFill>
                            <a:srgbClr val="FFFFFF"/>
                          </a:solidFill>
                          <a:effectLst/>
                          <a:latin typeface="Arial Nova" panose="020B0504020202020204" pitchFamily="34" charset="0"/>
                          <a:ea typeface="Arial Nova" panose="020B0504020202020204" pitchFamily="34" charset="0"/>
                        </a:rPr>
                        <a:t>any</a:t>
                      </a:r>
                      <a:endParaRPr lang="en-US" sz="18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w="12700" cap="flat" cmpd="sng" algn="ctr">
                      <a:solidFill>
                        <a:srgbClr val="52C4DD"/>
                      </a:solidFill>
                      <a:prstDash val="solid"/>
                      <a:round/>
                      <a:headEnd type="none" w="med" len="med"/>
                      <a:tailEnd type="none" w="med" len="med"/>
                    </a:lnT>
                    <a:lnB>
                      <a:noFill/>
                    </a:lnB>
                    <a:solidFill>
                      <a:srgbClr val="52C4DD"/>
                    </a:solidFill>
                  </a:tcPr>
                </a:tc>
                <a:extLst>
                  <a:ext uri="{0D108BD9-81ED-4DB2-BD59-A6C34878D82A}">
                    <a16:rowId xmlns:a16="http://schemas.microsoft.com/office/drawing/2014/main" val="3754263077"/>
                  </a:ext>
                </a:extLst>
              </a:tr>
              <a:tr h="342201">
                <a:tc>
                  <a:txBody>
                    <a:bodyPr/>
                    <a:lstStyle/>
                    <a:p>
                      <a:pPr marL="0" marR="0" algn="ctr">
                        <a:spcBef>
                          <a:spcPts val="0"/>
                        </a:spcBef>
                        <a:spcAft>
                          <a:spcPts val="0"/>
                        </a:spcAft>
                      </a:pPr>
                      <a:r>
                        <a:rPr lang="en-US" sz="1800" b="1">
                          <a:solidFill>
                            <a:srgbClr val="FFFFFF"/>
                          </a:solidFill>
                          <a:effectLst/>
                          <a:latin typeface="Arial Nova" panose="020B0504020202020204" pitchFamily="34" charset="0"/>
                          <a:ea typeface="Arial Nova" panose="020B0504020202020204" pitchFamily="34" charset="0"/>
                        </a:rPr>
                        <a:t>2</a:t>
                      </a:r>
                      <a:endParaRPr lang="en-US" sz="18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a:noFill/>
                    </a:lnT>
                    <a:lnB>
                      <a:noFill/>
                    </a:lnB>
                    <a:solidFill>
                      <a:srgbClr val="0094B5"/>
                    </a:solidFill>
                  </a:tcPr>
                </a:tc>
                <a:tc>
                  <a:txBody>
                    <a:bodyPr/>
                    <a:lstStyle/>
                    <a:p>
                      <a:pPr marL="0" marR="0">
                        <a:spcBef>
                          <a:spcPts val="0"/>
                        </a:spcBef>
                        <a:spcAft>
                          <a:spcPts val="0"/>
                        </a:spcAft>
                      </a:pPr>
                      <a:r>
                        <a:rPr lang="en-US" sz="1800">
                          <a:solidFill>
                            <a:srgbClr val="FFFFFF"/>
                          </a:solidFill>
                          <a:effectLst/>
                          <a:latin typeface="Arial Nova" panose="020B0504020202020204" pitchFamily="34" charset="0"/>
                          <a:ea typeface="Arial Nova" panose="020B0504020202020204" pitchFamily="34" charset="0"/>
                        </a:rPr>
                        <a:t>Moderate general support needs</a:t>
                      </a:r>
                      <a:endParaRPr lang="en-US" sz="18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a:noFill/>
                    </a:lnT>
                    <a:lnB>
                      <a:noFill/>
                    </a:lnB>
                    <a:solidFill>
                      <a:srgbClr val="0094B5"/>
                    </a:solidFill>
                  </a:tcPr>
                </a:tc>
                <a:tc>
                  <a:txBody>
                    <a:bodyPr/>
                    <a:lstStyle/>
                    <a:p>
                      <a:pPr marL="0" marR="0" algn="r">
                        <a:spcBef>
                          <a:spcPts val="0"/>
                        </a:spcBef>
                        <a:spcAft>
                          <a:spcPts val="0"/>
                        </a:spcAft>
                      </a:pPr>
                      <a:r>
                        <a:rPr lang="en-US" sz="1800">
                          <a:solidFill>
                            <a:srgbClr val="FFFFFF"/>
                          </a:solidFill>
                          <a:effectLst/>
                          <a:latin typeface="Arial Nova" panose="020B0504020202020204" pitchFamily="34" charset="0"/>
                          <a:ea typeface="Arial Nova" panose="020B0504020202020204" pitchFamily="34" charset="0"/>
                        </a:rPr>
                        <a:t>83-97</a:t>
                      </a:r>
                      <a:endParaRPr lang="en-US" sz="18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a:noFill/>
                    </a:lnT>
                    <a:lnB>
                      <a:noFill/>
                    </a:lnB>
                    <a:solidFill>
                      <a:srgbClr val="0094B5"/>
                    </a:solidFill>
                  </a:tcPr>
                </a:tc>
                <a:tc>
                  <a:txBody>
                    <a:bodyPr/>
                    <a:lstStyle/>
                    <a:p>
                      <a:pPr marL="0" marR="0" algn="r">
                        <a:spcBef>
                          <a:spcPts val="0"/>
                        </a:spcBef>
                        <a:spcAft>
                          <a:spcPts val="0"/>
                        </a:spcAft>
                      </a:pPr>
                      <a:r>
                        <a:rPr lang="en-US" sz="1800">
                          <a:solidFill>
                            <a:srgbClr val="FFFFFF"/>
                          </a:solidFill>
                          <a:effectLst/>
                          <a:latin typeface="Arial Nova" panose="020B0504020202020204" pitchFamily="34" charset="0"/>
                          <a:ea typeface="Arial Nova" panose="020B0504020202020204" pitchFamily="34" charset="0"/>
                        </a:rPr>
                        <a:t>any</a:t>
                      </a:r>
                      <a:endParaRPr lang="en-US" sz="18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a:noFill/>
                    </a:lnT>
                    <a:lnB>
                      <a:noFill/>
                    </a:lnB>
                    <a:solidFill>
                      <a:srgbClr val="0094B5"/>
                    </a:solidFill>
                  </a:tcPr>
                </a:tc>
                <a:tc>
                  <a:txBody>
                    <a:bodyPr/>
                    <a:lstStyle/>
                    <a:p>
                      <a:pPr marL="0" marR="0" algn="r">
                        <a:spcBef>
                          <a:spcPts val="0"/>
                        </a:spcBef>
                        <a:spcAft>
                          <a:spcPts val="0"/>
                        </a:spcAft>
                      </a:pPr>
                      <a:r>
                        <a:rPr lang="en-US" sz="1800">
                          <a:solidFill>
                            <a:srgbClr val="FFFFFF"/>
                          </a:solidFill>
                          <a:effectLst/>
                          <a:latin typeface="Arial Nova" panose="020B0504020202020204" pitchFamily="34" charset="0"/>
                          <a:ea typeface="Arial Nova" panose="020B0504020202020204" pitchFamily="34" charset="0"/>
                        </a:rPr>
                        <a:t>any</a:t>
                      </a:r>
                      <a:endParaRPr lang="en-US" sz="18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a:noFill/>
                    </a:lnT>
                    <a:lnB>
                      <a:noFill/>
                    </a:lnB>
                    <a:solidFill>
                      <a:srgbClr val="0094B5"/>
                    </a:solidFill>
                  </a:tcPr>
                </a:tc>
                <a:extLst>
                  <a:ext uri="{0D108BD9-81ED-4DB2-BD59-A6C34878D82A}">
                    <a16:rowId xmlns:a16="http://schemas.microsoft.com/office/drawing/2014/main" val="1554192979"/>
                  </a:ext>
                </a:extLst>
              </a:tr>
              <a:tr h="342201">
                <a:tc>
                  <a:txBody>
                    <a:bodyPr/>
                    <a:lstStyle/>
                    <a:p>
                      <a:pPr marL="0" marR="0" algn="ctr">
                        <a:spcBef>
                          <a:spcPts val="0"/>
                        </a:spcBef>
                        <a:spcAft>
                          <a:spcPts val="0"/>
                        </a:spcAft>
                      </a:pPr>
                      <a:r>
                        <a:rPr lang="en-US" sz="1800" b="1">
                          <a:solidFill>
                            <a:srgbClr val="FFFFFF"/>
                          </a:solidFill>
                          <a:effectLst/>
                          <a:latin typeface="Arial Nova" panose="020B0504020202020204" pitchFamily="34" charset="0"/>
                          <a:ea typeface="Arial Nova" panose="020B0504020202020204" pitchFamily="34" charset="0"/>
                        </a:rPr>
                        <a:t>3</a:t>
                      </a:r>
                      <a:endParaRPr lang="en-US" sz="18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a:noFill/>
                    </a:lnT>
                    <a:lnB>
                      <a:noFill/>
                    </a:lnB>
                    <a:solidFill>
                      <a:srgbClr val="01728D"/>
                    </a:solidFill>
                  </a:tcPr>
                </a:tc>
                <a:tc>
                  <a:txBody>
                    <a:bodyPr/>
                    <a:lstStyle/>
                    <a:p>
                      <a:pPr marL="0" marR="0">
                        <a:spcBef>
                          <a:spcPts val="0"/>
                        </a:spcBef>
                        <a:spcAft>
                          <a:spcPts val="0"/>
                        </a:spcAft>
                      </a:pPr>
                      <a:r>
                        <a:rPr lang="en-US" sz="1800">
                          <a:solidFill>
                            <a:srgbClr val="FFFFFF"/>
                          </a:solidFill>
                          <a:effectLst/>
                          <a:latin typeface="Arial Nova" panose="020B0504020202020204" pitchFamily="34" charset="0"/>
                          <a:ea typeface="Arial Nova" panose="020B0504020202020204" pitchFamily="34" charset="0"/>
                        </a:rPr>
                        <a:t>High general support needs</a:t>
                      </a:r>
                      <a:endParaRPr lang="en-US" sz="18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a:noFill/>
                    </a:lnT>
                    <a:lnB>
                      <a:noFill/>
                    </a:lnB>
                    <a:solidFill>
                      <a:srgbClr val="01728D"/>
                    </a:solidFill>
                  </a:tcPr>
                </a:tc>
                <a:tc>
                  <a:txBody>
                    <a:bodyPr/>
                    <a:lstStyle/>
                    <a:p>
                      <a:pPr marL="0" marR="0" algn="r">
                        <a:spcBef>
                          <a:spcPts val="0"/>
                        </a:spcBef>
                        <a:spcAft>
                          <a:spcPts val="0"/>
                        </a:spcAft>
                      </a:pPr>
                      <a:r>
                        <a:rPr lang="en-US" sz="1800">
                          <a:solidFill>
                            <a:srgbClr val="FFFFFF"/>
                          </a:solidFill>
                          <a:effectLst/>
                          <a:latin typeface="Arial Nova" panose="020B0504020202020204" pitchFamily="34" charset="0"/>
                          <a:ea typeface="Arial Nova" panose="020B0504020202020204" pitchFamily="34" charset="0"/>
                        </a:rPr>
                        <a:t>98-113</a:t>
                      </a:r>
                      <a:endParaRPr lang="en-US" sz="18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a:noFill/>
                    </a:lnT>
                    <a:lnB>
                      <a:noFill/>
                    </a:lnB>
                    <a:solidFill>
                      <a:srgbClr val="01728D"/>
                    </a:solidFill>
                  </a:tcPr>
                </a:tc>
                <a:tc>
                  <a:txBody>
                    <a:bodyPr/>
                    <a:lstStyle/>
                    <a:p>
                      <a:pPr marL="0" marR="0" algn="r">
                        <a:spcBef>
                          <a:spcPts val="0"/>
                        </a:spcBef>
                        <a:spcAft>
                          <a:spcPts val="0"/>
                        </a:spcAft>
                      </a:pPr>
                      <a:r>
                        <a:rPr lang="en-US" sz="1800">
                          <a:solidFill>
                            <a:srgbClr val="FFFFFF"/>
                          </a:solidFill>
                          <a:effectLst/>
                          <a:latin typeface="Arial Nova" panose="020B0504020202020204" pitchFamily="34" charset="0"/>
                          <a:ea typeface="Arial Nova" panose="020B0504020202020204" pitchFamily="34" charset="0"/>
                        </a:rPr>
                        <a:t>any</a:t>
                      </a:r>
                      <a:endParaRPr lang="en-US" sz="18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a:noFill/>
                    </a:lnT>
                    <a:lnB>
                      <a:noFill/>
                    </a:lnB>
                    <a:solidFill>
                      <a:srgbClr val="01728D"/>
                    </a:solidFill>
                  </a:tcPr>
                </a:tc>
                <a:tc>
                  <a:txBody>
                    <a:bodyPr/>
                    <a:lstStyle/>
                    <a:p>
                      <a:pPr marL="0" marR="0" algn="r">
                        <a:spcBef>
                          <a:spcPts val="0"/>
                        </a:spcBef>
                        <a:spcAft>
                          <a:spcPts val="0"/>
                        </a:spcAft>
                      </a:pPr>
                      <a:r>
                        <a:rPr lang="en-US" sz="1800">
                          <a:solidFill>
                            <a:srgbClr val="FFFFFF"/>
                          </a:solidFill>
                          <a:effectLst/>
                          <a:latin typeface="Arial Nova" panose="020B0504020202020204" pitchFamily="34" charset="0"/>
                          <a:ea typeface="Arial Nova" panose="020B0504020202020204" pitchFamily="34" charset="0"/>
                        </a:rPr>
                        <a:t>any</a:t>
                      </a:r>
                      <a:endParaRPr lang="en-US" sz="18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a:noFill/>
                    </a:lnT>
                    <a:lnB>
                      <a:noFill/>
                    </a:lnB>
                    <a:solidFill>
                      <a:srgbClr val="01728D"/>
                    </a:solidFill>
                  </a:tcPr>
                </a:tc>
                <a:extLst>
                  <a:ext uri="{0D108BD9-81ED-4DB2-BD59-A6C34878D82A}">
                    <a16:rowId xmlns:a16="http://schemas.microsoft.com/office/drawing/2014/main" val="738175678"/>
                  </a:ext>
                </a:extLst>
              </a:tr>
              <a:tr h="342201">
                <a:tc>
                  <a:txBody>
                    <a:bodyPr/>
                    <a:lstStyle/>
                    <a:p>
                      <a:pPr marL="0" marR="0" algn="ctr">
                        <a:spcBef>
                          <a:spcPts val="0"/>
                        </a:spcBef>
                        <a:spcAft>
                          <a:spcPts val="0"/>
                        </a:spcAft>
                      </a:pPr>
                      <a:r>
                        <a:rPr lang="en-US" sz="1800" b="1">
                          <a:solidFill>
                            <a:srgbClr val="FFFFFF"/>
                          </a:solidFill>
                          <a:effectLst/>
                          <a:latin typeface="Arial Nova" panose="020B0504020202020204" pitchFamily="34" charset="0"/>
                          <a:ea typeface="Arial Nova" panose="020B0504020202020204" pitchFamily="34" charset="0"/>
                        </a:rPr>
                        <a:t>4</a:t>
                      </a:r>
                      <a:endParaRPr lang="en-US" sz="18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a:noFill/>
                    </a:lnT>
                    <a:lnB>
                      <a:noFill/>
                    </a:lnB>
                    <a:solidFill>
                      <a:srgbClr val="015365"/>
                    </a:solidFill>
                  </a:tcPr>
                </a:tc>
                <a:tc>
                  <a:txBody>
                    <a:bodyPr/>
                    <a:lstStyle/>
                    <a:p>
                      <a:pPr marL="0" marR="0">
                        <a:spcBef>
                          <a:spcPts val="0"/>
                        </a:spcBef>
                        <a:spcAft>
                          <a:spcPts val="0"/>
                        </a:spcAft>
                      </a:pPr>
                      <a:r>
                        <a:rPr lang="en-US" sz="1800">
                          <a:solidFill>
                            <a:srgbClr val="FFFFFF"/>
                          </a:solidFill>
                          <a:effectLst/>
                          <a:latin typeface="Arial Nova" panose="020B0504020202020204" pitchFamily="34" charset="0"/>
                          <a:ea typeface="Arial Nova" panose="020B0504020202020204" pitchFamily="34" charset="0"/>
                        </a:rPr>
                        <a:t>Very high general support needs</a:t>
                      </a:r>
                      <a:endParaRPr lang="en-US" sz="18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a:noFill/>
                    </a:lnT>
                    <a:lnB>
                      <a:noFill/>
                    </a:lnB>
                    <a:solidFill>
                      <a:srgbClr val="015365"/>
                    </a:solidFill>
                  </a:tcPr>
                </a:tc>
                <a:tc>
                  <a:txBody>
                    <a:bodyPr/>
                    <a:lstStyle/>
                    <a:p>
                      <a:pPr marL="0" marR="0" algn="r">
                        <a:spcBef>
                          <a:spcPts val="0"/>
                        </a:spcBef>
                        <a:spcAft>
                          <a:spcPts val="0"/>
                        </a:spcAft>
                      </a:pPr>
                      <a:r>
                        <a:rPr lang="en-US" sz="1800">
                          <a:solidFill>
                            <a:srgbClr val="FFFFFF"/>
                          </a:solidFill>
                          <a:effectLst/>
                          <a:latin typeface="Arial Nova" panose="020B0504020202020204" pitchFamily="34" charset="0"/>
                          <a:ea typeface="Arial Nova" panose="020B0504020202020204" pitchFamily="34" charset="0"/>
                        </a:rPr>
                        <a:t>114 and higher</a:t>
                      </a:r>
                      <a:endParaRPr lang="en-US" sz="18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a:noFill/>
                    </a:lnT>
                    <a:lnB>
                      <a:noFill/>
                    </a:lnB>
                    <a:solidFill>
                      <a:srgbClr val="015365"/>
                    </a:solidFill>
                  </a:tcPr>
                </a:tc>
                <a:tc>
                  <a:txBody>
                    <a:bodyPr/>
                    <a:lstStyle/>
                    <a:p>
                      <a:pPr marL="0" marR="0" algn="r">
                        <a:spcBef>
                          <a:spcPts val="0"/>
                        </a:spcBef>
                        <a:spcAft>
                          <a:spcPts val="0"/>
                        </a:spcAft>
                      </a:pPr>
                      <a:r>
                        <a:rPr lang="en-US" sz="1800">
                          <a:solidFill>
                            <a:srgbClr val="FFFFFF"/>
                          </a:solidFill>
                          <a:effectLst/>
                          <a:latin typeface="Arial Nova" panose="020B0504020202020204" pitchFamily="34" charset="0"/>
                          <a:ea typeface="Arial Nova" panose="020B0504020202020204" pitchFamily="34" charset="0"/>
                        </a:rPr>
                        <a:t>any</a:t>
                      </a:r>
                      <a:endParaRPr lang="en-US" sz="18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a:noFill/>
                    </a:lnT>
                    <a:lnB>
                      <a:noFill/>
                    </a:lnB>
                    <a:solidFill>
                      <a:srgbClr val="015365"/>
                    </a:solidFill>
                  </a:tcPr>
                </a:tc>
                <a:tc>
                  <a:txBody>
                    <a:bodyPr/>
                    <a:lstStyle/>
                    <a:p>
                      <a:pPr marL="0" marR="0" algn="r">
                        <a:spcBef>
                          <a:spcPts val="0"/>
                        </a:spcBef>
                        <a:spcAft>
                          <a:spcPts val="0"/>
                        </a:spcAft>
                      </a:pPr>
                      <a:r>
                        <a:rPr lang="en-US" sz="1800">
                          <a:solidFill>
                            <a:srgbClr val="FFFFFF"/>
                          </a:solidFill>
                          <a:effectLst/>
                          <a:latin typeface="Arial Nova" panose="020B0504020202020204" pitchFamily="34" charset="0"/>
                          <a:ea typeface="Arial Nova" panose="020B0504020202020204" pitchFamily="34" charset="0"/>
                        </a:rPr>
                        <a:t>any</a:t>
                      </a:r>
                      <a:endParaRPr lang="en-US" sz="18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a:noFill/>
                    </a:lnT>
                    <a:lnB>
                      <a:noFill/>
                    </a:lnB>
                    <a:solidFill>
                      <a:srgbClr val="015365"/>
                    </a:solidFill>
                  </a:tcPr>
                </a:tc>
                <a:extLst>
                  <a:ext uri="{0D108BD9-81ED-4DB2-BD59-A6C34878D82A}">
                    <a16:rowId xmlns:a16="http://schemas.microsoft.com/office/drawing/2014/main" val="3614193920"/>
                  </a:ext>
                </a:extLst>
              </a:tr>
              <a:tr h="342201">
                <a:tc>
                  <a:txBody>
                    <a:bodyPr/>
                    <a:lstStyle/>
                    <a:p>
                      <a:pPr marL="0" marR="0" algn="ctr">
                        <a:spcBef>
                          <a:spcPts val="0"/>
                        </a:spcBef>
                        <a:spcAft>
                          <a:spcPts val="0"/>
                        </a:spcAft>
                      </a:pPr>
                      <a:r>
                        <a:rPr lang="en-US" sz="1800" b="1">
                          <a:solidFill>
                            <a:srgbClr val="FFFFFF"/>
                          </a:solidFill>
                          <a:effectLst/>
                          <a:latin typeface="Arial Nova" panose="020B0504020202020204" pitchFamily="34" charset="0"/>
                          <a:ea typeface="Arial Nova" panose="020B0504020202020204" pitchFamily="34" charset="0"/>
                        </a:rPr>
                        <a:t>M</a:t>
                      </a:r>
                      <a:endParaRPr lang="en-US" sz="18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a:noFill/>
                    </a:lnT>
                    <a:lnB>
                      <a:noFill/>
                    </a:lnB>
                    <a:solidFill>
                      <a:srgbClr val="275033"/>
                    </a:solidFill>
                  </a:tcPr>
                </a:tc>
                <a:tc>
                  <a:txBody>
                    <a:bodyPr/>
                    <a:lstStyle/>
                    <a:p>
                      <a:pPr marL="0" marR="0">
                        <a:spcBef>
                          <a:spcPts val="0"/>
                        </a:spcBef>
                        <a:spcAft>
                          <a:spcPts val="0"/>
                        </a:spcAft>
                      </a:pPr>
                      <a:r>
                        <a:rPr lang="en-US" sz="1800">
                          <a:solidFill>
                            <a:srgbClr val="FFFFFF"/>
                          </a:solidFill>
                          <a:effectLst/>
                          <a:latin typeface="Arial Nova" panose="020B0504020202020204" pitchFamily="34" charset="0"/>
                          <a:ea typeface="Arial Nova" panose="020B0504020202020204" pitchFamily="34" charset="0"/>
                        </a:rPr>
                        <a:t>Extraordinary medical needs</a:t>
                      </a:r>
                      <a:endParaRPr lang="en-US" sz="18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a:noFill/>
                    </a:lnT>
                    <a:lnB>
                      <a:noFill/>
                    </a:lnB>
                    <a:solidFill>
                      <a:srgbClr val="275033"/>
                    </a:solidFill>
                  </a:tcPr>
                </a:tc>
                <a:tc>
                  <a:txBody>
                    <a:bodyPr/>
                    <a:lstStyle/>
                    <a:p>
                      <a:pPr marL="0" marR="0" algn="r">
                        <a:spcBef>
                          <a:spcPts val="0"/>
                        </a:spcBef>
                        <a:spcAft>
                          <a:spcPts val="0"/>
                        </a:spcAft>
                      </a:pPr>
                      <a:r>
                        <a:rPr lang="en-US" sz="1800">
                          <a:solidFill>
                            <a:srgbClr val="FFFFFF"/>
                          </a:solidFill>
                          <a:effectLst/>
                          <a:latin typeface="Arial Nova" panose="020B0504020202020204" pitchFamily="34" charset="0"/>
                          <a:ea typeface="Arial Nova" panose="020B0504020202020204" pitchFamily="34" charset="0"/>
                        </a:rPr>
                        <a:t>any</a:t>
                      </a:r>
                      <a:endParaRPr lang="en-US" sz="18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a:noFill/>
                    </a:lnT>
                    <a:lnB>
                      <a:noFill/>
                    </a:lnB>
                    <a:solidFill>
                      <a:srgbClr val="275033"/>
                    </a:solidFill>
                  </a:tcPr>
                </a:tc>
                <a:tc>
                  <a:txBody>
                    <a:bodyPr/>
                    <a:lstStyle/>
                    <a:p>
                      <a:pPr marL="0" marR="0" algn="r">
                        <a:spcBef>
                          <a:spcPts val="0"/>
                        </a:spcBef>
                        <a:spcAft>
                          <a:spcPts val="0"/>
                        </a:spcAft>
                      </a:pPr>
                      <a:r>
                        <a:rPr lang="en-US" sz="1800">
                          <a:solidFill>
                            <a:srgbClr val="FFFFFF"/>
                          </a:solidFill>
                          <a:effectLst/>
                          <a:latin typeface="Arial Nova" panose="020B0504020202020204" pitchFamily="34" charset="0"/>
                          <a:ea typeface="Arial Nova" panose="020B0504020202020204" pitchFamily="34" charset="0"/>
                        </a:rPr>
                        <a:t>9 or higher</a:t>
                      </a:r>
                      <a:endParaRPr lang="en-US" sz="18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a:noFill/>
                    </a:lnT>
                    <a:lnB>
                      <a:noFill/>
                    </a:lnB>
                    <a:solidFill>
                      <a:srgbClr val="275033"/>
                    </a:solidFill>
                  </a:tcPr>
                </a:tc>
                <a:tc>
                  <a:txBody>
                    <a:bodyPr/>
                    <a:lstStyle/>
                    <a:p>
                      <a:pPr marL="0" marR="0" algn="r">
                        <a:spcBef>
                          <a:spcPts val="0"/>
                        </a:spcBef>
                        <a:spcAft>
                          <a:spcPts val="0"/>
                        </a:spcAft>
                      </a:pPr>
                      <a:r>
                        <a:rPr lang="en-US" sz="1800">
                          <a:solidFill>
                            <a:srgbClr val="FFFFFF"/>
                          </a:solidFill>
                          <a:effectLst/>
                          <a:latin typeface="Arial Nova" panose="020B0504020202020204" pitchFamily="34" charset="0"/>
                          <a:ea typeface="Arial Nova" panose="020B0504020202020204" pitchFamily="34" charset="0"/>
                        </a:rPr>
                        <a:t>any</a:t>
                      </a:r>
                      <a:endParaRPr lang="en-US" sz="18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a:noFill/>
                    </a:lnT>
                    <a:lnB>
                      <a:noFill/>
                    </a:lnB>
                    <a:solidFill>
                      <a:srgbClr val="275033"/>
                    </a:solidFill>
                  </a:tcPr>
                </a:tc>
                <a:extLst>
                  <a:ext uri="{0D108BD9-81ED-4DB2-BD59-A6C34878D82A}">
                    <a16:rowId xmlns:a16="http://schemas.microsoft.com/office/drawing/2014/main" val="2919012543"/>
                  </a:ext>
                </a:extLst>
              </a:tr>
              <a:tr h="342201">
                <a:tc>
                  <a:txBody>
                    <a:bodyPr/>
                    <a:lstStyle/>
                    <a:p>
                      <a:pPr marL="0" marR="0" algn="ctr">
                        <a:spcBef>
                          <a:spcPts val="0"/>
                        </a:spcBef>
                        <a:spcAft>
                          <a:spcPts val="0"/>
                        </a:spcAft>
                      </a:pPr>
                      <a:r>
                        <a:rPr lang="en-US" sz="1800" b="1">
                          <a:solidFill>
                            <a:srgbClr val="000000"/>
                          </a:solidFill>
                          <a:effectLst/>
                          <a:latin typeface="Arial Nova" panose="020B0504020202020204" pitchFamily="34" charset="0"/>
                          <a:ea typeface="Arial Nova" panose="020B0504020202020204" pitchFamily="34" charset="0"/>
                        </a:rPr>
                        <a:t>B</a:t>
                      </a:r>
                      <a:endParaRPr lang="en-US" sz="18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a:noFill/>
                    </a:lnT>
                    <a:lnB>
                      <a:noFill/>
                    </a:lnB>
                    <a:solidFill>
                      <a:srgbClr val="F49301"/>
                    </a:solidFill>
                  </a:tcPr>
                </a:tc>
                <a:tc>
                  <a:txBody>
                    <a:bodyPr/>
                    <a:lstStyle/>
                    <a:p>
                      <a:pPr marL="0" marR="0">
                        <a:spcBef>
                          <a:spcPts val="0"/>
                        </a:spcBef>
                        <a:spcAft>
                          <a:spcPts val="0"/>
                        </a:spcAft>
                      </a:pPr>
                      <a:r>
                        <a:rPr lang="en-US" sz="1800">
                          <a:solidFill>
                            <a:srgbClr val="000000"/>
                          </a:solidFill>
                          <a:effectLst/>
                          <a:latin typeface="Arial Nova" panose="020B0504020202020204" pitchFamily="34" charset="0"/>
                          <a:ea typeface="Arial Nova" panose="020B0504020202020204" pitchFamily="34" charset="0"/>
                        </a:rPr>
                        <a:t>Extraordinary behavioral needs</a:t>
                      </a:r>
                      <a:endParaRPr lang="en-US" sz="18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a:noFill/>
                    </a:lnT>
                    <a:lnB>
                      <a:noFill/>
                    </a:lnB>
                    <a:solidFill>
                      <a:srgbClr val="F49301"/>
                    </a:solidFill>
                  </a:tcPr>
                </a:tc>
                <a:tc>
                  <a:txBody>
                    <a:bodyPr/>
                    <a:lstStyle/>
                    <a:p>
                      <a:pPr marL="0" marR="0" algn="r">
                        <a:spcBef>
                          <a:spcPts val="0"/>
                        </a:spcBef>
                        <a:spcAft>
                          <a:spcPts val="0"/>
                        </a:spcAft>
                      </a:pPr>
                      <a:r>
                        <a:rPr lang="en-US" sz="1800">
                          <a:solidFill>
                            <a:srgbClr val="000000"/>
                          </a:solidFill>
                          <a:effectLst/>
                          <a:latin typeface="Arial Nova" panose="020B0504020202020204" pitchFamily="34" charset="0"/>
                          <a:ea typeface="Arial Nova" panose="020B0504020202020204" pitchFamily="34" charset="0"/>
                        </a:rPr>
                        <a:t>any</a:t>
                      </a:r>
                      <a:endParaRPr lang="en-US" sz="18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a:noFill/>
                    </a:lnT>
                    <a:lnB>
                      <a:noFill/>
                    </a:lnB>
                    <a:solidFill>
                      <a:srgbClr val="F49301"/>
                    </a:solidFill>
                  </a:tcPr>
                </a:tc>
                <a:tc>
                  <a:txBody>
                    <a:bodyPr/>
                    <a:lstStyle/>
                    <a:p>
                      <a:pPr marL="0" marR="0" algn="r">
                        <a:spcBef>
                          <a:spcPts val="0"/>
                        </a:spcBef>
                        <a:spcAft>
                          <a:spcPts val="0"/>
                        </a:spcAft>
                      </a:pPr>
                      <a:r>
                        <a:rPr lang="en-US" sz="1800">
                          <a:solidFill>
                            <a:srgbClr val="000000"/>
                          </a:solidFill>
                          <a:effectLst/>
                          <a:latin typeface="Arial Nova" panose="020B0504020202020204" pitchFamily="34" charset="0"/>
                          <a:ea typeface="Arial Nova" panose="020B0504020202020204" pitchFamily="34" charset="0"/>
                        </a:rPr>
                        <a:t>any</a:t>
                      </a:r>
                      <a:endParaRPr lang="en-US" sz="18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a:noFill/>
                    </a:lnT>
                    <a:lnB>
                      <a:noFill/>
                    </a:lnB>
                    <a:solidFill>
                      <a:srgbClr val="F49301"/>
                    </a:solidFill>
                  </a:tcPr>
                </a:tc>
                <a:tc>
                  <a:txBody>
                    <a:bodyPr/>
                    <a:lstStyle/>
                    <a:p>
                      <a:pPr marL="0" marR="0" algn="r">
                        <a:spcBef>
                          <a:spcPts val="0"/>
                        </a:spcBef>
                        <a:spcAft>
                          <a:spcPts val="0"/>
                        </a:spcAft>
                      </a:pPr>
                      <a:r>
                        <a:rPr lang="en-US" sz="1800">
                          <a:solidFill>
                            <a:srgbClr val="000000"/>
                          </a:solidFill>
                          <a:effectLst/>
                          <a:latin typeface="Arial Nova" panose="020B0504020202020204" pitchFamily="34" charset="0"/>
                          <a:ea typeface="Arial Nova" panose="020B0504020202020204" pitchFamily="34" charset="0"/>
                        </a:rPr>
                        <a:t>11 or higher</a:t>
                      </a:r>
                      <a:endParaRPr lang="en-US" sz="1800">
                        <a:effectLst/>
                        <a:latin typeface="Times New Roman" panose="02020603050405020304" pitchFamily="18" charset="0"/>
                        <a:ea typeface="Times New Roman" panose="02020603050405020304" pitchFamily="18" charset="0"/>
                      </a:endParaRPr>
                    </a:p>
                  </a:txBody>
                  <a:tcPr marL="68580" marR="68580" marT="0" marB="0" anchor="ctr">
                    <a:lnL>
                      <a:noFill/>
                    </a:lnL>
                    <a:lnR>
                      <a:noFill/>
                    </a:lnR>
                    <a:lnT>
                      <a:noFill/>
                    </a:lnT>
                    <a:lnB>
                      <a:noFill/>
                    </a:lnB>
                    <a:solidFill>
                      <a:srgbClr val="F49301"/>
                    </a:solidFill>
                  </a:tcPr>
                </a:tc>
                <a:extLst>
                  <a:ext uri="{0D108BD9-81ED-4DB2-BD59-A6C34878D82A}">
                    <a16:rowId xmlns:a16="http://schemas.microsoft.com/office/drawing/2014/main" val="1753904588"/>
                  </a:ext>
                </a:extLst>
              </a:tr>
            </a:tbl>
          </a:graphicData>
        </a:graphic>
      </p:graphicFrame>
      <p:sp>
        <p:nvSpPr>
          <p:cNvPr id="4" name="TextBox 3">
            <a:extLst>
              <a:ext uri="{FF2B5EF4-FFF2-40B4-BE49-F238E27FC236}">
                <a16:creationId xmlns:a16="http://schemas.microsoft.com/office/drawing/2014/main" id="{DBD68125-D1AC-DC96-B7D3-8A039476C9C0}"/>
              </a:ext>
            </a:extLst>
          </p:cNvPr>
          <p:cNvSpPr txBox="1"/>
          <p:nvPr/>
        </p:nvSpPr>
        <p:spPr>
          <a:xfrm>
            <a:off x="2615184" y="2962656"/>
            <a:ext cx="914400" cy="914400"/>
          </a:xfrm>
          <a:prstGeom prst="rect">
            <a:avLst/>
          </a:prstGeom>
          <a:noFill/>
        </p:spPr>
        <p:txBody>
          <a:bodyPr wrap="none" lIns="0" tIns="0" rIns="0" bIns="0" rtlCol="0">
            <a:noAutofit/>
          </a:bodyPr>
          <a:lstStyle/>
          <a:p>
            <a:pPr algn="l">
              <a:lnSpc>
                <a:spcPct val="120000"/>
              </a:lnSpc>
              <a:spcBef>
                <a:spcPts val="1200"/>
              </a:spcBef>
            </a:pPr>
            <a:endParaRPr lang="en-US">
              <a:solidFill>
                <a:schemeClr val="tx2"/>
              </a:solidFill>
            </a:endParaRPr>
          </a:p>
        </p:txBody>
      </p:sp>
      <p:sp>
        <p:nvSpPr>
          <p:cNvPr id="7" name="TextBox 6">
            <a:extLst>
              <a:ext uri="{FF2B5EF4-FFF2-40B4-BE49-F238E27FC236}">
                <a16:creationId xmlns:a16="http://schemas.microsoft.com/office/drawing/2014/main" id="{EB9E1A83-2714-1CBC-51E6-4E8D4F592EA3}"/>
              </a:ext>
            </a:extLst>
          </p:cNvPr>
          <p:cNvSpPr txBox="1"/>
          <p:nvPr/>
        </p:nvSpPr>
        <p:spPr>
          <a:xfrm>
            <a:off x="8266176" y="1649952"/>
            <a:ext cx="3392424" cy="1390958"/>
          </a:xfrm>
          <a:prstGeom prst="rect">
            <a:avLst/>
          </a:prstGeom>
          <a:solidFill>
            <a:schemeClr val="tx1"/>
          </a:solidFill>
        </p:spPr>
        <p:txBody>
          <a:bodyPr wrap="square">
            <a:spAutoFit/>
          </a:bodyPr>
          <a:lstStyle/>
          <a:p>
            <a:pPr algn="ctr">
              <a:lnSpc>
                <a:spcPct val="120000"/>
              </a:lnSpc>
              <a:spcBef>
                <a:spcPts val="1200"/>
              </a:spcBef>
            </a:pPr>
            <a:r>
              <a:rPr lang="en-US">
                <a:solidFill>
                  <a:schemeClr val="bg1"/>
                </a:solidFill>
              </a:rPr>
              <a:t>The framework we recommend may have a different number of levels or be different in other ways than this example!</a:t>
            </a:r>
          </a:p>
        </p:txBody>
      </p:sp>
    </p:spTree>
    <p:extLst>
      <p:ext uri="{BB962C8B-B14F-4D97-AF65-F5344CB8AC3E}">
        <p14:creationId xmlns:p14="http://schemas.microsoft.com/office/powerpoint/2010/main" val="23807284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6E8C103-C7A6-FA96-9C38-1188D8835CC5}"/>
              </a:ext>
            </a:extLst>
          </p:cNvPr>
          <p:cNvSpPr>
            <a:spLocks noGrp="1"/>
          </p:cNvSpPr>
          <p:nvPr>
            <p:ph sz="quarter" idx="13"/>
          </p:nvPr>
        </p:nvSpPr>
        <p:spPr/>
        <p:txBody>
          <a:bodyPr/>
          <a:lstStyle/>
          <a:p>
            <a:r>
              <a:rPr lang="en-US" sz="1800"/>
              <a:t>In addition to developing the number of levels and criteria for level assignment, we will create “level descriptions”</a:t>
            </a:r>
          </a:p>
          <a:p>
            <a:r>
              <a:rPr lang="en-US" sz="1800"/>
              <a:t>Level descriptions are narrative, plain language descriptions of the typical needs of a person in each level, and will exemplify the range in needs within each level</a:t>
            </a:r>
          </a:p>
          <a:p>
            <a:r>
              <a:rPr lang="en-US" sz="1800"/>
              <a:t>Level descriptions are developed based on analysis of the characteristics of people in each level</a:t>
            </a:r>
          </a:p>
          <a:p>
            <a:r>
              <a:rPr lang="en-US" sz="1800"/>
              <a:t>Descriptions may be as succinct or thorough as needed once DDS determines what is most useful</a:t>
            </a:r>
          </a:p>
        </p:txBody>
      </p:sp>
      <p:sp>
        <p:nvSpPr>
          <p:cNvPr id="3" name="Title 2">
            <a:extLst>
              <a:ext uri="{FF2B5EF4-FFF2-40B4-BE49-F238E27FC236}">
                <a16:creationId xmlns:a16="http://schemas.microsoft.com/office/drawing/2014/main" id="{ACB9F162-99D3-EEFC-3635-FB4EB884A28D}"/>
              </a:ext>
            </a:extLst>
          </p:cNvPr>
          <p:cNvSpPr>
            <a:spLocks noGrp="1"/>
          </p:cNvSpPr>
          <p:nvPr>
            <p:ph type="title"/>
          </p:nvPr>
        </p:nvSpPr>
        <p:spPr/>
        <p:txBody>
          <a:bodyPr/>
          <a:lstStyle/>
          <a:p>
            <a:r>
              <a:rPr lang="en-US"/>
              <a:t>Preliminary level framework determination</a:t>
            </a:r>
          </a:p>
        </p:txBody>
      </p:sp>
    </p:spTree>
    <p:extLst>
      <p:ext uri="{BB962C8B-B14F-4D97-AF65-F5344CB8AC3E}">
        <p14:creationId xmlns:p14="http://schemas.microsoft.com/office/powerpoint/2010/main" val="33194926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E78BD7C-BC5D-BE71-30F6-616EA1F43FD1}"/>
              </a:ext>
            </a:extLst>
          </p:cNvPr>
          <p:cNvSpPr>
            <a:spLocks noGrp="1"/>
          </p:cNvSpPr>
          <p:nvPr>
            <p:ph sz="quarter" idx="13"/>
          </p:nvPr>
        </p:nvSpPr>
        <p:spPr/>
        <p:txBody>
          <a:bodyPr/>
          <a:lstStyle/>
          <a:p>
            <a:pPr marL="0" indent="0">
              <a:buNone/>
            </a:pPr>
            <a:r>
              <a:rPr lang="en-US" sz="1800">
                <a:solidFill>
                  <a:schemeClr val="accent2"/>
                </a:solidFill>
              </a:rPr>
              <a:t>Purpose: To develop a process addressing potential gaps in SIS-A results and avoid people being underserved and/or seeking exceptions in larger numbers, as well as apply information from the Supplemental Supports and Caregiver Context Assessment to the framework</a:t>
            </a:r>
          </a:p>
          <a:p>
            <a:r>
              <a:rPr lang="en-US" sz="1800"/>
              <a:t>Supplemental Questions in the SIS-A, as well as the Supplemental Supports and Caregiver Context Assessment, may be used to identify people who do not automatically meet the threshold for membership in levels dedicated to those with extraordinary need</a:t>
            </a:r>
          </a:p>
          <a:p>
            <a:pPr lvl="1"/>
            <a:r>
              <a:rPr lang="en-US" sz="1800"/>
              <a:t>E.g., if someone has very extraordinary medical needs in just one item of the SIS-A, they will not score automatically into Level M, but may flag due to responses in the SQ for additional review</a:t>
            </a:r>
          </a:p>
          <a:p>
            <a:r>
              <a:rPr lang="en-US" sz="1800"/>
              <a:t>Once flagged, a group of state staff conduct “Verification,” a process of systematically reviewing flagged people to determine whether they should be assigned to one of the levels dedicated to those with extraordinary need</a:t>
            </a:r>
          </a:p>
          <a:p>
            <a:pPr marL="0" indent="0">
              <a:buNone/>
            </a:pPr>
            <a:endParaRPr lang="en-US" sz="1800"/>
          </a:p>
        </p:txBody>
      </p:sp>
      <p:sp>
        <p:nvSpPr>
          <p:cNvPr id="3" name="Title 2">
            <a:extLst>
              <a:ext uri="{FF2B5EF4-FFF2-40B4-BE49-F238E27FC236}">
                <a16:creationId xmlns:a16="http://schemas.microsoft.com/office/drawing/2014/main" id="{583795AF-3DE5-A8AB-A523-FA2E8812FABA}"/>
              </a:ext>
            </a:extLst>
          </p:cNvPr>
          <p:cNvSpPr>
            <a:spLocks noGrp="1"/>
          </p:cNvSpPr>
          <p:nvPr>
            <p:ph type="title"/>
          </p:nvPr>
        </p:nvSpPr>
        <p:spPr/>
        <p:txBody>
          <a:bodyPr/>
          <a:lstStyle/>
          <a:p>
            <a:r>
              <a:rPr lang="en-US"/>
              <a:t>Verification process development</a:t>
            </a:r>
          </a:p>
        </p:txBody>
      </p:sp>
    </p:spTree>
    <p:extLst>
      <p:ext uri="{BB962C8B-B14F-4D97-AF65-F5344CB8AC3E}">
        <p14:creationId xmlns:p14="http://schemas.microsoft.com/office/powerpoint/2010/main" val="34852616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1D99DF5-A896-EBA6-1335-C638FC84B5AA}"/>
              </a:ext>
            </a:extLst>
          </p:cNvPr>
          <p:cNvSpPr>
            <a:spLocks noGrp="1"/>
          </p:cNvSpPr>
          <p:nvPr>
            <p:ph sz="quarter" idx="13"/>
          </p:nvPr>
        </p:nvSpPr>
        <p:spPr>
          <a:xfrm>
            <a:off x="602675" y="2093026"/>
            <a:ext cx="4643270" cy="3429000"/>
          </a:xfrm>
        </p:spPr>
        <p:txBody>
          <a:bodyPr/>
          <a:lstStyle/>
          <a:p>
            <a:pPr marL="0" indent="0">
              <a:buNone/>
            </a:pPr>
            <a:r>
              <a:rPr lang="en-US" sz="1800">
                <a:solidFill>
                  <a:schemeClr val="accent2"/>
                </a:solidFill>
              </a:rPr>
              <a:t>Purpose: to explore spend and utilization of services by level in the SD and traditional samples to provide a starting point in constructing supports budgets</a:t>
            </a:r>
          </a:p>
          <a:p>
            <a:r>
              <a:rPr lang="en-US" sz="1800"/>
              <a:t>Lead by Stephen Pawlowski (HMA)</a:t>
            </a:r>
          </a:p>
          <a:p>
            <a:r>
              <a:rPr lang="en-US" sz="1800"/>
              <a:t>Will be used to understand trends in spend as well as compare spend and use between SD and traditional</a:t>
            </a:r>
          </a:p>
          <a:p>
            <a:r>
              <a:rPr lang="en-US" sz="1800"/>
              <a:t>Exploration of trends in rates for SD will also be included as part of this analysis to best inform development of budgets </a:t>
            </a:r>
          </a:p>
        </p:txBody>
      </p:sp>
      <p:sp>
        <p:nvSpPr>
          <p:cNvPr id="3" name="Title 2">
            <a:extLst>
              <a:ext uri="{FF2B5EF4-FFF2-40B4-BE49-F238E27FC236}">
                <a16:creationId xmlns:a16="http://schemas.microsoft.com/office/drawing/2014/main" id="{DB2781F6-9C1B-58B8-32D0-2522493B2B30}"/>
              </a:ext>
            </a:extLst>
          </p:cNvPr>
          <p:cNvSpPr>
            <a:spLocks noGrp="1"/>
          </p:cNvSpPr>
          <p:nvPr>
            <p:ph type="title"/>
          </p:nvPr>
        </p:nvSpPr>
        <p:spPr/>
        <p:txBody>
          <a:bodyPr/>
          <a:lstStyle/>
          <a:p>
            <a:r>
              <a:rPr lang="en-US"/>
              <a:t>Service use and spend data analysis</a:t>
            </a:r>
          </a:p>
        </p:txBody>
      </p:sp>
      <p:pic>
        <p:nvPicPr>
          <p:cNvPr id="6" name="Picture 5" descr="A table with numbers and a green background&#10;&#10;Description automatically generated">
            <a:extLst>
              <a:ext uri="{FF2B5EF4-FFF2-40B4-BE49-F238E27FC236}">
                <a16:creationId xmlns:a16="http://schemas.microsoft.com/office/drawing/2014/main" id="{F50232EF-4FCF-68C8-195B-8DF8E3C08E1E}"/>
              </a:ext>
            </a:extLst>
          </p:cNvPr>
          <p:cNvPicPr>
            <a:picLocks noChangeAspect="1"/>
          </p:cNvPicPr>
          <p:nvPr/>
        </p:nvPicPr>
        <p:blipFill>
          <a:blip r:embed="rId2"/>
          <a:stretch>
            <a:fillRect/>
          </a:stretch>
        </p:blipFill>
        <p:spPr>
          <a:xfrm>
            <a:off x="5244115" y="2663039"/>
            <a:ext cx="6971635" cy="1487774"/>
          </a:xfrm>
          <a:prstGeom prst="rect">
            <a:avLst/>
          </a:prstGeom>
        </p:spPr>
      </p:pic>
      <p:pic>
        <p:nvPicPr>
          <p:cNvPr id="8" name="Picture 7" descr="A graph of blue bars and dollar signs&#10;&#10;Description automatically generated with medium confidence">
            <a:extLst>
              <a:ext uri="{FF2B5EF4-FFF2-40B4-BE49-F238E27FC236}">
                <a16:creationId xmlns:a16="http://schemas.microsoft.com/office/drawing/2014/main" id="{D53EFA4D-0425-6974-6A87-B2BB5FC5017E}"/>
              </a:ext>
            </a:extLst>
          </p:cNvPr>
          <p:cNvPicPr>
            <a:picLocks noChangeAspect="1"/>
          </p:cNvPicPr>
          <p:nvPr/>
        </p:nvPicPr>
        <p:blipFill>
          <a:blip r:embed="rId3"/>
          <a:stretch>
            <a:fillRect/>
          </a:stretch>
        </p:blipFill>
        <p:spPr>
          <a:xfrm>
            <a:off x="5329070" y="4085451"/>
            <a:ext cx="6730660" cy="2603369"/>
          </a:xfrm>
          <a:prstGeom prst="rect">
            <a:avLst/>
          </a:prstGeom>
        </p:spPr>
      </p:pic>
      <p:sp>
        <p:nvSpPr>
          <p:cNvPr id="9" name="TextBox 8">
            <a:extLst>
              <a:ext uri="{FF2B5EF4-FFF2-40B4-BE49-F238E27FC236}">
                <a16:creationId xmlns:a16="http://schemas.microsoft.com/office/drawing/2014/main" id="{D81C9764-D4E3-C29C-AC36-4FEB8928C26E}"/>
              </a:ext>
            </a:extLst>
          </p:cNvPr>
          <p:cNvSpPr txBox="1"/>
          <p:nvPr/>
        </p:nvSpPr>
        <p:spPr>
          <a:xfrm>
            <a:off x="5284518" y="1983176"/>
            <a:ext cx="6907482" cy="679863"/>
          </a:xfrm>
          <a:prstGeom prst="rect">
            <a:avLst/>
          </a:prstGeom>
          <a:noFill/>
        </p:spPr>
        <p:txBody>
          <a:bodyPr wrap="square" lIns="0" tIns="0" rIns="0" bIns="0" rtlCol="0">
            <a:noAutofit/>
          </a:bodyPr>
          <a:lstStyle/>
          <a:p>
            <a:pPr algn="l">
              <a:lnSpc>
                <a:spcPct val="120000"/>
              </a:lnSpc>
              <a:spcBef>
                <a:spcPts val="1200"/>
              </a:spcBef>
            </a:pPr>
            <a:r>
              <a:rPr lang="en-US">
                <a:solidFill>
                  <a:schemeClr val="tx2"/>
                </a:solidFill>
              </a:rPr>
              <a:t>EXAMPLE: Day program spend by people receiving traditional services in group homes</a:t>
            </a:r>
          </a:p>
        </p:txBody>
      </p:sp>
    </p:spTree>
    <p:extLst>
      <p:ext uri="{BB962C8B-B14F-4D97-AF65-F5344CB8AC3E}">
        <p14:creationId xmlns:p14="http://schemas.microsoft.com/office/powerpoint/2010/main" val="12044330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677BB26-BB60-4D14-9B91-C3574B7898D2}"/>
              </a:ext>
            </a:extLst>
          </p:cNvPr>
          <p:cNvSpPr>
            <a:spLocks noGrp="1"/>
          </p:cNvSpPr>
          <p:nvPr>
            <p:ph sz="quarter" idx="13"/>
          </p:nvPr>
        </p:nvSpPr>
        <p:spPr/>
        <p:txBody>
          <a:bodyPr/>
          <a:lstStyle/>
          <a:p>
            <a:pPr marL="0" indent="0">
              <a:buNone/>
            </a:pPr>
            <a:r>
              <a:rPr lang="en-US" sz="1800">
                <a:solidFill>
                  <a:schemeClr val="accent2"/>
                </a:solidFill>
              </a:rPr>
              <a:t>Purpose: Create budgets for each support level in the level framework by living setting</a:t>
            </a:r>
          </a:p>
          <a:p>
            <a:r>
              <a:rPr lang="en-US" sz="1800"/>
              <a:t>Conversations that dive into the service use and spend analyses by living setting, level, and other demographics lead by HMA and HSRI</a:t>
            </a:r>
          </a:p>
          <a:p>
            <a:r>
              <a:rPr lang="en-US" sz="1800"/>
              <a:t>Develop model service mixes based on utilization by variables such as support level, living setting, age, etc. plus program design intentions</a:t>
            </a:r>
          </a:p>
          <a:p>
            <a:r>
              <a:rPr lang="en-US" sz="1800"/>
              <a:t>Often an iterative process of exploring and presenting options for models and budgets, then revising and presenting again</a:t>
            </a:r>
          </a:p>
          <a:p>
            <a:r>
              <a:rPr lang="en-US" sz="1800"/>
              <a:t>Likely process will involve understanding a model service mix for those receiving traditional services, then comparing it to SD spend to create an estimate for a model service mix for those in SD</a:t>
            </a:r>
          </a:p>
          <a:p>
            <a:pPr lvl="1"/>
            <a:r>
              <a:rPr lang="en-US" sz="1800"/>
              <a:t>Process will be guided by findings from analysis</a:t>
            </a:r>
          </a:p>
          <a:p>
            <a:endParaRPr lang="en-US" sz="1800"/>
          </a:p>
        </p:txBody>
      </p:sp>
      <p:sp>
        <p:nvSpPr>
          <p:cNvPr id="3" name="Title 2">
            <a:extLst>
              <a:ext uri="{FF2B5EF4-FFF2-40B4-BE49-F238E27FC236}">
                <a16:creationId xmlns:a16="http://schemas.microsoft.com/office/drawing/2014/main" id="{CC18F3CE-F7F0-8EA7-55E4-ACDB1D36B449}"/>
              </a:ext>
            </a:extLst>
          </p:cNvPr>
          <p:cNvSpPr>
            <a:spLocks noGrp="1"/>
          </p:cNvSpPr>
          <p:nvPr>
            <p:ph type="title"/>
          </p:nvPr>
        </p:nvSpPr>
        <p:spPr/>
        <p:txBody>
          <a:bodyPr/>
          <a:lstStyle/>
          <a:p>
            <a:r>
              <a:rPr lang="en-US"/>
              <a:t>Preliminary budgets determination</a:t>
            </a:r>
          </a:p>
        </p:txBody>
      </p:sp>
    </p:spTree>
    <p:extLst>
      <p:ext uri="{BB962C8B-B14F-4D97-AF65-F5344CB8AC3E}">
        <p14:creationId xmlns:p14="http://schemas.microsoft.com/office/powerpoint/2010/main" val="33236962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20027E86-8733-49AE-BEC4-AF0E11B8C17F}"/>
              </a:ext>
            </a:extLst>
          </p:cNvPr>
          <p:cNvSpPr>
            <a:spLocks noGrp="1"/>
          </p:cNvSpPr>
          <p:nvPr>
            <p:ph type="sldNum" sz="quarter" idx="12"/>
          </p:nvPr>
        </p:nvSpPr>
        <p:spPr/>
        <p:txBody>
          <a:bodyPr/>
          <a:lstStyle/>
          <a:p>
            <a:fld id="{A39E18A1-5388-48D7-9BA0-F6425AA8662B}" type="slidenum">
              <a:rPr lang="en-US" smtClean="0"/>
              <a:t>16</a:t>
            </a:fld>
            <a:endParaRPr lang="en-US"/>
          </a:p>
        </p:txBody>
      </p:sp>
      <p:sp>
        <p:nvSpPr>
          <p:cNvPr id="3" name="Text Placeholder 2">
            <a:extLst>
              <a:ext uri="{FF2B5EF4-FFF2-40B4-BE49-F238E27FC236}">
                <a16:creationId xmlns:a16="http://schemas.microsoft.com/office/drawing/2014/main" id="{F8A447C2-4D8E-471F-B292-C669BAA2EE77}"/>
              </a:ext>
            </a:extLst>
          </p:cNvPr>
          <p:cNvSpPr>
            <a:spLocks noGrp="1"/>
          </p:cNvSpPr>
          <p:nvPr>
            <p:ph sz="quarter" idx="13"/>
          </p:nvPr>
        </p:nvSpPr>
        <p:spPr>
          <a:xfrm>
            <a:off x="685800" y="1686296"/>
            <a:ext cx="10820400" cy="3800106"/>
          </a:xfrm>
        </p:spPr>
        <p:txBody>
          <a:bodyPr>
            <a:normAutofit/>
          </a:bodyPr>
          <a:lstStyle/>
          <a:p>
            <a:pPr marL="0" indent="0">
              <a:buNone/>
            </a:pPr>
            <a:r>
              <a:rPr lang="en-US" sz="2000"/>
              <a:t>A model service mix is an estimate of the types and amounts of services needed by individuals in each support level and living setting</a:t>
            </a:r>
          </a:p>
          <a:p>
            <a:pPr marL="0" indent="0">
              <a:buNone/>
            </a:pPr>
            <a:r>
              <a:rPr lang="en-US" sz="2000"/>
              <a:t>Due to the nature of self-direction services, determinations of what units and rates to use in the model service mix will be based on historical utilization of those who receive SD today and their tradition service counterparts and may involve use of ranges or bands to capture varying service use and rates</a:t>
            </a:r>
          </a:p>
        </p:txBody>
      </p:sp>
      <p:sp>
        <p:nvSpPr>
          <p:cNvPr id="2" name="Title 1">
            <a:extLst>
              <a:ext uri="{FF2B5EF4-FFF2-40B4-BE49-F238E27FC236}">
                <a16:creationId xmlns:a16="http://schemas.microsoft.com/office/drawing/2014/main" id="{C8C3ADA6-317B-4E14-A20D-DF5FF9F9412F}"/>
              </a:ext>
            </a:extLst>
          </p:cNvPr>
          <p:cNvSpPr>
            <a:spLocks noGrp="1"/>
          </p:cNvSpPr>
          <p:nvPr>
            <p:ph type="title"/>
          </p:nvPr>
        </p:nvSpPr>
        <p:spPr/>
        <p:txBody>
          <a:bodyPr/>
          <a:lstStyle/>
          <a:p>
            <a:r>
              <a:rPr lang="en-US"/>
              <a:t>Preliminary budgets determination</a:t>
            </a:r>
          </a:p>
        </p:txBody>
      </p:sp>
      <p:graphicFrame>
        <p:nvGraphicFramePr>
          <p:cNvPr id="4" name="Diagram 3">
            <a:extLst>
              <a:ext uri="{FF2B5EF4-FFF2-40B4-BE49-F238E27FC236}">
                <a16:creationId xmlns:a16="http://schemas.microsoft.com/office/drawing/2014/main" id="{52EB2EE6-FB96-4C67-B0D3-2E4C27E12941}"/>
              </a:ext>
            </a:extLst>
          </p:cNvPr>
          <p:cNvGraphicFramePr/>
          <p:nvPr>
            <p:extLst>
              <p:ext uri="{D42A27DB-BD31-4B8C-83A1-F6EECF244321}">
                <p14:modId xmlns:p14="http://schemas.microsoft.com/office/powerpoint/2010/main" val="1042087250"/>
              </p:ext>
            </p:extLst>
          </p:nvPr>
        </p:nvGraphicFramePr>
        <p:xfrm>
          <a:off x="446319" y="4381051"/>
          <a:ext cx="8128000" cy="16076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oup 4">
            <a:extLst>
              <a:ext uri="{FF2B5EF4-FFF2-40B4-BE49-F238E27FC236}">
                <a16:creationId xmlns:a16="http://schemas.microsoft.com/office/drawing/2014/main" id="{FC4AF2A1-BBF3-4041-AA2E-010F2727A232}"/>
              </a:ext>
            </a:extLst>
          </p:cNvPr>
          <p:cNvGrpSpPr/>
          <p:nvPr/>
        </p:nvGrpSpPr>
        <p:grpSpPr>
          <a:xfrm>
            <a:off x="9550163" y="4401253"/>
            <a:ext cx="2030917" cy="1054827"/>
            <a:chOff x="5909394" y="2004"/>
            <a:chExt cx="1838086" cy="1036799"/>
          </a:xfrm>
          <a:scene3d>
            <a:camera prst="orthographicFront"/>
            <a:lightRig rig="flat" dir="t"/>
          </a:scene3d>
        </p:grpSpPr>
        <p:sp>
          <p:nvSpPr>
            <p:cNvPr id="6" name="Rectangle: Rounded Corners 5">
              <a:extLst>
                <a:ext uri="{FF2B5EF4-FFF2-40B4-BE49-F238E27FC236}">
                  <a16:creationId xmlns:a16="http://schemas.microsoft.com/office/drawing/2014/main" id="{59077357-4A8F-4EEA-A141-B2FEDFCB8387}"/>
                </a:ext>
              </a:extLst>
            </p:cNvPr>
            <p:cNvSpPr/>
            <p:nvPr/>
          </p:nvSpPr>
          <p:spPr>
            <a:xfrm>
              <a:off x="5909394" y="2004"/>
              <a:ext cx="1838086" cy="1036799"/>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a:lstStyle/>
            <a:p>
              <a:endParaRPr lang="en-US"/>
            </a:p>
          </p:txBody>
        </p:sp>
        <p:sp>
          <p:nvSpPr>
            <p:cNvPr id="7" name="Rectangle: Rounded Corners 4">
              <a:extLst>
                <a:ext uri="{FF2B5EF4-FFF2-40B4-BE49-F238E27FC236}">
                  <a16:creationId xmlns:a16="http://schemas.microsoft.com/office/drawing/2014/main" id="{94298D15-9EFC-4183-AC34-5BF3BEE3B0E5}"/>
                </a:ext>
              </a:extLst>
            </p:cNvPr>
            <p:cNvSpPr txBox="1"/>
            <p:nvPr/>
          </p:nvSpPr>
          <p:spPr>
            <a:xfrm>
              <a:off x="5909394" y="2004"/>
              <a:ext cx="1838086" cy="691200"/>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70688" tIns="170688" rIns="170688" bIns="91440" numCol="1" spcCol="1270" anchor="t" anchorCtr="0">
              <a:noAutofit/>
            </a:bodyPr>
            <a:lstStyle/>
            <a:p>
              <a:pPr marL="0" lvl="0" indent="0" algn="just" defTabSz="1066800">
                <a:lnSpc>
                  <a:spcPct val="90000"/>
                </a:lnSpc>
                <a:spcBef>
                  <a:spcPct val="0"/>
                </a:spcBef>
                <a:spcAft>
                  <a:spcPct val="35000"/>
                </a:spcAft>
                <a:buNone/>
              </a:pPr>
              <a:r>
                <a:rPr lang="en-US" sz="2800" kern="1200"/>
                <a:t>Annual Allocation</a:t>
              </a:r>
            </a:p>
          </p:txBody>
        </p:sp>
      </p:grpSp>
      <p:sp>
        <p:nvSpPr>
          <p:cNvPr id="8" name="Equals 7">
            <a:extLst>
              <a:ext uri="{FF2B5EF4-FFF2-40B4-BE49-F238E27FC236}">
                <a16:creationId xmlns:a16="http://schemas.microsoft.com/office/drawing/2014/main" id="{49986561-4451-4DC2-A249-F87DD9F76B09}"/>
              </a:ext>
            </a:extLst>
          </p:cNvPr>
          <p:cNvSpPr/>
          <p:nvPr/>
        </p:nvSpPr>
        <p:spPr>
          <a:xfrm>
            <a:off x="8574319" y="4737954"/>
            <a:ext cx="888182" cy="518400"/>
          </a:xfrm>
          <a:prstGeom prst="mathEqual">
            <a:avLst/>
          </a:prstGeom>
          <a:solidFill>
            <a:srgbClr val="969696"/>
          </a:solidFill>
          <a:ln>
            <a:solidFill>
              <a:srgbClr val="969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678970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677BB26-BB60-4D14-9B91-C3574B7898D2}"/>
              </a:ext>
            </a:extLst>
          </p:cNvPr>
          <p:cNvSpPr>
            <a:spLocks noGrp="1"/>
          </p:cNvSpPr>
          <p:nvPr>
            <p:ph sz="quarter" idx="13"/>
          </p:nvPr>
        </p:nvSpPr>
        <p:spPr>
          <a:xfrm>
            <a:off x="685800" y="1783080"/>
            <a:ext cx="10820400" cy="3703321"/>
          </a:xfrm>
        </p:spPr>
        <p:txBody>
          <a:bodyPr/>
          <a:lstStyle/>
          <a:p>
            <a:r>
              <a:rPr lang="en-US" sz="1800"/>
              <a:t>Consider policy goals around services and the fiscal impact of decisions</a:t>
            </a:r>
          </a:p>
          <a:p>
            <a:r>
              <a:rPr lang="en-US" sz="1800"/>
              <a:t>Determine how to compare traditional and SD spend and utilization</a:t>
            </a:r>
          </a:p>
          <a:p>
            <a:r>
              <a:rPr lang="en-US" sz="1800"/>
              <a:t>Decide which services/billing codes to include in model service mix</a:t>
            </a:r>
          </a:p>
          <a:p>
            <a:r>
              <a:rPr lang="en-US" sz="1800"/>
              <a:t>Establish model unit assumptions for each service, as applicable</a:t>
            </a:r>
          </a:p>
          <a:p>
            <a:r>
              <a:rPr lang="en-US" sz="1800"/>
              <a:t>Apply model rates</a:t>
            </a:r>
          </a:p>
          <a:p>
            <a:r>
              <a:rPr lang="en-US" sz="1800"/>
              <a:t>Calculate budgets</a:t>
            </a:r>
          </a:p>
        </p:txBody>
      </p:sp>
      <p:sp>
        <p:nvSpPr>
          <p:cNvPr id="3" name="Title 2">
            <a:extLst>
              <a:ext uri="{FF2B5EF4-FFF2-40B4-BE49-F238E27FC236}">
                <a16:creationId xmlns:a16="http://schemas.microsoft.com/office/drawing/2014/main" id="{CC18F3CE-F7F0-8EA7-55E4-ACDB1D36B449}"/>
              </a:ext>
            </a:extLst>
          </p:cNvPr>
          <p:cNvSpPr>
            <a:spLocks noGrp="1"/>
          </p:cNvSpPr>
          <p:nvPr>
            <p:ph type="title"/>
          </p:nvPr>
        </p:nvSpPr>
        <p:spPr/>
        <p:txBody>
          <a:bodyPr/>
          <a:lstStyle/>
          <a:p>
            <a:r>
              <a:rPr lang="en-US"/>
              <a:t>Preliminary budgets determination</a:t>
            </a:r>
          </a:p>
        </p:txBody>
      </p:sp>
    </p:spTree>
    <p:extLst>
      <p:ext uri="{BB962C8B-B14F-4D97-AF65-F5344CB8AC3E}">
        <p14:creationId xmlns:p14="http://schemas.microsoft.com/office/powerpoint/2010/main" val="30179389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C56D0D-38DE-CD12-40D3-36439B9DE613}"/>
              </a:ext>
            </a:extLst>
          </p:cNvPr>
          <p:cNvSpPr>
            <a:spLocks noGrp="1"/>
          </p:cNvSpPr>
          <p:nvPr>
            <p:ph sz="quarter" idx="13"/>
          </p:nvPr>
        </p:nvSpPr>
        <p:spPr>
          <a:xfrm>
            <a:off x="685800" y="1593080"/>
            <a:ext cx="11142023" cy="3703321"/>
          </a:xfrm>
        </p:spPr>
        <p:txBody>
          <a:bodyPr/>
          <a:lstStyle/>
          <a:p>
            <a:pPr marL="0" indent="0">
              <a:buNone/>
            </a:pPr>
            <a:r>
              <a:rPr lang="en-US" sz="1800">
                <a:solidFill>
                  <a:schemeClr val="accent2"/>
                </a:solidFill>
              </a:rPr>
              <a:t>Purpose: collect in-depth qualitative data to explore how well the supports budget framework works for a sample of people and adjust as necessary</a:t>
            </a:r>
          </a:p>
          <a:p>
            <a:pPr marL="0" indent="0">
              <a:buNone/>
            </a:pPr>
            <a:endParaRPr lang="en-US" sz="1800"/>
          </a:p>
        </p:txBody>
      </p:sp>
      <p:sp>
        <p:nvSpPr>
          <p:cNvPr id="3" name="Title 2">
            <a:extLst>
              <a:ext uri="{FF2B5EF4-FFF2-40B4-BE49-F238E27FC236}">
                <a16:creationId xmlns:a16="http://schemas.microsoft.com/office/drawing/2014/main" id="{A2A6A192-BF30-E216-3EB3-683C34D09B86}"/>
              </a:ext>
            </a:extLst>
          </p:cNvPr>
          <p:cNvSpPr>
            <a:spLocks noGrp="1"/>
          </p:cNvSpPr>
          <p:nvPr>
            <p:ph type="title"/>
          </p:nvPr>
        </p:nvSpPr>
        <p:spPr/>
        <p:txBody>
          <a:bodyPr/>
          <a:lstStyle/>
          <a:p>
            <a:r>
              <a:rPr lang="en-US"/>
              <a:t>Record review</a:t>
            </a:r>
          </a:p>
        </p:txBody>
      </p:sp>
      <p:graphicFrame>
        <p:nvGraphicFramePr>
          <p:cNvPr id="5" name="Diagram 4">
            <a:extLst>
              <a:ext uri="{FF2B5EF4-FFF2-40B4-BE49-F238E27FC236}">
                <a16:creationId xmlns:a16="http://schemas.microsoft.com/office/drawing/2014/main" id="{300AB107-597B-400E-0378-791E2AEEB10C}"/>
              </a:ext>
            </a:extLst>
          </p:cNvPr>
          <p:cNvGraphicFramePr/>
          <p:nvPr>
            <p:extLst>
              <p:ext uri="{D42A27DB-BD31-4B8C-83A1-F6EECF244321}">
                <p14:modId xmlns:p14="http://schemas.microsoft.com/office/powerpoint/2010/main" val="1625800026"/>
              </p:ext>
            </p:extLst>
          </p:nvPr>
        </p:nvGraphicFramePr>
        <p:xfrm>
          <a:off x="4714504" y="2329347"/>
          <a:ext cx="7394367" cy="43891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9282AABF-1EA4-D0EA-3F6D-2B580F7ECABA}"/>
              </a:ext>
            </a:extLst>
          </p:cNvPr>
          <p:cNvSpPr txBox="1"/>
          <p:nvPr/>
        </p:nvSpPr>
        <p:spPr>
          <a:xfrm>
            <a:off x="685799" y="2551837"/>
            <a:ext cx="3862449" cy="2862322"/>
          </a:xfrm>
          <a:prstGeom prst="rect">
            <a:avLst/>
          </a:prstGeom>
          <a:noFill/>
        </p:spPr>
        <p:txBody>
          <a:bodyPr wrap="square">
            <a:spAutoFit/>
          </a:bodyPr>
          <a:lstStyle/>
          <a:p>
            <a:pPr marL="285750" lvl="0" indent="-285750">
              <a:buFont typeface="Arial" panose="020B0604020202020204" pitchFamily="34" charset="0"/>
              <a:buChar char="•"/>
            </a:pPr>
            <a:r>
              <a:rPr lang="en-US" sz="1800">
                <a:latin typeface="Arial Nova" panose="020B0504020202020204" pitchFamily="34" charset="0"/>
              </a:rPr>
              <a:t>Select a sample of people’s records to review for deeper exploration </a:t>
            </a:r>
          </a:p>
          <a:p>
            <a:pPr marL="285750" lvl="0" indent="-285750">
              <a:buFont typeface="Arial" panose="020B0604020202020204" pitchFamily="34" charset="0"/>
              <a:buChar char="•"/>
            </a:pPr>
            <a:endParaRPr lang="en-US" sz="1800">
              <a:latin typeface="Arial Nova" panose="020B0504020202020204" pitchFamily="34" charset="0"/>
            </a:endParaRPr>
          </a:p>
          <a:p>
            <a:pPr marL="285750" lvl="0" indent="-285750">
              <a:buFont typeface="Arial" panose="020B0604020202020204" pitchFamily="34" charset="0"/>
              <a:buChar char="•"/>
            </a:pPr>
            <a:r>
              <a:rPr lang="en-US" sz="1800">
                <a:latin typeface="Arial Nova" panose="020B0504020202020204" pitchFamily="34" charset="0"/>
              </a:rPr>
              <a:t>Review in-depth, detailed information about each person to understand their needs</a:t>
            </a:r>
          </a:p>
          <a:p>
            <a:pPr marL="285750" lvl="0" indent="-285750">
              <a:buFont typeface="Arial" panose="020B0604020202020204" pitchFamily="34" charset="0"/>
              <a:buChar char="•"/>
            </a:pPr>
            <a:endParaRPr lang="en-US" sz="1800">
              <a:latin typeface="Arial Nova" panose="020B0504020202020204" pitchFamily="34" charset="0"/>
            </a:endParaRPr>
          </a:p>
          <a:p>
            <a:pPr marL="285750" lvl="0" indent="-285750">
              <a:buFont typeface="Arial" panose="020B0604020202020204" pitchFamily="34" charset="0"/>
              <a:buChar char="•"/>
            </a:pPr>
            <a:r>
              <a:rPr lang="en-US" sz="1800">
                <a:latin typeface="Arial Nova" panose="020B0504020202020204" pitchFamily="34" charset="0"/>
              </a:rPr>
              <a:t>Classify needs independently of the support level and analyze</a:t>
            </a:r>
          </a:p>
        </p:txBody>
      </p:sp>
    </p:spTree>
    <p:extLst>
      <p:ext uri="{BB962C8B-B14F-4D97-AF65-F5344CB8AC3E}">
        <p14:creationId xmlns:p14="http://schemas.microsoft.com/office/powerpoint/2010/main" val="28638146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D5CC195-AD47-80EB-5289-8A37A0B9D91E}"/>
              </a:ext>
            </a:extLst>
          </p:cNvPr>
          <p:cNvSpPr>
            <a:spLocks noGrp="1"/>
          </p:cNvSpPr>
          <p:nvPr>
            <p:ph sz="quarter" idx="13"/>
          </p:nvPr>
        </p:nvSpPr>
        <p:spPr>
          <a:xfrm>
            <a:off x="685800" y="1947553"/>
            <a:ext cx="10820400" cy="3538848"/>
          </a:xfrm>
        </p:spPr>
        <p:txBody>
          <a:bodyPr/>
          <a:lstStyle/>
          <a:p>
            <a:pPr marL="0" indent="0">
              <a:buNone/>
            </a:pPr>
            <a:r>
              <a:rPr lang="en-US" sz="1800">
                <a:solidFill>
                  <a:schemeClr val="accent2"/>
                </a:solidFill>
              </a:rPr>
              <a:t>Purpose: increase transparency and receive feedback to improve the supports budget framework from those it will impact most</a:t>
            </a:r>
          </a:p>
          <a:p>
            <a:r>
              <a:rPr lang="en-US" sz="1800"/>
              <a:t>We have engaged with SD advisory group in the past regarding this project</a:t>
            </a:r>
          </a:p>
          <a:p>
            <a:r>
              <a:rPr lang="en-US" sz="1800"/>
              <a:t>Community engagement plan is in the works– we welcome your feedback!</a:t>
            </a:r>
          </a:p>
        </p:txBody>
      </p:sp>
      <p:sp>
        <p:nvSpPr>
          <p:cNvPr id="3" name="Title 2">
            <a:extLst>
              <a:ext uri="{FF2B5EF4-FFF2-40B4-BE49-F238E27FC236}">
                <a16:creationId xmlns:a16="http://schemas.microsoft.com/office/drawing/2014/main" id="{A29DE86C-A5CC-F425-DD2F-0FBB74A2B2B4}"/>
              </a:ext>
            </a:extLst>
          </p:cNvPr>
          <p:cNvSpPr>
            <a:spLocks noGrp="1"/>
          </p:cNvSpPr>
          <p:nvPr>
            <p:ph type="title"/>
          </p:nvPr>
        </p:nvSpPr>
        <p:spPr/>
        <p:txBody>
          <a:bodyPr/>
          <a:lstStyle/>
          <a:p>
            <a:r>
              <a:rPr lang="en-US"/>
              <a:t>Community engagement</a:t>
            </a:r>
          </a:p>
        </p:txBody>
      </p:sp>
    </p:spTree>
    <p:extLst>
      <p:ext uri="{BB962C8B-B14F-4D97-AF65-F5344CB8AC3E}">
        <p14:creationId xmlns:p14="http://schemas.microsoft.com/office/powerpoint/2010/main" val="38653612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F00CEA-2245-4B99-2BB1-5925B4D55200}"/>
              </a:ext>
            </a:extLst>
          </p:cNvPr>
          <p:cNvSpPr>
            <a:spLocks noGrp="1"/>
          </p:cNvSpPr>
          <p:nvPr>
            <p:ph type="title"/>
          </p:nvPr>
        </p:nvSpPr>
        <p:spPr/>
        <p:txBody>
          <a:bodyPr/>
          <a:lstStyle/>
          <a:p>
            <a:r>
              <a:rPr lang="en-US"/>
              <a:t>HSRI team</a:t>
            </a:r>
          </a:p>
        </p:txBody>
      </p:sp>
      <p:graphicFrame>
        <p:nvGraphicFramePr>
          <p:cNvPr id="6" name="Content Placeholder 5">
            <a:extLst>
              <a:ext uri="{FF2B5EF4-FFF2-40B4-BE49-F238E27FC236}">
                <a16:creationId xmlns:a16="http://schemas.microsoft.com/office/drawing/2014/main" id="{4454C938-1414-E5CA-F196-50E854A47EE2}"/>
              </a:ext>
            </a:extLst>
          </p:cNvPr>
          <p:cNvGraphicFramePr>
            <a:graphicFrameLocks noGrp="1"/>
          </p:cNvGraphicFramePr>
          <p:nvPr>
            <p:ph sz="quarter" idx="13"/>
            <p:extLst>
              <p:ext uri="{D42A27DB-BD31-4B8C-83A1-F6EECF244321}">
                <p14:modId xmlns:p14="http://schemas.microsoft.com/office/powerpoint/2010/main" val="45707411"/>
              </p:ext>
            </p:extLst>
          </p:nvPr>
        </p:nvGraphicFramePr>
        <p:xfrm>
          <a:off x="685800" y="1377537"/>
          <a:ext cx="10820400" cy="51776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893158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1ACD685-A4AD-0F5C-2B50-1AF42679080D}"/>
              </a:ext>
            </a:extLst>
          </p:cNvPr>
          <p:cNvSpPr>
            <a:spLocks noGrp="1"/>
          </p:cNvSpPr>
          <p:nvPr>
            <p:ph sz="quarter" idx="13"/>
          </p:nvPr>
        </p:nvSpPr>
        <p:spPr/>
        <p:txBody>
          <a:bodyPr/>
          <a:lstStyle/>
          <a:p>
            <a:r>
              <a:rPr lang="en-US" sz="1800"/>
              <a:t>Will contain final recommended framework</a:t>
            </a:r>
          </a:p>
          <a:p>
            <a:r>
              <a:rPr lang="en-US" sz="1800"/>
              <a:t>Will document the process of developing the recommended framework</a:t>
            </a:r>
          </a:p>
          <a:p>
            <a:r>
              <a:rPr lang="en-US" sz="1800"/>
              <a:t>Will include recommendations around implementation as needed</a:t>
            </a:r>
          </a:p>
        </p:txBody>
      </p:sp>
      <p:sp>
        <p:nvSpPr>
          <p:cNvPr id="3" name="Title 2">
            <a:extLst>
              <a:ext uri="{FF2B5EF4-FFF2-40B4-BE49-F238E27FC236}">
                <a16:creationId xmlns:a16="http://schemas.microsoft.com/office/drawing/2014/main" id="{034371BA-F538-01AE-C3BA-E93FB69709DA}"/>
              </a:ext>
            </a:extLst>
          </p:cNvPr>
          <p:cNvSpPr>
            <a:spLocks noGrp="1"/>
          </p:cNvSpPr>
          <p:nvPr>
            <p:ph type="title"/>
          </p:nvPr>
        </p:nvSpPr>
        <p:spPr/>
        <p:txBody>
          <a:bodyPr/>
          <a:lstStyle/>
          <a:p>
            <a:r>
              <a:rPr lang="en-US"/>
              <a:t>Final report</a:t>
            </a:r>
          </a:p>
        </p:txBody>
      </p:sp>
    </p:spTree>
    <p:extLst>
      <p:ext uri="{BB962C8B-B14F-4D97-AF65-F5344CB8AC3E}">
        <p14:creationId xmlns:p14="http://schemas.microsoft.com/office/powerpoint/2010/main" val="27587161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64BCFFC-66FD-CCFF-C2A4-74639C6EE6D2}"/>
              </a:ext>
            </a:extLst>
          </p:cNvPr>
          <p:cNvSpPr>
            <a:spLocks noGrp="1"/>
          </p:cNvSpPr>
          <p:nvPr>
            <p:ph sz="quarter" idx="13"/>
          </p:nvPr>
        </p:nvSpPr>
        <p:spPr/>
        <p:txBody>
          <a:bodyPr/>
          <a:lstStyle/>
          <a:p>
            <a:r>
              <a:rPr lang="en-US" sz="1800"/>
              <a:t>What are you excited to hear about that we should be sure to come back to present on?</a:t>
            </a:r>
          </a:p>
          <a:p>
            <a:r>
              <a:rPr lang="en-US" sz="1800"/>
              <a:t>Do you see any hurdles or challenges we should be thinking about as we start looking at the data and creating budgets?</a:t>
            </a:r>
          </a:p>
          <a:p>
            <a:r>
              <a:rPr lang="en-US" sz="1800"/>
              <a:t>Do you have ideas for improving our process?</a:t>
            </a:r>
          </a:p>
          <a:p>
            <a:r>
              <a:rPr lang="en-US" sz="1800"/>
              <a:t>How do you think we should hear from people who receive services and their families to make sure what we recommend works for them? Who should we talk to?</a:t>
            </a:r>
          </a:p>
          <a:p>
            <a:endParaRPr lang="en-US" sz="1800"/>
          </a:p>
          <a:p>
            <a:endParaRPr lang="en-US" sz="1800"/>
          </a:p>
          <a:p>
            <a:endParaRPr lang="en-US" sz="1800"/>
          </a:p>
          <a:p>
            <a:pPr marL="0" indent="0">
              <a:buNone/>
            </a:pPr>
            <a:endParaRPr lang="en-US" sz="1800"/>
          </a:p>
        </p:txBody>
      </p:sp>
      <p:sp>
        <p:nvSpPr>
          <p:cNvPr id="3" name="Title 2">
            <a:extLst>
              <a:ext uri="{FF2B5EF4-FFF2-40B4-BE49-F238E27FC236}">
                <a16:creationId xmlns:a16="http://schemas.microsoft.com/office/drawing/2014/main" id="{9D00078D-C471-79CB-E8B6-FF62828A360F}"/>
              </a:ext>
            </a:extLst>
          </p:cNvPr>
          <p:cNvSpPr>
            <a:spLocks noGrp="1"/>
          </p:cNvSpPr>
          <p:nvPr>
            <p:ph type="title"/>
          </p:nvPr>
        </p:nvSpPr>
        <p:spPr/>
        <p:txBody>
          <a:bodyPr/>
          <a:lstStyle/>
          <a:p>
            <a:r>
              <a:rPr lang="en-US"/>
              <a:t>Questions?</a:t>
            </a:r>
          </a:p>
        </p:txBody>
      </p:sp>
    </p:spTree>
    <p:extLst>
      <p:ext uri="{BB962C8B-B14F-4D97-AF65-F5344CB8AC3E}">
        <p14:creationId xmlns:p14="http://schemas.microsoft.com/office/powerpoint/2010/main" val="17525707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21AD7-AC6F-464C-8F33-1A236EE8BB1E}"/>
              </a:ext>
            </a:extLst>
          </p:cNvPr>
          <p:cNvSpPr>
            <a:spLocks noGrp="1"/>
          </p:cNvSpPr>
          <p:nvPr>
            <p:ph type="title"/>
          </p:nvPr>
        </p:nvSpPr>
        <p:spPr>
          <a:solidFill>
            <a:schemeClr val="accent1">
              <a:alpha val="90000"/>
            </a:schemeClr>
          </a:solidFill>
        </p:spPr>
        <p:txBody>
          <a:bodyPr/>
          <a:lstStyle/>
          <a:p>
            <a:r>
              <a:rPr lang="en-US"/>
              <a:t>Applied Review Training</a:t>
            </a:r>
          </a:p>
        </p:txBody>
      </p:sp>
      <p:sp>
        <p:nvSpPr>
          <p:cNvPr id="3" name="Text Placeholder 2">
            <a:extLst>
              <a:ext uri="{FF2B5EF4-FFF2-40B4-BE49-F238E27FC236}">
                <a16:creationId xmlns:a16="http://schemas.microsoft.com/office/drawing/2014/main" id="{5FD1AEDB-45C8-42E5-AA0E-1189898ABF48}"/>
              </a:ext>
            </a:extLst>
          </p:cNvPr>
          <p:cNvSpPr>
            <a:spLocks noGrp="1"/>
          </p:cNvSpPr>
          <p:nvPr>
            <p:ph type="body" idx="1"/>
          </p:nvPr>
        </p:nvSpPr>
        <p:spPr/>
        <p:txBody>
          <a:bodyPr/>
          <a:lstStyle/>
          <a:p>
            <a:r>
              <a:rPr lang="en-US"/>
              <a:t>Training for Applied Review Participants</a:t>
            </a:r>
          </a:p>
        </p:txBody>
      </p:sp>
      <p:cxnSp>
        <p:nvCxnSpPr>
          <p:cNvPr id="22" name="Straight Connector 21">
            <a:extLst>
              <a:ext uri="{FF2B5EF4-FFF2-40B4-BE49-F238E27FC236}">
                <a16:creationId xmlns:a16="http://schemas.microsoft.com/office/drawing/2014/main" id="{6ECBD1B2-F158-04A6-5825-28486D0AECC7}"/>
              </a:ext>
            </a:extLst>
          </p:cNvPr>
          <p:cNvCxnSpPr>
            <a:cxnSpLocks/>
          </p:cNvCxnSpPr>
          <p:nvPr/>
        </p:nvCxnSpPr>
        <p:spPr>
          <a:xfrm>
            <a:off x="0" y="5152591"/>
            <a:ext cx="6096000" cy="0"/>
          </a:xfrm>
          <a:prstGeom prst="line">
            <a:avLst/>
          </a:prstGeom>
          <a:ln w="28575" cap="flat">
            <a:gradFill flip="none" rotWithShape="1">
              <a:gsLst>
                <a:gs pos="0">
                  <a:schemeClr val="bg1">
                    <a:alpha val="0"/>
                  </a:schemeClr>
                </a:gs>
                <a:gs pos="100000">
                  <a:schemeClr val="bg1">
                    <a:alpha val="25000"/>
                  </a:schemeClr>
                </a:gs>
              </a:gsLst>
              <a:lin ang="10800000" scaled="1"/>
              <a:tileRect/>
            </a:gradFill>
          </a:ln>
          <a:effectLst/>
        </p:spPr>
        <p:style>
          <a:lnRef idx="2">
            <a:schemeClr val="accent1"/>
          </a:lnRef>
          <a:fillRef idx="0">
            <a:schemeClr val="accent1"/>
          </a:fillRef>
          <a:effectRef idx="1">
            <a:schemeClr val="accent1"/>
          </a:effectRef>
          <a:fontRef idx="minor">
            <a:schemeClr val="tx1"/>
          </a:fontRef>
        </p:style>
      </p:cxnSp>
      <p:pic>
        <p:nvPicPr>
          <p:cNvPr id="7" name="Graphic 6" descr="Books on shelf outline">
            <a:extLst>
              <a:ext uri="{FF2B5EF4-FFF2-40B4-BE49-F238E27FC236}">
                <a16:creationId xmlns:a16="http://schemas.microsoft.com/office/drawing/2014/main" id="{5F752965-20E8-150C-B949-9A6D311ACF4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5800" y="1233878"/>
            <a:ext cx="1027467" cy="1162928"/>
          </a:xfrm>
          <a:prstGeom prst="rect">
            <a:avLst/>
          </a:prstGeom>
        </p:spPr>
      </p:pic>
      <p:pic>
        <p:nvPicPr>
          <p:cNvPr id="4" name="Picture Placeholder 4" descr="A picture containing person, indoor&#10;&#10;Description automatically generated">
            <a:extLst>
              <a:ext uri="{FF2B5EF4-FFF2-40B4-BE49-F238E27FC236}">
                <a16:creationId xmlns:a16="http://schemas.microsoft.com/office/drawing/2014/main" id="{7485C3C1-EEBE-439F-7BA2-F4AB088744A3}"/>
              </a:ext>
            </a:extLst>
          </p:cNvPr>
          <p:cNvPicPr>
            <a:picLocks noChangeAspect="1"/>
          </p:cNvPicPr>
          <p:nvPr/>
        </p:nvPicPr>
        <p:blipFill>
          <a:blip r:embed="rId4">
            <a:alphaModFix/>
            <a:extLst>
              <a:ext uri="{BEBA8EAE-BF5A-486C-A8C5-ECC9F3942E4B}">
                <a14:imgProps xmlns:a14="http://schemas.microsoft.com/office/drawing/2010/main">
                  <a14:imgLayer r:embed="rId5">
                    <a14:imgEffect>
                      <a14:brightnessContrast bright="-33000"/>
                    </a14:imgEffect>
                  </a14:imgLayer>
                </a14:imgProps>
              </a:ext>
            </a:extLst>
          </a:blip>
          <a:srcRect t="7797" b="7797"/>
          <a:stretch>
            <a:fillRect/>
          </a:stretch>
        </p:blipFill>
        <p:spPr>
          <a:xfrm>
            <a:off x="1524" y="0"/>
            <a:ext cx="12188952" cy="6858000"/>
          </a:xfrm>
          <a:prstGeom prst="rect">
            <a:avLst/>
          </a:prstGeom>
        </p:spPr>
      </p:pic>
      <p:pic>
        <p:nvPicPr>
          <p:cNvPr id="6" name="Picture 5">
            <a:extLst>
              <a:ext uri="{FF2B5EF4-FFF2-40B4-BE49-F238E27FC236}">
                <a16:creationId xmlns:a16="http://schemas.microsoft.com/office/drawing/2014/main" id="{69FC6CDB-495D-6E83-93E6-494B7491B1AA}"/>
              </a:ext>
            </a:extLst>
          </p:cNvPr>
          <p:cNvPicPr>
            <a:picLocks noChangeAspect="1"/>
          </p:cNvPicPr>
          <p:nvPr/>
        </p:nvPicPr>
        <p:blipFill>
          <a:blip r:embed="rId6"/>
          <a:stretch>
            <a:fillRect/>
          </a:stretch>
        </p:blipFill>
        <p:spPr>
          <a:xfrm>
            <a:off x="4861371" y="1815342"/>
            <a:ext cx="2469258" cy="2178757"/>
          </a:xfrm>
          <a:prstGeom prst="rect">
            <a:avLst/>
          </a:prstGeom>
        </p:spPr>
      </p:pic>
    </p:spTree>
    <p:extLst>
      <p:ext uri="{BB962C8B-B14F-4D97-AF65-F5344CB8AC3E}">
        <p14:creationId xmlns:p14="http://schemas.microsoft.com/office/powerpoint/2010/main" val="37237535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848130-C745-B8F7-7E86-3E042FCC44AE}"/>
            </a:ext>
          </a:extLst>
        </p:cNvPr>
        <p:cNvGrpSpPr/>
        <p:nvPr/>
      </p:nvGrpSpPr>
      <p:grpSpPr>
        <a:xfrm>
          <a:off x="0" y="0"/>
          <a:ext cx="0" cy="0"/>
          <a:chOff x="0" y="0"/>
          <a:chExt cx="0" cy="0"/>
        </a:xfrm>
      </p:grpSpPr>
      <p:pic>
        <p:nvPicPr>
          <p:cNvPr id="11" name="Picture Placeholder 6" descr="A person in a yellow jacket looking at a computer&#10;&#10;Description automatically generated">
            <a:extLst>
              <a:ext uri="{FF2B5EF4-FFF2-40B4-BE49-F238E27FC236}">
                <a16:creationId xmlns:a16="http://schemas.microsoft.com/office/drawing/2014/main" id="{FCEA488E-3D78-1263-F7DB-BEC5F94DBFF1}"/>
              </a:ext>
            </a:extLst>
          </p:cNvPr>
          <p:cNvPicPr>
            <a:picLocks noGrp="1" noChangeAspect="1"/>
          </p:cNvPicPr>
          <p:nvPr>
            <p:ph type="pic" sz="quarter" idx="14"/>
          </p:nvPr>
        </p:nvPicPr>
        <p:blipFill>
          <a:blip r:embed="rId3"/>
          <a:srcRect t="25059" b="25059"/>
          <a:stretch/>
        </p:blipFill>
        <p:spPr/>
      </p:pic>
      <p:sp>
        <p:nvSpPr>
          <p:cNvPr id="19" name="Subtitle 2">
            <a:extLst>
              <a:ext uri="{FF2B5EF4-FFF2-40B4-BE49-F238E27FC236}">
                <a16:creationId xmlns:a16="http://schemas.microsoft.com/office/drawing/2014/main" id="{96E75888-ECCC-BB69-3C84-F3DAC4E8D7FD}"/>
              </a:ext>
            </a:extLst>
          </p:cNvPr>
          <p:cNvSpPr txBox="1">
            <a:spLocks/>
          </p:cNvSpPr>
          <p:nvPr/>
        </p:nvSpPr>
        <p:spPr>
          <a:xfrm>
            <a:off x="3377646" y="3637721"/>
            <a:ext cx="8416788" cy="3101009"/>
          </a:xfrm>
          <a:prstGeom prst="roundRect">
            <a:avLst/>
          </a:prstGeom>
          <a:solidFill>
            <a:schemeClr val="accent4"/>
          </a:solidFill>
        </p:spPr>
        <p:txBody>
          <a:bodyPr vert="horz" lIns="0" tIns="0" rIns="0" bIns="0" rtlCol="0" anchor="ctr">
            <a:noAutofit/>
          </a:bodyPr>
          <a:lstStyle>
            <a:lvl1pPr marL="0" indent="0" algn="l" defTabSz="914400" rtl="0" eaLnBrk="1" latinLnBrk="0" hangingPunct="1">
              <a:lnSpc>
                <a:spcPct val="90000"/>
              </a:lnSpc>
              <a:spcBef>
                <a:spcPts val="0"/>
              </a:spcBef>
              <a:buFont typeface="Arial Nova" panose="020B0504020202020204" pitchFamily="34" charset="0"/>
              <a:buNone/>
              <a:defRPr sz="1600" kern="1200">
                <a:solidFill>
                  <a:schemeClr val="tx2"/>
                </a:solidFill>
                <a:latin typeface="+mn-lt"/>
                <a:ea typeface="+mn-ea"/>
                <a:cs typeface="+mn-cs"/>
              </a:defRPr>
            </a:lvl1pPr>
            <a:lvl2pPr marL="457200" indent="0" algn="ctr" defTabSz="914400" rtl="0" eaLnBrk="1" latinLnBrk="0" hangingPunct="1">
              <a:lnSpc>
                <a:spcPct val="120000"/>
              </a:lnSpc>
              <a:spcBef>
                <a:spcPts val="600"/>
              </a:spcBef>
              <a:buFont typeface="Arial Nova" panose="020B05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20000"/>
              </a:lnSpc>
              <a:spcBef>
                <a:spcPts val="600"/>
              </a:spcBef>
              <a:buFont typeface="Arial Nova" panose="020B05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20000"/>
              </a:lnSpc>
              <a:spcBef>
                <a:spcPts val="600"/>
              </a:spcBef>
              <a:buFont typeface="Arial Nova" panose="020B05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20000"/>
              </a:lnSpc>
              <a:spcBef>
                <a:spcPts val="600"/>
              </a:spcBef>
              <a:buFont typeface="Arial Nova" panose="020B05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Nova" panose="020B05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Nova" panose="020B05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Nova" panose="020B05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Nova" panose="020B0504020202020204" pitchFamily="34" charset="0"/>
              <a:buNone/>
              <a:defRPr sz="1600" kern="1200">
                <a:solidFill>
                  <a:schemeClr val="tx1"/>
                </a:solidFill>
                <a:latin typeface="+mn-lt"/>
                <a:ea typeface="+mn-ea"/>
                <a:cs typeface="+mn-cs"/>
              </a:defRPr>
            </a:lvl9pPr>
          </a:lstStyle>
          <a:p>
            <a:pPr algn="ctr">
              <a:lnSpc>
                <a:spcPct val="100000"/>
              </a:lnSpc>
            </a:pPr>
            <a:r>
              <a:rPr lang="en-US" sz="3200">
                <a:solidFill>
                  <a:schemeClr val="bg1"/>
                </a:solidFill>
                <a:latin typeface="Arial" panose="020B0604020202020204" pitchFamily="34" charset="0"/>
                <a:ea typeface="Cambria" panose="02040503050406030204" pitchFamily="18" charset="0"/>
                <a:cs typeface="Arial" panose="020B0604020202020204" pitchFamily="34" charset="0"/>
              </a:rPr>
              <a:t>We believe that all people and their families have the right to live, love, work, play and pursue their life aspirations in their community.</a:t>
            </a:r>
          </a:p>
          <a:p>
            <a:pPr algn="ctr">
              <a:lnSpc>
                <a:spcPct val="100000"/>
              </a:lnSpc>
            </a:pPr>
            <a:endParaRPr lang="en-US" b="1" cap="all">
              <a:solidFill>
                <a:schemeClr val="tx1"/>
              </a:solidFill>
            </a:endParaRPr>
          </a:p>
        </p:txBody>
      </p:sp>
      <p:sp>
        <p:nvSpPr>
          <p:cNvPr id="6" name="Rectangle 5">
            <a:extLst>
              <a:ext uri="{FF2B5EF4-FFF2-40B4-BE49-F238E27FC236}">
                <a16:creationId xmlns:a16="http://schemas.microsoft.com/office/drawing/2014/main" id="{CC75241B-5C30-61FC-B20E-F576A3D1E856}"/>
              </a:ext>
            </a:extLst>
          </p:cNvPr>
          <p:cNvSpPr/>
          <p:nvPr/>
        </p:nvSpPr>
        <p:spPr>
          <a:xfrm>
            <a:off x="12361180" y="0"/>
            <a:ext cx="3077430" cy="111587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91440" rtlCol="0" anchor="t"/>
          <a:lstStyle/>
          <a:p>
            <a:pPr>
              <a:spcBef>
                <a:spcPts val="1200"/>
              </a:spcBef>
            </a:pPr>
            <a:r>
              <a:rPr lang="en-US" sz="1000" b="1" cap="all">
                <a:solidFill>
                  <a:schemeClr val="bg1"/>
                </a:solidFill>
              </a:rPr>
              <a:t>Image</a:t>
            </a:r>
          </a:p>
          <a:p>
            <a:pPr>
              <a:spcBef>
                <a:spcPts val="1200"/>
              </a:spcBef>
            </a:pPr>
            <a:r>
              <a:rPr lang="en-US" sz="1000">
                <a:solidFill>
                  <a:schemeClr val="bg1"/>
                </a:solidFill>
              </a:rPr>
              <a:t>In order to add an image, click on the </a:t>
            </a:r>
            <a:br>
              <a:rPr lang="en-US" sz="1000">
                <a:solidFill>
                  <a:schemeClr val="bg1"/>
                </a:solidFill>
              </a:rPr>
            </a:br>
            <a:r>
              <a:rPr lang="en-US" sz="1000">
                <a:solidFill>
                  <a:schemeClr val="bg1"/>
                </a:solidFill>
              </a:rPr>
              <a:t>image icon in the center. Find and insert</a:t>
            </a:r>
            <a:br>
              <a:rPr lang="en-US" sz="1000">
                <a:solidFill>
                  <a:schemeClr val="bg1"/>
                </a:solidFill>
              </a:rPr>
            </a:br>
            <a:r>
              <a:rPr lang="en-US" sz="1000">
                <a:solidFill>
                  <a:schemeClr val="bg1"/>
                </a:solidFill>
              </a:rPr>
              <a:t>your image. To correct the sizing, </a:t>
            </a:r>
            <a:br>
              <a:rPr lang="en-US" sz="1000">
                <a:solidFill>
                  <a:schemeClr val="bg1"/>
                </a:solidFill>
              </a:rPr>
            </a:br>
            <a:r>
              <a:rPr lang="en-US" sz="1000">
                <a:solidFill>
                  <a:schemeClr val="bg1"/>
                </a:solidFill>
              </a:rPr>
              <a:t>use the Reset button.</a:t>
            </a:r>
          </a:p>
        </p:txBody>
      </p:sp>
    </p:spTree>
    <p:extLst>
      <p:ext uri="{BB962C8B-B14F-4D97-AF65-F5344CB8AC3E}">
        <p14:creationId xmlns:p14="http://schemas.microsoft.com/office/powerpoint/2010/main" val="28346534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24459E3-FC06-F898-548F-26873D1F9774}"/>
              </a:ext>
            </a:extLst>
          </p:cNvPr>
          <p:cNvSpPr/>
          <p:nvPr/>
        </p:nvSpPr>
        <p:spPr>
          <a:xfrm>
            <a:off x="0" y="0"/>
            <a:ext cx="5871401"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600"/>
          </a:p>
        </p:txBody>
      </p:sp>
      <p:sp>
        <p:nvSpPr>
          <p:cNvPr id="2" name="Content Placeholder 1">
            <a:extLst>
              <a:ext uri="{FF2B5EF4-FFF2-40B4-BE49-F238E27FC236}">
                <a16:creationId xmlns:a16="http://schemas.microsoft.com/office/drawing/2014/main" id="{36650A18-637B-59BD-A7BD-EDF2637F65F5}"/>
              </a:ext>
            </a:extLst>
          </p:cNvPr>
          <p:cNvSpPr>
            <a:spLocks noGrp="1"/>
          </p:cNvSpPr>
          <p:nvPr>
            <p:ph sz="half" idx="1"/>
          </p:nvPr>
        </p:nvSpPr>
        <p:spPr>
          <a:xfrm>
            <a:off x="568606" y="3149932"/>
            <a:ext cx="4946541" cy="3429001"/>
          </a:xfrm>
        </p:spPr>
        <p:txBody>
          <a:bodyPr/>
          <a:lstStyle/>
          <a:p>
            <a:pPr marL="0" indent="0">
              <a:buNone/>
            </a:pPr>
            <a:r>
              <a:rPr lang="en-US" sz="2000">
                <a:solidFill>
                  <a:schemeClr val="bg1"/>
                </a:solidFill>
              </a:rPr>
              <a:t>Consistent with </a:t>
            </a:r>
            <a:r>
              <a:rPr lang="en-US" sz="2000">
                <a:solidFill>
                  <a:schemeClr val="bg1"/>
                </a:solidFill>
                <a:effectLst/>
                <a:ea typeface="Arial Nova" panose="020B0504020202020204" pitchFamily="34" charset="0"/>
                <a:cs typeface="Times New Roman" panose="02020603050405020304" pitchFamily="18" charset="0"/>
              </a:rPr>
              <a:t>G.L. c. 19B, § 19, d</a:t>
            </a:r>
            <a:r>
              <a:rPr lang="en-US" sz="2000">
                <a:solidFill>
                  <a:schemeClr val="bg1"/>
                </a:solidFill>
              </a:rPr>
              <a:t>evelop a supports budget framework for people receiving self-directed services in Massachusetts that provides budgets equivalent to those receiving traditional services.</a:t>
            </a:r>
          </a:p>
          <a:p>
            <a:endParaRPr lang="en-US" sz="2000">
              <a:solidFill>
                <a:schemeClr val="bg1"/>
              </a:solidFill>
            </a:endParaRPr>
          </a:p>
          <a:p>
            <a:endParaRPr lang="en-US" sz="2000">
              <a:solidFill>
                <a:schemeClr val="bg1"/>
              </a:solidFill>
            </a:endParaRPr>
          </a:p>
          <a:p>
            <a:endParaRPr lang="en-US" sz="2000">
              <a:solidFill>
                <a:schemeClr val="bg1"/>
              </a:solidFill>
            </a:endParaRPr>
          </a:p>
        </p:txBody>
      </p:sp>
      <p:sp>
        <p:nvSpPr>
          <p:cNvPr id="4" name="Content Placeholder 3">
            <a:extLst>
              <a:ext uri="{FF2B5EF4-FFF2-40B4-BE49-F238E27FC236}">
                <a16:creationId xmlns:a16="http://schemas.microsoft.com/office/drawing/2014/main" id="{7FB7A2EA-536B-1DAD-2910-9CC23B78867F}"/>
              </a:ext>
            </a:extLst>
          </p:cNvPr>
          <p:cNvSpPr>
            <a:spLocks noGrp="1"/>
          </p:cNvSpPr>
          <p:nvPr>
            <p:ph sz="half" idx="2"/>
          </p:nvPr>
        </p:nvSpPr>
        <p:spPr>
          <a:xfrm>
            <a:off x="6320596" y="2057400"/>
            <a:ext cx="5162843" cy="3429001"/>
          </a:xfrm>
        </p:spPr>
        <p:txBody>
          <a:bodyPr/>
          <a:lstStyle/>
          <a:p>
            <a:r>
              <a:rPr lang="en-US"/>
              <a:t>Fair, consistent, and efficient use of resources</a:t>
            </a:r>
          </a:p>
          <a:p>
            <a:r>
              <a:rPr lang="en-US"/>
              <a:t>Data-driven, mixed-methods, and defensible means of determining budgets that also includes multiple avenues for people to seek support for unique needs not captured in framework </a:t>
            </a:r>
          </a:p>
          <a:p>
            <a:r>
              <a:rPr lang="en-US"/>
              <a:t>Emphasizes community engagement</a:t>
            </a:r>
          </a:p>
          <a:p>
            <a:r>
              <a:rPr lang="en-US"/>
              <a:t>Transparent</a:t>
            </a:r>
          </a:p>
          <a:p>
            <a:r>
              <a:rPr lang="en-US"/>
              <a:t>Allows for some flexibility and change over time</a:t>
            </a:r>
          </a:p>
          <a:p>
            <a:r>
              <a:rPr lang="en-US"/>
              <a:t>Responsive to policy intentions</a:t>
            </a:r>
          </a:p>
          <a:p>
            <a:r>
              <a:rPr lang="en-US"/>
              <a:t>Improves ability to predict spending based on known needs</a:t>
            </a:r>
          </a:p>
          <a:p>
            <a:endParaRPr lang="en-US"/>
          </a:p>
        </p:txBody>
      </p:sp>
      <p:sp>
        <p:nvSpPr>
          <p:cNvPr id="3" name="Title 2">
            <a:extLst>
              <a:ext uri="{FF2B5EF4-FFF2-40B4-BE49-F238E27FC236}">
                <a16:creationId xmlns:a16="http://schemas.microsoft.com/office/drawing/2014/main" id="{2BFE6B62-F3AC-9816-4202-C6A5293D03C5}"/>
              </a:ext>
            </a:extLst>
          </p:cNvPr>
          <p:cNvSpPr>
            <a:spLocks noGrp="1"/>
          </p:cNvSpPr>
          <p:nvPr>
            <p:ph type="title"/>
          </p:nvPr>
        </p:nvSpPr>
        <p:spPr>
          <a:xfrm>
            <a:off x="568610" y="2458195"/>
            <a:ext cx="4946537" cy="512420"/>
          </a:xfrm>
        </p:spPr>
        <p:txBody>
          <a:bodyPr/>
          <a:lstStyle/>
          <a:p>
            <a:r>
              <a:rPr lang="en-US" sz="2400">
                <a:solidFill>
                  <a:schemeClr val="bg1"/>
                </a:solidFill>
              </a:rPr>
              <a:t>Overarching project purpose/goal</a:t>
            </a:r>
          </a:p>
        </p:txBody>
      </p:sp>
      <p:sp>
        <p:nvSpPr>
          <p:cNvPr id="5" name="Title 2">
            <a:extLst>
              <a:ext uri="{FF2B5EF4-FFF2-40B4-BE49-F238E27FC236}">
                <a16:creationId xmlns:a16="http://schemas.microsoft.com/office/drawing/2014/main" id="{18DD6254-406E-5B11-DDB6-3FD52FBBDB12}"/>
              </a:ext>
            </a:extLst>
          </p:cNvPr>
          <p:cNvSpPr txBox="1">
            <a:spLocks/>
          </p:cNvSpPr>
          <p:nvPr/>
        </p:nvSpPr>
        <p:spPr>
          <a:xfrm>
            <a:off x="6096000" y="1371599"/>
            <a:ext cx="4946537" cy="51242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600" kern="1200">
                <a:solidFill>
                  <a:schemeClr val="tx2"/>
                </a:solidFill>
                <a:latin typeface="+mj-lt"/>
                <a:ea typeface="+mj-ea"/>
                <a:cs typeface="+mj-cs"/>
              </a:defRPr>
            </a:lvl1pPr>
          </a:lstStyle>
          <a:p>
            <a:r>
              <a:rPr lang="en-US" sz="2400"/>
              <a:t>Key characteristics of framework</a:t>
            </a:r>
          </a:p>
        </p:txBody>
      </p:sp>
    </p:spTree>
    <p:extLst>
      <p:ext uri="{BB962C8B-B14F-4D97-AF65-F5344CB8AC3E}">
        <p14:creationId xmlns:p14="http://schemas.microsoft.com/office/powerpoint/2010/main" val="511493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7E69B68-B9B1-3CD2-D4B5-C401EB53694D}"/>
              </a:ext>
            </a:extLst>
          </p:cNvPr>
          <p:cNvSpPr txBox="1"/>
          <p:nvPr/>
        </p:nvSpPr>
        <p:spPr>
          <a:xfrm>
            <a:off x="596733" y="2588818"/>
            <a:ext cx="4468091" cy="1656608"/>
          </a:xfrm>
          <a:prstGeom prst="rect">
            <a:avLst/>
          </a:prstGeom>
        </p:spPr>
        <p:txBody>
          <a:bodyPr vert="horz" lIns="0" tIns="0" rIns="0" bIns="0" rtlCol="0">
            <a:normAutofit/>
          </a:bodyPr>
          <a:lstStyle/>
          <a:p>
            <a:pPr marL="285750" indent="-285750">
              <a:lnSpc>
                <a:spcPct val="120000"/>
              </a:lnSpc>
              <a:spcBef>
                <a:spcPts val="1200"/>
              </a:spcBef>
              <a:buFont typeface="Arial" panose="020B0604020202020204" pitchFamily="34" charset="0"/>
              <a:buChar char="•"/>
            </a:pPr>
            <a:r>
              <a:rPr lang="en-US" sz="1600" kern="1200">
                <a:solidFill>
                  <a:schemeClr val="tx2"/>
                </a:solidFill>
                <a:latin typeface="+mn-lt"/>
                <a:ea typeface="+mn-ea"/>
                <a:cs typeface="+mn-cs"/>
              </a:rPr>
              <a:t>Community engagement throughout process</a:t>
            </a:r>
            <a:endParaRPr lang="en-US" sz="1600">
              <a:solidFill>
                <a:schemeClr val="tx2"/>
              </a:solidFill>
            </a:endParaRPr>
          </a:p>
          <a:p>
            <a:pPr marL="285750" indent="-285750">
              <a:lnSpc>
                <a:spcPct val="120000"/>
              </a:lnSpc>
              <a:spcBef>
                <a:spcPts val="1200"/>
              </a:spcBef>
              <a:buFont typeface="Arial" panose="020B0604020202020204" pitchFamily="34" charset="0"/>
              <a:buChar char="•"/>
            </a:pPr>
            <a:r>
              <a:rPr lang="en-US" sz="1600" kern="1200">
                <a:solidFill>
                  <a:schemeClr val="tx2"/>
                </a:solidFill>
                <a:latin typeface="+mn-lt"/>
                <a:ea typeface="+mn-ea"/>
                <a:cs typeface="+mn-cs"/>
              </a:rPr>
              <a:t>Final report upon completion of tasks</a:t>
            </a:r>
          </a:p>
          <a:p>
            <a:pPr>
              <a:lnSpc>
                <a:spcPct val="120000"/>
              </a:lnSpc>
              <a:spcBef>
                <a:spcPts val="1200"/>
              </a:spcBef>
            </a:pPr>
            <a:endParaRPr lang="en-US" sz="1600" kern="1200">
              <a:solidFill>
                <a:schemeClr val="tx2"/>
              </a:solidFill>
              <a:latin typeface="+mn-lt"/>
              <a:ea typeface="+mn-ea"/>
              <a:cs typeface="+mn-cs"/>
            </a:endParaRPr>
          </a:p>
        </p:txBody>
      </p:sp>
      <p:sp>
        <p:nvSpPr>
          <p:cNvPr id="3" name="Title 2">
            <a:extLst>
              <a:ext uri="{FF2B5EF4-FFF2-40B4-BE49-F238E27FC236}">
                <a16:creationId xmlns:a16="http://schemas.microsoft.com/office/drawing/2014/main" id="{ABEC0FC7-D51E-C1BF-6DFE-25BC909F3E14}"/>
              </a:ext>
            </a:extLst>
          </p:cNvPr>
          <p:cNvSpPr>
            <a:spLocks noGrp="1"/>
          </p:cNvSpPr>
          <p:nvPr>
            <p:ph type="title"/>
          </p:nvPr>
        </p:nvSpPr>
        <p:spPr>
          <a:xfrm>
            <a:off x="685799" y="685799"/>
            <a:ext cx="4289961" cy="2057400"/>
          </a:xfrm>
        </p:spPr>
        <p:txBody>
          <a:bodyPr vert="horz" lIns="0" tIns="0" rIns="0" bIns="0" rtlCol="0" anchor="t">
            <a:normAutofit/>
          </a:bodyPr>
          <a:lstStyle/>
          <a:p>
            <a:r>
              <a:rPr lang="en-US" kern="1200">
                <a:latin typeface="+mj-lt"/>
                <a:ea typeface="+mj-ea"/>
                <a:cs typeface="+mj-cs"/>
              </a:rPr>
              <a:t>Overview of support budget development tasks</a:t>
            </a:r>
          </a:p>
        </p:txBody>
      </p:sp>
      <p:graphicFrame>
        <p:nvGraphicFramePr>
          <p:cNvPr id="4" name="Content Placeholder 3">
            <a:extLst>
              <a:ext uri="{FF2B5EF4-FFF2-40B4-BE49-F238E27FC236}">
                <a16:creationId xmlns:a16="http://schemas.microsoft.com/office/drawing/2014/main" id="{9B6E77B7-C9F3-7046-9968-50F083A8A413}"/>
              </a:ext>
            </a:extLst>
          </p:cNvPr>
          <p:cNvGraphicFramePr>
            <a:graphicFrameLocks noGrp="1"/>
          </p:cNvGraphicFramePr>
          <p:nvPr>
            <p:ph idx="1"/>
            <p:extLst>
              <p:ext uri="{D42A27DB-BD31-4B8C-83A1-F6EECF244321}">
                <p14:modId xmlns:p14="http://schemas.microsoft.com/office/powerpoint/2010/main" val="3099442163"/>
              </p:ext>
            </p:extLst>
          </p:nvPr>
        </p:nvGraphicFramePr>
        <p:xfrm>
          <a:off x="4425541" y="11876"/>
          <a:ext cx="7243947" cy="68283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421931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95438CF-DB4A-77C8-D39C-903F7ADF9F21}"/>
              </a:ext>
            </a:extLst>
          </p:cNvPr>
          <p:cNvSpPr>
            <a:spLocks noGrp="1"/>
          </p:cNvSpPr>
          <p:nvPr>
            <p:ph sz="quarter" idx="13"/>
          </p:nvPr>
        </p:nvSpPr>
        <p:spPr>
          <a:xfrm>
            <a:off x="685800" y="1735580"/>
            <a:ext cx="10820400" cy="3050177"/>
          </a:xfrm>
        </p:spPr>
        <p:txBody>
          <a:bodyPr/>
          <a:lstStyle/>
          <a:p>
            <a:pPr marL="0" indent="0">
              <a:buNone/>
            </a:pPr>
            <a:r>
              <a:rPr lang="en-US" sz="1800">
                <a:solidFill>
                  <a:schemeClr val="accent2"/>
                </a:solidFill>
              </a:rPr>
              <a:t>Purpose: to have a representative sample of SIS-A assessments in both the self-direction and traditional populations for analysis</a:t>
            </a:r>
          </a:p>
          <a:p>
            <a:r>
              <a:rPr lang="en-US" sz="1800"/>
              <a:t>Currently underway</a:t>
            </a:r>
          </a:p>
          <a:p>
            <a:r>
              <a:rPr lang="en-US" sz="1800"/>
              <a:t>Sample contains people who self-direct and receive traditional services</a:t>
            </a:r>
          </a:p>
          <a:p>
            <a:r>
              <a:rPr lang="en-US" sz="1800"/>
              <a:t>HSRI analyzes the data monthly to ensure quality and representativeness</a:t>
            </a:r>
          </a:p>
          <a:p>
            <a:r>
              <a:rPr lang="en-US" sz="1800"/>
              <a:t>Sample set to be completed April 2026</a:t>
            </a:r>
          </a:p>
          <a:p>
            <a:endParaRPr lang="en-US" sz="1800"/>
          </a:p>
        </p:txBody>
      </p:sp>
      <p:sp>
        <p:nvSpPr>
          <p:cNvPr id="3" name="Title 2">
            <a:extLst>
              <a:ext uri="{FF2B5EF4-FFF2-40B4-BE49-F238E27FC236}">
                <a16:creationId xmlns:a16="http://schemas.microsoft.com/office/drawing/2014/main" id="{54B4ED18-720A-E640-26B2-06CBC72191D5}"/>
              </a:ext>
            </a:extLst>
          </p:cNvPr>
          <p:cNvSpPr>
            <a:spLocks noGrp="1"/>
          </p:cNvSpPr>
          <p:nvPr>
            <p:ph type="title"/>
          </p:nvPr>
        </p:nvSpPr>
        <p:spPr/>
        <p:txBody>
          <a:bodyPr/>
          <a:lstStyle/>
          <a:p>
            <a:r>
              <a:rPr lang="en-US"/>
              <a:t>SIS-A data collection</a:t>
            </a:r>
          </a:p>
        </p:txBody>
      </p:sp>
    </p:spTree>
    <p:extLst>
      <p:ext uri="{BB962C8B-B14F-4D97-AF65-F5344CB8AC3E}">
        <p14:creationId xmlns:p14="http://schemas.microsoft.com/office/powerpoint/2010/main" val="18814420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CD36FD4-5630-BC48-536A-107FF736F6C2}"/>
              </a:ext>
            </a:extLst>
          </p:cNvPr>
          <p:cNvSpPr>
            <a:spLocks noGrp="1"/>
          </p:cNvSpPr>
          <p:nvPr>
            <p:ph sz="quarter" idx="13"/>
          </p:nvPr>
        </p:nvSpPr>
        <p:spPr/>
        <p:txBody>
          <a:bodyPr/>
          <a:lstStyle/>
          <a:p>
            <a:pPr marL="0" indent="0">
              <a:buNone/>
            </a:pPr>
            <a:r>
              <a:rPr lang="en-US" sz="1800">
                <a:solidFill>
                  <a:schemeClr val="accent2"/>
                </a:solidFill>
              </a:rPr>
              <a:t>Purpose: to explore trends in support needs across the population, including comparing needs between SD and traditional samples as well as between MA and national SIS-A data</a:t>
            </a:r>
          </a:p>
          <a:p>
            <a:r>
              <a:rPr lang="en-US" sz="1800"/>
              <a:t>Initial work done monthly in SIS-A assessment reports, but analyses will be in greater depth once samples are complete</a:t>
            </a:r>
          </a:p>
          <a:p>
            <a:r>
              <a:rPr lang="en-US" sz="1800"/>
              <a:t>Can conduct more in-depth analysis once SD is complete, but final analyses will require traditional sample to be completed as well </a:t>
            </a:r>
          </a:p>
        </p:txBody>
      </p:sp>
      <p:sp>
        <p:nvSpPr>
          <p:cNvPr id="3" name="Title 2">
            <a:extLst>
              <a:ext uri="{FF2B5EF4-FFF2-40B4-BE49-F238E27FC236}">
                <a16:creationId xmlns:a16="http://schemas.microsoft.com/office/drawing/2014/main" id="{4CD5104C-27CB-86D1-4FC4-DF112D7AF332}"/>
              </a:ext>
            </a:extLst>
          </p:cNvPr>
          <p:cNvSpPr>
            <a:spLocks noGrp="1"/>
          </p:cNvSpPr>
          <p:nvPr>
            <p:ph type="title"/>
          </p:nvPr>
        </p:nvSpPr>
        <p:spPr/>
        <p:txBody>
          <a:bodyPr/>
          <a:lstStyle/>
          <a:p>
            <a:r>
              <a:rPr lang="en-US"/>
              <a:t>Support needs data analysis</a:t>
            </a:r>
          </a:p>
        </p:txBody>
      </p:sp>
    </p:spTree>
    <p:extLst>
      <p:ext uri="{BB962C8B-B14F-4D97-AF65-F5344CB8AC3E}">
        <p14:creationId xmlns:p14="http://schemas.microsoft.com/office/powerpoint/2010/main" val="36483337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6E8C103-C7A6-FA96-9C38-1188D8835CC5}"/>
              </a:ext>
            </a:extLst>
          </p:cNvPr>
          <p:cNvSpPr>
            <a:spLocks noGrp="1"/>
          </p:cNvSpPr>
          <p:nvPr>
            <p:ph sz="quarter" idx="13"/>
          </p:nvPr>
        </p:nvSpPr>
        <p:spPr/>
        <p:txBody>
          <a:bodyPr/>
          <a:lstStyle/>
          <a:p>
            <a:pPr marL="0" indent="0">
              <a:buNone/>
            </a:pPr>
            <a:r>
              <a:rPr lang="en-US" sz="1800">
                <a:solidFill>
                  <a:schemeClr val="accent2"/>
                </a:solidFill>
              </a:rPr>
              <a:t>Purpose: Determine the number of levels and criteria for assignment to each level using statistical testing and create level descriptions for each level</a:t>
            </a:r>
          </a:p>
          <a:p>
            <a:r>
              <a:rPr lang="en-US" sz="1800"/>
              <a:t>Once we have completed in-depth descriptive analyses of the sample data, we will focus analysis on creating a statistically sound level framework</a:t>
            </a:r>
          </a:p>
          <a:p>
            <a:r>
              <a:rPr lang="en-US" sz="1800"/>
              <a:t>Analyses will follow work we conducted nationally with nearly 200,000 SIS-A assessments and across 9 jurisdictions in the past 5 years</a:t>
            </a:r>
          </a:p>
          <a:p>
            <a:r>
              <a:rPr lang="en-US" sz="1800"/>
              <a:t>We use a statistical modeling procedure called latent class analysis as the backbone of our work for levels related to general needs (i.e., not extraordinary needs), though we often supplement the analysis with other tests to support the findings that come of the initial analysis, including general linear modeling</a:t>
            </a:r>
          </a:p>
          <a:p>
            <a:r>
              <a:rPr lang="en-US" sz="1800"/>
              <a:t>Additional analyses are conducted to identify criteria for levels for people with extraordinary needs, typically in medical and/or behavioral</a:t>
            </a:r>
          </a:p>
        </p:txBody>
      </p:sp>
      <p:sp>
        <p:nvSpPr>
          <p:cNvPr id="3" name="Title 2">
            <a:extLst>
              <a:ext uri="{FF2B5EF4-FFF2-40B4-BE49-F238E27FC236}">
                <a16:creationId xmlns:a16="http://schemas.microsoft.com/office/drawing/2014/main" id="{ACB9F162-99D3-EEFC-3635-FB4EB884A28D}"/>
              </a:ext>
            </a:extLst>
          </p:cNvPr>
          <p:cNvSpPr>
            <a:spLocks noGrp="1"/>
          </p:cNvSpPr>
          <p:nvPr>
            <p:ph type="title"/>
          </p:nvPr>
        </p:nvSpPr>
        <p:spPr/>
        <p:txBody>
          <a:bodyPr/>
          <a:lstStyle/>
          <a:p>
            <a:r>
              <a:rPr lang="en-US"/>
              <a:t>Preliminary level framework determination</a:t>
            </a:r>
          </a:p>
        </p:txBody>
      </p:sp>
    </p:spTree>
    <p:extLst>
      <p:ext uri="{BB962C8B-B14F-4D97-AF65-F5344CB8AC3E}">
        <p14:creationId xmlns:p14="http://schemas.microsoft.com/office/powerpoint/2010/main" val="5060176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08206CF-90F2-4F40-980A-B657FEE700BB}"/>
              </a:ext>
            </a:extLst>
          </p:cNvPr>
          <p:cNvSpPr>
            <a:spLocks noGrp="1"/>
          </p:cNvSpPr>
          <p:nvPr>
            <p:ph type="sldNum" sz="quarter" idx="12"/>
          </p:nvPr>
        </p:nvSpPr>
        <p:spPr/>
        <p:txBody>
          <a:bodyPr/>
          <a:lstStyle/>
          <a:p>
            <a:fld id="{A39E18A1-5388-48D7-9BA0-F6425AA8662B}" type="slidenum">
              <a:rPr lang="en-US" smtClean="0"/>
              <a:t>9</a:t>
            </a:fld>
            <a:endParaRPr lang="en-US"/>
          </a:p>
        </p:txBody>
      </p:sp>
      <p:graphicFrame>
        <p:nvGraphicFramePr>
          <p:cNvPr id="5" name="Diagram 4">
            <a:extLst>
              <a:ext uri="{FF2B5EF4-FFF2-40B4-BE49-F238E27FC236}">
                <a16:creationId xmlns:a16="http://schemas.microsoft.com/office/drawing/2014/main" id="{E75C185E-9D6E-4DFA-BE3E-446E01903ECC}"/>
              </a:ext>
            </a:extLst>
          </p:cNvPr>
          <p:cNvGraphicFramePr/>
          <p:nvPr>
            <p:extLst>
              <p:ext uri="{D42A27DB-BD31-4B8C-83A1-F6EECF244321}">
                <p14:modId xmlns:p14="http://schemas.microsoft.com/office/powerpoint/2010/main" val="626391749"/>
              </p:ext>
            </p:extLst>
          </p:nvPr>
        </p:nvGraphicFramePr>
        <p:xfrm>
          <a:off x="1266803" y="2351315"/>
          <a:ext cx="9478344" cy="40435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a:extLst>
              <a:ext uri="{FF2B5EF4-FFF2-40B4-BE49-F238E27FC236}">
                <a16:creationId xmlns:a16="http://schemas.microsoft.com/office/drawing/2014/main" id="{7C44C089-E1A9-444E-BBEC-D084A11E8F88}"/>
              </a:ext>
            </a:extLst>
          </p:cNvPr>
          <p:cNvSpPr/>
          <p:nvPr/>
        </p:nvSpPr>
        <p:spPr>
          <a:xfrm>
            <a:off x="1572603" y="2639062"/>
            <a:ext cx="505207" cy="1015663"/>
          </a:xfrm>
          <a:prstGeom prst="rect">
            <a:avLst/>
          </a:prstGeom>
          <a:noFill/>
        </p:spPr>
        <p:txBody>
          <a:bodyPr wrap="square" lIns="91440" tIns="45720" rIns="91440" bIns="45720">
            <a:spAutoFit/>
          </a:bodyPr>
          <a:lstStyle/>
          <a:p>
            <a:pPr algn="ctr"/>
            <a:r>
              <a:rPr lang="en-US" sz="6000" b="1" cap="none" spc="0">
                <a:ln w="10160">
                  <a:solidFill>
                    <a:schemeClr val="accent5"/>
                  </a:solidFill>
                  <a:prstDash val="solid"/>
                </a:ln>
                <a:solidFill>
                  <a:schemeClr val="accent2"/>
                </a:solidFill>
                <a:effectLst>
                  <a:outerShdw blurRad="38100" dist="22860" dir="5400000" algn="tl" rotWithShape="0">
                    <a:srgbClr val="000000">
                      <a:alpha val="30000"/>
                    </a:srgbClr>
                  </a:outerShdw>
                </a:effectLst>
              </a:rPr>
              <a:t>1</a:t>
            </a:r>
          </a:p>
        </p:txBody>
      </p:sp>
      <p:sp>
        <p:nvSpPr>
          <p:cNvPr id="7" name="Rectangle 6">
            <a:extLst>
              <a:ext uri="{FF2B5EF4-FFF2-40B4-BE49-F238E27FC236}">
                <a16:creationId xmlns:a16="http://schemas.microsoft.com/office/drawing/2014/main" id="{2BA2026D-9719-4651-839D-C422CE980156}"/>
              </a:ext>
            </a:extLst>
          </p:cNvPr>
          <p:cNvSpPr/>
          <p:nvPr/>
        </p:nvSpPr>
        <p:spPr>
          <a:xfrm>
            <a:off x="1933782" y="3828932"/>
            <a:ext cx="415411" cy="1015663"/>
          </a:xfrm>
          <a:prstGeom prst="rect">
            <a:avLst/>
          </a:prstGeom>
          <a:noFill/>
        </p:spPr>
        <p:txBody>
          <a:bodyPr wrap="square" lIns="91440" tIns="45720" rIns="91440" bIns="45720">
            <a:spAutoFit/>
          </a:bodyPr>
          <a:lstStyle/>
          <a:p>
            <a:pPr algn="ctr"/>
            <a:r>
              <a:rPr lang="en-US" sz="6000" b="1" cap="none" spc="0">
                <a:ln w="10160">
                  <a:solidFill>
                    <a:schemeClr val="accent5"/>
                  </a:solidFill>
                  <a:prstDash val="solid"/>
                </a:ln>
                <a:solidFill>
                  <a:srgbClr val="017F11"/>
                </a:solidFill>
                <a:effectLst>
                  <a:outerShdw blurRad="38100" dist="22860" dir="5400000" algn="tl" rotWithShape="0">
                    <a:srgbClr val="000000">
                      <a:alpha val="30000"/>
                    </a:srgbClr>
                  </a:outerShdw>
                </a:effectLst>
              </a:rPr>
              <a:t>2</a:t>
            </a:r>
          </a:p>
        </p:txBody>
      </p:sp>
      <p:sp>
        <p:nvSpPr>
          <p:cNvPr id="8" name="Rectangle 7">
            <a:extLst>
              <a:ext uri="{FF2B5EF4-FFF2-40B4-BE49-F238E27FC236}">
                <a16:creationId xmlns:a16="http://schemas.microsoft.com/office/drawing/2014/main" id="{BA999D56-0B98-47D7-9504-53D55DE6E040}"/>
              </a:ext>
            </a:extLst>
          </p:cNvPr>
          <p:cNvSpPr/>
          <p:nvPr/>
        </p:nvSpPr>
        <p:spPr>
          <a:xfrm>
            <a:off x="1629377" y="5074258"/>
            <a:ext cx="415411" cy="1015663"/>
          </a:xfrm>
          <a:prstGeom prst="rect">
            <a:avLst/>
          </a:prstGeom>
          <a:noFill/>
        </p:spPr>
        <p:txBody>
          <a:bodyPr wrap="square" lIns="91440" tIns="45720" rIns="91440" bIns="45720">
            <a:spAutoFit/>
          </a:bodyPr>
          <a:lstStyle/>
          <a:p>
            <a:pPr algn="ctr"/>
            <a:r>
              <a:rPr lang="en-US" sz="6000" b="1" cap="none" spc="0">
                <a:ln w="10160">
                  <a:solidFill>
                    <a:schemeClr val="accent5"/>
                  </a:solidFill>
                  <a:prstDash val="solid"/>
                </a:ln>
                <a:solidFill>
                  <a:srgbClr val="015365"/>
                </a:solidFill>
                <a:effectLst>
                  <a:outerShdw blurRad="38100" dist="22860" dir="5400000" algn="tl" rotWithShape="0">
                    <a:srgbClr val="000000">
                      <a:alpha val="30000"/>
                    </a:srgbClr>
                  </a:outerShdw>
                </a:effectLst>
              </a:rPr>
              <a:t>3</a:t>
            </a:r>
          </a:p>
        </p:txBody>
      </p:sp>
      <p:sp>
        <p:nvSpPr>
          <p:cNvPr id="11" name="Title 2">
            <a:extLst>
              <a:ext uri="{FF2B5EF4-FFF2-40B4-BE49-F238E27FC236}">
                <a16:creationId xmlns:a16="http://schemas.microsoft.com/office/drawing/2014/main" id="{FD3C6BE1-C365-6E90-334E-85F2229A43E9}"/>
              </a:ext>
            </a:extLst>
          </p:cNvPr>
          <p:cNvSpPr txBox="1">
            <a:spLocks/>
          </p:cNvSpPr>
          <p:nvPr/>
        </p:nvSpPr>
        <p:spPr>
          <a:xfrm>
            <a:off x="838200" y="838198"/>
            <a:ext cx="10820400" cy="1097282"/>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600" kern="1200">
                <a:solidFill>
                  <a:schemeClr val="tx2"/>
                </a:solidFill>
                <a:latin typeface="+mj-lt"/>
                <a:ea typeface="+mj-ea"/>
                <a:cs typeface="+mj-cs"/>
              </a:defRPr>
            </a:lvl1pPr>
          </a:lstStyle>
          <a:p>
            <a:r>
              <a:rPr lang="en-US"/>
              <a:t>Preliminary level framework determination</a:t>
            </a:r>
          </a:p>
        </p:txBody>
      </p:sp>
      <p:sp>
        <p:nvSpPr>
          <p:cNvPr id="12" name="TextBox 11">
            <a:extLst>
              <a:ext uri="{FF2B5EF4-FFF2-40B4-BE49-F238E27FC236}">
                <a16:creationId xmlns:a16="http://schemas.microsoft.com/office/drawing/2014/main" id="{A0E76047-70A2-5D36-73E4-A589F53B7598}"/>
              </a:ext>
            </a:extLst>
          </p:cNvPr>
          <p:cNvSpPr txBox="1"/>
          <p:nvPr/>
        </p:nvSpPr>
        <p:spPr>
          <a:xfrm>
            <a:off x="980704" y="2011248"/>
            <a:ext cx="8768938" cy="862867"/>
          </a:xfrm>
          <a:prstGeom prst="rect">
            <a:avLst/>
          </a:prstGeom>
          <a:noFill/>
        </p:spPr>
        <p:txBody>
          <a:bodyPr wrap="square" lIns="0" tIns="0" rIns="0" bIns="0" rtlCol="0">
            <a:noAutofit/>
          </a:bodyPr>
          <a:lstStyle/>
          <a:p>
            <a:pPr algn="l">
              <a:lnSpc>
                <a:spcPct val="120000"/>
              </a:lnSpc>
              <a:spcBef>
                <a:spcPts val="1200"/>
              </a:spcBef>
            </a:pPr>
            <a:r>
              <a:rPr lang="en-US">
                <a:solidFill>
                  <a:schemeClr val="tx2"/>
                </a:solidFill>
              </a:rPr>
              <a:t>Questions that the latent class analysis helps us answer include:</a:t>
            </a:r>
          </a:p>
        </p:txBody>
      </p:sp>
    </p:spTree>
    <p:extLst>
      <p:ext uri="{BB962C8B-B14F-4D97-AF65-F5344CB8AC3E}">
        <p14:creationId xmlns:p14="http://schemas.microsoft.com/office/powerpoint/2010/main" val="4015730978"/>
      </p:ext>
    </p:extLst>
  </p:cSld>
  <p:clrMapOvr>
    <a:masterClrMapping/>
  </p:clrMapOvr>
</p:sld>
</file>

<file path=ppt/theme/theme1.xml><?xml version="1.0" encoding="utf-8"?>
<a:theme xmlns:a="http://schemas.openxmlformats.org/drawingml/2006/main" name="HSRI | 2022">
  <a:themeElements>
    <a:clrScheme name="HSRI 2022">
      <a:dk1>
        <a:sysClr val="windowText" lastClr="000000"/>
      </a:dk1>
      <a:lt1>
        <a:sysClr val="window" lastClr="FFFFFF"/>
      </a:lt1>
      <a:dk2>
        <a:srgbClr val="373737"/>
      </a:dk2>
      <a:lt2>
        <a:srgbClr val="EEEEEE"/>
      </a:lt2>
      <a:accent1>
        <a:srgbClr val="20412A"/>
      </a:accent1>
      <a:accent2>
        <a:srgbClr val="0094B5"/>
      </a:accent2>
      <a:accent3>
        <a:srgbClr val="8D9900"/>
      </a:accent3>
      <a:accent4>
        <a:srgbClr val="015365"/>
      </a:accent4>
      <a:accent5>
        <a:srgbClr val="F49301"/>
      </a:accent5>
      <a:accent6>
        <a:srgbClr val="C84630"/>
      </a:accent6>
      <a:hlink>
        <a:srgbClr val="373737"/>
      </a:hlink>
      <a:folHlink>
        <a:srgbClr val="373737"/>
      </a:folHlink>
    </a:clrScheme>
    <a:fontScheme name="Cambria Arial Nova">
      <a:majorFont>
        <a:latin typeface="Cambria"/>
        <a:ea typeface=""/>
        <a:cs typeface=""/>
      </a:majorFont>
      <a:minorFont>
        <a:latin typeface="Arial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lnSpc>
            <a:spcPct val="120000"/>
          </a:lnSpc>
          <a:defRPr sz="1600" dirty="0"/>
        </a:defPPr>
      </a:lstStyle>
      <a:style>
        <a:lnRef idx="2">
          <a:schemeClr val="accent1">
            <a:shade val="50000"/>
          </a:schemeClr>
        </a:lnRef>
        <a:fillRef idx="1">
          <a:schemeClr val="accent1"/>
        </a:fillRef>
        <a:effectRef idx="0">
          <a:schemeClr val="accent1"/>
        </a:effectRef>
        <a:fontRef idx="minor">
          <a:schemeClr val="lt1"/>
        </a:fontRef>
      </a:style>
    </a:spDef>
    <a:lnDef>
      <a:spPr>
        <a:ln w="9525" cap="flat">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lgn="l">
          <a:lnSpc>
            <a:spcPct val="120000"/>
          </a:lnSpc>
          <a:spcBef>
            <a:spcPts val="1200"/>
          </a:spcBef>
          <a:defRPr dirty="0">
            <a:solidFill>
              <a:schemeClr val="tx2"/>
            </a:solidFill>
          </a:defRPr>
        </a:defPPr>
      </a:lstStyle>
    </a:txDef>
  </a:objectDefaults>
  <a:extraClrSchemeLst/>
  <a:extLst>
    <a:ext uri="{05A4C25C-085E-4340-85A3-A5531E510DB2}">
      <thm15:themeFamily xmlns:thm15="http://schemas.microsoft.com/office/thememl/2012/main" name="102022_PPT_Templates" id="{747D7014-DDB9-4A96-9B2B-28B2A1B017AC}" vid="{2E1D7A02-5405-486F-8673-3CBDC05962EC}"/>
    </a:ext>
  </a:extLst>
</a:theme>
</file>

<file path=ppt/theme/theme2.xml><?xml version="1.0" encoding="utf-8"?>
<a:theme xmlns:a="http://schemas.openxmlformats.org/drawingml/2006/main" name="Office Theme">
  <a:themeElements>
    <a:clrScheme name="HSRI 2022">
      <a:dk1>
        <a:sysClr val="windowText" lastClr="000000"/>
      </a:dk1>
      <a:lt1>
        <a:sysClr val="window" lastClr="FFFFFF"/>
      </a:lt1>
      <a:dk2>
        <a:srgbClr val="373737"/>
      </a:dk2>
      <a:lt2>
        <a:srgbClr val="EEEEEE"/>
      </a:lt2>
      <a:accent1>
        <a:srgbClr val="20412A"/>
      </a:accent1>
      <a:accent2>
        <a:srgbClr val="0094B5"/>
      </a:accent2>
      <a:accent3>
        <a:srgbClr val="8D9900"/>
      </a:accent3>
      <a:accent4>
        <a:srgbClr val="015365"/>
      </a:accent4>
      <a:accent5>
        <a:srgbClr val="F49301"/>
      </a:accent5>
      <a:accent6>
        <a:srgbClr val="C84630"/>
      </a:accent6>
      <a:hlink>
        <a:srgbClr val="373737"/>
      </a:hlink>
      <a:folHlink>
        <a:srgbClr val="373737"/>
      </a:folHlink>
    </a:clrScheme>
    <a:fontScheme name="Cambria Arial Nova">
      <a:majorFont>
        <a:latin typeface="Cambria"/>
        <a:ea typeface=""/>
        <a:cs typeface=""/>
      </a:majorFont>
      <a:minorFont>
        <a:latin typeface="Arial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HSRI 2022">
      <a:dk1>
        <a:sysClr val="windowText" lastClr="000000"/>
      </a:dk1>
      <a:lt1>
        <a:sysClr val="window" lastClr="FFFFFF"/>
      </a:lt1>
      <a:dk2>
        <a:srgbClr val="373737"/>
      </a:dk2>
      <a:lt2>
        <a:srgbClr val="EEEEEE"/>
      </a:lt2>
      <a:accent1>
        <a:srgbClr val="20412A"/>
      </a:accent1>
      <a:accent2>
        <a:srgbClr val="0094B5"/>
      </a:accent2>
      <a:accent3>
        <a:srgbClr val="8D9900"/>
      </a:accent3>
      <a:accent4>
        <a:srgbClr val="015365"/>
      </a:accent4>
      <a:accent5>
        <a:srgbClr val="F49301"/>
      </a:accent5>
      <a:accent6>
        <a:srgbClr val="C84630"/>
      </a:accent6>
      <a:hlink>
        <a:srgbClr val="373737"/>
      </a:hlink>
      <a:folHlink>
        <a:srgbClr val="373737"/>
      </a:folHlink>
    </a:clrScheme>
    <a:fontScheme name="Cambria Arial Nova">
      <a:majorFont>
        <a:latin typeface="Cambria"/>
        <a:ea typeface=""/>
        <a:cs typeface=""/>
      </a:majorFont>
      <a:minorFont>
        <a:latin typeface="Arial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373a93af-7e1a-425b-a20b-e26a0a08f516" xsi:nil="true"/>
    <lcf76f155ced4ddcb4097134ff3c332f xmlns="d882f7ac-34d3-4b92-ae82-4491e4f4655e">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886BFBADC52594B97ACB165D055673E" ma:contentTypeVersion="14" ma:contentTypeDescription="Create a new document." ma:contentTypeScope="" ma:versionID="8d661b7e99a2a3d9bd9c087a5f19f7da">
  <xsd:schema xmlns:xsd="http://www.w3.org/2001/XMLSchema" xmlns:xs="http://www.w3.org/2001/XMLSchema" xmlns:p="http://schemas.microsoft.com/office/2006/metadata/properties" xmlns:ns2="d882f7ac-34d3-4b92-ae82-4491e4f4655e" xmlns:ns3="373a93af-7e1a-425b-a20b-e26a0a08f516" targetNamespace="http://schemas.microsoft.com/office/2006/metadata/properties" ma:root="true" ma:fieldsID="b5e8724a7a73d215ebd55cfbe6c7894a" ns2:_="" ns3:_="">
    <xsd:import namespace="d882f7ac-34d3-4b92-ae82-4491e4f4655e"/>
    <xsd:import namespace="373a93af-7e1a-425b-a20b-e26a0a08f51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82f7ac-34d3-4b92-ae82-4491e4f4655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89ec7369-dda0-4b84-8af0-ae2f1131efac"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73a93af-7e1a-425b-a20b-e26a0a08f51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398853a1-30ac-4d20-9a34-03ab31cdaed0}" ma:internalName="TaxCatchAll" ma:showField="CatchAllData" ma:web="373a93af-7e1a-425b-a20b-e26a0a08f51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1E05D92-4335-4797-B213-BB9C2D9362FD}">
  <ds:schemaRefs>
    <ds:schemaRef ds:uri="http://schemas.microsoft.com/sharepoint/v3/contenttype/forms"/>
  </ds:schemaRefs>
</ds:datastoreItem>
</file>

<file path=customXml/itemProps2.xml><?xml version="1.0" encoding="utf-8"?>
<ds:datastoreItem xmlns:ds="http://schemas.openxmlformats.org/officeDocument/2006/customXml" ds:itemID="{B338703F-5A76-4028-B26E-9D6BBC50FDCF}">
  <ds:schemaRefs>
    <ds:schemaRef ds:uri="08eac1ab-78a3-45e0-839c-f93ffcdec297"/>
    <ds:schemaRef ds:uri="369a9ef6-8b86-46a3-bc7a-3024b4efa84f"/>
    <ds:schemaRef ds:uri="373a93af-7e1a-425b-a20b-e26a0a08f516"/>
    <ds:schemaRef ds:uri="d882f7ac-34d3-4b92-ae82-4491e4f4655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3B08E387-1DE4-408F-9F68-66A9A62155A8}">
  <ds:schemaRefs>
    <ds:schemaRef ds:uri="373a93af-7e1a-425b-a20b-e26a0a08f516"/>
    <ds:schemaRef ds:uri="d882f7ac-34d3-4b92-ae82-4491e4f4655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102022_PPT_Templates (1)</Template>
  <TotalTime>1</TotalTime>
  <Words>1754</Words>
  <Application>Microsoft Office PowerPoint</Application>
  <PresentationFormat>Widescreen</PresentationFormat>
  <Paragraphs>202</Paragraphs>
  <Slides>22</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Cambria</vt:lpstr>
      <vt:lpstr>Wingdings</vt:lpstr>
      <vt:lpstr>Arial</vt:lpstr>
      <vt:lpstr>Arial Nova</vt:lpstr>
      <vt:lpstr>Times New Roman</vt:lpstr>
      <vt:lpstr>Source Sans Pro</vt:lpstr>
      <vt:lpstr>HSRI | 2022</vt:lpstr>
      <vt:lpstr>Supports Budgets Development Overview</vt:lpstr>
      <vt:lpstr>HSRI team</vt:lpstr>
      <vt:lpstr>PowerPoint Presentation</vt:lpstr>
      <vt:lpstr>Overarching project purpose/goal</vt:lpstr>
      <vt:lpstr>Overview of support budget development tasks</vt:lpstr>
      <vt:lpstr>SIS-A data collection</vt:lpstr>
      <vt:lpstr>Support needs data analysis</vt:lpstr>
      <vt:lpstr>Preliminary level framework determination</vt:lpstr>
      <vt:lpstr>PowerPoint Presentation</vt:lpstr>
      <vt:lpstr>Preliminary level framework determination</vt:lpstr>
      <vt:lpstr>Example 6-level Support Level framework</vt:lpstr>
      <vt:lpstr>Preliminary level framework determination</vt:lpstr>
      <vt:lpstr>Verification process development</vt:lpstr>
      <vt:lpstr>Service use and spend data analysis</vt:lpstr>
      <vt:lpstr>Preliminary budgets determination</vt:lpstr>
      <vt:lpstr>Preliminary budgets determination</vt:lpstr>
      <vt:lpstr>Preliminary budgets determination</vt:lpstr>
      <vt:lpstr>Record review</vt:lpstr>
      <vt:lpstr>Community engagement</vt:lpstr>
      <vt:lpstr>Final report</vt:lpstr>
      <vt:lpstr>Questions?</vt:lpstr>
      <vt:lpstr>Applied Review Training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Font test</dc:title>
  <dc:creator>Jamekia Collins</dc:creator>
  <cp:lastModifiedBy>Grant, Jaclyn (DDS)</cp:lastModifiedBy>
  <cp:revision>2</cp:revision>
  <dcterms:created xsi:type="dcterms:W3CDTF">2022-12-12T21:34:00Z</dcterms:created>
  <dcterms:modified xsi:type="dcterms:W3CDTF">2025-08-11T18:11:19Z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5168062</vt:lpwstr>
  </property>
  <property fmtid="{D5CDD505-2E9C-101B-9397-08002B2CF9AE}" pid="3" name="NXPowerLiteSettings">
    <vt:lpwstr>C74006B004C800</vt:lpwstr>
  </property>
  <property fmtid="{D5CDD505-2E9C-101B-9397-08002B2CF9AE}" pid="4" name="NXPowerLiteVersion">
    <vt:lpwstr>D9.1.4</vt:lpwstr>
  </property>
  <property fmtid="{D5CDD505-2E9C-101B-9397-08002B2CF9AE}" pid="5" name="ContentTypeId">
    <vt:lpwstr>0x0101007886BFBADC52594B97ACB165D055673E</vt:lpwstr>
  </property>
  <property fmtid="{D5CDD505-2E9C-101B-9397-08002B2CF9AE}" pid="6" name="MediaServiceImageTags">
    <vt:lpwstr/>
  </property>
</Properties>
</file>