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62" r:id="rId2"/>
    <p:sldMasterId id="2147483766" r:id="rId3"/>
  </p:sldMasterIdLst>
  <p:notesMasterIdLst>
    <p:notesMasterId r:id="rId34"/>
  </p:notesMasterIdLst>
  <p:sldIdLst>
    <p:sldId id="284" r:id="rId4"/>
    <p:sldId id="256" r:id="rId5"/>
    <p:sldId id="274" r:id="rId6"/>
    <p:sldId id="280" r:id="rId7"/>
    <p:sldId id="258" r:id="rId8"/>
    <p:sldId id="273" r:id="rId9"/>
    <p:sldId id="260" r:id="rId10"/>
    <p:sldId id="282" r:id="rId11"/>
    <p:sldId id="283" r:id="rId12"/>
    <p:sldId id="6854" r:id="rId13"/>
    <p:sldId id="6855" r:id="rId14"/>
    <p:sldId id="6863" r:id="rId15"/>
    <p:sldId id="6862" r:id="rId16"/>
    <p:sldId id="6865" r:id="rId17"/>
    <p:sldId id="6864" r:id="rId18"/>
    <p:sldId id="6867" r:id="rId19"/>
    <p:sldId id="6866" r:id="rId20"/>
    <p:sldId id="6874" r:id="rId21"/>
    <p:sldId id="6873" r:id="rId22"/>
    <p:sldId id="6870" r:id="rId23"/>
    <p:sldId id="6869" r:id="rId24"/>
    <p:sldId id="6872" r:id="rId25"/>
    <p:sldId id="6871" r:id="rId26"/>
    <p:sldId id="6856" r:id="rId27"/>
    <p:sldId id="290" r:id="rId28"/>
    <p:sldId id="269" r:id="rId29"/>
    <p:sldId id="291" r:id="rId30"/>
    <p:sldId id="6857" r:id="rId31"/>
    <p:sldId id="285" r:id="rId32"/>
    <p:sldId id="27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08E410-6AFA-0104-1202-8FDC6159CF32}" name="Reddi, Rishi P (EEA)" initials="R(" userId="S::rishi.p.reddi@mass.gov::72ab96c4-90f8-4e84-82c6-dc8233caecee" providerId="AD"/>
  <p188:author id="{C66CD87F-A329-6F4A-98C8-2EB9B98EF81E}" name="Cardoso, Vallery B (EEA)" initials="CVB(" userId="S::Vallery.B.Cardoso@mass.gov::450e6ad8-6c48-4066-aa2a-d0b7112ca35e" providerId="AD"/>
  <p188:author id="{DE092CA0-60AB-2E6B-9773-F0E5D04E7CD1}" name="Reddi, Rishi P (EEA)" initials="RRP(" userId="S::Rishi.P.Reddi@mass.gov::72ab96c4-90f8-4e84-82c6-dc8233caecee" providerId="AD"/>
  <p188:author id="{EEC8A6CD-7B49-D9A9-111E-7C0847EA06D8}" name="Cardoso, Vallery B (EEA)" initials="C(" userId="S::vallery.b.cardoso@mass.gov::450e6ad8-6c48-4066-aa2a-d0b7112ca3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135C0-7591-0D14-9DA8-38029B763EE9}" v="22" dt="2022-09-21T18:21:03.576"/>
    <p1510:client id="{6A90979B-E273-9F77-88D0-22A63354998A}" v="19" dt="2022-09-22T17:22:07.262"/>
    <p1510:client id="{91DB1E3A-1C50-FD84-60DD-E1D8FA74FAB7}" v="140" dt="2022-09-22T18:23:08.365"/>
    <p1510:client id="{92019931-98BB-7532-C84E-F018CFEAF0D6}" v="78" dt="2022-09-22T17:17:44.350"/>
    <p1510:client id="{C61240E4-7E74-4EF8-42AF-1F8D84D827C0}" v="301" dt="2022-09-21T20:51:34.231"/>
    <p1510:client id="{E46C4219-EE0D-431F-B0CD-AC3E4542D719}" v="10" dt="2022-09-21T19:25:56.073"/>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85171" autoAdjust="0"/>
  </p:normalViewPr>
  <p:slideViewPr>
    <p:cSldViewPr snapToGrid="0">
      <p:cViewPr varScale="1">
        <p:scale>
          <a:sx n="73" d="100"/>
          <a:sy n="73" d="100"/>
        </p:scale>
        <p:origin x="12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E6DA8-685B-47B5-9AA0-3B75907B1A73}"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21E3C-DD79-4707-888A-605568559392}" type="slidenum">
              <a:rPr lang="en-US" smtClean="0"/>
              <a:t>‹#›</a:t>
            </a:fld>
            <a:endParaRPr lang="en-US"/>
          </a:p>
        </p:txBody>
      </p:sp>
    </p:spTree>
    <p:extLst>
      <p:ext uri="{BB962C8B-B14F-4D97-AF65-F5344CB8AC3E}">
        <p14:creationId xmlns:p14="http://schemas.microsoft.com/office/powerpoint/2010/main" val="101351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04FB9-4E5A-41EA-8F85-084E2155BB09}" type="slidenum">
              <a:rPr lang="en-US" smtClean="0"/>
              <a:t>20</a:t>
            </a:fld>
            <a:endParaRPr lang="en-US" dirty="0"/>
          </a:p>
        </p:txBody>
      </p:sp>
    </p:spTree>
    <p:extLst>
      <p:ext uri="{BB962C8B-B14F-4D97-AF65-F5344CB8AC3E}">
        <p14:creationId xmlns:p14="http://schemas.microsoft.com/office/powerpoint/2010/main" val="371010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7C385A-BF27-44DC-B251-EDEE497B0E75}"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33BC-33B3-4A2A-8BF2-94FB9AD605EF}" type="slidenum">
              <a:rPr lang="en-US" smtClean="0"/>
              <a:t>‹#›</a:t>
            </a:fld>
            <a:endParaRPr lang="en-US"/>
          </a:p>
        </p:txBody>
      </p:sp>
    </p:spTree>
    <p:extLst>
      <p:ext uri="{BB962C8B-B14F-4D97-AF65-F5344CB8AC3E}">
        <p14:creationId xmlns:p14="http://schemas.microsoft.com/office/powerpoint/2010/main" val="1499855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72B90E-7682-4C49-BB47-B3C639A52ECD}"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33BC-33B3-4A2A-8BF2-94FB9AD605EF}" type="slidenum">
              <a:rPr lang="en-US" smtClean="0"/>
              <a:t>‹#›</a:t>
            </a:fld>
            <a:endParaRPr lang="en-US"/>
          </a:p>
        </p:txBody>
      </p:sp>
    </p:spTree>
    <p:extLst>
      <p:ext uri="{BB962C8B-B14F-4D97-AF65-F5344CB8AC3E}">
        <p14:creationId xmlns:p14="http://schemas.microsoft.com/office/powerpoint/2010/main" val="287534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02F560-6E36-4F82-A6F6-2A570953F8AB}"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33BC-33B3-4A2A-8BF2-94FB9AD605E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539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EF38E9-039E-4278-908D-41D154F1F8A1}"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33BC-33B3-4A2A-8BF2-94FB9AD605EF}" type="slidenum">
              <a:rPr lang="en-US" smtClean="0"/>
              <a:t>‹#›</a:t>
            </a:fld>
            <a:endParaRPr lang="en-US"/>
          </a:p>
        </p:txBody>
      </p:sp>
    </p:spTree>
    <p:extLst>
      <p:ext uri="{BB962C8B-B14F-4D97-AF65-F5344CB8AC3E}">
        <p14:creationId xmlns:p14="http://schemas.microsoft.com/office/powerpoint/2010/main" val="2719576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4968CB-040E-4DC2-955F-3946FB3FC0FC}"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33BC-33B3-4A2A-8BF2-94FB9AD605E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8756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CD656-5EBA-4C75-948E-4D42B0934B48}"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33BC-33B3-4A2A-8BF2-94FB9AD605EF}" type="slidenum">
              <a:rPr lang="en-US" smtClean="0"/>
              <a:t>‹#›</a:t>
            </a:fld>
            <a:endParaRPr lang="en-US"/>
          </a:p>
        </p:txBody>
      </p:sp>
    </p:spTree>
    <p:extLst>
      <p:ext uri="{BB962C8B-B14F-4D97-AF65-F5344CB8AC3E}">
        <p14:creationId xmlns:p14="http://schemas.microsoft.com/office/powerpoint/2010/main" val="1387077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67C3C-EF1E-48DA-928F-CC73C9C3F167}"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33BC-33B3-4A2A-8BF2-94FB9AD605EF}" type="slidenum">
              <a:rPr lang="en-US" smtClean="0"/>
              <a:t>‹#›</a:t>
            </a:fld>
            <a:endParaRPr lang="en-US"/>
          </a:p>
        </p:txBody>
      </p:sp>
    </p:spTree>
    <p:extLst>
      <p:ext uri="{BB962C8B-B14F-4D97-AF65-F5344CB8AC3E}">
        <p14:creationId xmlns:p14="http://schemas.microsoft.com/office/powerpoint/2010/main" val="2944995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08C8F-3844-4803-8188-CADD9E054631}"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33BC-33B3-4A2A-8BF2-94FB9AD605EF}" type="slidenum">
              <a:rPr lang="en-US" smtClean="0"/>
              <a:t>‹#›</a:t>
            </a:fld>
            <a:endParaRPr lang="en-US"/>
          </a:p>
        </p:txBody>
      </p:sp>
    </p:spTree>
    <p:extLst>
      <p:ext uri="{BB962C8B-B14F-4D97-AF65-F5344CB8AC3E}">
        <p14:creationId xmlns:p14="http://schemas.microsoft.com/office/powerpoint/2010/main" val="1723283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0" indent="0" algn="ctr">
              <a:buNone/>
              <a:defRPr>
                <a:solidFill>
                  <a:schemeClr val="tx1">
                    <a:tint val="75000"/>
                  </a:schemeClr>
                </a:solidFill>
              </a:defRPr>
            </a:lvl3pPr>
            <a:lvl4pPr marL="1371480" indent="0" algn="ctr">
              <a:buNone/>
              <a:defRPr>
                <a:solidFill>
                  <a:schemeClr val="tx1">
                    <a:tint val="75000"/>
                  </a:schemeClr>
                </a:solidFill>
              </a:defRPr>
            </a:lvl4pPr>
            <a:lvl5pPr marL="1828640" indent="0" algn="ctr">
              <a:buNone/>
              <a:defRPr>
                <a:solidFill>
                  <a:schemeClr val="tx1">
                    <a:tint val="75000"/>
                  </a:schemeClr>
                </a:solidFill>
              </a:defRPr>
            </a:lvl5pPr>
            <a:lvl6pPr marL="2285799" indent="0" algn="ctr">
              <a:buNone/>
              <a:defRPr>
                <a:solidFill>
                  <a:schemeClr val="tx1">
                    <a:tint val="75000"/>
                  </a:schemeClr>
                </a:solidFill>
              </a:defRPr>
            </a:lvl6pPr>
            <a:lvl7pPr marL="2742959" indent="0" algn="ctr">
              <a:buNone/>
              <a:defRPr>
                <a:solidFill>
                  <a:schemeClr val="tx1">
                    <a:tint val="75000"/>
                  </a:schemeClr>
                </a:solidFill>
              </a:defRPr>
            </a:lvl7pPr>
            <a:lvl8pPr marL="3200118" indent="0" algn="ctr">
              <a:buNone/>
              <a:defRPr>
                <a:solidFill>
                  <a:schemeClr val="tx1">
                    <a:tint val="75000"/>
                  </a:schemeClr>
                </a:solidFill>
              </a:defRPr>
            </a:lvl8pPr>
            <a:lvl9pPr marL="3657278"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2476502" y="4278962"/>
            <a:ext cx="2845593" cy="364477"/>
          </a:xfrm>
        </p:spPr>
        <p:txBody>
          <a:bodyPr/>
          <a:lstStyle>
            <a:lvl1pPr>
              <a:defRPr/>
            </a:lvl1pPr>
          </a:lstStyle>
          <a:p>
            <a:pPr>
              <a:defRPr/>
            </a:pPr>
            <a:r>
              <a:rPr lang="en-US"/>
              <a:t>11/30/2020</a:t>
            </a:r>
          </a:p>
        </p:txBody>
      </p:sp>
      <p:sp>
        <p:nvSpPr>
          <p:cNvPr id="6" name="Footer Placeholder 4"/>
          <p:cNvSpPr>
            <a:spLocks noGrp="1"/>
          </p:cNvSpPr>
          <p:nvPr>
            <p:ph type="ftr" sz="quarter" idx="11"/>
          </p:nvPr>
        </p:nvSpPr>
        <p:spPr/>
        <p:txBody>
          <a:bodyPr/>
          <a:lstStyle>
            <a:lvl1pPr>
              <a:defRPr/>
            </a:lvl1pPr>
          </a:lstStyle>
          <a:p>
            <a:pPr>
              <a:defRPr/>
            </a:pPr>
            <a:r>
              <a:rPr lang="en-US"/>
              <a:t>Privileged, confidential, protected communication, for the intended recipient only FOR INTERNAL USE ONLY - NOT FOR DISTRIBUTION </a:t>
            </a:r>
          </a:p>
        </p:txBody>
      </p:sp>
      <p:sp>
        <p:nvSpPr>
          <p:cNvPr id="7" name="Slide Number Placeholder 5"/>
          <p:cNvSpPr>
            <a:spLocks noGrp="1"/>
          </p:cNvSpPr>
          <p:nvPr>
            <p:ph type="sldNum" sz="quarter" idx="12"/>
          </p:nvPr>
        </p:nvSpPr>
        <p:spPr/>
        <p:txBody>
          <a:bodyPr/>
          <a:lstStyle>
            <a:lvl1pPr>
              <a:defRPr/>
            </a:lvl1pPr>
          </a:lstStyle>
          <a:p>
            <a:pPr>
              <a:defRPr/>
            </a:pPr>
            <a:fld id="{6EB5F68F-B1EB-4305-A7B8-318E17E81A37}" type="slidenum">
              <a:rPr lang="en-US"/>
              <a:pPr>
                <a:defRPr/>
              </a:pPr>
              <a:t>‹#›</a:t>
            </a:fld>
            <a:endParaRPr lang="en-US"/>
          </a:p>
        </p:txBody>
      </p:sp>
    </p:spTree>
    <p:extLst>
      <p:ext uri="{BB962C8B-B14F-4D97-AF65-F5344CB8AC3E}">
        <p14:creationId xmlns:p14="http://schemas.microsoft.com/office/powerpoint/2010/main" val="1294166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0" indent="0" algn="ctr">
              <a:buNone/>
              <a:defRPr>
                <a:solidFill>
                  <a:schemeClr val="tx1">
                    <a:tint val="75000"/>
                  </a:schemeClr>
                </a:solidFill>
              </a:defRPr>
            </a:lvl3pPr>
            <a:lvl4pPr marL="1371480" indent="0" algn="ctr">
              <a:buNone/>
              <a:defRPr>
                <a:solidFill>
                  <a:schemeClr val="tx1">
                    <a:tint val="75000"/>
                  </a:schemeClr>
                </a:solidFill>
              </a:defRPr>
            </a:lvl4pPr>
            <a:lvl5pPr marL="1828640" indent="0" algn="ctr">
              <a:buNone/>
              <a:defRPr>
                <a:solidFill>
                  <a:schemeClr val="tx1">
                    <a:tint val="75000"/>
                  </a:schemeClr>
                </a:solidFill>
              </a:defRPr>
            </a:lvl5pPr>
            <a:lvl6pPr marL="2285799" indent="0" algn="ctr">
              <a:buNone/>
              <a:defRPr>
                <a:solidFill>
                  <a:schemeClr val="tx1">
                    <a:tint val="75000"/>
                  </a:schemeClr>
                </a:solidFill>
              </a:defRPr>
            </a:lvl6pPr>
            <a:lvl7pPr marL="2742959" indent="0" algn="ctr">
              <a:buNone/>
              <a:defRPr>
                <a:solidFill>
                  <a:schemeClr val="tx1">
                    <a:tint val="75000"/>
                  </a:schemeClr>
                </a:solidFill>
              </a:defRPr>
            </a:lvl7pPr>
            <a:lvl8pPr marL="3200118" indent="0" algn="ctr">
              <a:buNone/>
              <a:defRPr>
                <a:solidFill>
                  <a:schemeClr val="tx1">
                    <a:tint val="75000"/>
                  </a:schemeClr>
                </a:solidFill>
              </a:defRPr>
            </a:lvl8pPr>
            <a:lvl9pPr marL="3657278"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2476502" y="4278962"/>
            <a:ext cx="2845593" cy="364477"/>
          </a:xfrm>
        </p:spPr>
        <p:txBody>
          <a:bodyPr/>
          <a:lstStyle>
            <a:lvl1pPr>
              <a:defRPr/>
            </a:lvl1pPr>
          </a:lstStyle>
          <a:p>
            <a:pPr>
              <a:defRPr/>
            </a:pPr>
            <a:r>
              <a:rPr lang="en-US"/>
              <a:t>11/30/2020</a:t>
            </a:r>
          </a:p>
        </p:txBody>
      </p:sp>
      <p:sp>
        <p:nvSpPr>
          <p:cNvPr id="6" name="Footer Placeholder 4"/>
          <p:cNvSpPr>
            <a:spLocks noGrp="1"/>
          </p:cNvSpPr>
          <p:nvPr>
            <p:ph type="ftr" sz="quarter" idx="11"/>
          </p:nvPr>
        </p:nvSpPr>
        <p:spPr/>
        <p:txBody>
          <a:bodyPr/>
          <a:lstStyle>
            <a:lvl1pPr>
              <a:defRPr/>
            </a:lvl1pPr>
          </a:lstStyle>
          <a:p>
            <a:pPr>
              <a:defRPr/>
            </a:pPr>
            <a:r>
              <a:rPr lang="en-US"/>
              <a:t>Privileged, confidential, protected communication, for the intended recipient only FOR INTERNAL USE ONLY - NOT FOR DISTRIBUTION </a:t>
            </a:r>
          </a:p>
        </p:txBody>
      </p:sp>
      <p:sp>
        <p:nvSpPr>
          <p:cNvPr id="7" name="Slide Number Placeholder 5"/>
          <p:cNvSpPr>
            <a:spLocks noGrp="1"/>
          </p:cNvSpPr>
          <p:nvPr>
            <p:ph type="sldNum" sz="quarter" idx="12"/>
          </p:nvPr>
        </p:nvSpPr>
        <p:spPr/>
        <p:txBody>
          <a:bodyPr/>
          <a:lstStyle>
            <a:lvl1pPr>
              <a:defRPr/>
            </a:lvl1pPr>
          </a:lstStyle>
          <a:p>
            <a:pPr>
              <a:defRPr/>
            </a:pPr>
            <a:fld id="{4D363A67-5542-4187-87DF-F6FA1FA4ECA6}" type="slidenum">
              <a:rPr lang="en-US"/>
              <a:pPr>
                <a:defRPr/>
              </a:pPr>
              <a:t>‹#›</a:t>
            </a:fld>
            <a:endParaRPr lang="en-US"/>
          </a:p>
        </p:txBody>
      </p:sp>
    </p:spTree>
    <p:extLst>
      <p:ext uri="{BB962C8B-B14F-4D97-AF65-F5344CB8AC3E}">
        <p14:creationId xmlns:p14="http://schemas.microsoft.com/office/powerpoint/2010/main" val="4135213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0" indent="0" algn="ctr">
              <a:buNone/>
              <a:defRPr>
                <a:solidFill>
                  <a:schemeClr val="tx1">
                    <a:tint val="75000"/>
                  </a:schemeClr>
                </a:solidFill>
              </a:defRPr>
            </a:lvl3pPr>
            <a:lvl4pPr marL="1371480" indent="0" algn="ctr">
              <a:buNone/>
              <a:defRPr>
                <a:solidFill>
                  <a:schemeClr val="tx1">
                    <a:tint val="75000"/>
                  </a:schemeClr>
                </a:solidFill>
              </a:defRPr>
            </a:lvl4pPr>
            <a:lvl5pPr marL="1828640" indent="0" algn="ctr">
              <a:buNone/>
              <a:defRPr>
                <a:solidFill>
                  <a:schemeClr val="tx1">
                    <a:tint val="75000"/>
                  </a:schemeClr>
                </a:solidFill>
              </a:defRPr>
            </a:lvl5pPr>
            <a:lvl6pPr marL="2285799" indent="0" algn="ctr">
              <a:buNone/>
              <a:defRPr>
                <a:solidFill>
                  <a:schemeClr val="tx1">
                    <a:tint val="75000"/>
                  </a:schemeClr>
                </a:solidFill>
              </a:defRPr>
            </a:lvl6pPr>
            <a:lvl7pPr marL="2742959" indent="0" algn="ctr">
              <a:buNone/>
              <a:defRPr>
                <a:solidFill>
                  <a:schemeClr val="tx1">
                    <a:tint val="75000"/>
                  </a:schemeClr>
                </a:solidFill>
              </a:defRPr>
            </a:lvl7pPr>
            <a:lvl8pPr marL="3200118" indent="0" algn="ctr">
              <a:buNone/>
              <a:defRPr>
                <a:solidFill>
                  <a:schemeClr val="tx1">
                    <a:tint val="75000"/>
                  </a:schemeClr>
                </a:solidFill>
              </a:defRPr>
            </a:lvl8pPr>
            <a:lvl9pPr marL="3657278"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2476502" y="4278962"/>
            <a:ext cx="2845593" cy="364477"/>
          </a:xfrm>
        </p:spPr>
        <p:txBody>
          <a:bodyPr/>
          <a:lstStyle>
            <a:lvl1pPr>
              <a:defRPr/>
            </a:lvl1pPr>
          </a:lstStyle>
          <a:p>
            <a:pPr>
              <a:defRPr/>
            </a:pPr>
            <a:r>
              <a:rPr lang="en-US"/>
              <a:t>11/30/2020</a:t>
            </a:r>
          </a:p>
        </p:txBody>
      </p:sp>
      <p:sp>
        <p:nvSpPr>
          <p:cNvPr id="6" name="Footer Placeholder 4"/>
          <p:cNvSpPr>
            <a:spLocks noGrp="1"/>
          </p:cNvSpPr>
          <p:nvPr>
            <p:ph type="ftr" sz="quarter" idx="11"/>
          </p:nvPr>
        </p:nvSpPr>
        <p:spPr/>
        <p:txBody>
          <a:bodyPr/>
          <a:lstStyle>
            <a:lvl1pPr>
              <a:defRPr/>
            </a:lvl1pPr>
          </a:lstStyle>
          <a:p>
            <a:pPr>
              <a:defRPr/>
            </a:pPr>
            <a:r>
              <a:rPr lang="en-US"/>
              <a:t>Privileged, confidential, protected communication, for the intended recipient only FOR INTERNAL USE ONLY - NOT FOR DISTRIBUTION </a:t>
            </a:r>
          </a:p>
        </p:txBody>
      </p:sp>
      <p:sp>
        <p:nvSpPr>
          <p:cNvPr id="7" name="Slide Number Placeholder 5"/>
          <p:cNvSpPr>
            <a:spLocks noGrp="1"/>
          </p:cNvSpPr>
          <p:nvPr>
            <p:ph type="sldNum" sz="quarter" idx="12"/>
          </p:nvPr>
        </p:nvSpPr>
        <p:spPr/>
        <p:txBody>
          <a:bodyPr/>
          <a:lstStyle>
            <a:lvl1pPr>
              <a:defRPr/>
            </a:lvl1pPr>
          </a:lstStyle>
          <a:p>
            <a:pPr>
              <a:defRPr/>
            </a:pPr>
            <a:fld id="{63507348-D118-4C6A-AE35-09A228161B58}" type="slidenum">
              <a:rPr lang="en-US"/>
              <a:pPr>
                <a:defRPr/>
              </a:pPr>
              <a:t>‹#›</a:t>
            </a:fld>
            <a:endParaRPr lang="en-US"/>
          </a:p>
        </p:txBody>
      </p:sp>
    </p:spTree>
    <p:extLst>
      <p:ext uri="{BB962C8B-B14F-4D97-AF65-F5344CB8AC3E}">
        <p14:creationId xmlns:p14="http://schemas.microsoft.com/office/powerpoint/2010/main" val="225365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2582D2-5DB1-4D05-8FD0-56425EA60808}"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33BC-33B3-4A2A-8BF2-94FB9AD605EF}" type="slidenum">
              <a:rPr lang="en-US" smtClean="0"/>
              <a:t>‹#›</a:t>
            </a:fld>
            <a:endParaRPr lang="en-US"/>
          </a:p>
        </p:txBody>
      </p:sp>
    </p:spTree>
    <p:extLst>
      <p:ext uri="{BB962C8B-B14F-4D97-AF65-F5344CB8AC3E}">
        <p14:creationId xmlns:p14="http://schemas.microsoft.com/office/powerpoint/2010/main" val="2666678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8C8DF0-CB32-1861-4559-0379BECA0731}"/>
              </a:ext>
            </a:extLst>
          </p:cNvPr>
          <p:cNvSpPr>
            <a:spLocks noGrp="1"/>
          </p:cNvSpPr>
          <p:nvPr>
            <p:ph type="dt" sz="half" idx="10"/>
          </p:nvPr>
        </p:nvSpPr>
        <p:spPr/>
        <p:txBody>
          <a:bodyPr/>
          <a:lstStyle/>
          <a:p>
            <a:r>
              <a:rPr lang="en-US"/>
              <a:t>8/29/2022</a:t>
            </a:r>
          </a:p>
        </p:txBody>
      </p:sp>
      <p:sp>
        <p:nvSpPr>
          <p:cNvPr id="4" name="Slide Number Placeholder 3">
            <a:extLst>
              <a:ext uri="{FF2B5EF4-FFF2-40B4-BE49-F238E27FC236}">
                <a16:creationId xmlns:a16="http://schemas.microsoft.com/office/drawing/2014/main" id="{B0EA8361-BC57-8618-9641-D123AD142E80}"/>
              </a:ext>
            </a:extLst>
          </p:cNvPr>
          <p:cNvSpPr>
            <a:spLocks noGrp="1"/>
          </p:cNvSpPr>
          <p:nvPr>
            <p:ph type="sldNum" sz="quarter" idx="11"/>
          </p:nvPr>
        </p:nvSpPr>
        <p:spPr>
          <a:xfrm>
            <a:off x="10974137" y="6376416"/>
            <a:ext cx="1217863" cy="481583"/>
          </a:xfrm>
          <a:custGeom>
            <a:avLst/>
            <a:gdLst>
              <a:gd name="connsiteX0" fmla="*/ 0 w 981453"/>
              <a:gd name="connsiteY0" fmla="*/ 0 h 481581"/>
              <a:gd name="connsiteX1" fmla="*/ 981453 w 981453"/>
              <a:gd name="connsiteY1" fmla="*/ 0 h 481581"/>
              <a:gd name="connsiteX2" fmla="*/ 981453 w 981453"/>
              <a:gd name="connsiteY2" fmla="*/ 481581 h 481581"/>
              <a:gd name="connsiteX3" fmla="*/ 0 w 981453"/>
              <a:gd name="connsiteY3" fmla="*/ 481581 h 481581"/>
              <a:gd name="connsiteX4" fmla="*/ 0 w 981453"/>
              <a:gd name="connsiteY4" fmla="*/ 0 h 481581"/>
              <a:gd name="connsiteX0" fmla="*/ 223405 w 1204858"/>
              <a:gd name="connsiteY0" fmla="*/ 0 h 486777"/>
              <a:gd name="connsiteX1" fmla="*/ 1204858 w 1204858"/>
              <a:gd name="connsiteY1" fmla="*/ 0 h 486777"/>
              <a:gd name="connsiteX2" fmla="*/ 1204858 w 1204858"/>
              <a:gd name="connsiteY2" fmla="*/ 481581 h 486777"/>
              <a:gd name="connsiteX3" fmla="*/ 0 w 1204858"/>
              <a:gd name="connsiteY3" fmla="*/ 486777 h 486777"/>
              <a:gd name="connsiteX4" fmla="*/ 223405 w 1204858"/>
              <a:gd name="connsiteY4" fmla="*/ 0 h 486777"/>
              <a:gd name="connsiteX0" fmla="*/ 213014 w 1194467"/>
              <a:gd name="connsiteY0" fmla="*/ 0 h 481582"/>
              <a:gd name="connsiteX1" fmla="*/ 1194467 w 1194467"/>
              <a:gd name="connsiteY1" fmla="*/ 0 h 481582"/>
              <a:gd name="connsiteX2" fmla="*/ 1194467 w 1194467"/>
              <a:gd name="connsiteY2" fmla="*/ 481581 h 481582"/>
              <a:gd name="connsiteX3" fmla="*/ 0 w 1194467"/>
              <a:gd name="connsiteY3" fmla="*/ 403525 h 481582"/>
              <a:gd name="connsiteX4" fmla="*/ 213014 w 1194467"/>
              <a:gd name="connsiteY4" fmla="*/ 0 h 481582"/>
              <a:gd name="connsiteX0" fmla="*/ 223405 w 1204858"/>
              <a:gd name="connsiteY0" fmla="*/ 0 h 490904"/>
              <a:gd name="connsiteX1" fmla="*/ 1204858 w 1204858"/>
              <a:gd name="connsiteY1" fmla="*/ 0 h 490904"/>
              <a:gd name="connsiteX2" fmla="*/ 1204858 w 1204858"/>
              <a:gd name="connsiteY2" fmla="*/ 481581 h 490904"/>
              <a:gd name="connsiteX3" fmla="*/ 0 w 1204858"/>
              <a:gd name="connsiteY3" fmla="*/ 490904 h 490904"/>
              <a:gd name="connsiteX4" fmla="*/ 223405 w 1204858"/>
              <a:gd name="connsiteY4" fmla="*/ 0 h 490904"/>
              <a:gd name="connsiteX0" fmla="*/ 223405 w 1255658"/>
              <a:gd name="connsiteY0" fmla="*/ 0 h 541262"/>
              <a:gd name="connsiteX1" fmla="*/ 1204858 w 1255658"/>
              <a:gd name="connsiteY1" fmla="*/ 0 h 541262"/>
              <a:gd name="connsiteX2" fmla="*/ 1255658 w 1255658"/>
              <a:gd name="connsiteY2" fmla="*/ 541262 h 541262"/>
              <a:gd name="connsiteX3" fmla="*/ 0 w 1255658"/>
              <a:gd name="connsiteY3" fmla="*/ 490904 h 541262"/>
              <a:gd name="connsiteX4" fmla="*/ 223405 w 1255658"/>
              <a:gd name="connsiteY4" fmla="*/ 0 h 541262"/>
              <a:gd name="connsiteX0" fmla="*/ 223405 w 1204858"/>
              <a:gd name="connsiteY0" fmla="*/ 0 h 490904"/>
              <a:gd name="connsiteX1" fmla="*/ 1204858 w 1204858"/>
              <a:gd name="connsiteY1" fmla="*/ 0 h 490904"/>
              <a:gd name="connsiteX2" fmla="*/ 1163583 w 1204858"/>
              <a:gd name="connsiteY2" fmla="*/ 440747 h 490904"/>
              <a:gd name="connsiteX3" fmla="*/ 0 w 1204858"/>
              <a:gd name="connsiteY3" fmla="*/ 490904 h 490904"/>
              <a:gd name="connsiteX4" fmla="*/ 223405 w 1204858"/>
              <a:gd name="connsiteY4" fmla="*/ 0 h 490904"/>
              <a:gd name="connsiteX0" fmla="*/ 223405 w 1208033"/>
              <a:gd name="connsiteY0" fmla="*/ 0 h 494146"/>
              <a:gd name="connsiteX1" fmla="*/ 1204858 w 1208033"/>
              <a:gd name="connsiteY1" fmla="*/ 0 h 494146"/>
              <a:gd name="connsiteX2" fmla="*/ 1208033 w 1208033"/>
              <a:gd name="connsiteY2" fmla="*/ 494146 h 494146"/>
              <a:gd name="connsiteX3" fmla="*/ 0 w 1208033"/>
              <a:gd name="connsiteY3" fmla="*/ 490904 h 494146"/>
              <a:gd name="connsiteX4" fmla="*/ 223405 w 1208033"/>
              <a:gd name="connsiteY4" fmla="*/ 0 h 494146"/>
              <a:gd name="connsiteX0" fmla="*/ 223405 w 1204865"/>
              <a:gd name="connsiteY0" fmla="*/ 0 h 490904"/>
              <a:gd name="connsiteX1" fmla="*/ 1204858 w 1204865"/>
              <a:gd name="connsiteY1" fmla="*/ 0 h 490904"/>
              <a:gd name="connsiteX2" fmla="*/ 1093733 w 1204865"/>
              <a:gd name="connsiteY2" fmla="*/ 396772 h 490904"/>
              <a:gd name="connsiteX3" fmla="*/ 0 w 1204865"/>
              <a:gd name="connsiteY3" fmla="*/ 490904 h 490904"/>
              <a:gd name="connsiteX4" fmla="*/ 223405 w 1204865"/>
              <a:gd name="connsiteY4" fmla="*/ 0 h 490904"/>
              <a:gd name="connsiteX0" fmla="*/ 223405 w 1204880"/>
              <a:gd name="connsiteY0" fmla="*/ 0 h 490904"/>
              <a:gd name="connsiteX1" fmla="*/ 1204858 w 1204880"/>
              <a:gd name="connsiteY1" fmla="*/ 0 h 490904"/>
              <a:gd name="connsiteX2" fmla="*/ 1169933 w 1204880"/>
              <a:gd name="connsiteY2" fmla="*/ 462735 h 490904"/>
              <a:gd name="connsiteX3" fmla="*/ 0 w 1204880"/>
              <a:gd name="connsiteY3" fmla="*/ 490904 h 490904"/>
              <a:gd name="connsiteX4" fmla="*/ 223405 w 1204880"/>
              <a:gd name="connsiteY4" fmla="*/ 0 h 490904"/>
              <a:gd name="connsiteX0" fmla="*/ 220230 w 1201705"/>
              <a:gd name="connsiteY0" fmla="*/ 0 h 462735"/>
              <a:gd name="connsiteX1" fmla="*/ 1201683 w 1201705"/>
              <a:gd name="connsiteY1" fmla="*/ 0 h 462735"/>
              <a:gd name="connsiteX2" fmla="*/ 1166758 w 1201705"/>
              <a:gd name="connsiteY2" fmla="*/ 462735 h 462735"/>
              <a:gd name="connsiteX3" fmla="*/ 0 w 1201705"/>
              <a:gd name="connsiteY3" fmla="*/ 459493 h 462735"/>
              <a:gd name="connsiteX4" fmla="*/ 220230 w 1201705"/>
              <a:gd name="connsiteY4" fmla="*/ 0 h 462735"/>
              <a:gd name="connsiteX0" fmla="*/ 220230 w 1201692"/>
              <a:gd name="connsiteY0" fmla="*/ 0 h 459493"/>
              <a:gd name="connsiteX1" fmla="*/ 1201683 w 1201692"/>
              <a:gd name="connsiteY1" fmla="*/ 0 h 459493"/>
              <a:gd name="connsiteX2" fmla="*/ 1112783 w 1201692"/>
              <a:gd name="connsiteY2" fmla="*/ 440747 h 459493"/>
              <a:gd name="connsiteX3" fmla="*/ 0 w 1201692"/>
              <a:gd name="connsiteY3" fmla="*/ 459493 h 459493"/>
              <a:gd name="connsiteX4" fmla="*/ 220230 w 1201692"/>
              <a:gd name="connsiteY4" fmla="*/ 0 h 459493"/>
              <a:gd name="connsiteX0" fmla="*/ 220230 w 1204858"/>
              <a:gd name="connsiteY0" fmla="*/ 0 h 494146"/>
              <a:gd name="connsiteX1" fmla="*/ 1201683 w 1204858"/>
              <a:gd name="connsiteY1" fmla="*/ 0 h 494146"/>
              <a:gd name="connsiteX2" fmla="*/ 1204858 w 1204858"/>
              <a:gd name="connsiteY2" fmla="*/ 494146 h 494146"/>
              <a:gd name="connsiteX3" fmla="*/ 0 w 1204858"/>
              <a:gd name="connsiteY3" fmla="*/ 459493 h 494146"/>
              <a:gd name="connsiteX4" fmla="*/ 220230 w 1204858"/>
              <a:gd name="connsiteY4" fmla="*/ 0 h 494146"/>
              <a:gd name="connsiteX0" fmla="*/ 220230 w 1201695"/>
              <a:gd name="connsiteY0" fmla="*/ 0 h 459493"/>
              <a:gd name="connsiteX1" fmla="*/ 1201683 w 1201695"/>
              <a:gd name="connsiteY1" fmla="*/ 0 h 459493"/>
              <a:gd name="connsiteX2" fmla="*/ 1138183 w 1201695"/>
              <a:gd name="connsiteY2" fmla="*/ 418759 h 459493"/>
              <a:gd name="connsiteX3" fmla="*/ 0 w 1201695"/>
              <a:gd name="connsiteY3" fmla="*/ 459493 h 459493"/>
              <a:gd name="connsiteX4" fmla="*/ 220230 w 1201695"/>
              <a:gd name="connsiteY4" fmla="*/ 0 h 459493"/>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59493 h 487583"/>
              <a:gd name="connsiteX4" fmla="*/ 220230 w 1201988"/>
              <a:gd name="connsiteY4" fmla="*/ 0 h 487583"/>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59493 h 487583"/>
              <a:gd name="connsiteX4" fmla="*/ 220230 w 1201988"/>
              <a:gd name="connsiteY4" fmla="*/ 0 h 487583"/>
              <a:gd name="connsiteX0" fmla="*/ 229755 w 1211513"/>
              <a:gd name="connsiteY0" fmla="*/ 0 h 494248"/>
              <a:gd name="connsiteX1" fmla="*/ 1211208 w 1211513"/>
              <a:gd name="connsiteY1" fmla="*/ 0 h 494248"/>
              <a:gd name="connsiteX2" fmla="*/ 1211208 w 1211513"/>
              <a:gd name="connsiteY2" fmla="*/ 487583 h 494248"/>
              <a:gd name="connsiteX3" fmla="*/ 0 w 1211513"/>
              <a:gd name="connsiteY3" fmla="*/ 490776 h 494248"/>
              <a:gd name="connsiteX4" fmla="*/ 229755 w 1211513"/>
              <a:gd name="connsiteY4" fmla="*/ 0 h 494248"/>
              <a:gd name="connsiteX0" fmla="*/ 229755 w 1211513"/>
              <a:gd name="connsiteY0" fmla="*/ 0 h 490776"/>
              <a:gd name="connsiteX1" fmla="*/ 1211208 w 1211513"/>
              <a:gd name="connsiteY1" fmla="*/ 0 h 490776"/>
              <a:gd name="connsiteX2" fmla="*/ 1211208 w 1211513"/>
              <a:gd name="connsiteY2" fmla="*/ 487583 h 490776"/>
              <a:gd name="connsiteX3" fmla="*/ 0 w 1211513"/>
              <a:gd name="connsiteY3" fmla="*/ 490776 h 490776"/>
              <a:gd name="connsiteX4" fmla="*/ 229755 w 1211513"/>
              <a:gd name="connsiteY4" fmla="*/ 0 h 490776"/>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62621 h 487583"/>
              <a:gd name="connsiteX4" fmla="*/ 220230 w 1201988"/>
              <a:gd name="connsiteY4" fmla="*/ 0 h 487583"/>
              <a:gd name="connsiteX0" fmla="*/ 232930 w 1214688"/>
              <a:gd name="connsiteY0" fmla="*/ 0 h 493905"/>
              <a:gd name="connsiteX1" fmla="*/ 1214383 w 1214688"/>
              <a:gd name="connsiteY1" fmla="*/ 0 h 493905"/>
              <a:gd name="connsiteX2" fmla="*/ 1214383 w 1214688"/>
              <a:gd name="connsiteY2" fmla="*/ 487583 h 493905"/>
              <a:gd name="connsiteX3" fmla="*/ 0 w 1214688"/>
              <a:gd name="connsiteY3" fmla="*/ 493905 h 493905"/>
              <a:gd name="connsiteX4" fmla="*/ 232930 w 1214688"/>
              <a:gd name="connsiteY4" fmla="*/ 0 h 493905"/>
              <a:gd name="connsiteX0" fmla="*/ 232930 w 1214688"/>
              <a:gd name="connsiteY0" fmla="*/ 0 h 493905"/>
              <a:gd name="connsiteX1" fmla="*/ 1214383 w 1214688"/>
              <a:gd name="connsiteY1" fmla="*/ 0 h 493905"/>
              <a:gd name="connsiteX2" fmla="*/ 1214383 w 1214688"/>
              <a:gd name="connsiteY2" fmla="*/ 487583 h 493905"/>
              <a:gd name="connsiteX3" fmla="*/ 0 w 1214688"/>
              <a:gd name="connsiteY3" fmla="*/ 493905 h 493905"/>
              <a:gd name="connsiteX4" fmla="*/ 232930 w 1214688"/>
              <a:gd name="connsiteY4" fmla="*/ 0 h 493905"/>
              <a:gd name="connsiteX0" fmla="*/ 236105 w 1217863"/>
              <a:gd name="connsiteY0" fmla="*/ 0 h 493905"/>
              <a:gd name="connsiteX1" fmla="*/ 1217558 w 1217863"/>
              <a:gd name="connsiteY1" fmla="*/ 0 h 493905"/>
              <a:gd name="connsiteX2" fmla="*/ 1217558 w 1217863"/>
              <a:gd name="connsiteY2" fmla="*/ 487583 h 493905"/>
              <a:gd name="connsiteX3" fmla="*/ 0 w 1217863"/>
              <a:gd name="connsiteY3" fmla="*/ 493905 h 493905"/>
              <a:gd name="connsiteX4" fmla="*/ 236105 w 1217863"/>
              <a:gd name="connsiteY4" fmla="*/ 0 h 493905"/>
              <a:gd name="connsiteX0" fmla="*/ 236105 w 1217863"/>
              <a:gd name="connsiteY0" fmla="*/ 0 h 490777"/>
              <a:gd name="connsiteX1" fmla="*/ 1217558 w 1217863"/>
              <a:gd name="connsiteY1" fmla="*/ 0 h 490777"/>
              <a:gd name="connsiteX2" fmla="*/ 1217558 w 1217863"/>
              <a:gd name="connsiteY2" fmla="*/ 487583 h 490777"/>
              <a:gd name="connsiteX3" fmla="*/ 0 w 1217863"/>
              <a:gd name="connsiteY3" fmla="*/ 490777 h 490777"/>
              <a:gd name="connsiteX4" fmla="*/ 236105 w 1217863"/>
              <a:gd name="connsiteY4" fmla="*/ 0 h 49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63" h="490777">
                <a:moveTo>
                  <a:pt x="236105" y="0"/>
                </a:moveTo>
                <a:lnTo>
                  <a:pt x="1217558" y="0"/>
                </a:lnTo>
                <a:cubicBezTo>
                  <a:pt x="1218616" y="164715"/>
                  <a:pt x="1216500" y="322868"/>
                  <a:pt x="1217558" y="487583"/>
                </a:cubicBezTo>
                <a:lnTo>
                  <a:pt x="0" y="490777"/>
                </a:lnTo>
                <a:lnTo>
                  <a:pt x="236105" y="0"/>
                </a:lnTo>
                <a:close/>
              </a:path>
            </a:pathLst>
          </a:custGeom>
        </p:spPr>
        <p:txBody>
          <a:bodyPr/>
          <a:lstStyle/>
          <a:p>
            <a:fld id="{45EBD3CB-B0EF-374D-A7D9-9E1E0B8E9BAC}" type="slidenum">
              <a:rPr lang="en-US" smtClean="0"/>
              <a:pPr/>
              <a:t>‹#›</a:t>
            </a:fld>
            <a:endParaRPr lang="en-US"/>
          </a:p>
        </p:txBody>
      </p:sp>
      <p:sp>
        <p:nvSpPr>
          <p:cNvPr id="5" name="Footer Placeholder 4">
            <a:extLst>
              <a:ext uri="{FF2B5EF4-FFF2-40B4-BE49-F238E27FC236}">
                <a16:creationId xmlns:a16="http://schemas.microsoft.com/office/drawing/2014/main" id="{225CE680-F38B-0B75-405E-77090B61B7AE}"/>
              </a:ext>
            </a:extLst>
          </p:cNvPr>
          <p:cNvSpPr>
            <a:spLocks noGrp="1"/>
          </p:cNvSpPr>
          <p:nvPr>
            <p:ph type="ftr" sz="quarter" idx="12"/>
          </p:nvPr>
        </p:nvSpPr>
        <p:spPr/>
        <p:txBody>
          <a:bodyPr/>
          <a:lstStyle>
            <a:lvl1pPr algn="l">
              <a:defRPr/>
            </a:lvl1pPr>
          </a:lstStyle>
          <a:p>
            <a:endParaRPr lang="en-US"/>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p:nvPr>
        </p:nvSpPr>
        <p:spPr>
          <a:xfrm>
            <a:off x="304800" y="1634017"/>
            <a:ext cx="11582403" cy="842483"/>
          </a:xfrm>
        </p:spPr>
        <p:txBody>
          <a:bodyPr bIns="182880" anchor="b" anchorCtr="0">
            <a:normAutofit/>
          </a:bodyPr>
          <a:lstStyle>
            <a:lvl1pPr>
              <a:defRPr sz="1400" b="1" i="0" cap="all" baseline="0">
                <a:solidFill>
                  <a:schemeClr val="bg2"/>
                </a:solidFill>
                <a:latin typeface="Calibri" panose="020F0502020204030204" pitchFamily="34" charset="0"/>
              </a:defRPr>
            </a:lvl1pPr>
          </a:lstStyle>
          <a:p>
            <a:pPr lvl="0"/>
            <a:r>
              <a:rPr lang="en-US"/>
              <a:t>Click to edit Master text styles</a:t>
            </a:r>
          </a:p>
        </p:txBody>
      </p:sp>
      <p:sp>
        <p:nvSpPr>
          <p:cNvPr id="13" name="Text Placeholder 12">
            <a:extLst>
              <a:ext uri="{FF2B5EF4-FFF2-40B4-BE49-F238E27FC236}">
                <a16:creationId xmlns:a16="http://schemas.microsoft.com/office/drawing/2014/main" id="{652AB217-DD31-1045-3BCC-79D45F3AE0C9}"/>
              </a:ext>
            </a:extLst>
          </p:cNvPr>
          <p:cNvSpPr>
            <a:spLocks noGrp="1"/>
          </p:cNvSpPr>
          <p:nvPr>
            <p:ph type="body" sz="quarter" idx="15"/>
          </p:nvPr>
        </p:nvSpPr>
        <p:spPr>
          <a:xfrm>
            <a:off x="304799" y="2476500"/>
            <a:ext cx="11582401" cy="3399549"/>
          </a:xfrm>
        </p:spPr>
        <p:txBody>
          <a:bodyPr/>
          <a:lstStyle>
            <a:lvl1pPr marL="0" indent="182880">
              <a:buClr>
                <a:srgbClr val="FF6000"/>
              </a:buClr>
              <a:buSzPct val="60000"/>
              <a:buFont typeface="Zapf Dingbats"/>
              <a:buChar char="➤"/>
              <a:defRPr/>
            </a:lvl1pPr>
            <a:lvl2pPr marL="365760" indent="-182880">
              <a:buClr>
                <a:srgbClr val="FF6000"/>
              </a:buClr>
              <a:buSzPct val="60000"/>
              <a:buFont typeface="Zapf Dingbats"/>
              <a:buChar char="➤"/>
              <a:defRPr/>
            </a:lvl2pPr>
            <a:lvl3pPr marL="548640" indent="-164592">
              <a:buClr>
                <a:srgbClr val="FF6000"/>
              </a:buClr>
              <a:buSzPct val="60000"/>
              <a:buFont typeface="Zapf Dingbats"/>
              <a:buChar char="➤"/>
              <a:defRPr/>
            </a:lvl3pPr>
            <a:lvl4pPr marL="731520" indent="-146304">
              <a:buClr>
                <a:srgbClr val="FF6000"/>
              </a:buClr>
              <a:buSzPct val="60000"/>
              <a:buFont typeface="Zapf Dingbats"/>
              <a:buChar char="➤"/>
              <a:defRPr/>
            </a:lvl4pPr>
            <a:lvl5pPr marL="868680" indent="-137160">
              <a:buClr>
                <a:srgbClr val="FF6000"/>
              </a:buClr>
              <a:buSzPct val="60000"/>
              <a:buFont typeface="Zapf Dingbats"/>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3946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8C8DF0-CB32-1861-4559-0379BECA0731}"/>
              </a:ext>
            </a:extLst>
          </p:cNvPr>
          <p:cNvSpPr>
            <a:spLocks noGrp="1"/>
          </p:cNvSpPr>
          <p:nvPr>
            <p:ph type="dt" sz="half" idx="10"/>
          </p:nvPr>
        </p:nvSpPr>
        <p:spPr/>
        <p:txBody>
          <a:bodyPr/>
          <a:lstStyle/>
          <a:p>
            <a:r>
              <a:rPr lang="en-US"/>
              <a:t>8/29/2022</a:t>
            </a:r>
          </a:p>
        </p:txBody>
      </p:sp>
      <p:sp>
        <p:nvSpPr>
          <p:cNvPr id="4" name="Slide Number Placeholder 3">
            <a:extLst>
              <a:ext uri="{FF2B5EF4-FFF2-40B4-BE49-F238E27FC236}">
                <a16:creationId xmlns:a16="http://schemas.microsoft.com/office/drawing/2014/main" id="{B0EA8361-BC57-8618-9641-D123AD142E80}"/>
              </a:ext>
            </a:extLst>
          </p:cNvPr>
          <p:cNvSpPr>
            <a:spLocks noGrp="1"/>
          </p:cNvSpPr>
          <p:nvPr>
            <p:ph type="sldNum" sz="quarter" idx="11"/>
          </p:nvPr>
        </p:nvSpPr>
        <p:spPr>
          <a:xfrm>
            <a:off x="10974137" y="6376416"/>
            <a:ext cx="1217863" cy="481583"/>
          </a:xfrm>
          <a:custGeom>
            <a:avLst/>
            <a:gdLst>
              <a:gd name="connsiteX0" fmla="*/ 0 w 981453"/>
              <a:gd name="connsiteY0" fmla="*/ 0 h 481581"/>
              <a:gd name="connsiteX1" fmla="*/ 981453 w 981453"/>
              <a:gd name="connsiteY1" fmla="*/ 0 h 481581"/>
              <a:gd name="connsiteX2" fmla="*/ 981453 w 981453"/>
              <a:gd name="connsiteY2" fmla="*/ 481581 h 481581"/>
              <a:gd name="connsiteX3" fmla="*/ 0 w 981453"/>
              <a:gd name="connsiteY3" fmla="*/ 481581 h 481581"/>
              <a:gd name="connsiteX4" fmla="*/ 0 w 981453"/>
              <a:gd name="connsiteY4" fmla="*/ 0 h 481581"/>
              <a:gd name="connsiteX0" fmla="*/ 223405 w 1204858"/>
              <a:gd name="connsiteY0" fmla="*/ 0 h 486777"/>
              <a:gd name="connsiteX1" fmla="*/ 1204858 w 1204858"/>
              <a:gd name="connsiteY1" fmla="*/ 0 h 486777"/>
              <a:gd name="connsiteX2" fmla="*/ 1204858 w 1204858"/>
              <a:gd name="connsiteY2" fmla="*/ 481581 h 486777"/>
              <a:gd name="connsiteX3" fmla="*/ 0 w 1204858"/>
              <a:gd name="connsiteY3" fmla="*/ 486777 h 486777"/>
              <a:gd name="connsiteX4" fmla="*/ 223405 w 1204858"/>
              <a:gd name="connsiteY4" fmla="*/ 0 h 486777"/>
              <a:gd name="connsiteX0" fmla="*/ 213014 w 1194467"/>
              <a:gd name="connsiteY0" fmla="*/ 0 h 481582"/>
              <a:gd name="connsiteX1" fmla="*/ 1194467 w 1194467"/>
              <a:gd name="connsiteY1" fmla="*/ 0 h 481582"/>
              <a:gd name="connsiteX2" fmla="*/ 1194467 w 1194467"/>
              <a:gd name="connsiteY2" fmla="*/ 481581 h 481582"/>
              <a:gd name="connsiteX3" fmla="*/ 0 w 1194467"/>
              <a:gd name="connsiteY3" fmla="*/ 403525 h 481582"/>
              <a:gd name="connsiteX4" fmla="*/ 213014 w 1194467"/>
              <a:gd name="connsiteY4" fmla="*/ 0 h 481582"/>
              <a:gd name="connsiteX0" fmla="*/ 223405 w 1204858"/>
              <a:gd name="connsiteY0" fmla="*/ 0 h 490904"/>
              <a:gd name="connsiteX1" fmla="*/ 1204858 w 1204858"/>
              <a:gd name="connsiteY1" fmla="*/ 0 h 490904"/>
              <a:gd name="connsiteX2" fmla="*/ 1204858 w 1204858"/>
              <a:gd name="connsiteY2" fmla="*/ 481581 h 490904"/>
              <a:gd name="connsiteX3" fmla="*/ 0 w 1204858"/>
              <a:gd name="connsiteY3" fmla="*/ 490904 h 490904"/>
              <a:gd name="connsiteX4" fmla="*/ 223405 w 1204858"/>
              <a:gd name="connsiteY4" fmla="*/ 0 h 490904"/>
              <a:gd name="connsiteX0" fmla="*/ 223405 w 1255658"/>
              <a:gd name="connsiteY0" fmla="*/ 0 h 541262"/>
              <a:gd name="connsiteX1" fmla="*/ 1204858 w 1255658"/>
              <a:gd name="connsiteY1" fmla="*/ 0 h 541262"/>
              <a:gd name="connsiteX2" fmla="*/ 1255658 w 1255658"/>
              <a:gd name="connsiteY2" fmla="*/ 541262 h 541262"/>
              <a:gd name="connsiteX3" fmla="*/ 0 w 1255658"/>
              <a:gd name="connsiteY3" fmla="*/ 490904 h 541262"/>
              <a:gd name="connsiteX4" fmla="*/ 223405 w 1255658"/>
              <a:gd name="connsiteY4" fmla="*/ 0 h 541262"/>
              <a:gd name="connsiteX0" fmla="*/ 223405 w 1204858"/>
              <a:gd name="connsiteY0" fmla="*/ 0 h 490904"/>
              <a:gd name="connsiteX1" fmla="*/ 1204858 w 1204858"/>
              <a:gd name="connsiteY1" fmla="*/ 0 h 490904"/>
              <a:gd name="connsiteX2" fmla="*/ 1163583 w 1204858"/>
              <a:gd name="connsiteY2" fmla="*/ 440747 h 490904"/>
              <a:gd name="connsiteX3" fmla="*/ 0 w 1204858"/>
              <a:gd name="connsiteY3" fmla="*/ 490904 h 490904"/>
              <a:gd name="connsiteX4" fmla="*/ 223405 w 1204858"/>
              <a:gd name="connsiteY4" fmla="*/ 0 h 490904"/>
              <a:gd name="connsiteX0" fmla="*/ 223405 w 1208033"/>
              <a:gd name="connsiteY0" fmla="*/ 0 h 494146"/>
              <a:gd name="connsiteX1" fmla="*/ 1204858 w 1208033"/>
              <a:gd name="connsiteY1" fmla="*/ 0 h 494146"/>
              <a:gd name="connsiteX2" fmla="*/ 1208033 w 1208033"/>
              <a:gd name="connsiteY2" fmla="*/ 494146 h 494146"/>
              <a:gd name="connsiteX3" fmla="*/ 0 w 1208033"/>
              <a:gd name="connsiteY3" fmla="*/ 490904 h 494146"/>
              <a:gd name="connsiteX4" fmla="*/ 223405 w 1208033"/>
              <a:gd name="connsiteY4" fmla="*/ 0 h 494146"/>
              <a:gd name="connsiteX0" fmla="*/ 223405 w 1204865"/>
              <a:gd name="connsiteY0" fmla="*/ 0 h 490904"/>
              <a:gd name="connsiteX1" fmla="*/ 1204858 w 1204865"/>
              <a:gd name="connsiteY1" fmla="*/ 0 h 490904"/>
              <a:gd name="connsiteX2" fmla="*/ 1093733 w 1204865"/>
              <a:gd name="connsiteY2" fmla="*/ 396772 h 490904"/>
              <a:gd name="connsiteX3" fmla="*/ 0 w 1204865"/>
              <a:gd name="connsiteY3" fmla="*/ 490904 h 490904"/>
              <a:gd name="connsiteX4" fmla="*/ 223405 w 1204865"/>
              <a:gd name="connsiteY4" fmla="*/ 0 h 490904"/>
              <a:gd name="connsiteX0" fmla="*/ 223405 w 1204880"/>
              <a:gd name="connsiteY0" fmla="*/ 0 h 490904"/>
              <a:gd name="connsiteX1" fmla="*/ 1204858 w 1204880"/>
              <a:gd name="connsiteY1" fmla="*/ 0 h 490904"/>
              <a:gd name="connsiteX2" fmla="*/ 1169933 w 1204880"/>
              <a:gd name="connsiteY2" fmla="*/ 462735 h 490904"/>
              <a:gd name="connsiteX3" fmla="*/ 0 w 1204880"/>
              <a:gd name="connsiteY3" fmla="*/ 490904 h 490904"/>
              <a:gd name="connsiteX4" fmla="*/ 223405 w 1204880"/>
              <a:gd name="connsiteY4" fmla="*/ 0 h 490904"/>
              <a:gd name="connsiteX0" fmla="*/ 220230 w 1201705"/>
              <a:gd name="connsiteY0" fmla="*/ 0 h 462735"/>
              <a:gd name="connsiteX1" fmla="*/ 1201683 w 1201705"/>
              <a:gd name="connsiteY1" fmla="*/ 0 h 462735"/>
              <a:gd name="connsiteX2" fmla="*/ 1166758 w 1201705"/>
              <a:gd name="connsiteY2" fmla="*/ 462735 h 462735"/>
              <a:gd name="connsiteX3" fmla="*/ 0 w 1201705"/>
              <a:gd name="connsiteY3" fmla="*/ 459493 h 462735"/>
              <a:gd name="connsiteX4" fmla="*/ 220230 w 1201705"/>
              <a:gd name="connsiteY4" fmla="*/ 0 h 462735"/>
              <a:gd name="connsiteX0" fmla="*/ 220230 w 1201692"/>
              <a:gd name="connsiteY0" fmla="*/ 0 h 459493"/>
              <a:gd name="connsiteX1" fmla="*/ 1201683 w 1201692"/>
              <a:gd name="connsiteY1" fmla="*/ 0 h 459493"/>
              <a:gd name="connsiteX2" fmla="*/ 1112783 w 1201692"/>
              <a:gd name="connsiteY2" fmla="*/ 440747 h 459493"/>
              <a:gd name="connsiteX3" fmla="*/ 0 w 1201692"/>
              <a:gd name="connsiteY3" fmla="*/ 459493 h 459493"/>
              <a:gd name="connsiteX4" fmla="*/ 220230 w 1201692"/>
              <a:gd name="connsiteY4" fmla="*/ 0 h 459493"/>
              <a:gd name="connsiteX0" fmla="*/ 220230 w 1204858"/>
              <a:gd name="connsiteY0" fmla="*/ 0 h 494146"/>
              <a:gd name="connsiteX1" fmla="*/ 1201683 w 1204858"/>
              <a:gd name="connsiteY1" fmla="*/ 0 h 494146"/>
              <a:gd name="connsiteX2" fmla="*/ 1204858 w 1204858"/>
              <a:gd name="connsiteY2" fmla="*/ 494146 h 494146"/>
              <a:gd name="connsiteX3" fmla="*/ 0 w 1204858"/>
              <a:gd name="connsiteY3" fmla="*/ 459493 h 494146"/>
              <a:gd name="connsiteX4" fmla="*/ 220230 w 1204858"/>
              <a:gd name="connsiteY4" fmla="*/ 0 h 494146"/>
              <a:gd name="connsiteX0" fmla="*/ 220230 w 1201695"/>
              <a:gd name="connsiteY0" fmla="*/ 0 h 459493"/>
              <a:gd name="connsiteX1" fmla="*/ 1201683 w 1201695"/>
              <a:gd name="connsiteY1" fmla="*/ 0 h 459493"/>
              <a:gd name="connsiteX2" fmla="*/ 1138183 w 1201695"/>
              <a:gd name="connsiteY2" fmla="*/ 418759 h 459493"/>
              <a:gd name="connsiteX3" fmla="*/ 0 w 1201695"/>
              <a:gd name="connsiteY3" fmla="*/ 459493 h 459493"/>
              <a:gd name="connsiteX4" fmla="*/ 220230 w 1201695"/>
              <a:gd name="connsiteY4" fmla="*/ 0 h 459493"/>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59493 h 487583"/>
              <a:gd name="connsiteX4" fmla="*/ 220230 w 1201988"/>
              <a:gd name="connsiteY4" fmla="*/ 0 h 487583"/>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59493 h 487583"/>
              <a:gd name="connsiteX4" fmla="*/ 220230 w 1201988"/>
              <a:gd name="connsiteY4" fmla="*/ 0 h 487583"/>
              <a:gd name="connsiteX0" fmla="*/ 229755 w 1211513"/>
              <a:gd name="connsiteY0" fmla="*/ 0 h 494248"/>
              <a:gd name="connsiteX1" fmla="*/ 1211208 w 1211513"/>
              <a:gd name="connsiteY1" fmla="*/ 0 h 494248"/>
              <a:gd name="connsiteX2" fmla="*/ 1211208 w 1211513"/>
              <a:gd name="connsiteY2" fmla="*/ 487583 h 494248"/>
              <a:gd name="connsiteX3" fmla="*/ 0 w 1211513"/>
              <a:gd name="connsiteY3" fmla="*/ 490776 h 494248"/>
              <a:gd name="connsiteX4" fmla="*/ 229755 w 1211513"/>
              <a:gd name="connsiteY4" fmla="*/ 0 h 494248"/>
              <a:gd name="connsiteX0" fmla="*/ 229755 w 1211513"/>
              <a:gd name="connsiteY0" fmla="*/ 0 h 490776"/>
              <a:gd name="connsiteX1" fmla="*/ 1211208 w 1211513"/>
              <a:gd name="connsiteY1" fmla="*/ 0 h 490776"/>
              <a:gd name="connsiteX2" fmla="*/ 1211208 w 1211513"/>
              <a:gd name="connsiteY2" fmla="*/ 487583 h 490776"/>
              <a:gd name="connsiteX3" fmla="*/ 0 w 1211513"/>
              <a:gd name="connsiteY3" fmla="*/ 490776 h 490776"/>
              <a:gd name="connsiteX4" fmla="*/ 229755 w 1211513"/>
              <a:gd name="connsiteY4" fmla="*/ 0 h 490776"/>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62621 h 487583"/>
              <a:gd name="connsiteX4" fmla="*/ 220230 w 1201988"/>
              <a:gd name="connsiteY4" fmla="*/ 0 h 487583"/>
              <a:gd name="connsiteX0" fmla="*/ 232930 w 1214688"/>
              <a:gd name="connsiteY0" fmla="*/ 0 h 493905"/>
              <a:gd name="connsiteX1" fmla="*/ 1214383 w 1214688"/>
              <a:gd name="connsiteY1" fmla="*/ 0 h 493905"/>
              <a:gd name="connsiteX2" fmla="*/ 1214383 w 1214688"/>
              <a:gd name="connsiteY2" fmla="*/ 487583 h 493905"/>
              <a:gd name="connsiteX3" fmla="*/ 0 w 1214688"/>
              <a:gd name="connsiteY3" fmla="*/ 493905 h 493905"/>
              <a:gd name="connsiteX4" fmla="*/ 232930 w 1214688"/>
              <a:gd name="connsiteY4" fmla="*/ 0 h 493905"/>
              <a:gd name="connsiteX0" fmla="*/ 232930 w 1214688"/>
              <a:gd name="connsiteY0" fmla="*/ 0 h 493905"/>
              <a:gd name="connsiteX1" fmla="*/ 1214383 w 1214688"/>
              <a:gd name="connsiteY1" fmla="*/ 0 h 493905"/>
              <a:gd name="connsiteX2" fmla="*/ 1214383 w 1214688"/>
              <a:gd name="connsiteY2" fmla="*/ 487583 h 493905"/>
              <a:gd name="connsiteX3" fmla="*/ 0 w 1214688"/>
              <a:gd name="connsiteY3" fmla="*/ 493905 h 493905"/>
              <a:gd name="connsiteX4" fmla="*/ 232930 w 1214688"/>
              <a:gd name="connsiteY4" fmla="*/ 0 h 493905"/>
              <a:gd name="connsiteX0" fmla="*/ 236105 w 1217863"/>
              <a:gd name="connsiteY0" fmla="*/ 0 h 493905"/>
              <a:gd name="connsiteX1" fmla="*/ 1217558 w 1217863"/>
              <a:gd name="connsiteY1" fmla="*/ 0 h 493905"/>
              <a:gd name="connsiteX2" fmla="*/ 1217558 w 1217863"/>
              <a:gd name="connsiteY2" fmla="*/ 487583 h 493905"/>
              <a:gd name="connsiteX3" fmla="*/ 0 w 1217863"/>
              <a:gd name="connsiteY3" fmla="*/ 493905 h 493905"/>
              <a:gd name="connsiteX4" fmla="*/ 236105 w 1217863"/>
              <a:gd name="connsiteY4" fmla="*/ 0 h 493905"/>
              <a:gd name="connsiteX0" fmla="*/ 236105 w 1217863"/>
              <a:gd name="connsiteY0" fmla="*/ 0 h 490777"/>
              <a:gd name="connsiteX1" fmla="*/ 1217558 w 1217863"/>
              <a:gd name="connsiteY1" fmla="*/ 0 h 490777"/>
              <a:gd name="connsiteX2" fmla="*/ 1217558 w 1217863"/>
              <a:gd name="connsiteY2" fmla="*/ 487583 h 490777"/>
              <a:gd name="connsiteX3" fmla="*/ 0 w 1217863"/>
              <a:gd name="connsiteY3" fmla="*/ 490777 h 490777"/>
              <a:gd name="connsiteX4" fmla="*/ 236105 w 1217863"/>
              <a:gd name="connsiteY4" fmla="*/ 0 h 49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63" h="490777">
                <a:moveTo>
                  <a:pt x="236105" y="0"/>
                </a:moveTo>
                <a:lnTo>
                  <a:pt x="1217558" y="0"/>
                </a:lnTo>
                <a:cubicBezTo>
                  <a:pt x="1218616" y="164715"/>
                  <a:pt x="1216500" y="322868"/>
                  <a:pt x="1217558" y="487583"/>
                </a:cubicBezTo>
                <a:lnTo>
                  <a:pt x="0" y="490777"/>
                </a:lnTo>
                <a:lnTo>
                  <a:pt x="236105" y="0"/>
                </a:lnTo>
                <a:close/>
              </a:path>
            </a:pathLst>
          </a:custGeom>
        </p:spPr>
        <p:txBody>
          <a:bodyPr/>
          <a:lstStyle/>
          <a:p>
            <a:fld id="{45EBD3CB-B0EF-374D-A7D9-9E1E0B8E9BAC}" type="slidenum">
              <a:rPr lang="en-US" smtClean="0"/>
              <a:pPr/>
              <a:t>‹#›</a:t>
            </a:fld>
            <a:endParaRPr lang="en-US"/>
          </a:p>
        </p:txBody>
      </p:sp>
      <p:sp>
        <p:nvSpPr>
          <p:cNvPr id="5" name="Footer Placeholder 4">
            <a:extLst>
              <a:ext uri="{FF2B5EF4-FFF2-40B4-BE49-F238E27FC236}">
                <a16:creationId xmlns:a16="http://schemas.microsoft.com/office/drawing/2014/main" id="{225CE680-F38B-0B75-405E-77090B61B7AE}"/>
              </a:ext>
            </a:extLst>
          </p:cNvPr>
          <p:cNvSpPr>
            <a:spLocks noGrp="1"/>
          </p:cNvSpPr>
          <p:nvPr>
            <p:ph type="ftr" sz="quarter" idx="12"/>
          </p:nvPr>
        </p:nvSpPr>
        <p:spPr/>
        <p:txBody>
          <a:bodyPr/>
          <a:lstStyle>
            <a:lvl1pPr algn="l">
              <a:defRPr/>
            </a:lvl1pPr>
          </a:lstStyle>
          <a:p>
            <a:endParaRPr lang="en-US"/>
          </a:p>
        </p:txBody>
      </p:sp>
      <p:sp>
        <p:nvSpPr>
          <p:cNvPr id="13" name="Text Placeholder 12">
            <a:extLst>
              <a:ext uri="{FF2B5EF4-FFF2-40B4-BE49-F238E27FC236}">
                <a16:creationId xmlns:a16="http://schemas.microsoft.com/office/drawing/2014/main" id="{652AB217-DD31-1045-3BCC-79D45F3AE0C9}"/>
              </a:ext>
            </a:extLst>
          </p:cNvPr>
          <p:cNvSpPr>
            <a:spLocks noGrp="1"/>
          </p:cNvSpPr>
          <p:nvPr>
            <p:ph type="body" sz="quarter" idx="15"/>
          </p:nvPr>
        </p:nvSpPr>
        <p:spPr>
          <a:xfrm>
            <a:off x="304799" y="1634016"/>
            <a:ext cx="11582401" cy="4242033"/>
          </a:xfrm>
        </p:spPr>
        <p:txBody>
          <a:bodyPr/>
          <a:lstStyle>
            <a:lvl1pPr marL="0" indent="182880">
              <a:buClr>
                <a:srgbClr val="FF6000"/>
              </a:buClr>
              <a:buSzPct val="60000"/>
              <a:buFont typeface="Zapf Dingbats"/>
              <a:buChar char="➤"/>
              <a:defRPr/>
            </a:lvl1pPr>
            <a:lvl2pPr marL="365760" indent="-182880">
              <a:buClr>
                <a:srgbClr val="FF6000"/>
              </a:buClr>
              <a:buSzPct val="60000"/>
              <a:buFont typeface="Zapf Dingbats"/>
              <a:buChar char="➤"/>
              <a:defRPr/>
            </a:lvl2pPr>
            <a:lvl3pPr marL="548640" indent="-164592">
              <a:buClr>
                <a:srgbClr val="FF6000"/>
              </a:buClr>
              <a:buSzPct val="60000"/>
              <a:buFont typeface="Zapf Dingbats"/>
              <a:buChar char="➤"/>
              <a:defRPr/>
            </a:lvl3pPr>
            <a:lvl4pPr marL="731520" indent="-146304">
              <a:buClr>
                <a:srgbClr val="FF6000"/>
              </a:buClr>
              <a:buSzPct val="60000"/>
              <a:buFont typeface="Zapf Dingbats"/>
              <a:buChar char="➤"/>
              <a:defRPr/>
            </a:lvl4pPr>
            <a:lvl5pPr marL="868680" indent="-137160">
              <a:buClr>
                <a:srgbClr val="FF6000"/>
              </a:buClr>
              <a:buSzPct val="60000"/>
              <a:buFont typeface="Zapf Dingbats"/>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259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8C8DF0-CB32-1861-4559-0379BECA0731}"/>
              </a:ext>
            </a:extLst>
          </p:cNvPr>
          <p:cNvSpPr>
            <a:spLocks noGrp="1"/>
          </p:cNvSpPr>
          <p:nvPr>
            <p:ph type="dt" sz="half" idx="10"/>
          </p:nvPr>
        </p:nvSpPr>
        <p:spPr/>
        <p:txBody>
          <a:bodyPr/>
          <a:lstStyle/>
          <a:p>
            <a:r>
              <a:rPr lang="en-US"/>
              <a:t>8/29/2022</a:t>
            </a:r>
          </a:p>
        </p:txBody>
      </p:sp>
      <p:sp>
        <p:nvSpPr>
          <p:cNvPr id="4" name="Slide Number Placeholder 3">
            <a:extLst>
              <a:ext uri="{FF2B5EF4-FFF2-40B4-BE49-F238E27FC236}">
                <a16:creationId xmlns:a16="http://schemas.microsoft.com/office/drawing/2014/main" id="{B0EA8361-BC57-8618-9641-D123AD142E80}"/>
              </a:ext>
            </a:extLst>
          </p:cNvPr>
          <p:cNvSpPr>
            <a:spLocks noGrp="1"/>
          </p:cNvSpPr>
          <p:nvPr>
            <p:ph type="sldNum" sz="quarter" idx="11"/>
          </p:nvPr>
        </p:nvSpPr>
        <p:spPr>
          <a:xfrm>
            <a:off x="10974137" y="6376416"/>
            <a:ext cx="1217863" cy="481583"/>
          </a:xfrm>
          <a:custGeom>
            <a:avLst/>
            <a:gdLst>
              <a:gd name="connsiteX0" fmla="*/ 0 w 981453"/>
              <a:gd name="connsiteY0" fmla="*/ 0 h 481581"/>
              <a:gd name="connsiteX1" fmla="*/ 981453 w 981453"/>
              <a:gd name="connsiteY1" fmla="*/ 0 h 481581"/>
              <a:gd name="connsiteX2" fmla="*/ 981453 w 981453"/>
              <a:gd name="connsiteY2" fmla="*/ 481581 h 481581"/>
              <a:gd name="connsiteX3" fmla="*/ 0 w 981453"/>
              <a:gd name="connsiteY3" fmla="*/ 481581 h 481581"/>
              <a:gd name="connsiteX4" fmla="*/ 0 w 981453"/>
              <a:gd name="connsiteY4" fmla="*/ 0 h 481581"/>
              <a:gd name="connsiteX0" fmla="*/ 223405 w 1204858"/>
              <a:gd name="connsiteY0" fmla="*/ 0 h 486777"/>
              <a:gd name="connsiteX1" fmla="*/ 1204858 w 1204858"/>
              <a:gd name="connsiteY1" fmla="*/ 0 h 486777"/>
              <a:gd name="connsiteX2" fmla="*/ 1204858 w 1204858"/>
              <a:gd name="connsiteY2" fmla="*/ 481581 h 486777"/>
              <a:gd name="connsiteX3" fmla="*/ 0 w 1204858"/>
              <a:gd name="connsiteY3" fmla="*/ 486777 h 486777"/>
              <a:gd name="connsiteX4" fmla="*/ 223405 w 1204858"/>
              <a:gd name="connsiteY4" fmla="*/ 0 h 486777"/>
              <a:gd name="connsiteX0" fmla="*/ 213014 w 1194467"/>
              <a:gd name="connsiteY0" fmla="*/ 0 h 481582"/>
              <a:gd name="connsiteX1" fmla="*/ 1194467 w 1194467"/>
              <a:gd name="connsiteY1" fmla="*/ 0 h 481582"/>
              <a:gd name="connsiteX2" fmla="*/ 1194467 w 1194467"/>
              <a:gd name="connsiteY2" fmla="*/ 481581 h 481582"/>
              <a:gd name="connsiteX3" fmla="*/ 0 w 1194467"/>
              <a:gd name="connsiteY3" fmla="*/ 403525 h 481582"/>
              <a:gd name="connsiteX4" fmla="*/ 213014 w 1194467"/>
              <a:gd name="connsiteY4" fmla="*/ 0 h 481582"/>
              <a:gd name="connsiteX0" fmla="*/ 223405 w 1204858"/>
              <a:gd name="connsiteY0" fmla="*/ 0 h 490904"/>
              <a:gd name="connsiteX1" fmla="*/ 1204858 w 1204858"/>
              <a:gd name="connsiteY1" fmla="*/ 0 h 490904"/>
              <a:gd name="connsiteX2" fmla="*/ 1204858 w 1204858"/>
              <a:gd name="connsiteY2" fmla="*/ 481581 h 490904"/>
              <a:gd name="connsiteX3" fmla="*/ 0 w 1204858"/>
              <a:gd name="connsiteY3" fmla="*/ 490904 h 490904"/>
              <a:gd name="connsiteX4" fmla="*/ 223405 w 1204858"/>
              <a:gd name="connsiteY4" fmla="*/ 0 h 490904"/>
              <a:gd name="connsiteX0" fmla="*/ 223405 w 1255658"/>
              <a:gd name="connsiteY0" fmla="*/ 0 h 541262"/>
              <a:gd name="connsiteX1" fmla="*/ 1204858 w 1255658"/>
              <a:gd name="connsiteY1" fmla="*/ 0 h 541262"/>
              <a:gd name="connsiteX2" fmla="*/ 1255658 w 1255658"/>
              <a:gd name="connsiteY2" fmla="*/ 541262 h 541262"/>
              <a:gd name="connsiteX3" fmla="*/ 0 w 1255658"/>
              <a:gd name="connsiteY3" fmla="*/ 490904 h 541262"/>
              <a:gd name="connsiteX4" fmla="*/ 223405 w 1255658"/>
              <a:gd name="connsiteY4" fmla="*/ 0 h 541262"/>
              <a:gd name="connsiteX0" fmla="*/ 223405 w 1204858"/>
              <a:gd name="connsiteY0" fmla="*/ 0 h 490904"/>
              <a:gd name="connsiteX1" fmla="*/ 1204858 w 1204858"/>
              <a:gd name="connsiteY1" fmla="*/ 0 h 490904"/>
              <a:gd name="connsiteX2" fmla="*/ 1163583 w 1204858"/>
              <a:gd name="connsiteY2" fmla="*/ 440747 h 490904"/>
              <a:gd name="connsiteX3" fmla="*/ 0 w 1204858"/>
              <a:gd name="connsiteY3" fmla="*/ 490904 h 490904"/>
              <a:gd name="connsiteX4" fmla="*/ 223405 w 1204858"/>
              <a:gd name="connsiteY4" fmla="*/ 0 h 490904"/>
              <a:gd name="connsiteX0" fmla="*/ 223405 w 1208033"/>
              <a:gd name="connsiteY0" fmla="*/ 0 h 494146"/>
              <a:gd name="connsiteX1" fmla="*/ 1204858 w 1208033"/>
              <a:gd name="connsiteY1" fmla="*/ 0 h 494146"/>
              <a:gd name="connsiteX2" fmla="*/ 1208033 w 1208033"/>
              <a:gd name="connsiteY2" fmla="*/ 494146 h 494146"/>
              <a:gd name="connsiteX3" fmla="*/ 0 w 1208033"/>
              <a:gd name="connsiteY3" fmla="*/ 490904 h 494146"/>
              <a:gd name="connsiteX4" fmla="*/ 223405 w 1208033"/>
              <a:gd name="connsiteY4" fmla="*/ 0 h 494146"/>
              <a:gd name="connsiteX0" fmla="*/ 223405 w 1204865"/>
              <a:gd name="connsiteY0" fmla="*/ 0 h 490904"/>
              <a:gd name="connsiteX1" fmla="*/ 1204858 w 1204865"/>
              <a:gd name="connsiteY1" fmla="*/ 0 h 490904"/>
              <a:gd name="connsiteX2" fmla="*/ 1093733 w 1204865"/>
              <a:gd name="connsiteY2" fmla="*/ 396772 h 490904"/>
              <a:gd name="connsiteX3" fmla="*/ 0 w 1204865"/>
              <a:gd name="connsiteY3" fmla="*/ 490904 h 490904"/>
              <a:gd name="connsiteX4" fmla="*/ 223405 w 1204865"/>
              <a:gd name="connsiteY4" fmla="*/ 0 h 490904"/>
              <a:gd name="connsiteX0" fmla="*/ 223405 w 1204880"/>
              <a:gd name="connsiteY0" fmla="*/ 0 h 490904"/>
              <a:gd name="connsiteX1" fmla="*/ 1204858 w 1204880"/>
              <a:gd name="connsiteY1" fmla="*/ 0 h 490904"/>
              <a:gd name="connsiteX2" fmla="*/ 1169933 w 1204880"/>
              <a:gd name="connsiteY2" fmla="*/ 462735 h 490904"/>
              <a:gd name="connsiteX3" fmla="*/ 0 w 1204880"/>
              <a:gd name="connsiteY3" fmla="*/ 490904 h 490904"/>
              <a:gd name="connsiteX4" fmla="*/ 223405 w 1204880"/>
              <a:gd name="connsiteY4" fmla="*/ 0 h 490904"/>
              <a:gd name="connsiteX0" fmla="*/ 220230 w 1201705"/>
              <a:gd name="connsiteY0" fmla="*/ 0 h 462735"/>
              <a:gd name="connsiteX1" fmla="*/ 1201683 w 1201705"/>
              <a:gd name="connsiteY1" fmla="*/ 0 h 462735"/>
              <a:gd name="connsiteX2" fmla="*/ 1166758 w 1201705"/>
              <a:gd name="connsiteY2" fmla="*/ 462735 h 462735"/>
              <a:gd name="connsiteX3" fmla="*/ 0 w 1201705"/>
              <a:gd name="connsiteY3" fmla="*/ 459493 h 462735"/>
              <a:gd name="connsiteX4" fmla="*/ 220230 w 1201705"/>
              <a:gd name="connsiteY4" fmla="*/ 0 h 462735"/>
              <a:gd name="connsiteX0" fmla="*/ 220230 w 1201692"/>
              <a:gd name="connsiteY0" fmla="*/ 0 h 459493"/>
              <a:gd name="connsiteX1" fmla="*/ 1201683 w 1201692"/>
              <a:gd name="connsiteY1" fmla="*/ 0 h 459493"/>
              <a:gd name="connsiteX2" fmla="*/ 1112783 w 1201692"/>
              <a:gd name="connsiteY2" fmla="*/ 440747 h 459493"/>
              <a:gd name="connsiteX3" fmla="*/ 0 w 1201692"/>
              <a:gd name="connsiteY3" fmla="*/ 459493 h 459493"/>
              <a:gd name="connsiteX4" fmla="*/ 220230 w 1201692"/>
              <a:gd name="connsiteY4" fmla="*/ 0 h 459493"/>
              <a:gd name="connsiteX0" fmla="*/ 220230 w 1204858"/>
              <a:gd name="connsiteY0" fmla="*/ 0 h 494146"/>
              <a:gd name="connsiteX1" fmla="*/ 1201683 w 1204858"/>
              <a:gd name="connsiteY1" fmla="*/ 0 h 494146"/>
              <a:gd name="connsiteX2" fmla="*/ 1204858 w 1204858"/>
              <a:gd name="connsiteY2" fmla="*/ 494146 h 494146"/>
              <a:gd name="connsiteX3" fmla="*/ 0 w 1204858"/>
              <a:gd name="connsiteY3" fmla="*/ 459493 h 494146"/>
              <a:gd name="connsiteX4" fmla="*/ 220230 w 1204858"/>
              <a:gd name="connsiteY4" fmla="*/ 0 h 494146"/>
              <a:gd name="connsiteX0" fmla="*/ 220230 w 1201695"/>
              <a:gd name="connsiteY0" fmla="*/ 0 h 459493"/>
              <a:gd name="connsiteX1" fmla="*/ 1201683 w 1201695"/>
              <a:gd name="connsiteY1" fmla="*/ 0 h 459493"/>
              <a:gd name="connsiteX2" fmla="*/ 1138183 w 1201695"/>
              <a:gd name="connsiteY2" fmla="*/ 418759 h 459493"/>
              <a:gd name="connsiteX3" fmla="*/ 0 w 1201695"/>
              <a:gd name="connsiteY3" fmla="*/ 459493 h 459493"/>
              <a:gd name="connsiteX4" fmla="*/ 220230 w 1201695"/>
              <a:gd name="connsiteY4" fmla="*/ 0 h 459493"/>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59493 h 487583"/>
              <a:gd name="connsiteX4" fmla="*/ 220230 w 1201988"/>
              <a:gd name="connsiteY4" fmla="*/ 0 h 487583"/>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59493 h 487583"/>
              <a:gd name="connsiteX4" fmla="*/ 220230 w 1201988"/>
              <a:gd name="connsiteY4" fmla="*/ 0 h 487583"/>
              <a:gd name="connsiteX0" fmla="*/ 229755 w 1211513"/>
              <a:gd name="connsiteY0" fmla="*/ 0 h 494248"/>
              <a:gd name="connsiteX1" fmla="*/ 1211208 w 1211513"/>
              <a:gd name="connsiteY1" fmla="*/ 0 h 494248"/>
              <a:gd name="connsiteX2" fmla="*/ 1211208 w 1211513"/>
              <a:gd name="connsiteY2" fmla="*/ 487583 h 494248"/>
              <a:gd name="connsiteX3" fmla="*/ 0 w 1211513"/>
              <a:gd name="connsiteY3" fmla="*/ 490776 h 494248"/>
              <a:gd name="connsiteX4" fmla="*/ 229755 w 1211513"/>
              <a:gd name="connsiteY4" fmla="*/ 0 h 494248"/>
              <a:gd name="connsiteX0" fmla="*/ 229755 w 1211513"/>
              <a:gd name="connsiteY0" fmla="*/ 0 h 490776"/>
              <a:gd name="connsiteX1" fmla="*/ 1211208 w 1211513"/>
              <a:gd name="connsiteY1" fmla="*/ 0 h 490776"/>
              <a:gd name="connsiteX2" fmla="*/ 1211208 w 1211513"/>
              <a:gd name="connsiteY2" fmla="*/ 487583 h 490776"/>
              <a:gd name="connsiteX3" fmla="*/ 0 w 1211513"/>
              <a:gd name="connsiteY3" fmla="*/ 490776 h 490776"/>
              <a:gd name="connsiteX4" fmla="*/ 229755 w 1211513"/>
              <a:gd name="connsiteY4" fmla="*/ 0 h 490776"/>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62621 h 487583"/>
              <a:gd name="connsiteX4" fmla="*/ 220230 w 1201988"/>
              <a:gd name="connsiteY4" fmla="*/ 0 h 487583"/>
              <a:gd name="connsiteX0" fmla="*/ 232930 w 1214688"/>
              <a:gd name="connsiteY0" fmla="*/ 0 h 493905"/>
              <a:gd name="connsiteX1" fmla="*/ 1214383 w 1214688"/>
              <a:gd name="connsiteY1" fmla="*/ 0 h 493905"/>
              <a:gd name="connsiteX2" fmla="*/ 1214383 w 1214688"/>
              <a:gd name="connsiteY2" fmla="*/ 487583 h 493905"/>
              <a:gd name="connsiteX3" fmla="*/ 0 w 1214688"/>
              <a:gd name="connsiteY3" fmla="*/ 493905 h 493905"/>
              <a:gd name="connsiteX4" fmla="*/ 232930 w 1214688"/>
              <a:gd name="connsiteY4" fmla="*/ 0 h 493905"/>
              <a:gd name="connsiteX0" fmla="*/ 232930 w 1214688"/>
              <a:gd name="connsiteY0" fmla="*/ 0 h 493905"/>
              <a:gd name="connsiteX1" fmla="*/ 1214383 w 1214688"/>
              <a:gd name="connsiteY1" fmla="*/ 0 h 493905"/>
              <a:gd name="connsiteX2" fmla="*/ 1214383 w 1214688"/>
              <a:gd name="connsiteY2" fmla="*/ 487583 h 493905"/>
              <a:gd name="connsiteX3" fmla="*/ 0 w 1214688"/>
              <a:gd name="connsiteY3" fmla="*/ 493905 h 493905"/>
              <a:gd name="connsiteX4" fmla="*/ 232930 w 1214688"/>
              <a:gd name="connsiteY4" fmla="*/ 0 h 493905"/>
              <a:gd name="connsiteX0" fmla="*/ 236105 w 1217863"/>
              <a:gd name="connsiteY0" fmla="*/ 0 h 493905"/>
              <a:gd name="connsiteX1" fmla="*/ 1217558 w 1217863"/>
              <a:gd name="connsiteY1" fmla="*/ 0 h 493905"/>
              <a:gd name="connsiteX2" fmla="*/ 1217558 w 1217863"/>
              <a:gd name="connsiteY2" fmla="*/ 487583 h 493905"/>
              <a:gd name="connsiteX3" fmla="*/ 0 w 1217863"/>
              <a:gd name="connsiteY3" fmla="*/ 493905 h 493905"/>
              <a:gd name="connsiteX4" fmla="*/ 236105 w 1217863"/>
              <a:gd name="connsiteY4" fmla="*/ 0 h 493905"/>
              <a:gd name="connsiteX0" fmla="*/ 236105 w 1217863"/>
              <a:gd name="connsiteY0" fmla="*/ 0 h 490777"/>
              <a:gd name="connsiteX1" fmla="*/ 1217558 w 1217863"/>
              <a:gd name="connsiteY1" fmla="*/ 0 h 490777"/>
              <a:gd name="connsiteX2" fmla="*/ 1217558 w 1217863"/>
              <a:gd name="connsiteY2" fmla="*/ 487583 h 490777"/>
              <a:gd name="connsiteX3" fmla="*/ 0 w 1217863"/>
              <a:gd name="connsiteY3" fmla="*/ 490777 h 490777"/>
              <a:gd name="connsiteX4" fmla="*/ 236105 w 1217863"/>
              <a:gd name="connsiteY4" fmla="*/ 0 h 49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63" h="490777">
                <a:moveTo>
                  <a:pt x="236105" y="0"/>
                </a:moveTo>
                <a:lnTo>
                  <a:pt x="1217558" y="0"/>
                </a:lnTo>
                <a:cubicBezTo>
                  <a:pt x="1218616" y="164715"/>
                  <a:pt x="1216500" y="322868"/>
                  <a:pt x="1217558" y="487583"/>
                </a:cubicBezTo>
                <a:lnTo>
                  <a:pt x="0" y="490777"/>
                </a:lnTo>
                <a:lnTo>
                  <a:pt x="236105" y="0"/>
                </a:lnTo>
                <a:close/>
              </a:path>
            </a:pathLst>
          </a:custGeom>
        </p:spPr>
        <p:txBody>
          <a:bodyPr/>
          <a:lstStyle/>
          <a:p>
            <a:fld id="{45EBD3CB-B0EF-374D-A7D9-9E1E0B8E9BAC}" type="slidenum">
              <a:rPr lang="en-US" smtClean="0"/>
              <a:pPr/>
              <a:t>‹#›</a:t>
            </a:fld>
            <a:endParaRPr lang="en-US"/>
          </a:p>
        </p:txBody>
      </p:sp>
      <p:sp>
        <p:nvSpPr>
          <p:cNvPr id="5" name="Footer Placeholder 4">
            <a:extLst>
              <a:ext uri="{FF2B5EF4-FFF2-40B4-BE49-F238E27FC236}">
                <a16:creationId xmlns:a16="http://schemas.microsoft.com/office/drawing/2014/main" id="{225CE680-F38B-0B75-405E-77090B61B7AE}"/>
              </a:ext>
            </a:extLst>
          </p:cNvPr>
          <p:cNvSpPr>
            <a:spLocks noGrp="1"/>
          </p:cNvSpPr>
          <p:nvPr>
            <p:ph type="ftr" sz="quarter" idx="12"/>
          </p:nvPr>
        </p:nvSpPr>
        <p:spPr/>
        <p:txBody>
          <a:bodyPr/>
          <a:lstStyle>
            <a:lvl1pPr algn="l">
              <a:defRPr/>
            </a:lvl1pPr>
          </a:lstStyle>
          <a:p>
            <a:endParaRPr lang="en-US"/>
          </a:p>
        </p:txBody>
      </p:sp>
      <p:sp>
        <p:nvSpPr>
          <p:cNvPr id="7" name="Text Placeholder 6">
            <a:extLst>
              <a:ext uri="{FF2B5EF4-FFF2-40B4-BE49-F238E27FC236}">
                <a16:creationId xmlns:a16="http://schemas.microsoft.com/office/drawing/2014/main" id="{F12363B3-A549-E43E-6BA7-60EE949B044D}"/>
              </a:ext>
            </a:extLst>
          </p:cNvPr>
          <p:cNvSpPr>
            <a:spLocks noGrp="1"/>
          </p:cNvSpPr>
          <p:nvPr>
            <p:ph type="body" sz="quarter" idx="13"/>
          </p:nvPr>
        </p:nvSpPr>
        <p:spPr>
          <a:xfrm>
            <a:off x="304800" y="2476500"/>
            <a:ext cx="5019675" cy="3524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p:nvPr>
        </p:nvSpPr>
        <p:spPr>
          <a:xfrm>
            <a:off x="304801" y="1634017"/>
            <a:ext cx="5019674" cy="842483"/>
          </a:xfrm>
        </p:spPr>
        <p:txBody>
          <a:bodyPr bIns="182880" anchor="b" anchorCtr="0">
            <a:normAutofit/>
          </a:bodyPr>
          <a:lstStyle>
            <a:lvl1pPr>
              <a:defRPr sz="1400" b="1" i="0" cap="all" baseline="0">
                <a:solidFill>
                  <a:schemeClr val="bg2"/>
                </a:solidFill>
                <a:latin typeface="Calibri" panose="020F0502020204030204" pitchFamily="34" charset="0"/>
              </a:defRPr>
            </a:lvl1pPr>
          </a:lstStyle>
          <a:p>
            <a:pPr lvl="0"/>
            <a:r>
              <a:rPr lang="en-US"/>
              <a:t>Click to edit Master text styles</a:t>
            </a:r>
          </a:p>
        </p:txBody>
      </p:sp>
      <p:sp>
        <p:nvSpPr>
          <p:cNvPr id="14" name="Text Placeholder 8">
            <a:extLst>
              <a:ext uri="{FF2B5EF4-FFF2-40B4-BE49-F238E27FC236}">
                <a16:creationId xmlns:a16="http://schemas.microsoft.com/office/drawing/2014/main" id="{BD0DB819-505A-4F18-B3C4-534EEDD27AA5}"/>
              </a:ext>
            </a:extLst>
          </p:cNvPr>
          <p:cNvSpPr>
            <a:spLocks noGrp="1"/>
          </p:cNvSpPr>
          <p:nvPr>
            <p:ph type="body" sz="quarter" idx="16"/>
          </p:nvPr>
        </p:nvSpPr>
        <p:spPr>
          <a:xfrm>
            <a:off x="6102350" y="1634017"/>
            <a:ext cx="5019673" cy="842483"/>
          </a:xfrm>
        </p:spPr>
        <p:txBody>
          <a:bodyPr bIns="182880" anchor="b" anchorCtr="0">
            <a:normAutofit/>
          </a:bodyPr>
          <a:lstStyle>
            <a:lvl1pPr>
              <a:defRPr sz="1400" b="1" i="0" cap="all" baseline="0">
                <a:solidFill>
                  <a:schemeClr val="bg2"/>
                </a:solidFill>
                <a:latin typeface="Calibri" panose="020F0502020204030204" pitchFamily="34" charset="0"/>
              </a:defRPr>
            </a:lvl1pPr>
          </a:lstStyle>
          <a:p>
            <a:pPr lvl="0"/>
            <a:r>
              <a:rPr lang="en-US"/>
              <a:t>Click to edit Master text styles</a:t>
            </a:r>
          </a:p>
        </p:txBody>
      </p:sp>
      <p:sp>
        <p:nvSpPr>
          <p:cNvPr id="6" name="Text Placeholder 6">
            <a:extLst>
              <a:ext uri="{FF2B5EF4-FFF2-40B4-BE49-F238E27FC236}">
                <a16:creationId xmlns:a16="http://schemas.microsoft.com/office/drawing/2014/main" id="{8F68AEAD-07FF-F70F-D3EA-96B67679AFFD}"/>
              </a:ext>
            </a:extLst>
          </p:cNvPr>
          <p:cNvSpPr>
            <a:spLocks noGrp="1"/>
          </p:cNvSpPr>
          <p:nvPr>
            <p:ph type="body" sz="quarter" idx="17"/>
          </p:nvPr>
        </p:nvSpPr>
        <p:spPr>
          <a:xfrm>
            <a:off x="6102351" y="2476500"/>
            <a:ext cx="5019674" cy="3524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573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with Subheads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8C8DF0-CB32-1861-4559-0379BECA0731}"/>
              </a:ext>
            </a:extLst>
          </p:cNvPr>
          <p:cNvSpPr>
            <a:spLocks noGrp="1"/>
          </p:cNvSpPr>
          <p:nvPr>
            <p:ph type="dt" sz="half" idx="10"/>
          </p:nvPr>
        </p:nvSpPr>
        <p:spPr/>
        <p:txBody>
          <a:bodyPr/>
          <a:lstStyle/>
          <a:p>
            <a:r>
              <a:rPr lang="en-US"/>
              <a:t>8/29/2022</a:t>
            </a:r>
          </a:p>
        </p:txBody>
      </p:sp>
      <p:sp>
        <p:nvSpPr>
          <p:cNvPr id="4" name="Slide Number Placeholder 3">
            <a:extLst>
              <a:ext uri="{FF2B5EF4-FFF2-40B4-BE49-F238E27FC236}">
                <a16:creationId xmlns:a16="http://schemas.microsoft.com/office/drawing/2014/main" id="{B0EA8361-BC57-8618-9641-D123AD142E80}"/>
              </a:ext>
            </a:extLst>
          </p:cNvPr>
          <p:cNvSpPr>
            <a:spLocks noGrp="1"/>
          </p:cNvSpPr>
          <p:nvPr>
            <p:ph type="sldNum" sz="quarter" idx="11"/>
          </p:nvPr>
        </p:nvSpPr>
        <p:spPr>
          <a:xfrm>
            <a:off x="10974137" y="6376416"/>
            <a:ext cx="1217863" cy="481583"/>
          </a:xfrm>
          <a:custGeom>
            <a:avLst/>
            <a:gdLst>
              <a:gd name="connsiteX0" fmla="*/ 0 w 981453"/>
              <a:gd name="connsiteY0" fmla="*/ 0 h 481581"/>
              <a:gd name="connsiteX1" fmla="*/ 981453 w 981453"/>
              <a:gd name="connsiteY1" fmla="*/ 0 h 481581"/>
              <a:gd name="connsiteX2" fmla="*/ 981453 w 981453"/>
              <a:gd name="connsiteY2" fmla="*/ 481581 h 481581"/>
              <a:gd name="connsiteX3" fmla="*/ 0 w 981453"/>
              <a:gd name="connsiteY3" fmla="*/ 481581 h 481581"/>
              <a:gd name="connsiteX4" fmla="*/ 0 w 981453"/>
              <a:gd name="connsiteY4" fmla="*/ 0 h 481581"/>
              <a:gd name="connsiteX0" fmla="*/ 223405 w 1204858"/>
              <a:gd name="connsiteY0" fmla="*/ 0 h 486777"/>
              <a:gd name="connsiteX1" fmla="*/ 1204858 w 1204858"/>
              <a:gd name="connsiteY1" fmla="*/ 0 h 486777"/>
              <a:gd name="connsiteX2" fmla="*/ 1204858 w 1204858"/>
              <a:gd name="connsiteY2" fmla="*/ 481581 h 486777"/>
              <a:gd name="connsiteX3" fmla="*/ 0 w 1204858"/>
              <a:gd name="connsiteY3" fmla="*/ 486777 h 486777"/>
              <a:gd name="connsiteX4" fmla="*/ 223405 w 1204858"/>
              <a:gd name="connsiteY4" fmla="*/ 0 h 486777"/>
              <a:gd name="connsiteX0" fmla="*/ 213014 w 1194467"/>
              <a:gd name="connsiteY0" fmla="*/ 0 h 481582"/>
              <a:gd name="connsiteX1" fmla="*/ 1194467 w 1194467"/>
              <a:gd name="connsiteY1" fmla="*/ 0 h 481582"/>
              <a:gd name="connsiteX2" fmla="*/ 1194467 w 1194467"/>
              <a:gd name="connsiteY2" fmla="*/ 481581 h 481582"/>
              <a:gd name="connsiteX3" fmla="*/ 0 w 1194467"/>
              <a:gd name="connsiteY3" fmla="*/ 403525 h 481582"/>
              <a:gd name="connsiteX4" fmla="*/ 213014 w 1194467"/>
              <a:gd name="connsiteY4" fmla="*/ 0 h 481582"/>
              <a:gd name="connsiteX0" fmla="*/ 223405 w 1204858"/>
              <a:gd name="connsiteY0" fmla="*/ 0 h 490904"/>
              <a:gd name="connsiteX1" fmla="*/ 1204858 w 1204858"/>
              <a:gd name="connsiteY1" fmla="*/ 0 h 490904"/>
              <a:gd name="connsiteX2" fmla="*/ 1204858 w 1204858"/>
              <a:gd name="connsiteY2" fmla="*/ 481581 h 490904"/>
              <a:gd name="connsiteX3" fmla="*/ 0 w 1204858"/>
              <a:gd name="connsiteY3" fmla="*/ 490904 h 490904"/>
              <a:gd name="connsiteX4" fmla="*/ 223405 w 1204858"/>
              <a:gd name="connsiteY4" fmla="*/ 0 h 490904"/>
              <a:gd name="connsiteX0" fmla="*/ 223405 w 1255658"/>
              <a:gd name="connsiteY0" fmla="*/ 0 h 541262"/>
              <a:gd name="connsiteX1" fmla="*/ 1204858 w 1255658"/>
              <a:gd name="connsiteY1" fmla="*/ 0 h 541262"/>
              <a:gd name="connsiteX2" fmla="*/ 1255658 w 1255658"/>
              <a:gd name="connsiteY2" fmla="*/ 541262 h 541262"/>
              <a:gd name="connsiteX3" fmla="*/ 0 w 1255658"/>
              <a:gd name="connsiteY3" fmla="*/ 490904 h 541262"/>
              <a:gd name="connsiteX4" fmla="*/ 223405 w 1255658"/>
              <a:gd name="connsiteY4" fmla="*/ 0 h 541262"/>
              <a:gd name="connsiteX0" fmla="*/ 223405 w 1204858"/>
              <a:gd name="connsiteY0" fmla="*/ 0 h 490904"/>
              <a:gd name="connsiteX1" fmla="*/ 1204858 w 1204858"/>
              <a:gd name="connsiteY1" fmla="*/ 0 h 490904"/>
              <a:gd name="connsiteX2" fmla="*/ 1163583 w 1204858"/>
              <a:gd name="connsiteY2" fmla="*/ 440747 h 490904"/>
              <a:gd name="connsiteX3" fmla="*/ 0 w 1204858"/>
              <a:gd name="connsiteY3" fmla="*/ 490904 h 490904"/>
              <a:gd name="connsiteX4" fmla="*/ 223405 w 1204858"/>
              <a:gd name="connsiteY4" fmla="*/ 0 h 490904"/>
              <a:gd name="connsiteX0" fmla="*/ 223405 w 1208033"/>
              <a:gd name="connsiteY0" fmla="*/ 0 h 494146"/>
              <a:gd name="connsiteX1" fmla="*/ 1204858 w 1208033"/>
              <a:gd name="connsiteY1" fmla="*/ 0 h 494146"/>
              <a:gd name="connsiteX2" fmla="*/ 1208033 w 1208033"/>
              <a:gd name="connsiteY2" fmla="*/ 494146 h 494146"/>
              <a:gd name="connsiteX3" fmla="*/ 0 w 1208033"/>
              <a:gd name="connsiteY3" fmla="*/ 490904 h 494146"/>
              <a:gd name="connsiteX4" fmla="*/ 223405 w 1208033"/>
              <a:gd name="connsiteY4" fmla="*/ 0 h 494146"/>
              <a:gd name="connsiteX0" fmla="*/ 223405 w 1204865"/>
              <a:gd name="connsiteY0" fmla="*/ 0 h 490904"/>
              <a:gd name="connsiteX1" fmla="*/ 1204858 w 1204865"/>
              <a:gd name="connsiteY1" fmla="*/ 0 h 490904"/>
              <a:gd name="connsiteX2" fmla="*/ 1093733 w 1204865"/>
              <a:gd name="connsiteY2" fmla="*/ 396772 h 490904"/>
              <a:gd name="connsiteX3" fmla="*/ 0 w 1204865"/>
              <a:gd name="connsiteY3" fmla="*/ 490904 h 490904"/>
              <a:gd name="connsiteX4" fmla="*/ 223405 w 1204865"/>
              <a:gd name="connsiteY4" fmla="*/ 0 h 490904"/>
              <a:gd name="connsiteX0" fmla="*/ 223405 w 1204880"/>
              <a:gd name="connsiteY0" fmla="*/ 0 h 490904"/>
              <a:gd name="connsiteX1" fmla="*/ 1204858 w 1204880"/>
              <a:gd name="connsiteY1" fmla="*/ 0 h 490904"/>
              <a:gd name="connsiteX2" fmla="*/ 1169933 w 1204880"/>
              <a:gd name="connsiteY2" fmla="*/ 462735 h 490904"/>
              <a:gd name="connsiteX3" fmla="*/ 0 w 1204880"/>
              <a:gd name="connsiteY3" fmla="*/ 490904 h 490904"/>
              <a:gd name="connsiteX4" fmla="*/ 223405 w 1204880"/>
              <a:gd name="connsiteY4" fmla="*/ 0 h 490904"/>
              <a:gd name="connsiteX0" fmla="*/ 220230 w 1201705"/>
              <a:gd name="connsiteY0" fmla="*/ 0 h 462735"/>
              <a:gd name="connsiteX1" fmla="*/ 1201683 w 1201705"/>
              <a:gd name="connsiteY1" fmla="*/ 0 h 462735"/>
              <a:gd name="connsiteX2" fmla="*/ 1166758 w 1201705"/>
              <a:gd name="connsiteY2" fmla="*/ 462735 h 462735"/>
              <a:gd name="connsiteX3" fmla="*/ 0 w 1201705"/>
              <a:gd name="connsiteY3" fmla="*/ 459493 h 462735"/>
              <a:gd name="connsiteX4" fmla="*/ 220230 w 1201705"/>
              <a:gd name="connsiteY4" fmla="*/ 0 h 462735"/>
              <a:gd name="connsiteX0" fmla="*/ 220230 w 1201692"/>
              <a:gd name="connsiteY0" fmla="*/ 0 h 459493"/>
              <a:gd name="connsiteX1" fmla="*/ 1201683 w 1201692"/>
              <a:gd name="connsiteY1" fmla="*/ 0 h 459493"/>
              <a:gd name="connsiteX2" fmla="*/ 1112783 w 1201692"/>
              <a:gd name="connsiteY2" fmla="*/ 440747 h 459493"/>
              <a:gd name="connsiteX3" fmla="*/ 0 w 1201692"/>
              <a:gd name="connsiteY3" fmla="*/ 459493 h 459493"/>
              <a:gd name="connsiteX4" fmla="*/ 220230 w 1201692"/>
              <a:gd name="connsiteY4" fmla="*/ 0 h 459493"/>
              <a:gd name="connsiteX0" fmla="*/ 220230 w 1204858"/>
              <a:gd name="connsiteY0" fmla="*/ 0 h 494146"/>
              <a:gd name="connsiteX1" fmla="*/ 1201683 w 1204858"/>
              <a:gd name="connsiteY1" fmla="*/ 0 h 494146"/>
              <a:gd name="connsiteX2" fmla="*/ 1204858 w 1204858"/>
              <a:gd name="connsiteY2" fmla="*/ 494146 h 494146"/>
              <a:gd name="connsiteX3" fmla="*/ 0 w 1204858"/>
              <a:gd name="connsiteY3" fmla="*/ 459493 h 494146"/>
              <a:gd name="connsiteX4" fmla="*/ 220230 w 1204858"/>
              <a:gd name="connsiteY4" fmla="*/ 0 h 494146"/>
              <a:gd name="connsiteX0" fmla="*/ 220230 w 1201695"/>
              <a:gd name="connsiteY0" fmla="*/ 0 h 459493"/>
              <a:gd name="connsiteX1" fmla="*/ 1201683 w 1201695"/>
              <a:gd name="connsiteY1" fmla="*/ 0 h 459493"/>
              <a:gd name="connsiteX2" fmla="*/ 1138183 w 1201695"/>
              <a:gd name="connsiteY2" fmla="*/ 418759 h 459493"/>
              <a:gd name="connsiteX3" fmla="*/ 0 w 1201695"/>
              <a:gd name="connsiteY3" fmla="*/ 459493 h 459493"/>
              <a:gd name="connsiteX4" fmla="*/ 220230 w 1201695"/>
              <a:gd name="connsiteY4" fmla="*/ 0 h 459493"/>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59493 h 487583"/>
              <a:gd name="connsiteX4" fmla="*/ 220230 w 1201988"/>
              <a:gd name="connsiteY4" fmla="*/ 0 h 487583"/>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59493 h 487583"/>
              <a:gd name="connsiteX4" fmla="*/ 220230 w 1201988"/>
              <a:gd name="connsiteY4" fmla="*/ 0 h 487583"/>
              <a:gd name="connsiteX0" fmla="*/ 229755 w 1211513"/>
              <a:gd name="connsiteY0" fmla="*/ 0 h 494248"/>
              <a:gd name="connsiteX1" fmla="*/ 1211208 w 1211513"/>
              <a:gd name="connsiteY1" fmla="*/ 0 h 494248"/>
              <a:gd name="connsiteX2" fmla="*/ 1211208 w 1211513"/>
              <a:gd name="connsiteY2" fmla="*/ 487583 h 494248"/>
              <a:gd name="connsiteX3" fmla="*/ 0 w 1211513"/>
              <a:gd name="connsiteY3" fmla="*/ 490776 h 494248"/>
              <a:gd name="connsiteX4" fmla="*/ 229755 w 1211513"/>
              <a:gd name="connsiteY4" fmla="*/ 0 h 494248"/>
              <a:gd name="connsiteX0" fmla="*/ 229755 w 1211513"/>
              <a:gd name="connsiteY0" fmla="*/ 0 h 490776"/>
              <a:gd name="connsiteX1" fmla="*/ 1211208 w 1211513"/>
              <a:gd name="connsiteY1" fmla="*/ 0 h 490776"/>
              <a:gd name="connsiteX2" fmla="*/ 1211208 w 1211513"/>
              <a:gd name="connsiteY2" fmla="*/ 487583 h 490776"/>
              <a:gd name="connsiteX3" fmla="*/ 0 w 1211513"/>
              <a:gd name="connsiteY3" fmla="*/ 490776 h 490776"/>
              <a:gd name="connsiteX4" fmla="*/ 229755 w 1211513"/>
              <a:gd name="connsiteY4" fmla="*/ 0 h 490776"/>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62621 h 487583"/>
              <a:gd name="connsiteX4" fmla="*/ 220230 w 1201988"/>
              <a:gd name="connsiteY4" fmla="*/ 0 h 487583"/>
              <a:gd name="connsiteX0" fmla="*/ 232930 w 1214688"/>
              <a:gd name="connsiteY0" fmla="*/ 0 h 493905"/>
              <a:gd name="connsiteX1" fmla="*/ 1214383 w 1214688"/>
              <a:gd name="connsiteY1" fmla="*/ 0 h 493905"/>
              <a:gd name="connsiteX2" fmla="*/ 1214383 w 1214688"/>
              <a:gd name="connsiteY2" fmla="*/ 487583 h 493905"/>
              <a:gd name="connsiteX3" fmla="*/ 0 w 1214688"/>
              <a:gd name="connsiteY3" fmla="*/ 493905 h 493905"/>
              <a:gd name="connsiteX4" fmla="*/ 232930 w 1214688"/>
              <a:gd name="connsiteY4" fmla="*/ 0 h 493905"/>
              <a:gd name="connsiteX0" fmla="*/ 232930 w 1214688"/>
              <a:gd name="connsiteY0" fmla="*/ 0 h 493905"/>
              <a:gd name="connsiteX1" fmla="*/ 1214383 w 1214688"/>
              <a:gd name="connsiteY1" fmla="*/ 0 h 493905"/>
              <a:gd name="connsiteX2" fmla="*/ 1214383 w 1214688"/>
              <a:gd name="connsiteY2" fmla="*/ 487583 h 493905"/>
              <a:gd name="connsiteX3" fmla="*/ 0 w 1214688"/>
              <a:gd name="connsiteY3" fmla="*/ 493905 h 493905"/>
              <a:gd name="connsiteX4" fmla="*/ 232930 w 1214688"/>
              <a:gd name="connsiteY4" fmla="*/ 0 h 493905"/>
              <a:gd name="connsiteX0" fmla="*/ 236105 w 1217863"/>
              <a:gd name="connsiteY0" fmla="*/ 0 h 493905"/>
              <a:gd name="connsiteX1" fmla="*/ 1217558 w 1217863"/>
              <a:gd name="connsiteY1" fmla="*/ 0 h 493905"/>
              <a:gd name="connsiteX2" fmla="*/ 1217558 w 1217863"/>
              <a:gd name="connsiteY2" fmla="*/ 487583 h 493905"/>
              <a:gd name="connsiteX3" fmla="*/ 0 w 1217863"/>
              <a:gd name="connsiteY3" fmla="*/ 493905 h 493905"/>
              <a:gd name="connsiteX4" fmla="*/ 236105 w 1217863"/>
              <a:gd name="connsiteY4" fmla="*/ 0 h 493905"/>
              <a:gd name="connsiteX0" fmla="*/ 236105 w 1217863"/>
              <a:gd name="connsiteY0" fmla="*/ 0 h 490777"/>
              <a:gd name="connsiteX1" fmla="*/ 1217558 w 1217863"/>
              <a:gd name="connsiteY1" fmla="*/ 0 h 490777"/>
              <a:gd name="connsiteX2" fmla="*/ 1217558 w 1217863"/>
              <a:gd name="connsiteY2" fmla="*/ 487583 h 490777"/>
              <a:gd name="connsiteX3" fmla="*/ 0 w 1217863"/>
              <a:gd name="connsiteY3" fmla="*/ 490777 h 490777"/>
              <a:gd name="connsiteX4" fmla="*/ 236105 w 1217863"/>
              <a:gd name="connsiteY4" fmla="*/ 0 h 49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63" h="490777">
                <a:moveTo>
                  <a:pt x="236105" y="0"/>
                </a:moveTo>
                <a:lnTo>
                  <a:pt x="1217558" y="0"/>
                </a:lnTo>
                <a:cubicBezTo>
                  <a:pt x="1218616" y="164715"/>
                  <a:pt x="1216500" y="322868"/>
                  <a:pt x="1217558" y="487583"/>
                </a:cubicBezTo>
                <a:lnTo>
                  <a:pt x="0" y="490777"/>
                </a:lnTo>
                <a:lnTo>
                  <a:pt x="236105" y="0"/>
                </a:lnTo>
                <a:close/>
              </a:path>
            </a:pathLst>
          </a:custGeom>
        </p:spPr>
        <p:txBody>
          <a:bodyPr/>
          <a:lstStyle/>
          <a:p>
            <a:fld id="{45EBD3CB-B0EF-374D-A7D9-9E1E0B8E9BAC}" type="slidenum">
              <a:rPr lang="en-US" smtClean="0"/>
              <a:pPr/>
              <a:t>‹#›</a:t>
            </a:fld>
            <a:endParaRPr lang="en-US"/>
          </a:p>
        </p:txBody>
      </p:sp>
      <p:sp>
        <p:nvSpPr>
          <p:cNvPr id="5" name="Footer Placeholder 4">
            <a:extLst>
              <a:ext uri="{FF2B5EF4-FFF2-40B4-BE49-F238E27FC236}">
                <a16:creationId xmlns:a16="http://schemas.microsoft.com/office/drawing/2014/main" id="{225CE680-F38B-0B75-405E-77090B61B7AE}"/>
              </a:ext>
            </a:extLst>
          </p:cNvPr>
          <p:cNvSpPr>
            <a:spLocks noGrp="1"/>
          </p:cNvSpPr>
          <p:nvPr>
            <p:ph type="ftr" sz="quarter" idx="12"/>
          </p:nvPr>
        </p:nvSpPr>
        <p:spPr/>
        <p:txBody>
          <a:bodyPr/>
          <a:lstStyle>
            <a:lvl1pPr algn="l">
              <a:defRPr/>
            </a:lvl1pPr>
          </a:lstStyle>
          <a:p>
            <a:endParaRPr lang="en-US"/>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p:nvPr>
        </p:nvSpPr>
        <p:spPr>
          <a:xfrm>
            <a:off x="304800" y="1634017"/>
            <a:ext cx="5219699" cy="842483"/>
          </a:xfrm>
        </p:spPr>
        <p:txBody>
          <a:bodyPr bIns="182880" anchor="b" anchorCtr="0">
            <a:normAutofit/>
          </a:bodyPr>
          <a:lstStyle>
            <a:lvl1pPr>
              <a:defRPr sz="1400" b="1" i="0" cap="all" baseline="0">
                <a:solidFill>
                  <a:schemeClr val="bg2"/>
                </a:solidFill>
                <a:latin typeface="Calibri" panose="020F0502020204030204" pitchFamily="34" charset="0"/>
              </a:defRPr>
            </a:lvl1pPr>
          </a:lstStyle>
          <a:p>
            <a:pPr lvl="0"/>
            <a:r>
              <a:rPr lang="en-US"/>
              <a:t>Click to edit Master text styles</a:t>
            </a:r>
          </a:p>
        </p:txBody>
      </p:sp>
      <p:sp>
        <p:nvSpPr>
          <p:cNvPr id="13" name="Text Placeholder 12">
            <a:extLst>
              <a:ext uri="{FF2B5EF4-FFF2-40B4-BE49-F238E27FC236}">
                <a16:creationId xmlns:a16="http://schemas.microsoft.com/office/drawing/2014/main" id="{652AB217-DD31-1045-3BCC-79D45F3AE0C9}"/>
              </a:ext>
            </a:extLst>
          </p:cNvPr>
          <p:cNvSpPr>
            <a:spLocks noGrp="1"/>
          </p:cNvSpPr>
          <p:nvPr>
            <p:ph type="body" sz="quarter" idx="15"/>
          </p:nvPr>
        </p:nvSpPr>
        <p:spPr>
          <a:xfrm>
            <a:off x="6102350" y="2476500"/>
            <a:ext cx="5019673" cy="3524250"/>
          </a:xfrm>
        </p:spPr>
        <p:txBody>
          <a:bodyPr/>
          <a:lstStyle>
            <a:lvl1pPr marL="182880" indent="-182880">
              <a:buClr>
                <a:srgbClr val="FF6000"/>
              </a:buClr>
              <a:buSzPct val="60000"/>
              <a:buFont typeface="Zapf Dingbats"/>
              <a:buChar char="➤"/>
              <a:defRPr/>
            </a:lvl1pPr>
            <a:lvl2pPr marL="365760" indent="-182880">
              <a:buClr>
                <a:srgbClr val="FF6000"/>
              </a:buClr>
              <a:buSzPct val="60000"/>
              <a:buFont typeface="Zapf Dingbats"/>
              <a:buChar char="➤"/>
              <a:defRPr/>
            </a:lvl2pPr>
            <a:lvl3pPr marL="548640" indent="-164592">
              <a:buClr>
                <a:srgbClr val="FF6000"/>
              </a:buClr>
              <a:buSzPct val="60000"/>
              <a:buFont typeface="Zapf Dingbats"/>
              <a:buChar char="➤"/>
              <a:defRPr/>
            </a:lvl3pPr>
            <a:lvl4pPr marL="731520" indent="-146304">
              <a:buClr>
                <a:srgbClr val="FF6000"/>
              </a:buClr>
              <a:buSzPct val="60000"/>
              <a:buFont typeface="Zapf Dingbats"/>
              <a:buChar char="➤"/>
              <a:defRPr/>
            </a:lvl4pPr>
            <a:lvl5pPr marL="868680" indent="-137160">
              <a:buClr>
                <a:srgbClr val="FF6000"/>
              </a:buClr>
              <a:buSzPct val="60000"/>
              <a:buFont typeface="Zapf Dingbats"/>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a:extLst>
              <a:ext uri="{FF2B5EF4-FFF2-40B4-BE49-F238E27FC236}">
                <a16:creationId xmlns:a16="http://schemas.microsoft.com/office/drawing/2014/main" id="{BD0DB819-505A-4F18-B3C4-534EEDD27AA5}"/>
              </a:ext>
            </a:extLst>
          </p:cNvPr>
          <p:cNvSpPr>
            <a:spLocks noGrp="1"/>
          </p:cNvSpPr>
          <p:nvPr>
            <p:ph type="body" sz="quarter" idx="16"/>
          </p:nvPr>
        </p:nvSpPr>
        <p:spPr>
          <a:xfrm>
            <a:off x="6102350" y="1634017"/>
            <a:ext cx="5019673" cy="842483"/>
          </a:xfrm>
        </p:spPr>
        <p:txBody>
          <a:bodyPr bIns="182880" anchor="b" anchorCtr="0">
            <a:normAutofit/>
          </a:bodyPr>
          <a:lstStyle>
            <a:lvl1pPr>
              <a:defRPr sz="1400" b="1" i="0" cap="all" baseline="0">
                <a:solidFill>
                  <a:schemeClr val="bg2"/>
                </a:solidFill>
                <a:latin typeface="Calibri" panose="020F0502020204030204" pitchFamily="34" charset="0"/>
              </a:defRPr>
            </a:lvl1pPr>
          </a:lstStyle>
          <a:p>
            <a:pPr lvl="0"/>
            <a:r>
              <a:rPr lang="en-US"/>
              <a:t>Click to edit Master text styles</a:t>
            </a:r>
          </a:p>
        </p:txBody>
      </p:sp>
      <p:sp>
        <p:nvSpPr>
          <p:cNvPr id="6" name="Text Placeholder 12">
            <a:extLst>
              <a:ext uri="{FF2B5EF4-FFF2-40B4-BE49-F238E27FC236}">
                <a16:creationId xmlns:a16="http://schemas.microsoft.com/office/drawing/2014/main" id="{67F125EC-1485-2380-C641-6A20BF34BDA4}"/>
              </a:ext>
            </a:extLst>
          </p:cNvPr>
          <p:cNvSpPr>
            <a:spLocks noGrp="1"/>
          </p:cNvSpPr>
          <p:nvPr>
            <p:ph type="body" sz="quarter" idx="17"/>
          </p:nvPr>
        </p:nvSpPr>
        <p:spPr>
          <a:xfrm>
            <a:off x="304800" y="2476500"/>
            <a:ext cx="5219700" cy="3524250"/>
          </a:xfrm>
        </p:spPr>
        <p:txBody>
          <a:bodyPr/>
          <a:lstStyle>
            <a:lvl1pPr marL="182880" indent="-182880">
              <a:buClr>
                <a:srgbClr val="FF6000"/>
              </a:buClr>
              <a:buSzPct val="60000"/>
              <a:buFont typeface="Zapf Dingbats"/>
              <a:buChar char="➤"/>
              <a:defRPr/>
            </a:lvl1pPr>
            <a:lvl2pPr marL="365760" indent="-182880">
              <a:buClr>
                <a:srgbClr val="FF6000"/>
              </a:buClr>
              <a:buSzPct val="60000"/>
              <a:buFont typeface="Zapf Dingbats"/>
              <a:buChar char="➤"/>
              <a:defRPr/>
            </a:lvl2pPr>
            <a:lvl3pPr marL="548640" indent="-164592">
              <a:buClr>
                <a:srgbClr val="FF6000"/>
              </a:buClr>
              <a:buSzPct val="60000"/>
              <a:buFont typeface="Zapf Dingbats"/>
              <a:buChar char="➤"/>
              <a:defRPr/>
            </a:lvl3pPr>
            <a:lvl4pPr marL="731520" indent="-146304">
              <a:buClr>
                <a:srgbClr val="FF6000"/>
              </a:buClr>
              <a:buSzPct val="60000"/>
              <a:buFont typeface="Zapf Dingbats"/>
              <a:buChar char="➤"/>
              <a:defRPr/>
            </a:lvl4pPr>
            <a:lvl5pPr marL="868680" indent="-137160">
              <a:buClr>
                <a:srgbClr val="FF6000"/>
              </a:buClr>
              <a:buSzPct val="60000"/>
              <a:buFont typeface="Zapf Dingbats"/>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1173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8C8DF0-CB32-1861-4559-0379BECA0731}"/>
              </a:ext>
            </a:extLst>
          </p:cNvPr>
          <p:cNvSpPr>
            <a:spLocks noGrp="1"/>
          </p:cNvSpPr>
          <p:nvPr>
            <p:ph type="dt" sz="half" idx="10"/>
          </p:nvPr>
        </p:nvSpPr>
        <p:spPr/>
        <p:txBody>
          <a:bodyPr/>
          <a:lstStyle/>
          <a:p>
            <a:r>
              <a:rPr lang="en-US"/>
              <a:t>8/29/2022</a:t>
            </a:r>
          </a:p>
        </p:txBody>
      </p:sp>
      <p:sp>
        <p:nvSpPr>
          <p:cNvPr id="4" name="Slide Number Placeholder 3">
            <a:extLst>
              <a:ext uri="{FF2B5EF4-FFF2-40B4-BE49-F238E27FC236}">
                <a16:creationId xmlns:a16="http://schemas.microsoft.com/office/drawing/2014/main" id="{B0EA8361-BC57-8618-9641-D123AD142E80}"/>
              </a:ext>
            </a:extLst>
          </p:cNvPr>
          <p:cNvSpPr>
            <a:spLocks noGrp="1"/>
          </p:cNvSpPr>
          <p:nvPr>
            <p:ph type="sldNum" sz="quarter" idx="11"/>
          </p:nvPr>
        </p:nvSpPr>
        <p:spPr>
          <a:xfrm>
            <a:off x="10974137" y="6376416"/>
            <a:ext cx="1217863" cy="481583"/>
          </a:xfrm>
          <a:custGeom>
            <a:avLst/>
            <a:gdLst>
              <a:gd name="connsiteX0" fmla="*/ 0 w 981453"/>
              <a:gd name="connsiteY0" fmla="*/ 0 h 481581"/>
              <a:gd name="connsiteX1" fmla="*/ 981453 w 981453"/>
              <a:gd name="connsiteY1" fmla="*/ 0 h 481581"/>
              <a:gd name="connsiteX2" fmla="*/ 981453 w 981453"/>
              <a:gd name="connsiteY2" fmla="*/ 481581 h 481581"/>
              <a:gd name="connsiteX3" fmla="*/ 0 w 981453"/>
              <a:gd name="connsiteY3" fmla="*/ 481581 h 481581"/>
              <a:gd name="connsiteX4" fmla="*/ 0 w 981453"/>
              <a:gd name="connsiteY4" fmla="*/ 0 h 481581"/>
              <a:gd name="connsiteX0" fmla="*/ 223405 w 1204858"/>
              <a:gd name="connsiteY0" fmla="*/ 0 h 486777"/>
              <a:gd name="connsiteX1" fmla="*/ 1204858 w 1204858"/>
              <a:gd name="connsiteY1" fmla="*/ 0 h 486777"/>
              <a:gd name="connsiteX2" fmla="*/ 1204858 w 1204858"/>
              <a:gd name="connsiteY2" fmla="*/ 481581 h 486777"/>
              <a:gd name="connsiteX3" fmla="*/ 0 w 1204858"/>
              <a:gd name="connsiteY3" fmla="*/ 486777 h 486777"/>
              <a:gd name="connsiteX4" fmla="*/ 223405 w 1204858"/>
              <a:gd name="connsiteY4" fmla="*/ 0 h 486777"/>
              <a:gd name="connsiteX0" fmla="*/ 213014 w 1194467"/>
              <a:gd name="connsiteY0" fmla="*/ 0 h 481582"/>
              <a:gd name="connsiteX1" fmla="*/ 1194467 w 1194467"/>
              <a:gd name="connsiteY1" fmla="*/ 0 h 481582"/>
              <a:gd name="connsiteX2" fmla="*/ 1194467 w 1194467"/>
              <a:gd name="connsiteY2" fmla="*/ 481581 h 481582"/>
              <a:gd name="connsiteX3" fmla="*/ 0 w 1194467"/>
              <a:gd name="connsiteY3" fmla="*/ 403525 h 481582"/>
              <a:gd name="connsiteX4" fmla="*/ 213014 w 1194467"/>
              <a:gd name="connsiteY4" fmla="*/ 0 h 481582"/>
              <a:gd name="connsiteX0" fmla="*/ 223405 w 1204858"/>
              <a:gd name="connsiteY0" fmla="*/ 0 h 490904"/>
              <a:gd name="connsiteX1" fmla="*/ 1204858 w 1204858"/>
              <a:gd name="connsiteY1" fmla="*/ 0 h 490904"/>
              <a:gd name="connsiteX2" fmla="*/ 1204858 w 1204858"/>
              <a:gd name="connsiteY2" fmla="*/ 481581 h 490904"/>
              <a:gd name="connsiteX3" fmla="*/ 0 w 1204858"/>
              <a:gd name="connsiteY3" fmla="*/ 490904 h 490904"/>
              <a:gd name="connsiteX4" fmla="*/ 223405 w 1204858"/>
              <a:gd name="connsiteY4" fmla="*/ 0 h 490904"/>
              <a:gd name="connsiteX0" fmla="*/ 223405 w 1255658"/>
              <a:gd name="connsiteY0" fmla="*/ 0 h 541262"/>
              <a:gd name="connsiteX1" fmla="*/ 1204858 w 1255658"/>
              <a:gd name="connsiteY1" fmla="*/ 0 h 541262"/>
              <a:gd name="connsiteX2" fmla="*/ 1255658 w 1255658"/>
              <a:gd name="connsiteY2" fmla="*/ 541262 h 541262"/>
              <a:gd name="connsiteX3" fmla="*/ 0 w 1255658"/>
              <a:gd name="connsiteY3" fmla="*/ 490904 h 541262"/>
              <a:gd name="connsiteX4" fmla="*/ 223405 w 1255658"/>
              <a:gd name="connsiteY4" fmla="*/ 0 h 541262"/>
              <a:gd name="connsiteX0" fmla="*/ 223405 w 1204858"/>
              <a:gd name="connsiteY0" fmla="*/ 0 h 490904"/>
              <a:gd name="connsiteX1" fmla="*/ 1204858 w 1204858"/>
              <a:gd name="connsiteY1" fmla="*/ 0 h 490904"/>
              <a:gd name="connsiteX2" fmla="*/ 1163583 w 1204858"/>
              <a:gd name="connsiteY2" fmla="*/ 440747 h 490904"/>
              <a:gd name="connsiteX3" fmla="*/ 0 w 1204858"/>
              <a:gd name="connsiteY3" fmla="*/ 490904 h 490904"/>
              <a:gd name="connsiteX4" fmla="*/ 223405 w 1204858"/>
              <a:gd name="connsiteY4" fmla="*/ 0 h 490904"/>
              <a:gd name="connsiteX0" fmla="*/ 223405 w 1208033"/>
              <a:gd name="connsiteY0" fmla="*/ 0 h 494146"/>
              <a:gd name="connsiteX1" fmla="*/ 1204858 w 1208033"/>
              <a:gd name="connsiteY1" fmla="*/ 0 h 494146"/>
              <a:gd name="connsiteX2" fmla="*/ 1208033 w 1208033"/>
              <a:gd name="connsiteY2" fmla="*/ 494146 h 494146"/>
              <a:gd name="connsiteX3" fmla="*/ 0 w 1208033"/>
              <a:gd name="connsiteY3" fmla="*/ 490904 h 494146"/>
              <a:gd name="connsiteX4" fmla="*/ 223405 w 1208033"/>
              <a:gd name="connsiteY4" fmla="*/ 0 h 494146"/>
              <a:gd name="connsiteX0" fmla="*/ 223405 w 1204865"/>
              <a:gd name="connsiteY0" fmla="*/ 0 h 490904"/>
              <a:gd name="connsiteX1" fmla="*/ 1204858 w 1204865"/>
              <a:gd name="connsiteY1" fmla="*/ 0 h 490904"/>
              <a:gd name="connsiteX2" fmla="*/ 1093733 w 1204865"/>
              <a:gd name="connsiteY2" fmla="*/ 396772 h 490904"/>
              <a:gd name="connsiteX3" fmla="*/ 0 w 1204865"/>
              <a:gd name="connsiteY3" fmla="*/ 490904 h 490904"/>
              <a:gd name="connsiteX4" fmla="*/ 223405 w 1204865"/>
              <a:gd name="connsiteY4" fmla="*/ 0 h 490904"/>
              <a:gd name="connsiteX0" fmla="*/ 223405 w 1204880"/>
              <a:gd name="connsiteY0" fmla="*/ 0 h 490904"/>
              <a:gd name="connsiteX1" fmla="*/ 1204858 w 1204880"/>
              <a:gd name="connsiteY1" fmla="*/ 0 h 490904"/>
              <a:gd name="connsiteX2" fmla="*/ 1169933 w 1204880"/>
              <a:gd name="connsiteY2" fmla="*/ 462735 h 490904"/>
              <a:gd name="connsiteX3" fmla="*/ 0 w 1204880"/>
              <a:gd name="connsiteY3" fmla="*/ 490904 h 490904"/>
              <a:gd name="connsiteX4" fmla="*/ 223405 w 1204880"/>
              <a:gd name="connsiteY4" fmla="*/ 0 h 490904"/>
              <a:gd name="connsiteX0" fmla="*/ 220230 w 1201705"/>
              <a:gd name="connsiteY0" fmla="*/ 0 h 462735"/>
              <a:gd name="connsiteX1" fmla="*/ 1201683 w 1201705"/>
              <a:gd name="connsiteY1" fmla="*/ 0 h 462735"/>
              <a:gd name="connsiteX2" fmla="*/ 1166758 w 1201705"/>
              <a:gd name="connsiteY2" fmla="*/ 462735 h 462735"/>
              <a:gd name="connsiteX3" fmla="*/ 0 w 1201705"/>
              <a:gd name="connsiteY3" fmla="*/ 459493 h 462735"/>
              <a:gd name="connsiteX4" fmla="*/ 220230 w 1201705"/>
              <a:gd name="connsiteY4" fmla="*/ 0 h 462735"/>
              <a:gd name="connsiteX0" fmla="*/ 220230 w 1201692"/>
              <a:gd name="connsiteY0" fmla="*/ 0 h 459493"/>
              <a:gd name="connsiteX1" fmla="*/ 1201683 w 1201692"/>
              <a:gd name="connsiteY1" fmla="*/ 0 h 459493"/>
              <a:gd name="connsiteX2" fmla="*/ 1112783 w 1201692"/>
              <a:gd name="connsiteY2" fmla="*/ 440747 h 459493"/>
              <a:gd name="connsiteX3" fmla="*/ 0 w 1201692"/>
              <a:gd name="connsiteY3" fmla="*/ 459493 h 459493"/>
              <a:gd name="connsiteX4" fmla="*/ 220230 w 1201692"/>
              <a:gd name="connsiteY4" fmla="*/ 0 h 459493"/>
              <a:gd name="connsiteX0" fmla="*/ 220230 w 1204858"/>
              <a:gd name="connsiteY0" fmla="*/ 0 h 494146"/>
              <a:gd name="connsiteX1" fmla="*/ 1201683 w 1204858"/>
              <a:gd name="connsiteY1" fmla="*/ 0 h 494146"/>
              <a:gd name="connsiteX2" fmla="*/ 1204858 w 1204858"/>
              <a:gd name="connsiteY2" fmla="*/ 494146 h 494146"/>
              <a:gd name="connsiteX3" fmla="*/ 0 w 1204858"/>
              <a:gd name="connsiteY3" fmla="*/ 459493 h 494146"/>
              <a:gd name="connsiteX4" fmla="*/ 220230 w 1204858"/>
              <a:gd name="connsiteY4" fmla="*/ 0 h 494146"/>
              <a:gd name="connsiteX0" fmla="*/ 220230 w 1201695"/>
              <a:gd name="connsiteY0" fmla="*/ 0 h 459493"/>
              <a:gd name="connsiteX1" fmla="*/ 1201683 w 1201695"/>
              <a:gd name="connsiteY1" fmla="*/ 0 h 459493"/>
              <a:gd name="connsiteX2" fmla="*/ 1138183 w 1201695"/>
              <a:gd name="connsiteY2" fmla="*/ 418759 h 459493"/>
              <a:gd name="connsiteX3" fmla="*/ 0 w 1201695"/>
              <a:gd name="connsiteY3" fmla="*/ 459493 h 459493"/>
              <a:gd name="connsiteX4" fmla="*/ 220230 w 1201695"/>
              <a:gd name="connsiteY4" fmla="*/ 0 h 459493"/>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59493 h 487583"/>
              <a:gd name="connsiteX4" fmla="*/ 220230 w 1201988"/>
              <a:gd name="connsiteY4" fmla="*/ 0 h 487583"/>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59493 h 487583"/>
              <a:gd name="connsiteX4" fmla="*/ 220230 w 1201988"/>
              <a:gd name="connsiteY4" fmla="*/ 0 h 487583"/>
              <a:gd name="connsiteX0" fmla="*/ 229755 w 1211513"/>
              <a:gd name="connsiteY0" fmla="*/ 0 h 494248"/>
              <a:gd name="connsiteX1" fmla="*/ 1211208 w 1211513"/>
              <a:gd name="connsiteY1" fmla="*/ 0 h 494248"/>
              <a:gd name="connsiteX2" fmla="*/ 1211208 w 1211513"/>
              <a:gd name="connsiteY2" fmla="*/ 487583 h 494248"/>
              <a:gd name="connsiteX3" fmla="*/ 0 w 1211513"/>
              <a:gd name="connsiteY3" fmla="*/ 490776 h 494248"/>
              <a:gd name="connsiteX4" fmla="*/ 229755 w 1211513"/>
              <a:gd name="connsiteY4" fmla="*/ 0 h 494248"/>
              <a:gd name="connsiteX0" fmla="*/ 229755 w 1211513"/>
              <a:gd name="connsiteY0" fmla="*/ 0 h 490776"/>
              <a:gd name="connsiteX1" fmla="*/ 1211208 w 1211513"/>
              <a:gd name="connsiteY1" fmla="*/ 0 h 490776"/>
              <a:gd name="connsiteX2" fmla="*/ 1211208 w 1211513"/>
              <a:gd name="connsiteY2" fmla="*/ 487583 h 490776"/>
              <a:gd name="connsiteX3" fmla="*/ 0 w 1211513"/>
              <a:gd name="connsiteY3" fmla="*/ 490776 h 490776"/>
              <a:gd name="connsiteX4" fmla="*/ 229755 w 1211513"/>
              <a:gd name="connsiteY4" fmla="*/ 0 h 490776"/>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62621 h 487583"/>
              <a:gd name="connsiteX4" fmla="*/ 220230 w 1201988"/>
              <a:gd name="connsiteY4" fmla="*/ 0 h 487583"/>
              <a:gd name="connsiteX0" fmla="*/ 232930 w 1214688"/>
              <a:gd name="connsiteY0" fmla="*/ 0 h 493905"/>
              <a:gd name="connsiteX1" fmla="*/ 1214383 w 1214688"/>
              <a:gd name="connsiteY1" fmla="*/ 0 h 493905"/>
              <a:gd name="connsiteX2" fmla="*/ 1214383 w 1214688"/>
              <a:gd name="connsiteY2" fmla="*/ 487583 h 493905"/>
              <a:gd name="connsiteX3" fmla="*/ 0 w 1214688"/>
              <a:gd name="connsiteY3" fmla="*/ 493905 h 493905"/>
              <a:gd name="connsiteX4" fmla="*/ 232930 w 1214688"/>
              <a:gd name="connsiteY4" fmla="*/ 0 h 493905"/>
              <a:gd name="connsiteX0" fmla="*/ 232930 w 1214688"/>
              <a:gd name="connsiteY0" fmla="*/ 0 h 493905"/>
              <a:gd name="connsiteX1" fmla="*/ 1214383 w 1214688"/>
              <a:gd name="connsiteY1" fmla="*/ 0 h 493905"/>
              <a:gd name="connsiteX2" fmla="*/ 1214383 w 1214688"/>
              <a:gd name="connsiteY2" fmla="*/ 487583 h 493905"/>
              <a:gd name="connsiteX3" fmla="*/ 0 w 1214688"/>
              <a:gd name="connsiteY3" fmla="*/ 493905 h 493905"/>
              <a:gd name="connsiteX4" fmla="*/ 232930 w 1214688"/>
              <a:gd name="connsiteY4" fmla="*/ 0 h 493905"/>
              <a:gd name="connsiteX0" fmla="*/ 236105 w 1217863"/>
              <a:gd name="connsiteY0" fmla="*/ 0 h 493905"/>
              <a:gd name="connsiteX1" fmla="*/ 1217558 w 1217863"/>
              <a:gd name="connsiteY1" fmla="*/ 0 h 493905"/>
              <a:gd name="connsiteX2" fmla="*/ 1217558 w 1217863"/>
              <a:gd name="connsiteY2" fmla="*/ 487583 h 493905"/>
              <a:gd name="connsiteX3" fmla="*/ 0 w 1217863"/>
              <a:gd name="connsiteY3" fmla="*/ 493905 h 493905"/>
              <a:gd name="connsiteX4" fmla="*/ 236105 w 1217863"/>
              <a:gd name="connsiteY4" fmla="*/ 0 h 493905"/>
              <a:gd name="connsiteX0" fmla="*/ 236105 w 1217863"/>
              <a:gd name="connsiteY0" fmla="*/ 0 h 490777"/>
              <a:gd name="connsiteX1" fmla="*/ 1217558 w 1217863"/>
              <a:gd name="connsiteY1" fmla="*/ 0 h 490777"/>
              <a:gd name="connsiteX2" fmla="*/ 1217558 w 1217863"/>
              <a:gd name="connsiteY2" fmla="*/ 487583 h 490777"/>
              <a:gd name="connsiteX3" fmla="*/ 0 w 1217863"/>
              <a:gd name="connsiteY3" fmla="*/ 490777 h 490777"/>
              <a:gd name="connsiteX4" fmla="*/ 236105 w 1217863"/>
              <a:gd name="connsiteY4" fmla="*/ 0 h 49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63" h="490777">
                <a:moveTo>
                  <a:pt x="236105" y="0"/>
                </a:moveTo>
                <a:lnTo>
                  <a:pt x="1217558" y="0"/>
                </a:lnTo>
                <a:cubicBezTo>
                  <a:pt x="1218616" y="164715"/>
                  <a:pt x="1216500" y="322868"/>
                  <a:pt x="1217558" y="487583"/>
                </a:cubicBezTo>
                <a:lnTo>
                  <a:pt x="0" y="490777"/>
                </a:lnTo>
                <a:lnTo>
                  <a:pt x="236105" y="0"/>
                </a:lnTo>
                <a:close/>
              </a:path>
            </a:pathLst>
          </a:custGeom>
        </p:spPr>
        <p:txBody>
          <a:bodyPr/>
          <a:lstStyle/>
          <a:p>
            <a:fld id="{45EBD3CB-B0EF-374D-A7D9-9E1E0B8E9BAC}" type="slidenum">
              <a:rPr lang="en-US" smtClean="0"/>
              <a:pPr/>
              <a:t>‹#›</a:t>
            </a:fld>
            <a:endParaRPr lang="en-US"/>
          </a:p>
        </p:txBody>
      </p:sp>
      <p:sp>
        <p:nvSpPr>
          <p:cNvPr id="5" name="Footer Placeholder 4">
            <a:extLst>
              <a:ext uri="{FF2B5EF4-FFF2-40B4-BE49-F238E27FC236}">
                <a16:creationId xmlns:a16="http://schemas.microsoft.com/office/drawing/2014/main" id="{225CE680-F38B-0B75-405E-77090B61B7AE}"/>
              </a:ext>
            </a:extLst>
          </p:cNvPr>
          <p:cNvSpPr>
            <a:spLocks noGrp="1"/>
          </p:cNvSpPr>
          <p:nvPr>
            <p:ph type="ftr" sz="quarter" idx="12"/>
          </p:nvPr>
        </p:nvSpPr>
        <p:spPr/>
        <p:txBody>
          <a:bodyPr/>
          <a:lstStyle>
            <a:lvl1pPr algn="l">
              <a:defRPr/>
            </a:lvl1pPr>
          </a:lstStyle>
          <a:p>
            <a:endParaRPr lang="en-US"/>
          </a:p>
        </p:txBody>
      </p:sp>
      <p:sp>
        <p:nvSpPr>
          <p:cNvPr id="13" name="Text Placeholder 12">
            <a:extLst>
              <a:ext uri="{FF2B5EF4-FFF2-40B4-BE49-F238E27FC236}">
                <a16:creationId xmlns:a16="http://schemas.microsoft.com/office/drawing/2014/main" id="{652AB217-DD31-1045-3BCC-79D45F3AE0C9}"/>
              </a:ext>
            </a:extLst>
          </p:cNvPr>
          <p:cNvSpPr>
            <a:spLocks noGrp="1"/>
          </p:cNvSpPr>
          <p:nvPr>
            <p:ph type="body" sz="quarter" idx="15"/>
          </p:nvPr>
        </p:nvSpPr>
        <p:spPr>
          <a:xfrm>
            <a:off x="6102350" y="1634016"/>
            <a:ext cx="5019673" cy="4366733"/>
          </a:xfrm>
        </p:spPr>
        <p:txBody>
          <a:bodyPr/>
          <a:lstStyle>
            <a:lvl1pPr marL="182880" indent="-182880">
              <a:buClr>
                <a:srgbClr val="FF6000"/>
              </a:buClr>
              <a:buSzPct val="60000"/>
              <a:buFont typeface="Zapf Dingbats"/>
              <a:buChar char="➤"/>
              <a:defRPr/>
            </a:lvl1pPr>
            <a:lvl2pPr marL="365760" indent="-182880">
              <a:buClr>
                <a:srgbClr val="FF6000"/>
              </a:buClr>
              <a:buSzPct val="60000"/>
              <a:buFont typeface="Zapf Dingbats"/>
              <a:buChar char="➤"/>
              <a:defRPr/>
            </a:lvl2pPr>
            <a:lvl3pPr marL="548640" indent="-164592">
              <a:buClr>
                <a:srgbClr val="FF6000"/>
              </a:buClr>
              <a:buSzPct val="60000"/>
              <a:buFont typeface="Zapf Dingbats"/>
              <a:buChar char="➤"/>
              <a:defRPr/>
            </a:lvl3pPr>
            <a:lvl4pPr marL="731520" indent="-146304">
              <a:buClr>
                <a:srgbClr val="FF6000"/>
              </a:buClr>
              <a:buSzPct val="60000"/>
              <a:buFont typeface="Zapf Dingbats"/>
              <a:buChar char="➤"/>
              <a:defRPr/>
            </a:lvl4pPr>
            <a:lvl5pPr marL="868680" indent="-137160">
              <a:buClr>
                <a:srgbClr val="FF6000"/>
              </a:buClr>
              <a:buSzPct val="60000"/>
              <a:buFont typeface="Zapf Dingbats"/>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67F125EC-1485-2380-C641-6A20BF34BDA4}"/>
              </a:ext>
            </a:extLst>
          </p:cNvPr>
          <p:cNvSpPr>
            <a:spLocks noGrp="1"/>
          </p:cNvSpPr>
          <p:nvPr>
            <p:ph type="body" sz="quarter" idx="17"/>
          </p:nvPr>
        </p:nvSpPr>
        <p:spPr>
          <a:xfrm>
            <a:off x="304800" y="1634017"/>
            <a:ext cx="5219700" cy="4366733"/>
          </a:xfrm>
        </p:spPr>
        <p:txBody>
          <a:bodyPr/>
          <a:lstStyle>
            <a:lvl1pPr marL="182880" indent="-182880">
              <a:buClr>
                <a:srgbClr val="FF6000"/>
              </a:buClr>
              <a:buSzPct val="60000"/>
              <a:buFont typeface="Zapf Dingbats"/>
              <a:buChar char="➤"/>
              <a:defRPr/>
            </a:lvl1pPr>
            <a:lvl2pPr marL="365760" indent="-182880">
              <a:buClr>
                <a:srgbClr val="FF6000"/>
              </a:buClr>
              <a:buSzPct val="60000"/>
              <a:buFont typeface="Zapf Dingbats"/>
              <a:buChar char="➤"/>
              <a:defRPr/>
            </a:lvl2pPr>
            <a:lvl3pPr marL="548640" indent="-164592">
              <a:buClr>
                <a:srgbClr val="FF6000"/>
              </a:buClr>
              <a:buSzPct val="60000"/>
              <a:buFont typeface="Zapf Dingbats"/>
              <a:buChar char="➤"/>
              <a:defRPr/>
            </a:lvl3pPr>
            <a:lvl4pPr marL="731520" indent="-146304">
              <a:buClr>
                <a:srgbClr val="FF6000"/>
              </a:buClr>
              <a:buSzPct val="60000"/>
              <a:buFont typeface="Zapf Dingbats"/>
              <a:buChar char="➤"/>
              <a:defRPr/>
            </a:lvl4pPr>
            <a:lvl5pPr marL="868680" indent="-137160">
              <a:buClr>
                <a:srgbClr val="FF6000"/>
              </a:buClr>
              <a:buSzPct val="60000"/>
              <a:buFont typeface="Zapf Dingbats"/>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52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tion 2 Basic with Picture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8C8DF0-CB32-1861-4559-0379BECA0731}"/>
              </a:ext>
            </a:extLst>
          </p:cNvPr>
          <p:cNvSpPr>
            <a:spLocks noGrp="1"/>
          </p:cNvSpPr>
          <p:nvPr>
            <p:ph type="dt" sz="half" idx="10"/>
          </p:nvPr>
        </p:nvSpPr>
        <p:spPr/>
        <p:txBody>
          <a:bodyPr/>
          <a:lstStyle/>
          <a:p>
            <a:r>
              <a:rPr lang="en-US"/>
              <a:t>8/29/2022</a:t>
            </a:r>
          </a:p>
        </p:txBody>
      </p:sp>
      <p:sp>
        <p:nvSpPr>
          <p:cNvPr id="4" name="Slide Number Placeholder 3">
            <a:extLst>
              <a:ext uri="{FF2B5EF4-FFF2-40B4-BE49-F238E27FC236}">
                <a16:creationId xmlns:a16="http://schemas.microsoft.com/office/drawing/2014/main" id="{B0EA8361-BC57-8618-9641-D123AD142E80}"/>
              </a:ext>
            </a:extLst>
          </p:cNvPr>
          <p:cNvSpPr>
            <a:spLocks noGrp="1"/>
          </p:cNvSpPr>
          <p:nvPr>
            <p:ph type="sldNum" sz="quarter" idx="11"/>
          </p:nvPr>
        </p:nvSpPr>
        <p:spPr>
          <a:xfrm>
            <a:off x="10974137" y="6376416"/>
            <a:ext cx="1217863" cy="481583"/>
          </a:xfrm>
          <a:custGeom>
            <a:avLst/>
            <a:gdLst>
              <a:gd name="connsiteX0" fmla="*/ 0 w 981453"/>
              <a:gd name="connsiteY0" fmla="*/ 0 h 481581"/>
              <a:gd name="connsiteX1" fmla="*/ 981453 w 981453"/>
              <a:gd name="connsiteY1" fmla="*/ 0 h 481581"/>
              <a:gd name="connsiteX2" fmla="*/ 981453 w 981453"/>
              <a:gd name="connsiteY2" fmla="*/ 481581 h 481581"/>
              <a:gd name="connsiteX3" fmla="*/ 0 w 981453"/>
              <a:gd name="connsiteY3" fmla="*/ 481581 h 481581"/>
              <a:gd name="connsiteX4" fmla="*/ 0 w 981453"/>
              <a:gd name="connsiteY4" fmla="*/ 0 h 481581"/>
              <a:gd name="connsiteX0" fmla="*/ 223405 w 1204858"/>
              <a:gd name="connsiteY0" fmla="*/ 0 h 486777"/>
              <a:gd name="connsiteX1" fmla="*/ 1204858 w 1204858"/>
              <a:gd name="connsiteY1" fmla="*/ 0 h 486777"/>
              <a:gd name="connsiteX2" fmla="*/ 1204858 w 1204858"/>
              <a:gd name="connsiteY2" fmla="*/ 481581 h 486777"/>
              <a:gd name="connsiteX3" fmla="*/ 0 w 1204858"/>
              <a:gd name="connsiteY3" fmla="*/ 486777 h 486777"/>
              <a:gd name="connsiteX4" fmla="*/ 223405 w 1204858"/>
              <a:gd name="connsiteY4" fmla="*/ 0 h 486777"/>
              <a:gd name="connsiteX0" fmla="*/ 213014 w 1194467"/>
              <a:gd name="connsiteY0" fmla="*/ 0 h 481582"/>
              <a:gd name="connsiteX1" fmla="*/ 1194467 w 1194467"/>
              <a:gd name="connsiteY1" fmla="*/ 0 h 481582"/>
              <a:gd name="connsiteX2" fmla="*/ 1194467 w 1194467"/>
              <a:gd name="connsiteY2" fmla="*/ 481581 h 481582"/>
              <a:gd name="connsiteX3" fmla="*/ 0 w 1194467"/>
              <a:gd name="connsiteY3" fmla="*/ 403525 h 481582"/>
              <a:gd name="connsiteX4" fmla="*/ 213014 w 1194467"/>
              <a:gd name="connsiteY4" fmla="*/ 0 h 481582"/>
              <a:gd name="connsiteX0" fmla="*/ 223405 w 1204858"/>
              <a:gd name="connsiteY0" fmla="*/ 0 h 490904"/>
              <a:gd name="connsiteX1" fmla="*/ 1204858 w 1204858"/>
              <a:gd name="connsiteY1" fmla="*/ 0 h 490904"/>
              <a:gd name="connsiteX2" fmla="*/ 1204858 w 1204858"/>
              <a:gd name="connsiteY2" fmla="*/ 481581 h 490904"/>
              <a:gd name="connsiteX3" fmla="*/ 0 w 1204858"/>
              <a:gd name="connsiteY3" fmla="*/ 490904 h 490904"/>
              <a:gd name="connsiteX4" fmla="*/ 223405 w 1204858"/>
              <a:gd name="connsiteY4" fmla="*/ 0 h 490904"/>
              <a:gd name="connsiteX0" fmla="*/ 223405 w 1255658"/>
              <a:gd name="connsiteY0" fmla="*/ 0 h 541262"/>
              <a:gd name="connsiteX1" fmla="*/ 1204858 w 1255658"/>
              <a:gd name="connsiteY1" fmla="*/ 0 h 541262"/>
              <a:gd name="connsiteX2" fmla="*/ 1255658 w 1255658"/>
              <a:gd name="connsiteY2" fmla="*/ 541262 h 541262"/>
              <a:gd name="connsiteX3" fmla="*/ 0 w 1255658"/>
              <a:gd name="connsiteY3" fmla="*/ 490904 h 541262"/>
              <a:gd name="connsiteX4" fmla="*/ 223405 w 1255658"/>
              <a:gd name="connsiteY4" fmla="*/ 0 h 541262"/>
              <a:gd name="connsiteX0" fmla="*/ 223405 w 1204858"/>
              <a:gd name="connsiteY0" fmla="*/ 0 h 490904"/>
              <a:gd name="connsiteX1" fmla="*/ 1204858 w 1204858"/>
              <a:gd name="connsiteY1" fmla="*/ 0 h 490904"/>
              <a:gd name="connsiteX2" fmla="*/ 1163583 w 1204858"/>
              <a:gd name="connsiteY2" fmla="*/ 440747 h 490904"/>
              <a:gd name="connsiteX3" fmla="*/ 0 w 1204858"/>
              <a:gd name="connsiteY3" fmla="*/ 490904 h 490904"/>
              <a:gd name="connsiteX4" fmla="*/ 223405 w 1204858"/>
              <a:gd name="connsiteY4" fmla="*/ 0 h 490904"/>
              <a:gd name="connsiteX0" fmla="*/ 223405 w 1208033"/>
              <a:gd name="connsiteY0" fmla="*/ 0 h 494146"/>
              <a:gd name="connsiteX1" fmla="*/ 1204858 w 1208033"/>
              <a:gd name="connsiteY1" fmla="*/ 0 h 494146"/>
              <a:gd name="connsiteX2" fmla="*/ 1208033 w 1208033"/>
              <a:gd name="connsiteY2" fmla="*/ 494146 h 494146"/>
              <a:gd name="connsiteX3" fmla="*/ 0 w 1208033"/>
              <a:gd name="connsiteY3" fmla="*/ 490904 h 494146"/>
              <a:gd name="connsiteX4" fmla="*/ 223405 w 1208033"/>
              <a:gd name="connsiteY4" fmla="*/ 0 h 494146"/>
              <a:gd name="connsiteX0" fmla="*/ 223405 w 1204865"/>
              <a:gd name="connsiteY0" fmla="*/ 0 h 490904"/>
              <a:gd name="connsiteX1" fmla="*/ 1204858 w 1204865"/>
              <a:gd name="connsiteY1" fmla="*/ 0 h 490904"/>
              <a:gd name="connsiteX2" fmla="*/ 1093733 w 1204865"/>
              <a:gd name="connsiteY2" fmla="*/ 396772 h 490904"/>
              <a:gd name="connsiteX3" fmla="*/ 0 w 1204865"/>
              <a:gd name="connsiteY3" fmla="*/ 490904 h 490904"/>
              <a:gd name="connsiteX4" fmla="*/ 223405 w 1204865"/>
              <a:gd name="connsiteY4" fmla="*/ 0 h 490904"/>
              <a:gd name="connsiteX0" fmla="*/ 223405 w 1204880"/>
              <a:gd name="connsiteY0" fmla="*/ 0 h 490904"/>
              <a:gd name="connsiteX1" fmla="*/ 1204858 w 1204880"/>
              <a:gd name="connsiteY1" fmla="*/ 0 h 490904"/>
              <a:gd name="connsiteX2" fmla="*/ 1169933 w 1204880"/>
              <a:gd name="connsiteY2" fmla="*/ 462735 h 490904"/>
              <a:gd name="connsiteX3" fmla="*/ 0 w 1204880"/>
              <a:gd name="connsiteY3" fmla="*/ 490904 h 490904"/>
              <a:gd name="connsiteX4" fmla="*/ 223405 w 1204880"/>
              <a:gd name="connsiteY4" fmla="*/ 0 h 490904"/>
              <a:gd name="connsiteX0" fmla="*/ 220230 w 1201705"/>
              <a:gd name="connsiteY0" fmla="*/ 0 h 462735"/>
              <a:gd name="connsiteX1" fmla="*/ 1201683 w 1201705"/>
              <a:gd name="connsiteY1" fmla="*/ 0 h 462735"/>
              <a:gd name="connsiteX2" fmla="*/ 1166758 w 1201705"/>
              <a:gd name="connsiteY2" fmla="*/ 462735 h 462735"/>
              <a:gd name="connsiteX3" fmla="*/ 0 w 1201705"/>
              <a:gd name="connsiteY3" fmla="*/ 459493 h 462735"/>
              <a:gd name="connsiteX4" fmla="*/ 220230 w 1201705"/>
              <a:gd name="connsiteY4" fmla="*/ 0 h 462735"/>
              <a:gd name="connsiteX0" fmla="*/ 220230 w 1201692"/>
              <a:gd name="connsiteY0" fmla="*/ 0 h 459493"/>
              <a:gd name="connsiteX1" fmla="*/ 1201683 w 1201692"/>
              <a:gd name="connsiteY1" fmla="*/ 0 h 459493"/>
              <a:gd name="connsiteX2" fmla="*/ 1112783 w 1201692"/>
              <a:gd name="connsiteY2" fmla="*/ 440747 h 459493"/>
              <a:gd name="connsiteX3" fmla="*/ 0 w 1201692"/>
              <a:gd name="connsiteY3" fmla="*/ 459493 h 459493"/>
              <a:gd name="connsiteX4" fmla="*/ 220230 w 1201692"/>
              <a:gd name="connsiteY4" fmla="*/ 0 h 459493"/>
              <a:gd name="connsiteX0" fmla="*/ 220230 w 1204858"/>
              <a:gd name="connsiteY0" fmla="*/ 0 h 494146"/>
              <a:gd name="connsiteX1" fmla="*/ 1201683 w 1204858"/>
              <a:gd name="connsiteY1" fmla="*/ 0 h 494146"/>
              <a:gd name="connsiteX2" fmla="*/ 1204858 w 1204858"/>
              <a:gd name="connsiteY2" fmla="*/ 494146 h 494146"/>
              <a:gd name="connsiteX3" fmla="*/ 0 w 1204858"/>
              <a:gd name="connsiteY3" fmla="*/ 459493 h 494146"/>
              <a:gd name="connsiteX4" fmla="*/ 220230 w 1204858"/>
              <a:gd name="connsiteY4" fmla="*/ 0 h 494146"/>
              <a:gd name="connsiteX0" fmla="*/ 220230 w 1201695"/>
              <a:gd name="connsiteY0" fmla="*/ 0 h 459493"/>
              <a:gd name="connsiteX1" fmla="*/ 1201683 w 1201695"/>
              <a:gd name="connsiteY1" fmla="*/ 0 h 459493"/>
              <a:gd name="connsiteX2" fmla="*/ 1138183 w 1201695"/>
              <a:gd name="connsiteY2" fmla="*/ 418759 h 459493"/>
              <a:gd name="connsiteX3" fmla="*/ 0 w 1201695"/>
              <a:gd name="connsiteY3" fmla="*/ 459493 h 459493"/>
              <a:gd name="connsiteX4" fmla="*/ 220230 w 1201695"/>
              <a:gd name="connsiteY4" fmla="*/ 0 h 459493"/>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59493 h 487583"/>
              <a:gd name="connsiteX4" fmla="*/ 220230 w 1201988"/>
              <a:gd name="connsiteY4" fmla="*/ 0 h 487583"/>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59493 h 487583"/>
              <a:gd name="connsiteX4" fmla="*/ 220230 w 1201988"/>
              <a:gd name="connsiteY4" fmla="*/ 0 h 487583"/>
              <a:gd name="connsiteX0" fmla="*/ 229755 w 1211513"/>
              <a:gd name="connsiteY0" fmla="*/ 0 h 494248"/>
              <a:gd name="connsiteX1" fmla="*/ 1211208 w 1211513"/>
              <a:gd name="connsiteY1" fmla="*/ 0 h 494248"/>
              <a:gd name="connsiteX2" fmla="*/ 1211208 w 1211513"/>
              <a:gd name="connsiteY2" fmla="*/ 487583 h 494248"/>
              <a:gd name="connsiteX3" fmla="*/ 0 w 1211513"/>
              <a:gd name="connsiteY3" fmla="*/ 490776 h 494248"/>
              <a:gd name="connsiteX4" fmla="*/ 229755 w 1211513"/>
              <a:gd name="connsiteY4" fmla="*/ 0 h 494248"/>
              <a:gd name="connsiteX0" fmla="*/ 229755 w 1211513"/>
              <a:gd name="connsiteY0" fmla="*/ 0 h 490776"/>
              <a:gd name="connsiteX1" fmla="*/ 1211208 w 1211513"/>
              <a:gd name="connsiteY1" fmla="*/ 0 h 490776"/>
              <a:gd name="connsiteX2" fmla="*/ 1211208 w 1211513"/>
              <a:gd name="connsiteY2" fmla="*/ 487583 h 490776"/>
              <a:gd name="connsiteX3" fmla="*/ 0 w 1211513"/>
              <a:gd name="connsiteY3" fmla="*/ 490776 h 490776"/>
              <a:gd name="connsiteX4" fmla="*/ 229755 w 1211513"/>
              <a:gd name="connsiteY4" fmla="*/ 0 h 490776"/>
              <a:gd name="connsiteX0" fmla="*/ 220230 w 1201988"/>
              <a:gd name="connsiteY0" fmla="*/ 0 h 487583"/>
              <a:gd name="connsiteX1" fmla="*/ 1201683 w 1201988"/>
              <a:gd name="connsiteY1" fmla="*/ 0 h 487583"/>
              <a:gd name="connsiteX2" fmla="*/ 1201683 w 1201988"/>
              <a:gd name="connsiteY2" fmla="*/ 487583 h 487583"/>
              <a:gd name="connsiteX3" fmla="*/ 0 w 1201988"/>
              <a:gd name="connsiteY3" fmla="*/ 462621 h 487583"/>
              <a:gd name="connsiteX4" fmla="*/ 220230 w 1201988"/>
              <a:gd name="connsiteY4" fmla="*/ 0 h 487583"/>
              <a:gd name="connsiteX0" fmla="*/ 232930 w 1214688"/>
              <a:gd name="connsiteY0" fmla="*/ 0 h 493905"/>
              <a:gd name="connsiteX1" fmla="*/ 1214383 w 1214688"/>
              <a:gd name="connsiteY1" fmla="*/ 0 h 493905"/>
              <a:gd name="connsiteX2" fmla="*/ 1214383 w 1214688"/>
              <a:gd name="connsiteY2" fmla="*/ 487583 h 493905"/>
              <a:gd name="connsiteX3" fmla="*/ 0 w 1214688"/>
              <a:gd name="connsiteY3" fmla="*/ 493905 h 493905"/>
              <a:gd name="connsiteX4" fmla="*/ 232930 w 1214688"/>
              <a:gd name="connsiteY4" fmla="*/ 0 h 493905"/>
              <a:gd name="connsiteX0" fmla="*/ 232930 w 1214688"/>
              <a:gd name="connsiteY0" fmla="*/ 0 h 493905"/>
              <a:gd name="connsiteX1" fmla="*/ 1214383 w 1214688"/>
              <a:gd name="connsiteY1" fmla="*/ 0 h 493905"/>
              <a:gd name="connsiteX2" fmla="*/ 1214383 w 1214688"/>
              <a:gd name="connsiteY2" fmla="*/ 487583 h 493905"/>
              <a:gd name="connsiteX3" fmla="*/ 0 w 1214688"/>
              <a:gd name="connsiteY3" fmla="*/ 493905 h 493905"/>
              <a:gd name="connsiteX4" fmla="*/ 232930 w 1214688"/>
              <a:gd name="connsiteY4" fmla="*/ 0 h 493905"/>
              <a:gd name="connsiteX0" fmla="*/ 236105 w 1217863"/>
              <a:gd name="connsiteY0" fmla="*/ 0 h 493905"/>
              <a:gd name="connsiteX1" fmla="*/ 1217558 w 1217863"/>
              <a:gd name="connsiteY1" fmla="*/ 0 h 493905"/>
              <a:gd name="connsiteX2" fmla="*/ 1217558 w 1217863"/>
              <a:gd name="connsiteY2" fmla="*/ 487583 h 493905"/>
              <a:gd name="connsiteX3" fmla="*/ 0 w 1217863"/>
              <a:gd name="connsiteY3" fmla="*/ 493905 h 493905"/>
              <a:gd name="connsiteX4" fmla="*/ 236105 w 1217863"/>
              <a:gd name="connsiteY4" fmla="*/ 0 h 493905"/>
              <a:gd name="connsiteX0" fmla="*/ 236105 w 1217863"/>
              <a:gd name="connsiteY0" fmla="*/ 0 h 490777"/>
              <a:gd name="connsiteX1" fmla="*/ 1217558 w 1217863"/>
              <a:gd name="connsiteY1" fmla="*/ 0 h 490777"/>
              <a:gd name="connsiteX2" fmla="*/ 1217558 w 1217863"/>
              <a:gd name="connsiteY2" fmla="*/ 487583 h 490777"/>
              <a:gd name="connsiteX3" fmla="*/ 0 w 1217863"/>
              <a:gd name="connsiteY3" fmla="*/ 490777 h 490777"/>
              <a:gd name="connsiteX4" fmla="*/ 236105 w 1217863"/>
              <a:gd name="connsiteY4" fmla="*/ 0 h 49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63" h="490777">
                <a:moveTo>
                  <a:pt x="236105" y="0"/>
                </a:moveTo>
                <a:lnTo>
                  <a:pt x="1217558" y="0"/>
                </a:lnTo>
                <a:cubicBezTo>
                  <a:pt x="1218616" y="164715"/>
                  <a:pt x="1216500" y="322868"/>
                  <a:pt x="1217558" y="487583"/>
                </a:cubicBezTo>
                <a:lnTo>
                  <a:pt x="0" y="490777"/>
                </a:lnTo>
                <a:lnTo>
                  <a:pt x="236105" y="0"/>
                </a:lnTo>
                <a:close/>
              </a:path>
            </a:pathLst>
          </a:custGeom>
        </p:spPr>
        <p:txBody>
          <a:bodyPr/>
          <a:lstStyle/>
          <a:p>
            <a:fld id="{45EBD3CB-B0EF-374D-A7D9-9E1E0B8E9BAC}" type="slidenum">
              <a:rPr lang="en-US" smtClean="0"/>
              <a:pPr/>
              <a:t>‹#›</a:t>
            </a:fld>
            <a:endParaRPr lang="en-US"/>
          </a:p>
        </p:txBody>
      </p:sp>
      <p:sp>
        <p:nvSpPr>
          <p:cNvPr id="5" name="Footer Placeholder 4">
            <a:extLst>
              <a:ext uri="{FF2B5EF4-FFF2-40B4-BE49-F238E27FC236}">
                <a16:creationId xmlns:a16="http://schemas.microsoft.com/office/drawing/2014/main" id="{225CE680-F38B-0B75-405E-77090B61B7AE}"/>
              </a:ext>
            </a:extLst>
          </p:cNvPr>
          <p:cNvSpPr>
            <a:spLocks noGrp="1"/>
          </p:cNvSpPr>
          <p:nvPr>
            <p:ph type="ftr" sz="quarter" idx="12"/>
          </p:nvPr>
        </p:nvSpPr>
        <p:spPr/>
        <p:txBody>
          <a:bodyPr/>
          <a:lstStyle>
            <a:lvl1pPr algn="l">
              <a:defRPr/>
            </a:lvl1pPr>
          </a:lstStyle>
          <a:p>
            <a:endParaRPr lang="en-US"/>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p:nvPr>
        </p:nvSpPr>
        <p:spPr>
          <a:xfrm>
            <a:off x="304801" y="1634017"/>
            <a:ext cx="5391152" cy="842483"/>
          </a:xfrm>
        </p:spPr>
        <p:txBody>
          <a:bodyPr bIns="182880" anchor="b" anchorCtr="0">
            <a:normAutofit/>
          </a:bodyPr>
          <a:lstStyle>
            <a:lvl1pPr>
              <a:defRPr sz="1400" b="1" i="0" cap="all" baseline="0">
                <a:solidFill>
                  <a:schemeClr val="bg2"/>
                </a:solidFill>
                <a:latin typeface="Calibri" panose="020F0502020204030204" pitchFamily="34" charset="0"/>
              </a:defRPr>
            </a:lvl1pPr>
          </a:lstStyle>
          <a:p>
            <a:pPr lvl="0"/>
            <a:r>
              <a:rPr lang="en-US"/>
              <a:t>Click to edit Master text styles</a:t>
            </a:r>
          </a:p>
        </p:txBody>
      </p:sp>
      <p:sp>
        <p:nvSpPr>
          <p:cNvPr id="13" name="Text Placeholder 12">
            <a:extLst>
              <a:ext uri="{FF2B5EF4-FFF2-40B4-BE49-F238E27FC236}">
                <a16:creationId xmlns:a16="http://schemas.microsoft.com/office/drawing/2014/main" id="{652AB217-DD31-1045-3BCC-79D45F3AE0C9}"/>
              </a:ext>
            </a:extLst>
          </p:cNvPr>
          <p:cNvSpPr>
            <a:spLocks noGrp="1"/>
          </p:cNvSpPr>
          <p:nvPr>
            <p:ph type="body" sz="quarter" idx="15"/>
          </p:nvPr>
        </p:nvSpPr>
        <p:spPr>
          <a:xfrm>
            <a:off x="304799" y="2476500"/>
            <a:ext cx="5391151" cy="3399549"/>
          </a:xfrm>
        </p:spPr>
        <p:txBody>
          <a:bodyPr/>
          <a:lstStyle>
            <a:lvl1pPr marL="0" indent="182880">
              <a:buClr>
                <a:srgbClr val="FF6000"/>
              </a:buClr>
              <a:buSzPct val="60000"/>
              <a:buFont typeface="Zapf Dingbats"/>
              <a:buChar char="➤"/>
              <a:defRPr/>
            </a:lvl1pPr>
            <a:lvl2pPr marL="365760" indent="-182880">
              <a:buClr>
                <a:srgbClr val="FF6000"/>
              </a:buClr>
              <a:buSzPct val="60000"/>
              <a:buFont typeface="Zapf Dingbats"/>
              <a:buChar char="➤"/>
              <a:defRPr/>
            </a:lvl2pPr>
            <a:lvl3pPr marL="548640" indent="-164592">
              <a:buClr>
                <a:srgbClr val="FF6000"/>
              </a:buClr>
              <a:buSzPct val="60000"/>
              <a:buFont typeface="Zapf Dingbats"/>
              <a:buChar char="➤"/>
              <a:defRPr/>
            </a:lvl3pPr>
            <a:lvl4pPr marL="731520" indent="-146304">
              <a:buClr>
                <a:srgbClr val="FF6000"/>
              </a:buClr>
              <a:buSzPct val="60000"/>
              <a:buFont typeface="Zapf Dingbats"/>
              <a:buChar char="➤"/>
              <a:defRPr/>
            </a:lvl4pPr>
            <a:lvl5pPr marL="868680" indent="-137160">
              <a:buClr>
                <a:srgbClr val="FF6000"/>
              </a:buClr>
              <a:buSzPct val="60000"/>
              <a:buFont typeface="Zapf Dingbats"/>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7F24C557-E956-1DAE-0A12-F15871A11E4F}"/>
              </a:ext>
            </a:extLst>
          </p:cNvPr>
          <p:cNvSpPr/>
          <p:nvPr userDrawn="1"/>
        </p:nvSpPr>
        <p:spPr>
          <a:xfrm>
            <a:off x="7231148" y="1875296"/>
            <a:ext cx="4230624" cy="4000754"/>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07BEF228-23CD-7B43-F583-FC3F830CD0FF}"/>
              </a:ext>
            </a:extLst>
          </p:cNvPr>
          <p:cNvSpPr>
            <a:spLocks noGrp="1"/>
          </p:cNvSpPr>
          <p:nvPr>
            <p:ph type="pic" idx="17" hasCustomPrompt="1"/>
          </p:nvPr>
        </p:nvSpPr>
        <p:spPr>
          <a:xfrm>
            <a:off x="6393873" y="1417320"/>
            <a:ext cx="4572000" cy="4023360"/>
          </a:xfrm>
          <a:solidFill>
            <a:schemeClr val="tx1">
              <a:lumMod val="65000"/>
              <a:lumOff val="35000"/>
            </a:schemeClr>
          </a:solidFill>
        </p:spPr>
        <p:txBody>
          <a:bodyPr/>
          <a:lstStyle>
            <a:lvl1pPr marL="0" indent="0">
              <a:buNone/>
              <a:defRPr sz="20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insert picture</a:t>
            </a:r>
          </a:p>
        </p:txBody>
      </p:sp>
    </p:spTree>
    <p:extLst>
      <p:ext uri="{BB962C8B-B14F-4D97-AF65-F5344CB8AC3E}">
        <p14:creationId xmlns:p14="http://schemas.microsoft.com/office/powerpoint/2010/main" val="186834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738CA-1609-40FD-901D-0852F014ACD7}"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33BC-33B3-4A2A-8BF2-94FB9AD605EF}" type="slidenum">
              <a:rPr lang="en-US" smtClean="0"/>
              <a:t>‹#›</a:t>
            </a:fld>
            <a:endParaRPr lang="en-US"/>
          </a:p>
        </p:txBody>
      </p:sp>
    </p:spTree>
    <p:extLst>
      <p:ext uri="{BB962C8B-B14F-4D97-AF65-F5344CB8AC3E}">
        <p14:creationId xmlns:p14="http://schemas.microsoft.com/office/powerpoint/2010/main" val="340287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9F8CB0-B8CA-4D8B-BACA-232088189D6F}" type="datetime1">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33BC-33B3-4A2A-8BF2-94FB9AD605EF}" type="slidenum">
              <a:rPr lang="en-US" smtClean="0"/>
              <a:t>‹#›</a:t>
            </a:fld>
            <a:endParaRPr lang="en-US"/>
          </a:p>
        </p:txBody>
      </p:sp>
    </p:spTree>
    <p:extLst>
      <p:ext uri="{BB962C8B-B14F-4D97-AF65-F5344CB8AC3E}">
        <p14:creationId xmlns:p14="http://schemas.microsoft.com/office/powerpoint/2010/main" val="94506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9E497F-798E-4F36-AC43-35440D33F63B}" type="datetime1">
              <a:rPr lang="en-US" smtClean="0"/>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6533BC-33B3-4A2A-8BF2-94FB9AD605EF}" type="slidenum">
              <a:rPr lang="en-US" smtClean="0"/>
              <a:t>‹#›</a:t>
            </a:fld>
            <a:endParaRPr lang="en-US"/>
          </a:p>
        </p:txBody>
      </p:sp>
    </p:spTree>
    <p:extLst>
      <p:ext uri="{BB962C8B-B14F-4D97-AF65-F5344CB8AC3E}">
        <p14:creationId xmlns:p14="http://schemas.microsoft.com/office/powerpoint/2010/main" val="362924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2C43827-152D-43E7-9DAF-E458E0B699AA}" type="datetime1">
              <a:rPr lang="en-US" smtClean="0"/>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6533BC-33B3-4A2A-8BF2-94FB9AD605EF}" type="slidenum">
              <a:rPr lang="en-US" smtClean="0"/>
              <a:t>‹#›</a:t>
            </a:fld>
            <a:endParaRPr lang="en-US"/>
          </a:p>
        </p:txBody>
      </p:sp>
    </p:spTree>
    <p:extLst>
      <p:ext uri="{BB962C8B-B14F-4D97-AF65-F5344CB8AC3E}">
        <p14:creationId xmlns:p14="http://schemas.microsoft.com/office/powerpoint/2010/main" val="166918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B7733-CF28-484C-8D57-8634908EE3EE}" type="datetime1">
              <a:rPr lang="en-US" smtClean="0"/>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6533BC-33B3-4A2A-8BF2-94FB9AD605EF}" type="slidenum">
              <a:rPr lang="en-US" smtClean="0"/>
              <a:t>‹#›</a:t>
            </a:fld>
            <a:endParaRPr lang="en-US"/>
          </a:p>
        </p:txBody>
      </p:sp>
    </p:spTree>
    <p:extLst>
      <p:ext uri="{BB962C8B-B14F-4D97-AF65-F5344CB8AC3E}">
        <p14:creationId xmlns:p14="http://schemas.microsoft.com/office/powerpoint/2010/main" val="170359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DD947B-FA75-47D8-A71A-80295E76A05B}" type="datetime1">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33BC-33B3-4A2A-8BF2-94FB9AD605EF}" type="slidenum">
              <a:rPr lang="en-US" smtClean="0"/>
              <a:t>‹#›</a:t>
            </a:fld>
            <a:endParaRPr lang="en-US"/>
          </a:p>
        </p:txBody>
      </p:sp>
    </p:spTree>
    <p:extLst>
      <p:ext uri="{BB962C8B-B14F-4D97-AF65-F5344CB8AC3E}">
        <p14:creationId xmlns:p14="http://schemas.microsoft.com/office/powerpoint/2010/main" val="372074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33BC-33B3-4A2A-8BF2-94FB9AD605EF}" type="slidenum">
              <a:rPr lang="en-US" smtClean="0"/>
              <a:t>‹#›</a:t>
            </a:fld>
            <a:endParaRPr lang="en-US"/>
          </a:p>
        </p:txBody>
      </p:sp>
      <p:sp>
        <p:nvSpPr>
          <p:cNvPr id="5" name="Date Placeholder 4"/>
          <p:cNvSpPr>
            <a:spLocks noGrp="1"/>
          </p:cNvSpPr>
          <p:nvPr>
            <p:ph type="dt" sz="half" idx="10"/>
          </p:nvPr>
        </p:nvSpPr>
        <p:spPr/>
        <p:txBody>
          <a:bodyPr/>
          <a:lstStyle/>
          <a:p>
            <a:fld id="{91E21821-2ABF-4408-BBCA-10B8084DB213}" type="datetime1">
              <a:rPr lang="en-US" smtClean="0"/>
              <a:t>9/26/2022</a:t>
            </a:fld>
            <a:endParaRPr lang="en-US"/>
          </a:p>
        </p:txBody>
      </p:sp>
    </p:spTree>
    <p:extLst>
      <p:ext uri="{BB962C8B-B14F-4D97-AF65-F5344CB8AC3E}">
        <p14:creationId xmlns:p14="http://schemas.microsoft.com/office/powerpoint/2010/main" val="21486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066E48-61DE-4938-8F98-45F02DE88029}" type="datetime1">
              <a:rPr lang="en-US" smtClean="0"/>
              <a:t>9/26/2022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6533BC-33B3-4A2A-8BF2-94FB9AD605EF}" type="slidenum">
              <a:rPr lang="en-US" smtClean="0"/>
              <a:t>‹#›</a:t>
            </a:fld>
            <a:endParaRPr lang="en-US"/>
          </a:p>
        </p:txBody>
      </p:sp>
    </p:spTree>
    <p:extLst>
      <p:ext uri="{BB962C8B-B14F-4D97-AF65-F5344CB8AC3E}">
        <p14:creationId xmlns:p14="http://schemas.microsoft.com/office/powerpoint/2010/main" val="28942326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PU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1" y="32368"/>
            <a:ext cx="1829828" cy="133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619249" y="139960"/>
            <a:ext cx="8630048" cy="71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205" y="1600784"/>
            <a:ext cx="10973593" cy="452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205" y="6356481"/>
            <a:ext cx="2845593" cy="364477"/>
          </a:xfrm>
          <a:prstGeom prst="rect">
            <a:avLst/>
          </a:prstGeom>
        </p:spPr>
        <p:txBody>
          <a:bodyPr vert="horz" lIns="91432" tIns="45716" rIns="91432" bIns="45716" rtlCol="0" anchor="ctr"/>
          <a:lstStyle>
            <a:lvl1pPr algn="l" defTabSz="914320" fontAlgn="auto">
              <a:spcBef>
                <a:spcPts val="0"/>
              </a:spcBef>
              <a:spcAft>
                <a:spcPts val="0"/>
              </a:spcAft>
              <a:defRPr sz="1200" smtClean="0">
                <a:solidFill>
                  <a:schemeClr val="tx1">
                    <a:tint val="75000"/>
                  </a:schemeClr>
                </a:solidFill>
                <a:latin typeface="+mn-lt"/>
                <a:cs typeface="+mn-cs"/>
              </a:defRPr>
            </a:lvl1pPr>
          </a:lstStyle>
          <a:p>
            <a:pPr>
              <a:defRPr/>
            </a:pPr>
            <a:r>
              <a:rPr lang="en-US"/>
              <a:t>11/30/2020</a:t>
            </a:r>
          </a:p>
        </p:txBody>
      </p:sp>
      <p:sp>
        <p:nvSpPr>
          <p:cNvPr id="5" name="Footer Placeholder 4"/>
          <p:cNvSpPr>
            <a:spLocks noGrp="1"/>
          </p:cNvSpPr>
          <p:nvPr>
            <p:ph type="ftr" sz="quarter" idx="3"/>
          </p:nvPr>
        </p:nvSpPr>
        <p:spPr>
          <a:xfrm>
            <a:off x="4165205" y="6356481"/>
            <a:ext cx="3861593" cy="364477"/>
          </a:xfrm>
          <a:prstGeom prst="rect">
            <a:avLst/>
          </a:prstGeom>
        </p:spPr>
        <p:txBody>
          <a:bodyPr vert="horz" lIns="91432" tIns="45716" rIns="91432" bIns="45716" rtlCol="0" anchor="ctr"/>
          <a:lstStyle>
            <a:lvl1pPr algn="ctr" defTabSz="914320" fontAlgn="auto">
              <a:spcBef>
                <a:spcPts val="0"/>
              </a:spcBef>
              <a:spcAft>
                <a:spcPts val="0"/>
              </a:spcAft>
              <a:defRPr sz="1200">
                <a:solidFill>
                  <a:schemeClr val="tx1">
                    <a:tint val="75000"/>
                  </a:schemeClr>
                </a:solidFill>
                <a:latin typeface="+mn-lt"/>
                <a:cs typeface="+mn-cs"/>
              </a:defRPr>
            </a:lvl1pPr>
          </a:lstStyle>
          <a:p>
            <a:pPr>
              <a:defRPr/>
            </a:pPr>
            <a:r>
              <a:rPr lang="en-US"/>
              <a:t>Privileged, confidential, protected communication, for the intended recipient only FOR INTERNAL USE ONLY - NOT FOR DISTRIBUTION </a:t>
            </a:r>
          </a:p>
        </p:txBody>
      </p:sp>
      <p:sp>
        <p:nvSpPr>
          <p:cNvPr id="6" name="Slide Number Placeholder 5"/>
          <p:cNvSpPr>
            <a:spLocks noGrp="1"/>
          </p:cNvSpPr>
          <p:nvPr>
            <p:ph type="sldNum" sz="quarter" idx="4"/>
          </p:nvPr>
        </p:nvSpPr>
        <p:spPr>
          <a:xfrm>
            <a:off x="8737205" y="6356481"/>
            <a:ext cx="2845593" cy="364477"/>
          </a:xfrm>
          <a:prstGeom prst="rect">
            <a:avLst/>
          </a:prstGeom>
        </p:spPr>
        <p:txBody>
          <a:bodyPr vert="horz" lIns="91432" tIns="45716" rIns="91432" bIns="45716" rtlCol="0" anchor="ctr"/>
          <a:lstStyle>
            <a:lvl1pPr algn="r" defTabSz="914320" fontAlgn="auto">
              <a:spcBef>
                <a:spcPts val="0"/>
              </a:spcBef>
              <a:spcAft>
                <a:spcPts val="0"/>
              </a:spcAft>
              <a:defRPr sz="1200" smtClean="0">
                <a:solidFill>
                  <a:schemeClr val="tx1">
                    <a:tint val="75000"/>
                  </a:schemeClr>
                </a:solidFill>
                <a:latin typeface="+mn-lt"/>
                <a:cs typeface="+mn-cs"/>
              </a:defRPr>
            </a:lvl1pPr>
          </a:lstStyle>
          <a:p>
            <a:pPr>
              <a:defRPr/>
            </a:pPr>
            <a:fld id="{9EE6413E-4967-4043-9D82-40C8E7BC04D5}" type="slidenum">
              <a:rPr lang="en-US"/>
              <a:pPr>
                <a:defRPr/>
              </a:pPr>
              <a:t>‹#›</a:t>
            </a:fld>
            <a:endParaRPr lang="en-US"/>
          </a:p>
        </p:txBody>
      </p:sp>
      <p:grpSp>
        <p:nvGrpSpPr>
          <p:cNvPr id="1032" name="Group 10"/>
          <p:cNvGrpSpPr>
            <a:grpSpLocks/>
          </p:cNvGrpSpPr>
          <p:nvPr/>
        </p:nvGrpSpPr>
        <p:grpSpPr bwMode="auto">
          <a:xfrm>
            <a:off x="-21827" y="0"/>
            <a:ext cx="12192001" cy="6858000"/>
            <a:chOff x="0" y="0"/>
            <a:chExt cx="9753600" cy="7467746"/>
          </a:xfrm>
        </p:grpSpPr>
        <p:sp>
          <p:nvSpPr>
            <p:cNvPr id="7" name="Right Triangle 6"/>
            <p:cNvSpPr/>
            <p:nvPr/>
          </p:nvSpPr>
          <p:spPr>
            <a:xfrm>
              <a:off x="0" y="0"/>
              <a:ext cx="685801" cy="7467746"/>
            </a:xfrm>
            <a:prstGeom prst="rtTriangle">
              <a:avLst/>
            </a:prstGeom>
            <a:solidFill>
              <a:srgbClr val="0033CC">
                <a:alpha val="29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8" name="Right Triangle 7"/>
            <p:cNvSpPr/>
            <p:nvPr/>
          </p:nvSpPr>
          <p:spPr>
            <a:xfrm rot="5400000" flipH="1">
              <a:off x="3271036" y="3271180"/>
              <a:ext cx="925530" cy="7467600"/>
            </a:xfrm>
            <a:prstGeom prst="rtTriangle">
              <a:avLst/>
            </a:prstGeom>
            <a:solidFill>
              <a:srgbClr val="0033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9" name="Right Triangle 8"/>
            <p:cNvSpPr/>
            <p:nvPr/>
          </p:nvSpPr>
          <p:spPr>
            <a:xfrm rot="10800000" flipV="1">
              <a:off x="2590801" y="6569203"/>
              <a:ext cx="7162799" cy="898543"/>
            </a:xfrm>
            <a:prstGeom prst="rtTriangle">
              <a:avLst/>
            </a:prstGeom>
            <a:solidFill>
              <a:srgbClr val="0033CC">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grpSp>
    </p:spTree>
    <p:extLst>
      <p:ext uri="{BB962C8B-B14F-4D97-AF65-F5344CB8AC3E}">
        <p14:creationId xmlns:p14="http://schemas.microsoft.com/office/powerpoint/2010/main" val="5885371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p:hf hdr="0" dt="0"/>
  <p:txStyles>
    <p:titleStyle>
      <a:lvl1pPr algn="ctr" defTabSz="913090" rtl="0" eaLnBrk="1" fontAlgn="base" hangingPunct="1">
        <a:spcBef>
          <a:spcPct val="0"/>
        </a:spcBef>
        <a:spcAft>
          <a:spcPct val="0"/>
        </a:spcAft>
        <a:defRPr sz="4400" kern="1200">
          <a:solidFill>
            <a:schemeClr val="tx1"/>
          </a:solidFill>
          <a:latin typeface="+mj-lt"/>
          <a:ea typeface="+mj-ea"/>
          <a:cs typeface="+mj-cs"/>
        </a:defRPr>
      </a:lvl1pPr>
      <a:lvl2pPr algn="ctr" defTabSz="913090" rtl="0" eaLnBrk="1" fontAlgn="base" hangingPunct="1">
        <a:spcBef>
          <a:spcPct val="0"/>
        </a:spcBef>
        <a:spcAft>
          <a:spcPct val="0"/>
        </a:spcAft>
        <a:defRPr sz="4400">
          <a:solidFill>
            <a:schemeClr val="tx1"/>
          </a:solidFill>
          <a:latin typeface="Calibri" pitchFamily="34" charset="0"/>
        </a:defRPr>
      </a:lvl2pPr>
      <a:lvl3pPr algn="ctr" defTabSz="913090" rtl="0" eaLnBrk="1" fontAlgn="base" hangingPunct="1">
        <a:spcBef>
          <a:spcPct val="0"/>
        </a:spcBef>
        <a:spcAft>
          <a:spcPct val="0"/>
        </a:spcAft>
        <a:defRPr sz="4400">
          <a:solidFill>
            <a:schemeClr val="tx1"/>
          </a:solidFill>
          <a:latin typeface="Calibri" pitchFamily="34" charset="0"/>
        </a:defRPr>
      </a:lvl3pPr>
      <a:lvl4pPr algn="ctr" defTabSz="913090" rtl="0" eaLnBrk="1" fontAlgn="base" hangingPunct="1">
        <a:spcBef>
          <a:spcPct val="0"/>
        </a:spcBef>
        <a:spcAft>
          <a:spcPct val="0"/>
        </a:spcAft>
        <a:defRPr sz="4400">
          <a:solidFill>
            <a:schemeClr val="tx1"/>
          </a:solidFill>
          <a:latin typeface="Calibri" pitchFamily="34" charset="0"/>
        </a:defRPr>
      </a:lvl4pPr>
      <a:lvl5pPr algn="ctr" defTabSz="913090" rtl="0" eaLnBrk="1" fontAlgn="base" hangingPunct="1">
        <a:spcBef>
          <a:spcPct val="0"/>
        </a:spcBef>
        <a:spcAft>
          <a:spcPct val="0"/>
        </a:spcAft>
        <a:defRPr sz="4400">
          <a:solidFill>
            <a:schemeClr val="tx1"/>
          </a:solidFill>
          <a:latin typeface="Calibri" pitchFamily="34" charset="0"/>
        </a:defRPr>
      </a:lvl5pPr>
      <a:lvl6pPr marL="424830" algn="ctr" defTabSz="913090" rtl="0" eaLnBrk="1" fontAlgn="base" hangingPunct="1">
        <a:spcBef>
          <a:spcPct val="0"/>
        </a:spcBef>
        <a:spcAft>
          <a:spcPct val="0"/>
        </a:spcAft>
        <a:defRPr sz="4400">
          <a:solidFill>
            <a:schemeClr val="tx1"/>
          </a:solidFill>
          <a:latin typeface="Calibri" pitchFamily="34" charset="0"/>
        </a:defRPr>
      </a:lvl6pPr>
      <a:lvl7pPr marL="849660" algn="ctr" defTabSz="913090" rtl="0" eaLnBrk="1" fontAlgn="base" hangingPunct="1">
        <a:spcBef>
          <a:spcPct val="0"/>
        </a:spcBef>
        <a:spcAft>
          <a:spcPct val="0"/>
        </a:spcAft>
        <a:defRPr sz="4400">
          <a:solidFill>
            <a:schemeClr val="tx1"/>
          </a:solidFill>
          <a:latin typeface="Calibri" pitchFamily="34" charset="0"/>
        </a:defRPr>
      </a:lvl7pPr>
      <a:lvl8pPr marL="1274491" algn="ctr" defTabSz="913090" rtl="0" eaLnBrk="1" fontAlgn="base" hangingPunct="1">
        <a:spcBef>
          <a:spcPct val="0"/>
        </a:spcBef>
        <a:spcAft>
          <a:spcPct val="0"/>
        </a:spcAft>
        <a:defRPr sz="4400">
          <a:solidFill>
            <a:schemeClr val="tx1"/>
          </a:solidFill>
          <a:latin typeface="Calibri" pitchFamily="34" charset="0"/>
        </a:defRPr>
      </a:lvl8pPr>
      <a:lvl9pPr marL="1699321" algn="ctr" defTabSz="913090" rtl="0" eaLnBrk="1" fontAlgn="base" hangingPunct="1">
        <a:spcBef>
          <a:spcPct val="0"/>
        </a:spcBef>
        <a:spcAft>
          <a:spcPct val="0"/>
        </a:spcAft>
        <a:defRPr sz="4400">
          <a:solidFill>
            <a:schemeClr val="tx1"/>
          </a:solidFill>
          <a:latin typeface="Calibri" pitchFamily="34" charset="0"/>
        </a:defRPr>
      </a:lvl9pPr>
    </p:titleStyle>
    <p:bodyStyle>
      <a:lvl1pPr marL="342224" indent="-342224" algn="l" defTabSz="91309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1978" indent="-284696" algn="l" defTabSz="91309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1731" indent="-227166" algn="l" defTabSz="91309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9014" indent="-227166" algn="l" defTabSz="91309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296" indent="-227166" algn="l" defTabSz="91309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379" indent="-228579" algn="l" defTabSz="9143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39" indent="-228579" algn="l" defTabSz="9143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99" indent="-228579" algn="l" defTabSz="9143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59" indent="-228579" algn="l" defTabSz="91432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0" rtl="0" eaLnBrk="1" latinLnBrk="0" hangingPunct="1">
        <a:defRPr sz="1800" kern="1200">
          <a:solidFill>
            <a:schemeClr val="tx1"/>
          </a:solidFill>
          <a:latin typeface="+mn-lt"/>
          <a:ea typeface="+mn-ea"/>
          <a:cs typeface="+mn-cs"/>
        </a:defRPr>
      </a:lvl1pPr>
      <a:lvl2pPr marL="457160"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0" algn="l" defTabSz="914320" rtl="0" eaLnBrk="1" latinLnBrk="0" hangingPunct="1">
        <a:defRPr sz="1800" kern="1200">
          <a:solidFill>
            <a:schemeClr val="tx1"/>
          </a:solidFill>
          <a:latin typeface="+mn-lt"/>
          <a:ea typeface="+mn-ea"/>
          <a:cs typeface="+mn-cs"/>
        </a:defRPr>
      </a:lvl4pPr>
      <a:lvl5pPr marL="1828640" algn="l" defTabSz="914320" rtl="0" eaLnBrk="1" latinLnBrk="0" hangingPunct="1">
        <a:defRPr sz="1800" kern="1200">
          <a:solidFill>
            <a:schemeClr val="tx1"/>
          </a:solidFill>
          <a:latin typeface="+mn-lt"/>
          <a:ea typeface="+mn-ea"/>
          <a:cs typeface="+mn-cs"/>
        </a:defRPr>
      </a:lvl5pPr>
      <a:lvl6pPr marL="2285799" algn="l" defTabSz="914320" rtl="0" eaLnBrk="1" latinLnBrk="0" hangingPunct="1">
        <a:defRPr sz="1800" kern="1200">
          <a:solidFill>
            <a:schemeClr val="tx1"/>
          </a:solidFill>
          <a:latin typeface="+mn-lt"/>
          <a:ea typeface="+mn-ea"/>
          <a:cs typeface="+mn-cs"/>
        </a:defRPr>
      </a:lvl6pPr>
      <a:lvl7pPr marL="2742959" algn="l" defTabSz="914320" rtl="0" eaLnBrk="1" latinLnBrk="0" hangingPunct="1">
        <a:defRPr sz="1800" kern="1200">
          <a:solidFill>
            <a:schemeClr val="tx1"/>
          </a:solidFill>
          <a:latin typeface="+mn-lt"/>
          <a:ea typeface="+mn-ea"/>
          <a:cs typeface="+mn-cs"/>
        </a:defRPr>
      </a:lvl7pPr>
      <a:lvl8pPr marL="3200118" algn="l" defTabSz="914320" rtl="0" eaLnBrk="1" latinLnBrk="0" hangingPunct="1">
        <a:defRPr sz="1800" kern="1200">
          <a:solidFill>
            <a:schemeClr val="tx1"/>
          </a:solidFill>
          <a:latin typeface="+mn-lt"/>
          <a:ea typeface="+mn-ea"/>
          <a:cs typeface="+mn-cs"/>
        </a:defRPr>
      </a:lvl8pPr>
      <a:lvl9pPr marL="3657278" algn="l" defTabSz="91432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CE8E7908-202A-1767-2FC9-EB428ACD4E78}"/>
              </a:ext>
            </a:extLst>
          </p:cNvPr>
          <p:cNvSpPr/>
          <p:nvPr userDrawn="1"/>
        </p:nvSpPr>
        <p:spPr>
          <a:xfrm rot="16200000">
            <a:off x="11348769" y="6014770"/>
            <a:ext cx="481703" cy="1204758"/>
          </a:xfrm>
          <a:custGeom>
            <a:avLst/>
            <a:gdLst>
              <a:gd name="connsiteX0" fmla="*/ 0 w 621790"/>
              <a:gd name="connsiteY0" fmla="*/ 0 h 1493520"/>
              <a:gd name="connsiteX1" fmla="*/ 621790 w 621790"/>
              <a:gd name="connsiteY1" fmla="*/ 0 h 1493520"/>
              <a:gd name="connsiteX2" fmla="*/ 621790 w 621790"/>
              <a:gd name="connsiteY2" fmla="*/ 1493520 h 1493520"/>
              <a:gd name="connsiteX3" fmla="*/ 0 w 621790"/>
              <a:gd name="connsiteY3" fmla="*/ 1493520 h 1493520"/>
              <a:gd name="connsiteX4" fmla="*/ 0 w 621790"/>
              <a:gd name="connsiteY4" fmla="*/ 0 h 1493520"/>
              <a:gd name="connsiteX0" fmla="*/ 0 w 633982"/>
              <a:gd name="connsiteY0" fmla="*/ 438912 h 1932432"/>
              <a:gd name="connsiteX1" fmla="*/ 633982 w 633982"/>
              <a:gd name="connsiteY1" fmla="*/ 0 h 1932432"/>
              <a:gd name="connsiteX2" fmla="*/ 621790 w 633982"/>
              <a:gd name="connsiteY2" fmla="*/ 1932432 h 1932432"/>
              <a:gd name="connsiteX3" fmla="*/ 0 w 633982"/>
              <a:gd name="connsiteY3" fmla="*/ 1932432 h 1932432"/>
              <a:gd name="connsiteX4" fmla="*/ 0 w 633982"/>
              <a:gd name="connsiteY4" fmla="*/ 438912 h 1932432"/>
              <a:gd name="connsiteX0" fmla="*/ 0 w 633981"/>
              <a:gd name="connsiteY0" fmla="*/ 0 h 1493520"/>
              <a:gd name="connsiteX1" fmla="*/ 633981 w 633981"/>
              <a:gd name="connsiteY1" fmla="*/ 378392 h 1493520"/>
              <a:gd name="connsiteX2" fmla="*/ 621790 w 633981"/>
              <a:gd name="connsiteY2" fmla="*/ 1493520 h 1493520"/>
              <a:gd name="connsiteX3" fmla="*/ 0 w 633981"/>
              <a:gd name="connsiteY3" fmla="*/ 1493520 h 1493520"/>
              <a:gd name="connsiteX4" fmla="*/ 0 w 633981"/>
              <a:gd name="connsiteY4" fmla="*/ 0 h 1493520"/>
              <a:gd name="connsiteX0" fmla="*/ 0 w 633981"/>
              <a:gd name="connsiteY0" fmla="*/ 0 h 1368847"/>
              <a:gd name="connsiteX1" fmla="*/ 633981 w 633981"/>
              <a:gd name="connsiteY1" fmla="*/ 253719 h 1368847"/>
              <a:gd name="connsiteX2" fmla="*/ 621790 w 633981"/>
              <a:gd name="connsiteY2" fmla="*/ 1368847 h 1368847"/>
              <a:gd name="connsiteX3" fmla="*/ 0 w 633981"/>
              <a:gd name="connsiteY3" fmla="*/ 1368847 h 1368847"/>
              <a:gd name="connsiteX4" fmla="*/ 0 w 633981"/>
              <a:gd name="connsiteY4" fmla="*/ 0 h 1368847"/>
              <a:gd name="connsiteX0" fmla="*/ 0 w 621791"/>
              <a:gd name="connsiteY0" fmla="*/ 0 h 1368847"/>
              <a:gd name="connsiteX1" fmla="*/ 575260 w 621791"/>
              <a:gd name="connsiteY1" fmla="*/ 253722 h 1368847"/>
              <a:gd name="connsiteX2" fmla="*/ 621790 w 621791"/>
              <a:gd name="connsiteY2" fmla="*/ 1368847 h 1368847"/>
              <a:gd name="connsiteX3" fmla="*/ 0 w 621791"/>
              <a:gd name="connsiteY3" fmla="*/ 1368847 h 1368847"/>
              <a:gd name="connsiteX4" fmla="*/ 0 w 621791"/>
              <a:gd name="connsiteY4" fmla="*/ 0 h 1368847"/>
              <a:gd name="connsiteX0" fmla="*/ 0 w 624451"/>
              <a:gd name="connsiteY0" fmla="*/ 0 h 1368847"/>
              <a:gd name="connsiteX1" fmla="*/ 624451 w 624451"/>
              <a:gd name="connsiteY1" fmla="*/ 257332 h 1368847"/>
              <a:gd name="connsiteX2" fmla="*/ 621790 w 624451"/>
              <a:gd name="connsiteY2" fmla="*/ 1368847 h 1368847"/>
              <a:gd name="connsiteX3" fmla="*/ 0 w 624451"/>
              <a:gd name="connsiteY3" fmla="*/ 1368847 h 1368847"/>
              <a:gd name="connsiteX4" fmla="*/ 0 w 624451"/>
              <a:gd name="connsiteY4" fmla="*/ 0 h 1368847"/>
              <a:gd name="connsiteX0" fmla="*/ 0 w 624450"/>
              <a:gd name="connsiteY0" fmla="*/ 0 h 1368847"/>
              <a:gd name="connsiteX1" fmla="*/ 624450 w 624450"/>
              <a:gd name="connsiteY1" fmla="*/ 336699 h 1368847"/>
              <a:gd name="connsiteX2" fmla="*/ 621790 w 624450"/>
              <a:gd name="connsiteY2" fmla="*/ 1368847 h 1368847"/>
              <a:gd name="connsiteX3" fmla="*/ 0 w 624450"/>
              <a:gd name="connsiteY3" fmla="*/ 1368847 h 1368847"/>
              <a:gd name="connsiteX4" fmla="*/ 0 w 624450"/>
              <a:gd name="connsiteY4" fmla="*/ 0 h 1368847"/>
              <a:gd name="connsiteX0" fmla="*/ 0 w 621946"/>
              <a:gd name="connsiteY0" fmla="*/ 0 h 1368847"/>
              <a:gd name="connsiteX1" fmla="*/ 620351 w 621946"/>
              <a:gd name="connsiteY1" fmla="*/ 253728 h 1368847"/>
              <a:gd name="connsiteX2" fmla="*/ 621790 w 621946"/>
              <a:gd name="connsiteY2" fmla="*/ 1368847 h 1368847"/>
              <a:gd name="connsiteX3" fmla="*/ 0 w 621946"/>
              <a:gd name="connsiteY3" fmla="*/ 1368847 h 1368847"/>
              <a:gd name="connsiteX4" fmla="*/ 0 w 621946"/>
              <a:gd name="connsiteY4" fmla="*/ 0 h 136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946" h="1368847">
                <a:moveTo>
                  <a:pt x="0" y="0"/>
                </a:moveTo>
                <a:lnTo>
                  <a:pt x="620351" y="253728"/>
                </a:lnTo>
                <a:cubicBezTo>
                  <a:pt x="619464" y="597777"/>
                  <a:pt x="622677" y="1024798"/>
                  <a:pt x="621790" y="1368847"/>
                </a:cubicBezTo>
                <a:lnTo>
                  <a:pt x="0" y="1368847"/>
                </a:lnTo>
                <a:lnTo>
                  <a:pt x="0" y="0"/>
                </a:lnTo>
                <a:close/>
              </a:path>
            </a:pathLst>
          </a:custGeom>
          <a:solidFill>
            <a:srgbClr val="F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33FEBA6-3665-4A74-CDE0-BC479D4A69FA}"/>
              </a:ext>
            </a:extLst>
          </p:cNvPr>
          <p:cNvSpPr>
            <a:spLocks noGrp="1"/>
          </p:cNvSpPr>
          <p:nvPr>
            <p:ph type="body" idx="1"/>
          </p:nvPr>
        </p:nvSpPr>
        <p:spPr>
          <a:xfrm>
            <a:off x="304800" y="2476500"/>
            <a:ext cx="5791200" cy="37004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7AB30-1933-6DF2-613C-68DAD468AF6F}"/>
              </a:ext>
            </a:extLst>
          </p:cNvPr>
          <p:cNvSpPr>
            <a:spLocks noGrp="1"/>
          </p:cNvSpPr>
          <p:nvPr>
            <p:ph type="dt" sz="half" idx="2"/>
          </p:nvPr>
        </p:nvSpPr>
        <p:spPr>
          <a:xfrm>
            <a:off x="9034895" y="6376416"/>
            <a:ext cx="1939242" cy="481584"/>
          </a:xfrm>
          <a:prstGeom prst="rect">
            <a:avLst/>
          </a:prstGeom>
        </p:spPr>
        <p:txBody>
          <a:bodyPr vert="horz" lIns="91440" tIns="45720" rIns="91440" bIns="45720" rtlCol="0" anchor="ctr"/>
          <a:lstStyle>
            <a:lvl1pPr algn="r" rtl="0">
              <a:defRPr sz="1000" b="1" i="0" baseline="0">
                <a:solidFill>
                  <a:schemeClr val="accent5"/>
                </a:solidFill>
                <a:latin typeface="Calibri" panose="020F0502020204030204" pitchFamily="34" charset="0"/>
              </a:defRPr>
            </a:lvl1pPr>
          </a:lstStyle>
          <a:p>
            <a:pPr marL="0" algn="l" defTabSz="914400" rtl="0" eaLnBrk="1" latinLnBrk="0" hangingPunct="1"/>
            <a:r>
              <a:rPr lang="en-US"/>
              <a:t>8/29/2022</a:t>
            </a:r>
          </a:p>
        </p:txBody>
      </p:sp>
      <p:sp>
        <p:nvSpPr>
          <p:cNvPr id="7" name="Title Placeholder 6">
            <a:extLst>
              <a:ext uri="{FF2B5EF4-FFF2-40B4-BE49-F238E27FC236}">
                <a16:creationId xmlns:a16="http://schemas.microsoft.com/office/drawing/2014/main" id="{042562E5-4E22-7B86-E2BB-F565481A3C39}"/>
              </a:ext>
            </a:extLst>
          </p:cNvPr>
          <p:cNvSpPr>
            <a:spLocks noGrp="1"/>
          </p:cNvSpPr>
          <p:nvPr>
            <p:ph type="title"/>
          </p:nvPr>
        </p:nvSpPr>
        <p:spPr>
          <a:xfrm>
            <a:off x="0" y="0"/>
            <a:ext cx="11097897" cy="1028699"/>
          </a:xfrm>
          <a:custGeom>
            <a:avLst/>
            <a:gdLst>
              <a:gd name="connsiteX0" fmla="*/ 0 w 11097897"/>
              <a:gd name="connsiteY0" fmla="*/ 997660 h 997660"/>
              <a:gd name="connsiteX1" fmla="*/ 249415 w 11097897"/>
              <a:gd name="connsiteY1" fmla="*/ 0 h 997660"/>
              <a:gd name="connsiteX2" fmla="*/ 11097897 w 11097897"/>
              <a:gd name="connsiteY2" fmla="*/ 0 h 997660"/>
              <a:gd name="connsiteX3" fmla="*/ 10848482 w 11097897"/>
              <a:gd name="connsiteY3" fmla="*/ 997660 h 997660"/>
              <a:gd name="connsiteX4" fmla="*/ 0 w 11097897"/>
              <a:gd name="connsiteY4" fmla="*/ 997660 h 997660"/>
              <a:gd name="connsiteX0" fmla="*/ 0 w 11097897"/>
              <a:gd name="connsiteY0" fmla="*/ 997660 h 997660"/>
              <a:gd name="connsiteX1" fmla="*/ 33 w 11097897"/>
              <a:gd name="connsiteY1" fmla="*/ 5195 h 997660"/>
              <a:gd name="connsiteX2" fmla="*/ 11097897 w 11097897"/>
              <a:gd name="connsiteY2" fmla="*/ 0 h 997660"/>
              <a:gd name="connsiteX3" fmla="*/ 10848482 w 11097897"/>
              <a:gd name="connsiteY3" fmla="*/ 997660 h 997660"/>
              <a:gd name="connsiteX4" fmla="*/ 0 w 11097897"/>
              <a:gd name="connsiteY4" fmla="*/ 997660 h 997660"/>
              <a:gd name="connsiteX0" fmla="*/ 0 w 11097897"/>
              <a:gd name="connsiteY0" fmla="*/ 997660 h 997660"/>
              <a:gd name="connsiteX1" fmla="*/ 33 w 11097897"/>
              <a:gd name="connsiteY1" fmla="*/ 5195 h 997660"/>
              <a:gd name="connsiteX2" fmla="*/ 11097897 w 11097897"/>
              <a:gd name="connsiteY2" fmla="*/ 0 h 997660"/>
              <a:gd name="connsiteX3" fmla="*/ 10500386 w 11097897"/>
              <a:gd name="connsiteY3" fmla="*/ 997660 h 997660"/>
              <a:gd name="connsiteX4" fmla="*/ 0 w 11097897"/>
              <a:gd name="connsiteY4" fmla="*/ 997660 h 99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7897" h="997660">
                <a:moveTo>
                  <a:pt x="0" y="997660"/>
                </a:moveTo>
                <a:cubicBezTo>
                  <a:pt x="11" y="666838"/>
                  <a:pt x="22" y="336017"/>
                  <a:pt x="33" y="5195"/>
                </a:cubicBezTo>
                <a:lnTo>
                  <a:pt x="11097897" y="0"/>
                </a:lnTo>
                <a:lnTo>
                  <a:pt x="10500386" y="997660"/>
                </a:lnTo>
                <a:lnTo>
                  <a:pt x="0" y="997660"/>
                </a:lnTo>
                <a:close/>
              </a:path>
            </a:pathLst>
          </a:custGeom>
          <a:gradFill>
            <a:gsLst>
              <a:gs pos="0">
                <a:schemeClr val="accent5"/>
              </a:gs>
              <a:gs pos="100000">
                <a:schemeClr val="tx2"/>
              </a:gs>
            </a:gsLst>
            <a:lin ang="0" scaled="0"/>
          </a:gradFill>
        </p:spPr>
        <p:txBody>
          <a:bodyPr vert="horz" lIns="365760" tIns="0" rIns="0" bIns="0" rtlCol="0" anchor="ctr">
            <a:noAutofit/>
          </a:bodyPr>
          <a:lstStyle/>
          <a:p>
            <a:r>
              <a:rPr lang="en-US"/>
              <a:t>Click to edit Master title style</a:t>
            </a:r>
          </a:p>
        </p:txBody>
      </p:sp>
      <p:sp>
        <p:nvSpPr>
          <p:cNvPr id="10" name="Footer Placeholder 9">
            <a:extLst>
              <a:ext uri="{FF2B5EF4-FFF2-40B4-BE49-F238E27FC236}">
                <a16:creationId xmlns:a16="http://schemas.microsoft.com/office/drawing/2014/main" id="{6E0F83BD-4B04-11E0-C9CE-ED974E1C7F64}"/>
              </a:ext>
            </a:extLst>
          </p:cNvPr>
          <p:cNvSpPr>
            <a:spLocks noGrp="1"/>
          </p:cNvSpPr>
          <p:nvPr>
            <p:ph type="ftr" sz="quarter" idx="3"/>
          </p:nvPr>
        </p:nvSpPr>
        <p:spPr>
          <a:xfrm>
            <a:off x="573063" y="6376416"/>
            <a:ext cx="6357674" cy="481583"/>
          </a:xfrm>
          <a:prstGeom prst="rect">
            <a:avLst/>
          </a:prstGeom>
        </p:spPr>
        <p:txBody>
          <a:bodyPr vert="horz" lIns="228600" tIns="45720" rIns="0" bIns="45720" rtlCol="0" anchor="ctr"/>
          <a:lstStyle>
            <a:lvl1pPr algn="r" fontAlgn="ctr">
              <a:defRPr sz="1000" b="1" i="0" baseline="0">
                <a:solidFill>
                  <a:schemeClr val="accent5"/>
                </a:solidFill>
                <a:latin typeface="Calibri" panose="020F0502020204030204" pitchFamily="34" charset="0"/>
              </a:defRPr>
            </a:lvl1pPr>
          </a:lstStyle>
          <a:p>
            <a:pPr algn="l"/>
            <a:endParaRPr lang="en-US"/>
          </a:p>
        </p:txBody>
      </p:sp>
      <p:grpSp>
        <p:nvGrpSpPr>
          <p:cNvPr id="12" name="Group 11">
            <a:extLst>
              <a:ext uri="{FF2B5EF4-FFF2-40B4-BE49-F238E27FC236}">
                <a16:creationId xmlns:a16="http://schemas.microsoft.com/office/drawing/2014/main" id="{F5EFC687-2052-F2A7-A574-AE27C240F4BB}"/>
              </a:ext>
            </a:extLst>
          </p:cNvPr>
          <p:cNvGrpSpPr/>
          <p:nvPr userDrawn="1"/>
        </p:nvGrpSpPr>
        <p:grpSpPr>
          <a:xfrm>
            <a:off x="268224" y="6487065"/>
            <a:ext cx="279069" cy="279069"/>
            <a:chOff x="5310558" y="5288061"/>
            <a:chExt cx="868602" cy="868602"/>
          </a:xfrm>
        </p:grpSpPr>
        <p:sp>
          <p:nvSpPr>
            <p:cNvPr id="13" name="Oval 12">
              <a:extLst>
                <a:ext uri="{FF2B5EF4-FFF2-40B4-BE49-F238E27FC236}">
                  <a16:creationId xmlns:a16="http://schemas.microsoft.com/office/drawing/2014/main" id="{AF839389-DD7D-DDA3-CAAE-570762B22708}"/>
                </a:ext>
              </a:extLst>
            </p:cNvPr>
            <p:cNvSpPr/>
            <p:nvPr/>
          </p:nvSpPr>
          <p:spPr>
            <a:xfrm>
              <a:off x="5310558" y="5288061"/>
              <a:ext cx="868602" cy="868602"/>
            </a:xfrm>
            <a:prstGeom prst="ellipse">
              <a:avLst/>
            </a:prstGeom>
            <a:solidFill>
              <a:schemeClr val="bg1"/>
            </a:solidFill>
            <a:ln w="38100">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F0D211F-7007-AC43-6D9B-CF9A27A0B5D5}"/>
                </a:ext>
              </a:extLst>
            </p:cNvPr>
            <p:cNvSpPr/>
            <p:nvPr/>
          </p:nvSpPr>
          <p:spPr>
            <a:xfrm>
              <a:off x="5347230" y="5329980"/>
              <a:ext cx="795337" cy="795337"/>
            </a:xfrm>
            <a:prstGeom prst="ellipse">
              <a:avLst/>
            </a:prstGeom>
            <a:solidFill>
              <a:schemeClr val="bg1"/>
            </a:solidFill>
            <a:ln w="19050">
              <a:solidFill>
                <a:srgbClr val="FFF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3461C614-4AFD-387C-D8AE-D38467096CD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71914"/>
            <a:stretch/>
          </p:blipFill>
          <p:spPr>
            <a:xfrm>
              <a:off x="5427440" y="5405419"/>
              <a:ext cx="599110" cy="647063"/>
            </a:xfrm>
            <a:prstGeom prst="rect">
              <a:avLst/>
            </a:prstGeom>
          </p:spPr>
        </p:pic>
      </p:grpSp>
      <p:cxnSp>
        <p:nvCxnSpPr>
          <p:cNvPr id="16" name="Straight Connector 15">
            <a:extLst>
              <a:ext uri="{FF2B5EF4-FFF2-40B4-BE49-F238E27FC236}">
                <a16:creationId xmlns:a16="http://schemas.microsoft.com/office/drawing/2014/main" id="{63E70031-E5B6-8BC3-DE65-4CB5981561D2}"/>
              </a:ext>
            </a:extLst>
          </p:cNvPr>
          <p:cNvCxnSpPr>
            <a:cxnSpLocks/>
          </p:cNvCxnSpPr>
          <p:nvPr userDrawn="1"/>
        </p:nvCxnSpPr>
        <p:spPr>
          <a:xfrm flipH="1" flipV="1">
            <a:off x="0" y="6376416"/>
            <a:ext cx="11210547" cy="1"/>
          </a:xfrm>
          <a:prstGeom prst="line">
            <a:avLst/>
          </a:prstGeom>
          <a:ln>
            <a:solidFill>
              <a:srgbClr val="0065A4"/>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E0877F4-12C3-4804-E9DB-564883F0722C}"/>
              </a:ext>
            </a:extLst>
          </p:cNvPr>
          <p:cNvSpPr>
            <a:spLocks noGrp="1"/>
          </p:cNvSpPr>
          <p:nvPr>
            <p:ph type="sldNum" sz="quarter" idx="4"/>
          </p:nvPr>
        </p:nvSpPr>
        <p:spPr>
          <a:xfrm>
            <a:off x="10974137" y="6376416"/>
            <a:ext cx="908370" cy="481584"/>
          </a:xfrm>
          <a:prstGeom prst="rect">
            <a:avLst/>
          </a:prstGeom>
        </p:spPr>
        <p:txBody>
          <a:bodyPr vert="horz" lIns="91440" tIns="45720" rIns="91440" bIns="45720" rtlCol="0" anchor="ctr"/>
          <a:lstStyle>
            <a:lvl1pPr algn="r">
              <a:defRPr sz="1200">
                <a:solidFill>
                  <a:schemeClr val="bg1"/>
                </a:solidFill>
              </a:defRPr>
            </a:lvl1pPr>
          </a:lstStyle>
          <a:p>
            <a:fld id="{0AC2BC87-4361-314E-9E2D-FB20DAC6245B}" type="slidenum">
              <a:rPr lang="en-US" smtClean="0"/>
              <a:pPr/>
              <a:t>‹#›</a:t>
            </a:fld>
            <a:endParaRPr lang="en-US"/>
          </a:p>
        </p:txBody>
      </p:sp>
    </p:spTree>
    <p:extLst>
      <p:ext uri="{BB962C8B-B14F-4D97-AF65-F5344CB8AC3E}">
        <p14:creationId xmlns:p14="http://schemas.microsoft.com/office/powerpoint/2010/main" val="130461866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Lst>
  <p:hf hdr="0"/>
  <p:txStyles>
    <p:titleStyle>
      <a:lvl1pPr marL="4763" indent="-4763" algn="l" defTabSz="914400" rtl="0" eaLnBrk="1" latinLnBrk="0" hangingPunct="1">
        <a:lnSpc>
          <a:spcPct val="90000"/>
        </a:lnSpc>
        <a:spcBef>
          <a:spcPct val="0"/>
        </a:spcBef>
        <a:buNone/>
        <a:tabLst/>
        <a:defRPr sz="2800" b="1" i="0" kern="1200" baseline="0">
          <a:solidFill>
            <a:schemeClr val="bg1"/>
          </a:solidFill>
          <a:latin typeface="Calibri" panose="020F0502020204030204" pitchFamily="34" charset="0"/>
          <a:ea typeface="+mj-ea"/>
          <a:cs typeface="+mj-cs"/>
        </a:defRPr>
      </a:lvl1pPr>
    </p:titleStyle>
    <p:bodyStyle>
      <a:lvl1pPr marL="0" indent="0" algn="l" defTabSz="365760" rtl="0" eaLnBrk="1" latinLnBrk="0" hangingPunct="1">
        <a:lnSpc>
          <a:spcPct val="90000"/>
        </a:lnSpc>
        <a:spcBef>
          <a:spcPts val="1000"/>
        </a:spcBef>
        <a:spcAft>
          <a:spcPts val="10"/>
        </a:spcAft>
        <a:buFontTx/>
        <a:buNone/>
        <a:defRPr sz="1800" b="0" i="0" kern="1200" cap="none" baseline="0">
          <a:solidFill>
            <a:schemeClr val="tx1"/>
          </a:solidFill>
          <a:latin typeface="Calibri Light" panose="020F0302020204030204" pitchFamily="34" charset="0"/>
          <a:ea typeface="+mn-ea"/>
          <a:cs typeface="+mn-cs"/>
        </a:defRPr>
      </a:lvl1pPr>
      <a:lvl2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Light" panose="020F0302020204030204" pitchFamily="34" charset="0"/>
          <a:ea typeface="+mn-ea"/>
          <a:cs typeface="Calibri Light" panose="020F0302020204030204" pitchFamily="34" charset="0"/>
        </a:defRPr>
      </a:lvl2pPr>
      <a:lvl3pPr marL="0" indent="0" algn="l" defTabSz="365760" rtl="0" eaLnBrk="1" latinLnBrk="0" hangingPunct="1">
        <a:lnSpc>
          <a:spcPct val="90000"/>
        </a:lnSpc>
        <a:spcBef>
          <a:spcPts val="500"/>
        </a:spcBef>
        <a:spcAft>
          <a:spcPts val="10"/>
        </a:spcAft>
        <a:buFontTx/>
        <a:buNone/>
        <a:defRPr sz="1100" b="0" i="0" kern="1200" cap="none" baseline="0">
          <a:solidFill>
            <a:schemeClr val="tx1"/>
          </a:solidFill>
          <a:latin typeface="Calibri Light" panose="020F0302020204030204" pitchFamily="34" charset="0"/>
          <a:ea typeface="+mn-ea"/>
          <a:cs typeface="Calibri Light" panose="020F03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0" indent="0" algn="l" defTabSz="365760" rtl="0" eaLnBrk="1" latinLnBrk="0" hangingPunct="1">
        <a:lnSpc>
          <a:spcPct val="90000"/>
        </a:lnSpc>
        <a:spcBef>
          <a:spcPts val="500"/>
        </a:spcBef>
        <a:spcAft>
          <a:spcPts val="10"/>
        </a:spcAft>
        <a:buFontTx/>
        <a:buNone/>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60">
          <p15:clr>
            <a:srgbClr val="F26B43"/>
          </p15:clr>
        </p15:guide>
        <p15:guide id="2" pos="3840">
          <p15:clr>
            <a:srgbClr val="F26B43"/>
          </p15:clr>
        </p15:guide>
        <p15:guide id="3" orient="horz" pos="4200">
          <p15:clr>
            <a:srgbClr val="F26B43"/>
          </p15:clr>
        </p15:guide>
        <p15:guide id="4" orient="horz" pos="4152">
          <p15:clr>
            <a:srgbClr val="F26B43"/>
          </p15:clr>
        </p15:guide>
        <p15:guide id="5" orient="horz" pos="2160">
          <p15:clr>
            <a:srgbClr val="F26B43"/>
          </p15:clr>
        </p15:guide>
        <p15:guide id="6" orient="horz" pos="1416">
          <p15:clr>
            <a:srgbClr val="F26B43"/>
          </p15:clr>
        </p15:guide>
        <p15:guide id="7" pos="192">
          <p15:clr>
            <a:srgbClr val="F26B43"/>
          </p15:clr>
        </p15:guide>
        <p15:guide id="8" pos="7488">
          <p15:clr>
            <a:srgbClr val="F26B43"/>
          </p15:clr>
        </p15:guide>
        <p15:guide id="9" pos="264">
          <p15:clr>
            <a:srgbClr val="F26B43"/>
          </p15:clr>
        </p15:guide>
        <p15:guide id="10" pos="2016">
          <p15:clr>
            <a:srgbClr val="F26B43"/>
          </p15:clr>
        </p15:guide>
        <p15:guide id="11" pos="5664">
          <p15:clr>
            <a:srgbClr val="F26B43"/>
          </p15:clr>
        </p15:guide>
        <p15:guide id="12" orient="horz" pos="4320">
          <p15:clr>
            <a:srgbClr val="F26B43"/>
          </p15:clr>
        </p15:guide>
        <p15:guide id="13" orient="horz"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mass.gov/service-details/environmental-justice-council-ejc-meetings"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cec.com/program/accelerating-clean-transportation-all-act4al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masscec.com/program/empower-massachusett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ass.gov/orgs/environmental-justice-council-ej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ss.gov/service-details/environmental-justice-council-ejc-meeting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CEAA-1E91-B2FE-7791-2E235650C409}"/>
              </a:ext>
            </a:extLst>
          </p:cNvPr>
          <p:cNvSpPr>
            <a:spLocks noGrp="1"/>
          </p:cNvSpPr>
          <p:nvPr>
            <p:ph type="ctrTitle"/>
          </p:nvPr>
        </p:nvSpPr>
        <p:spPr>
          <a:xfrm>
            <a:off x="880624" y="3152833"/>
            <a:ext cx="3345590" cy="834659"/>
          </a:xfrm>
        </p:spPr>
        <p:txBody>
          <a:bodyPr/>
          <a:lstStyle/>
          <a:p>
            <a:pPr marL="0" indent="0" algn="ctr">
              <a:buNone/>
            </a:pPr>
            <a:r>
              <a:rPr lang="zh-CN" sz="1400" b="1" dirty="0"/>
              <a:t>第三次会议</a:t>
            </a:r>
            <a:br>
              <a:rPr lang="zh-CN" sz="1400" b="1" dirty="0"/>
            </a:br>
            <a:r>
              <a:rPr lang="zh-CN" sz="1400" b="1" dirty="0"/>
              <a:t>2022年9月27日星期二</a:t>
            </a:r>
            <a:br>
              <a:rPr lang="en-US" altLang="zh-CN" sz="1400" b="1" dirty="0"/>
            </a:br>
            <a:r>
              <a:rPr lang="zh-CN" sz="1400" b="1" dirty="0"/>
              <a:t>上午12:00</a:t>
            </a:r>
          </a:p>
        </p:txBody>
      </p:sp>
      <p:sp>
        <p:nvSpPr>
          <p:cNvPr id="16" name="TextBox 15">
            <a:extLst>
              <a:ext uri="{FF2B5EF4-FFF2-40B4-BE49-F238E27FC236}">
                <a16:creationId xmlns:a16="http://schemas.microsoft.com/office/drawing/2014/main" id="{54229C97-2BD0-0526-163F-3A2296952372}"/>
              </a:ext>
            </a:extLst>
          </p:cNvPr>
          <p:cNvSpPr txBox="1"/>
          <p:nvPr/>
        </p:nvSpPr>
        <p:spPr>
          <a:xfrm>
            <a:off x="580570" y="535432"/>
            <a:ext cx="4060899" cy="1938992"/>
          </a:xfrm>
          <a:prstGeom prst="rect">
            <a:avLst/>
          </a:prstGeom>
          <a:noFill/>
        </p:spPr>
        <p:txBody>
          <a:bodyPr wrap="square" lIns="91440" tIns="45720" rIns="91440" bIns="45720" anchor="t">
            <a:spAutoFit/>
          </a:bodyPr>
          <a:lstStyle/>
          <a:p>
            <a:pPr algn="ctr"/>
            <a:endParaRPr lang="en-US" sz="4000" b="1" dirty="0">
              <a:solidFill>
                <a:srgbClr val="3494BA"/>
              </a:solidFill>
              <a:latin typeface="Trebuchet MS" panose="020B0603020202020204"/>
              <a:ea typeface="+mj-ea"/>
              <a:cs typeface="+mj-cs"/>
            </a:endParaRPr>
          </a:p>
          <a:p>
            <a:pPr algn="ctr"/>
            <a:endParaRPr lang="en-US" sz="4000" b="1" dirty="0">
              <a:solidFill>
                <a:srgbClr val="3494BA"/>
              </a:solidFill>
              <a:latin typeface="Trebuchet MS" panose="020B0603020202020204"/>
              <a:ea typeface="+mj-ea"/>
              <a:cs typeface="+mj-cs"/>
            </a:endParaRPr>
          </a:p>
          <a:p>
            <a:pPr algn="ctr"/>
            <a:r>
              <a:rPr kumimoji="0" lang="zh-CN" sz="4000" b="1" i="0" u="none" strike="noStrike" cap="none" normalizeH="0" baseline="0" noProof="0" dirty="0">
                <a:ln>
                  <a:noFill/>
                </a:ln>
                <a:solidFill>
                  <a:srgbClr val="3494BA"/>
                </a:solidFill>
                <a:uLnTx/>
                <a:uFillTx/>
                <a:latin typeface="Trebuchet MS" panose="020B0603020202020204"/>
                <a:ea typeface="SimSun"/>
                <a:cs typeface="+mj-cs"/>
              </a:rPr>
              <a:t>环境正义委员会</a:t>
            </a:r>
          </a:p>
        </p:txBody>
      </p:sp>
      <p:sp>
        <p:nvSpPr>
          <p:cNvPr id="20" name="TextBox 19">
            <a:extLst>
              <a:ext uri="{FF2B5EF4-FFF2-40B4-BE49-F238E27FC236}">
                <a16:creationId xmlns:a16="http://schemas.microsoft.com/office/drawing/2014/main" id="{3A4F05B3-BEBB-2FEF-E114-EABEA5F529A5}"/>
              </a:ext>
            </a:extLst>
          </p:cNvPr>
          <p:cNvSpPr txBox="1"/>
          <p:nvPr/>
        </p:nvSpPr>
        <p:spPr>
          <a:xfrm>
            <a:off x="4662461" y="328654"/>
            <a:ext cx="4973521" cy="4311693"/>
          </a:xfrm>
          <a:prstGeom prst="rect">
            <a:avLst/>
          </a:prstGeom>
          <a:noFill/>
        </p:spPr>
        <p:txBody>
          <a:bodyPr wrap="square" lIns="91440" tIns="45720" rIns="91440" bIns="45720" anchor="t">
            <a:spAutoFit/>
          </a:bodyPr>
          <a:lstStyle/>
          <a:p>
            <a:pPr marL="342900" indent="-342900">
              <a:lnSpc>
                <a:spcPct val="90000"/>
              </a:lnSpc>
              <a:spcBef>
                <a:spcPts val="1000"/>
              </a:spcBef>
              <a:buClr>
                <a:srgbClr val="3494BA"/>
              </a:buClr>
              <a:buSzPct val="80000"/>
              <a:buFont typeface="Wingdings 3" charset="2"/>
              <a:buChar char=""/>
              <a:defRPr/>
            </a:pPr>
            <a:r>
              <a:rPr lang="zh-CN" sz="1100" b="1" dirty="0">
                <a:latin typeface="+mj-lt"/>
                <a:ea typeface="SimSun"/>
                <a:cs typeface="+mj-lt"/>
              </a:rPr>
              <a:t>会务：提供以下语言的口译：​Español, Kreyòl ayisyen 普通话, Kriolu,</a:t>
            </a:r>
            <a:r>
              <a:rPr lang="zh-CN" sz="1100" b="1" dirty="0">
                <a:latin typeface="メイリオ"/>
                <a:ea typeface="SimSun"/>
                <a:cs typeface="+mj-lt"/>
              </a:rPr>
              <a:t> </a:t>
            </a:r>
            <a:r>
              <a:rPr lang="zh-CN" sz="1100" b="1" dirty="0">
                <a:latin typeface="+mj-lt"/>
                <a:ea typeface="SimSun"/>
                <a:cs typeface="+mj-lt"/>
              </a:rPr>
              <a:t>Português, Tiếng Việt, and American Sign Language (ASL)</a:t>
            </a:r>
          </a:p>
          <a:p>
            <a:pPr marL="800100" lvl="1" indent="-342900">
              <a:lnSpc>
                <a:spcPct val="90000"/>
              </a:lnSpc>
              <a:spcBef>
                <a:spcPts val="1000"/>
              </a:spcBef>
              <a:buClr>
                <a:srgbClr val="3494BA"/>
              </a:buClr>
              <a:buSzPct val="80000"/>
              <a:buFont typeface="Wingdings 3" charset="2"/>
              <a:buChar char=""/>
              <a:defRPr/>
            </a:pPr>
            <a:r>
              <a:rPr kumimoji="0" lang="zh-CN" sz="1100" b="0" i="0" u="none" strike="noStrike" cap="none" normalizeH="0" baseline="0" noProof="0" dirty="0">
                <a:ln>
                  <a:noFill/>
                </a:ln>
                <a:uLnTx/>
                <a:uFillTx/>
                <a:latin typeface="Trebuchet MS" panose="020B0603020202020204"/>
                <a:ea typeface="SimSun"/>
                <a:cs typeface="+mn-cs"/>
              </a:rPr>
              <a:t>To participate in English, click the “Interpretation” icon and select English.</a:t>
            </a:r>
          </a:p>
          <a:p>
            <a:pPr marL="800100" lvl="1" indent="-342900">
              <a:lnSpc>
                <a:spcPct val="90000"/>
              </a:lnSpc>
              <a:spcBef>
                <a:spcPts val="1000"/>
              </a:spcBef>
              <a:buClr>
                <a:srgbClr val="3494BA"/>
              </a:buClr>
              <a:buSzPct val="80000"/>
              <a:buFont typeface="Wingdings 3" charset="2"/>
              <a:buChar char=""/>
              <a:defRPr/>
            </a:pPr>
            <a:r>
              <a:rPr kumimoji="0" lang="zh-CN" sz="1100" b="0" i="0" u="none" strike="noStrike" cap="none" normalizeH="0" baseline="0" noProof="0" dirty="0">
                <a:ln>
                  <a:noFill/>
                </a:ln>
                <a:uLnTx/>
                <a:uFillTx/>
                <a:latin typeface="Trebuchet MS" panose="020B0603020202020204"/>
                <a:ea typeface="SimSun"/>
                <a:cs typeface="+mn-cs"/>
              </a:rPr>
              <a:t>Para entrar no canal em português, clique no ícone “Interpretation” e selecione “Portuguese”​</a:t>
            </a:r>
          </a:p>
          <a:p>
            <a:pPr marL="800100" lvl="1" indent="-342900">
              <a:lnSpc>
                <a:spcPct val="90000"/>
              </a:lnSpc>
              <a:spcBef>
                <a:spcPts val="1000"/>
              </a:spcBef>
              <a:buClr>
                <a:srgbClr val="3494BA"/>
              </a:buClr>
              <a:buSzPct val="80000"/>
              <a:buFont typeface="Wingdings 3" charset="2"/>
              <a:buChar char=""/>
              <a:defRPr/>
            </a:pPr>
            <a:r>
              <a:rPr kumimoji="0" lang="zh-CN" sz="1100" b="0" i="0" u="none" strike="noStrike" cap="none" normalizeH="0" baseline="0" noProof="0" dirty="0">
                <a:ln>
                  <a:noFill/>
                </a:ln>
                <a:uLnTx/>
                <a:uFillTx/>
                <a:latin typeface="Trebuchet MS" panose="020B0603020202020204"/>
                <a:ea typeface="SimSun"/>
                <a:cs typeface="+mn-cs"/>
              </a:rPr>
              <a:t>Si alguien desea interpretación en español, haga clic en “Interpretation” y seleccione “Spanish”</a:t>
            </a:r>
          </a:p>
          <a:p>
            <a:pPr marL="800100" lvl="1" indent="-342900">
              <a:lnSpc>
                <a:spcPct val="90000"/>
              </a:lnSpc>
              <a:spcBef>
                <a:spcPts val="1000"/>
              </a:spcBef>
              <a:buClr>
                <a:srgbClr val="3494BA"/>
              </a:buClr>
              <a:buSzPct val="80000"/>
              <a:buFont typeface="Wingdings 3" charset="2"/>
              <a:buChar char=""/>
              <a:defRPr/>
            </a:pPr>
            <a:r>
              <a:rPr kumimoji="0" lang="zh-CN" sz="1100" b="0" i="0" u="none" strike="noStrike" cap="none" normalizeH="0" baseline="0" noProof="0" dirty="0">
                <a:ln>
                  <a:noFill/>
                </a:ln>
                <a:uLnTx/>
                <a:uFillTx/>
                <a:latin typeface="Trebuchet MS" panose="020B0603020202020204"/>
                <a:ea typeface="SimSun"/>
                <a:cs typeface="+mn-cs"/>
              </a:rPr>
              <a:t>​Pou rantre nan chanèl kreyòl ayisyen an, klike sou ikòn “Interpretation” an epi chwazi “Haitian Creole”</a:t>
            </a:r>
          </a:p>
          <a:p>
            <a:pPr marL="800100" lvl="1" indent="-342900">
              <a:spcBef>
                <a:spcPts val="1000"/>
              </a:spcBef>
              <a:buClr>
                <a:srgbClr val="3494BA"/>
              </a:buClr>
              <a:buSzPct val="80000"/>
              <a:buFont typeface="Wingdings 3" charset="2"/>
              <a:buChar char=""/>
              <a:defRPr/>
            </a:pPr>
            <a:r>
              <a:rPr kumimoji="0" lang="zh-CN" sz="1100" b="0" i="0" u="none" strike="noStrike" cap="none" normalizeH="0" baseline="0" noProof="0" dirty="0">
                <a:ln>
                  <a:noFill/>
                </a:ln>
                <a:uLnTx/>
                <a:uFillTx/>
                <a:latin typeface="Trebuchet MS" panose="020B0603020202020204"/>
                <a:ea typeface="SimSun"/>
                <a:cs typeface="+mn-lt"/>
              </a:rPr>
              <a:t>要以普通话参加会议，请单击口语图示并选择 "Chinese"</a:t>
            </a:r>
          </a:p>
          <a:p>
            <a:pPr marL="800100" lvl="1" indent="-342900">
              <a:lnSpc>
                <a:spcPct val="90000"/>
              </a:lnSpc>
              <a:spcBef>
                <a:spcPts val="1000"/>
              </a:spcBef>
              <a:buClr>
                <a:srgbClr val="3494BA"/>
              </a:buClr>
              <a:buSzPct val="80000"/>
              <a:buFont typeface="Wingdings 3" charset="2"/>
              <a:buChar char=""/>
              <a:defRPr/>
            </a:pPr>
            <a:r>
              <a:rPr kumimoji="0" lang="zh-CN" sz="1100" b="0" i="0" u="none" strike="noStrike" cap="none" normalizeH="0" baseline="0" noProof="0" dirty="0">
                <a:ln>
                  <a:noFill/>
                </a:ln>
                <a:uLnTx/>
                <a:uFillTx/>
                <a:latin typeface="Trebuchet MS" panose="020B0603020202020204"/>
                <a:ea typeface="SimSun"/>
                <a:cs typeface="+mn-lt"/>
              </a:rPr>
              <a:t>Pa partisipa na Kriolu, klika na íkone "Intirpretason" y silisiona "Cape Verdean Kriolu".</a:t>
            </a:r>
          </a:p>
          <a:p>
            <a:pPr marL="800100" lvl="1" indent="-342900">
              <a:lnSpc>
                <a:spcPct val="90000"/>
              </a:lnSpc>
              <a:spcBef>
                <a:spcPts val="1000"/>
              </a:spcBef>
              <a:buClr>
                <a:srgbClr val="3494BA"/>
              </a:buClr>
              <a:buSzPct val="80000"/>
              <a:buFont typeface="Wingdings 3" charset="2"/>
              <a:buChar char=""/>
              <a:defRPr/>
            </a:pPr>
            <a:r>
              <a:rPr kumimoji="0" lang="zh-CN" sz="1100" b="0" i="0" u="none" strike="noStrike" cap="none" normalizeH="0" baseline="0" noProof="0" dirty="0">
                <a:ln>
                  <a:noFill/>
                </a:ln>
                <a:uLnTx/>
                <a:uFillTx/>
                <a:latin typeface="Arial"/>
                <a:ea typeface="SimSun"/>
                <a:cs typeface="Arial"/>
              </a:rPr>
              <a:t>Để vào kênh bằng tiếng Việt, hãy nhấp vào biểu tượng “Interpretation” và chọn “Vietnamese”</a:t>
            </a:r>
          </a:p>
          <a:p>
            <a:pPr marL="342900" marR="0" lvl="0" indent="-342900" algn="l" defTabSz="457200" rtl="0" eaLnBrk="1" fontAlgn="auto" latinLnBrk="0" hangingPunct="1">
              <a:lnSpc>
                <a:spcPct val="90000"/>
              </a:lnSpc>
              <a:spcBef>
                <a:spcPts val="1000"/>
              </a:spcBef>
              <a:spcAft>
                <a:spcPts val="0"/>
              </a:spcAft>
              <a:buClr>
                <a:srgbClr val="3494BA"/>
              </a:buClr>
              <a:buSzPct val="80000"/>
              <a:buFont typeface="Wingdings 3" charset="2"/>
              <a:buChar char=""/>
              <a:tabLst/>
              <a:defRPr/>
            </a:pPr>
            <a:r>
              <a:rPr lang="zh-CN" sz="1100" b="1" dirty="0">
                <a:cs typeface="Calibri Light"/>
              </a:rPr>
              <a:t>语速请不要太快。</a:t>
            </a:r>
          </a:p>
          <a:p>
            <a:pPr marL="342900" marR="0" lvl="0" indent="-342900" algn="l" defTabSz="457200" rtl="0" eaLnBrk="1" fontAlgn="auto" latinLnBrk="0" hangingPunct="1">
              <a:lnSpc>
                <a:spcPct val="90000"/>
              </a:lnSpc>
              <a:spcBef>
                <a:spcPts val="1000"/>
              </a:spcBef>
              <a:spcAft>
                <a:spcPts val="0"/>
              </a:spcAft>
              <a:buClr>
                <a:srgbClr val="3494BA"/>
              </a:buClr>
              <a:buSzPct val="80000"/>
              <a:buFont typeface="Wingdings 3" charset="2"/>
              <a:buChar char=""/>
              <a:tabLst/>
              <a:defRPr/>
            </a:pPr>
            <a:r>
              <a:rPr lang="zh-CN" sz="1100" b="1" dirty="0">
                <a:cs typeface="Calibri Light"/>
              </a:rPr>
              <a:t>所有与会者即便观看英文演讲，也必须选择一个语言频道。</a:t>
            </a:r>
          </a:p>
          <a:p>
            <a:pPr marL="342900" indent="-342900">
              <a:lnSpc>
                <a:spcPct val="90000"/>
              </a:lnSpc>
              <a:spcBef>
                <a:spcPts val="1000"/>
              </a:spcBef>
              <a:buClr>
                <a:srgbClr val="3494BA"/>
              </a:buClr>
              <a:buSzPct val="80000"/>
              <a:buFont typeface="Wingdings 3" charset="2"/>
              <a:buChar char=""/>
              <a:defRPr/>
            </a:pPr>
            <a:endParaRPr lang="vi-VN" sz="1050" i="0" u="none" strike="noStrike" kern="1200" cap="none" spc="0" normalizeH="0" baseline="0" noProof="0" dirty="0">
              <a:ln>
                <a:noFill/>
              </a:ln>
              <a:effectLst/>
              <a:uLnTx/>
              <a:uFillTx/>
              <a:latin typeface="Arial"/>
              <a:cs typeface="Arial"/>
            </a:endParaRPr>
          </a:p>
          <a:p>
            <a:pPr marL="285750" indent="-285750">
              <a:buFont typeface="Arial" panose="020B0604020202020204" pitchFamily="34" charset="0"/>
              <a:buChar char="•"/>
            </a:pPr>
            <a:endParaRPr lang="en-US" sz="1200" dirty="0">
              <a:latin typeface="Trebuchet MS" panose="020B0603020202020204"/>
              <a:cs typeface="Arial"/>
            </a:endParaRPr>
          </a:p>
        </p:txBody>
      </p:sp>
      <p:pic>
        <p:nvPicPr>
          <p:cNvPr id="22" name="Picture 2" descr="Graphical user interface, application&#10;&#10;Description automatically generated">
            <a:extLst>
              <a:ext uri="{FF2B5EF4-FFF2-40B4-BE49-F238E27FC236}">
                <a16:creationId xmlns:a16="http://schemas.microsoft.com/office/drawing/2014/main" id="{D31F9647-7231-D72C-1D11-C5A9F567A2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3750" y="4487653"/>
            <a:ext cx="4260236" cy="13866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9736DD5D-0BA0-C4FF-EFD6-40CC8FFE1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8" y="5551719"/>
            <a:ext cx="1037913" cy="10218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2624A9C8-0DEA-53A8-6F00-25F7BE033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528" y="5546062"/>
            <a:ext cx="1152525" cy="9906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7B3F2E9-8028-894D-17D8-0AD35B9F350E}"/>
              </a:ext>
            </a:extLst>
          </p:cNvPr>
          <p:cNvSpPr txBox="1"/>
          <p:nvPr/>
        </p:nvSpPr>
        <p:spPr>
          <a:xfrm>
            <a:off x="4662462" y="5902036"/>
            <a:ext cx="4677280" cy="549381"/>
          </a:xfrm>
          <a:prstGeom prst="rect">
            <a:avLst/>
          </a:prstGeom>
          <a:noFill/>
        </p:spPr>
        <p:txBody>
          <a:bodyPr wrap="square">
            <a:spAutoFit/>
          </a:bodyPr>
          <a:lstStyle/>
          <a:p>
            <a:pPr marL="342900" marR="0" lvl="0" indent="-342900" algn="l" defTabSz="457200" rtl="0" eaLnBrk="1" fontAlgn="auto" latinLnBrk="0" hangingPunct="1">
              <a:lnSpc>
                <a:spcPct val="90000"/>
              </a:lnSpc>
              <a:spcBef>
                <a:spcPts val="1000"/>
              </a:spcBef>
              <a:spcAft>
                <a:spcPts val="0"/>
              </a:spcAft>
              <a:buClr>
                <a:srgbClr val="3494BA"/>
              </a:buClr>
              <a:buSzPct val="80000"/>
              <a:buFont typeface="Wingdings 3" charset="2"/>
              <a:buChar char=""/>
              <a:tabLst/>
              <a:defRPr/>
            </a:pPr>
            <a:r>
              <a:rPr lang="zh-CN" sz="1100" b="1" dirty="0">
                <a:ea typeface="+mn-lt"/>
                <a:cs typeface="Calibri Light"/>
              </a:rPr>
              <a:t>如果您想要获得幻灯片的翻译版本，请访问EJC网站： </a:t>
            </a:r>
            <a:r>
              <a:rPr lang="zh-CN" sz="1100" b="1" dirty="0">
                <a:ea typeface="+mn-lt"/>
                <a:cs typeface="Calibri Light"/>
                <a:hlinkClick r:id="rId5"/>
              </a:rPr>
              <a:t>https://www.mass.gov/service-details/environmental-justice-council-ejc-meetings  </a:t>
            </a:r>
          </a:p>
        </p:txBody>
      </p:sp>
      <p:sp>
        <p:nvSpPr>
          <p:cNvPr id="5" name="TextBox 4">
            <a:extLst>
              <a:ext uri="{FF2B5EF4-FFF2-40B4-BE49-F238E27FC236}">
                <a16:creationId xmlns:a16="http://schemas.microsoft.com/office/drawing/2014/main" id="{B2E60B60-126E-F3F9-6EDB-1B27B7A27349}"/>
              </a:ext>
            </a:extLst>
          </p:cNvPr>
          <p:cNvSpPr txBox="1"/>
          <p:nvPr/>
        </p:nvSpPr>
        <p:spPr>
          <a:xfrm>
            <a:off x="998056" y="533075"/>
            <a:ext cx="376399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sz="1600" dirty="0">
                <a:solidFill>
                  <a:srgbClr val="FF0000"/>
                </a:solidFill>
              </a:rPr>
              <a:t>本会议有记录</a:t>
            </a:r>
          </a:p>
        </p:txBody>
      </p:sp>
    </p:spTree>
    <p:extLst>
      <p:ext uri="{BB962C8B-B14F-4D97-AF65-F5344CB8AC3E}">
        <p14:creationId xmlns:p14="http://schemas.microsoft.com/office/powerpoint/2010/main" val="112277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9F1B6-2902-765F-0865-970E81A7A6E3}"/>
              </a:ext>
            </a:extLst>
          </p:cNvPr>
          <p:cNvSpPr>
            <a:spLocks noGrp="1"/>
          </p:cNvSpPr>
          <p:nvPr>
            <p:ph type="title"/>
          </p:nvPr>
        </p:nvSpPr>
        <p:spPr>
          <a:xfrm>
            <a:off x="1212504" y="238863"/>
            <a:ext cx="8596668" cy="1320800"/>
          </a:xfrm>
        </p:spPr>
        <p:txBody>
          <a:bodyPr>
            <a:normAutofit/>
          </a:bodyPr>
          <a:lstStyle/>
          <a:p>
            <a:r>
              <a:rPr lang="zh-CN" dirty="0"/>
              <a:t>EEA环境正义工作组</a:t>
            </a:r>
          </a:p>
        </p:txBody>
      </p:sp>
      <p:sp>
        <p:nvSpPr>
          <p:cNvPr id="4" name="Slide Number Placeholder 3">
            <a:extLst>
              <a:ext uri="{FF2B5EF4-FFF2-40B4-BE49-F238E27FC236}">
                <a16:creationId xmlns:a16="http://schemas.microsoft.com/office/drawing/2014/main" id="{FCD1570B-5AE0-BF33-3B7B-E484B6256803}"/>
              </a:ext>
            </a:extLst>
          </p:cNvPr>
          <p:cNvSpPr>
            <a:spLocks noGrp="1"/>
          </p:cNvSpPr>
          <p:nvPr>
            <p:ph type="sldNum" sz="quarter" idx="12"/>
          </p:nvPr>
        </p:nvSpPr>
        <p:spPr>
          <a:xfrm>
            <a:off x="8590663" y="6041362"/>
            <a:ext cx="683339" cy="365125"/>
          </a:xfrm>
        </p:spPr>
        <p:txBody>
          <a:bodyPr>
            <a:normAutofit/>
          </a:bodyPr>
          <a:lstStyle/>
          <a:p>
            <a:pPr>
              <a:spcAft>
                <a:spcPts val="600"/>
              </a:spcAft>
            </a:pPr>
            <a:fld id="{196533BC-33B3-4A2A-8BF2-94FB9AD605EF}" type="slidenum">
              <a:rPr lang="en-US" smtClean="0"/>
              <a:pPr>
                <a:spcAft>
                  <a:spcPts val="600"/>
                </a:spcAft>
              </a:pPr>
              <a:t>10</a:t>
            </a:fld>
            <a:endParaRPr lang="en-US" dirty="0"/>
          </a:p>
        </p:txBody>
      </p:sp>
      <p:graphicFrame>
        <p:nvGraphicFramePr>
          <p:cNvPr id="5" name="Content Placeholder 4">
            <a:extLst>
              <a:ext uri="{FF2B5EF4-FFF2-40B4-BE49-F238E27FC236}">
                <a16:creationId xmlns:a16="http://schemas.microsoft.com/office/drawing/2014/main" id="{041287D0-A818-4FFD-FA51-42FE72119196}"/>
              </a:ext>
            </a:extLst>
          </p:cNvPr>
          <p:cNvGraphicFramePr>
            <a:graphicFrameLocks noGrp="1"/>
          </p:cNvGraphicFramePr>
          <p:nvPr>
            <p:ph idx="1"/>
            <p:extLst>
              <p:ext uri="{D42A27DB-BD31-4B8C-83A1-F6EECF244321}">
                <p14:modId xmlns:p14="http://schemas.microsoft.com/office/powerpoint/2010/main" val="529798054"/>
              </p:ext>
            </p:extLst>
          </p:nvPr>
        </p:nvGraphicFramePr>
        <p:xfrm>
          <a:off x="1487775" y="988837"/>
          <a:ext cx="7379778" cy="5630300"/>
        </p:xfrm>
        <a:graphic>
          <a:graphicData uri="http://schemas.openxmlformats.org/drawingml/2006/table">
            <a:tbl>
              <a:tblPr firstRow="1" bandRow="1">
                <a:tableStyleId>{5DA37D80-6434-44D0-A028-1B22A696006F}</a:tableStyleId>
              </a:tblPr>
              <a:tblGrid>
                <a:gridCol w="1444353">
                  <a:extLst>
                    <a:ext uri="{9D8B030D-6E8A-4147-A177-3AD203B41FA5}">
                      <a16:colId xmlns:a16="http://schemas.microsoft.com/office/drawing/2014/main" val="3556834892"/>
                    </a:ext>
                  </a:extLst>
                </a:gridCol>
                <a:gridCol w="1831971">
                  <a:extLst>
                    <a:ext uri="{9D8B030D-6E8A-4147-A177-3AD203B41FA5}">
                      <a16:colId xmlns:a16="http://schemas.microsoft.com/office/drawing/2014/main" val="3909414092"/>
                    </a:ext>
                  </a:extLst>
                </a:gridCol>
                <a:gridCol w="4103454">
                  <a:extLst>
                    <a:ext uri="{9D8B030D-6E8A-4147-A177-3AD203B41FA5}">
                      <a16:colId xmlns:a16="http://schemas.microsoft.com/office/drawing/2014/main" val="575661111"/>
                    </a:ext>
                  </a:extLst>
                </a:gridCol>
              </a:tblGrid>
              <a:tr h="216550">
                <a:tc>
                  <a:txBody>
                    <a:bodyPr/>
                    <a:lstStyle/>
                    <a:p>
                      <a:pPr algn="l" fontAlgn="base"/>
                      <a:r>
                        <a:rPr lang="zh-CN" sz="1100" b="1" dirty="0"/>
                        <a:t>机构</a:t>
                      </a:r>
                    </a:p>
                  </a:txBody>
                  <a:tcPr marL="32287" marR="32287" marT="16143" marB="16143" anchor="ctr">
                    <a:solidFill>
                      <a:schemeClr val="accent2"/>
                    </a:solidFill>
                  </a:tcPr>
                </a:tc>
                <a:tc>
                  <a:txBody>
                    <a:bodyPr/>
                    <a:lstStyle/>
                    <a:p>
                      <a:pPr algn="l" fontAlgn="base"/>
                      <a:r>
                        <a:rPr lang="zh-CN" sz="1100" b="1" dirty="0"/>
                        <a:t>姓名</a:t>
                      </a:r>
                    </a:p>
                  </a:txBody>
                  <a:tcPr marL="32287" marR="32287" marT="16143" marB="16143" anchor="ctr">
                    <a:solidFill>
                      <a:schemeClr val="accent2"/>
                    </a:solidFill>
                  </a:tcPr>
                </a:tc>
                <a:tc>
                  <a:txBody>
                    <a:bodyPr/>
                    <a:lstStyle/>
                    <a:p>
                      <a:pPr algn="l" fontAlgn="base"/>
                      <a:r>
                        <a:rPr lang="zh-CN" sz="1100" b="1" dirty="0"/>
                        <a:t>头衔</a:t>
                      </a:r>
                    </a:p>
                  </a:txBody>
                  <a:tcPr marL="32287" marR="32287" marT="16143" marB="16143" anchor="ctr">
                    <a:solidFill>
                      <a:schemeClr val="accent2"/>
                    </a:solidFill>
                  </a:tcPr>
                </a:tc>
                <a:extLst>
                  <a:ext uri="{0D108BD9-81ED-4DB2-BD59-A6C34878D82A}">
                    <a16:rowId xmlns:a16="http://schemas.microsoft.com/office/drawing/2014/main" val="3438587068"/>
                  </a:ext>
                </a:extLst>
              </a:tr>
              <a:tr h="216550">
                <a:tc>
                  <a:txBody>
                    <a:bodyPr/>
                    <a:lstStyle/>
                    <a:p>
                      <a:pPr algn="l" fontAlgn="base"/>
                      <a:r>
                        <a:rPr lang="zh-CN" sz="1100" b="0" dirty="0">
                          <a:solidFill>
                            <a:srgbClr val="000000"/>
                          </a:solidFill>
                        </a:rPr>
                        <a:t>EEA</a:t>
                      </a:r>
                    </a:p>
                  </a:txBody>
                  <a:tcPr marL="32287" marR="32287" marT="16143" marB="16143" anchor="ctr"/>
                </a:tc>
                <a:tc>
                  <a:txBody>
                    <a:bodyPr/>
                    <a:lstStyle/>
                    <a:p>
                      <a:pPr algn="l" fontAlgn="base"/>
                      <a:r>
                        <a:rPr lang="zh-CN" sz="1100" b="0" dirty="0">
                          <a:solidFill>
                            <a:srgbClr val="000000"/>
                          </a:solidFill>
                        </a:rPr>
                        <a:t>R​​ishi Reddi​</a:t>
                      </a:r>
                    </a:p>
                  </a:txBody>
                  <a:tcPr marL="32287" marR="32287" marT="16143" marB="16143" anchor="ctr"/>
                </a:tc>
                <a:tc>
                  <a:txBody>
                    <a:bodyPr/>
                    <a:lstStyle/>
                    <a:p>
                      <a:pPr algn="l" fontAlgn="base"/>
                      <a:r>
                        <a:rPr lang="zh-CN" sz="1100" b="0" dirty="0">
                          <a:solidFill>
                            <a:srgbClr val="000000"/>
                          </a:solidFill>
                        </a:rPr>
                        <a:t>环境正义主任</a:t>
                      </a:r>
                    </a:p>
                  </a:txBody>
                  <a:tcPr marL="32287" marR="32287" marT="16143" marB="16143" anchor="ctr"/>
                </a:tc>
                <a:extLst>
                  <a:ext uri="{0D108BD9-81ED-4DB2-BD59-A6C34878D82A}">
                    <a16:rowId xmlns:a16="http://schemas.microsoft.com/office/drawing/2014/main" val="3785404042"/>
                  </a:ext>
                </a:extLst>
              </a:tr>
              <a:tr h="216550">
                <a:tc>
                  <a:txBody>
                    <a:bodyPr/>
                    <a:lstStyle/>
                    <a:p>
                      <a:pPr algn="l" fontAlgn="base"/>
                      <a:r>
                        <a:rPr lang="zh-CN" sz="1100" b="0" dirty="0">
                          <a:solidFill>
                            <a:srgbClr val="000000"/>
                          </a:solidFill>
                        </a:rPr>
                        <a:t>EEA</a:t>
                      </a:r>
                    </a:p>
                  </a:txBody>
                  <a:tcPr marL="32287" marR="32287" marT="16143" marB="16143" anchor="ctr"/>
                </a:tc>
                <a:tc>
                  <a:txBody>
                    <a:bodyPr/>
                    <a:lstStyle/>
                    <a:p>
                      <a:pPr algn="l" fontAlgn="base"/>
                      <a:r>
                        <a:rPr lang="zh-CN" sz="1100" b="0" dirty="0">
                          <a:solidFill>
                            <a:srgbClr val="000000"/>
                          </a:solidFill>
                        </a:rPr>
                        <a:t>Vallery ​Cardoso​</a:t>
                      </a:r>
                    </a:p>
                  </a:txBody>
                  <a:tcPr marL="32287" marR="32287" marT="16143" marB="16143" anchor="ctr"/>
                </a:tc>
                <a:tc>
                  <a:txBody>
                    <a:bodyPr/>
                    <a:lstStyle/>
                    <a:p>
                      <a:pPr algn="l" fontAlgn="base"/>
                      <a:r>
                        <a:rPr lang="zh-CN" sz="1100" b="0" dirty="0">
                          <a:solidFill>
                            <a:srgbClr val="000000"/>
                          </a:solidFill>
                        </a:rPr>
                        <a:t>环境正义副主任</a:t>
                      </a:r>
                    </a:p>
                  </a:txBody>
                  <a:tcPr marL="32287" marR="32287" marT="16143" marB="16143" anchor="ctr"/>
                </a:tc>
                <a:extLst>
                  <a:ext uri="{0D108BD9-81ED-4DB2-BD59-A6C34878D82A}">
                    <a16:rowId xmlns:a16="http://schemas.microsoft.com/office/drawing/2014/main" val="1506437469"/>
                  </a:ext>
                </a:extLst>
              </a:tr>
              <a:tr h="216550">
                <a:tc>
                  <a:txBody>
                    <a:bodyPr/>
                    <a:lstStyle/>
                    <a:p>
                      <a:pPr algn="l" fontAlgn="base"/>
                      <a:r>
                        <a:rPr lang="zh-CN" sz="1100" b="0" i="0" dirty="0">
                          <a:solidFill>
                            <a:srgbClr val="000000"/>
                          </a:solidFill>
                          <a:latin typeface="Trebuchet MS (Headings)"/>
                          <a:ea typeface="SimSun"/>
                        </a:rPr>
                        <a:t>EEA</a:t>
                      </a:r>
                    </a:p>
                  </a:txBody>
                  <a:tcPr marL="32287" marR="32287" marT="16143" marB="16143" anchor="ctr"/>
                </a:tc>
                <a:tc>
                  <a:txBody>
                    <a:bodyPr/>
                    <a:lstStyle/>
                    <a:p>
                      <a:pPr algn="l" fontAlgn="base"/>
                      <a:r>
                        <a:rPr lang="zh-CN" sz="1100" b="0" i="0" dirty="0">
                          <a:solidFill>
                            <a:srgbClr val="000000"/>
                          </a:solidFill>
                          <a:latin typeface="Trebuchet MS (Headings)"/>
                          <a:ea typeface="SimSun"/>
                        </a:rPr>
                        <a:t>Carline Lemoine</a:t>
                      </a:r>
                    </a:p>
                  </a:txBody>
                  <a:tcPr marL="32287" marR="32287" marT="16143" marB="16143" anchor="ctr"/>
                </a:tc>
                <a:tc>
                  <a:txBody>
                    <a:bodyPr/>
                    <a:lstStyle/>
                    <a:p>
                      <a:pPr algn="l" fontAlgn="base"/>
                      <a:r>
                        <a:rPr lang="zh-CN" sz="1100" b="0" i="0" dirty="0">
                          <a:solidFill>
                            <a:srgbClr val="000000"/>
                          </a:solidFill>
                          <a:latin typeface="Trebuchet MS (Headings)"/>
                          <a:ea typeface="SimSun"/>
                        </a:rPr>
                        <a:t>环境正义副主任</a:t>
                      </a:r>
                    </a:p>
                  </a:txBody>
                  <a:tcPr marL="32287" marR="32287" marT="16143" marB="16143" anchor="ctr"/>
                </a:tc>
                <a:extLst>
                  <a:ext uri="{0D108BD9-81ED-4DB2-BD59-A6C34878D82A}">
                    <a16:rowId xmlns:a16="http://schemas.microsoft.com/office/drawing/2014/main" val="2378304891"/>
                  </a:ext>
                </a:extLst>
              </a:tr>
              <a:tr h="216550">
                <a:tc>
                  <a:txBody>
                    <a:bodyPr/>
                    <a:lstStyle/>
                    <a:p>
                      <a:pPr algn="l" fontAlgn="base"/>
                      <a:r>
                        <a:rPr lang="zh-CN" sz="1100" b="0" dirty="0">
                          <a:solidFill>
                            <a:srgbClr val="000000"/>
                          </a:solidFill>
                        </a:rPr>
                        <a:t>MDAR​</a:t>
                      </a:r>
                    </a:p>
                  </a:txBody>
                  <a:tcPr marL="32287" marR="32287" marT="16143" marB="16143" anchor="b"/>
                </a:tc>
                <a:tc>
                  <a:txBody>
                    <a:bodyPr/>
                    <a:lstStyle/>
                    <a:p>
                      <a:pPr algn="l" fontAlgn="base"/>
                      <a:r>
                        <a:rPr lang="zh-CN" sz="1100" b="0" dirty="0">
                          <a:solidFill>
                            <a:srgbClr val="000000"/>
                          </a:solidFill>
                        </a:rPr>
                        <a:t>Rebecca Davidson​</a:t>
                      </a:r>
                    </a:p>
                  </a:txBody>
                  <a:tcPr marL="32287" marR="32287" marT="16143" marB="16143" anchor="b"/>
                </a:tc>
                <a:tc>
                  <a:txBody>
                    <a:bodyPr/>
                    <a:lstStyle/>
                    <a:p>
                      <a:pPr algn="l" fontAlgn="base"/>
                      <a:r>
                        <a:rPr lang="zh-CN" sz="1100" b="0" dirty="0">
                          <a:solidFill>
                            <a:srgbClr val="000000"/>
                          </a:solidFill>
                        </a:rPr>
                        <a:t>Farmer's Market Nutrition项目协调员</a:t>
                      </a:r>
                    </a:p>
                  </a:txBody>
                  <a:tcPr marL="32287" marR="32287" marT="16143" marB="16143" anchor="b"/>
                </a:tc>
                <a:extLst>
                  <a:ext uri="{0D108BD9-81ED-4DB2-BD59-A6C34878D82A}">
                    <a16:rowId xmlns:a16="http://schemas.microsoft.com/office/drawing/2014/main" val="664539161"/>
                  </a:ext>
                </a:extLst>
              </a:tr>
              <a:tr h="216550">
                <a:tc>
                  <a:txBody>
                    <a:bodyPr/>
                    <a:lstStyle/>
                    <a:p>
                      <a:pPr algn="l" fontAlgn="base"/>
                      <a:r>
                        <a:rPr lang="zh-CN" sz="1100" b="0" dirty="0">
                          <a:solidFill>
                            <a:srgbClr val="000000"/>
                          </a:solidFill>
                        </a:rPr>
                        <a:t>DCR​</a:t>
                      </a:r>
                    </a:p>
                  </a:txBody>
                  <a:tcPr marL="32287" marR="32287" marT="16143" marB="16143" anchor="ctr"/>
                </a:tc>
                <a:tc>
                  <a:txBody>
                    <a:bodyPr/>
                    <a:lstStyle/>
                    <a:p>
                      <a:pPr algn="l" fontAlgn="base"/>
                      <a:r>
                        <a:rPr lang="zh-CN" sz="1100" b="0" dirty="0">
                          <a:solidFill>
                            <a:srgbClr val="000000"/>
                          </a:solidFill>
                        </a:rPr>
                        <a:t>Jorge J. Ayub​</a:t>
                      </a:r>
                    </a:p>
                  </a:txBody>
                  <a:tcPr marL="32287" marR="32287" marT="16143" marB="16143" anchor="ctr"/>
                </a:tc>
                <a:tc>
                  <a:txBody>
                    <a:bodyPr/>
                    <a:lstStyle/>
                    <a:p>
                      <a:pPr algn="l" fontAlgn="base"/>
                      <a:r>
                        <a:rPr lang="zh-CN" sz="1100" b="0" dirty="0">
                          <a:solidFill>
                            <a:srgbClr val="000000"/>
                          </a:solidFill>
                        </a:rPr>
                        <a:t>海岸生态学家</a:t>
                      </a:r>
                    </a:p>
                  </a:txBody>
                  <a:tcPr marL="32287" marR="32287" marT="16143" marB="16143" anchor="ctr"/>
                </a:tc>
                <a:extLst>
                  <a:ext uri="{0D108BD9-81ED-4DB2-BD59-A6C34878D82A}">
                    <a16:rowId xmlns:a16="http://schemas.microsoft.com/office/drawing/2014/main" val="3367529292"/>
                  </a:ext>
                </a:extLst>
              </a:tr>
              <a:tr h="216550">
                <a:tc>
                  <a:txBody>
                    <a:bodyPr/>
                    <a:lstStyle/>
                    <a:p>
                      <a:pPr algn="l" fontAlgn="base"/>
                      <a:r>
                        <a:rPr lang="zh-CN" sz="1100" b="0" dirty="0">
                          <a:solidFill>
                            <a:srgbClr val="000000"/>
                          </a:solidFill>
                        </a:rPr>
                        <a:t>DCR​</a:t>
                      </a:r>
                    </a:p>
                  </a:txBody>
                  <a:tcPr marL="32287" marR="32287" marT="16143" marB="16143" anchor="ctr"/>
                </a:tc>
                <a:tc>
                  <a:txBody>
                    <a:bodyPr/>
                    <a:lstStyle/>
                    <a:p>
                      <a:pPr algn="l" fontAlgn="base"/>
                      <a:r>
                        <a:rPr lang="zh-CN" sz="1100" b="0" dirty="0">
                          <a:solidFill>
                            <a:srgbClr val="000000"/>
                          </a:solidFill>
                        </a:rPr>
                        <a:t>Francisco Rodriguez​​</a:t>
                      </a:r>
                    </a:p>
                  </a:txBody>
                  <a:tcPr marL="32287" marR="32287" marT="16143" marB="16143" anchor="ctr"/>
                </a:tc>
                <a:tc>
                  <a:txBody>
                    <a:bodyPr/>
                    <a:lstStyle/>
                    <a:p>
                      <a:pPr algn="l" fontAlgn="base"/>
                      <a:r>
                        <a:rPr lang="zh-CN" sz="1100" b="0" dirty="0">
                          <a:solidFill>
                            <a:srgbClr val="000000"/>
                          </a:solidFill>
                        </a:rPr>
                        <a:t>AMMP项目GIS分析师</a:t>
                      </a:r>
                    </a:p>
                  </a:txBody>
                  <a:tcPr marL="32287" marR="32287" marT="16143" marB="16143" anchor="ctr"/>
                </a:tc>
                <a:extLst>
                  <a:ext uri="{0D108BD9-81ED-4DB2-BD59-A6C34878D82A}">
                    <a16:rowId xmlns:a16="http://schemas.microsoft.com/office/drawing/2014/main" val="2609831160"/>
                  </a:ext>
                </a:extLst>
              </a:tr>
              <a:tr h="216550">
                <a:tc>
                  <a:txBody>
                    <a:bodyPr/>
                    <a:lstStyle/>
                    <a:p>
                      <a:pPr algn="l" fontAlgn="base"/>
                      <a:r>
                        <a:rPr lang="zh-CN" sz="1100" b="0" dirty="0">
                          <a:solidFill>
                            <a:srgbClr val="000000"/>
                          </a:solidFill>
                        </a:rPr>
                        <a:t>DEP​</a:t>
                      </a:r>
                    </a:p>
                  </a:txBody>
                  <a:tcPr marL="32287" marR="32287" marT="16143" marB="16143" anchor="ctr"/>
                </a:tc>
                <a:tc>
                  <a:txBody>
                    <a:bodyPr/>
                    <a:lstStyle/>
                    <a:p>
                      <a:pPr algn="l" fontAlgn="base"/>
                      <a:r>
                        <a:rPr lang="zh-CN" sz="1100" b="0" dirty="0">
                          <a:solidFill>
                            <a:srgbClr val="000000"/>
                          </a:solidFill>
                        </a:rPr>
                        <a:t>Deneen Simpson​</a:t>
                      </a:r>
                    </a:p>
                  </a:txBody>
                  <a:tcPr marL="32287" marR="32287" marT="16143" marB="16143" anchor="ctr"/>
                </a:tc>
                <a:tc>
                  <a:txBody>
                    <a:bodyPr/>
                    <a:lstStyle/>
                    <a:p>
                      <a:pPr algn="l" fontAlgn="base"/>
                      <a:r>
                        <a:rPr lang="zh-CN" sz="1100" b="0" dirty="0">
                          <a:solidFill>
                            <a:srgbClr val="000000"/>
                          </a:solidFill>
                        </a:rPr>
                        <a:t>环境正义主任</a:t>
                      </a:r>
                    </a:p>
                  </a:txBody>
                  <a:tcPr marL="32287" marR="32287" marT="16143" marB="16143" anchor="ctr"/>
                </a:tc>
                <a:extLst>
                  <a:ext uri="{0D108BD9-81ED-4DB2-BD59-A6C34878D82A}">
                    <a16:rowId xmlns:a16="http://schemas.microsoft.com/office/drawing/2014/main" val="2451359014"/>
                  </a:ext>
                </a:extLst>
              </a:tr>
              <a:tr h="216550">
                <a:tc>
                  <a:txBody>
                    <a:bodyPr/>
                    <a:lstStyle/>
                    <a:p>
                      <a:pPr algn="l" fontAlgn="base"/>
                      <a:r>
                        <a:rPr lang="zh-CN" sz="1100" b="0" dirty="0">
                          <a:solidFill>
                            <a:srgbClr val="000000"/>
                          </a:solidFill>
                        </a:rPr>
                        <a:t>DFG​</a:t>
                      </a:r>
                    </a:p>
                  </a:txBody>
                  <a:tcPr marL="32287" marR="32287" marT="16143" marB="16143" anchor="ctr"/>
                </a:tc>
                <a:tc>
                  <a:txBody>
                    <a:bodyPr/>
                    <a:lstStyle/>
                    <a:p>
                      <a:pPr algn="l" fontAlgn="base"/>
                      <a:r>
                        <a:rPr lang="zh-CN" sz="1100" b="0" dirty="0">
                          <a:solidFill>
                            <a:srgbClr val="000000"/>
                          </a:solidFill>
                        </a:rPr>
                        <a:t>Noah McClanan</a:t>
                      </a:r>
                    </a:p>
                  </a:txBody>
                  <a:tcPr marL="32287" marR="32287" marT="16143" marB="16143" anchor="ctr"/>
                </a:tc>
                <a:tc>
                  <a:txBody>
                    <a:bodyPr/>
                    <a:lstStyle/>
                    <a:p>
                      <a:pPr algn="l" fontAlgn="base"/>
                      <a:r>
                        <a:rPr lang="zh-CN" sz="1100" b="0" dirty="0">
                          <a:solidFill>
                            <a:srgbClr val="000000"/>
                          </a:solidFill>
                        </a:rPr>
                        <a:t>立法主任</a:t>
                      </a:r>
                    </a:p>
                  </a:txBody>
                  <a:tcPr marL="32287" marR="32287" marT="16143" marB="16143" anchor="ctr"/>
                </a:tc>
                <a:extLst>
                  <a:ext uri="{0D108BD9-81ED-4DB2-BD59-A6C34878D82A}">
                    <a16:rowId xmlns:a16="http://schemas.microsoft.com/office/drawing/2014/main" val="1257488242"/>
                  </a:ext>
                </a:extLst>
              </a:tr>
              <a:tr h="216550">
                <a:tc>
                  <a:txBody>
                    <a:bodyPr/>
                    <a:lstStyle/>
                    <a:p>
                      <a:pPr algn="l" fontAlgn="base"/>
                      <a:r>
                        <a:rPr lang="zh-CN" sz="1100" b="0" dirty="0">
                          <a:solidFill>
                            <a:srgbClr val="000000"/>
                          </a:solidFill>
                        </a:rPr>
                        <a:t>DFG​</a:t>
                      </a:r>
                    </a:p>
                  </a:txBody>
                  <a:tcPr marL="32287" marR="32287" marT="16143" marB="16143" anchor="ctr"/>
                </a:tc>
                <a:tc>
                  <a:txBody>
                    <a:bodyPr/>
                    <a:lstStyle/>
                    <a:p>
                      <a:pPr algn="l" fontAlgn="base"/>
                      <a:r>
                        <a:rPr lang="zh-CN" sz="1100" b="0" dirty="0">
                          <a:solidFill>
                            <a:srgbClr val="000000"/>
                          </a:solidFill>
                        </a:rPr>
                        <a:t>Jimmy Rossignol​</a:t>
                      </a:r>
                    </a:p>
                  </a:txBody>
                  <a:tcPr marL="32287" marR="32287" marT="16143" marB="16143" anchor="ctr"/>
                </a:tc>
                <a:tc>
                  <a:txBody>
                    <a:bodyPr/>
                    <a:lstStyle/>
                    <a:p>
                      <a:pPr algn="l" fontAlgn="base"/>
                      <a:r>
                        <a:rPr lang="zh-CN" sz="1100" b="0" dirty="0">
                          <a:solidFill>
                            <a:srgbClr val="000000"/>
                          </a:solidFill>
                        </a:rPr>
                        <a:t>水生生物学家​</a:t>
                      </a:r>
                    </a:p>
                  </a:txBody>
                  <a:tcPr marL="32287" marR="32287" marT="16143" marB="16143" anchor="ctr"/>
                </a:tc>
                <a:extLst>
                  <a:ext uri="{0D108BD9-81ED-4DB2-BD59-A6C34878D82A}">
                    <a16:rowId xmlns:a16="http://schemas.microsoft.com/office/drawing/2014/main" val="3802412716"/>
                  </a:ext>
                </a:extLst>
              </a:tr>
              <a:tr h="216550">
                <a:tc>
                  <a:txBody>
                    <a:bodyPr/>
                    <a:lstStyle/>
                    <a:p>
                      <a:pPr algn="l" fontAlgn="base"/>
                      <a:r>
                        <a:rPr lang="zh-CN" sz="1100" b="0" dirty="0">
                          <a:solidFill>
                            <a:srgbClr val="000000"/>
                          </a:solidFill>
                        </a:rPr>
                        <a:t>DOER​</a:t>
                      </a:r>
                    </a:p>
                  </a:txBody>
                  <a:tcPr marL="32287" marR="32287" marT="16143" marB="16143" anchor="ctr"/>
                </a:tc>
                <a:tc>
                  <a:txBody>
                    <a:bodyPr/>
                    <a:lstStyle/>
                    <a:p>
                      <a:pPr algn="l" fontAlgn="base"/>
                      <a:r>
                        <a:rPr lang="zh-CN" sz="1100" b="0" dirty="0">
                          <a:solidFill>
                            <a:srgbClr val="000000"/>
                          </a:solidFill>
                        </a:rPr>
                        <a:t>Danilo Morales​</a:t>
                      </a:r>
                    </a:p>
                  </a:txBody>
                  <a:tcPr marL="32287" marR="32287" marT="16143" marB="16143" anchor="ctr"/>
                </a:tc>
                <a:tc>
                  <a:txBody>
                    <a:bodyPr/>
                    <a:lstStyle/>
                    <a:p>
                      <a:pPr algn="l" fontAlgn="base"/>
                      <a:r>
                        <a:rPr lang="zh-CN" sz="1100" b="0" dirty="0">
                          <a:solidFill>
                            <a:srgbClr val="000000"/>
                          </a:solidFill>
                        </a:rPr>
                        <a:t>清洁能源项目和外联经理</a:t>
                      </a:r>
                    </a:p>
                  </a:txBody>
                  <a:tcPr marL="32287" marR="32287" marT="16143" marB="16143" anchor="ctr"/>
                </a:tc>
                <a:extLst>
                  <a:ext uri="{0D108BD9-81ED-4DB2-BD59-A6C34878D82A}">
                    <a16:rowId xmlns:a16="http://schemas.microsoft.com/office/drawing/2014/main" val="221713199"/>
                  </a:ext>
                </a:extLst>
              </a:tr>
              <a:tr h="216550">
                <a:tc>
                  <a:txBody>
                    <a:bodyPr/>
                    <a:lstStyle/>
                    <a:p>
                      <a:pPr algn="l" fontAlgn="base"/>
                      <a:r>
                        <a:rPr lang="zh-CN" sz="1100" b="0" dirty="0">
                          <a:solidFill>
                            <a:srgbClr val="000000"/>
                          </a:solidFill>
                        </a:rPr>
                        <a:t>DPU​</a:t>
                      </a:r>
                    </a:p>
                  </a:txBody>
                  <a:tcPr marL="32287" marR="32287" marT="16143" marB="16143" anchor="ctr"/>
                </a:tc>
                <a:tc>
                  <a:txBody>
                    <a:bodyPr/>
                    <a:lstStyle/>
                    <a:p>
                      <a:pPr algn="l" fontAlgn="base"/>
                      <a:r>
                        <a:rPr lang="zh-CN" sz="1100" b="0" dirty="0">
                          <a:solidFill>
                            <a:srgbClr val="000000"/>
                          </a:solidFill>
                        </a:rPr>
                        <a:t>Wayne Wang</a:t>
                      </a:r>
                    </a:p>
                  </a:txBody>
                  <a:tcPr marL="32287" marR="32287" marT="16143" marB="16143" anchor="ctr"/>
                </a:tc>
                <a:tc>
                  <a:txBody>
                    <a:bodyPr/>
                    <a:lstStyle/>
                    <a:p>
                      <a:pPr algn="l" fontAlgn="base"/>
                      <a:r>
                        <a:rPr lang="zh-CN" sz="1100" b="0" dirty="0">
                          <a:solidFill>
                            <a:srgbClr val="000000"/>
                          </a:solidFill>
                        </a:rPr>
                        <a:t>能源设施选址分析师</a:t>
                      </a:r>
                    </a:p>
                  </a:txBody>
                  <a:tcPr marL="32287" marR="32287" marT="16143" marB="16143" anchor="ctr"/>
                </a:tc>
                <a:extLst>
                  <a:ext uri="{0D108BD9-81ED-4DB2-BD59-A6C34878D82A}">
                    <a16:rowId xmlns:a16="http://schemas.microsoft.com/office/drawing/2014/main" val="2187547627"/>
                  </a:ext>
                </a:extLst>
              </a:tr>
              <a:tr h="216550">
                <a:tc>
                  <a:txBody>
                    <a:bodyPr/>
                    <a:lstStyle/>
                    <a:p>
                      <a:pPr algn="l" fontAlgn="base"/>
                      <a:r>
                        <a:rPr lang="zh-CN" sz="1100" b="0" dirty="0">
                          <a:solidFill>
                            <a:srgbClr val="000000"/>
                          </a:solidFill>
                        </a:rPr>
                        <a:t>DPU​</a:t>
                      </a:r>
                    </a:p>
                  </a:txBody>
                  <a:tcPr marL="32287" marR="32287" marT="16143" marB="16143" anchor="ctr"/>
                </a:tc>
                <a:tc>
                  <a:txBody>
                    <a:bodyPr/>
                    <a:lstStyle/>
                    <a:p>
                      <a:pPr algn="l" fontAlgn="base"/>
                      <a:r>
                        <a:rPr lang="zh-CN" sz="1100" b="0" dirty="0">
                          <a:solidFill>
                            <a:srgbClr val="000000"/>
                          </a:solidFill>
                        </a:rPr>
                        <a:t>Scott Seigal </a:t>
                      </a:r>
                    </a:p>
                  </a:txBody>
                  <a:tcPr marL="32287" marR="32287" marT="16143" marB="16143" anchor="ctr"/>
                </a:tc>
                <a:tc>
                  <a:txBody>
                    <a:bodyPr/>
                    <a:lstStyle/>
                    <a:p>
                      <a:pPr algn="l" fontAlgn="base"/>
                      <a:r>
                        <a:rPr lang="zh-CN" sz="1100" b="0" dirty="0">
                          <a:solidFill>
                            <a:srgbClr val="000000"/>
                          </a:solidFill>
                        </a:rPr>
                        <a:t>听证官</a:t>
                      </a:r>
                    </a:p>
                  </a:txBody>
                  <a:tcPr marL="32287" marR="32287" marT="16143" marB="16143" anchor="ctr"/>
                </a:tc>
                <a:extLst>
                  <a:ext uri="{0D108BD9-81ED-4DB2-BD59-A6C34878D82A}">
                    <a16:rowId xmlns:a16="http://schemas.microsoft.com/office/drawing/2014/main" val="2172924150"/>
                  </a:ext>
                </a:extLst>
              </a:tr>
              <a:tr h="216550">
                <a:tc>
                  <a:txBody>
                    <a:bodyPr/>
                    <a:lstStyle/>
                    <a:p>
                      <a:pPr algn="l" fontAlgn="base"/>
                      <a:r>
                        <a:rPr lang="zh-CN" sz="1100" b="1" dirty="0">
                          <a:solidFill>
                            <a:srgbClr val="000000"/>
                          </a:solidFill>
                        </a:rPr>
                        <a:t>EEA办公室</a:t>
                      </a:r>
                    </a:p>
                  </a:txBody>
                  <a:tcPr marL="32287" marR="32287" marT="16143" marB="16143" anchor="ctr">
                    <a:solidFill>
                      <a:schemeClr val="accent2"/>
                    </a:solidFill>
                  </a:tcPr>
                </a:tc>
                <a:tc>
                  <a:txBody>
                    <a:bodyPr/>
                    <a:lstStyle/>
                    <a:p>
                      <a:pPr algn="l" fontAlgn="base"/>
                      <a:r>
                        <a:rPr lang="zh-CN" sz="1100" b="1" dirty="0">
                          <a:solidFill>
                            <a:srgbClr val="000000"/>
                          </a:solidFill>
                        </a:rPr>
                        <a:t>姓名</a:t>
                      </a:r>
                    </a:p>
                  </a:txBody>
                  <a:tcPr marL="32287" marR="32287" marT="16143" marB="16143" anchor="ctr">
                    <a:solidFill>
                      <a:schemeClr val="accent2"/>
                    </a:solidFill>
                  </a:tcPr>
                </a:tc>
                <a:tc>
                  <a:txBody>
                    <a:bodyPr/>
                    <a:lstStyle/>
                    <a:p>
                      <a:pPr algn="l" fontAlgn="base"/>
                      <a:r>
                        <a:rPr lang="zh-CN" sz="1100" b="1" dirty="0">
                          <a:solidFill>
                            <a:srgbClr val="000000"/>
                          </a:solidFill>
                        </a:rPr>
                        <a:t>头衔</a:t>
                      </a:r>
                    </a:p>
                  </a:txBody>
                  <a:tcPr marL="32287" marR="32287" marT="16143" marB="16143" anchor="ctr">
                    <a:solidFill>
                      <a:schemeClr val="accent2"/>
                    </a:solidFill>
                  </a:tcPr>
                </a:tc>
                <a:extLst>
                  <a:ext uri="{0D108BD9-81ED-4DB2-BD59-A6C34878D82A}">
                    <a16:rowId xmlns:a16="http://schemas.microsoft.com/office/drawing/2014/main" val="1115591968"/>
                  </a:ext>
                </a:extLst>
              </a:tr>
              <a:tr h="216550">
                <a:tc>
                  <a:txBody>
                    <a:bodyPr/>
                    <a:lstStyle/>
                    <a:p>
                      <a:pPr algn="l" fontAlgn="base"/>
                      <a:r>
                        <a:rPr lang="zh-CN" sz="1100" b="0" dirty="0">
                          <a:solidFill>
                            <a:srgbClr val="000000"/>
                          </a:solidFill>
                        </a:rPr>
                        <a:t>CZM​</a:t>
                      </a:r>
                    </a:p>
                  </a:txBody>
                  <a:tcPr marL="32287" marR="32287" marT="16143" marB="16143" anchor="ctr"/>
                </a:tc>
                <a:tc>
                  <a:txBody>
                    <a:bodyPr/>
                    <a:lstStyle/>
                    <a:p>
                      <a:pPr algn="l" fontAlgn="base"/>
                      <a:r>
                        <a:rPr lang="zh-CN" sz="1100" b="0" dirty="0">
                          <a:solidFill>
                            <a:srgbClr val="000000"/>
                          </a:solidFill>
                        </a:rPr>
                        <a:t>Tyler Soleau​</a:t>
                      </a:r>
                    </a:p>
                  </a:txBody>
                  <a:tcPr marL="32287" marR="32287" marT="16143" marB="16143" anchor="ctr"/>
                </a:tc>
                <a:tc>
                  <a:txBody>
                    <a:bodyPr/>
                    <a:lstStyle/>
                    <a:p>
                      <a:pPr algn="l" fontAlgn="base"/>
                      <a:r>
                        <a:rPr lang="zh-CN" sz="1100" b="0" dirty="0">
                          <a:solidFill>
                            <a:srgbClr val="000000"/>
                          </a:solidFill>
                        </a:rPr>
                        <a:t>CZM助理主任</a:t>
                      </a:r>
                    </a:p>
                  </a:txBody>
                  <a:tcPr marL="32287" marR="32287" marT="16143" marB="16143" anchor="ctr"/>
                </a:tc>
                <a:extLst>
                  <a:ext uri="{0D108BD9-81ED-4DB2-BD59-A6C34878D82A}">
                    <a16:rowId xmlns:a16="http://schemas.microsoft.com/office/drawing/2014/main" val="1023194277"/>
                  </a:ext>
                </a:extLst>
              </a:tr>
              <a:tr h="216550">
                <a:tc>
                  <a:txBody>
                    <a:bodyPr/>
                    <a:lstStyle/>
                    <a:p>
                      <a:pPr algn="l" fontAlgn="base"/>
                      <a:r>
                        <a:rPr lang="zh-CN" sz="1100" b="0" dirty="0">
                          <a:solidFill>
                            <a:srgbClr val="000000"/>
                          </a:solidFill>
                        </a:rPr>
                        <a:t>OLE​</a:t>
                      </a:r>
                    </a:p>
                  </a:txBody>
                  <a:tcPr marL="32287" marR="32287" marT="16143" marB="16143" anchor="ctr"/>
                </a:tc>
                <a:tc>
                  <a:txBody>
                    <a:bodyPr/>
                    <a:lstStyle/>
                    <a:p>
                      <a:pPr algn="l" fontAlgn="base"/>
                      <a:r>
                        <a:rPr lang="zh-CN" sz="1100" b="0" dirty="0">
                          <a:solidFill>
                            <a:srgbClr val="000000"/>
                          </a:solidFill>
                        </a:rPr>
                        <a:t>Captain Kevin Clayton​</a:t>
                      </a:r>
                    </a:p>
                  </a:txBody>
                  <a:tcPr marL="32287" marR="32287" marT="16143" marB="16143" anchor="ctr"/>
                </a:tc>
                <a:tc>
                  <a:txBody>
                    <a:bodyPr/>
                    <a:lstStyle/>
                    <a:p>
                      <a:pPr algn="l" fontAlgn="base"/>
                      <a:r>
                        <a:rPr lang="zh-CN" sz="1100" b="0" dirty="0">
                          <a:solidFill>
                            <a:srgbClr val="000000"/>
                          </a:solidFill>
                        </a:rPr>
                        <a:t>副执行主管</a:t>
                      </a:r>
                    </a:p>
                  </a:txBody>
                  <a:tcPr marL="32287" marR="32287" marT="16143" marB="16143" anchor="ctr"/>
                </a:tc>
                <a:extLst>
                  <a:ext uri="{0D108BD9-81ED-4DB2-BD59-A6C34878D82A}">
                    <a16:rowId xmlns:a16="http://schemas.microsoft.com/office/drawing/2014/main" val="1205751487"/>
                  </a:ext>
                </a:extLst>
              </a:tr>
              <a:tr h="216550">
                <a:tc>
                  <a:txBody>
                    <a:bodyPr/>
                    <a:lstStyle/>
                    <a:p>
                      <a:pPr algn="l" fontAlgn="base"/>
                      <a:r>
                        <a:rPr lang="zh-CN" sz="1100" b="0" dirty="0">
                          <a:solidFill>
                            <a:srgbClr val="000000"/>
                          </a:solidFill>
                        </a:rPr>
                        <a:t>GIS​</a:t>
                      </a:r>
                    </a:p>
                  </a:txBody>
                  <a:tcPr marL="32287" marR="32287" marT="16143" marB="16143" anchor="ctr"/>
                </a:tc>
                <a:tc>
                  <a:txBody>
                    <a:bodyPr/>
                    <a:lstStyle/>
                    <a:p>
                      <a:pPr algn="l" fontAlgn="base"/>
                      <a:r>
                        <a:rPr lang="zh-CN" sz="1100" b="0" dirty="0">
                          <a:solidFill>
                            <a:srgbClr val="000000"/>
                          </a:solidFill>
                        </a:rPr>
                        <a:t>Dominique Pahlavan​</a:t>
                      </a:r>
                    </a:p>
                  </a:txBody>
                  <a:tcPr marL="32287" marR="32287" marT="16143" marB="16143" anchor="ctr"/>
                </a:tc>
                <a:tc>
                  <a:txBody>
                    <a:bodyPr/>
                    <a:lstStyle/>
                    <a:p>
                      <a:pPr algn="l" fontAlgn="base"/>
                      <a:r>
                        <a:rPr lang="zh-CN" sz="1100" b="0" dirty="0">
                          <a:solidFill>
                            <a:srgbClr val="000000"/>
                          </a:solidFill>
                        </a:rPr>
                        <a:t>GIS协调员</a:t>
                      </a:r>
                    </a:p>
                  </a:txBody>
                  <a:tcPr marL="32287" marR="32287" marT="16143" marB="16143" anchor="ctr"/>
                </a:tc>
                <a:extLst>
                  <a:ext uri="{0D108BD9-81ED-4DB2-BD59-A6C34878D82A}">
                    <a16:rowId xmlns:a16="http://schemas.microsoft.com/office/drawing/2014/main" val="4048534241"/>
                  </a:ext>
                </a:extLst>
              </a:tr>
              <a:tr h="216550">
                <a:tc>
                  <a:txBody>
                    <a:bodyPr/>
                    <a:lstStyle/>
                    <a:p>
                      <a:pPr algn="l" fontAlgn="base"/>
                      <a:r>
                        <a:rPr lang="zh-CN" sz="1100" b="0" dirty="0">
                          <a:solidFill>
                            <a:srgbClr val="000000"/>
                          </a:solidFill>
                        </a:rPr>
                        <a:t>HR​</a:t>
                      </a:r>
                    </a:p>
                  </a:txBody>
                  <a:tcPr marL="32287" marR="32287" marT="16143" marB="16143" anchor="ctr"/>
                </a:tc>
                <a:tc>
                  <a:txBody>
                    <a:bodyPr/>
                    <a:lstStyle/>
                    <a:p>
                      <a:pPr algn="l" fontAlgn="base"/>
                      <a:r>
                        <a:rPr lang="zh-CN" sz="1100" b="0" dirty="0">
                          <a:solidFill>
                            <a:srgbClr val="000000"/>
                          </a:solidFill>
                        </a:rPr>
                        <a:t>Cindy Montoya​</a:t>
                      </a:r>
                    </a:p>
                  </a:txBody>
                  <a:tcPr marL="32287" marR="32287" marT="16143" marB="16143" anchor="ctr"/>
                </a:tc>
                <a:tc>
                  <a:txBody>
                    <a:bodyPr/>
                    <a:lstStyle/>
                    <a:p>
                      <a:pPr algn="l" fontAlgn="base"/>
                      <a:r>
                        <a:rPr lang="zh-CN" sz="1100" b="0" dirty="0">
                          <a:solidFill>
                            <a:srgbClr val="000000"/>
                          </a:solidFill>
                        </a:rPr>
                        <a:t>外联和培训主任</a:t>
                      </a:r>
                    </a:p>
                  </a:txBody>
                  <a:tcPr marL="32287" marR="32287" marT="16143" marB="16143" anchor="ctr"/>
                </a:tc>
                <a:extLst>
                  <a:ext uri="{0D108BD9-81ED-4DB2-BD59-A6C34878D82A}">
                    <a16:rowId xmlns:a16="http://schemas.microsoft.com/office/drawing/2014/main" val="319731579"/>
                  </a:ext>
                </a:extLst>
              </a:tr>
              <a:tr h="216550">
                <a:tc>
                  <a:txBody>
                    <a:bodyPr/>
                    <a:lstStyle/>
                    <a:p>
                      <a:pPr algn="l" fontAlgn="base"/>
                      <a:r>
                        <a:rPr lang="zh-CN" sz="1100" b="0" dirty="0">
                          <a:solidFill>
                            <a:srgbClr val="000000"/>
                          </a:solidFill>
                        </a:rPr>
                        <a:t>MEPA​</a:t>
                      </a:r>
                    </a:p>
                  </a:txBody>
                  <a:tcPr marL="32287" marR="32287" marT="16143" marB="16143" anchor="ctr"/>
                </a:tc>
                <a:tc>
                  <a:txBody>
                    <a:bodyPr/>
                    <a:lstStyle/>
                    <a:p>
                      <a:pPr algn="l" fontAlgn="base"/>
                      <a:r>
                        <a:rPr lang="zh-CN" sz="1100" b="0" dirty="0">
                          <a:solidFill>
                            <a:srgbClr val="000000"/>
                          </a:solidFill>
                        </a:rPr>
                        <a:t>Tori Kim​</a:t>
                      </a:r>
                    </a:p>
                  </a:txBody>
                  <a:tcPr marL="32287" marR="32287" marT="16143" marB="16143" anchor="ctr"/>
                </a:tc>
                <a:tc>
                  <a:txBody>
                    <a:bodyPr/>
                    <a:lstStyle/>
                    <a:p>
                      <a:pPr algn="l" fontAlgn="base"/>
                      <a:r>
                        <a:rPr lang="zh-CN" sz="1100" b="0" dirty="0">
                          <a:solidFill>
                            <a:srgbClr val="000000"/>
                          </a:solidFill>
                        </a:rPr>
                        <a:t>助理局长/MEPA主任</a:t>
                      </a:r>
                    </a:p>
                  </a:txBody>
                  <a:tcPr marL="32287" marR="32287" marT="16143" marB="16143" anchor="ctr"/>
                </a:tc>
                <a:extLst>
                  <a:ext uri="{0D108BD9-81ED-4DB2-BD59-A6C34878D82A}">
                    <a16:rowId xmlns:a16="http://schemas.microsoft.com/office/drawing/2014/main" val="186843005"/>
                  </a:ext>
                </a:extLst>
              </a:tr>
              <a:tr h="216550">
                <a:tc>
                  <a:txBody>
                    <a:bodyPr/>
                    <a:lstStyle/>
                    <a:p>
                      <a:pPr algn="l" fontAlgn="base"/>
                      <a:r>
                        <a:rPr lang="zh-CN" sz="1100" b="0" dirty="0">
                          <a:solidFill>
                            <a:srgbClr val="000000"/>
                          </a:solidFill>
                        </a:rPr>
                        <a:t>MEPA​</a:t>
                      </a:r>
                    </a:p>
                  </a:txBody>
                  <a:tcPr marL="32287" marR="32287" marT="16143" marB="16143" anchor="ctr"/>
                </a:tc>
                <a:tc>
                  <a:txBody>
                    <a:bodyPr/>
                    <a:lstStyle/>
                    <a:p>
                      <a:pPr algn="l" fontAlgn="base"/>
                      <a:r>
                        <a:rPr lang="zh-CN" sz="1100" b="0" dirty="0">
                          <a:solidFill>
                            <a:srgbClr val="000000"/>
                          </a:solidFill>
                        </a:rPr>
                        <a:t>Page Czepiga​</a:t>
                      </a:r>
                    </a:p>
                  </a:txBody>
                  <a:tcPr marL="32287" marR="32287" marT="16143" marB="16143" anchor="ctr"/>
                </a:tc>
                <a:tc>
                  <a:txBody>
                    <a:bodyPr/>
                    <a:lstStyle/>
                    <a:p>
                      <a:pPr algn="l" fontAlgn="base"/>
                      <a:r>
                        <a:rPr lang="zh-CN" sz="1100" b="0" dirty="0">
                          <a:solidFill>
                            <a:srgbClr val="000000"/>
                          </a:solidFill>
                        </a:rPr>
                        <a:t>MEPA助理主任</a:t>
                      </a:r>
                    </a:p>
                  </a:txBody>
                  <a:tcPr marL="32287" marR="32287" marT="16143" marB="16143" anchor="ctr"/>
                </a:tc>
                <a:extLst>
                  <a:ext uri="{0D108BD9-81ED-4DB2-BD59-A6C34878D82A}">
                    <a16:rowId xmlns:a16="http://schemas.microsoft.com/office/drawing/2014/main" val="4001386955"/>
                  </a:ext>
                </a:extLst>
              </a:tr>
              <a:tr h="216550">
                <a:tc>
                  <a:txBody>
                    <a:bodyPr/>
                    <a:lstStyle/>
                    <a:p>
                      <a:pPr algn="l" fontAlgn="base"/>
                      <a:r>
                        <a:rPr lang="zh-CN" sz="1100" b="0" dirty="0">
                          <a:solidFill>
                            <a:srgbClr val="000000"/>
                          </a:solidFill>
                        </a:rPr>
                        <a:t>OTA​</a:t>
                      </a:r>
                    </a:p>
                  </a:txBody>
                  <a:tcPr marL="32287" marR="32287" marT="16143" marB="16143" anchor="ctr"/>
                </a:tc>
                <a:tc>
                  <a:txBody>
                    <a:bodyPr/>
                    <a:lstStyle/>
                    <a:p>
                      <a:pPr algn="l" fontAlgn="base"/>
                      <a:r>
                        <a:rPr lang="zh-CN" sz="1100" b="0" dirty="0">
                          <a:solidFill>
                            <a:srgbClr val="000000"/>
                          </a:solidFill>
                        </a:rPr>
                        <a:t>Tiffany Skogstrom​</a:t>
                      </a:r>
                    </a:p>
                  </a:txBody>
                  <a:tcPr marL="32287" marR="32287" marT="16143" marB="16143" anchor="ctr"/>
                </a:tc>
                <a:tc>
                  <a:txBody>
                    <a:bodyPr/>
                    <a:lstStyle/>
                    <a:p>
                      <a:pPr algn="l" fontAlgn="base"/>
                      <a:r>
                        <a:rPr lang="zh-CN" sz="1100" b="0" dirty="0">
                          <a:solidFill>
                            <a:srgbClr val="000000"/>
                          </a:solidFill>
                        </a:rPr>
                        <a:t>OTA主任</a:t>
                      </a:r>
                    </a:p>
                  </a:txBody>
                  <a:tcPr marL="32287" marR="32287" marT="16143" marB="16143" anchor="ctr"/>
                </a:tc>
                <a:extLst>
                  <a:ext uri="{0D108BD9-81ED-4DB2-BD59-A6C34878D82A}">
                    <a16:rowId xmlns:a16="http://schemas.microsoft.com/office/drawing/2014/main" val="869246342"/>
                  </a:ext>
                </a:extLst>
              </a:tr>
              <a:tr h="216550">
                <a:tc>
                  <a:txBody>
                    <a:bodyPr/>
                    <a:lstStyle/>
                    <a:p>
                      <a:pPr algn="l" fontAlgn="base"/>
                      <a:r>
                        <a:rPr lang="zh-CN" sz="1100" b="0" dirty="0">
                          <a:solidFill>
                            <a:srgbClr val="000000"/>
                          </a:solidFill>
                        </a:rPr>
                        <a:t>OTA​</a:t>
                      </a:r>
                    </a:p>
                  </a:txBody>
                  <a:tcPr marL="32287" marR="32287" marT="16143" marB="16143" anchor="ctr"/>
                </a:tc>
                <a:tc>
                  <a:txBody>
                    <a:bodyPr/>
                    <a:lstStyle/>
                    <a:p>
                      <a:pPr algn="l" fontAlgn="base"/>
                      <a:r>
                        <a:rPr lang="zh-CN" sz="1100" b="0" dirty="0">
                          <a:solidFill>
                            <a:srgbClr val="000000"/>
                          </a:solidFill>
                        </a:rPr>
                        <a:t>Kari Sasportas​</a:t>
                      </a:r>
                    </a:p>
                  </a:txBody>
                  <a:tcPr marL="32287" marR="32287" marT="16143" marB="16143" anchor="ctr"/>
                </a:tc>
                <a:tc>
                  <a:txBody>
                    <a:bodyPr/>
                    <a:lstStyle/>
                    <a:p>
                      <a:pPr algn="l" fontAlgn="base"/>
                      <a:r>
                        <a:rPr lang="zh-CN" sz="1100" b="0" dirty="0">
                          <a:solidFill>
                            <a:srgbClr val="000000"/>
                          </a:solidFill>
                        </a:rPr>
                        <a:t>外联和政策分析师</a:t>
                      </a:r>
                    </a:p>
                  </a:txBody>
                  <a:tcPr marL="32287" marR="32287" marT="16143" marB="16143" anchor="ctr"/>
                </a:tc>
                <a:extLst>
                  <a:ext uri="{0D108BD9-81ED-4DB2-BD59-A6C34878D82A}">
                    <a16:rowId xmlns:a16="http://schemas.microsoft.com/office/drawing/2014/main" val="1339070516"/>
                  </a:ext>
                </a:extLst>
              </a:tr>
              <a:tr h="216550">
                <a:tc>
                  <a:txBody>
                    <a:bodyPr/>
                    <a:lstStyle/>
                    <a:p>
                      <a:pPr algn="l" fontAlgn="base"/>
                      <a:r>
                        <a:rPr lang="zh-CN" sz="1100" b="1" dirty="0">
                          <a:solidFill>
                            <a:srgbClr val="000000"/>
                          </a:solidFill>
                        </a:rPr>
                        <a:t>EEA相关</a:t>
                      </a:r>
                    </a:p>
                  </a:txBody>
                  <a:tcPr marL="32287" marR="32287" marT="16143" marB="16143" anchor="ctr">
                    <a:solidFill>
                      <a:schemeClr val="accent2"/>
                    </a:solidFill>
                  </a:tcPr>
                </a:tc>
                <a:tc>
                  <a:txBody>
                    <a:bodyPr/>
                    <a:lstStyle/>
                    <a:p>
                      <a:pPr algn="l" fontAlgn="base"/>
                      <a:r>
                        <a:rPr lang="zh-CN" sz="1100" b="1" dirty="0">
                          <a:solidFill>
                            <a:srgbClr val="000000"/>
                          </a:solidFill>
                        </a:rPr>
                        <a:t>姓名</a:t>
                      </a:r>
                    </a:p>
                  </a:txBody>
                  <a:tcPr marL="32287" marR="32287" marT="16143" marB="16143" anchor="ctr">
                    <a:solidFill>
                      <a:schemeClr val="accent2"/>
                    </a:solidFill>
                  </a:tcPr>
                </a:tc>
                <a:tc>
                  <a:txBody>
                    <a:bodyPr/>
                    <a:lstStyle/>
                    <a:p>
                      <a:pPr algn="l" fontAlgn="base"/>
                      <a:r>
                        <a:rPr lang="zh-CN" sz="1100" b="1" dirty="0">
                          <a:solidFill>
                            <a:srgbClr val="000000"/>
                          </a:solidFill>
                        </a:rPr>
                        <a:t>头衔</a:t>
                      </a:r>
                    </a:p>
                  </a:txBody>
                  <a:tcPr marL="32287" marR="32287" marT="16143" marB="16143" anchor="ctr">
                    <a:solidFill>
                      <a:schemeClr val="accent2"/>
                    </a:solidFill>
                  </a:tcPr>
                </a:tc>
                <a:extLst>
                  <a:ext uri="{0D108BD9-81ED-4DB2-BD59-A6C34878D82A}">
                    <a16:rowId xmlns:a16="http://schemas.microsoft.com/office/drawing/2014/main" val="2447521145"/>
                  </a:ext>
                </a:extLst>
              </a:tr>
              <a:tr h="216550">
                <a:tc>
                  <a:txBody>
                    <a:bodyPr/>
                    <a:lstStyle/>
                    <a:p>
                      <a:pPr algn="l" fontAlgn="base"/>
                      <a:r>
                        <a:rPr lang="zh-CN" sz="1100" b="0" dirty="0">
                          <a:solidFill>
                            <a:srgbClr val="000000"/>
                          </a:solidFill>
                        </a:rPr>
                        <a:t>CEC​</a:t>
                      </a:r>
                    </a:p>
                  </a:txBody>
                  <a:tcPr marL="32287" marR="32287" marT="16143" marB="16143" anchor="ctr"/>
                </a:tc>
                <a:tc>
                  <a:txBody>
                    <a:bodyPr/>
                    <a:lstStyle/>
                    <a:p>
                      <a:pPr algn="l" fontAlgn="base"/>
                      <a:r>
                        <a:rPr lang="zh-CN" sz="1100" b="0" dirty="0">
                          <a:solidFill>
                            <a:srgbClr val="000000"/>
                          </a:solidFill>
                        </a:rPr>
                        <a:t>Beverly Craig</a:t>
                      </a:r>
                    </a:p>
                  </a:txBody>
                  <a:tcPr marL="32287" marR="32287" marT="16143" marB="16143" anchor="ctr"/>
                </a:tc>
                <a:tc>
                  <a:txBody>
                    <a:bodyPr/>
                    <a:lstStyle/>
                    <a:p>
                      <a:pPr algn="l" fontAlgn="base"/>
                      <a:r>
                        <a:rPr lang="zh-CN" sz="1100" b="0" dirty="0">
                          <a:solidFill>
                            <a:srgbClr val="000000"/>
                          </a:solidFill>
                        </a:rPr>
                        <a:t>高级项目经理，中低收入项目</a:t>
                      </a:r>
                    </a:p>
                  </a:txBody>
                  <a:tcPr marL="32287" marR="32287" marT="16143" marB="16143" anchor="ctr"/>
                </a:tc>
                <a:extLst>
                  <a:ext uri="{0D108BD9-81ED-4DB2-BD59-A6C34878D82A}">
                    <a16:rowId xmlns:a16="http://schemas.microsoft.com/office/drawing/2014/main" val="1490340200"/>
                  </a:ext>
                </a:extLst>
              </a:tr>
              <a:tr h="216550">
                <a:tc>
                  <a:txBody>
                    <a:bodyPr/>
                    <a:lstStyle/>
                    <a:p>
                      <a:pPr algn="l" fontAlgn="base"/>
                      <a:r>
                        <a:rPr lang="zh-CN" sz="1100" b="0" dirty="0">
                          <a:solidFill>
                            <a:srgbClr val="000000"/>
                          </a:solidFill>
                        </a:rPr>
                        <a:t>CEC​</a:t>
                      </a:r>
                    </a:p>
                  </a:txBody>
                  <a:tcPr marL="32287" marR="32287" marT="16143" marB="16143" anchor="ctr"/>
                </a:tc>
                <a:tc>
                  <a:txBody>
                    <a:bodyPr/>
                    <a:lstStyle/>
                    <a:p>
                      <a:pPr algn="l" fontAlgn="base"/>
                      <a:r>
                        <a:rPr lang="zh-CN" sz="1100" b="0" dirty="0">
                          <a:solidFill>
                            <a:srgbClr val="000000"/>
                          </a:solidFill>
                        </a:rPr>
                        <a:t>Jade Lu</a:t>
                      </a:r>
                    </a:p>
                  </a:txBody>
                  <a:tcPr marL="32287" marR="32287" marT="16143" marB="16143" anchor="ctr"/>
                </a:tc>
                <a:tc>
                  <a:txBody>
                    <a:bodyPr/>
                    <a:lstStyle/>
                    <a:p>
                      <a:pPr algn="l" fontAlgn="base"/>
                      <a:r>
                        <a:rPr lang="zh-CN" sz="1100" b="0" dirty="0">
                          <a:solidFill>
                            <a:srgbClr val="000000"/>
                          </a:solidFill>
                        </a:rPr>
                        <a:t>清洁交通项目经理</a:t>
                      </a:r>
                    </a:p>
                  </a:txBody>
                  <a:tcPr marL="32287" marR="32287" marT="16143" marB="16143" anchor="ctr"/>
                </a:tc>
                <a:extLst>
                  <a:ext uri="{0D108BD9-81ED-4DB2-BD59-A6C34878D82A}">
                    <a16:rowId xmlns:a16="http://schemas.microsoft.com/office/drawing/2014/main" val="1308956419"/>
                  </a:ext>
                </a:extLst>
              </a:tr>
              <a:tr h="216550">
                <a:tc>
                  <a:txBody>
                    <a:bodyPr/>
                    <a:lstStyle/>
                    <a:p>
                      <a:pPr algn="l" fontAlgn="base"/>
                      <a:r>
                        <a:rPr lang="zh-CN" sz="1100" b="0" dirty="0">
                          <a:solidFill>
                            <a:srgbClr val="000000"/>
                          </a:solidFill>
                        </a:rPr>
                        <a:t>MWRA​</a:t>
                      </a:r>
                    </a:p>
                  </a:txBody>
                  <a:tcPr marL="32287" marR="32287" marT="16143" marB="16143" anchor="ctr"/>
                </a:tc>
                <a:tc>
                  <a:txBody>
                    <a:bodyPr/>
                    <a:lstStyle/>
                    <a:p>
                      <a:pPr algn="l" fontAlgn="base"/>
                      <a:r>
                        <a:rPr lang="zh-CN" sz="1100" b="0" dirty="0">
                          <a:solidFill>
                            <a:srgbClr val="000000"/>
                          </a:solidFill>
                        </a:rPr>
                        <a:t>Tomeka Cribb-Jones​</a:t>
                      </a:r>
                    </a:p>
                  </a:txBody>
                  <a:tcPr marL="32287" marR="32287" marT="16143" marB="16143" anchor="ctr"/>
                </a:tc>
                <a:tc>
                  <a:txBody>
                    <a:bodyPr/>
                    <a:lstStyle/>
                    <a:p>
                      <a:pPr algn="l" fontAlgn="base"/>
                      <a:r>
                        <a:rPr lang="zh-CN" sz="1100" b="0" dirty="0">
                          <a:solidFill>
                            <a:srgbClr val="000000"/>
                          </a:solidFill>
                        </a:rPr>
                        <a:t>副特别助理，平权行动</a:t>
                      </a:r>
                    </a:p>
                  </a:txBody>
                  <a:tcPr marL="32287" marR="32287" marT="16143" marB="16143" anchor="ctr"/>
                </a:tc>
                <a:extLst>
                  <a:ext uri="{0D108BD9-81ED-4DB2-BD59-A6C34878D82A}">
                    <a16:rowId xmlns:a16="http://schemas.microsoft.com/office/drawing/2014/main" val="2325830339"/>
                  </a:ext>
                </a:extLst>
              </a:tr>
            </a:tbl>
          </a:graphicData>
        </a:graphic>
      </p:graphicFrame>
      <p:sp>
        <p:nvSpPr>
          <p:cNvPr id="6" name="Rectangle 1">
            <a:extLst>
              <a:ext uri="{FF2B5EF4-FFF2-40B4-BE49-F238E27FC236}">
                <a16:creationId xmlns:a16="http://schemas.microsoft.com/office/drawing/2014/main" id="{819D3C7D-A42A-1248-4B03-9A4ED5520C0D}"/>
              </a:ext>
            </a:extLst>
          </p:cNvPr>
          <p:cNvSpPr>
            <a:spLocks noChangeArrowheads="1"/>
          </p:cNvSpPr>
          <p:nvPr/>
        </p:nvSpPr>
        <p:spPr bwMode="auto">
          <a:xfrm>
            <a:off x="0" y="-361637"/>
            <a:ext cx="1219200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zh-CN" b="0" i="0" u="none" strike="noStrike" cap="none" normalizeH="0" baseline="0" dirty="0">
                <a:ln>
                  <a:noFill/>
                </a:ln>
                <a:solidFill>
                  <a:srgbClr val="000000"/>
                </a:solidFill>
                <a:latin typeface="Times New Roman" panose="02020603050405020304" pitchFamily="18" charset="0"/>
                <a:ea typeface="SimSun"/>
                <a:cs typeface="Times New Roman" panose="02020603050405020304" pitchFamily="18" charset="0"/>
              </a:rPr>
              <a:t> </a:t>
            </a: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599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BFD9-A035-D855-A7CD-AB93416921B0}"/>
              </a:ext>
            </a:extLst>
          </p:cNvPr>
          <p:cNvSpPr>
            <a:spLocks noGrp="1"/>
          </p:cNvSpPr>
          <p:nvPr>
            <p:ph type="title"/>
          </p:nvPr>
        </p:nvSpPr>
        <p:spPr>
          <a:xfrm>
            <a:off x="677334" y="724302"/>
            <a:ext cx="8596668" cy="1025236"/>
          </a:xfrm>
        </p:spPr>
        <p:txBody>
          <a:bodyPr/>
          <a:lstStyle/>
          <a:p>
            <a:r>
              <a:rPr lang="zh-CN" sz="3600" dirty="0"/>
              <a:t>EEA的EJ工作组演讲 </a:t>
            </a:r>
          </a:p>
        </p:txBody>
      </p:sp>
      <p:sp>
        <p:nvSpPr>
          <p:cNvPr id="4" name="Slide Number Placeholder 3">
            <a:extLst>
              <a:ext uri="{FF2B5EF4-FFF2-40B4-BE49-F238E27FC236}">
                <a16:creationId xmlns:a16="http://schemas.microsoft.com/office/drawing/2014/main" id="{E234D5D3-8256-DC14-12F8-1D4B173A1C8B}"/>
              </a:ext>
            </a:extLst>
          </p:cNvPr>
          <p:cNvSpPr>
            <a:spLocks noGrp="1"/>
          </p:cNvSpPr>
          <p:nvPr>
            <p:ph type="sldNum" sz="quarter" idx="12"/>
          </p:nvPr>
        </p:nvSpPr>
        <p:spPr/>
        <p:txBody>
          <a:bodyPr/>
          <a:lstStyle/>
          <a:p>
            <a:fld id="{196533BC-33B3-4A2A-8BF2-94FB9AD605EF}" type="slidenum">
              <a:rPr lang="en-US" smtClean="0"/>
              <a:t>11</a:t>
            </a:fld>
            <a:endParaRPr lang="en-US" dirty="0"/>
          </a:p>
        </p:txBody>
      </p:sp>
      <p:sp>
        <p:nvSpPr>
          <p:cNvPr id="5" name="Content Placeholder 8">
            <a:extLst>
              <a:ext uri="{FF2B5EF4-FFF2-40B4-BE49-F238E27FC236}">
                <a16:creationId xmlns:a16="http://schemas.microsoft.com/office/drawing/2014/main" id="{25989AEE-385E-74B2-0592-4D89C0C367C3}"/>
              </a:ext>
            </a:extLst>
          </p:cNvPr>
          <p:cNvSpPr txBox="1">
            <a:spLocks/>
          </p:cNvSpPr>
          <p:nvPr/>
        </p:nvSpPr>
        <p:spPr>
          <a:xfrm>
            <a:off x="677334" y="1643211"/>
            <a:ext cx="8596668" cy="3880773"/>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fontAlgn="base"/>
            <a:r>
              <a:rPr lang="zh-CN" dirty="0">
                <a:solidFill>
                  <a:schemeClr val="tx1"/>
                </a:solidFill>
                <a:latin typeface="+mn-lt"/>
                <a:ea typeface="SimSun"/>
                <a:cs typeface="+mn-cs"/>
              </a:rPr>
              <a:t>麻萨诸塞州环境政策法办公室——Tori Kim</a:t>
            </a:r>
          </a:p>
          <a:p>
            <a:pPr fontAlgn="base"/>
            <a:r>
              <a:rPr lang="zh-CN" dirty="0">
                <a:solidFill>
                  <a:schemeClr val="tx1"/>
                </a:solidFill>
              </a:rPr>
              <a:t>农业资源部——Rebecca Davidson</a:t>
            </a:r>
          </a:p>
          <a:p>
            <a:pPr fontAlgn="base"/>
            <a:r>
              <a:rPr lang="zh-CN" dirty="0">
                <a:solidFill>
                  <a:schemeClr val="tx1"/>
                </a:solidFill>
                <a:latin typeface="+mn-lt"/>
                <a:ea typeface="SimSun"/>
                <a:cs typeface="+mn-cs"/>
              </a:rPr>
              <a:t>环保部——Deneen Simpson</a:t>
            </a:r>
          </a:p>
          <a:p>
            <a:pPr fontAlgn="base"/>
            <a:r>
              <a:rPr lang="zh-CN" dirty="0">
                <a:solidFill>
                  <a:schemeClr val="tx1"/>
                </a:solidFill>
              </a:rPr>
              <a:t>公共事业部——</a:t>
            </a:r>
            <a:r>
              <a:rPr lang="zh-CN" dirty="0">
                <a:solidFill>
                  <a:schemeClr val="tx1"/>
                </a:solidFill>
                <a:latin typeface="+mn-lt"/>
                <a:ea typeface="SimSun"/>
                <a:cs typeface="+mn-cs"/>
              </a:rPr>
              <a:t>Scott Seigal</a:t>
            </a:r>
            <a:r>
              <a:rPr lang="zh-CN" dirty="0">
                <a:solidFill>
                  <a:schemeClr val="tx1"/>
                </a:solidFill>
              </a:rPr>
              <a:t>和Carline Lemoine</a:t>
            </a:r>
          </a:p>
          <a:p>
            <a:pPr fontAlgn="base"/>
            <a:r>
              <a:rPr lang="zh-CN" dirty="0">
                <a:solidFill>
                  <a:schemeClr val="tx1"/>
                </a:solidFill>
                <a:latin typeface="+mn-lt"/>
                <a:ea typeface="SimSun"/>
                <a:cs typeface="+mn-cs"/>
              </a:rPr>
              <a:t>麻萨诸塞州清洁能源中心——Beverly Craig和Jade Lu</a:t>
            </a:r>
          </a:p>
          <a:p>
            <a:pPr fontAlgn="base"/>
            <a:r>
              <a:rPr lang="zh-CN" dirty="0">
                <a:solidFill>
                  <a:schemeClr val="tx1"/>
                </a:solidFill>
                <a:latin typeface="+mn-lt"/>
                <a:ea typeface="SimSun"/>
                <a:cs typeface="+mn-cs"/>
              </a:rPr>
              <a:t>“市政脆弱性准备”项目——Carrieanne Petrik</a:t>
            </a:r>
          </a:p>
          <a:p>
            <a:pPr marL="0" indent="0">
              <a:buNone/>
            </a:pPr>
            <a:endParaRPr lang="en-US" sz="1800" kern="1200" dirty="0">
              <a:solidFill>
                <a:schemeClr val="tx1"/>
              </a:solidFill>
              <a:effectLst/>
              <a:latin typeface="+mn-lt"/>
              <a:ea typeface="+mn-ea"/>
              <a:cs typeface="+mn-cs"/>
            </a:endParaRPr>
          </a:p>
          <a:p>
            <a:endParaRPr lang="en-US" dirty="0">
              <a:solidFill>
                <a:schemeClr val="tx1"/>
              </a:solidFill>
            </a:endParaRPr>
          </a:p>
          <a:p>
            <a:pPr fontAlgn="base"/>
            <a:endParaRPr lang="en-US" dirty="0">
              <a:solidFill>
                <a:schemeClr val="tx1"/>
              </a:solidFill>
              <a:latin typeface="Calibri" panose="020F0502020204030204" pitchFamily="34" charset="0"/>
            </a:endParaRPr>
          </a:p>
          <a:p>
            <a:endParaRPr lang="en-US" dirty="0">
              <a:solidFill>
                <a:schemeClr val="tx1"/>
              </a:solidFill>
            </a:endParaRPr>
          </a:p>
        </p:txBody>
      </p:sp>
    </p:spTree>
    <p:extLst>
      <p:ext uri="{BB962C8B-B14F-4D97-AF65-F5344CB8AC3E}">
        <p14:creationId xmlns:p14="http://schemas.microsoft.com/office/powerpoint/2010/main" val="342591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B69-9CCC-AB66-063A-65D9AA85CA00}"/>
              </a:ext>
            </a:extLst>
          </p:cNvPr>
          <p:cNvSpPr>
            <a:spLocks noGrp="1"/>
          </p:cNvSpPr>
          <p:nvPr>
            <p:ph type="title"/>
          </p:nvPr>
        </p:nvSpPr>
        <p:spPr>
          <a:xfrm>
            <a:off x="677333" y="609600"/>
            <a:ext cx="8953049" cy="1320800"/>
          </a:xfrm>
        </p:spPr>
        <p:txBody>
          <a:bodyPr>
            <a:normAutofit fontScale="90000"/>
          </a:bodyPr>
          <a:lstStyle/>
          <a:p>
            <a:r>
              <a:rPr lang="zh-CN" sz="3300" b="1" dirty="0"/>
              <a:t>《麻萨诸塞州环境政策法》（MEPA）</a:t>
            </a:r>
            <a:br>
              <a:rPr lang="zh-CN" sz="3300" dirty="0"/>
            </a:br>
            <a:r>
              <a:rPr lang="zh-CN" sz="3300" dirty="0"/>
              <a:t>目前的5大EJ举措：</a:t>
            </a:r>
            <a:br>
              <a:rPr lang="zh-CN" dirty="0"/>
            </a:br>
            <a:endParaRPr lang="zh-CN" dirty="0"/>
          </a:p>
        </p:txBody>
      </p:sp>
      <p:sp>
        <p:nvSpPr>
          <p:cNvPr id="3" name="Content Placeholder 2">
            <a:extLst>
              <a:ext uri="{FF2B5EF4-FFF2-40B4-BE49-F238E27FC236}">
                <a16:creationId xmlns:a16="http://schemas.microsoft.com/office/drawing/2014/main" id="{87CEAE9C-A8E3-C694-D5C2-1E7AB6DAAE1F}"/>
              </a:ext>
            </a:extLst>
          </p:cNvPr>
          <p:cNvSpPr>
            <a:spLocks noGrp="1"/>
          </p:cNvSpPr>
          <p:nvPr>
            <p:ph idx="1"/>
          </p:nvPr>
        </p:nvSpPr>
        <p:spPr/>
        <p:txBody>
          <a:bodyPr vert="horz" lIns="91440" tIns="45720" rIns="91440" bIns="45720" rtlCol="0" anchor="t">
            <a:normAutofit/>
          </a:bodyPr>
          <a:lstStyle/>
          <a:p>
            <a:r>
              <a:rPr lang="zh-CN" dirty="0">
                <a:solidFill>
                  <a:schemeClr val="tx1"/>
                </a:solidFill>
                <a:ea typeface="+mn-lt"/>
                <a:cs typeface="+mn-lt"/>
              </a:rPr>
              <a:t>执行2021年气候立法（St. 2021, c. 8）的指示，包括要求拟议在EJ</a:t>
            </a:r>
            <a:r>
              <a:rPr lang="zh-CN" altLang="en-US" dirty="0">
                <a:solidFill>
                  <a:schemeClr val="tx1"/>
                </a:solidFill>
                <a:ea typeface="+mn-lt"/>
                <a:cs typeface="+mn-lt"/>
              </a:rPr>
              <a:t>居民区</a:t>
            </a:r>
            <a:r>
              <a:rPr lang="zh-CN" dirty="0">
                <a:solidFill>
                  <a:schemeClr val="tx1"/>
                </a:solidFill>
                <a:ea typeface="+mn-lt"/>
                <a:cs typeface="+mn-lt"/>
              </a:rPr>
              <a:t>附近开展的项目提交“环境影响报告”（EIR）</a:t>
            </a:r>
          </a:p>
          <a:p>
            <a:r>
              <a:rPr lang="zh-CN" dirty="0">
                <a:solidFill>
                  <a:schemeClr val="tx1"/>
                </a:solidFill>
                <a:ea typeface="+mn-lt"/>
                <a:cs typeface="+mn-lt"/>
              </a:rPr>
              <a:t>保留一份小区组织（CBO）和部落/原住民组织的名单，以促进公众参与项目审查</a:t>
            </a:r>
          </a:p>
          <a:p>
            <a:r>
              <a:rPr lang="zh-CN" dirty="0">
                <a:solidFill>
                  <a:schemeClr val="tx1"/>
                </a:solidFill>
                <a:ea typeface="+mn-lt"/>
                <a:cs typeface="+mn-lt"/>
              </a:rPr>
              <a:t>就小区参与策略，包括语言服务，向项目发起人提供指导（与EEA EJ工作人员协商）</a:t>
            </a:r>
          </a:p>
          <a:p>
            <a:r>
              <a:rPr lang="zh-CN" dirty="0">
                <a:solidFill>
                  <a:schemeClr val="tx1"/>
                </a:solidFill>
                <a:ea typeface="+mn-lt"/>
                <a:cs typeface="+mn-lt"/>
              </a:rPr>
              <a:t>为EJ小区提供培训和宣传，让公众了解参与MEPA流程的方法（与EEA EJ工作人员协商）</a:t>
            </a:r>
          </a:p>
          <a:p>
            <a:r>
              <a:rPr lang="zh-CN" dirty="0">
                <a:solidFill>
                  <a:schemeClr val="tx1"/>
                </a:solidFill>
                <a:ea typeface="+mn-lt"/>
                <a:cs typeface="+mn-lt"/>
              </a:rPr>
              <a:t>改善MEPA的内部运作，包括现场考察程序和语言服务</a:t>
            </a:r>
          </a:p>
          <a:p>
            <a:endParaRPr lang="en-US" dirty="0">
              <a:solidFill>
                <a:schemeClr val="tx1"/>
              </a:solidFill>
              <a:ea typeface="+mn-lt"/>
              <a:cs typeface="+mn-lt"/>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E7F1C156-D465-ACC4-019C-CBF77E38E5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6533BC-33B3-4A2A-8BF2-94FB9AD605E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6850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B69-9CCC-AB66-063A-65D9AA85CA00}"/>
              </a:ext>
            </a:extLst>
          </p:cNvPr>
          <p:cNvSpPr>
            <a:spLocks noGrp="1"/>
          </p:cNvSpPr>
          <p:nvPr>
            <p:ph type="title"/>
          </p:nvPr>
        </p:nvSpPr>
        <p:spPr/>
        <p:txBody>
          <a:bodyPr>
            <a:normAutofit/>
          </a:bodyPr>
          <a:lstStyle/>
          <a:p>
            <a:r>
              <a:rPr lang="zh-CN" dirty="0"/>
              <a:t>EJ群体的定义影响MEPA工作的一些方式</a:t>
            </a:r>
            <a:br>
              <a:rPr lang="zh-CN" dirty="0"/>
            </a:br>
            <a:endParaRPr lang="zh-CN" dirty="0"/>
          </a:p>
        </p:txBody>
      </p:sp>
      <p:sp>
        <p:nvSpPr>
          <p:cNvPr id="3" name="Content Placeholder 2">
            <a:extLst>
              <a:ext uri="{FF2B5EF4-FFF2-40B4-BE49-F238E27FC236}">
                <a16:creationId xmlns:a16="http://schemas.microsoft.com/office/drawing/2014/main" id="{87CEAE9C-A8E3-C694-D5C2-1E7AB6DAAE1F}"/>
              </a:ext>
            </a:extLst>
          </p:cNvPr>
          <p:cNvSpPr>
            <a:spLocks noGrp="1"/>
          </p:cNvSpPr>
          <p:nvPr>
            <p:ph idx="1"/>
          </p:nvPr>
        </p:nvSpPr>
        <p:spPr>
          <a:xfrm>
            <a:off x="677334" y="2042591"/>
            <a:ext cx="8596668" cy="3880773"/>
          </a:xfrm>
        </p:spPr>
        <p:txBody>
          <a:bodyPr vert="horz" lIns="91440" tIns="45720" rIns="91440" bIns="45720" rtlCol="0" anchor="t">
            <a:normAutofit/>
          </a:bodyPr>
          <a:lstStyle/>
          <a:p>
            <a:r>
              <a:rPr lang="zh-CN" dirty="0">
                <a:solidFill>
                  <a:schemeClr val="tx1"/>
                </a:solidFill>
              </a:rPr>
              <a:t>确定各种公共和私人项目所需的MEPA审查水平</a:t>
            </a:r>
          </a:p>
          <a:p>
            <a:r>
              <a:rPr lang="zh-CN" dirty="0">
                <a:solidFill>
                  <a:schemeClr val="tx1"/>
                </a:solidFill>
              </a:rPr>
              <a:t>根据项目的性质及其影响，为可能适合的小区参与策略类型提供依据</a:t>
            </a:r>
          </a:p>
          <a:p>
            <a:r>
              <a:rPr lang="zh-CN" dirty="0">
                <a:solidFill>
                  <a:schemeClr val="tx1"/>
                </a:solidFill>
              </a:rPr>
              <a:t>影响项目审查期间提供的语言服务的性质</a:t>
            </a:r>
          </a:p>
        </p:txBody>
      </p:sp>
      <p:sp>
        <p:nvSpPr>
          <p:cNvPr id="4" name="Slide Number Placeholder 3">
            <a:extLst>
              <a:ext uri="{FF2B5EF4-FFF2-40B4-BE49-F238E27FC236}">
                <a16:creationId xmlns:a16="http://schemas.microsoft.com/office/drawing/2014/main" id="{E7F1C156-D465-ACC4-019C-CBF77E38E5F6}"/>
              </a:ext>
            </a:extLst>
          </p:cNvPr>
          <p:cNvSpPr>
            <a:spLocks noGrp="1"/>
          </p:cNvSpPr>
          <p:nvPr>
            <p:ph type="sldNum" sz="quarter" idx="12"/>
          </p:nvPr>
        </p:nvSpPr>
        <p:spPr/>
        <p:txBody>
          <a:bodyPr/>
          <a:lstStyle/>
          <a:p>
            <a:fld id="{196533BC-33B3-4A2A-8BF2-94FB9AD605EF}" type="slidenum">
              <a:rPr lang="en-US" smtClean="0"/>
              <a:t>13</a:t>
            </a:fld>
            <a:endParaRPr lang="en-US" dirty="0"/>
          </a:p>
        </p:txBody>
      </p:sp>
    </p:spTree>
    <p:extLst>
      <p:ext uri="{BB962C8B-B14F-4D97-AF65-F5344CB8AC3E}">
        <p14:creationId xmlns:p14="http://schemas.microsoft.com/office/powerpoint/2010/main" val="369823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B69-9CCC-AB66-063A-65D9AA85CA00}"/>
              </a:ext>
            </a:extLst>
          </p:cNvPr>
          <p:cNvSpPr>
            <a:spLocks noGrp="1"/>
          </p:cNvSpPr>
          <p:nvPr>
            <p:ph type="title"/>
          </p:nvPr>
        </p:nvSpPr>
        <p:spPr>
          <a:xfrm>
            <a:off x="677333" y="609600"/>
            <a:ext cx="8962777" cy="1320800"/>
          </a:xfrm>
        </p:spPr>
        <p:txBody>
          <a:bodyPr>
            <a:normAutofit fontScale="90000"/>
          </a:bodyPr>
          <a:lstStyle/>
          <a:p>
            <a:r>
              <a:rPr lang="zh-CN" b="1" dirty="0"/>
              <a:t>农业资源部（MADR）</a:t>
            </a:r>
            <a:br>
              <a:rPr lang="zh-CN" dirty="0"/>
            </a:br>
            <a:r>
              <a:rPr lang="zh-CN" dirty="0"/>
              <a:t>目前的5大EJ举措：</a:t>
            </a:r>
            <a:br>
              <a:rPr lang="zh-CN" dirty="0"/>
            </a:br>
            <a:endParaRPr lang="zh-CN" dirty="0"/>
          </a:p>
        </p:txBody>
      </p:sp>
      <p:sp>
        <p:nvSpPr>
          <p:cNvPr id="3" name="Content Placeholder 2">
            <a:extLst>
              <a:ext uri="{FF2B5EF4-FFF2-40B4-BE49-F238E27FC236}">
                <a16:creationId xmlns:a16="http://schemas.microsoft.com/office/drawing/2014/main" id="{87CEAE9C-A8E3-C694-D5C2-1E7AB6DAAE1F}"/>
              </a:ext>
            </a:extLst>
          </p:cNvPr>
          <p:cNvSpPr>
            <a:spLocks noGrp="1"/>
          </p:cNvSpPr>
          <p:nvPr>
            <p:ph idx="1"/>
          </p:nvPr>
        </p:nvSpPr>
        <p:spPr>
          <a:xfrm>
            <a:off x="677334" y="1930400"/>
            <a:ext cx="8596668" cy="3880773"/>
          </a:xfrm>
        </p:spPr>
        <p:txBody>
          <a:bodyPr vert="horz" lIns="91440" tIns="45720" rIns="91440" bIns="45720" rtlCol="0" anchor="t">
            <a:normAutofit/>
          </a:bodyPr>
          <a:lstStyle/>
          <a:p>
            <a:r>
              <a:rPr lang="zh-CN" sz="2000" dirty="0">
                <a:solidFill>
                  <a:schemeClr val="tx1"/>
                </a:solidFill>
                <a:ea typeface="+mn-lt"/>
                <a:cs typeface="+mn-lt"/>
              </a:rPr>
              <a:t>改善语言使用 </a:t>
            </a:r>
          </a:p>
          <a:p>
            <a:pPr lvl="1"/>
            <a:r>
              <a:rPr lang="zh-CN" sz="2000" dirty="0">
                <a:solidFill>
                  <a:schemeClr val="tx1"/>
                </a:solidFill>
                <a:ea typeface="+mn-lt"/>
                <a:cs typeface="+mn-lt"/>
              </a:rPr>
              <a:t>内部笔译/口译请求——完成</a:t>
            </a:r>
          </a:p>
          <a:p>
            <a:pPr lvl="1"/>
            <a:r>
              <a:rPr lang="zh-CN" sz="2000" dirty="0">
                <a:solidFill>
                  <a:schemeClr val="tx1"/>
                </a:solidFill>
                <a:ea typeface="+mn-lt"/>
                <a:cs typeface="+mn-lt"/>
              </a:rPr>
              <a:t>外部笔译/口译请求——正在进行</a:t>
            </a:r>
          </a:p>
          <a:p>
            <a:r>
              <a:rPr lang="zh-CN" sz="2000" dirty="0">
                <a:solidFill>
                  <a:schemeClr val="tx1"/>
                </a:solidFill>
                <a:ea typeface="+mn-lt"/>
                <a:cs typeface="+mn-lt"/>
              </a:rPr>
              <a:t>通过参与和宣传，让小区组织有意义地参与</a:t>
            </a:r>
          </a:p>
          <a:p>
            <a:r>
              <a:rPr lang="zh-CN" sz="2000" dirty="0">
                <a:solidFill>
                  <a:schemeClr val="tx1"/>
                </a:solidFill>
                <a:ea typeface="+mn-lt"/>
                <a:cs typeface="+mn-lt"/>
              </a:rPr>
              <a:t>宣传有关MDAR拨款和项目的信息</a:t>
            </a:r>
          </a:p>
          <a:p>
            <a:r>
              <a:rPr lang="zh-CN" sz="2000" dirty="0">
                <a:solidFill>
                  <a:schemeClr val="tx1"/>
                </a:solidFill>
                <a:ea typeface="+mn-lt"/>
                <a:cs typeface="+mn-lt"/>
              </a:rPr>
              <a:t>增加基于网络的培训和教育</a:t>
            </a:r>
          </a:p>
          <a:p>
            <a:r>
              <a:rPr lang="zh-CN" sz="2000" dirty="0">
                <a:solidFill>
                  <a:schemeClr val="tx1"/>
                </a:solidFill>
                <a:ea typeface="+mn-lt"/>
                <a:cs typeface="+mn-lt"/>
              </a:rPr>
              <a:t>环境正义实习</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E7F1C156-D465-ACC4-019C-CBF77E38E5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6533BC-33B3-4A2A-8BF2-94FB9AD605E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9380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B69-9CCC-AB66-063A-65D9AA85CA00}"/>
              </a:ext>
            </a:extLst>
          </p:cNvPr>
          <p:cNvSpPr>
            <a:spLocks noGrp="1"/>
          </p:cNvSpPr>
          <p:nvPr>
            <p:ph type="title"/>
          </p:nvPr>
        </p:nvSpPr>
        <p:spPr/>
        <p:txBody>
          <a:bodyPr>
            <a:normAutofit/>
          </a:bodyPr>
          <a:lstStyle/>
          <a:p>
            <a:r>
              <a:rPr lang="zh-CN" dirty="0"/>
              <a:t>EJ群体的定义影响MDAR工作的一些方式</a:t>
            </a:r>
            <a:br>
              <a:rPr lang="zh-CN" dirty="0"/>
            </a:br>
            <a:endParaRPr lang="zh-CN" dirty="0"/>
          </a:p>
        </p:txBody>
      </p:sp>
      <p:sp>
        <p:nvSpPr>
          <p:cNvPr id="3" name="Content Placeholder 2">
            <a:extLst>
              <a:ext uri="{FF2B5EF4-FFF2-40B4-BE49-F238E27FC236}">
                <a16:creationId xmlns:a16="http://schemas.microsoft.com/office/drawing/2014/main" id="{87CEAE9C-A8E3-C694-D5C2-1E7AB6DAAE1F}"/>
              </a:ext>
            </a:extLst>
          </p:cNvPr>
          <p:cNvSpPr>
            <a:spLocks noGrp="1"/>
          </p:cNvSpPr>
          <p:nvPr>
            <p:ph idx="1"/>
          </p:nvPr>
        </p:nvSpPr>
        <p:spPr>
          <a:xfrm>
            <a:off x="677334" y="2160589"/>
            <a:ext cx="8363427" cy="3880773"/>
          </a:xfrm>
        </p:spPr>
        <p:txBody>
          <a:bodyPr vert="horz" lIns="91440" tIns="45720" rIns="91440" bIns="45720" rtlCol="0" anchor="t">
            <a:normAutofit/>
          </a:bodyPr>
          <a:lstStyle/>
          <a:p>
            <a:r>
              <a:rPr lang="zh-CN" sz="2400" dirty="0">
                <a:solidFill>
                  <a:schemeClr val="tx1"/>
                </a:solidFill>
              </a:rPr>
              <a:t>EJ群体的定义出现在所有MDAR的RFR上</a:t>
            </a:r>
          </a:p>
          <a:p>
            <a:pPr marL="0" indent="0">
              <a:buNone/>
            </a:pPr>
            <a:endParaRPr lang="en-US" sz="2400" dirty="0">
              <a:solidFill>
                <a:schemeClr val="tx1"/>
              </a:solidFill>
            </a:endParaRPr>
          </a:p>
          <a:p>
            <a:r>
              <a:rPr lang="zh-CN" sz="2400" dirty="0">
                <a:solidFill>
                  <a:schemeClr val="tx1"/>
                </a:solidFill>
              </a:rPr>
              <a:t>在EJ地图查看器中提及</a:t>
            </a:r>
          </a:p>
          <a:p>
            <a:pPr marL="0" indent="0">
              <a:buNone/>
            </a:pPr>
            <a:endParaRPr lang="en-US" sz="2400" dirty="0">
              <a:solidFill>
                <a:schemeClr val="tx1"/>
              </a:solidFill>
            </a:endParaRPr>
          </a:p>
          <a:p>
            <a:r>
              <a:rPr lang="zh-CN" sz="2400" dirty="0">
                <a:solidFill>
                  <a:schemeClr val="tx1"/>
                </a:solidFill>
              </a:rPr>
              <a:t>利用定义来进行差距分析 </a:t>
            </a:r>
          </a:p>
          <a:p>
            <a:endParaRPr lang="en-US" sz="1600" dirty="0">
              <a:solidFill>
                <a:schemeClr val="tx1"/>
              </a:solidFill>
            </a:endParaRPr>
          </a:p>
          <a:p>
            <a:endParaRPr lang="en-US" sz="1600" dirty="0">
              <a:solidFill>
                <a:schemeClr val="tx1"/>
              </a:solidFill>
            </a:endParaRPr>
          </a:p>
        </p:txBody>
      </p:sp>
      <p:sp>
        <p:nvSpPr>
          <p:cNvPr id="4" name="Slide Number Placeholder 3">
            <a:extLst>
              <a:ext uri="{FF2B5EF4-FFF2-40B4-BE49-F238E27FC236}">
                <a16:creationId xmlns:a16="http://schemas.microsoft.com/office/drawing/2014/main" id="{E7F1C156-D465-ACC4-019C-CBF77E38E5F6}"/>
              </a:ext>
            </a:extLst>
          </p:cNvPr>
          <p:cNvSpPr>
            <a:spLocks noGrp="1"/>
          </p:cNvSpPr>
          <p:nvPr>
            <p:ph type="sldNum" sz="quarter" idx="12"/>
          </p:nvPr>
        </p:nvSpPr>
        <p:spPr/>
        <p:txBody>
          <a:bodyPr/>
          <a:lstStyle/>
          <a:p>
            <a:fld id="{196533BC-33B3-4A2A-8BF2-94FB9AD605EF}" type="slidenum">
              <a:rPr lang="en-US" smtClean="0"/>
              <a:t>15</a:t>
            </a:fld>
            <a:endParaRPr lang="en-US" dirty="0"/>
          </a:p>
        </p:txBody>
      </p:sp>
    </p:spTree>
    <p:extLst>
      <p:ext uri="{BB962C8B-B14F-4D97-AF65-F5344CB8AC3E}">
        <p14:creationId xmlns:p14="http://schemas.microsoft.com/office/powerpoint/2010/main" val="3161563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B69-9CCC-AB66-063A-65D9AA85CA00}"/>
              </a:ext>
            </a:extLst>
          </p:cNvPr>
          <p:cNvSpPr>
            <a:spLocks noGrp="1"/>
          </p:cNvSpPr>
          <p:nvPr>
            <p:ph type="title"/>
          </p:nvPr>
        </p:nvSpPr>
        <p:spPr/>
        <p:txBody>
          <a:bodyPr>
            <a:normAutofit fontScale="90000"/>
          </a:bodyPr>
          <a:lstStyle/>
          <a:p>
            <a:r>
              <a:rPr lang="zh-CN" b="1" dirty="0"/>
              <a:t>环保部</a:t>
            </a:r>
            <a:br>
              <a:rPr lang="zh-CN" dirty="0"/>
            </a:br>
            <a:r>
              <a:rPr lang="zh-CN" dirty="0"/>
              <a:t>目前的5大EJ举措：</a:t>
            </a:r>
            <a:br>
              <a:rPr lang="zh-CN" dirty="0">
                <a:effectLst>
                  <a:outerShdw blurRad="38100" dist="38100" dir="2700000" algn="tl">
                    <a:srgbClr val="000000">
                      <a:alpha val="43137"/>
                    </a:srgbClr>
                  </a:outerShdw>
                </a:effectLst>
              </a:rPr>
            </a:br>
            <a:endParaRPr lang="zh-CN"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7CEAE9C-A8E3-C694-D5C2-1E7AB6DAAE1F}"/>
              </a:ext>
            </a:extLst>
          </p:cNvPr>
          <p:cNvSpPr>
            <a:spLocks noGrp="1"/>
          </p:cNvSpPr>
          <p:nvPr>
            <p:ph idx="1"/>
          </p:nvPr>
        </p:nvSpPr>
        <p:spPr>
          <a:xfrm>
            <a:off x="677334" y="2030491"/>
            <a:ext cx="8596668" cy="3880773"/>
          </a:xfrm>
        </p:spPr>
        <p:txBody>
          <a:bodyPr vert="horz" lIns="91440" tIns="45720" rIns="91440" bIns="45720" rtlCol="0" anchor="t">
            <a:normAutofit/>
          </a:bodyPr>
          <a:lstStyle/>
          <a:p>
            <a:r>
              <a:rPr lang="zh-CN" sz="2400" dirty="0">
                <a:solidFill>
                  <a:schemeClr val="tx1"/>
                </a:solidFill>
                <a:ea typeface="+mn-lt"/>
                <a:cs typeface="+mn-lt"/>
              </a:rPr>
              <a:t>EJ策略</a:t>
            </a:r>
          </a:p>
          <a:p>
            <a:r>
              <a:rPr lang="zh-CN" sz="2400" dirty="0">
                <a:solidFill>
                  <a:schemeClr val="tx1"/>
                </a:solidFill>
                <a:ea typeface="+mn-lt"/>
                <a:cs typeface="+mn-lt"/>
              </a:rPr>
              <a:t>公众参与计划（PIP）政策[内部]</a:t>
            </a:r>
          </a:p>
          <a:p>
            <a:r>
              <a:rPr lang="zh-CN" sz="2400" dirty="0">
                <a:solidFill>
                  <a:schemeClr val="tx1"/>
                </a:solidFill>
                <a:ea typeface="+mn-lt"/>
                <a:cs typeface="+mn-lt"/>
              </a:rPr>
              <a:t>空气质量累积影响分析（空气和废物局）</a:t>
            </a:r>
          </a:p>
          <a:p>
            <a:r>
              <a:rPr lang="zh-CN" sz="2400" dirty="0">
                <a:solidFill>
                  <a:schemeClr val="tx1"/>
                </a:solidFill>
                <a:ea typeface="+mn-lt"/>
                <a:cs typeface="+mn-lt"/>
              </a:rPr>
              <a:t>高级公平团队 </a:t>
            </a:r>
          </a:p>
          <a:p>
            <a:r>
              <a:rPr lang="zh-CN" sz="2400" dirty="0">
                <a:solidFill>
                  <a:schemeClr val="tx1"/>
                </a:solidFill>
                <a:ea typeface="+mn-lt"/>
                <a:cs typeface="+mn-lt"/>
              </a:rPr>
              <a:t>EJ资源页面（内部网络）</a:t>
            </a:r>
          </a:p>
          <a:p>
            <a:endParaRPr lang="en-US" sz="2400" dirty="0">
              <a:solidFill>
                <a:schemeClr val="tx1"/>
              </a:solidFill>
              <a:ea typeface="+mn-lt"/>
              <a:cs typeface="+mn-lt"/>
            </a:endParaRPr>
          </a:p>
          <a:p>
            <a:pPr marL="0" indent="0">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E7F1C156-D465-ACC4-019C-CBF77E38E5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6533BC-33B3-4A2A-8BF2-94FB9AD605E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9299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B69-9CCC-AB66-063A-65D9AA85CA00}"/>
              </a:ext>
            </a:extLst>
          </p:cNvPr>
          <p:cNvSpPr>
            <a:spLocks noGrp="1"/>
          </p:cNvSpPr>
          <p:nvPr>
            <p:ph type="title"/>
          </p:nvPr>
        </p:nvSpPr>
        <p:spPr/>
        <p:txBody>
          <a:bodyPr>
            <a:normAutofit fontScale="90000"/>
          </a:bodyPr>
          <a:lstStyle/>
          <a:p>
            <a:r>
              <a:rPr lang="zh-CN" dirty="0"/>
              <a:t>EJ群体的定义影响MassDEP工作的一些方式</a:t>
            </a:r>
            <a:br>
              <a:rPr lang="zh-CN" b="1" dirty="0">
                <a:effectLst>
                  <a:outerShdw blurRad="38100" dist="38100" dir="2700000" algn="tl">
                    <a:srgbClr val="000000">
                      <a:alpha val="43137"/>
                    </a:srgbClr>
                  </a:outerShdw>
                </a:effectLst>
              </a:rPr>
            </a:br>
            <a:endParaRPr lang="zh-CN"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7CEAE9C-A8E3-C694-D5C2-1E7AB6DAAE1F}"/>
              </a:ext>
            </a:extLst>
          </p:cNvPr>
          <p:cNvSpPr>
            <a:spLocks noGrp="1"/>
          </p:cNvSpPr>
          <p:nvPr>
            <p:ph idx="1"/>
          </p:nvPr>
        </p:nvSpPr>
        <p:spPr>
          <a:xfrm>
            <a:off x="677334" y="2160589"/>
            <a:ext cx="8596668" cy="4087811"/>
          </a:xfrm>
        </p:spPr>
        <p:txBody>
          <a:bodyPr vert="horz" lIns="91440" tIns="45720" rIns="91440" bIns="45720" rtlCol="0" anchor="t">
            <a:normAutofit/>
          </a:bodyPr>
          <a:lstStyle/>
          <a:p>
            <a:r>
              <a:rPr lang="zh-CN" sz="2000" dirty="0">
                <a:solidFill>
                  <a:schemeClr val="tx1"/>
                </a:solidFill>
              </a:rPr>
              <a:t>确保MassDEP的所有工作人员都知晓2021年EJ群体，并且他们正在适当地推进工作——小区参与、公众参与、翻译服务（适当时）等等。 </a:t>
            </a:r>
          </a:p>
          <a:p>
            <a:r>
              <a:rPr lang="zh-CN" sz="2000" dirty="0">
                <a:solidFill>
                  <a:schemeClr val="tx1"/>
                </a:solidFill>
              </a:rPr>
              <a:t>确保MassDEP在开展关键的机构行动/活动时，通过EJ的视角来处理。与EJ群体的接触始终要谨慎小心。 </a:t>
            </a:r>
          </a:p>
          <a:p>
            <a:pPr lvl="1"/>
            <a:r>
              <a:rPr lang="zh-CN" sz="2000" dirty="0">
                <a:solidFill>
                  <a:schemeClr val="tx1"/>
                </a:solidFill>
              </a:rPr>
              <a:t>知晓符合EJ标准的EJ群体（少数族裔、收入、英语孤立）。</a:t>
            </a:r>
          </a:p>
          <a:p>
            <a:r>
              <a:rPr lang="zh-CN" sz="2000" dirty="0">
                <a:solidFill>
                  <a:schemeClr val="tx1"/>
                </a:solidFill>
              </a:rPr>
              <a:t>确保MassDEP工作人员、EJ地图、EJ培训、EJ资源网站可以获得/使用相应资源—聘用一位EJ外联协调员来协助MassDEP的EJ办公室。 </a:t>
            </a:r>
          </a:p>
        </p:txBody>
      </p:sp>
      <p:sp>
        <p:nvSpPr>
          <p:cNvPr id="4" name="Slide Number Placeholder 3">
            <a:extLst>
              <a:ext uri="{FF2B5EF4-FFF2-40B4-BE49-F238E27FC236}">
                <a16:creationId xmlns:a16="http://schemas.microsoft.com/office/drawing/2014/main" id="{E7F1C156-D465-ACC4-019C-CBF77E38E5F6}"/>
              </a:ext>
            </a:extLst>
          </p:cNvPr>
          <p:cNvSpPr>
            <a:spLocks noGrp="1"/>
          </p:cNvSpPr>
          <p:nvPr>
            <p:ph type="sldNum" sz="quarter" idx="12"/>
          </p:nvPr>
        </p:nvSpPr>
        <p:spPr/>
        <p:txBody>
          <a:bodyPr/>
          <a:lstStyle/>
          <a:p>
            <a:fld id="{196533BC-33B3-4A2A-8BF2-94FB9AD605EF}" type="slidenum">
              <a:rPr lang="en-US" smtClean="0"/>
              <a:t>17</a:t>
            </a:fld>
            <a:endParaRPr lang="en-US" dirty="0"/>
          </a:p>
        </p:txBody>
      </p:sp>
    </p:spTree>
    <p:extLst>
      <p:ext uri="{BB962C8B-B14F-4D97-AF65-F5344CB8AC3E}">
        <p14:creationId xmlns:p14="http://schemas.microsoft.com/office/powerpoint/2010/main" val="311503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B69-9CCC-AB66-063A-65D9AA85CA00}"/>
              </a:ext>
            </a:extLst>
          </p:cNvPr>
          <p:cNvSpPr>
            <a:spLocks noGrp="1"/>
          </p:cNvSpPr>
          <p:nvPr>
            <p:ph type="title"/>
          </p:nvPr>
        </p:nvSpPr>
        <p:spPr/>
        <p:txBody>
          <a:bodyPr>
            <a:normAutofit fontScale="90000"/>
          </a:bodyPr>
          <a:lstStyle/>
          <a:p>
            <a:r>
              <a:rPr lang="zh-CN" b="1" dirty="0"/>
              <a:t>公共事业部</a:t>
            </a:r>
            <a:br>
              <a:rPr lang="zh-CN" dirty="0"/>
            </a:br>
            <a:r>
              <a:rPr lang="zh-CN" dirty="0"/>
              <a:t>目前的5大EJ举措：</a:t>
            </a:r>
            <a:br>
              <a:rPr lang="zh-CN" dirty="0"/>
            </a:br>
            <a:endParaRPr lang="zh-CN" dirty="0"/>
          </a:p>
        </p:txBody>
      </p:sp>
      <p:sp>
        <p:nvSpPr>
          <p:cNvPr id="3" name="Content Placeholder 2">
            <a:extLst>
              <a:ext uri="{FF2B5EF4-FFF2-40B4-BE49-F238E27FC236}">
                <a16:creationId xmlns:a16="http://schemas.microsoft.com/office/drawing/2014/main" id="{87CEAE9C-A8E3-C694-D5C2-1E7AB6DAAE1F}"/>
              </a:ext>
            </a:extLst>
          </p:cNvPr>
          <p:cNvSpPr>
            <a:spLocks noGrp="1"/>
          </p:cNvSpPr>
          <p:nvPr>
            <p:ph idx="1"/>
          </p:nvPr>
        </p:nvSpPr>
        <p:spPr/>
        <p:txBody>
          <a:bodyPr vert="horz" lIns="91440" tIns="45720" rIns="91440" bIns="45720" rtlCol="0" anchor="t">
            <a:normAutofit/>
          </a:bodyPr>
          <a:lstStyle/>
          <a:p>
            <a:r>
              <a:rPr lang="zh-CN" dirty="0">
                <a:solidFill>
                  <a:schemeClr val="tx1"/>
                </a:solidFill>
                <a:ea typeface="+mn-lt"/>
                <a:cs typeface="+mn-lt"/>
              </a:rPr>
              <a:t>展开调查，研究如何在程序上加强我们的公众通知要求，以提高公众对部门程序的认识和参与，D.P.U.21-50</a:t>
            </a:r>
          </a:p>
          <a:p>
            <a:r>
              <a:rPr lang="zh-CN" dirty="0">
                <a:solidFill>
                  <a:schemeClr val="tx1"/>
                </a:solidFill>
                <a:ea typeface="+mn-lt"/>
                <a:cs typeface="+mn-lt"/>
              </a:rPr>
              <a:t>设立EJ团队和EJ联系人</a:t>
            </a:r>
          </a:p>
          <a:p>
            <a:r>
              <a:rPr lang="zh-CN" dirty="0">
                <a:solidFill>
                  <a:schemeClr val="tx1"/>
                </a:solidFill>
                <a:ea typeface="+mn-lt"/>
                <a:cs typeface="+mn-lt"/>
              </a:rPr>
              <a:t>指示经销公司采购语言使用服务，以便翻译通知和某些情况下提供听证会上的同声传译</a:t>
            </a:r>
          </a:p>
          <a:p>
            <a:r>
              <a:rPr lang="zh-CN" dirty="0">
                <a:solidFill>
                  <a:schemeClr val="tx1"/>
                </a:solidFill>
                <a:ea typeface="+mn-lt"/>
                <a:cs typeface="+mn-lt"/>
              </a:rPr>
              <a:t>在通知中使用更通俗的语言</a:t>
            </a:r>
          </a:p>
          <a:p>
            <a:r>
              <a:rPr lang="zh-CN" dirty="0">
                <a:solidFill>
                  <a:schemeClr val="tx1"/>
                </a:solidFill>
                <a:ea typeface="+mn-lt"/>
                <a:cs typeface="+mn-lt"/>
              </a:rPr>
              <a:t>与语言服务提供商签订合同，让其为非英语公众的来电提供翻译服务</a:t>
            </a:r>
          </a:p>
        </p:txBody>
      </p:sp>
      <p:sp>
        <p:nvSpPr>
          <p:cNvPr id="4" name="Slide Number Placeholder 3">
            <a:extLst>
              <a:ext uri="{FF2B5EF4-FFF2-40B4-BE49-F238E27FC236}">
                <a16:creationId xmlns:a16="http://schemas.microsoft.com/office/drawing/2014/main" id="{E7F1C156-D465-ACC4-019C-CBF77E38E5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6533BC-33B3-4A2A-8BF2-94FB9AD605E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28810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B69-9CCC-AB66-063A-65D9AA85CA00}"/>
              </a:ext>
            </a:extLst>
          </p:cNvPr>
          <p:cNvSpPr>
            <a:spLocks noGrp="1"/>
          </p:cNvSpPr>
          <p:nvPr>
            <p:ph type="title"/>
          </p:nvPr>
        </p:nvSpPr>
        <p:spPr>
          <a:xfrm>
            <a:off x="560246" y="572429"/>
            <a:ext cx="8754273" cy="1092744"/>
          </a:xfrm>
        </p:spPr>
        <p:txBody>
          <a:bodyPr>
            <a:noAutofit/>
          </a:bodyPr>
          <a:lstStyle/>
          <a:p>
            <a:r>
              <a:rPr lang="zh-CN" sz="3100" dirty="0">
                <a:ea typeface="+mj-lt"/>
                <a:cs typeface="+mj-lt"/>
              </a:rPr>
              <a:t>EJ群体的定义影响DPU工作的一些方式</a:t>
            </a:r>
          </a:p>
        </p:txBody>
      </p:sp>
      <p:sp>
        <p:nvSpPr>
          <p:cNvPr id="3" name="Content Placeholder 2">
            <a:extLst>
              <a:ext uri="{FF2B5EF4-FFF2-40B4-BE49-F238E27FC236}">
                <a16:creationId xmlns:a16="http://schemas.microsoft.com/office/drawing/2014/main" id="{87CEAE9C-A8E3-C694-D5C2-1E7AB6DAAE1F}"/>
              </a:ext>
            </a:extLst>
          </p:cNvPr>
          <p:cNvSpPr>
            <a:spLocks noGrp="1"/>
          </p:cNvSpPr>
          <p:nvPr>
            <p:ph idx="1"/>
          </p:nvPr>
        </p:nvSpPr>
        <p:spPr>
          <a:xfrm>
            <a:off x="556529" y="1943954"/>
            <a:ext cx="8596668" cy="3880773"/>
          </a:xfrm>
        </p:spPr>
        <p:txBody>
          <a:bodyPr vert="horz" lIns="91440" tIns="45720" rIns="91440" bIns="45720" rtlCol="0" anchor="t">
            <a:normAutofit/>
          </a:bodyPr>
          <a:lstStyle/>
          <a:p>
            <a:r>
              <a:rPr lang="zh-CN" dirty="0">
                <a:solidFill>
                  <a:schemeClr val="tx1"/>
                </a:solidFill>
              </a:rPr>
              <a:t>小区与经销公司或竞争性供货商的接洽</a:t>
            </a:r>
          </a:p>
          <a:p>
            <a:r>
              <a:rPr lang="zh-CN" dirty="0">
                <a:solidFill>
                  <a:schemeClr val="tx1"/>
                </a:solidFill>
              </a:rPr>
              <a:t>DPU与纳税人就部门程序和公开听证进行的接洽</a:t>
            </a:r>
          </a:p>
          <a:p>
            <a:r>
              <a:rPr lang="zh-CN" dirty="0">
                <a:solidFill>
                  <a:schemeClr val="tx1"/>
                </a:solidFill>
              </a:rPr>
              <a:t>公众意见听证会</a:t>
            </a:r>
          </a:p>
          <a:p>
            <a:r>
              <a:rPr lang="zh-CN" dirty="0">
                <a:solidFill>
                  <a:schemeClr val="tx1"/>
                </a:solidFill>
              </a:rPr>
              <a:t>在某些程序中处理公用设施公司提案的EJ和公平问题</a:t>
            </a:r>
          </a:p>
          <a:p>
            <a:r>
              <a:rPr lang="zh-CN" dirty="0">
                <a:solidFill>
                  <a:schemeClr val="tx1"/>
                </a:solidFill>
              </a:rPr>
              <a:t>处理与共享乘车公司的做法和服务有关的EJ和公平问题</a:t>
            </a:r>
          </a:p>
        </p:txBody>
      </p:sp>
      <p:sp>
        <p:nvSpPr>
          <p:cNvPr id="4" name="Slide Number Placeholder 3">
            <a:extLst>
              <a:ext uri="{FF2B5EF4-FFF2-40B4-BE49-F238E27FC236}">
                <a16:creationId xmlns:a16="http://schemas.microsoft.com/office/drawing/2014/main" id="{E7F1C156-D465-ACC4-019C-CBF77E38E5F6}"/>
              </a:ext>
            </a:extLst>
          </p:cNvPr>
          <p:cNvSpPr>
            <a:spLocks noGrp="1"/>
          </p:cNvSpPr>
          <p:nvPr>
            <p:ph type="sldNum" sz="quarter" idx="12"/>
          </p:nvPr>
        </p:nvSpPr>
        <p:spPr/>
        <p:txBody>
          <a:bodyPr/>
          <a:lstStyle/>
          <a:p>
            <a:fld id="{196533BC-33B3-4A2A-8BF2-94FB9AD605EF}" type="slidenum">
              <a:rPr lang="en-US" smtClean="0"/>
              <a:t>19</a:t>
            </a:fld>
            <a:endParaRPr lang="en-US" dirty="0"/>
          </a:p>
        </p:txBody>
      </p:sp>
    </p:spTree>
    <p:extLst>
      <p:ext uri="{BB962C8B-B14F-4D97-AF65-F5344CB8AC3E}">
        <p14:creationId xmlns:p14="http://schemas.microsoft.com/office/powerpoint/2010/main" val="272664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13">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7" name="Straight Connector 15">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CFFAC4B1-601C-2900-91F8-34AB80F2766B}"/>
              </a:ext>
            </a:extLst>
          </p:cNvPr>
          <p:cNvSpPr>
            <a:spLocks noGrp="1"/>
          </p:cNvSpPr>
          <p:nvPr>
            <p:ph type="subTitle" idx="1"/>
          </p:nvPr>
        </p:nvSpPr>
        <p:spPr>
          <a:xfrm>
            <a:off x="1703194" y="3718527"/>
            <a:ext cx="7766936" cy="1096899"/>
          </a:xfrm>
        </p:spPr>
        <p:txBody>
          <a:bodyPr>
            <a:normAutofit lnSpcReduction="10000"/>
          </a:bodyPr>
          <a:lstStyle/>
          <a:p>
            <a:pPr algn="ctr"/>
            <a:r>
              <a:rPr lang="zh-CN" dirty="0"/>
              <a:t>第三次会议</a:t>
            </a:r>
          </a:p>
          <a:p>
            <a:pPr algn="ctr"/>
            <a:r>
              <a:rPr lang="zh-CN" dirty="0"/>
              <a:t>2022年9月27日星期二</a:t>
            </a:r>
          </a:p>
          <a:p>
            <a:pPr algn="ctr"/>
            <a:r>
              <a:rPr lang="zh-CN" dirty="0"/>
              <a:t>上午12:00</a:t>
            </a:r>
          </a:p>
        </p:txBody>
      </p:sp>
      <p:sp>
        <p:nvSpPr>
          <p:cNvPr id="2" name="Title 1">
            <a:extLst>
              <a:ext uri="{FF2B5EF4-FFF2-40B4-BE49-F238E27FC236}">
                <a16:creationId xmlns:a16="http://schemas.microsoft.com/office/drawing/2014/main" id="{CAC8A5DE-C0C1-47E3-F65A-3880D7A532EA}"/>
              </a:ext>
            </a:extLst>
          </p:cNvPr>
          <p:cNvSpPr>
            <a:spLocks noGrp="1"/>
          </p:cNvSpPr>
          <p:nvPr>
            <p:ph type="ctrTitle"/>
          </p:nvPr>
        </p:nvSpPr>
        <p:spPr>
          <a:xfrm>
            <a:off x="1703194" y="1667485"/>
            <a:ext cx="7766936" cy="1701941"/>
          </a:xfrm>
        </p:spPr>
        <p:txBody>
          <a:bodyPr>
            <a:normAutofit/>
          </a:bodyPr>
          <a:lstStyle/>
          <a:p>
            <a:pPr algn="ctr"/>
            <a:r>
              <a:rPr lang="zh-CN" dirty="0"/>
              <a:t>环境正义委员会</a:t>
            </a:r>
          </a:p>
        </p:txBody>
      </p:sp>
      <p:sp>
        <p:nvSpPr>
          <p:cNvPr id="9"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a:extLst>
              <a:ext uri="{FF2B5EF4-FFF2-40B4-BE49-F238E27FC236}">
                <a16:creationId xmlns:a16="http://schemas.microsoft.com/office/drawing/2014/main" id="{10A2F028-6E67-773C-705C-7209DAFD7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40" y="5671811"/>
            <a:ext cx="1037913" cy="10218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B3BC1C-911C-9C62-4490-355AC5F09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940" y="5666154"/>
            <a:ext cx="1152525" cy="99060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07D788A8-74B3-E106-5BBE-CA4C0342B84F}"/>
              </a:ext>
            </a:extLst>
          </p:cNvPr>
          <p:cNvSpPr>
            <a:spLocks noGrp="1"/>
          </p:cNvSpPr>
          <p:nvPr>
            <p:ph type="sldNum" sz="quarter" idx="12"/>
          </p:nvPr>
        </p:nvSpPr>
        <p:spPr/>
        <p:txBody>
          <a:bodyPr/>
          <a:lstStyle/>
          <a:p>
            <a:fld id="{196533BC-33B3-4A2A-8BF2-94FB9AD605EF}" type="slidenum">
              <a:rPr lang="en-US" smtClean="0"/>
              <a:t>2</a:t>
            </a:fld>
            <a:endParaRPr lang="en-US" dirty="0"/>
          </a:p>
        </p:txBody>
      </p:sp>
    </p:spTree>
    <p:extLst>
      <p:ext uri="{BB962C8B-B14F-4D97-AF65-F5344CB8AC3E}">
        <p14:creationId xmlns:p14="http://schemas.microsoft.com/office/powerpoint/2010/main" val="4161813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B69-9CCC-AB66-063A-65D9AA85CA00}"/>
              </a:ext>
            </a:extLst>
          </p:cNvPr>
          <p:cNvSpPr>
            <a:spLocks noGrp="1"/>
          </p:cNvSpPr>
          <p:nvPr>
            <p:ph type="title"/>
          </p:nvPr>
        </p:nvSpPr>
        <p:spPr>
          <a:xfrm>
            <a:off x="677334" y="1020389"/>
            <a:ext cx="8596668" cy="1320800"/>
          </a:xfrm>
        </p:spPr>
        <p:txBody>
          <a:bodyPr>
            <a:normAutofit fontScale="90000"/>
          </a:bodyPr>
          <a:lstStyle/>
          <a:p>
            <a:br>
              <a:rPr lang="zh-CN" dirty="0"/>
            </a:br>
            <a:r>
              <a:rPr lang="zh-CN" sz="2200" dirty="0">
                <a:solidFill>
                  <a:srgbClr val="0065A3"/>
                </a:solidFill>
              </a:rPr>
              <a:t>目前的5大EJ举措：</a:t>
            </a:r>
            <a:br>
              <a:rPr lang="zh-CN" dirty="0"/>
            </a:br>
            <a:endParaRPr lang="zh-CN" dirty="0"/>
          </a:p>
        </p:txBody>
      </p:sp>
      <p:sp>
        <p:nvSpPr>
          <p:cNvPr id="3" name="Content Placeholder 2">
            <a:extLst>
              <a:ext uri="{FF2B5EF4-FFF2-40B4-BE49-F238E27FC236}">
                <a16:creationId xmlns:a16="http://schemas.microsoft.com/office/drawing/2014/main" id="{87CEAE9C-A8E3-C694-D5C2-1E7AB6DAAE1F}"/>
              </a:ext>
            </a:extLst>
          </p:cNvPr>
          <p:cNvSpPr>
            <a:spLocks noGrp="1"/>
          </p:cNvSpPr>
          <p:nvPr>
            <p:ph idx="1"/>
          </p:nvPr>
        </p:nvSpPr>
        <p:spPr>
          <a:xfrm>
            <a:off x="642599" y="2236146"/>
            <a:ext cx="6900482" cy="3880773"/>
          </a:xfrm>
        </p:spPr>
        <p:txBody>
          <a:bodyPr vert="horz" lIns="91440" tIns="45720" rIns="91440" bIns="45720" rtlCol="0" anchor="t">
            <a:normAutofit fontScale="92500" lnSpcReduction="20000"/>
          </a:bodyPr>
          <a:lstStyle/>
          <a:p>
            <a:r>
              <a:rPr lang="zh-CN" dirty="0">
                <a:solidFill>
                  <a:srgbClr val="83C44E"/>
                </a:solidFill>
                <a:ea typeface="+mn-lt"/>
                <a:cs typeface="+mn-lt"/>
                <a:hlinkClick r:id="rId3"/>
              </a:rPr>
              <a:t>“加速全民清洁交通”（ACT4ALL）</a:t>
            </a:r>
          </a:p>
          <a:p>
            <a:pPr marL="400050" lvl="1" indent="0">
              <a:buNone/>
            </a:pPr>
            <a:r>
              <a:rPr lang="zh-CN" dirty="0">
                <a:solidFill>
                  <a:srgbClr val="333333"/>
                </a:solidFill>
                <a:latin typeface="Calibri Light"/>
                <a:ea typeface="SimSun"/>
                <a:cs typeface="Calibri Light"/>
              </a:rPr>
              <a:t>以公平为重点的试点项目拨款高达50万至100万美元，用于增加清洁交通的使用，减少现有的交通负担。 </a:t>
            </a:r>
          </a:p>
          <a:p>
            <a:r>
              <a:rPr lang="zh-CN" dirty="0">
                <a:solidFill>
                  <a:srgbClr val="83C44E"/>
                </a:solidFill>
                <a:ea typeface="+mn-lt"/>
                <a:cs typeface="+mn-lt"/>
                <a:hlinkClick r:id="rId4"/>
              </a:rPr>
              <a:t>EmPower </a:t>
            </a:r>
          </a:p>
          <a:p>
            <a:pPr marL="400050" lvl="1" indent="0">
              <a:buNone/>
            </a:pPr>
            <a:r>
              <a:rPr lang="zh-CN" dirty="0">
                <a:solidFill>
                  <a:srgbClr val="333333"/>
                </a:solidFill>
                <a:latin typeface="Calibri Light"/>
                <a:ea typeface="SimSun"/>
                <a:cs typeface="Calibri Light"/>
              </a:rPr>
              <a:t>提供高达15万美元的拨款，用于探索、开发和实施让以前得不到服务的人群获得清洁能源效益的计划。 </a:t>
            </a:r>
          </a:p>
          <a:p>
            <a:r>
              <a:rPr lang="zh-CN" dirty="0">
                <a:solidFill>
                  <a:srgbClr val="6B9F25"/>
                </a:solidFill>
                <a:ea typeface="+mn-lt"/>
                <a:cs typeface="+mn-lt"/>
              </a:rPr>
              <a:t>支持少数族裔和女性拥有的企业（MWBE）</a:t>
            </a:r>
          </a:p>
          <a:p>
            <a:pPr marL="400050" lvl="1" indent="0">
              <a:buNone/>
            </a:pPr>
            <a:r>
              <a:rPr lang="zh-CN" dirty="0">
                <a:latin typeface="Calibri Light"/>
                <a:ea typeface="SimSun"/>
                <a:cs typeface="Calibri Light"/>
              </a:rPr>
              <a:t>拨款用于支持在气候关键领域扩展MWBE的计划。</a:t>
            </a:r>
          </a:p>
          <a:p>
            <a:r>
              <a:rPr lang="zh-CN" dirty="0">
                <a:solidFill>
                  <a:srgbClr val="6B9F25"/>
                </a:solidFill>
                <a:ea typeface="+mn-lt"/>
                <a:cs typeface="+mn-lt"/>
              </a:rPr>
              <a:t>公平劳动力培训拨款</a:t>
            </a:r>
          </a:p>
          <a:p>
            <a:pPr marL="400050" lvl="1" indent="0">
              <a:buNone/>
            </a:pPr>
            <a:r>
              <a:rPr lang="zh-CN" dirty="0">
                <a:latin typeface="Calibri Light"/>
                <a:ea typeface="SimSun"/>
                <a:cs typeface="Calibri Light"/>
              </a:rPr>
              <a:t>为处于环境正义</a:t>
            </a:r>
            <a:r>
              <a:rPr lang="zh-CN" altLang="en-US" dirty="0">
                <a:latin typeface="Calibri Light"/>
                <a:ea typeface="SimSun"/>
                <a:cs typeface="Calibri Light"/>
              </a:rPr>
              <a:t>居民区</a:t>
            </a:r>
            <a:r>
              <a:rPr lang="zh-CN" dirty="0">
                <a:latin typeface="Calibri Light"/>
                <a:ea typeface="SimSun"/>
                <a:cs typeface="Calibri Light"/>
              </a:rPr>
              <a:t>的居民的劳动力培训提供最高100万美元的拨款。   5万美元的规划拨款方案。 </a:t>
            </a:r>
          </a:p>
          <a:p>
            <a:r>
              <a:rPr lang="zh-CN" b="1" u="sng" dirty="0">
                <a:solidFill>
                  <a:srgbClr val="83C44E"/>
                </a:solidFill>
                <a:ea typeface="+mn-lt"/>
                <a:cs typeface="+mn-lt"/>
              </a:rPr>
              <a:t>实习</a:t>
            </a:r>
            <a:r>
              <a:rPr lang="zh-CN" altLang="en-US" b="1" u="sng" dirty="0">
                <a:solidFill>
                  <a:srgbClr val="83C44E"/>
                </a:solidFill>
                <a:ea typeface="+mn-lt"/>
                <a:cs typeface="+mn-lt"/>
              </a:rPr>
              <a:t>计划</a:t>
            </a:r>
            <a:r>
              <a:rPr lang="zh-CN" dirty="0">
                <a:solidFill>
                  <a:srgbClr val="83C44E"/>
                </a:solidFill>
                <a:ea typeface="+mn-lt"/>
                <a:cs typeface="+mn-lt"/>
              </a:rPr>
              <a:t>：  </a:t>
            </a:r>
            <a:r>
              <a:rPr lang="zh-CN" dirty="0">
                <a:solidFill>
                  <a:srgbClr val="6B9F25"/>
                </a:solidFill>
                <a:ea typeface="+mn-lt"/>
                <a:cs typeface="+mn-lt"/>
              </a:rPr>
              <a:t>支持更高程度的多元化</a:t>
            </a:r>
          </a:p>
          <a:p>
            <a:pPr marL="400050" lvl="1" indent="0">
              <a:buNone/>
            </a:pPr>
            <a:r>
              <a:rPr lang="zh-CN" dirty="0">
                <a:latin typeface="Calibri Light" panose="020F0302020204030204" pitchFamily="34" charset="0"/>
                <a:ea typeface="SimSun"/>
                <a:cs typeface="Calibri Light" panose="020F0302020204030204" pitchFamily="34" charset="0"/>
              </a:rPr>
              <a:t>为代表性不足的群体提供额外的招聘、安置支持和职业培训。  </a:t>
            </a:r>
          </a:p>
          <a:p>
            <a:endParaRPr lang="en-US" dirty="0">
              <a:solidFill>
                <a:schemeClr val="tx1"/>
              </a:solidFill>
              <a:ea typeface="+mn-lt"/>
              <a:cs typeface="+mn-lt"/>
            </a:endParaRPr>
          </a:p>
          <a:p>
            <a:pPr marL="0" indent="0">
              <a:buNone/>
            </a:pPr>
            <a:endParaRPr lang="en-US" dirty="0">
              <a:solidFill>
                <a:schemeClr val="tx1"/>
              </a:solidFill>
              <a:ea typeface="+mn-lt"/>
              <a:cs typeface="+mn-lt"/>
            </a:endParaRPr>
          </a:p>
          <a:p>
            <a:endParaRPr lang="en-US" dirty="0">
              <a:solidFill>
                <a:schemeClr val="tx1"/>
              </a:solidFill>
              <a:ea typeface="+mn-lt"/>
              <a:cs typeface="+mn-lt"/>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E7F1C156-D465-ACC4-019C-CBF77E38E5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6533BC-33B3-4A2A-8BF2-94FB9AD605E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3494BA"/>
              </a:solidFill>
              <a:effectLst/>
              <a:uLnTx/>
              <a:uFillTx/>
              <a:latin typeface="Trebuchet MS" panose="020B0603020202020204"/>
              <a:ea typeface="+mn-ea"/>
              <a:cs typeface="+mn-cs"/>
            </a:endParaRPr>
          </a:p>
        </p:txBody>
      </p:sp>
      <p:pic>
        <p:nvPicPr>
          <p:cNvPr id="5" name="Picture 4" descr="Text&#10;&#10;Description automatically generated">
            <a:extLst>
              <a:ext uri="{FF2B5EF4-FFF2-40B4-BE49-F238E27FC236}">
                <a16:creationId xmlns:a16="http://schemas.microsoft.com/office/drawing/2014/main" id="{87143A08-06A9-4AFA-9C7B-AEBD32819B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290" y="134944"/>
            <a:ext cx="3126654" cy="949311"/>
          </a:xfrm>
          <a:prstGeom prst="rect">
            <a:avLst/>
          </a:prstGeom>
        </p:spPr>
      </p:pic>
      <p:pic>
        <p:nvPicPr>
          <p:cNvPr id="6" name="Picture 5">
            <a:extLst>
              <a:ext uri="{FF2B5EF4-FFF2-40B4-BE49-F238E27FC236}">
                <a16:creationId xmlns:a16="http://schemas.microsoft.com/office/drawing/2014/main" id="{7B4D6906-984E-4D9E-938A-4E6DB406FEA5}"/>
              </a:ext>
            </a:extLst>
          </p:cNvPr>
          <p:cNvPicPr>
            <a:picLocks noChangeAspect="1"/>
          </p:cNvPicPr>
          <p:nvPr/>
        </p:nvPicPr>
        <p:blipFill>
          <a:blip r:embed="rId6"/>
          <a:stretch>
            <a:fillRect/>
          </a:stretch>
        </p:blipFill>
        <p:spPr>
          <a:xfrm>
            <a:off x="7663988" y="1218783"/>
            <a:ext cx="4343163" cy="3740743"/>
          </a:xfrm>
          <a:prstGeom prst="rect">
            <a:avLst/>
          </a:prstGeom>
        </p:spPr>
      </p:pic>
    </p:spTree>
    <p:extLst>
      <p:ext uri="{BB962C8B-B14F-4D97-AF65-F5344CB8AC3E}">
        <p14:creationId xmlns:p14="http://schemas.microsoft.com/office/powerpoint/2010/main" val="2802201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B69-9CCC-AB66-063A-65D9AA85CA00}"/>
              </a:ext>
            </a:extLst>
          </p:cNvPr>
          <p:cNvSpPr>
            <a:spLocks noGrp="1"/>
          </p:cNvSpPr>
          <p:nvPr>
            <p:ph type="title"/>
          </p:nvPr>
        </p:nvSpPr>
        <p:spPr>
          <a:xfrm>
            <a:off x="830730" y="1399984"/>
            <a:ext cx="8596668" cy="915989"/>
          </a:xfrm>
        </p:spPr>
        <p:txBody>
          <a:bodyPr>
            <a:normAutofit fontScale="90000"/>
          </a:bodyPr>
          <a:lstStyle/>
          <a:p>
            <a:r>
              <a:rPr lang="zh-CN" sz="2800" b="1" dirty="0">
                <a:solidFill>
                  <a:srgbClr val="0065A3"/>
                </a:solidFill>
              </a:rPr>
              <a:t>MassCEC的环境正义框架</a:t>
            </a:r>
            <a:br>
              <a:rPr lang="zh-CN" dirty="0"/>
            </a:br>
            <a:endParaRPr lang="zh-CN" dirty="0"/>
          </a:p>
        </p:txBody>
      </p:sp>
      <p:sp>
        <p:nvSpPr>
          <p:cNvPr id="3" name="Content Placeholder 2">
            <a:extLst>
              <a:ext uri="{FF2B5EF4-FFF2-40B4-BE49-F238E27FC236}">
                <a16:creationId xmlns:a16="http://schemas.microsoft.com/office/drawing/2014/main" id="{87CEAE9C-A8E3-C694-D5C2-1E7AB6DAAE1F}"/>
              </a:ext>
            </a:extLst>
          </p:cNvPr>
          <p:cNvSpPr>
            <a:spLocks noGrp="1"/>
          </p:cNvSpPr>
          <p:nvPr>
            <p:ph idx="1"/>
          </p:nvPr>
        </p:nvSpPr>
        <p:spPr>
          <a:xfrm>
            <a:off x="677334" y="2390720"/>
            <a:ext cx="8596668" cy="4190335"/>
          </a:xfrm>
        </p:spPr>
        <p:txBody>
          <a:bodyPr vert="horz" lIns="91440" tIns="45720" rIns="91440" bIns="45720" rtlCol="0" anchor="t">
            <a:normAutofit/>
          </a:bodyPr>
          <a:lstStyle/>
          <a:p>
            <a:r>
              <a:rPr lang="zh-CN" dirty="0"/>
              <a:t>MassCEC致力于将多元化、公平、包容和</a:t>
            </a:r>
            <a:r>
              <a:rPr lang="zh-CN" b="1" dirty="0"/>
              <a:t>环境正义</a:t>
            </a:r>
            <a:r>
              <a:rPr lang="zh-CN" dirty="0"/>
              <a:t>的原则纳入我们工作的各个方面，以</a:t>
            </a:r>
            <a:r>
              <a:rPr lang="zh-CN" b="1" dirty="0"/>
              <a:t>促进清洁能源的健康和经济利益的公平分配，并支持一个多元化和包容的清洁能源产业</a:t>
            </a:r>
            <a:r>
              <a:rPr lang="zh-CN" dirty="0"/>
              <a:t>。 </a:t>
            </a:r>
          </a:p>
          <a:p>
            <a:pPr marL="0" indent="0">
              <a:buNone/>
            </a:pPr>
            <a:r>
              <a:rPr lang="zh-CN" dirty="0">
                <a:solidFill>
                  <a:schemeClr val="tx1"/>
                </a:solidFill>
              </a:rPr>
              <a:t>关键策略：</a:t>
            </a:r>
          </a:p>
          <a:p>
            <a:pPr lvl="1"/>
            <a:r>
              <a:rPr lang="zh-CN" dirty="0">
                <a:solidFill>
                  <a:schemeClr val="tx1"/>
                </a:solidFill>
              </a:rPr>
              <a:t>在拨款项目中纳入EJ原则，优先考虑EJ群体</a:t>
            </a:r>
          </a:p>
          <a:p>
            <a:pPr lvl="2"/>
            <a:r>
              <a:rPr lang="zh-CN" dirty="0">
                <a:solidFill>
                  <a:schemeClr val="tx1"/>
                </a:solidFill>
                <a:ea typeface="+mn-lt"/>
                <a:cs typeface="+mn-lt"/>
              </a:rPr>
              <a:t>针对EJ的项目、EJ选择标准、减少或零配比要求</a:t>
            </a:r>
          </a:p>
          <a:p>
            <a:pPr lvl="2"/>
            <a:r>
              <a:rPr lang="zh-CN" dirty="0">
                <a:solidFill>
                  <a:schemeClr val="tx1"/>
                </a:solidFill>
                <a:ea typeface="+mn-lt"/>
                <a:cs typeface="+mn-lt"/>
              </a:rPr>
              <a:t>跟踪EJ群体中项目的支出和数量</a:t>
            </a:r>
          </a:p>
          <a:p>
            <a:pPr lvl="1"/>
            <a:r>
              <a:rPr lang="zh-CN" dirty="0">
                <a:solidFill>
                  <a:schemeClr val="tx1"/>
                </a:solidFill>
                <a:ea typeface="+mn-lt"/>
                <a:cs typeface="+mn-lt"/>
              </a:rPr>
              <a:t>通过定期接洽，建立与EJ利益相关者和小区团体的关系</a:t>
            </a:r>
          </a:p>
          <a:p>
            <a:pPr lvl="2"/>
            <a:r>
              <a:rPr lang="zh-CN" dirty="0">
                <a:solidFill>
                  <a:schemeClr val="tx1"/>
                </a:solidFill>
              </a:rPr>
              <a:t>召开能力建设研讨会和活动</a:t>
            </a:r>
          </a:p>
          <a:p>
            <a:pPr lvl="2"/>
            <a:r>
              <a:rPr lang="zh-CN" dirty="0">
                <a:solidFill>
                  <a:schemeClr val="tx1"/>
                </a:solidFill>
              </a:rPr>
              <a:t>提供能力建设和规划拨款</a:t>
            </a:r>
          </a:p>
          <a:p>
            <a:pPr lvl="2"/>
            <a:endParaRPr lang="en-US" dirty="0">
              <a:solidFill>
                <a:schemeClr val="tx1"/>
              </a:solidFill>
            </a:endParaRPr>
          </a:p>
          <a:p>
            <a:pPr lvl="2"/>
            <a:endParaRPr lang="en-US" dirty="0">
              <a:solidFill>
                <a:schemeClr val="tx1"/>
              </a:solidFill>
            </a:endParaRPr>
          </a:p>
          <a:p>
            <a:pPr lvl="2"/>
            <a:endParaRPr lang="en-US" dirty="0">
              <a:solidFill>
                <a:schemeClr val="tx1"/>
              </a:solidFill>
            </a:endParaRPr>
          </a:p>
        </p:txBody>
      </p:sp>
      <p:sp>
        <p:nvSpPr>
          <p:cNvPr id="4" name="Slide Number Placeholder 3">
            <a:extLst>
              <a:ext uri="{FF2B5EF4-FFF2-40B4-BE49-F238E27FC236}">
                <a16:creationId xmlns:a16="http://schemas.microsoft.com/office/drawing/2014/main" id="{E7F1C156-D465-ACC4-019C-CBF77E38E5F6}"/>
              </a:ext>
            </a:extLst>
          </p:cNvPr>
          <p:cNvSpPr>
            <a:spLocks noGrp="1"/>
          </p:cNvSpPr>
          <p:nvPr>
            <p:ph type="sldNum" sz="quarter" idx="12"/>
          </p:nvPr>
        </p:nvSpPr>
        <p:spPr/>
        <p:txBody>
          <a:bodyPr/>
          <a:lstStyle/>
          <a:p>
            <a:fld id="{196533BC-33B3-4A2A-8BF2-94FB9AD605EF}" type="slidenum">
              <a:rPr lang="en-US" smtClean="0"/>
              <a:t>21</a:t>
            </a:fld>
            <a:endParaRPr lang="en-US" dirty="0"/>
          </a:p>
        </p:txBody>
      </p:sp>
      <p:pic>
        <p:nvPicPr>
          <p:cNvPr id="5" name="Picture 4">
            <a:extLst>
              <a:ext uri="{FF2B5EF4-FFF2-40B4-BE49-F238E27FC236}">
                <a16:creationId xmlns:a16="http://schemas.microsoft.com/office/drawing/2014/main" id="{D057E005-ADC3-4568-A48C-FF682C698DE7}"/>
              </a:ext>
            </a:extLst>
          </p:cNvPr>
          <p:cNvPicPr>
            <a:picLocks noChangeAspect="1"/>
          </p:cNvPicPr>
          <p:nvPr/>
        </p:nvPicPr>
        <p:blipFill>
          <a:blip r:embed="rId2"/>
          <a:stretch>
            <a:fillRect/>
          </a:stretch>
        </p:blipFill>
        <p:spPr>
          <a:xfrm>
            <a:off x="503985" y="134071"/>
            <a:ext cx="3488448" cy="1060814"/>
          </a:xfrm>
          <a:prstGeom prst="rect">
            <a:avLst/>
          </a:prstGeom>
        </p:spPr>
      </p:pic>
    </p:spTree>
    <p:extLst>
      <p:ext uri="{BB962C8B-B14F-4D97-AF65-F5344CB8AC3E}">
        <p14:creationId xmlns:p14="http://schemas.microsoft.com/office/powerpoint/2010/main" val="871114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B69-9CCC-AB66-063A-65D9AA85CA00}"/>
              </a:ext>
            </a:extLst>
          </p:cNvPr>
          <p:cNvSpPr>
            <a:spLocks noGrp="1"/>
          </p:cNvSpPr>
          <p:nvPr>
            <p:ph type="title"/>
          </p:nvPr>
        </p:nvSpPr>
        <p:spPr/>
        <p:txBody>
          <a:bodyPr>
            <a:normAutofit fontScale="90000"/>
          </a:bodyPr>
          <a:lstStyle/>
          <a:p>
            <a:r>
              <a:rPr lang="zh-CN" b="1" dirty="0"/>
              <a:t>市政脆弱性准备（MVP）</a:t>
            </a:r>
            <a:br>
              <a:rPr lang="zh-CN" dirty="0"/>
            </a:br>
            <a:r>
              <a:rPr lang="zh-CN" dirty="0"/>
              <a:t>目前的EJ举措：</a:t>
            </a:r>
            <a:br>
              <a:rPr lang="zh-CN" dirty="0"/>
            </a:br>
            <a:endParaRPr lang="zh-CN" dirty="0"/>
          </a:p>
        </p:txBody>
      </p:sp>
      <p:sp>
        <p:nvSpPr>
          <p:cNvPr id="3" name="Content Placeholder 2">
            <a:extLst>
              <a:ext uri="{FF2B5EF4-FFF2-40B4-BE49-F238E27FC236}">
                <a16:creationId xmlns:a16="http://schemas.microsoft.com/office/drawing/2014/main" id="{87CEAE9C-A8E3-C694-D5C2-1E7AB6DAAE1F}"/>
              </a:ext>
            </a:extLst>
          </p:cNvPr>
          <p:cNvSpPr>
            <a:spLocks noGrp="1"/>
          </p:cNvSpPr>
          <p:nvPr>
            <p:ph idx="1"/>
          </p:nvPr>
        </p:nvSpPr>
        <p:spPr>
          <a:xfrm>
            <a:off x="677334" y="1844638"/>
            <a:ext cx="8596668" cy="3880773"/>
          </a:xfrm>
        </p:spPr>
        <p:txBody>
          <a:bodyPr vert="horz" lIns="91440" tIns="45720" rIns="91440" bIns="45720" rtlCol="0" anchor="t">
            <a:normAutofit/>
          </a:bodyPr>
          <a:lstStyle/>
          <a:p>
            <a:r>
              <a:rPr lang="zh-CN" dirty="0">
                <a:solidFill>
                  <a:schemeClr val="tx1"/>
                </a:solidFill>
                <a:ea typeface="+mn-lt"/>
                <a:cs typeface="+mn-lt"/>
              </a:rPr>
              <a:t>MVP行动拨款</a:t>
            </a:r>
          </a:p>
          <a:p>
            <a:pPr lvl="1"/>
            <a:r>
              <a:rPr lang="zh-CN" dirty="0">
                <a:solidFill>
                  <a:schemeClr val="tx1"/>
                </a:solidFill>
                <a:ea typeface="+mn-lt"/>
                <a:cs typeface="+mn-lt"/>
              </a:rPr>
              <a:t>EJ评分标准</a:t>
            </a:r>
          </a:p>
          <a:p>
            <a:pPr lvl="1"/>
            <a:r>
              <a:rPr lang="zh-CN" dirty="0">
                <a:solidFill>
                  <a:schemeClr val="tx1"/>
                </a:solidFill>
                <a:ea typeface="+mn-lt"/>
                <a:cs typeface="+mn-lt"/>
              </a:rPr>
              <a:t>支持信</a:t>
            </a:r>
          </a:p>
          <a:p>
            <a:pPr lvl="1"/>
            <a:r>
              <a:rPr lang="zh-CN" dirty="0">
                <a:solidFill>
                  <a:schemeClr val="tx1"/>
                </a:solidFill>
                <a:ea typeface="+mn-lt"/>
                <a:cs typeface="+mn-lt"/>
              </a:rPr>
              <a:t>小区联络模式</a:t>
            </a:r>
          </a:p>
          <a:p>
            <a:pPr marL="457200" lvl="1" indent="0">
              <a:buNone/>
            </a:pPr>
            <a:endParaRPr lang="en-US" dirty="0">
              <a:solidFill>
                <a:schemeClr val="tx1"/>
              </a:solidFill>
              <a:ea typeface="+mn-lt"/>
              <a:cs typeface="+mn-lt"/>
            </a:endParaRPr>
          </a:p>
          <a:p>
            <a:r>
              <a:rPr lang="zh-CN" dirty="0">
                <a:solidFill>
                  <a:schemeClr val="tx1"/>
                </a:solidFill>
                <a:ea typeface="+mn-lt"/>
                <a:cs typeface="+mn-lt"/>
              </a:rPr>
              <a:t>VMP规划拨款2.0</a:t>
            </a:r>
          </a:p>
          <a:p>
            <a:pPr marL="0" indent="0">
              <a:buNone/>
            </a:pPr>
            <a:endParaRPr lang="en-US" dirty="0">
              <a:solidFill>
                <a:schemeClr val="tx1"/>
              </a:solidFill>
              <a:ea typeface="+mn-lt"/>
              <a:cs typeface="+mn-lt"/>
            </a:endParaRPr>
          </a:p>
          <a:p>
            <a:r>
              <a:rPr lang="zh-CN" dirty="0">
                <a:solidFill>
                  <a:schemeClr val="tx1"/>
                </a:solidFill>
                <a:ea typeface="+mn-lt"/>
                <a:cs typeface="+mn-lt"/>
              </a:rPr>
              <a:t>EJ工具包</a:t>
            </a:r>
          </a:p>
          <a:p>
            <a:pPr marL="0" indent="0">
              <a:buNone/>
            </a:pPr>
            <a:endParaRPr lang="en-US" dirty="0">
              <a:solidFill>
                <a:schemeClr val="tx1"/>
              </a:solidFill>
              <a:ea typeface="+mn-lt"/>
              <a:cs typeface="+mn-lt"/>
            </a:endParaRPr>
          </a:p>
          <a:p>
            <a:r>
              <a:rPr lang="zh-CN" dirty="0">
                <a:solidFill>
                  <a:schemeClr val="tx1"/>
                </a:solidFill>
                <a:ea typeface="+mn-lt"/>
                <a:cs typeface="+mn-lt"/>
              </a:rPr>
              <a:t>指定的公平和参与技术援助区域协调员</a:t>
            </a:r>
          </a:p>
          <a:p>
            <a:pPr marL="0" indent="0">
              <a:buNone/>
            </a:pPr>
            <a:endParaRPr lang="en-US" dirty="0">
              <a:solidFill>
                <a:schemeClr val="tx1"/>
              </a:solidFill>
              <a:ea typeface="+mn-lt"/>
              <a:cs typeface="+mn-lt"/>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E7F1C156-D465-ACC4-019C-CBF77E38E5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6533BC-33B3-4A2A-8BF2-94FB9AD605E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68937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B69-9CCC-AB66-063A-65D9AA85CA00}"/>
              </a:ext>
            </a:extLst>
          </p:cNvPr>
          <p:cNvSpPr>
            <a:spLocks noGrp="1"/>
          </p:cNvSpPr>
          <p:nvPr>
            <p:ph type="title"/>
          </p:nvPr>
        </p:nvSpPr>
        <p:spPr/>
        <p:txBody>
          <a:bodyPr>
            <a:normAutofit/>
          </a:bodyPr>
          <a:lstStyle/>
          <a:p>
            <a:r>
              <a:rPr lang="zh-CN" dirty="0"/>
              <a:t>EJ群体的定义影响MVP工作的一些方式</a:t>
            </a:r>
            <a:br>
              <a:rPr lang="zh-CN" dirty="0"/>
            </a:br>
            <a:endParaRPr lang="zh-CN" dirty="0"/>
          </a:p>
        </p:txBody>
      </p:sp>
      <p:sp>
        <p:nvSpPr>
          <p:cNvPr id="3" name="Content Placeholder 2">
            <a:extLst>
              <a:ext uri="{FF2B5EF4-FFF2-40B4-BE49-F238E27FC236}">
                <a16:creationId xmlns:a16="http://schemas.microsoft.com/office/drawing/2014/main" id="{87CEAE9C-A8E3-C694-D5C2-1E7AB6DAAE1F}"/>
              </a:ext>
            </a:extLst>
          </p:cNvPr>
          <p:cNvSpPr>
            <a:spLocks noGrp="1"/>
          </p:cNvSpPr>
          <p:nvPr>
            <p:ph idx="1"/>
          </p:nvPr>
        </p:nvSpPr>
        <p:spPr>
          <a:xfrm>
            <a:off x="742383" y="1872516"/>
            <a:ext cx="8596668" cy="3880773"/>
          </a:xfrm>
        </p:spPr>
        <p:txBody>
          <a:bodyPr vert="horz" lIns="91440" tIns="45720" rIns="91440" bIns="45720" rtlCol="0" anchor="t">
            <a:normAutofit/>
          </a:bodyPr>
          <a:lstStyle/>
          <a:p>
            <a:r>
              <a:rPr lang="zh-CN" dirty="0">
                <a:solidFill>
                  <a:schemeClr val="tx1"/>
                </a:solidFill>
              </a:rPr>
              <a:t>农村EJ小区成员没有纳入目前的EJ定义中，因为农村小区往往没有“</a:t>
            </a:r>
            <a:r>
              <a:rPr lang="zh-CN" altLang="en-US" dirty="0">
                <a:solidFill>
                  <a:schemeClr val="tx1"/>
                </a:solidFill>
              </a:rPr>
              <a:t>居民区</a:t>
            </a:r>
            <a:r>
              <a:rPr lang="zh-CN" dirty="0">
                <a:solidFill>
                  <a:schemeClr val="tx1"/>
                </a:solidFill>
              </a:rPr>
              <a:t>”。</a:t>
            </a:r>
          </a:p>
          <a:p>
            <a:r>
              <a:rPr lang="zh-CN" dirty="0">
                <a:solidFill>
                  <a:schemeClr val="tx1"/>
                </a:solidFill>
              </a:rPr>
              <a:t>气候弱势群体</a:t>
            </a:r>
          </a:p>
          <a:p>
            <a:pPr lvl="1"/>
            <a:r>
              <a:rPr lang="zh-CN" dirty="0">
                <a:latin typeface="Trebuchet MS" panose="020B0603020202020204" pitchFamily="34" charset="0"/>
                <a:ea typeface="SimSun"/>
              </a:rPr>
              <a:t>“气候弱势群体是指那些由于交通、收入水平、残疾、种族不平等、健康状况或年龄等因素，对洪水或热应力等气候灾害的适应能力较低或暴露程度较高且敏感的人群。”</a:t>
            </a:r>
          </a:p>
          <a:p>
            <a:r>
              <a:rPr lang="zh-CN" sz="1800" b="0" i="0" dirty="0">
                <a:solidFill>
                  <a:srgbClr val="000000"/>
                </a:solidFill>
                <a:latin typeface="Trebuchet MS"/>
                <a:ea typeface="SimSun"/>
                <a:cs typeface="Tunga"/>
              </a:rPr>
              <a:t>使用EJ查看器确定是否有EJ区组的市政当局面临的挑战；如果他们没有，就继续推进，没有进一步的对话。</a:t>
            </a:r>
          </a:p>
        </p:txBody>
      </p:sp>
      <p:sp>
        <p:nvSpPr>
          <p:cNvPr id="4" name="Slide Number Placeholder 3">
            <a:extLst>
              <a:ext uri="{FF2B5EF4-FFF2-40B4-BE49-F238E27FC236}">
                <a16:creationId xmlns:a16="http://schemas.microsoft.com/office/drawing/2014/main" id="{E7F1C156-D465-ACC4-019C-CBF77E38E5F6}"/>
              </a:ext>
            </a:extLst>
          </p:cNvPr>
          <p:cNvSpPr>
            <a:spLocks noGrp="1"/>
          </p:cNvSpPr>
          <p:nvPr>
            <p:ph type="sldNum" sz="quarter" idx="12"/>
          </p:nvPr>
        </p:nvSpPr>
        <p:spPr/>
        <p:txBody>
          <a:bodyPr/>
          <a:lstStyle/>
          <a:p>
            <a:fld id="{196533BC-33B3-4A2A-8BF2-94FB9AD605EF}" type="slidenum">
              <a:rPr lang="en-US" smtClean="0"/>
              <a:t>23</a:t>
            </a:fld>
            <a:endParaRPr lang="en-US" dirty="0"/>
          </a:p>
        </p:txBody>
      </p:sp>
    </p:spTree>
    <p:extLst>
      <p:ext uri="{BB962C8B-B14F-4D97-AF65-F5344CB8AC3E}">
        <p14:creationId xmlns:p14="http://schemas.microsoft.com/office/powerpoint/2010/main" val="2160421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1791-0B79-C22E-6EB7-8CCA40EA7E36}"/>
              </a:ext>
            </a:extLst>
          </p:cNvPr>
          <p:cNvSpPr>
            <a:spLocks noGrp="1"/>
          </p:cNvSpPr>
          <p:nvPr>
            <p:ph type="ctrTitle"/>
          </p:nvPr>
        </p:nvSpPr>
        <p:spPr>
          <a:xfrm>
            <a:off x="1370777" y="2889013"/>
            <a:ext cx="7766936" cy="1646302"/>
          </a:xfrm>
        </p:spPr>
        <p:txBody>
          <a:bodyPr/>
          <a:lstStyle/>
          <a:p>
            <a:pPr algn="ctr"/>
            <a:br>
              <a:rPr lang="zh-CN" sz="1600" dirty="0">
                <a:ea typeface="+mj-lt"/>
                <a:cs typeface="+mj-lt"/>
              </a:rPr>
            </a:br>
            <a:r>
              <a:rPr lang="zh-CN" sz="3200" dirty="0">
                <a:ea typeface="+mj-lt"/>
                <a:cs typeface="+mj-lt"/>
              </a:rPr>
              <a:t>EJ委员会对“环境正义群体”定义的全面分析</a:t>
            </a:r>
            <a:br>
              <a:rPr lang="zh-CN" sz="3200" dirty="0">
                <a:ea typeface="+mj-lt"/>
                <a:cs typeface="+mj-lt"/>
              </a:rPr>
            </a:br>
            <a:r>
              <a:rPr lang="zh-CN" sz="3200" dirty="0">
                <a:ea typeface="+mj-lt"/>
                <a:cs typeface="+mj-lt"/>
              </a:rPr>
              <a:t>	</a:t>
            </a:r>
          </a:p>
        </p:txBody>
      </p:sp>
      <p:sp>
        <p:nvSpPr>
          <p:cNvPr id="4" name="Slide Number Placeholder 3">
            <a:extLst>
              <a:ext uri="{FF2B5EF4-FFF2-40B4-BE49-F238E27FC236}">
                <a16:creationId xmlns:a16="http://schemas.microsoft.com/office/drawing/2014/main" id="{C49C4A48-7F4E-D583-F32A-F3F517304F35}"/>
              </a:ext>
            </a:extLst>
          </p:cNvPr>
          <p:cNvSpPr>
            <a:spLocks noGrp="1"/>
          </p:cNvSpPr>
          <p:nvPr>
            <p:ph type="sldNum" sz="quarter" idx="12"/>
          </p:nvPr>
        </p:nvSpPr>
        <p:spPr/>
        <p:txBody>
          <a:bodyPr/>
          <a:lstStyle/>
          <a:p>
            <a:fld id="{196533BC-33B3-4A2A-8BF2-94FB9AD605EF}" type="slidenum">
              <a:rPr lang="en-US" smtClean="0"/>
              <a:t>24</a:t>
            </a:fld>
            <a:endParaRPr lang="en-US" dirty="0"/>
          </a:p>
        </p:txBody>
      </p:sp>
    </p:spTree>
    <p:extLst>
      <p:ext uri="{BB962C8B-B14F-4D97-AF65-F5344CB8AC3E}">
        <p14:creationId xmlns:p14="http://schemas.microsoft.com/office/powerpoint/2010/main" val="303494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0B69-9CCC-AB66-063A-65D9AA85CA00}"/>
              </a:ext>
            </a:extLst>
          </p:cNvPr>
          <p:cNvSpPr>
            <a:spLocks noGrp="1"/>
          </p:cNvSpPr>
          <p:nvPr>
            <p:ph type="title"/>
          </p:nvPr>
        </p:nvSpPr>
        <p:spPr/>
        <p:txBody>
          <a:bodyPr/>
          <a:lstStyle/>
          <a:p>
            <a:r>
              <a:rPr lang="zh-CN" dirty="0"/>
              <a:t>《麻萨诸塞州气候政策新一代路线图制定法案》要求EJ委员会开展的工作</a:t>
            </a:r>
          </a:p>
        </p:txBody>
      </p:sp>
      <p:sp>
        <p:nvSpPr>
          <p:cNvPr id="3" name="Content Placeholder 2">
            <a:extLst>
              <a:ext uri="{FF2B5EF4-FFF2-40B4-BE49-F238E27FC236}">
                <a16:creationId xmlns:a16="http://schemas.microsoft.com/office/drawing/2014/main" id="{87CEAE9C-A8E3-C694-D5C2-1E7AB6DAAE1F}"/>
              </a:ext>
            </a:extLst>
          </p:cNvPr>
          <p:cNvSpPr>
            <a:spLocks noGrp="1"/>
          </p:cNvSpPr>
          <p:nvPr>
            <p:ph idx="1"/>
          </p:nvPr>
        </p:nvSpPr>
        <p:spPr>
          <a:xfrm>
            <a:off x="677334" y="1829849"/>
            <a:ext cx="8596668" cy="3880773"/>
          </a:xfrm>
        </p:spPr>
        <p:txBody>
          <a:bodyPr vert="horz" lIns="91440" tIns="45720" rIns="91440" bIns="45720" rtlCol="0" anchor="t">
            <a:normAutofit/>
          </a:bodyPr>
          <a:lstStyle/>
          <a:p>
            <a:r>
              <a:rPr lang="en-US" altLang="zh-CN" dirty="0">
                <a:solidFill>
                  <a:schemeClr val="tx1"/>
                </a:solidFill>
              </a:rPr>
              <a:t>……</a:t>
            </a:r>
            <a:r>
              <a:rPr lang="zh-CN" altLang="en-US" dirty="0">
                <a:solidFill>
                  <a:schemeClr val="tx1"/>
                </a:solidFill>
              </a:rPr>
              <a:t>就实现环境正义原则的相关政策和标准，向能源和环境事务局局长提供意见和建议。</a:t>
            </a:r>
          </a:p>
          <a:p>
            <a:endParaRPr lang="en-US" dirty="0">
              <a:solidFill>
                <a:schemeClr val="tx1"/>
              </a:solidFill>
            </a:endParaRPr>
          </a:p>
          <a:p>
            <a:r>
              <a:rPr lang="zh-CN" dirty="0">
                <a:solidFill>
                  <a:schemeClr val="tx1"/>
                </a:solidFill>
              </a:rPr>
              <a:t>……每5年进行一次全面分析，确保环境正义群体的定义实现环境正义原则的目标。</a:t>
            </a:r>
            <a:br>
              <a:rPr lang="zh-CN" dirty="0">
                <a:solidFill>
                  <a:schemeClr val="tx1"/>
                </a:solidFill>
              </a:rPr>
            </a:br>
            <a:r>
              <a:rPr lang="zh-CN" dirty="0">
                <a:solidFill>
                  <a:schemeClr val="tx1"/>
                </a:solidFill>
              </a:rPr>
              <a:t>作为分析的一部分，该委员会应向局长提供有关对该定义中包含的百分比阈值和任何相关条例的必要更改的意见和建议。</a:t>
            </a:r>
          </a:p>
        </p:txBody>
      </p:sp>
      <p:sp>
        <p:nvSpPr>
          <p:cNvPr id="4" name="Slide Number Placeholder 3">
            <a:extLst>
              <a:ext uri="{FF2B5EF4-FFF2-40B4-BE49-F238E27FC236}">
                <a16:creationId xmlns:a16="http://schemas.microsoft.com/office/drawing/2014/main" id="{E7F1C156-D465-ACC4-019C-CBF77E38E5F6}"/>
              </a:ext>
            </a:extLst>
          </p:cNvPr>
          <p:cNvSpPr>
            <a:spLocks noGrp="1"/>
          </p:cNvSpPr>
          <p:nvPr>
            <p:ph type="sldNum" sz="quarter" idx="12"/>
          </p:nvPr>
        </p:nvSpPr>
        <p:spPr/>
        <p:txBody>
          <a:bodyPr/>
          <a:lstStyle/>
          <a:p>
            <a:fld id="{196533BC-33B3-4A2A-8BF2-94FB9AD605EF}" type="slidenum">
              <a:rPr lang="en-US" smtClean="0"/>
              <a:t>25</a:t>
            </a:fld>
            <a:endParaRPr lang="en-US" dirty="0"/>
          </a:p>
        </p:txBody>
      </p:sp>
    </p:spTree>
    <p:extLst>
      <p:ext uri="{BB962C8B-B14F-4D97-AF65-F5344CB8AC3E}">
        <p14:creationId xmlns:p14="http://schemas.microsoft.com/office/powerpoint/2010/main" val="3751241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9D1B-794C-D7B7-858A-AF3A34162F3D}"/>
              </a:ext>
            </a:extLst>
          </p:cNvPr>
          <p:cNvSpPr>
            <a:spLocks noGrp="1"/>
          </p:cNvSpPr>
          <p:nvPr>
            <p:ph type="title"/>
          </p:nvPr>
        </p:nvSpPr>
        <p:spPr/>
        <p:txBody>
          <a:bodyPr>
            <a:normAutofit/>
          </a:bodyPr>
          <a:lstStyle/>
          <a:p>
            <a:r>
              <a:rPr lang="zh-CN" dirty="0"/>
              <a:t>EJ群体定义全面分析：当前的MA定义</a:t>
            </a:r>
          </a:p>
        </p:txBody>
      </p:sp>
      <p:sp>
        <p:nvSpPr>
          <p:cNvPr id="3" name="Content Placeholder 2">
            <a:extLst>
              <a:ext uri="{FF2B5EF4-FFF2-40B4-BE49-F238E27FC236}">
                <a16:creationId xmlns:a16="http://schemas.microsoft.com/office/drawing/2014/main" id="{C0EB8D26-0E9C-25BB-BFA4-F4B75C14F6A9}"/>
              </a:ext>
            </a:extLst>
          </p:cNvPr>
          <p:cNvSpPr>
            <a:spLocks noGrp="1"/>
          </p:cNvSpPr>
          <p:nvPr>
            <p:ph idx="1"/>
          </p:nvPr>
        </p:nvSpPr>
        <p:spPr>
          <a:xfrm>
            <a:off x="677334" y="2160589"/>
            <a:ext cx="8596668" cy="3880773"/>
          </a:xfrm>
        </p:spPr>
        <p:txBody>
          <a:bodyPr vert="horz" lIns="91440" tIns="45720" rIns="91440" bIns="45720" rtlCol="0" anchor="t">
            <a:normAutofit lnSpcReduction="10000"/>
          </a:bodyPr>
          <a:lstStyle/>
          <a:p>
            <a:r>
              <a:rPr lang="zh-CN" dirty="0"/>
              <a:t>“</a:t>
            </a:r>
            <a:r>
              <a:rPr lang="zh-CN" altLang="en-US" u="sng" dirty="0"/>
              <a:t>居民区</a:t>
            </a:r>
            <a:r>
              <a:rPr lang="zh-CN" dirty="0"/>
              <a:t>”指美国人口普查局定义的人口普查区组。</a:t>
            </a:r>
          </a:p>
          <a:p>
            <a:pPr marL="0" indent="0">
              <a:buNone/>
            </a:pPr>
            <a:endParaRPr lang="en-US" dirty="0"/>
          </a:p>
          <a:p>
            <a:r>
              <a:rPr lang="zh-CN" dirty="0"/>
              <a:t>“</a:t>
            </a:r>
            <a:r>
              <a:rPr lang="zh-CN" u="sng" dirty="0"/>
              <a:t>环境正义群体</a:t>
            </a:r>
            <a:r>
              <a:rPr lang="zh-CN" dirty="0"/>
              <a:t>”指满足以下标准中一条或多条的</a:t>
            </a:r>
            <a:r>
              <a:rPr lang="zh-CN" altLang="en-US" dirty="0"/>
              <a:t>居民区</a:t>
            </a:r>
            <a:r>
              <a:rPr lang="zh-CN" dirty="0"/>
              <a:t>：​</a:t>
            </a:r>
          </a:p>
          <a:p>
            <a:pPr marL="800100" lvl="1" indent="-400050">
              <a:buFont typeface="+mj-lt"/>
              <a:buAutoNum type="romanLcPeriod"/>
            </a:pPr>
            <a:r>
              <a:rPr lang="zh-CN" dirty="0"/>
              <a:t>家庭年收入中位数不超过全州家庭年收入中位数的65%；</a:t>
            </a:r>
          </a:p>
          <a:p>
            <a:pPr marL="800100" lvl="1" indent="-400050">
              <a:buFont typeface="+mj-lt"/>
              <a:buAutoNum type="romanLcPeriod"/>
            </a:pPr>
            <a:r>
              <a:rPr lang="zh-CN" dirty="0"/>
              <a:t>少数族裔占整体人口的40%或以上；</a:t>
            </a:r>
          </a:p>
          <a:p>
            <a:pPr marL="800100" lvl="1" indent="-400050">
              <a:buFont typeface="+mj-lt"/>
              <a:buAutoNum type="romanLcPeriod"/>
            </a:pPr>
            <a:r>
              <a:rPr lang="zh-CN" dirty="0"/>
              <a:t>25%或以上的家庭缺乏英语语言能力；或</a:t>
            </a:r>
          </a:p>
          <a:p>
            <a:pPr marL="800100" lvl="1" indent="-400050">
              <a:buFont typeface="+mj-lt"/>
              <a:buAutoNum type="romanLcPeriod"/>
            </a:pPr>
            <a:r>
              <a:rPr lang="zh-CN" dirty="0"/>
              <a:t>少数族裔占整体人口的25%或以上，且这个</a:t>
            </a:r>
            <a:r>
              <a:rPr lang="zh-CN" altLang="en-US" dirty="0"/>
              <a:t>居民区</a:t>
            </a:r>
            <a:r>
              <a:rPr lang="zh-CN" dirty="0"/>
              <a:t>所在市的家庭年收入中位数不超过全州家庭年收入中位数的150%。</a:t>
            </a:r>
          </a:p>
          <a:p>
            <a:pPr marL="0" indent="0">
              <a:buNone/>
            </a:pPr>
            <a:endParaRPr lang="en-US" dirty="0"/>
          </a:p>
          <a:p>
            <a:r>
              <a:rPr lang="zh-CN" u="sng" dirty="0"/>
              <a:t>例外情况</a:t>
            </a:r>
            <a:r>
              <a:rPr lang="zh-CN" dirty="0"/>
              <a:t>：住在大学宿舍的人和受到官方授权、监督的照顾或监护（包括联邦、州或县监狱）之人。</a:t>
            </a:r>
          </a:p>
          <a:p>
            <a:endParaRPr lang="en-US" dirty="0"/>
          </a:p>
        </p:txBody>
      </p:sp>
      <p:sp>
        <p:nvSpPr>
          <p:cNvPr id="6" name="Slide Number Placeholder 5">
            <a:extLst>
              <a:ext uri="{FF2B5EF4-FFF2-40B4-BE49-F238E27FC236}">
                <a16:creationId xmlns:a16="http://schemas.microsoft.com/office/drawing/2014/main" id="{51706B2E-BAC2-DA56-067F-0EEC26237CCB}"/>
              </a:ext>
            </a:extLst>
          </p:cNvPr>
          <p:cNvSpPr>
            <a:spLocks noGrp="1"/>
          </p:cNvSpPr>
          <p:nvPr>
            <p:ph type="sldNum" sz="quarter" idx="12"/>
          </p:nvPr>
        </p:nvSpPr>
        <p:spPr/>
        <p:txBody>
          <a:bodyPr/>
          <a:lstStyle/>
          <a:p>
            <a:fld id="{196533BC-33B3-4A2A-8BF2-94FB9AD605EF}" type="slidenum">
              <a:rPr lang="en-US" smtClean="0"/>
              <a:t>26</a:t>
            </a:fld>
            <a:endParaRPr lang="en-US" dirty="0"/>
          </a:p>
        </p:txBody>
      </p:sp>
    </p:spTree>
    <p:extLst>
      <p:ext uri="{BB962C8B-B14F-4D97-AF65-F5344CB8AC3E}">
        <p14:creationId xmlns:p14="http://schemas.microsoft.com/office/powerpoint/2010/main" val="1593118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4131-7259-81E8-7AC5-9CA8B2DB99DA}"/>
              </a:ext>
            </a:extLst>
          </p:cNvPr>
          <p:cNvSpPr>
            <a:spLocks noGrp="1"/>
          </p:cNvSpPr>
          <p:nvPr>
            <p:ph type="ctrTitle"/>
          </p:nvPr>
        </p:nvSpPr>
        <p:spPr>
          <a:xfrm>
            <a:off x="759729" y="451513"/>
            <a:ext cx="9072288" cy="1935126"/>
          </a:xfrm>
        </p:spPr>
        <p:txBody>
          <a:bodyPr/>
          <a:lstStyle/>
          <a:p>
            <a:pPr algn="l"/>
            <a:br>
              <a:rPr lang="zh-CN" sz="3600" dirty="0">
                <a:ea typeface="+mj-lt"/>
                <a:cs typeface="+mj-lt"/>
              </a:rPr>
            </a:br>
            <a:br>
              <a:rPr lang="zh-CN" sz="3600" dirty="0">
                <a:ea typeface="+mj-lt"/>
                <a:cs typeface="+mj-lt"/>
              </a:rPr>
            </a:br>
            <a:br>
              <a:rPr lang="zh-CN" sz="3600" dirty="0">
                <a:ea typeface="+mj-lt"/>
                <a:cs typeface="+mj-lt"/>
              </a:rPr>
            </a:br>
            <a:br>
              <a:rPr lang="zh-CN" sz="3600" dirty="0">
                <a:ea typeface="+mj-lt"/>
                <a:cs typeface="+mj-lt"/>
              </a:rPr>
            </a:br>
            <a:br>
              <a:rPr lang="zh-CN" sz="4800" dirty="0">
                <a:ea typeface="+mj-lt"/>
                <a:cs typeface="+mj-lt"/>
              </a:rPr>
            </a:br>
            <a:br>
              <a:rPr lang="zh-CN" sz="4800" dirty="0">
                <a:ea typeface="+mj-lt"/>
                <a:cs typeface="+mj-lt"/>
              </a:rPr>
            </a:br>
            <a:r>
              <a:rPr lang="zh-CN" sz="4400" dirty="0">
                <a:ea typeface="+mj-lt"/>
                <a:cs typeface="+mj-lt"/>
              </a:rPr>
              <a:t>讨论</a:t>
            </a:r>
            <a:r>
              <a:rPr lang="zh-CN" sz="4400" b="1" dirty="0">
                <a:ea typeface="+mj-lt"/>
                <a:cs typeface="+mj-lt"/>
              </a:rPr>
              <a:t>工作成果</a:t>
            </a:r>
          </a:p>
          <a:p>
            <a:pPr algn="l"/>
            <a:endParaRPr lang="en-US" dirty="0"/>
          </a:p>
        </p:txBody>
      </p:sp>
      <p:sp>
        <p:nvSpPr>
          <p:cNvPr id="3" name="Subtitle 2">
            <a:extLst>
              <a:ext uri="{FF2B5EF4-FFF2-40B4-BE49-F238E27FC236}">
                <a16:creationId xmlns:a16="http://schemas.microsoft.com/office/drawing/2014/main" id="{97788AA4-1BE6-0D1D-7BF5-2E08D6335C27}"/>
              </a:ext>
            </a:extLst>
          </p:cNvPr>
          <p:cNvSpPr>
            <a:spLocks noGrp="1"/>
          </p:cNvSpPr>
          <p:nvPr>
            <p:ph type="subTitle" idx="1"/>
          </p:nvPr>
        </p:nvSpPr>
        <p:spPr>
          <a:xfrm>
            <a:off x="855421" y="1818510"/>
            <a:ext cx="7999383" cy="4405414"/>
          </a:xfrm>
        </p:spPr>
        <p:txBody>
          <a:bodyPr>
            <a:normAutofit/>
          </a:bodyPr>
          <a:lstStyle/>
          <a:p>
            <a:pPr algn="l"/>
            <a:r>
              <a:rPr lang="zh-CN" sz="2800" dirty="0">
                <a:solidFill>
                  <a:schemeClr val="tx1"/>
                </a:solidFill>
                <a:ea typeface="+mj-lt"/>
                <a:cs typeface="+mj-lt"/>
              </a:rPr>
              <a:t>上周讨论的方案： </a:t>
            </a:r>
          </a:p>
          <a:p>
            <a:pPr marL="342900" marR="0" lvl="0" indent="-34290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zh-CN" sz="1800" b="0" i="0" u="none" strike="noStrike" cap="none" normalizeH="0" baseline="0" noProof="0" dirty="0">
                <a:ln>
                  <a:noFill/>
                </a:ln>
                <a:solidFill>
                  <a:prstClr val="black"/>
                </a:solidFill>
                <a:uLnTx/>
                <a:uFillTx/>
                <a:latin typeface="Trebuchet MS" panose="020B0603020202020204"/>
                <a:ea typeface="SimSun"/>
                <a:cs typeface="+mj-lt"/>
              </a:rPr>
              <a:t>根据《公开会议法》，在EJC会议上，向能源与环境局局长和EEA高级职员提供口头报告</a:t>
            </a:r>
          </a:p>
          <a:p>
            <a:pPr marL="342900" marR="0" lvl="0" indent="-34290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zh-CN" sz="1800" b="0" i="0" u="none" strike="noStrike" cap="none" normalizeH="0" baseline="0" noProof="0" dirty="0">
                <a:ln>
                  <a:noFill/>
                </a:ln>
                <a:solidFill>
                  <a:prstClr val="black"/>
                </a:solidFill>
                <a:uLnTx/>
                <a:uFillTx/>
                <a:latin typeface="Trebuchet MS" panose="020B0603020202020204"/>
                <a:ea typeface="SimSun"/>
                <a:cs typeface="+mj-lt"/>
              </a:rPr>
              <a:t>向能源与环境局局长提交书面报告，作为公开</a:t>
            </a:r>
            <a:r>
              <a:rPr kumimoji="0" lang="zh-CN" altLang="en-US" sz="1800" b="0" i="0" u="none" strike="noStrike" cap="none" normalizeH="0" baseline="0" noProof="0" dirty="0">
                <a:ln>
                  <a:noFill/>
                </a:ln>
                <a:solidFill>
                  <a:prstClr val="black"/>
                </a:solidFill>
                <a:uLnTx/>
                <a:uFillTx/>
                <a:latin typeface="Trebuchet MS" panose="020B0603020202020204"/>
                <a:ea typeface="SimSun"/>
                <a:cs typeface="+mj-lt"/>
              </a:rPr>
              <a:t>文</a:t>
            </a:r>
            <a:r>
              <a:rPr kumimoji="0" lang="zh-CN" sz="1800" b="0" i="0" u="none" strike="noStrike" cap="none" normalizeH="0" baseline="0" noProof="0" dirty="0">
                <a:ln>
                  <a:noFill/>
                </a:ln>
                <a:solidFill>
                  <a:prstClr val="black"/>
                </a:solidFill>
                <a:uLnTx/>
                <a:uFillTx/>
                <a:latin typeface="Trebuchet MS" panose="020B0603020202020204"/>
                <a:ea typeface="SimSun"/>
                <a:cs typeface="+mj-lt"/>
              </a:rPr>
              <a:t>档提供。</a:t>
            </a:r>
            <a:br>
              <a:rPr kumimoji="0" lang="zh-CN" sz="1800" b="0" i="0" u="none" strike="noStrike" cap="none" normalizeH="0" baseline="0" noProof="0" dirty="0">
                <a:ln>
                  <a:noFill/>
                </a:ln>
                <a:solidFill>
                  <a:prstClr val="black"/>
                </a:solidFill>
                <a:uLnTx/>
                <a:uFillTx/>
                <a:latin typeface="Trebuchet MS" panose="020B0603020202020204"/>
                <a:ea typeface="SimSun"/>
                <a:cs typeface="+mj-lt"/>
              </a:rPr>
            </a:br>
            <a:endParaRPr kumimoji="0" lang="zh-CN" sz="1800" b="0" i="0" u="none" strike="noStrike" cap="none" normalizeH="0" baseline="0" noProof="0" dirty="0">
              <a:ln>
                <a:noFill/>
              </a:ln>
              <a:solidFill>
                <a:prstClr val="black"/>
              </a:solidFill>
              <a:uLnTx/>
              <a:uFillTx/>
              <a:latin typeface="Trebuchet MS" panose="020B0603020202020204"/>
              <a:ea typeface="SimSun"/>
              <a:cs typeface="+mj-lt"/>
            </a:endParaRPr>
          </a:p>
          <a:p>
            <a:pPr marL="342900" marR="0" lvl="0" indent="-34290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zh-CN" sz="1800" b="0" i="0" u="none" strike="noStrike" cap="none" normalizeH="0" baseline="0" noProof="0" dirty="0">
                <a:ln>
                  <a:noFill/>
                </a:ln>
                <a:solidFill>
                  <a:prstClr val="black"/>
                </a:solidFill>
                <a:uLnTx/>
                <a:uFillTx/>
                <a:latin typeface="Trebuchet MS" panose="020B0603020202020204"/>
                <a:ea typeface="SimSun"/>
                <a:cs typeface="+mj-lt"/>
              </a:rPr>
              <a:t>书面报告，伴随着EJC与能源和环境事务局局长和EEA高级职员的会议</a:t>
            </a:r>
          </a:p>
          <a:p>
            <a:pPr algn="l"/>
            <a:endParaRPr lang="en-US" sz="2400" dirty="0">
              <a:solidFill>
                <a:schemeClr val="tx1"/>
              </a:solidFill>
            </a:endParaRPr>
          </a:p>
        </p:txBody>
      </p:sp>
      <p:sp>
        <p:nvSpPr>
          <p:cNvPr id="4" name="Slide Number Placeholder 3">
            <a:extLst>
              <a:ext uri="{FF2B5EF4-FFF2-40B4-BE49-F238E27FC236}">
                <a16:creationId xmlns:a16="http://schemas.microsoft.com/office/drawing/2014/main" id="{7EAACEDB-B6A1-CA95-C70F-23291A7294E8}"/>
              </a:ext>
            </a:extLst>
          </p:cNvPr>
          <p:cNvSpPr>
            <a:spLocks noGrp="1"/>
          </p:cNvSpPr>
          <p:nvPr>
            <p:ph type="sldNum" sz="quarter" idx="12"/>
          </p:nvPr>
        </p:nvSpPr>
        <p:spPr/>
        <p:txBody>
          <a:bodyPr/>
          <a:lstStyle/>
          <a:p>
            <a:fld id="{196533BC-33B3-4A2A-8BF2-94FB9AD605EF}" type="slidenum">
              <a:rPr lang="en-US" smtClean="0"/>
              <a:t>27</a:t>
            </a:fld>
            <a:endParaRPr lang="en-US" dirty="0"/>
          </a:p>
        </p:txBody>
      </p:sp>
    </p:spTree>
    <p:extLst>
      <p:ext uri="{BB962C8B-B14F-4D97-AF65-F5344CB8AC3E}">
        <p14:creationId xmlns:p14="http://schemas.microsoft.com/office/powerpoint/2010/main" val="2028684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B316-A8BC-E3C7-6133-08B9FF220CD1}"/>
              </a:ext>
            </a:extLst>
          </p:cNvPr>
          <p:cNvSpPr>
            <a:spLocks noGrp="1"/>
          </p:cNvSpPr>
          <p:nvPr>
            <p:ph type="title"/>
          </p:nvPr>
        </p:nvSpPr>
        <p:spPr>
          <a:xfrm>
            <a:off x="686569" y="642034"/>
            <a:ext cx="8716049" cy="3352801"/>
          </a:xfrm>
        </p:spPr>
        <p:txBody>
          <a:bodyPr>
            <a:normAutofit/>
          </a:bodyPr>
          <a:lstStyle/>
          <a:p>
            <a:r>
              <a:rPr lang="zh-CN" sz="4400" dirty="0">
                <a:ea typeface="+mj-lt"/>
                <a:cs typeface="+mj-lt"/>
              </a:rPr>
              <a:t>讨论</a:t>
            </a:r>
            <a:r>
              <a:rPr lang="zh-CN" sz="4400" b="1" dirty="0">
                <a:ea typeface="+mj-lt"/>
                <a:cs typeface="+mj-lt"/>
              </a:rPr>
              <a:t>工作流程</a:t>
            </a:r>
            <a:br>
              <a:rPr lang="zh-CN" sz="4400" dirty="0"/>
            </a:br>
            <a:endParaRPr lang="zh-CN" sz="4400" dirty="0"/>
          </a:p>
        </p:txBody>
      </p:sp>
      <p:sp>
        <p:nvSpPr>
          <p:cNvPr id="4" name="Slide Number Placeholder 3">
            <a:extLst>
              <a:ext uri="{FF2B5EF4-FFF2-40B4-BE49-F238E27FC236}">
                <a16:creationId xmlns:a16="http://schemas.microsoft.com/office/drawing/2014/main" id="{48F2E509-4909-9B06-EFC8-324A802DC419}"/>
              </a:ext>
            </a:extLst>
          </p:cNvPr>
          <p:cNvSpPr>
            <a:spLocks noGrp="1"/>
          </p:cNvSpPr>
          <p:nvPr>
            <p:ph type="sldNum" sz="quarter" idx="12"/>
          </p:nvPr>
        </p:nvSpPr>
        <p:spPr/>
        <p:txBody>
          <a:bodyPr/>
          <a:lstStyle/>
          <a:p>
            <a:fld id="{196533BC-33B3-4A2A-8BF2-94FB9AD605EF}" type="slidenum">
              <a:rPr lang="en-US" smtClean="0"/>
              <a:t>28</a:t>
            </a:fld>
            <a:endParaRPr lang="en-US" dirty="0"/>
          </a:p>
        </p:txBody>
      </p:sp>
      <p:sp>
        <p:nvSpPr>
          <p:cNvPr id="5" name="Subtitle 2">
            <a:extLst>
              <a:ext uri="{FF2B5EF4-FFF2-40B4-BE49-F238E27FC236}">
                <a16:creationId xmlns:a16="http://schemas.microsoft.com/office/drawing/2014/main" id="{384565DD-B2C9-27B3-7C3C-02D80A1D7639}"/>
              </a:ext>
            </a:extLst>
          </p:cNvPr>
          <p:cNvSpPr txBox="1">
            <a:spLocks/>
          </p:cNvSpPr>
          <p:nvPr/>
        </p:nvSpPr>
        <p:spPr>
          <a:xfrm>
            <a:off x="686569" y="1542063"/>
            <a:ext cx="7999383" cy="4405414"/>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zh-CN" sz="2800" dirty="0">
                <a:solidFill>
                  <a:schemeClr val="tx1"/>
                </a:solidFill>
                <a:ea typeface="+mj-lt"/>
                <a:cs typeface="+mj-lt"/>
              </a:rPr>
              <a:t>上周讨论的方案： </a:t>
            </a:r>
          </a:p>
          <a:p>
            <a:r>
              <a:rPr lang="zh-CN" dirty="0">
                <a:solidFill>
                  <a:schemeClr val="tx1"/>
                </a:solidFill>
                <a:latin typeface="Trebuchet MS" panose="020B0603020202020204"/>
                <a:ea typeface="SimSun"/>
                <a:cs typeface="+mj-lt"/>
              </a:rPr>
              <a:t>是否有必要成立小组委员会？</a:t>
            </a:r>
          </a:p>
          <a:p>
            <a:r>
              <a:rPr lang="zh-CN" dirty="0">
                <a:solidFill>
                  <a:schemeClr val="tx1"/>
                </a:solidFill>
                <a:latin typeface="Trebuchet MS" panose="020B0603020202020204"/>
                <a:ea typeface="SimSun"/>
                <a:cs typeface="+mj-lt"/>
              </a:rPr>
              <a:t>等待和观察？</a:t>
            </a:r>
          </a:p>
          <a:p>
            <a:endParaRPr lang="en-US" sz="2400" dirty="0">
              <a:solidFill>
                <a:schemeClr val="tx1"/>
              </a:solidFill>
            </a:endParaRPr>
          </a:p>
        </p:txBody>
      </p:sp>
    </p:spTree>
    <p:extLst>
      <p:ext uri="{BB962C8B-B14F-4D97-AF65-F5344CB8AC3E}">
        <p14:creationId xmlns:p14="http://schemas.microsoft.com/office/powerpoint/2010/main" val="4262318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30C0-64A5-93A4-1D1C-B75ABA529373}"/>
              </a:ext>
            </a:extLst>
          </p:cNvPr>
          <p:cNvSpPr>
            <a:spLocks noGrp="1"/>
          </p:cNvSpPr>
          <p:nvPr>
            <p:ph type="ctrTitle"/>
          </p:nvPr>
        </p:nvSpPr>
        <p:spPr>
          <a:xfrm>
            <a:off x="1507067" y="1350464"/>
            <a:ext cx="7766936" cy="1646302"/>
          </a:xfrm>
        </p:spPr>
        <p:txBody>
          <a:bodyPr/>
          <a:lstStyle/>
          <a:p>
            <a:pPr algn="ctr"/>
            <a:r>
              <a:rPr lang="zh-CN" sz="4000" dirty="0"/>
              <a:t>公众意见和问题</a:t>
            </a:r>
          </a:p>
        </p:txBody>
      </p:sp>
      <p:sp>
        <p:nvSpPr>
          <p:cNvPr id="3" name="Subtitle 2">
            <a:extLst>
              <a:ext uri="{FF2B5EF4-FFF2-40B4-BE49-F238E27FC236}">
                <a16:creationId xmlns:a16="http://schemas.microsoft.com/office/drawing/2014/main" id="{B6BBEB36-BC2A-47D1-DB1E-35F4C6899E07}"/>
              </a:ext>
            </a:extLst>
          </p:cNvPr>
          <p:cNvSpPr>
            <a:spLocks noGrp="1"/>
          </p:cNvSpPr>
          <p:nvPr>
            <p:ph type="subTitle" idx="1"/>
          </p:nvPr>
        </p:nvSpPr>
        <p:spPr>
          <a:xfrm>
            <a:off x="952183" y="3295625"/>
            <a:ext cx="9207817" cy="981880"/>
          </a:xfrm>
        </p:spPr>
        <p:txBody>
          <a:bodyPr>
            <a:normAutofit/>
          </a:bodyPr>
          <a:lstStyle/>
          <a:p>
            <a:pPr algn="ctr"/>
            <a:r>
              <a:rPr lang="zh-CN" sz="2000" i="1" dirty="0">
                <a:solidFill>
                  <a:schemeClr val="tx1"/>
                </a:solidFill>
              </a:rPr>
              <a:t>请将每个人发表意见的时间限制在1分钟，让其他人有时间发言</a:t>
            </a:r>
          </a:p>
        </p:txBody>
      </p:sp>
      <p:sp>
        <p:nvSpPr>
          <p:cNvPr id="4" name="Slide Number Placeholder 3">
            <a:extLst>
              <a:ext uri="{FF2B5EF4-FFF2-40B4-BE49-F238E27FC236}">
                <a16:creationId xmlns:a16="http://schemas.microsoft.com/office/drawing/2014/main" id="{19330E76-0989-BB46-2BD8-55A07C2D5F17}"/>
              </a:ext>
            </a:extLst>
          </p:cNvPr>
          <p:cNvSpPr>
            <a:spLocks noGrp="1"/>
          </p:cNvSpPr>
          <p:nvPr>
            <p:ph type="sldNum" sz="quarter" idx="12"/>
          </p:nvPr>
        </p:nvSpPr>
        <p:spPr/>
        <p:txBody>
          <a:bodyPr/>
          <a:lstStyle/>
          <a:p>
            <a:fld id="{196533BC-33B3-4A2A-8BF2-94FB9AD605EF}" type="slidenum">
              <a:rPr lang="en-US" smtClean="0"/>
              <a:t>29</a:t>
            </a:fld>
            <a:endParaRPr lang="en-US" dirty="0"/>
          </a:p>
        </p:txBody>
      </p:sp>
    </p:spTree>
    <p:extLst>
      <p:ext uri="{BB962C8B-B14F-4D97-AF65-F5344CB8AC3E}">
        <p14:creationId xmlns:p14="http://schemas.microsoft.com/office/powerpoint/2010/main" val="303686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50443-4A45-E352-51DC-4D16372B498F}"/>
              </a:ext>
            </a:extLst>
          </p:cNvPr>
          <p:cNvSpPr>
            <a:spLocks noGrp="1"/>
          </p:cNvSpPr>
          <p:nvPr>
            <p:ph type="ctrTitle"/>
          </p:nvPr>
        </p:nvSpPr>
        <p:spPr>
          <a:xfrm>
            <a:off x="917551" y="2585184"/>
            <a:ext cx="8863860" cy="1687632"/>
          </a:xfrm>
        </p:spPr>
        <p:txBody>
          <a:bodyPr/>
          <a:lstStyle/>
          <a:p>
            <a:pPr algn="ctr"/>
            <a:r>
              <a:rPr lang="zh-CN" sz="4000" dirty="0"/>
              <a:t>会务和议程</a:t>
            </a:r>
            <a:br>
              <a:rPr lang="zh-CN" sz="4000" dirty="0"/>
            </a:br>
            <a:endParaRPr lang="zh-CN" sz="4000" dirty="0"/>
          </a:p>
        </p:txBody>
      </p:sp>
      <p:sp>
        <p:nvSpPr>
          <p:cNvPr id="6" name="Slide Number Placeholder 5">
            <a:extLst>
              <a:ext uri="{FF2B5EF4-FFF2-40B4-BE49-F238E27FC236}">
                <a16:creationId xmlns:a16="http://schemas.microsoft.com/office/drawing/2014/main" id="{29011262-94C7-5A38-AA73-EAB428632CE0}"/>
              </a:ext>
            </a:extLst>
          </p:cNvPr>
          <p:cNvSpPr>
            <a:spLocks noGrp="1"/>
          </p:cNvSpPr>
          <p:nvPr>
            <p:ph type="sldNum" sz="quarter" idx="12"/>
          </p:nvPr>
        </p:nvSpPr>
        <p:spPr/>
        <p:txBody>
          <a:bodyPr/>
          <a:lstStyle/>
          <a:p>
            <a:fld id="{196533BC-33B3-4A2A-8BF2-94FB9AD605EF}" type="slidenum">
              <a:rPr lang="en-US" smtClean="0"/>
              <a:t>3</a:t>
            </a:fld>
            <a:endParaRPr lang="en-US" dirty="0"/>
          </a:p>
        </p:txBody>
      </p:sp>
    </p:spTree>
    <p:extLst>
      <p:ext uri="{BB962C8B-B14F-4D97-AF65-F5344CB8AC3E}">
        <p14:creationId xmlns:p14="http://schemas.microsoft.com/office/powerpoint/2010/main" val="252980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E9CD-65E8-0E6E-3AC6-64839F5B5CF2}"/>
              </a:ext>
            </a:extLst>
          </p:cNvPr>
          <p:cNvSpPr>
            <a:spLocks noGrp="1"/>
          </p:cNvSpPr>
          <p:nvPr>
            <p:ph type="title"/>
          </p:nvPr>
        </p:nvSpPr>
        <p:spPr>
          <a:xfrm>
            <a:off x="5441274" y="1204914"/>
            <a:ext cx="4244500" cy="1320800"/>
          </a:xfrm>
        </p:spPr>
        <p:txBody>
          <a:bodyPr>
            <a:normAutofit/>
          </a:bodyPr>
          <a:lstStyle/>
          <a:p>
            <a:r>
              <a:rPr lang="zh-CN" dirty="0"/>
              <a:t>未来措施、休会</a:t>
            </a:r>
          </a:p>
        </p:txBody>
      </p:sp>
      <p:sp>
        <p:nvSpPr>
          <p:cNvPr id="3" name="Content Placeholder 2">
            <a:extLst>
              <a:ext uri="{FF2B5EF4-FFF2-40B4-BE49-F238E27FC236}">
                <a16:creationId xmlns:a16="http://schemas.microsoft.com/office/drawing/2014/main" id="{BEBEC3FA-FA6A-5EEB-CB3D-61F792BF150F}"/>
              </a:ext>
            </a:extLst>
          </p:cNvPr>
          <p:cNvSpPr>
            <a:spLocks noGrp="1"/>
          </p:cNvSpPr>
          <p:nvPr>
            <p:ph idx="1"/>
          </p:nvPr>
        </p:nvSpPr>
        <p:spPr>
          <a:xfrm>
            <a:off x="5068648" y="2977227"/>
            <a:ext cx="4989752" cy="3880773"/>
          </a:xfrm>
        </p:spPr>
        <p:txBody>
          <a:bodyPr vert="horz" lIns="91440" tIns="45720" rIns="91440" bIns="45720" rtlCol="0" anchor="t">
            <a:normAutofit/>
          </a:bodyPr>
          <a:lstStyle/>
          <a:p>
            <a:pPr fontAlgn="base"/>
            <a:r>
              <a:rPr lang="zh-CN" dirty="0">
                <a:latin typeface="+mj-lt"/>
                <a:ea typeface="SimSun"/>
              </a:rPr>
              <a:t>下一次会议：2022年10月12日下午6:00 </a:t>
            </a:r>
          </a:p>
          <a:p>
            <a:r>
              <a:rPr lang="zh-CN" dirty="0">
                <a:latin typeface="+mj-lt"/>
                <a:ea typeface="SimSun"/>
              </a:rPr>
              <a:t>有关EJC及其会议的信息参见： </a:t>
            </a:r>
            <a:r>
              <a:rPr lang="zh-CN" dirty="0">
                <a:latin typeface="+mj-lt"/>
                <a:ea typeface="SimSun"/>
                <a:hlinkClick r:id="rId2"/>
              </a:rPr>
              <a:t>https://www.mass.gov/orgs/environmental-justice-council-ejc</a:t>
            </a:r>
            <a:r>
              <a:rPr lang="zh-CN" dirty="0">
                <a:latin typeface="+mj-lt"/>
                <a:ea typeface="SimSun"/>
              </a:rPr>
              <a:t> </a:t>
            </a:r>
          </a:p>
          <a:p>
            <a:endParaRPr lang="en-US" dirty="0"/>
          </a:p>
        </p:txBody>
      </p:sp>
      <p:pic>
        <p:nvPicPr>
          <p:cNvPr id="8194" name="Picture 2">
            <a:extLst>
              <a:ext uri="{FF2B5EF4-FFF2-40B4-BE49-F238E27FC236}">
                <a16:creationId xmlns:a16="http://schemas.microsoft.com/office/drawing/2014/main" id="{8C4E7D9A-299D-8DB8-612E-A2C580CC2F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54" r="11072"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8209" name="Isosceles Triangle 819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11311CCF-A963-C66B-F97C-8C80B56DE5EA}"/>
              </a:ext>
            </a:extLst>
          </p:cNvPr>
          <p:cNvSpPr>
            <a:spLocks noGrp="1"/>
          </p:cNvSpPr>
          <p:nvPr>
            <p:ph type="sldNum" sz="quarter" idx="12"/>
          </p:nvPr>
        </p:nvSpPr>
        <p:spPr/>
        <p:txBody>
          <a:bodyPr/>
          <a:lstStyle/>
          <a:p>
            <a:fld id="{196533BC-33B3-4A2A-8BF2-94FB9AD605EF}" type="slidenum">
              <a:rPr lang="en-US" smtClean="0"/>
              <a:t>30</a:t>
            </a:fld>
            <a:endParaRPr lang="en-US" dirty="0"/>
          </a:p>
        </p:txBody>
      </p:sp>
    </p:spTree>
    <p:extLst>
      <p:ext uri="{BB962C8B-B14F-4D97-AF65-F5344CB8AC3E}">
        <p14:creationId xmlns:p14="http://schemas.microsoft.com/office/powerpoint/2010/main" val="374550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1" name="Rectangle 20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Rectangle 20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3" name="Isosceles Triangle 20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401BB99-7EB2-66E5-3478-068E1A403E3B}"/>
              </a:ext>
            </a:extLst>
          </p:cNvPr>
          <p:cNvSpPr>
            <a:spLocks noGrp="1"/>
          </p:cNvSpPr>
          <p:nvPr>
            <p:ph type="title"/>
          </p:nvPr>
        </p:nvSpPr>
        <p:spPr>
          <a:xfrm>
            <a:off x="228540" y="569496"/>
            <a:ext cx="5108312" cy="1375608"/>
          </a:xfrm>
        </p:spPr>
        <p:txBody>
          <a:bodyPr anchor="ctr">
            <a:noAutofit/>
          </a:bodyPr>
          <a:lstStyle/>
          <a:p>
            <a:pPr>
              <a:lnSpc>
                <a:spcPct val="90000"/>
              </a:lnSpc>
            </a:pPr>
            <a:r>
              <a:rPr lang="zh-CN" sz="2400" dirty="0">
                <a:solidFill>
                  <a:schemeClr val="bg1"/>
                </a:solidFill>
              </a:rPr>
              <a:t>会务：</a:t>
            </a:r>
            <a:r>
              <a:rPr lang="zh-CN" sz="2400" dirty="0"/>
              <a:t>提供以下语言的口译：</a:t>
            </a:r>
            <a:r>
              <a:rPr lang="zh-CN" sz="2400" dirty="0">
                <a:solidFill>
                  <a:schemeClr val="bg1"/>
                </a:solidFill>
              </a:rPr>
              <a:t>​</a:t>
            </a:r>
            <a:br>
              <a:rPr lang="zh-CN" sz="2400" dirty="0"/>
            </a:br>
            <a:r>
              <a:rPr lang="zh-CN" sz="2400" dirty="0">
                <a:solidFill>
                  <a:schemeClr val="bg1"/>
                </a:solidFill>
              </a:rPr>
              <a:t>Español, Kreyòl ayisyen </a:t>
            </a:r>
            <a:r>
              <a:rPr lang="zh-CN" sz="2400" dirty="0">
                <a:solidFill>
                  <a:schemeClr val="bg1"/>
                </a:solidFill>
                <a:ea typeface="メイリオ"/>
              </a:rPr>
              <a:t>普通话</a:t>
            </a:r>
            <a:r>
              <a:rPr lang="zh-CN" sz="2400" dirty="0">
                <a:solidFill>
                  <a:schemeClr val="bg1"/>
                </a:solidFill>
              </a:rPr>
              <a:t>, </a:t>
            </a:r>
            <a:r>
              <a:rPr lang="zh-CN" sz="2400" dirty="0">
                <a:solidFill>
                  <a:schemeClr val="bg1"/>
                </a:solidFill>
                <a:ea typeface="メイリオ"/>
              </a:rPr>
              <a:t>Kriolu,</a:t>
            </a:r>
            <a:r>
              <a:rPr lang="zh-CN" sz="2400" dirty="0">
                <a:solidFill>
                  <a:schemeClr val="bg1"/>
                </a:solidFill>
                <a:ea typeface="+mj-lt"/>
                <a:cs typeface="+mj-lt"/>
              </a:rPr>
              <a:t>Português</a:t>
            </a:r>
            <a:r>
              <a:rPr lang="zh-CN" sz="2400" dirty="0">
                <a:solidFill>
                  <a:schemeClr val="bg1"/>
                </a:solidFill>
              </a:rPr>
              <a:t>, Tiếng Việt, and American Sign Language (ASL)</a:t>
            </a:r>
            <a:br>
              <a:rPr lang="zh-CN" sz="2400" dirty="0"/>
            </a:br>
            <a:endParaRPr lang="zh-CN" sz="2400" dirty="0"/>
          </a:p>
        </p:txBody>
      </p:sp>
      <p:sp>
        <p:nvSpPr>
          <p:cNvPr id="3" name="Content Placeholder 2">
            <a:extLst>
              <a:ext uri="{FF2B5EF4-FFF2-40B4-BE49-F238E27FC236}">
                <a16:creationId xmlns:a16="http://schemas.microsoft.com/office/drawing/2014/main" id="{74D56F09-68D0-56AC-5C0E-D2118E0F5642}"/>
              </a:ext>
            </a:extLst>
          </p:cNvPr>
          <p:cNvSpPr>
            <a:spLocks noGrp="1"/>
          </p:cNvSpPr>
          <p:nvPr>
            <p:ph idx="1"/>
          </p:nvPr>
        </p:nvSpPr>
        <p:spPr>
          <a:xfrm>
            <a:off x="132347" y="2160589"/>
            <a:ext cx="5108312" cy="3516729"/>
          </a:xfrm>
        </p:spPr>
        <p:txBody>
          <a:bodyPr vert="horz" lIns="91440" tIns="45720" rIns="91440" bIns="45720" numCol="2" rtlCol="0" anchor="t">
            <a:normAutofit/>
          </a:bodyPr>
          <a:lstStyle/>
          <a:p>
            <a:pPr>
              <a:lnSpc>
                <a:spcPct val="90000"/>
              </a:lnSpc>
            </a:pPr>
            <a:r>
              <a:rPr lang="zh-CN" sz="1300" dirty="0">
                <a:solidFill>
                  <a:schemeClr val="bg1"/>
                </a:solidFill>
              </a:rPr>
              <a:t>To participate in English, click the “Interpretation” icon and select English.</a:t>
            </a:r>
          </a:p>
          <a:p>
            <a:pPr>
              <a:lnSpc>
                <a:spcPct val="90000"/>
              </a:lnSpc>
            </a:pPr>
            <a:r>
              <a:rPr lang="zh-CN" sz="1300" dirty="0">
                <a:solidFill>
                  <a:schemeClr val="bg1"/>
                </a:solidFill>
              </a:rPr>
              <a:t>Para entrar no canal em português, clique no ícone “Interpretation” e selecione “Portuguese”​</a:t>
            </a:r>
          </a:p>
          <a:p>
            <a:pPr>
              <a:lnSpc>
                <a:spcPct val="90000"/>
              </a:lnSpc>
            </a:pPr>
            <a:r>
              <a:rPr lang="zh-CN" sz="1300" dirty="0">
                <a:solidFill>
                  <a:schemeClr val="bg1"/>
                </a:solidFill>
              </a:rPr>
              <a:t>Si alguien desea interpretación en español, haga clic en “Interpretation” y seleccione “Spanish”</a:t>
            </a:r>
          </a:p>
          <a:p>
            <a:pPr>
              <a:lnSpc>
                <a:spcPct val="90000"/>
              </a:lnSpc>
            </a:pPr>
            <a:r>
              <a:rPr lang="zh-CN" sz="1300" dirty="0">
                <a:solidFill>
                  <a:schemeClr val="bg1"/>
                </a:solidFill>
              </a:rPr>
              <a:t>​Pou rantre nan chanèl kreyòl ayisyen an, klike sou ikòn “Interpretation” an epi chwazi “Haitian Creole”</a:t>
            </a:r>
          </a:p>
          <a:p>
            <a:r>
              <a:rPr lang="zh-CN" sz="1300" dirty="0">
                <a:solidFill>
                  <a:schemeClr val="bg1"/>
                </a:solidFill>
                <a:ea typeface="+mn-lt"/>
                <a:cs typeface="+mn-lt"/>
              </a:rPr>
              <a:t>要以普通话参加会议，请单击口语图示并选择 "Chinese"</a:t>
            </a:r>
          </a:p>
          <a:p>
            <a:pPr>
              <a:lnSpc>
                <a:spcPct val="90000"/>
              </a:lnSpc>
            </a:pPr>
            <a:r>
              <a:rPr lang="zh-CN" sz="1300" dirty="0">
                <a:solidFill>
                  <a:schemeClr val="bg1"/>
                </a:solidFill>
                <a:ea typeface="+mn-lt"/>
                <a:cs typeface="+mn-lt"/>
              </a:rPr>
              <a:t>Pa partisipa na Kriolu, klika na íkone "Intirpretason" y silisiona "Cape Verdean Kriolu".</a:t>
            </a:r>
          </a:p>
          <a:p>
            <a:pPr>
              <a:lnSpc>
                <a:spcPct val="90000"/>
              </a:lnSpc>
            </a:pPr>
            <a:r>
              <a:rPr lang="zh-CN" sz="1300" dirty="0">
                <a:solidFill>
                  <a:schemeClr val="bg1"/>
                </a:solidFill>
                <a:latin typeface="Arial"/>
                <a:ea typeface="SimSun"/>
                <a:cs typeface="Arial"/>
              </a:rPr>
              <a:t>Để vào kênh bằng tiếng Việt, hãy nhấp vào biểu tượng “Interpretation” và chọn “Vietnamese”</a:t>
            </a:r>
          </a:p>
          <a:p>
            <a:pPr>
              <a:lnSpc>
                <a:spcPct val="90000"/>
              </a:lnSpc>
            </a:pPr>
            <a:endParaRPr lang="vi-VN" sz="1300" dirty="0">
              <a:solidFill>
                <a:schemeClr val="bg1"/>
              </a:solidFill>
              <a:latin typeface="Arial"/>
              <a:cs typeface="Arial"/>
            </a:endParaRPr>
          </a:p>
          <a:p>
            <a:pPr>
              <a:lnSpc>
                <a:spcPct val="90000"/>
              </a:lnSpc>
            </a:pPr>
            <a:endParaRPr lang="vi-VN" sz="1300" dirty="0">
              <a:solidFill>
                <a:schemeClr val="bg1"/>
              </a:solidFill>
              <a:latin typeface="Arial"/>
              <a:cs typeface="Arial"/>
            </a:endParaRPr>
          </a:p>
        </p:txBody>
      </p:sp>
      <p:pic>
        <p:nvPicPr>
          <p:cNvPr id="2050" name="Picture 2" descr="Graphical user interface, application&#10;&#10;Description automatically generated">
            <a:extLst>
              <a:ext uri="{FF2B5EF4-FFF2-40B4-BE49-F238E27FC236}">
                <a16:creationId xmlns:a16="http://schemas.microsoft.com/office/drawing/2014/main" id="{7079990D-FC57-B034-E8CE-EE7FD2D8D9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29790" y="3586973"/>
            <a:ext cx="6187817" cy="2011040"/>
          </a:xfrm>
          <a:prstGeom prst="rect">
            <a:avLst/>
          </a:prstGeom>
          <a:noFill/>
          <a:extLst>
            <a:ext uri="{909E8E84-426E-40DD-AFC4-6F175D3DCCD1}">
              <a14:hiddenFill xmlns:a14="http://schemas.microsoft.com/office/drawing/2010/main">
                <a:solidFill>
                  <a:srgbClr val="FFFFFF"/>
                </a:solidFill>
              </a14:hiddenFill>
            </a:ext>
          </a:extLst>
        </p:spPr>
      </p:pic>
      <p:sp>
        <p:nvSpPr>
          <p:cNvPr id="2094" name="Isosceles Triangle 20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4E4A2996-3793-255F-1D4D-4E14D636F1A8}"/>
              </a:ext>
            </a:extLst>
          </p:cNvPr>
          <p:cNvSpPr txBox="1"/>
          <p:nvPr/>
        </p:nvSpPr>
        <p:spPr>
          <a:xfrm>
            <a:off x="5898292" y="747393"/>
            <a:ext cx="5659696"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zh-CN" dirty="0"/>
              <a:t>语速请不要太快。</a:t>
            </a:r>
          </a:p>
          <a:p>
            <a:pPr marL="285750" indent="-285750">
              <a:buFont typeface="Arial" panose="020B0604020202020204" pitchFamily="34" charset="0"/>
              <a:buChar char="•"/>
            </a:pPr>
            <a:r>
              <a:rPr lang="zh-CN" dirty="0"/>
              <a:t>所有与会者即便观看英文演讲，也必须选择一个语言频道。</a:t>
            </a:r>
          </a:p>
          <a:p>
            <a:pPr marL="285750" indent="-285750">
              <a:buFont typeface="Arial" panose="020B0604020202020204" pitchFamily="34" charset="0"/>
              <a:buChar char="•"/>
            </a:pPr>
            <a:r>
              <a:rPr lang="zh-CN" dirty="0"/>
              <a:t>如果您想要获得幻灯片的翻译版本，请访问EJC网站： </a:t>
            </a:r>
            <a:r>
              <a:rPr lang="zh-CN" dirty="0">
                <a:ea typeface="+mn-lt"/>
                <a:cs typeface="Calibri Light"/>
                <a:hlinkClick r:id="rId3"/>
              </a:rPr>
              <a:t>https://www.mass.gov/service-details/environmental-justice-council-ejc-meetings  </a:t>
            </a:r>
          </a:p>
        </p:txBody>
      </p:sp>
      <p:sp>
        <p:nvSpPr>
          <p:cNvPr id="7" name="Slide Number Placeholder 6">
            <a:extLst>
              <a:ext uri="{FF2B5EF4-FFF2-40B4-BE49-F238E27FC236}">
                <a16:creationId xmlns:a16="http://schemas.microsoft.com/office/drawing/2014/main" id="{DCF0E43E-B650-E1FA-502E-A057E0891A41}"/>
              </a:ext>
            </a:extLst>
          </p:cNvPr>
          <p:cNvSpPr>
            <a:spLocks noGrp="1"/>
          </p:cNvSpPr>
          <p:nvPr>
            <p:ph type="sldNum" sz="quarter" idx="12"/>
          </p:nvPr>
        </p:nvSpPr>
        <p:spPr/>
        <p:txBody>
          <a:bodyPr/>
          <a:lstStyle/>
          <a:p>
            <a:fld id="{196533BC-33B3-4A2A-8BF2-94FB9AD605EF}" type="slidenum">
              <a:rPr lang="en-US" smtClean="0"/>
              <a:t>4</a:t>
            </a:fld>
            <a:endParaRPr lang="en-US" dirty="0"/>
          </a:p>
        </p:txBody>
      </p:sp>
      <p:sp>
        <p:nvSpPr>
          <p:cNvPr id="6" name="TextBox 5">
            <a:extLst>
              <a:ext uri="{FF2B5EF4-FFF2-40B4-BE49-F238E27FC236}">
                <a16:creationId xmlns:a16="http://schemas.microsoft.com/office/drawing/2014/main" id="{2F9F6337-0D13-ACFB-1D14-C02A2F0F7EF2}"/>
              </a:ext>
            </a:extLst>
          </p:cNvPr>
          <p:cNvSpPr txBox="1"/>
          <p:nvPr/>
        </p:nvSpPr>
        <p:spPr>
          <a:xfrm>
            <a:off x="7196275" y="142782"/>
            <a:ext cx="376399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sz="1600" dirty="0">
                <a:solidFill>
                  <a:srgbClr val="FF0000"/>
                </a:solidFill>
              </a:rPr>
              <a:t>本会议有记录</a:t>
            </a:r>
          </a:p>
        </p:txBody>
      </p:sp>
    </p:spTree>
    <p:extLst>
      <p:ext uri="{BB962C8B-B14F-4D97-AF65-F5344CB8AC3E}">
        <p14:creationId xmlns:p14="http://schemas.microsoft.com/office/powerpoint/2010/main" val="361243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0E08A-896B-4AFC-3823-70CAE839F71B}"/>
              </a:ext>
            </a:extLst>
          </p:cNvPr>
          <p:cNvSpPr>
            <a:spLocks noGrp="1"/>
          </p:cNvSpPr>
          <p:nvPr>
            <p:ph type="title"/>
          </p:nvPr>
        </p:nvSpPr>
        <p:spPr/>
        <p:txBody>
          <a:bodyPr/>
          <a:lstStyle/>
          <a:p>
            <a:r>
              <a:rPr lang="zh-CN" dirty="0"/>
              <a:t>会务：远程会议细节</a:t>
            </a:r>
          </a:p>
        </p:txBody>
      </p:sp>
      <p:sp>
        <p:nvSpPr>
          <p:cNvPr id="3" name="Content Placeholder 2">
            <a:extLst>
              <a:ext uri="{FF2B5EF4-FFF2-40B4-BE49-F238E27FC236}">
                <a16:creationId xmlns:a16="http://schemas.microsoft.com/office/drawing/2014/main" id="{7088F884-BDEE-3A69-5D68-B563952984FF}"/>
              </a:ext>
            </a:extLst>
          </p:cNvPr>
          <p:cNvSpPr>
            <a:spLocks noGrp="1"/>
          </p:cNvSpPr>
          <p:nvPr>
            <p:ph idx="1"/>
          </p:nvPr>
        </p:nvSpPr>
        <p:spPr/>
        <p:txBody>
          <a:bodyPr vert="horz" lIns="91440" tIns="45720" rIns="91440" bIns="45720" rtlCol="0" anchor="t">
            <a:normAutofit/>
          </a:bodyPr>
          <a:lstStyle/>
          <a:p>
            <a:r>
              <a:rPr lang="zh-CN" dirty="0"/>
              <a:t>演讲期间所有线路将静音。</a:t>
            </a:r>
          </a:p>
          <a:p>
            <a:r>
              <a:rPr lang="zh-CN" dirty="0"/>
              <a:t>演讲之后，发表口头意见时线路将打开。</a:t>
            </a:r>
          </a:p>
          <a:p>
            <a:r>
              <a:rPr lang="zh-CN" dirty="0"/>
              <a:t>演讲期间，如果您有需要澄清的问题或会务问题，请输入问答框。</a:t>
            </a:r>
          </a:p>
          <a:p>
            <a:endParaRPr lang="en-US" dirty="0"/>
          </a:p>
        </p:txBody>
      </p:sp>
      <p:pic>
        <p:nvPicPr>
          <p:cNvPr id="3084" name="Picture 12">
            <a:extLst>
              <a:ext uri="{FF2B5EF4-FFF2-40B4-BE49-F238E27FC236}">
                <a16:creationId xmlns:a16="http://schemas.microsoft.com/office/drawing/2014/main" id="{4D719146-2824-83A7-316D-EB83F6F5B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88" y="4648965"/>
            <a:ext cx="9018014" cy="881405"/>
          </a:xfrm>
          <a:prstGeom prst="rect">
            <a:avLst/>
          </a:prstGeom>
          <a:noFill/>
          <a:extLst>
            <a:ext uri="{909E8E84-426E-40DD-AFC4-6F175D3DCCD1}">
              <a14:hiddenFill xmlns:a14="http://schemas.microsoft.com/office/drawing/2010/main">
                <a:solidFill>
                  <a:srgbClr val="FFFFFF"/>
                </a:solidFill>
              </a14:hiddenFill>
            </a:ext>
          </a:extLst>
        </p:spPr>
      </p:pic>
      <p:sp>
        <p:nvSpPr>
          <p:cNvPr id="7" name="Arrow: Down 6">
            <a:extLst>
              <a:ext uri="{FF2B5EF4-FFF2-40B4-BE49-F238E27FC236}">
                <a16:creationId xmlns:a16="http://schemas.microsoft.com/office/drawing/2014/main" id="{73DCD948-4B4B-F169-7502-F89CCA5E6065}"/>
              </a:ext>
            </a:extLst>
          </p:cNvPr>
          <p:cNvSpPr/>
          <p:nvPr/>
        </p:nvSpPr>
        <p:spPr>
          <a:xfrm>
            <a:off x="2493374" y="4028572"/>
            <a:ext cx="404402" cy="881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5358D3A-A348-B622-8448-164EC515268A}"/>
              </a:ext>
            </a:extLst>
          </p:cNvPr>
          <p:cNvSpPr txBox="1"/>
          <p:nvPr/>
        </p:nvSpPr>
        <p:spPr>
          <a:xfrm>
            <a:off x="2467974" y="5245100"/>
            <a:ext cx="467902" cy="246221"/>
          </a:xfrm>
          <a:prstGeom prst="rect">
            <a:avLst/>
          </a:prstGeom>
          <a:solidFill>
            <a:schemeClr val="tx1"/>
          </a:solidFill>
        </p:spPr>
        <p:txBody>
          <a:bodyPr wrap="square" rtlCol="0">
            <a:spAutoFit/>
          </a:bodyPr>
          <a:lstStyle/>
          <a:p>
            <a:r>
              <a:rPr lang="zh-CN" sz="1000" dirty="0">
                <a:solidFill>
                  <a:schemeClr val="bg1"/>
                </a:solidFill>
              </a:rPr>
              <a:t>问答</a:t>
            </a:r>
          </a:p>
        </p:txBody>
      </p:sp>
      <p:sp>
        <p:nvSpPr>
          <p:cNvPr id="6" name="Slide Number Placeholder 5">
            <a:extLst>
              <a:ext uri="{FF2B5EF4-FFF2-40B4-BE49-F238E27FC236}">
                <a16:creationId xmlns:a16="http://schemas.microsoft.com/office/drawing/2014/main" id="{FA31ADD1-A7F0-0E57-C2B2-02002B04DE71}"/>
              </a:ext>
            </a:extLst>
          </p:cNvPr>
          <p:cNvSpPr>
            <a:spLocks noGrp="1"/>
          </p:cNvSpPr>
          <p:nvPr>
            <p:ph type="sldNum" sz="quarter" idx="12"/>
          </p:nvPr>
        </p:nvSpPr>
        <p:spPr/>
        <p:txBody>
          <a:bodyPr/>
          <a:lstStyle/>
          <a:p>
            <a:fld id="{196533BC-33B3-4A2A-8BF2-94FB9AD605EF}" type="slidenum">
              <a:rPr lang="en-US" smtClean="0"/>
              <a:t>5</a:t>
            </a:fld>
            <a:endParaRPr lang="en-US" dirty="0"/>
          </a:p>
        </p:txBody>
      </p:sp>
    </p:spTree>
    <p:extLst>
      <p:ext uri="{BB962C8B-B14F-4D97-AF65-F5344CB8AC3E}">
        <p14:creationId xmlns:p14="http://schemas.microsoft.com/office/powerpoint/2010/main" val="387011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0575-9E4B-76C5-690D-AD50C214CE51}"/>
              </a:ext>
            </a:extLst>
          </p:cNvPr>
          <p:cNvSpPr>
            <a:spLocks noGrp="1"/>
          </p:cNvSpPr>
          <p:nvPr>
            <p:ph type="title"/>
          </p:nvPr>
        </p:nvSpPr>
        <p:spPr>
          <a:xfrm>
            <a:off x="677334" y="304800"/>
            <a:ext cx="8596668" cy="707571"/>
          </a:xfrm>
        </p:spPr>
        <p:txBody>
          <a:bodyPr>
            <a:normAutofit/>
          </a:bodyPr>
          <a:lstStyle/>
          <a:p>
            <a:r>
              <a:rPr lang="zh-CN" dirty="0"/>
              <a:t>议程</a:t>
            </a:r>
          </a:p>
        </p:txBody>
      </p:sp>
      <p:sp>
        <p:nvSpPr>
          <p:cNvPr id="7" name="Slide Number Placeholder 6">
            <a:extLst>
              <a:ext uri="{FF2B5EF4-FFF2-40B4-BE49-F238E27FC236}">
                <a16:creationId xmlns:a16="http://schemas.microsoft.com/office/drawing/2014/main" id="{BC6FAE75-7279-61D7-76D9-EBA57C2C252A}"/>
              </a:ext>
            </a:extLst>
          </p:cNvPr>
          <p:cNvSpPr>
            <a:spLocks noGrp="1"/>
          </p:cNvSpPr>
          <p:nvPr>
            <p:ph type="sldNum" sz="quarter" idx="12"/>
          </p:nvPr>
        </p:nvSpPr>
        <p:spPr/>
        <p:txBody>
          <a:bodyPr/>
          <a:lstStyle/>
          <a:p>
            <a:fld id="{196533BC-33B3-4A2A-8BF2-94FB9AD605EF}" type="slidenum">
              <a:rPr lang="en-US" smtClean="0"/>
              <a:t>6</a:t>
            </a:fld>
            <a:endParaRPr lang="en-US" dirty="0"/>
          </a:p>
        </p:txBody>
      </p:sp>
      <p:sp>
        <p:nvSpPr>
          <p:cNvPr id="9" name="Content Placeholder 8">
            <a:extLst>
              <a:ext uri="{FF2B5EF4-FFF2-40B4-BE49-F238E27FC236}">
                <a16:creationId xmlns:a16="http://schemas.microsoft.com/office/drawing/2014/main" id="{F3AE70EA-D04D-4012-B8FA-47573D95172F}"/>
              </a:ext>
            </a:extLst>
          </p:cNvPr>
          <p:cNvSpPr>
            <a:spLocks noGrp="1"/>
          </p:cNvSpPr>
          <p:nvPr>
            <p:ph idx="1"/>
          </p:nvPr>
        </p:nvSpPr>
        <p:spPr>
          <a:xfrm>
            <a:off x="677334" y="1332970"/>
            <a:ext cx="8596668" cy="3880773"/>
          </a:xfrm>
        </p:spPr>
        <p:txBody>
          <a:bodyPr/>
          <a:lstStyle/>
          <a:p>
            <a:pPr fontAlgn="base"/>
            <a:r>
              <a:rPr lang="zh-CN" sz="1800" i="0" dirty="0">
                <a:solidFill>
                  <a:srgbClr val="000000"/>
                </a:solidFill>
                <a:latin typeface="Calibri" panose="020F0502020204030204" pitchFamily="34" charset="0"/>
                <a:ea typeface="SimSun"/>
              </a:rPr>
              <a:t>欢迎词和会务概述 						12:00 – 12:10  </a:t>
            </a:r>
          </a:p>
          <a:p>
            <a:pPr algn="l" rtl="0" fontAlgn="base"/>
            <a:r>
              <a:rPr lang="zh-CN" sz="1800" i="0" dirty="0">
                <a:solidFill>
                  <a:srgbClr val="000000"/>
                </a:solidFill>
                <a:latin typeface="Calibri" panose="020F0502020204030204" pitchFamily="34" charset="0"/>
                <a:ea typeface="SimSun"/>
              </a:rPr>
              <a:t>之前会议记录的审批和宣布 				12:10 – 12:15 </a:t>
            </a:r>
          </a:p>
          <a:p>
            <a:pPr algn="l" rtl="0" fontAlgn="base"/>
            <a:r>
              <a:rPr lang="zh-CN" sz="1800" i="0" dirty="0">
                <a:solidFill>
                  <a:srgbClr val="000000"/>
                </a:solidFill>
                <a:latin typeface="Calibri" panose="020F0502020204030204" pitchFamily="34" charset="0"/>
                <a:ea typeface="SimSun"/>
              </a:rPr>
              <a:t>环境正义任务组演讲 					12:15 – 12:45 </a:t>
            </a:r>
          </a:p>
          <a:p>
            <a:pPr fontAlgn="base"/>
            <a:r>
              <a:rPr lang="zh-CN" sz="1800" i="0" dirty="0">
                <a:solidFill>
                  <a:srgbClr val="000000"/>
                </a:solidFill>
                <a:latin typeface="Calibri" panose="020F0502020204030204" pitchFamily="34" charset="0"/>
                <a:ea typeface="SimSun"/>
              </a:rPr>
              <a:t>关于“EJ群体”定义的全面分析， 		 </a:t>
            </a:r>
          </a:p>
          <a:p>
            <a:pPr marL="0" indent="0" fontAlgn="base">
              <a:spcBef>
                <a:spcPts val="0"/>
              </a:spcBef>
              <a:buNone/>
            </a:pPr>
            <a:r>
              <a:rPr lang="zh-CN" dirty="0">
                <a:solidFill>
                  <a:srgbClr val="000000"/>
                </a:solidFill>
                <a:latin typeface="Calibri" panose="020F0502020204030204" pitchFamily="34" charset="0"/>
                <a:ea typeface="SimSun"/>
              </a:rPr>
              <a:t>      </a:t>
            </a:r>
            <a:r>
              <a:rPr lang="zh-CN" sz="1800" i="0" dirty="0">
                <a:solidFill>
                  <a:srgbClr val="000000"/>
                </a:solidFill>
                <a:latin typeface="Calibri" panose="020F0502020204030204" pitchFamily="34" charset="0"/>
                <a:ea typeface="SimSun"/>
              </a:rPr>
              <a:t>进一步讨论EJC工作成果、过程和运作 	</a:t>
            </a:r>
            <a:r>
              <a:rPr lang="en-US" altLang="zh-CN" sz="1800" i="0" dirty="0">
                <a:solidFill>
                  <a:srgbClr val="000000"/>
                </a:solidFill>
                <a:latin typeface="Calibri" panose="020F0502020204030204" pitchFamily="34" charset="0"/>
                <a:ea typeface="SimSun"/>
              </a:rPr>
              <a:t>	</a:t>
            </a:r>
            <a:r>
              <a:rPr lang="zh-CN" sz="1800" i="0" dirty="0">
                <a:solidFill>
                  <a:srgbClr val="000000"/>
                </a:solidFill>
                <a:latin typeface="Calibri" panose="020F0502020204030204" pitchFamily="34" charset="0"/>
                <a:ea typeface="SimSun"/>
              </a:rPr>
              <a:t>12:45 – 12:55  </a:t>
            </a:r>
          </a:p>
          <a:p>
            <a:pPr algn="l" rtl="0" fontAlgn="base"/>
            <a:r>
              <a:rPr lang="zh-CN" sz="1800" i="0" dirty="0">
                <a:solidFill>
                  <a:srgbClr val="000000"/>
                </a:solidFill>
                <a:latin typeface="Calibri" panose="020F0502020204030204" pitchFamily="34" charset="0"/>
                <a:ea typeface="SimSun"/>
              </a:rPr>
              <a:t>公众的问题/意见</a:t>
            </a:r>
          </a:p>
          <a:p>
            <a:pPr algn="l" rtl="0" fontAlgn="base"/>
            <a:r>
              <a:rPr lang="zh-CN" dirty="0">
                <a:solidFill>
                  <a:srgbClr val="000000"/>
                </a:solidFill>
                <a:latin typeface="Calibri" panose="020F0502020204030204" pitchFamily="34" charset="0"/>
                <a:ea typeface="SimSun"/>
              </a:rPr>
              <a:t>未来措施、休会</a:t>
            </a:r>
          </a:p>
          <a:p>
            <a:endParaRPr lang="en-US" dirty="0"/>
          </a:p>
        </p:txBody>
      </p:sp>
    </p:spTree>
    <p:extLst>
      <p:ext uri="{BB962C8B-B14F-4D97-AF65-F5344CB8AC3E}">
        <p14:creationId xmlns:p14="http://schemas.microsoft.com/office/powerpoint/2010/main" val="3430216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A519-E019-5BAE-095F-9C13046FD152}"/>
              </a:ext>
            </a:extLst>
          </p:cNvPr>
          <p:cNvSpPr>
            <a:spLocks noGrp="1"/>
          </p:cNvSpPr>
          <p:nvPr>
            <p:ph type="title"/>
          </p:nvPr>
        </p:nvSpPr>
        <p:spPr>
          <a:xfrm>
            <a:off x="4899841" y="451513"/>
            <a:ext cx="4924878" cy="1320800"/>
          </a:xfrm>
        </p:spPr>
        <p:txBody>
          <a:bodyPr anchor="ctr">
            <a:normAutofit/>
          </a:bodyPr>
          <a:lstStyle/>
          <a:p>
            <a:r>
              <a:rPr lang="zh-CN" dirty="0"/>
              <a:t>EJ委员会成员介绍</a:t>
            </a:r>
          </a:p>
        </p:txBody>
      </p:sp>
      <p:pic>
        <p:nvPicPr>
          <p:cNvPr id="5122" name="Picture 2">
            <a:extLst>
              <a:ext uri="{FF2B5EF4-FFF2-40B4-BE49-F238E27FC236}">
                <a16:creationId xmlns:a16="http://schemas.microsoft.com/office/drawing/2014/main" id="{5EFDB95E-445B-F1FA-E556-3B2BFF8F48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849" y="292100"/>
            <a:ext cx="4250500" cy="6273800"/>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06B934-68A8-2A2C-E929-E1CBAF28EC28}"/>
              </a:ext>
            </a:extLst>
          </p:cNvPr>
          <p:cNvSpPr>
            <a:spLocks noGrp="1"/>
          </p:cNvSpPr>
          <p:nvPr>
            <p:ph idx="1"/>
          </p:nvPr>
        </p:nvSpPr>
        <p:spPr>
          <a:xfrm>
            <a:off x="4997978" y="1954560"/>
            <a:ext cx="6383245" cy="4451927"/>
          </a:xfrm>
        </p:spPr>
        <p:txBody>
          <a:bodyPr vert="horz" lIns="91440" tIns="45720" rIns="91440" bIns="45720" numCol="2" rtlCol="0" anchor="t">
            <a:normAutofit/>
          </a:bodyPr>
          <a:lstStyle/>
          <a:p>
            <a:pPr lvl="1"/>
            <a:r>
              <a:rPr lang="zh-CN" dirty="0"/>
              <a:t>Kalila Barnett</a:t>
            </a:r>
          </a:p>
          <a:p>
            <a:pPr lvl="1"/>
            <a:r>
              <a:rPr lang="zh-CN" dirty="0"/>
              <a:t>Madeline Fraser Cook ​</a:t>
            </a:r>
          </a:p>
          <a:p>
            <a:pPr lvl="1"/>
            <a:r>
              <a:rPr lang="zh-CN" dirty="0"/>
              <a:t>Melissa Harding-Ferretti​</a:t>
            </a:r>
          </a:p>
          <a:p>
            <a:pPr lvl="1"/>
            <a:r>
              <a:rPr lang="zh-CN" dirty="0"/>
              <a:t>Cheryll Holley</a:t>
            </a:r>
          </a:p>
          <a:p>
            <a:pPr lvl="1"/>
            <a:r>
              <a:rPr lang="zh-CN" dirty="0"/>
              <a:t>Caroline Hon​</a:t>
            </a:r>
          </a:p>
          <a:p>
            <a:pPr lvl="1"/>
            <a:r>
              <a:rPr lang="zh-CN" dirty="0"/>
              <a:t>Namrita Kapur​</a:t>
            </a:r>
          </a:p>
          <a:p>
            <a:pPr lvl="1"/>
            <a:r>
              <a:rPr lang="zh-CN" dirty="0"/>
              <a:t>Lydia Lowe</a:t>
            </a:r>
          </a:p>
          <a:p>
            <a:pPr lvl="1"/>
            <a:r>
              <a:rPr lang="zh-CN" dirty="0"/>
              <a:t>Marcos Luna​</a:t>
            </a:r>
          </a:p>
          <a:p>
            <a:pPr lvl="1"/>
            <a:r>
              <a:rPr lang="zh-CN" dirty="0"/>
              <a:t>Peter Maathey​</a:t>
            </a:r>
          </a:p>
          <a:p>
            <a:pPr lvl="1"/>
            <a:r>
              <a:rPr lang="zh-CN" dirty="0"/>
              <a:t>Rishi Reddi</a:t>
            </a:r>
          </a:p>
          <a:p>
            <a:pPr lvl="1"/>
            <a:r>
              <a:rPr lang="zh-CN" dirty="0"/>
              <a:t>Patricia Spence​</a:t>
            </a:r>
          </a:p>
          <a:p>
            <a:pPr lvl="1"/>
            <a:r>
              <a:rPr lang="zh-CN" dirty="0"/>
              <a:t>Ari Zorn</a:t>
            </a:r>
          </a:p>
          <a:p>
            <a:pPr marL="457200" lvl="1" indent="0">
              <a:buNone/>
            </a:pPr>
            <a:r>
              <a:rPr lang="zh-CN" dirty="0"/>
              <a:t>​</a:t>
            </a:r>
          </a:p>
        </p:txBody>
      </p:sp>
      <p:sp>
        <p:nvSpPr>
          <p:cNvPr id="6" name="Slide Number Placeholder 5">
            <a:extLst>
              <a:ext uri="{FF2B5EF4-FFF2-40B4-BE49-F238E27FC236}">
                <a16:creationId xmlns:a16="http://schemas.microsoft.com/office/drawing/2014/main" id="{F2D78473-4DFA-1D53-25D9-15741C21B27E}"/>
              </a:ext>
            </a:extLst>
          </p:cNvPr>
          <p:cNvSpPr>
            <a:spLocks noGrp="1"/>
          </p:cNvSpPr>
          <p:nvPr>
            <p:ph type="sldNum" sz="quarter" idx="12"/>
          </p:nvPr>
        </p:nvSpPr>
        <p:spPr/>
        <p:txBody>
          <a:bodyPr/>
          <a:lstStyle/>
          <a:p>
            <a:fld id="{196533BC-33B3-4A2A-8BF2-94FB9AD605EF}" type="slidenum">
              <a:rPr lang="en-US" smtClean="0"/>
              <a:t>7</a:t>
            </a:fld>
            <a:endParaRPr lang="en-US" dirty="0"/>
          </a:p>
        </p:txBody>
      </p:sp>
    </p:spTree>
    <p:extLst>
      <p:ext uri="{BB962C8B-B14F-4D97-AF65-F5344CB8AC3E}">
        <p14:creationId xmlns:p14="http://schemas.microsoft.com/office/powerpoint/2010/main" val="348004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E6CF-FA74-F612-5B03-E11201728A7D}"/>
              </a:ext>
            </a:extLst>
          </p:cNvPr>
          <p:cNvSpPr>
            <a:spLocks noGrp="1"/>
          </p:cNvSpPr>
          <p:nvPr>
            <p:ph type="title"/>
          </p:nvPr>
        </p:nvSpPr>
        <p:spPr>
          <a:xfrm>
            <a:off x="0" y="2522363"/>
            <a:ext cx="10341649" cy="1320800"/>
          </a:xfrm>
        </p:spPr>
        <p:txBody>
          <a:bodyPr>
            <a:normAutofit fontScale="90000"/>
          </a:bodyPr>
          <a:lstStyle/>
          <a:p>
            <a:pPr algn="ctr"/>
            <a:r>
              <a:rPr lang="zh-CN" sz="3200" dirty="0"/>
              <a:t>审批2022年9月15日会议</a:t>
            </a:r>
            <a:r>
              <a:rPr lang="zh-CN" altLang="en-US" sz="3200" dirty="0"/>
              <a:t>纪要</a:t>
            </a:r>
            <a:r>
              <a:rPr lang="zh-CN" sz="3200" dirty="0"/>
              <a:t>和</a:t>
            </a:r>
            <a:r>
              <a:rPr lang="zh-CN" altLang="en-US" sz="3200" dirty="0"/>
              <a:t>公告</a:t>
            </a:r>
            <a:br>
              <a:rPr lang="zh-CN" sz="3200" dirty="0"/>
            </a:br>
            <a:br>
              <a:rPr lang="zh-CN" sz="3200" dirty="0"/>
            </a:br>
            <a:br>
              <a:rPr lang="zh-CN" sz="3200" dirty="0"/>
            </a:br>
            <a:endParaRPr lang="zh-CN" sz="3200" dirty="0"/>
          </a:p>
        </p:txBody>
      </p:sp>
      <p:sp>
        <p:nvSpPr>
          <p:cNvPr id="3" name="Slide Number Placeholder 2">
            <a:extLst>
              <a:ext uri="{FF2B5EF4-FFF2-40B4-BE49-F238E27FC236}">
                <a16:creationId xmlns:a16="http://schemas.microsoft.com/office/drawing/2014/main" id="{C5425476-FF28-C3C2-B7AB-004E7DA5715F}"/>
              </a:ext>
            </a:extLst>
          </p:cNvPr>
          <p:cNvSpPr>
            <a:spLocks noGrp="1"/>
          </p:cNvSpPr>
          <p:nvPr>
            <p:ph type="sldNum" sz="quarter" idx="12"/>
          </p:nvPr>
        </p:nvSpPr>
        <p:spPr/>
        <p:txBody>
          <a:bodyPr/>
          <a:lstStyle/>
          <a:p>
            <a:fld id="{196533BC-33B3-4A2A-8BF2-94FB9AD605EF}" type="slidenum">
              <a:rPr lang="en-US" smtClean="0"/>
              <a:t>8</a:t>
            </a:fld>
            <a:endParaRPr lang="en-US" dirty="0"/>
          </a:p>
        </p:txBody>
      </p:sp>
    </p:spTree>
    <p:extLst>
      <p:ext uri="{BB962C8B-B14F-4D97-AF65-F5344CB8AC3E}">
        <p14:creationId xmlns:p14="http://schemas.microsoft.com/office/powerpoint/2010/main" val="419545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4131-7259-81E8-7AC5-9CA8B2DB99DA}"/>
              </a:ext>
            </a:extLst>
          </p:cNvPr>
          <p:cNvSpPr>
            <a:spLocks noGrp="1"/>
          </p:cNvSpPr>
          <p:nvPr>
            <p:ph type="ctrTitle"/>
          </p:nvPr>
        </p:nvSpPr>
        <p:spPr>
          <a:xfrm>
            <a:off x="3015171" y="1782698"/>
            <a:ext cx="9431867" cy="1646302"/>
          </a:xfrm>
        </p:spPr>
        <p:txBody>
          <a:bodyPr/>
          <a:lstStyle/>
          <a:p>
            <a:pPr algn="l"/>
            <a:r>
              <a:rPr lang="zh-CN" sz="4000" dirty="0"/>
              <a:t>EEA的EJ工作组 </a:t>
            </a:r>
          </a:p>
        </p:txBody>
      </p:sp>
      <p:sp>
        <p:nvSpPr>
          <p:cNvPr id="3" name="Subtitle 2">
            <a:extLst>
              <a:ext uri="{FF2B5EF4-FFF2-40B4-BE49-F238E27FC236}">
                <a16:creationId xmlns:a16="http://schemas.microsoft.com/office/drawing/2014/main" id="{97788AA4-1BE6-0D1D-7BF5-2E08D6335C2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EAACEDB-B6A1-CA95-C70F-23291A7294E8}"/>
              </a:ext>
            </a:extLst>
          </p:cNvPr>
          <p:cNvSpPr>
            <a:spLocks noGrp="1"/>
          </p:cNvSpPr>
          <p:nvPr>
            <p:ph type="sldNum" sz="quarter" idx="12"/>
          </p:nvPr>
        </p:nvSpPr>
        <p:spPr/>
        <p:txBody>
          <a:bodyPr/>
          <a:lstStyle/>
          <a:p>
            <a:fld id="{196533BC-33B3-4A2A-8BF2-94FB9AD605EF}" type="slidenum">
              <a:rPr lang="en-US" smtClean="0"/>
              <a:t>9</a:t>
            </a:fld>
            <a:endParaRPr lang="en-US" dirty="0"/>
          </a:p>
        </p:txBody>
      </p:sp>
    </p:spTree>
    <p:extLst>
      <p:ext uri="{BB962C8B-B14F-4D97-AF65-F5344CB8AC3E}">
        <p14:creationId xmlns:p14="http://schemas.microsoft.com/office/powerpoint/2010/main" val="2486905951"/>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SimSun"/>
        <a:cs typeface=""/>
      </a:majorFont>
      <a:minorFont>
        <a:latin typeface="Trebuchet MS" panose="020B0603020202020204"/>
        <a:ea typeface="SimSun"/>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LOM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yle-2 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SimSun"/>
        <a:cs typeface=""/>
      </a:majorFont>
      <a:minorFont>
        <a:latin typeface="Calibri"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113</TotalTime>
  <Words>2416</Words>
  <Application>Microsoft Office PowerPoint</Application>
  <PresentationFormat>Widescreen</PresentationFormat>
  <Paragraphs>296</Paragraphs>
  <Slides>30</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メイリオ</vt:lpstr>
      <vt:lpstr>Trebuchet MS (Headings)</vt:lpstr>
      <vt:lpstr>Zapf Dingbats</vt:lpstr>
      <vt:lpstr>Arial</vt:lpstr>
      <vt:lpstr>Calibri</vt:lpstr>
      <vt:lpstr>Calibri Light</vt:lpstr>
      <vt:lpstr>Times New Roman</vt:lpstr>
      <vt:lpstr>Trebuchet MS</vt:lpstr>
      <vt:lpstr>Wingdings 3</vt:lpstr>
      <vt:lpstr>Facet</vt:lpstr>
      <vt:lpstr>LOMO</vt:lpstr>
      <vt:lpstr>Style-2 Content Slides</vt:lpstr>
      <vt:lpstr>第三次会议 2022年9月27日星期二 上午12:00</vt:lpstr>
      <vt:lpstr>环境正义委员会</vt:lpstr>
      <vt:lpstr>会务和议程 </vt:lpstr>
      <vt:lpstr>会务：提供以下语言的口译：​ Español, Kreyòl ayisyen 普通话, Kriolu,Português, Tiếng Việt, and American Sign Language (ASL) </vt:lpstr>
      <vt:lpstr>会务：远程会议细节</vt:lpstr>
      <vt:lpstr>议程</vt:lpstr>
      <vt:lpstr>EJ委员会成员介绍</vt:lpstr>
      <vt:lpstr>审批2022年9月15日会议纪要和公告   </vt:lpstr>
      <vt:lpstr>EEA的EJ工作组 </vt:lpstr>
      <vt:lpstr>EEA环境正义工作组</vt:lpstr>
      <vt:lpstr>EEA的EJ工作组演讲 </vt:lpstr>
      <vt:lpstr>《麻萨诸塞州环境政策法》（MEPA） 目前的5大EJ举措： </vt:lpstr>
      <vt:lpstr>EJ群体的定义影响MEPA工作的一些方式 </vt:lpstr>
      <vt:lpstr>农业资源部（MADR） 目前的5大EJ举措： </vt:lpstr>
      <vt:lpstr>EJ群体的定义影响MDAR工作的一些方式 </vt:lpstr>
      <vt:lpstr>环保部 目前的5大EJ举措： </vt:lpstr>
      <vt:lpstr>EJ群体的定义影响MassDEP工作的一些方式 </vt:lpstr>
      <vt:lpstr>公共事业部 目前的5大EJ举措： </vt:lpstr>
      <vt:lpstr>EJ群体的定义影响DPU工作的一些方式</vt:lpstr>
      <vt:lpstr> 目前的5大EJ举措： </vt:lpstr>
      <vt:lpstr>MassCEC的环境正义框架 </vt:lpstr>
      <vt:lpstr>市政脆弱性准备（MVP） 目前的EJ举措： </vt:lpstr>
      <vt:lpstr>EJ群体的定义影响MVP工作的一些方式 </vt:lpstr>
      <vt:lpstr> EJ委员会对“环境正义群体”定义的全面分析  </vt:lpstr>
      <vt:lpstr>《麻萨诸塞州气候政策新一代路线图制定法案》要求EJ委员会开展的工作</vt:lpstr>
      <vt:lpstr>EJ群体定义全面分析：当前的MA定义</vt:lpstr>
      <vt:lpstr>      讨论工作成果 </vt:lpstr>
      <vt:lpstr>讨论工作流程 </vt:lpstr>
      <vt:lpstr>公众意见和问题</vt:lpstr>
      <vt:lpstr>未来措施、休会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Justice Council</dc:title>
  <dc:creator>Cardoso, Vallery B (EEA)</dc:creator>
  <cp:lastModifiedBy>Snow McDonald</cp:lastModifiedBy>
  <cp:revision>53</cp:revision>
  <dcterms:created xsi:type="dcterms:W3CDTF">2022-07-26T00:28:48Z</dcterms:created>
  <dcterms:modified xsi:type="dcterms:W3CDTF">2022-09-26T11:32:15Z</dcterms:modified>
</cp:coreProperties>
</file>