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535F5-1DAE-4C62-84AD-424CF7E3A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30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08EAF-A226-4BBF-9F83-F9467EF1BE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0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B895F-849C-4908-A106-9ACFD1F1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86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D7A2A2B-A4B5-44D9-97DA-EAA8FE8D45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436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193C204-BDE2-411A-B4EA-DE85B93DB6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782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7F0B1-5C51-4E6C-8F48-B1C8431172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18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F27C4-FB62-473D-82E9-82DF54FA0F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17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2EF49-1E48-45D8-94F1-0EA5AA2D91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38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E6AE4-2E92-4164-B24C-4E0DCCD18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96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9BCE2-3624-4828-9330-9463E3E63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844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10149-9A6A-4137-8067-7C7C2C6AC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20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D26E7-D810-42C3-A2BA-5371518EE9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79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AA784-394F-42D9-B4DF-7BD1B844D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41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D65339-D962-49E6-9DDD-4C16787FEF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</p:spPr>
        <p:txBody>
          <a:bodyPr/>
          <a:lstStyle/>
          <a:p>
            <a:r>
              <a:rPr lang="en-US" altLang="en-US" sz="4000"/>
              <a:t>Identifying Cyanobacterial Blooms and Scums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581400" y="3962400"/>
            <a:ext cx="4629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tx2"/>
                </a:solidFill>
              </a:rPr>
              <a:t>Massachusetts Department of Public Health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Bureau of Environmental Health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Toxicology Program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/>
              <a:t>Blooms without scums</a:t>
            </a:r>
          </a:p>
        </p:txBody>
      </p:sp>
      <p:pic>
        <p:nvPicPr>
          <p:cNvPr id="3088" name="Picture 16" descr="Picture of steps from a dock leading into a freshwater Cyanobacterial Bloom.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9175" y="1600200"/>
            <a:ext cx="2914650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90" name="Picture 18" descr="Picture of outboard motor on a boat in a freshwater Cyanobacterial Bloom.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0175" y="1600200"/>
            <a:ext cx="2914650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92" name="Picture 20" descr="Picture of cement steps leading into a freshwater Cyanobacterial Bloom.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7588" y="3938588"/>
            <a:ext cx="2916237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01" name="Picture 29" descr="Picture of a freshwater Cyanobacterial Algae Bloom.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08588" y="3938588"/>
            <a:ext cx="2916237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/>
              <a:t>Blooms with scums</a:t>
            </a:r>
          </a:p>
        </p:txBody>
      </p:sp>
      <p:pic>
        <p:nvPicPr>
          <p:cNvPr id="4104" name="Picture 8" descr="Picture of a freshwater shoreline with a Cyanobacterial Bloom with scum.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9175" y="1600200"/>
            <a:ext cx="2914650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10" descr="Picture of a freshwater shoreline with a striations of Cyanobacterial Blooms with scum.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7613" y="1600200"/>
            <a:ext cx="3279775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7" name="Picture 11" descr="Picture of a freshwater shoreline with overgrowth and wees and a bright green Cyanobacterial algae bloom with scum.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17588" y="3938588"/>
            <a:ext cx="2916237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8" name="Picture 12" descr="Picture of a freshwater of Cyanobacterial Bloom with scum, lilypads and reeds.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08588" y="3938588"/>
            <a:ext cx="2916237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Blooms with scums</a:t>
            </a:r>
          </a:p>
        </p:txBody>
      </p:sp>
      <p:pic>
        <p:nvPicPr>
          <p:cNvPr id="12299" name="Picture 11" descr="Picture of a freshwater shoreline with Cyanobacterial Bloom with scum and pieces of a dock.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0175" y="1600200"/>
            <a:ext cx="2914650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0" name="Picture 12" descr="Picture of a freshwater shoreline with Cyanobacterial Bloom with scum.  Houses are in the background close to the water's edge.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08588" y="3938588"/>
            <a:ext cx="2916237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1" name="Picture 13" descr="Picture of a freshwater shoreline with a Cyanobacterial Bloom swith scum with trees overhanging the water."/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47913"/>
            <a:ext cx="4038600" cy="302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19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Identifying Cyanobacterial Blooms and Scums</vt:lpstr>
      <vt:lpstr>Blooms without scums</vt:lpstr>
      <vt:lpstr>Blooms with scums</vt:lpstr>
      <vt:lpstr>Blooms with scums</vt:lpstr>
    </vt:vector>
  </TitlesOfParts>
  <Company>DPH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Cyanobacterial Blooms and Scums</dc:title>
  <dc:creator>DPH</dc:creator>
  <cp:lastModifiedBy>AutoBVT</cp:lastModifiedBy>
  <cp:revision>20</cp:revision>
  <dcterms:created xsi:type="dcterms:W3CDTF">2010-05-28T20:02:50Z</dcterms:created>
  <dcterms:modified xsi:type="dcterms:W3CDTF">2018-11-08T18:17:59Z</dcterms:modified>
</cp:coreProperties>
</file>