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-1066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2535F5-1DAE-4C62-84AD-424CF7E3AFD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1303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308EAF-A226-4BBF-9F83-F9467EF1BE2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707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DB895F-849C-4908-A106-9ACFD1F1C8E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4869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D7A2A2B-A4B5-44D9-97DA-EAA8FE8D45C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44365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193C204-BDE2-411A-B4EA-DE85B93DB65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7826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87F0B1-5C51-4E6C-8F48-B1C8431172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0188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2F27C4-FB62-473D-82E9-82DF54FA0F9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71722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02EF49-1E48-45D8-94F1-0EA5AA2D915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0386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EE6AE4-2E92-4164-B24C-4E0DCCD186B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6966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E9BCE2-3624-4828-9330-9463E3E636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7844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710149-9A6A-4137-8067-7C7C2C6AC4B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3201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DD26E7-D810-42C3-A2BA-5371518EE9B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96792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BAA784-394F-42D9-B4DF-7BD1B844D11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9411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BD65339-D962-49E6-9DDD-4C16787FEFA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298575"/>
          </a:xfrm>
        </p:spPr>
        <p:txBody>
          <a:bodyPr/>
          <a:lstStyle/>
          <a:p>
            <a:r>
              <a:rPr lang="en-US" altLang="en-US" sz="4000"/>
              <a:t>Identifying Cyanobacterial Blooms and Scums</a:t>
            </a: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3581400" y="3962400"/>
            <a:ext cx="462915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/>
            <a:r>
              <a:rPr lang="en-US" altLang="en-US">
                <a:solidFill>
                  <a:schemeClr val="tx2"/>
                </a:solidFill>
              </a:rPr>
              <a:t>Massachusetts Department of Public Health</a:t>
            </a:r>
            <a:br>
              <a:rPr lang="en-US" altLang="en-US">
                <a:solidFill>
                  <a:schemeClr val="tx2"/>
                </a:solidFill>
              </a:rPr>
            </a:br>
            <a:r>
              <a:rPr lang="en-US" altLang="en-US">
                <a:solidFill>
                  <a:schemeClr val="tx2"/>
                </a:solidFill>
              </a:rPr>
              <a:t>Bureau of Environmental Health</a:t>
            </a:r>
            <a:br>
              <a:rPr lang="en-US" altLang="en-US">
                <a:solidFill>
                  <a:schemeClr val="tx2"/>
                </a:solidFill>
              </a:rPr>
            </a:br>
            <a:r>
              <a:rPr lang="en-US" altLang="en-US">
                <a:solidFill>
                  <a:schemeClr val="tx2"/>
                </a:solidFill>
              </a:rPr>
              <a:t>Toxicology Program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3" name="Rectangle 11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n-US" altLang="en-US"/>
              <a:t>Blooms without scums</a:t>
            </a:r>
          </a:p>
        </p:txBody>
      </p:sp>
      <p:pic>
        <p:nvPicPr>
          <p:cNvPr id="3088" name="Picture 16" descr="Picture of steps from a dock leading into a freshwater Cyanobacterial Bloom."/>
          <p:cNvPicPr>
            <a:picLocks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19175" y="1600200"/>
            <a:ext cx="2914650" cy="2185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90" name="Picture 18" descr="Picture of outboard motor on a boat in a freshwater Cyanobacterial Bloom."/>
          <p:cNvPicPr>
            <a:picLocks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10175" y="1600200"/>
            <a:ext cx="2914650" cy="2185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92" name="Picture 20" descr="Picture of cement steps leading into a freshwater Cyanobacterial Bloom."/>
          <p:cNvPicPr>
            <a:picLocks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17588" y="3938588"/>
            <a:ext cx="2916237" cy="2187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101" name="Picture 29" descr="Picture of a freshwater Cyanobacterial Algae Bloom."/>
          <p:cNvPicPr>
            <a:picLocks noChangeAspect="1" noChangeArrowheads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08588" y="3938588"/>
            <a:ext cx="2916237" cy="2187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n-US" altLang="en-US"/>
              <a:t>Blooms with scums</a:t>
            </a:r>
          </a:p>
        </p:txBody>
      </p:sp>
      <p:pic>
        <p:nvPicPr>
          <p:cNvPr id="4104" name="Picture 8" descr="Picture of a freshwater shoreline with a Cyanobacterial Bloom with scum."/>
          <p:cNvPicPr>
            <a:picLocks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19175" y="1600200"/>
            <a:ext cx="2914650" cy="2185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106" name="Picture 10" descr="Picture of a freshwater shoreline with a striations of Cyanobacterial Blooms with scum."/>
          <p:cNvPicPr>
            <a:picLocks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27613" y="1600200"/>
            <a:ext cx="3279775" cy="2185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107" name="Picture 11" descr="Picture of a freshwater shoreline with overgrowth and wees and a bright green Cyanobacterial algae bloom with scum."/>
          <p:cNvPicPr>
            <a:picLocks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17588" y="3938588"/>
            <a:ext cx="2916237" cy="2187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108" name="Picture 12" descr="Picture of a freshwater of Cyanobacterial Bloom with scum, lilypads and reeds."/>
          <p:cNvPicPr>
            <a:picLocks noChangeAspect="1" noChangeArrowheads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08588" y="3938588"/>
            <a:ext cx="2916237" cy="2187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Blooms with scums</a:t>
            </a:r>
          </a:p>
        </p:txBody>
      </p:sp>
      <p:pic>
        <p:nvPicPr>
          <p:cNvPr id="12299" name="Picture 11" descr="Picture of a freshwater shoreline with Cyanobacterial Bloom with scum and pieces of a dock."/>
          <p:cNvPicPr>
            <a:picLocks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10175" y="1600200"/>
            <a:ext cx="2914650" cy="2185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300" name="Picture 12" descr="Picture of a freshwater shoreline with Cyanobacterial Bloom with scum.  Houses are in the background close to the water's edge."/>
          <p:cNvPicPr>
            <a:picLocks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08588" y="3938588"/>
            <a:ext cx="2916237" cy="2187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301" name="Picture 13" descr="Picture of a freshwater shoreline with a Cyanobacterial Bloom swith scum with trees overhanging the water."/>
          <p:cNvPicPr>
            <a:picLocks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2347913"/>
            <a:ext cx="4038600" cy="30289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19</Words>
  <Application>Microsoft Office PowerPoint</Application>
  <PresentationFormat>On-screen Show (4:3)</PresentationFormat>
  <Paragraphs>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Arial</vt:lpstr>
      <vt:lpstr>Default Design</vt:lpstr>
      <vt:lpstr>Identifying Cyanobacterial Blooms and Scums</vt:lpstr>
      <vt:lpstr>Blooms without scums</vt:lpstr>
      <vt:lpstr>Blooms with scums</vt:lpstr>
      <vt:lpstr>Blooms with scums</vt:lpstr>
    </vt:vector>
  </TitlesOfParts>
  <Company>DPH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Identifying Cyanobacterial Blooms and Scums</dc:title>
  <dc:creator>DPH</dc:creator>
  <cp:lastModifiedBy>AutoBVT</cp:lastModifiedBy>
  <cp:revision>20</cp:revision>
  <dcterms:created xsi:type="dcterms:W3CDTF">2010-05-28T20:02:50Z</dcterms:created>
  <dcterms:modified xsi:type="dcterms:W3CDTF">2018-11-08T18:17:59Z</dcterms:modified>
</cp:coreProperties>
</file>