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ink/ink1.xml" ContentType="application/inkml+xml"/>
  <Override PartName="/ppt/ink/ink2.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147480079" r:id="rId2"/>
    <p:sldId id="2147480083" r:id="rId3"/>
    <p:sldId id="2147480086" r:id="rId4"/>
    <p:sldId id="214748008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650" autoAdjust="0"/>
    <p:restoredTop sz="94660"/>
  </p:normalViewPr>
  <p:slideViewPr>
    <p:cSldViewPr snapToGrid="0">
      <p:cViewPr varScale="1">
        <p:scale>
          <a:sx n="86" d="100"/>
          <a:sy n="86" d="100"/>
        </p:scale>
        <p:origin x="2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mily Slack" userId="0b76477b-69bc-401c-8ec0-a26a8f34f09a" providerId="ADAL" clId="{48EBBB90-27C5-4377-A3EC-863874744AAF}"/>
    <pc:docChg chg="custSel modSld">
      <pc:chgData name="Emily Slack" userId="0b76477b-69bc-401c-8ec0-a26a8f34f09a" providerId="ADAL" clId="{48EBBB90-27C5-4377-A3EC-863874744AAF}" dt="2026-06-08T16:53:07.094" v="33" actId="6549"/>
      <pc:docMkLst>
        <pc:docMk/>
      </pc:docMkLst>
      <pc:sldChg chg="addSp delSp modSp mod">
        <pc:chgData name="Emily Slack" userId="0b76477b-69bc-401c-8ec0-a26a8f34f09a" providerId="ADAL" clId="{48EBBB90-27C5-4377-A3EC-863874744AAF}" dt="2026-06-08T16:53:07.094" v="33" actId="6549"/>
        <pc:sldMkLst>
          <pc:docMk/>
          <pc:sldMk cId="119166168" sldId="2147480085"/>
        </pc:sldMkLst>
        <pc:spChg chg="add del mod">
          <ac:chgData name="Emily Slack" userId="0b76477b-69bc-401c-8ec0-a26a8f34f09a" providerId="ADAL" clId="{48EBBB90-27C5-4377-A3EC-863874744AAF}" dt="2026-06-08T16:53:00.129" v="32" actId="478"/>
          <ac:spMkLst>
            <pc:docMk/>
            <pc:sldMk cId="119166168" sldId="2147480085"/>
            <ac:spMk id="6" creationId="{65062971-7170-AF58-B79C-239C77E1D117}"/>
          </ac:spMkLst>
        </pc:spChg>
        <pc:spChg chg="mod">
          <ac:chgData name="Emily Slack" userId="0b76477b-69bc-401c-8ec0-a26a8f34f09a" providerId="ADAL" clId="{48EBBB90-27C5-4377-A3EC-863874744AAF}" dt="2026-06-08T16:53:07.094" v="33" actId="6549"/>
          <ac:spMkLst>
            <pc:docMk/>
            <pc:sldMk cId="119166168" sldId="2147480085"/>
            <ac:spMk id="29" creationId="{D98B7A84-3AD4-E6F7-3754-1E80FAA23BFF}"/>
          </ac:spMkLst>
        </pc:spChg>
        <pc:cxnChg chg="add mod">
          <ac:chgData name="Emily Slack" userId="0b76477b-69bc-401c-8ec0-a26a8f34f09a" providerId="ADAL" clId="{48EBBB90-27C5-4377-A3EC-863874744AAF}" dt="2026-06-03T15:21:26.145" v="14" actId="1037"/>
          <ac:cxnSpMkLst>
            <pc:docMk/>
            <pc:sldMk cId="119166168" sldId="2147480085"/>
            <ac:cxnSpMk id="2" creationId="{1B8BCD2C-04FA-442A-F4D9-18C314B979F1}"/>
          </ac:cxnSpMkLst>
        </pc:cxnChg>
        <pc:cxnChg chg="del">
          <ac:chgData name="Emily Slack" userId="0b76477b-69bc-401c-8ec0-a26a8f34f09a" providerId="ADAL" clId="{48EBBB90-27C5-4377-A3EC-863874744AAF}" dt="2026-06-08T16:52:59.023" v="31" actId="478"/>
          <ac:cxnSpMkLst>
            <pc:docMk/>
            <pc:sldMk cId="119166168" sldId="2147480085"/>
            <ac:cxnSpMk id="26" creationId="{356A1E32-6E4D-FFA1-78AD-841F1C93D039}"/>
          </ac:cxnSpMkLst>
        </pc:cxn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2T14:48:45.296"/>
    </inkml:context>
    <inkml:brush xml:id="br0">
      <inkml:brushProperty name="width" value="0.1" units="cm"/>
      <inkml:brushProperty name="height" value="0.1" units="cm"/>
      <inkml:brushProperty name="color" value="#004F8B"/>
    </inkml:brush>
  </inkml:definitions>
  <inkml:trace contextRef="#ctx0" brushRef="#br0">1 4859 24575,'0'2'0,"1"0"0,-1 0 0,1 0 0,-1 0 0,1-1 0,0 1 0,0 0 0,0-1 0,0 1 0,0 0 0,2 2 0,16 16 0,-18-19 0,12 11 0,0 1 0,1-2 0,0 0 0,1-1 0,18 9 0,-12-10 0,0-1 0,0-2 0,36 7 0,-1-3 0,88 3 0,59-11 0,-157-2 0,103 0 0,133-1 0,-223-2 0,0-3 0,62-14 0,114-41 0,-138 28 0,164-80 0,79-71 0,-311 168 0,105-65 0,-24 15 0,-55 31 0,-2-2 0,-1-2 0,89-88 0,113-163 0,-49 57 0,6-7 0,6-37 0,128-157 0,-211 272 0,99-117 0,22-38 0,-188 231 0,134-140 0,18 19 0,-70 72 0,53-48 0,9 9 0,-165 139 0,376-275 0,-298 225 0,113-76 0,9 15 0,-183 116 0,2 2 0,133-37 0,144-11 0,-71 43 0,3 27 0,119 21 0,-303-6 0,0 4 0,116 32 0,-107-15 0,-1 4 0,-2 4 0,165 92 0,136 78 0,-334-174 0,71 49 0,49 53 0,-21 9 0,-10 12 0,23 22 0,-17-38 0,-18-18 0,-11 13 0,119 197 0,-158-206 0,124 196 0,51 71 0,-97-186 0,99 136 0,-214-268 0,170 227 0,-140-206 0,117 152 0,-58-61 0,-106-147 0,1-2 0,57 46 0,18 13 0,-10-7 0,-74-68 0,55 32 0,-61-41 0,-1 1 0,-1 0 0,0 2 0,-1 0 0,18 21 0,-9-8 0,86 88 0,-94-105 0,-17-11 0,1 0 0,-1 1 0,0-1 0,0 1 0,6 4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6-02T14:50:22.015"/>
    </inkml:context>
    <inkml:brush xml:id="br0">
      <inkml:brushProperty name="width" value="0.1" units="cm"/>
      <inkml:brushProperty name="height" value="0.1" units="cm"/>
      <inkml:brushProperty name="color" value="#004F8B"/>
    </inkml:brush>
  </inkml:definitions>
  <inkml:trace contextRef="#ctx0" brushRef="#br0">1 4859 24575,'0'2'0,"1"0"0,-1 0 0,1 0 0,-1 0 0,1-1 0,0 1 0,0 0 0,0-1 0,0 1 0,0 0 0,2 2 0,16 16 0,-18-19 0,12 11 0,0 1 0,1-2 0,0 0 0,1-1 0,18 9 0,-12-10 0,0-1 0,0-2 0,36 7 0,-1-3 0,88 3 0,59-11 0,-157-2 0,103 0 0,133-1 0,-223-2 0,0-3 0,62-14 0,114-41 0,-138 28 0,164-80 0,79-71 0,-311 168 0,105-65 0,-24 15 0,-55 31 0,-2-2 0,-1-2 0,89-88 0,113-163 0,-49 57 0,6-7 0,6-37 0,128-157 0,-211 272 0,99-117 0,22-38 0,-188 231 0,134-140 0,18 19 0,-70 72 0,53-48 0,9 9 0,-165 139 0,376-275 0,-298 225 0,113-76 0,9 15 0,-183 116 0,2 2 0,133-37 0,144-11 0,-71 43 0,3 27 0,119 21 0,-303-6 0,0 4 0,116 32 0,-107-15 0,-1 4 0,-2 4 0,165 92 0,136 78 0,-334-174 0,71 49 0,49 53 0,-21 9 0,-10 12 0,23 22 0,-17-38 0,-18-18 0,-11 13 0,119 197 0,-158-206 0,124 196 0,51 71 0,-97-186 0,99 136 0,-214-268 0,170 227 0,-140-206 0,117 152 0,-58-61 0,-106-147 0,1-2 0,57 46 0,18 13 0,-10-7 0,-74-68 0,55 32 0,-61-41 0,-1 1 0,-1 0 0,0 2 0,-1 0 0,18 21 0,-9-8 0,86 88 0,-94-105 0,-17-11 0,1 0 0,-1 1 0,0-1 0,0 1 0,6 4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11.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em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5D8CDB5-958E-4EBE-8C05-3F9C84B061EF}"/>
              </a:ext>
            </a:extLst>
          </p:cNvPr>
          <p:cNvSpPr>
            <a:spLocks noGrp="1"/>
          </p:cNvSpPr>
          <p:nvPr>
            <p:ph type="ftr" sz="quarter" idx="10"/>
          </p:nvPr>
        </p:nvSpPr>
        <p:spPr/>
        <p:txBody>
          <a:bodyPr/>
          <a:lstStyle>
            <a:lvl1pPr>
              <a:defRPr b="0"/>
            </a:lvl1pPr>
          </a:lstStyle>
          <a:p>
            <a:pPr>
              <a:tabLst>
                <a:tab pos="1318354" algn="l"/>
              </a:tabLst>
            </a:pPr>
            <a:r>
              <a:rPr lang="fr-FR"/>
              <a:t>| [Insert document title] | [Insert date]</a:t>
            </a:r>
          </a:p>
        </p:txBody>
      </p:sp>
      <p:sp>
        <p:nvSpPr>
          <p:cNvPr id="4" name="Title 3">
            <a:extLst>
              <a:ext uri="{FF2B5EF4-FFF2-40B4-BE49-F238E27FC236}">
                <a16:creationId xmlns:a16="http://schemas.microsoft.com/office/drawing/2014/main" id="{24DC1A31-5068-457A-9EB8-1CE2FB678F7E}"/>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7674363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 Capital Delivery">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1" y="1411819"/>
            <a:ext cx="5378452" cy="1157385"/>
          </a:xfrm>
        </p:spPr>
        <p:txBody>
          <a:bodyPr anchor="t" anchorCtr="0"/>
          <a:lstStyle>
            <a:lvl1pPr>
              <a:lnSpc>
                <a:spcPct val="80000"/>
              </a:lnSpc>
              <a:defRPr sz="4266">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440261" y="3467401"/>
            <a:ext cx="5378452" cy="697435"/>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5188815" y="2"/>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3039545" y="3550800"/>
            <a:ext cx="6614401"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6461380" y="2468831"/>
            <a:ext cx="1920000" cy="1920000"/>
          </a:xfrm>
          <a:prstGeom prst="flowChartDecision">
            <a:avLst/>
          </a:prstGeom>
          <a:solidFill>
            <a:schemeClr val="bg1"/>
          </a:solidFill>
        </p:spPr>
        <p:txBody>
          <a:bodyPr>
            <a:noAutofit/>
          </a:bodyPr>
          <a:lstStyle>
            <a:lvl1pPr>
              <a:defRPr sz="1866"/>
            </a:lvl1pPr>
          </a:lstStyle>
          <a:p>
            <a:r>
              <a:rPr lang="en-US"/>
              <a:t> </a:t>
            </a:r>
            <a:endParaRPr lang="en-GB"/>
          </a:p>
        </p:txBody>
      </p:sp>
      <p:sp>
        <p:nvSpPr>
          <p:cNvPr id="17" name="Round Diagonal Corner Rectangle 4">
            <a:extLst>
              <a:ext uri="{FF2B5EF4-FFF2-40B4-BE49-F238E27FC236}">
                <a16:creationId xmlns:a16="http://schemas.microsoft.com/office/drawing/2014/main" id="{7EF46B65-58C7-4BF4-B402-D21DCC45562C}"/>
              </a:ext>
            </a:extLst>
          </p:cNvPr>
          <p:cNvSpPr/>
          <p:nvPr userDrawn="1"/>
        </p:nvSpPr>
        <p:spPr>
          <a:xfrm>
            <a:off x="12275234" y="2"/>
            <a:ext cx="2707513" cy="2821869"/>
          </a:xfrm>
          <a:prstGeom prst="rect">
            <a:avLst/>
          </a:prstGeom>
          <a:solidFill>
            <a:sysClr val="window" lastClr="FFFFFF">
              <a:lumMod val="95000"/>
            </a:sysClr>
          </a:solidFill>
          <a:ln w="6350" cap="flat" cmpd="sng" algn="ctr">
            <a:noFill/>
            <a:prstDash val="solid"/>
            <a:miter lim="800000"/>
          </a:ln>
          <a:effectLst/>
        </p:spPr>
        <p:txBody>
          <a:bodyPr wrap="square" lIns="56169" tIns="56169" rIns="56169" bIns="56169" rtlCol="0" anchor="t" anchorCtr="0">
            <a:spAutoFit/>
          </a:bodyPr>
          <a:lstStyle/>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8895"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8" name="Graphic 27">
            <a:extLst>
              <a:ext uri="{FF2B5EF4-FFF2-40B4-BE49-F238E27FC236}">
                <a16:creationId xmlns:a16="http://schemas.microsoft.com/office/drawing/2014/main" id="{A4769A89-F694-4BC2-B8EA-1E2093D69AAE}"/>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71" y="277365"/>
            <a:ext cx="1537609" cy="685355"/>
          </a:xfrm>
          <a:prstGeom prst="rect">
            <a:avLst/>
          </a:prstGeom>
        </p:spPr>
      </p:pic>
    </p:spTree>
    <p:extLst>
      <p:ext uri="{BB962C8B-B14F-4D97-AF65-F5344CB8AC3E}">
        <p14:creationId xmlns:p14="http://schemas.microsoft.com/office/powerpoint/2010/main" val="1669369360"/>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Divider">
    <p:bg>
      <p:bgPr>
        <a:solidFill>
          <a:schemeClr val="accent1"/>
        </a:solidFill>
        <a:effectLst/>
      </p:bgPr>
    </p:bg>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id="{12C8DA23-E484-4D16-8C50-77D951B51DD4}"/>
              </a:ext>
            </a:extLst>
          </p:cNvPr>
          <p:cNvSpPr>
            <a:spLocks noGrp="1"/>
          </p:cNvSpPr>
          <p:nvPr>
            <p:ph type="body" sz="quarter" idx="15" hasCustomPrompt="1"/>
          </p:nvPr>
        </p:nvSpPr>
        <p:spPr>
          <a:xfrm>
            <a:off x="440259" y="3382038"/>
            <a:ext cx="3365500" cy="1025921"/>
          </a:xfrm>
        </p:spPr>
        <p:txBody>
          <a:bodyPr/>
          <a:lstStyle>
            <a:lvl1pPr>
              <a:spcAft>
                <a:spcPts val="0"/>
              </a:spcAft>
              <a:defRPr lang="en-US" sz="4266" b="1" dirty="0" smtClean="0">
                <a:solidFill>
                  <a:schemeClr val="bg1"/>
                </a:solidFill>
                <a:latin typeface="+mj-lt"/>
                <a:ea typeface="+mj-ea"/>
                <a:cs typeface="+mj-cs"/>
              </a:defRPr>
            </a:lvl1pPr>
            <a:lvl2pPr>
              <a:spcAft>
                <a:spcPts val="0"/>
              </a:spcAft>
              <a:defRPr lang="en-GB" sz="2399" b="0" dirty="0">
                <a:solidFill>
                  <a:schemeClr val="bg1"/>
                </a:solidFill>
                <a:latin typeface="+mj-lt"/>
                <a:ea typeface="+mj-ea"/>
                <a:cs typeface="+mj-cs"/>
              </a:defRPr>
            </a:lvl2pPr>
          </a:lstStyle>
          <a:p>
            <a:pPr lvl="0"/>
            <a:r>
              <a:rPr lang="en-US"/>
              <a:t>Title</a:t>
            </a:r>
          </a:p>
          <a:p>
            <a:pPr lvl="1"/>
            <a:r>
              <a:rPr lang="en-US"/>
              <a:t>Sub heading</a:t>
            </a:r>
            <a:endParaRPr lang="en-GB"/>
          </a:p>
        </p:txBody>
      </p:sp>
      <p:pic>
        <p:nvPicPr>
          <p:cNvPr id="10" name="Graphic 9">
            <a:extLst>
              <a:ext uri="{FF2B5EF4-FFF2-40B4-BE49-F238E27FC236}">
                <a16:creationId xmlns:a16="http://schemas.microsoft.com/office/drawing/2014/main" id="{B5C1225E-7A2B-4204-8951-1CD60FF303C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13" name="Text Placeholder 11">
            <a:extLst>
              <a:ext uri="{FF2B5EF4-FFF2-40B4-BE49-F238E27FC236}">
                <a16:creationId xmlns:a16="http://schemas.microsoft.com/office/drawing/2014/main" id="{668417C5-1CE5-43E5-9448-0B5FEF92AE09}"/>
              </a:ext>
            </a:extLst>
          </p:cNvPr>
          <p:cNvSpPr>
            <a:spLocks noGrp="1"/>
          </p:cNvSpPr>
          <p:nvPr>
            <p:ph type="body" sz="quarter" idx="17" hasCustomPrompt="1"/>
          </p:nvPr>
        </p:nvSpPr>
        <p:spPr>
          <a:xfrm>
            <a:off x="423329" y="907121"/>
            <a:ext cx="3464989" cy="2359620"/>
          </a:xfrm>
        </p:spPr>
        <p:txBody>
          <a:bodyPr anchor="b" anchorCtr="0"/>
          <a:lstStyle>
            <a:lvl1pPr>
              <a:defRPr sz="15329">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972A00B0-5109-4795-B6DD-671C71DA1449}"/>
              </a:ext>
            </a:extLst>
          </p:cNvPr>
          <p:cNvSpPr>
            <a:spLocks noGrp="1" noChangeAspect="1"/>
          </p:cNvSpPr>
          <p:nvPr>
            <p:ph type="pic" sz="quarter" idx="16" hasCustomPrompt="1"/>
          </p:nvPr>
        </p:nvSpPr>
        <p:spPr bwMode="gray">
          <a:xfrm>
            <a:off x="4132616"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Tree>
    <p:extLst>
      <p:ext uri="{BB962C8B-B14F-4D97-AF65-F5344CB8AC3E}">
        <p14:creationId xmlns:p14="http://schemas.microsoft.com/office/powerpoint/2010/main" val="106021234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 Electricity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40259" y="3382038"/>
            <a:ext cx="3365500" cy="1025921"/>
          </a:xfrm>
        </p:spPr>
        <p:txBody>
          <a:bodyPr/>
          <a:lstStyle>
            <a:lvl1pPr>
              <a:spcAft>
                <a:spcPts val="0"/>
              </a:spcAft>
              <a:defRPr lang="en-US" sz="4266" b="1" dirty="0" smtClean="0">
                <a:solidFill>
                  <a:schemeClr val="bg1"/>
                </a:solidFill>
                <a:latin typeface="+mj-lt"/>
                <a:ea typeface="+mj-ea"/>
                <a:cs typeface="+mj-cs"/>
              </a:defRPr>
            </a:lvl1pPr>
            <a:lvl2pPr>
              <a:spcAft>
                <a:spcPts val="0"/>
              </a:spcAft>
              <a:defRPr lang="en-GB" sz="2399"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23329" y="907121"/>
            <a:ext cx="3464989" cy="2359620"/>
          </a:xfrm>
        </p:spPr>
        <p:txBody>
          <a:bodyPr anchor="b" anchorCtr="0"/>
          <a:lstStyle>
            <a:lvl1pPr>
              <a:defRPr sz="15329">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4132616"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12275234" y="2"/>
            <a:ext cx="2707513" cy="2821869"/>
          </a:xfrm>
          <a:prstGeom prst="rect">
            <a:avLst/>
          </a:prstGeom>
          <a:solidFill>
            <a:sysClr val="window" lastClr="FFFFFF">
              <a:lumMod val="95000"/>
            </a:sysClr>
          </a:solidFill>
          <a:ln w="6350" cap="flat" cmpd="sng" algn="ctr">
            <a:noFill/>
            <a:prstDash val="solid"/>
            <a:miter lim="800000"/>
          </a:ln>
          <a:effectLst/>
        </p:spPr>
        <p:txBody>
          <a:bodyPr wrap="square" lIns="56169" tIns="56169" rIns="56169" bIns="56169" rtlCol="0" anchor="t" anchorCtr="0">
            <a:spAutoFit/>
          </a:bodyPr>
          <a:lstStyle/>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8895"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err="1">
                <a:ln>
                  <a:noFill/>
                </a:ln>
                <a:solidFill>
                  <a:prstClr val="black"/>
                </a:solidFill>
                <a:effectLst/>
                <a:uLnTx/>
                <a:uFillTx/>
                <a:latin typeface="Calibri" panose="020F0502020204030204"/>
                <a:ea typeface="+mn-ea"/>
                <a:cs typeface="Arial" panose="020B0604020202020204" pitchFamily="34" charset="0"/>
              </a:rPr>
              <a:t>pdating</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9" name="Graphic 8">
            <a:extLst>
              <a:ext uri="{FF2B5EF4-FFF2-40B4-BE49-F238E27FC236}">
                <a16:creationId xmlns:a16="http://schemas.microsoft.com/office/drawing/2014/main" id="{CA499534-3473-4E22-AB07-600AA3C32E6E}"/>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70" y="277363"/>
            <a:ext cx="2315292" cy="685356"/>
          </a:xfrm>
          <a:prstGeom prst="rect">
            <a:avLst/>
          </a:prstGeom>
        </p:spPr>
      </p:pic>
    </p:spTree>
    <p:extLst>
      <p:ext uri="{BB962C8B-B14F-4D97-AF65-F5344CB8AC3E}">
        <p14:creationId xmlns:p14="http://schemas.microsoft.com/office/powerpoint/2010/main" val="36070071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 Gas Transmission">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40259" y="3382038"/>
            <a:ext cx="3365500" cy="1025921"/>
          </a:xfrm>
        </p:spPr>
        <p:txBody>
          <a:bodyPr/>
          <a:lstStyle>
            <a:lvl1pPr>
              <a:spcAft>
                <a:spcPts val="0"/>
              </a:spcAft>
              <a:defRPr lang="en-US" sz="4266" b="1" dirty="0" smtClean="0">
                <a:solidFill>
                  <a:schemeClr val="bg1"/>
                </a:solidFill>
                <a:latin typeface="+mj-lt"/>
                <a:ea typeface="+mj-ea"/>
                <a:cs typeface="+mj-cs"/>
              </a:defRPr>
            </a:lvl1pPr>
            <a:lvl2pPr>
              <a:spcAft>
                <a:spcPts val="0"/>
              </a:spcAft>
              <a:defRPr lang="en-GB" sz="2399"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23329" y="907121"/>
            <a:ext cx="3464989" cy="2359620"/>
          </a:xfrm>
        </p:spPr>
        <p:txBody>
          <a:bodyPr anchor="b" anchorCtr="0"/>
          <a:lstStyle>
            <a:lvl1pPr>
              <a:defRPr sz="15329">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4132616"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9" name="Round Diagonal Corner Rectangle 4">
            <a:extLst>
              <a:ext uri="{FF2B5EF4-FFF2-40B4-BE49-F238E27FC236}">
                <a16:creationId xmlns:a16="http://schemas.microsoft.com/office/drawing/2014/main" id="{DE53115C-105A-4CE7-BEF2-2D7D7A9604F8}"/>
              </a:ext>
            </a:extLst>
          </p:cNvPr>
          <p:cNvSpPr/>
          <p:nvPr userDrawn="1"/>
        </p:nvSpPr>
        <p:spPr>
          <a:xfrm>
            <a:off x="12275234" y="2"/>
            <a:ext cx="2707513" cy="2821869"/>
          </a:xfrm>
          <a:prstGeom prst="rect">
            <a:avLst/>
          </a:prstGeom>
          <a:solidFill>
            <a:sysClr val="window" lastClr="FFFFFF">
              <a:lumMod val="95000"/>
            </a:sysClr>
          </a:solidFill>
          <a:ln w="6350" cap="flat" cmpd="sng" algn="ctr">
            <a:noFill/>
            <a:prstDash val="solid"/>
            <a:miter lim="800000"/>
          </a:ln>
          <a:effectLst/>
        </p:spPr>
        <p:txBody>
          <a:bodyPr wrap="square" lIns="56169" tIns="56169" rIns="56169" bIns="56169" rtlCol="0" anchor="t" anchorCtr="0">
            <a:spAutoFit/>
          </a:bodyPr>
          <a:lstStyle/>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8895"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0" name="Graphic 29">
            <a:extLst>
              <a:ext uri="{FF2B5EF4-FFF2-40B4-BE49-F238E27FC236}">
                <a16:creationId xmlns:a16="http://schemas.microsoft.com/office/drawing/2014/main" id="{1A4C1D0B-5407-4DAA-8724-B6778E12A964}"/>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70" y="277363"/>
            <a:ext cx="2315292" cy="685356"/>
          </a:xfrm>
          <a:prstGeom prst="rect">
            <a:avLst/>
          </a:prstGeom>
        </p:spPr>
      </p:pic>
    </p:spTree>
    <p:extLst>
      <p:ext uri="{BB962C8B-B14F-4D97-AF65-F5344CB8AC3E}">
        <p14:creationId xmlns:p14="http://schemas.microsoft.com/office/powerpoint/2010/main" val="3347141234"/>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 Gas System Operator">
    <p:bg>
      <p:bgPr>
        <a:solidFill>
          <a:schemeClr val="accent1"/>
        </a:solidFill>
        <a:effectLst/>
      </p:bgPr>
    </p:bg>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6EA4CB8-B76A-4A4F-B30A-6D19D7F51922}"/>
              </a:ext>
            </a:extLst>
          </p:cNvPr>
          <p:cNvSpPr>
            <a:spLocks noGrp="1"/>
          </p:cNvSpPr>
          <p:nvPr>
            <p:ph type="body" sz="quarter" idx="15" hasCustomPrompt="1"/>
          </p:nvPr>
        </p:nvSpPr>
        <p:spPr>
          <a:xfrm>
            <a:off x="440259" y="3382038"/>
            <a:ext cx="3365500" cy="1025921"/>
          </a:xfrm>
        </p:spPr>
        <p:txBody>
          <a:bodyPr/>
          <a:lstStyle>
            <a:lvl1pPr>
              <a:spcAft>
                <a:spcPts val="0"/>
              </a:spcAft>
              <a:defRPr lang="en-US" sz="4266" b="1" dirty="0" smtClean="0">
                <a:solidFill>
                  <a:schemeClr val="bg1"/>
                </a:solidFill>
                <a:latin typeface="+mj-lt"/>
                <a:ea typeface="+mj-ea"/>
                <a:cs typeface="+mj-cs"/>
              </a:defRPr>
            </a:lvl1pPr>
            <a:lvl2pPr>
              <a:spcAft>
                <a:spcPts val="0"/>
              </a:spcAft>
              <a:defRPr lang="en-GB" sz="2399" b="0" dirty="0">
                <a:solidFill>
                  <a:schemeClr val="bg1"/>
                </a:solidFill>
                <a:latin typeface="+mj-lt"/>
                <a:ea typeface="+mj-ea"/>
                <a:cs typeface="+mj-cs"/>
              </a:defRPr>
            </a:lvl2pPr>
          </a:lstStyle>
          <a:p>
            <a:pPr lvl="0"/>
            <a:r>
              <a:rPr lang="en-US"/>
              <a:t>Title</a:t>
            </a:r>
          </a:p>
          <a:p>
            <a:pPr lvl="1"/>
            <a:r>
              <a:rPr lang="en-US"/>
              <a:t>Sub heading</a:t>
            </a:r>
            <a:endParaRPr lang="en-GB"/>
          </a:p>
        </p:txBody>
      </p:sp>
      <p:sp>
        <p:nvSpPr>
          <p:cNvPr id="12" name="Text Placeholder 11">
            <a:extLst>
              <a:ext uri="{FF2B5EF4-FFF2-40B4-BE49-F238E27FC236}">
                <a16:creationId xmlns:a16="http://schemas.microsoft.com/office/drawing/2014/main" id="{8324416E-20A7-468D-9CF8-500D2A91B3F2}"/>
              </a:ext>
            </a:extLst>
          </p:cNvPr>
          <p:cNvSpPr>
            <a:spLocks noGrp="1"/>
          </p:cNvSpPr>
          <p:nvPr>
            <p:ph type="body" sz="quarter" idx="17" hasCustomPrompt="1"/>
          </p:nvPr>
        </p:nvSpPr>
        <p:spPr>
          <a:xfrm>
            <a:off x="423329" y="907121"/>
            <a:ext cx="3464989" cy="2359620"/>
          </a:xfrm>
        </p:spPr>
        <p:txBody>
          <a:bodyPr anchor="b" anchorCtr="0"/>
          <a:lstStyle>
            <a:lvl1pPr>
              <a:defRPr sz="15329">
                <a:solidFill>
                  <a:schemeClr val="bg1"/>
                </a:solidFill>
              </a:defRPr>
            </a:lvl1pPr>
          </a:lstStyle>
          <a:p>
            <a:pPr lvl="0"/>
            <a:r>
              <a:rPr lang="en-US"/>
              <a:t>1</a:t>
            </a:r>
            <a:endParaRPr lang="en-GB"/>
          </a:p>
        </p:txBody>
      </p:sp>
      <p:sp>
        <p:nvSpPr>
          <p:cNvPr id="8" name="Picture Placeholder 8">
            <a:extLst>
              <a:ext uri="{FF2B5EF4-FFF2-40B4-BE49-F238E27FC236}">
                <a16:creationId xmlns:a16="http://schemas.microsoft.com/office/drawing/2014/main" id="{B6D58862-146A-4EE8-ADC1-F3A18F91FACA}"/>
              </a:ext>
            </a:extLst>
          </p:cNvPr>
          <p:cNvSpPr>
            <a:spLocks noGrp="1" noChangeAspect="1"/>
          </p:cNvSpPr>
          <p:nvPr>
            <p:ph type="pic" sz="quarter" idx="16" hasCustomPrompt="1"/>
          </p:nvPr>
        </p:nvSpPr>
        <p:spPr bwMode="gray">
          <a:xfrm>
            <a:off x="4132616" y="-12668"/>
            <a:ext cx="8074880" cy="6877307"/>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10000"/>
              <a:gd name="connsiteX1" fmla="*/ 2078 w 10000"/>
              <a:gd name="connsiteY1" fmla="*/ 2934 h 10000"/>
              <a:gd name="connsiteX2" fmla="*/ 5000 w 10000"/>
              <a:gd name="connsiteY2" fmla="*/ 0 h 10000"/>
              <a:gd name="connsiteX3" fmla="*/ 10000 w 10000"/>
              <a:gd name="connsiteY3" fmla="*/ 5000 h 10000"/>
              <a:gd name="connsiteX4" fmla="*/ 5000 w 10000"/>
              <a:gd name="connsiteY4" fmla="*/ 10000 h 10000"/>
              <a:gd name="connsiteX5" fmla="*/ 0 w 10000"/>
              <a:gd name="connsiteY5" fmla="*/ 5000 h 10000"/>
              <a:gd name="connsiteX0" fmla="*/ 0 w 10000"/>
              <a:gd name="connsiteY0" fmla="*/ 2066 h 7066"/>
              <a:gd name="connsiteX1" fmla="*/ 2078 w 10000"/>
              <a:gd name="connsiteY1" fmla="*/ 0 h 7066"/>
              <a:gd name="connsiteX2" fmla="*/ 6120 w 10000"/>
              <a:gd name="connsiteY2" fmla="*/ 38 h 7066"/>
              <a:gd name="connsiteX3" fmla="*/ 10000 w 10000"/>
              <a:gd name="connsiteY3" fmla="*/ 2066 h 7066"/>
              <a:gd name="connsiteX4" fmla="*/ 5000 w 10000"/>
              <a:gd name="connsiteY4" fmla="*/ 7066 h 7066"/>
              <a:gd name="connsiteX5" fmla="*/ 0 w 10000"/>
              <a:gd name="connsiteY5" fmla="*/ 2066 h 7066"/>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0 w 10000"/>
              <a:gd name="connsiteY5" fmla="*/ 2924 h 10000"/>
              <a:gd name="connsiteX0" fmla="*/ 0 w 10000"/>
              <a:gd name="connsiteY0" fmla="*/ 2924 h 10000"/>
              <a:gd name="connsiteX1" fmla="*/ 2078 w 10000"/>
              <a:gd name="connsiteY1" fmla="*/ 0 h 10000"/>
              <a:gd name="connsiteX2" fmla="*/ 6493 w 10000"/>
              <a:gd name="connsiteY2" fmla="*/ 10 h 10000"/>
              <a:gd name="connsiteX3" fmla="*/ 10000 w 10000"/>
              <a:gd name="connsiteY3" fmla="*/ 2924 h 10000"/>
              <a:gd name="connsiteX4" fmla="*/ 5000 w 10000"/>
              <a:gd name="connsiteY4" fmla="*/ 10000 h 10000"/>
              <a:gd name="connsiteX5" fmla="*/ 3431 w 10000"/>
              <a:gd name="connsiteY5" fmla="*/ 7773 h 10000"/>
              <a:gd name="connsiteX6" fmla="*/ 0 w 10000"/>
              <a:gd name="connsiteY6" fmla="*/ 2924 h 10000"/>
              <a:gd name="connsiteX0" fmla="*/ 0 w 10000"/>
              <a:gd name="connsiteY0" fmla="*/ 2924 h 7773"/>
              <a:gd name="connsiteX1" fmla="*/ 2078 w 10000"/>
              <a:gd name="connsiteY1" fmla="*/ 0 h 7773"/>
              <a:gd name="connsiteX2" fmla="*/ 6493 w 10000"/>
              <a:gd name="connsiteY2" fmla="*/ 10 h 7773"/>
              <a:gd name="connsiteX3" fmla="*/ 10000 w 10000"/>
              <a:gd name="connsiteY3" fmla="*/ 2924 h 7773"/>
              <a:gd name="connsiteX4" fmla="*/ 5731 w 10000"/>
              <a:gd name="connsiteY4" fmla="*/ 7710 h 7773"/>
              <a:gd name="connsiteX5" fmla="*/ 3431 w 10000"/>
              <a:gd name="connsiteY5" fmla="*/ 7773 h 7773"/>
              <a:gd name="connsiteX6" fmla="*/ 0 w 10000"/>
              <a:gd name="connsiteY6" fmla="*/ 2924 h 7773"/>
              <a:gd name="connsiteX0" fmla="*/ 0 w 10000"/>
              <a:gd name="connsiteY0" fmla="*/ 3762 h 10004"/>
              <a:gd name="connsiteX1" fmla="*/ 2078 w 10000"/>
              <a:gd name="connsiteY1" fmla="*/ 0 h 10004"/>
              <a:gd name="connsiteX2" fmla="*/ 6493 w 10000"/>
              <a:gd name="connsiteY2" fmla="*/ 13 h 10004"/>
              <a:gd name="connsiteX3" fmla="*/ 10000 w 10000"/>
              <a:gd name="connsiteY3" fmla="*/ 3762 h 10004"/>
              <a:gd name="connsiteX4" fmla="*/ 6509 w 10000"/>
              <a:gd name="connsiteY4" fmla="*/ 10004 h 10004"/>
              <a:gd name="connsiteX5" fmla="*/ 3431 w 10000"/>
              <a:gd name="connsiteY5" fmla="*/ 10000 h 10004"/>
              <a:gd name="connsiteX6" fmla="*/ 0 w 10000"/>
              <a:gd name="connsiteY6" fmla="*/ 3762 h 10004"/>
              <a:gd name="connsiteX0" fmla="*/ 0 w 6509"/>
              <a:gd name="connsiteY0" fmla="*/ 3762 h 10004"/>
              <a:gd name="connsiteX1" fmla="*/ 2078 w 6509"/>
              <a:gd name="connsiteY1" fmla="*/ 0 h 10004"/>
              <a:gd name="connsiteX2" fmla="*/ 6493 w 6509"/>
              <a:gd name="connsiteY2" fmla="*/ 13 h 10004"/>
              <a:gd name="connsiteX3" fmla="*/ 6509 w 6509"/>
              <a:gd name="connsiteY3" fmla="*/ 10004 h 10004"/>
              <a:gd name="connsiteX4" fmla="*/ 3431 w 6509"/>
              <a:gd name="connsiteY4" fmla="*/ 10000 h 10004"/>
              <a:gd name="connsiteX5" fmla="*/ 0 w 6509"/>
              <a:gd name="connsiteY5" fmla="*/ 3762 h 10004"/>
              <a:gd name="connsiteX0" fmla="*/ 0 w 10000"/>
              <a:gd name="connsiteY0" fmla="*/ 3762 h 10002"/>
              <a:gd name="connsiteX1" fmla="*/ 3193 w 10000"/>
              <a:gd name="connsiteY1" fmla="*/ 2 h 10002"/>
              <a:gd name="connsiteX2" fmla="*/ 9975 w 10000"/>
              <a:gd name="connsiteY2" fmla="*/ 0 h 10002"/>
              <a:gd name="connsiteX3" fmla="*/ 10000 w 10000"/>
              <a:gd name="connsiteY3" fmla="*/ 10002 h 10002"/>
              <a:gd name="connsiteX4" fmla="*/ 5271 w 10000"/>
              <a:gd name="connsiteY4" fmla="*/ 9998 h 10002"/>
              <a:gd name="connsiteX5" fmla="*/ 0 w 10000"/>
              <a:gd name="connsiteY5" fmla="*/ 3762 h 10002"/>
              <a:gd name="connsiteX0" fmla="*/ 0 w 9987"/>
              <a:gd name="connsiteY0" fmla="*/ 3762 h 10047"/>
              <a:gd name="connsiteX1" fmla="*/ 3193 w 9987"/>
              <a:gd name="connsiteY1" fmla="*/ 2 h 10047"/>
              <a:gd name="connsiteX2" fmla="*/ 9975 w 9987"/>
              <a:gd name="connsiteY2" fmla="*/ 0 h 10047"/>
              <a:gd name="connsiteX3" fmla="*/ 9987 w 9987"/>
              <a:gd name="connsiteY3" fmla="*/ 10047 h 10047"/>
              <a:gd name="connsiteX4" fmla="*/ 5271 w 9987"/>
              <a:gd name="connsiteY4" fmla="*/ 9998 h 10047"/>
              <a:gd name="connsiteX5" fmla="*/ 0 w 9987"/>
              <a:gd name="connsiteY5" fmla="*/ 3762 h 10047"/>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66 h 10000"/>
              <a:gd name="connsiteX5" fmla="*/ 0 w 10000"/>
              <a:gd name="connsiteY5" fmla="*/ 3744 h 10000"/>
              <a:gd name="connsiteX0" fmla="*/ 0 w 10000"/>
              <a:gd name="connsiteY0" fmla="*/ 3744 h 10000"/>
              <a:gd name="connsiteX1" fmla="*/ 3197 w 10000"/>
              <a:gd name="connsiteY1" fmla="*/ 2 h 10000"/>
              <a:gd name="connsiteX2" fmla="*/ 9988 w 10000"/>
              <a:gd name="connsiteY2" fmla="*/ 0 h 10000"/>
              <a:gd name="connsiteX3" fmla="*/ 10000 w 10000"/>
              <a:gd name="connsiteY3" fmla="*/ 10000 h 10000"/>
              <a:gd name="connsiteX4" fmla="*/ 5291 w 10000"/>
              <a:gd name="connsiteY4" fmla="*/ 9996 h 10000"/>
              <a:gd name="connsiteX5" fmla="*/ 0 w 10000"/>
              <a:gd name="connsiteY5" fmla="*/ 3744 h 10000"/>
              <a:gd name="connsiteX0" fmla="*/ 0 w 10110"/>
              <a:gd name="connsiteY0" fmla="*/ 3596 h 10000"/>
              <a:gd name="connsiteX1" fmla="*/ 3307 w 10110"/>
              <a:gd name="connsiteY1" fmla="*/ 2 h 10000"/>
              <a:gd name="connsiteX2" fmla="*/ 10098 w 10110"/>
              <a:gd name="connsiteY2" fmla="*/ 0 h 10000"/>
              <a:gd name="connsiteX3" fmla="*/ 10110 w 10110"/>
              <a:gd name="connsiteY3" fmla="*/ 10000 h 10000"/>
              <a:gd name="connsiteX4" fmla="*/ 5401 w 10110"/>
              <a:gd name="connsiteY4" fmla="*/ 9996 h 10000"/>
              <a:gd name="connsiteX5" fmla="*/ 0 w 10110"/>
              <a:gd name="connsiteY5" fmla="*/ 3596 h 10000"/>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401 w 10110"/>
              <a:gd name="connsiteY4" fmla="*/ 10012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6061 w 10110"/>
              <a:gd name="connsiteY4" fmla="*/ 9624 h 10016"/>
              <a:gd name="connsiteX5" fmla="*/ 0 w 10110"/>
              <a:gd name="connsiteY5" fmla="*/ 3612 h 10016"/>
              <a:gd name="connsiteX0" fmla="*/ 0 w 10110"/>
              <a:gd name="connsiteY0" fmla="*/ 3612 h 10016"/>
              <a:gd name="connsiteX1" fmla="*/ 3040 w 10110"/>
              <a:gd name="connsiteY1" fmla="*/ 0 h 10016"/>
              <a:gd name="connsiteX2" fmla="*/ 10098 w 10110"/>
              <a:gd name="connsiteY2" fmla="*/ 16 h 10016"/>
              <a:gd name="connsiteX3" fmla="*/ 10110 w 10110"/>
              <a:gd name="connsiteY3" fmla="*/ 10016 h 10016"/>
              <a:gd name="connsiteX4" fmla="*/ 5590 w 10110"/>
              <a:gd name="connsiteY4" fmla="*/ 9975 h 10016"/>
              <a:gd name="connsiteX5" fmla="*/ 0 w 10110"/>
              <a:gd name="connsiteY5" fmla="*/ 3612 h 10016"/>
              <a:gd name="connsiteX0" fmla="*/ 0 w 9987"/>
              <a:gd name="connsiteY0" fmla="*/ 3507 h 10016"/>
              <a:gd name="connsiteX1" fmla="*/ 2917 w 9987"/>
              <a:gd name="connsiteY1" fmla="*/ 0 h 10016"/>
              <a:gd name="connsiteX2" fmla="*/ 9975 w 9987"/>
              <a:gd name="connsiteY2" fmla="*/ 16 h 10016"/>
              <a:gd name="connsiteX3" fmla="*/ 9987 w 9987"/>
              <a:gd name="connsiteY3" fmla="*/ 10016 h 10016"/>
              <a:gd name="connsiteX4" fmla="*/ 5467 w 9987"/>
              <a:gd name="connsiteY4" fmla="*/ 9975 h 10016"/>
              <a:gd name="connsiteX5" fmla="*/ 0 w 9987"/>
              <a:gd name="connsiteY5" fmla="*/ 3507 h 10016"/>
              <a:gd name="connsiteX0" fmla="*/ 0 w 10000"/>
              <a:gd name="connsiteY0" fmla="*/ 3501 h 10000"/>
              <a:gd name="connsiteX1" fmla="*/ 2921 w 10000"/>
              <a:gd name="connsiteY1" fmla="*/ 0 h 10000"/>
              <a:gd name="connsiteX2" fmla="*/ 9988 w 10000"/>
              <a:gd name="connsiteY2" fmla="*/ 16 h 10000"/>
              <a:gd name="connsiteX3" fmla="*/ 10000 w 10000"/>
              <a:gd name="connsiteY3" fmla="*/ 10000 h 10000"/>
              <a:gd name="connsiteX4" fmla="*/ 5474 w 10000"/>
              <a:gd name="connsiteY4" fmla="*/ 9959 h 10000"/>
              <a:gd name="connsiteX5" fmla="*/ 0 w 10000"/>
              <a:gd name="connsiteY5" fmla="*/ 35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0" h="10000">
                <a:moveTo>
                  <a:pt x="0" y="3501"/>
                </a:moveTo>
                <a:cubicBezTo>
                  <a:pt x="23" y="3463"/>
                  <a:pt x="1947" y="1167"/>
                  <a:pt x="2921" y="0"/>
                </a:cubicBezTo>
                <a:lnTo>
                  <a:pt x="9988" y="16"/>
                </a:lnTo>
                <a:cubicBezTo>
                  <a:pt x="9996" y="3324"/>
                  <a:pt x="9992" y="6692"/>
                  <a:pt x="10000" y="10000"/>
                </a:cubicBezTo>
                <a:lnTo>
                  <a:pt x="5474" y="9959"/>
                </a:lnTo>
                <a:lnTo>
                  <a:pt x="0" y="3501"/>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pic>
        <p:nvPicPr>
          <p:cNvPr id="17" name="Graphic 16">
            <a:extLst>
              <a:ext uri="{FF2B5EF4-FFF2-40B4-BE49-F238E27FC236}">
                <a16:creationId xmlns:a16="http://schemas.microsoft.com/office/drawing/2014/main" id="{96378259-38E9-45E5-B3A5-E2A8A5A3E8F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11" name="Round Diagonal Corner Rectangle 4">
            <a:extLst>
              <a:ext uri="{FF2B5EF4-FFF2-40B4-BE49-F238E27FC236}">
                <a16:creationId xmlns:a16="http://schemas.microsoft.com/office/drawing/2014/main" id="{6CC7CF4C-7ECE-4939-8EBC-3E10506D9B76}"/>
              </a:ext>
            </a:extLst>
          </p:cNvPr>
          <p:cNvSpPr/>
          <p:nvPr userDrawn="1"/>
        </p:nvSpPr>
        <p:spPr>
          <a:xfrm>
            <a:off x="12275234" y="2"/>
            <a:ext cx="2707513" cy="2821869"/>
          </a:xfrm>
          <a:prstGeom prst="rect">
            <a:avLst/>
          </a:prstGeom>
          <a:solidFill>
            <a:sysClr val="window" lastClr="FFFFFF">
              <a:lumMod val="95000"/>
            </a:sysClr>
          </a:solidFill>
          <a:ln w="6350" cap="flat" cmpd="sng" algn="ctr">
            <a:noFill/>
            <a:prstDash val="solid"/>
            <a:miter lim="800000"/>
          </a:ln>
          <a:effectLst/>
        </p:spPr>
        <p:txBody>
          <a:bodyPr wrap="square" lIns="56169" tIns="56169" rIns="56169" bIns="56169" rtlCol="0" anchor="t" anchorCtr="0">
            <a:spAutoFit/>
          </a:bodyPr>
          <a:lstStyle/>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8895"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2" y="340802"/>
            <a:ext cx="2063109" cy="610599"/>
          </a:xfrm>
          <a:prstGeom prst="rect">
            <a:avLst/>
          </a:prstGeom>
        </p:spPr>
      </p:pic>
    </p:spTree>
    <p:extLst>
      <p:ext uri="{BB962C8B-B14F-4D97-AF65-F5344CB8AC3E}">
        <p14:creationId xmlns:p14="http://schemas.microsoft.com/office/powerpoint/2010/main" val="218923156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duct Sc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E4C9C0F-ACDE-4573-3FB0-8E95EFC6ACFB}"/>
              </a:ext>
            </a:extLst>
          </p:cNvPr>
          <p:cNvSpPr/>
          <p:nvPr userDrawn="1"/>
        </p:nvSpPr>
        <p:spPr bwMode="auto">
          <a:xfrm>
            <a:off x="-4172" y="1024005"/>
            <a:ext cx="12200348" cy="5832953"/>
          </a:xfrm>
          <a:prstGeom prst="rect">
            <a:avLst/>
          </a:prstGeom>
          <a:gradFill>
            <a:gsLst>
              <a:gs pos="0">
                <a:schemeClr val="accent1"/>
              </a:gs>
              <a:gs pos="62000">
                <a:srgbClr val="006AC3"/>
              </a:gs>
              <a:gs pos="100000">
                <a:srgbClr val="009ED9"/>
              </a:gs>
            </a:gsLst>
            <a:lin ang="0" scaled="0"/>
          </a:gradFill>
          <a:ln w="9525" cap="flat" cmpd="sng" algn="ctr">
            <a:noFill/>
            <a:prstDash val="solid"/>
            <a:round/>
            <a:headEnd type="none" w="med" len="med"/>
            <a:tailEnd type="none" w="med" len="med"/>
          </a:ln>
          <a:effectLst/>
        </p:spPr>
        <p:txBody>
          <a:bodyPr vert="horz" wrap="square" lIns="121880" tIns="60941" rIns="121880" bIns="60941" numCol="1" rtlCol="0" anchor="t" anchorCtr="0" compatLnSpc="1">
            <a:prstTxWarp prst="textNoShape">
              <a:avLst/>
            </a:prstTxWarp>
          </a:bodyPr>
          <a:lstStyle/>
          <a:p>
            <a:pPr>
              <a:spcAft>
                <a:spcPts val="600"/>
              </a:spcAft>
            </a:pPr>
            <a:endParaRPr lang="en-US" sz="3199" err="1">
              <a:solidFill>
                <a:schemeClr val="bg1"/>
              </a:solidFill>
              <a:cs typeface="Arial"/>
            </a:endParaRPr>
          </a:p>
        </p:txBody>
      </p:sp>
      <p:pic>
        <p:nvPicPr>
          <p:cNvPr id="6" name="Picture 5">
            <a:extLst>
              <a:ext uri="{FF2B5EF4-FFF2-40B4-BE49-F238E27FC236}">
                <a16:creationId xmlns:a16="http://schemas.microsoft.com/office/drawing/2014/main" id="{0D6654EF-AF05-98EE-BF85-4D584660780F}"/>
              </a:ext>
            </a:extLst>
          </p:cNvPr>
          <p:cNvPicPr>
            <a:picLocks noChangeAspect="1"/>
          </p:cNvPicPr>
          <p:nvPr userDrawn="1"/>
        </p:nvPicPr>
        <p:blipFill>
          <a:blip r:embed="rId2"/>
          <a:srcRect/>
          <a:stretch/>
        </p:blipFill>
        <p:spPr>
          <a:xfrm>
            <a:off x="10718348" y="290127"/>
            <a:ext cx="1159645" cy="304800"/>
          </a:xfrm>
          <a:prstGeom prst="rect">
            <a:avLst/>
          </a:prstGeom>
        </p:spPr>
      </p:pic>
      <p:sp>
        <p:nvSpPr>
          <p:cNvPr id="2" name="Title 1">
            <a:extLst>
              <a:ext uri="{FF2B5EF4-FFF2-40B4-BE49-F238E27FC236}">
                <a16:creationId xmlns:a16="http://schemas.microsoft.com/office/drawing/2014/main" id="{FE1A0AD9-873A-0C45-B7EB-D34642FF8E5B}"/>
              </a:ext>
            </a:extLst>
          </p:cNvPr>
          <p:cNvSpPr>
            <a:spLocks noGrp="1"/>
          </p:cNvSpPr>
          <p:nvPr>
            <p:ph type="title"/>
          </p:nvPr>
        </p:nvSpPr>
        <p:spPr>
          <a:xfrm>
            <a:off x="430374" y="304801"/>
            <a:ext cx="9754869" cy="574516"/>
          </a:xfrm>
        </p:spPr>
        <p:txBody>
          <a:bodyPr anchor="ctr"/>
          <a:lstStyle>
            <a:lvl1pPr>
              <a:defRPr sz="2666"/>
            </a:lvl1pPr>
          </a:lstStyle>
          <a:p>
            <a:r>
              <a:rPr lang="en-US"/>
              <a:t>Click to edit Master title style</a:t>
            </a:r>
          </a:p>
        </p:txBody>
      </p:sp>
      <p:sp>
        <p:nvSpPr>
          <p:cNvPr id="7" name="Footer Placeholder 1">
            <a:extLst>
              <a:ext uri="{FF2B5EF4-FFF2-40B4-BE49-F238E27FC236}">
                <a16:creationId xmlns:a16="http://schemas.microsoft.com/office/drawing/2014/main" id="{62002230-4A6E-4E45-4906-9DDA02125E78}"/>
              </a:ext>
            </a:extLst>
          </p:cNvPr>
          <p:cNvSpPr txBox="1">
            <a:spLocks/>
          </p:cNvSpPr>
          <p:nvPr userDrawn="1"/>
        </p:nvSpPr>
        <p:spPr>
          <a:xfrm>
            <a:off x="430373" y="6320695"/>
            <a:ext cx="1216078" cy="225575"/>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1318354" algn="l"/>
              </a:tabLst>
            </a:pPr>
            <a:r>
              <a:rPr lang="fr-FR" sz="1466" b="1">
                <a:solidFill>
                  <a:schemeClr val="bg1"/>
                </a:solidFill>
                <a:latin typeface="Arial" panose="020B0604020202020204" pitchFamily="34" charset="0"/>
                <a:cs typeface="Arial" panose="020B0604020202020204" pitchFamily="34" charset="0"/>
              </a:rPr>
              <a:t>National Grid  </a:t>
            </a:r>
          </a:p>
        </p:txBody>
      </p:sp>
      <p:sp>
        <p:nvSpPr>
          <p:cNvPr id="8" name="Title 5">
            <a:extLst>
              <a:ext uri="{FF2B5EF4-FFF2-40B4-BE49-F238E27FC236}">
                <a16:creationId xmlns:a16="http://schemas.microsoft.com/office/drawing/2014/main" id="{A9E525B2-54B8-D02A-6D03-2211355AF0E2}"/>
              </a:ext>
            </a:extLst>
          </p:cNvPr>
          <p:cNvSpPr txBox="1">
            <a:spLocks/>
          </p:cNvSpPr>
          <p:nvPr userDrawn="1"/>
        </p:nvSpPr>
        <p:spPr bwMode="auto">
          <a:xfrm>
            <a:off x="430374" y="92502"/>
            <a:ext cx="1788639" cy="292681"/>
          </a:xfrm>
          <a:prstGeom prst="rect">
            <a:avLst/>
          </a:prstGeom>
          <a:solidFill>
            <a:schemeClr val="bg1"/>
          </a:solidFill>
          <a:ln>
            <a:noFill/>
          </a:ln>
        </p:spPr>
        <p:txBody>
          <a:bodyPr vert="horz" wrap="square" lIns="0" tIns="0" rIns="0" bIns="0" numCol="1" anchor="ctr" anchorCtr="0" compatLnSpc="1">
            <a:prstTxWarp prst="textNoShape">
              <a:avLst/>
            </a:prstTxWarp>
            <a:noAutofit/>
          </a:bodyPr>
          <a:lstStyle>
            <a:lvl1pPr algn="l" rtl="0" eaLnBrk="1" fontAlgn="base" hangingPunct="1">
              <a:spcBef>
                <a:spcPct val="0"/>
              </a:spcBef>
              <a:spcAft>
                <a:spcPct val="0"/>
              </a:spcAft>
              <a:defRPr sz="2400" b="1">
                <a:solidFill>
                  <a:schemeClr val="accent1"/>
                </a:solidFill>
                <a:latin typeface="+mj-lt"/>
                <a:ea typeface="+mj-ea"/>
                <a:cs typeface="+mj-cs"/>
              </a:defRPr>
            </a:lvl1pPr>
            <a:lvl2pPr algn="l" rtl="0" eaLnBrk="1" fontAlgn="base" hangingPunct="1">
              <a:spcBef>
                <a:spcPct val="0"/>
              </a:spcBef>
              <a:spcAft>
                <a:spcPct val="0"/>
              </a:spcAft>
              <a:defRPr sz="2100" b="1">
                <a:solidFill>
                  <a:srgbClr val="0079C1"/>
                </a:solidFill>
                <a:latin typeface="Arial" charset="0"/>
                <a:ea typeface="ＭＳ Ｐゴシック" pitchFamily="48" charset="-128"/>
              </a:defRPr>
            </a:lvl2pPr>
            <a:lvl3pPr algn="l" rtl="0" eaLnBrk="1" fontAlgn="base" hangingPunct="1">
              <a:spcBef>
                <a:spcPct val="0"/>
              </a:spcBef>
              <a:spcAft>
                <a:spcPct val="0"/>
              </a:spcAft>
              <a:defRPr sz="2100" b="1">
                <a:solidFill>
                  <a:srgbClr val="0079C1"/>
                </a:solidFill>
                <a:latin typeface="Arial" charset="0"/>
                <a:ea typeface="ＭＳ Ｐゴシック" pitchFamily="48" charset="-128"/>
              </a:defRPr>
            </a:lvl3pPr>
            <a:lvl4pPr algn="l" rtl="0" eaLnBrk="1" fontAlgn="base" hangingPunct="1">
              <a:spcBef>
                <a:spcPct val="0"/>
              </a:spcBef>
              <a:spcAft>
                <a:spcPct val="0"/>
              </a:spcAft>
              <a:defRPr sz="2100" b="1">
                <a:solidFill>
                  <a:srgbClr val="0079C1"/>
                </a:solidFill>
                <a:latin typeface="Arial" charset="0"/>
                <a:ea typeface="ＭＳ Ｐゴシック" pitchFamily="48" charset="-128"/>
              </a:defRPr>
            </a:lvl4pPr>
            <a:lvl5pPr algn="l" rtl="0" eaLnBrk="1" fontAlgn="base" hangingPunct="1">
              <a:spcBef>
                <a:spcPct val="0"/>
              </a:spcBef>
              <a:spcAft>
                <a:spcPct val="0"/>
              </a:spcAft>
              <a:defRPr sz="2100" b="1">
                <a:solidFill>
                  <a:srgbClr val="0079C1"/>
                </a:solidFill>
                <a:latin typeface="Arial" charset="0"/>
                <a:ea typeface="ＭＳ Ｐゴシック" pitchFamily="48" charset="-128"/>
              </a:defRPr>
            </a:lvl5pPr>
            <a:lvl6pPr marL="342866" algn="l" rtl="0" eaLnBrk="1" fontAlgn="base" hangingPunct="1">
              <a:spcBef>
                <a:spcPct val="0"/>
              </a:spcBef>
              <a:spcAft>
                <a:spcPct val="0"/>
              </a:spcAft>
              <a:defRPr sz="2100" b="1">
                <a:solidFill>
                  <a:srgbClr val="0079C1"/>
                </a:solidFill>
                <a:latin typeface="Arial" charset="0"/>
                <a:ea typeface="ＭＳ Ｐゴシック" pitchFamily="48" charset="-128"/>
              </a:defRPr>
            </a:lvl6pPr>
            <a:lvl7pPr marL="685732" algn="l" rtl="0" eaLnBrk="1" fontAlgn="base" hangingPunct="1">
              <a:spcBef>
                <a:spcPct val="0"/>
              </a:spcBef>
              <a:spcAft>
                <a:spcPct val="0"/>
              </a:spcAft>
              <a:defRPr sz="2100" b="1">
                <a:solidFill>
                  <a:srgbClr val="0079C1"/>
                </a:solidFill>
                <a:latin typeface="Arial" charset="0"/>
                <a:ea typeface="ＭＳ Ｐゴシック" pitchFamily="48" charset="-128"/>
              </a:defRPr>
            </a:lvl7pPr>
            <a:lvl8pPr marL="1028598" algn="l" rtl="0" eaLnBrk="1" fontAlgn="base" hangingPunct="1">
              <a:spcBef>
                <a:spcPct val="0"/>
              </a:spcBef>
              <a:spcAft>
                <a:spcPct val="0"/>
              </a:spcAft>
              <a:defRPr sz="2100" b="1">
                <a:solidFill>
                  <a:srgbClr val="0079C1"/>
                </a:solidFill>
                <a:latin typeface="Arial" charset="0"/>
                <a:ea typeface="ＭＳ Ｐゴシック" pitchFamily="48" charset="-128"/>
              </a:defRPr>
            </a:lvl8pPr>
            <a:lvl9pPr marL="1371464" algn="l" rtl="0" eaLnBrk="1" fontAlgn="base" hangingPunct="1">
              <a:spcBef>
                <a:spcPct val="0"/>
              </a:spcBef>
              <a:spcAft>
                <a:spcPct val="0"/>
              </a:spcAft>
              <a:defRPr sz="2100" b="1">
                <a:solidFill>
                  <a:srgbClr val="0079C1"/>
                </a:solidFill>
                <a:latin typeface="Arial" charset="0"/>
                <a:ea typeface="ＭＳ Ｐゴシック" pitchFamily="48" charset="-128"/>
              </a:defRPr>
            </a:lvl9pPr>
          </a:lstStyle>
          <a:p>
            <a:r>
              <a:rPr lang="en-US" sz="1066" spc="133">
                <a:solidFill>
                  <a:srgbClr val="00AFF0"/>
                </a:solidFill>
                <a:cs typeface="Arial"/>
              </a:rPr>
              <a:t>POTENTIAL FEATURE</a:t>
            </a:r>
          </a:p>
        </p:txBody>
      </p:sp>
      <p:pic>
        <p:nvPicPr>
          <p:cNvPr id="3" name="Picture 2" descr="Shape&#10;&#10;Description automatically generated with low confidence">
            <a:extLst>
              <a:ext uri="{FF2B5EF4-FFF2-40B4-BE49-F238E27FC236}">
                <a16:creationId xmlns:a16="http://schemas.microsoft.com/office/drawing/2014/main" id="{ABFF427C-7DB2-4F25-69C2-4EE767752699}"/>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l="-1" r="10578" b="17309"/>
          <a:stretch/>
        </p:blipFill>
        <p:spPr>
          <a:xfrm>
            <a:off x="4660048" y="1412897"/>
            <a:ext cx="7531952" cy="5444061"/>
          </a:xfrm>
          <a:prstGeom prst="rect">
            <a:avLst/>
          </a:prstGeom>
        </p:spPr>
      </p:pic>
    </p:spTree>
    <p:extLst>
      <p:ext uri="{BB962C8B-B14F-4D97-AF65-F5344CB8AC3E}">
        <p14:creationId xmlns:p14="http://schemas.microsoft.com/office/powerpoint/2010/main" val="290303656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blue">
    <p:bg>
      <p:bgPr>
        <a:solidFill>
          <a:schemeClr val="accent1"/>
        </a:solidFill>
        <a:effectLst/>
      </p:bgPr>
    </p:bg>
    <p:spTree>
      <p:nvGrpSpPr>
        <p:cNvPr id="1" name=""/>
        <p:cNvGrpSpPr/>
        <p:nvPr/>
      </p:nvGrpSpPr>
      <p:grpSpPr>
        <a:xfrm>
          <a:off x="0" y="0"/>
          <a:ext cx="0" cy="0"/>
          <a:chOff x="0" y="0"/>
          <a:chExt cx="0" cy="0"/>
        </a:xfrm>
      </p:grpSpPr>
      <p:sp>
        <p:nvSpPr>
          <p:cNvPr id="3" name="Slide Number Placeholder 5"/>
          <p:cNvSpPr txBox="1">
            <a:spLocks/>
          </p:cNvSpPr>
          <p:nvPr userDrawn="1"/>
        </p:nvSpPr>
        <p:spPr>
          <a:xfrm>
            <a:off x="11340860" y="6371169"/>
            <a:ext cx="851140" cy="486833"/>
          </a:xfrm>
          <a:prstGeom prst="rect">
            <a:avLst/>
          </a:prstGeom>
        </p:spPr>
        <p:txBody>
          <a:bodyPr anchor="b"/>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800" smtClean="0"/>
              <a:pPr/>
              <a:t>‹#›</a:t>
            </a:fld>
            <a:endParaRPr lang="en-GB" sz="800"/>
          </a:p>
        </p:txBody>
      </p:sp>
      <p:grpSp>
        <p:nvGrpSpPr>
          <p:cNvPr id="50" name="Group 49">
            <a:extLst>
              <a:ext uri="{FF2B5EF4-FFF2-40B4-BE49-F238E27FC236}">
                <a16:creationId xmlns:a16="http://schemas.microsoft.com/office/drawing/2014/main" id="{0704F238-3359-468F-8B64-BD992440F212}"/>
              </a:ext>
            </a:extLst>
          </p:cNvPr>
          <p:cNvGrpSpPr/>
          <p:nvPr userDrawn="1"/>
        </p:nvGrpSpPr>
        <p:grpSpPr bwMode="black">
          <a:xfrm>
            <a:off x="2806701" y="2735713"/>
            <a:ext cx="6578600" cy="1386576"/>
            <a:chOff x="2910342" y="325575"/>
            <a:chExt cx="5928968" cy="1249653"/>
          </a:xfrm>
        </p:grpSpPr>
        <p:sp>
          <p:nvSpPr>
            <p:cNvPr id="31" name="Freeform: Shape 30">
              <a:extLst>
                <a:ext uri="{FF2B5EF4-FFF2-40B4-BE49-F238E27FC236}">
                  <a16:creationId xmlns:a16="http://schemas.microsoft.com/office/drawing/2014/main" id="{AFE871AB-CF2E-4DAC-8C2D-963B97B314CA}"/>
                </a:ext>
              </a:extLst>
            </p:cNvPr>
            <p:cNvSpPr/>
            <p:nvPr/>
          </p:nvSpPr>
          <p:spPr bwMode="black">
            <a:xfrm>
              <a:off x="7911705" y="325575"/>
              <a:ext cx="275254" cy="275254"/>
            </a:xfrm>
            <a:custGeom>
              <a:avLst/>
              <a:gdLst>
                <a:gd name="connsiteX0" fmla="*/ 254610 w 275253"/>
                <a:gd name="connsiteY0" fmla="*/ 139003 h 275253"/>
                <a:gd name="connsiteX1" fmla="*/ 136251 w 275253"/>
                <a:gd name="connsiteY1" fmla="*/ 254610 h 275253"/>
                <a:gd name="connsiteX2" fmla="*/ 20644 w 275253"/>
                <a:gd name="connsiteY2" fmla="*/ 139003 h 275253"/>
                <a:gd name="connsiteX3" fmla="*/ 136251 w 275253"/>
                <a:gd name="connsiteY3" fmla="*/ 20644 h 275253"/>
              </a:gdLst>
              <a:ahLst/>
              <a:cxnLst>
                <a:cxn ang="0">
                  <a:pos x="connsiteX0" y="connsiteY0"/>
                </a:cxn>
                <a:cxn ang="0">
                  <a:pos x="connsiteX1" y="connsiteY1"/>
                </a:cxn>
                <a:cxn ang="0">
                  <a:pos x="connsiteX2" y="connsiteY2"/>
                </a:cxn>
                <a:cxn ang="0">
                  <a:pos x="connsiteX3" y="connsiteY3"/>
                </a:cxn>
              </a:cxnLst>
              <a:rect l="l" t="t" r="r" b="b"/>
              <a:pathLst>
                <a:path w="275253" h="275253">
                  <a:moveTo>
                    <a:pt x="254610" y="139003"/>
                  </a:moveTo>
                  <a:lnTo>
                    <a:pt x="136251" y="254610"/>
                  </a:lnTo>
                  <a:lnTo>
                    <a:pt x="20644" y="139003"/>
                  </a:lnTo>
                  <a:lnTo>
                    <a:pt x="136251" y="20644"/>
                  </a:lnTo>
                  <a:close/>
                </a:path>
              </a:pathLst>
            </a:custGeom>
            <a:solidFill>
              <a:schemeClr val="bg1"/>
            </a:solidFill>
            <a:ln w="9525" cap="flat">
              <a:noFill/>
              <a:prstDash val="solid"/>
              <a:miter/>
            </a:ln>
          </p:spPr>
          <p:txBody>
            <a:bodyPr rtlCol="0" anchor="ctr"/>
            <a:lstStyle/>
            <a:p>
              <a:endParaRPr lang="en-GB" sz="3199"/>
            </a:p>
          </p:txBody>
        </p:sp>
        <p:sp>
          <p:nvSpPr>
            <p:cNvPr id="32" name="Freeform: Shape 31">
              <a:extLst>
                <a:ext uri="{FF2B5EF4-FFF2-40B4-BE49-F238E27FC236}">
                  <a16:creationId xmlns:a16="http://schemas.microsoft.com/office/drawing/2014/main" id="{BC8C29B9-203B-435B-890E-73A70CA4C81F}"/>
                </a:ext>
              </a:extLst>
            </p:cNvPr>
            <p:cNvSpPr/>
            <p:nvPr/>
          </p:nvSpPr>
          <p:spPr bwMode="black">
            <a:xfrm>
              <a:off x="7947488" y="680652"/>
              <a:ext cx="192678" cy="633084"/>
            </a:xfrm>
            <a:custGeom>
              <a:avLst/>
              <a:gdLst>
                <a:gd name="connsiteX0" fmla="*/ 20644 w 192677"/>
                <a:gd name="connsiteY0" fmla="*/ 20644 h 633083"/>
                <a:gd name="connsiteX1" fmla="*/ 180291 w 192677"/>
                <a:gd name="connsiteY1" fmla="*/ 20644 h 633083"/>
                <a:gd name="connsiteX2" fmla="*/ 180291 w 192677"/>
                <a:gd name="connsiteY2" fmla="*/ 631708 h 633083"/>
                <a:gd name="connsiteX3" fmla="*/ 20644 w 192677"/>
                <a:gd name="connsiteY3" fmla="*/ 631708 h 633083"/>
              </a:gdLst>
              <a:ahLst/>
              <a:cxnLst>
                <a:cxn ang="0">
                  <a:pos x="connsiteX0" y="connsiteY0"/>
                </a:cxn>
                <a:cxn ang="0">
                  <a:pos x="connsiteX1" y="connsiteY1"/>
                </a:cxn>
                <a:cxn ang="0">
                  <a:pos x="connsiteX2" y="connsiteY2"/>
                </a:cxn>
                <a:cxn ang="0">
                  <a:pos x="connsiteX3" y="connsiteY3"/>
                </a:cxn>
              </a:cxnLst>
              <a:rect l="l" t="t" r="r" b="b"/>
              <a:pathLst>
                <a:path w="192677" h="633083">
                  <a:moveTo>
                    <a:pt x="20644" y="20644"/>
                  </a:moveTo>
                  <a:lnTo>
                    <a:pt x="180291" y="20644"/>
                  </a:lnTo>
                  <a:lnTo>
                    <a:pt x="180291" y="631708"/>
                  </a:lnTo>
                  <a:lnTo>
                    <a:pt x="20644" y="631708"/>
                  </a:lnTo>
                  <a:close/>
                </a:path>
              </a:pathLst>
            </a:custGeom>
            <a:solidFill>
              <a:schemeClr val="bg1"/>
            </a:solidFill>
            <a:ln w="9525" cap="flat">
              <a:noFill/>
              <a:prstDash val="solid"/>
              <a:miter/>
            </a:ln>
          </p:spPr>
          <p:txBody>
            <a:bodyPr rtlCol="0" anchor="ctr"/>
            <a:lstStyle/>
            <a:p>
              <a:endParaRPr lang="en-GB" sz="3199"/>
            </a:p>
          </p:txBody>
        </p:sp>
        <p:sp>
          <p:nvSpPr>
            <p:cNvPr id="33" name="Freeform: Shape 32">
              <a:extLst>
                <a:ext uri="{FF2B5EF4-FFF2-40B4-BE49-F238E27FC236}">
                  <a16:creationId xmlns:a16="http://schemas.microsoft.com/office/drawing/2014/main" id="{C707B5D5-B821-47CA-933A-D54DC178C7C5}"/>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19735"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3199"/>
            </a:p>
          </p:txBody>
        </p:sp>
        <p:sp>
          <p:nvSpPr>
            <p:cNvPr id="34" name="Freeform: Shape 33">
              <a:extLst>
                <a:ext uri="{FF2B5EF4-FFF2-40B4-BE49-F238E27FC236}">
                  <a16:creationId xmlns:a16="http://schemas.microsoft.com/office/drawing/2014/main" id="{0D58047D-9689-487F-BFF5-02E48B2EA260}"/>
                </a:ext>
              </a:extLst>
            </p:cNvPr>
            <p:cNvSpPr/>
            <p:nvPr/>
          </p:nvSpPr>
          <p:spPr bwMode="black">
            <a:xfrm>
              <a:off x="2910342"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3199"/>
            </a:p>
          </p:txBody>
        </p:sp>
        <p:sp>
          <p:nvSpPr>
            <p:cNvPr id="35" name="Freeform: Shape 34">
              <a:extLst>
                <a:ext uri="{FF2B5EF4-FFF2-40B4-BE49-F238E27FC236}">
                  <a16:creationId xmlns:a16="http://schemas.microsoft.com/office/drawing/2014/main" id="{2EE19533-4B41-4903-ADFA-1430E5FA3683}"/>
                </a:ext>
              </a:extLst>
            </p:cNvPr>
            <p:cNvSpPr/>
            <p:nvPr/>
          </p:nvSpPr>
          <p:spPr bwMode="black">
            <a:xfrm>
              <a:off x="3488375"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3525 w 578033"/>
                <a:gd name="connsiteY16" fmla="*/ 527111 h 660609"/>
                <a:gd name="connsiteX17" fmla="*/ 218827 w 578033"/>
                <a:gd name="connsiteY17" fmla="*/ 648223 h 660609"/>
                <a:gd name="connsiteX18" fmla="*/ 20644 w 578033"/>
                <a:gd name="connsiteY18" fmla="*/ 474813 h 660609"/>
                <a:gd name="connsiteX19" fmla="*/ 337186 w 578033"/>
                <a:gd name="connsiteY19" fmla="*/ 284888 h 660609"/>
                <a:gd name="connsiteX20" fmla="*/ 428020 w 578033"/>
                <a:gd name="connsiteY20" fmla="*/ 205064 h 660609"/>
                <a:gd name="connsiteX21" fmla="*/ 273878 w 578033"/>
                <a:gd name="connsiteY21" fmla="*/ 83952 h 660609"/>
                <a:gd name="connsiteX22" fmla="*/ 116983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3675"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2" y="565647"/>
                    <a:pt x="565647" y="562894"/>
                  </a:cubicBezTo>
                  <a:lnTo>
                    <a:pt x="565647" y="623450"/>
                  </a:lnTo>
                  <a:cubicBezTo>
                    <a:pt x="549132" y="626203"/>
                    <a:pt x="538121" y="628955"/>
                    <a:pt x="518854" y="628955"/>
                  </a:cubicBezTo>
                  <a:cubicBezTo>
                    <a:pt x="447288" y="628955"/>
                    <a:pt x="433525" y="587667"/>
                    <a:pt x="433525" y="527111"/>
                  </a:cubicBezTo>
                  <a:lnTo>
                    <a:pt x="433525" y="527111"/>
                  </a:lnTo>
                  <a:cubicBezTo>
                    <a:pt x="383979" y="604182"/>
                    <a:pt x="331681" y="648223"/>
                    <a:pt x="218827" y="648223"/>
                  </a:cubicBezTo>
                  <a:cubicBezTo>
                    <a:pt x="111478" y="648223"/>
                    <a:pt x="20644" y="593172"/>
                    <a:pt x="20644" y="474813"/>
                  </a:cubicBezTo>
                  <a:cubicBezTo>
                    <a:pt x="20644" y="309661"/>
                    <a:pt x="180291" y="304156"/>
                    <a:pt x="337186" y="284888"/>
                  </a:cubicBezTo>
                  <a:cubicBezTo>
                    <a:pt x="397742" y="279383"/>
                    <a:pt x="428020" y="271125"/>
                    <a:pt x="428020" y="205064"/>
                  </a:cubicBezTo>
                  <a:cubicBezTo>
                    <a:pt x="428020" y="108725"/>
                    <a:pt x="359206" y="83952"/>
                    <a:pt x="273878" y="83952"/>
                  </a:cubicBezTo>
                  <a:cubicBezTo>
                    <a:pt x="185796" y="83952"/>
                    <a:pt x="119735" y="125240"/>
                    <a:pt x="116983" y="221579"/>
                  </a:cubicBezTo>
                  <a:lnTo>
                    <a:pt x="48169" y="221579"/>
                  </a:lnTo>
                  <a:close/>
                </a:path>
              </a:pathLst>
            </a:custGeom>
            <a:solidFill>
              <a:schemeClr val="bg1"/>
            </a:solidFill>
            <a:ln w="9525" cap="flat">
              <a:noFill/>
              <a:prstDash val="solid"/>
              <a:miter/>
            </a:ln>
          </p:spPr>
          <p:txBody>
            <a:bodyPr rtlCol="0" anchor="ctr"/>
            <a:lstStyle/>
            <a:p>
              <a:endParaRPr lang="en-GB" sz="3199"/>
            </a:p>
          </p:txBody>
        </p:sp>
        <p:sp>
          <p:nvSpPr>
            <p:cNvPr id="36" name="Freeform: Shape 35">
              <a:extLst>
                <a:ext uri="{FF2B5EF4-FFF2-40B4-BE49-F238E27FC236}">
                  <a16:creationId xmlns:a16="http://schemas.microsoft.com/office/drawing/2014/main" id="{F72D0F65-4955-4D3B-8293-898EC918883C}"/>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3199"/>
            </a:p>
          </p:txBody>
        </p:sp>
        <p:sp>
          <p:nvSpPr>
            <p:cNvPr id="37" name="Freeform: Shape 36">
              <a:extLst>
                <a:ext uri="{FF2B5EF4-FFF2-40B4-BE49-F238E27FC236}">
                  <a16:creationId xmlns:a16="http://schemas.microsoft.com/office/drawing/2014/main" id="{AC4826A8-C9E9-49D9-AF7F-E3DC7BD67BD3}"/>
                </a:ext>
              </a:extLst>
            </p:cNvPr>
            <p:cNvSpPr/>
            <p:nvPr/>
          </p:nvSpPr>
          <p:spPr bwMode="black">
            <a:xfrm>
              <a:off x="4077418" y="526510"/>
              <a:ext cx="330305" cy="798236"/>
            </a:xfrm>
            <a:custGeom>
              <a:avLst/>
              <a:gdLst>
                <a:gd name="connsiteX0" fmla="*/ 194054 w 330304"/>
                <a:gd name="connsiteY0" fmla="*/ 196807 h 798236"/>
                <a:gd name="connsiteX1" fmla="*/ 312413 w 330304"/>
                <a:gd name="connsiteY1" fmla="*/ 196807 h 798236"/>
                <a:gd name="connsiteX2" fmla="*/ 312413 w 330304"/>
                <a:gd name="connsiteY2" fmla="*/ 257362 h 798236"/>
                <a:gd name="connsiteX3" fmla="*/ 194054 w 330304"/>
                <a:gd name="connsiteY3" fmla="*/ 257362 h 798236"/>
                <a:gd name="connsiteX4" fmla="*/ 194054 w 330304"/>
                <a:gd name="connsiteY4" fmla="*/ 656480 h 798236"/>
                <a:gd name="connsiteX5" fmla="*/ 251857 w 330304"/>
                <a:gd name="connsiteY5" fmla="*/ 733552 h 798236"/>
                <a:gd name="connsiteX6" fmla="*/ 312413 w 330304"/>
                <a:gd name="connsiteY6" fmla="*/ 730799 h 798236"/>
                <a:gd name="connsiteX7" fmla="*/ 312413 w 330304"/>
                <a:gd name="connsiteY7" fmla="*/ 791355 h 798236"/>
                <a:gd name="connsiteX8" fmla="*/ 249105 w 330304"/>
                <a:gd name="connsiteY8" fmla="*/ 794107 h 798236"/>
                <a:gd name="connsiteX9" fmla="*/ 122488 w 330304"/>
                <a:gd name="connsiteY9" fmla="*/ 661986 h 798236"/>
                <a:gd name="connsiteX10" fmla="*/ 122488 w 330304"/>
                <a:gd name="connsiteY10" fmla="*/ 257362 h 798236"/>
                <a:gd name="connsiteX11" fmla="*/ 20644 w 330304"/>
                <a:gd name="connsiteY11" fmla="*/ 257362 h 798236"/>
                <a:gd name="connsiteX12" fmla="*/ 20644 w 330304"/>
                <a:gd name="connsiteY12" fmla="*/ 196807 h 798236"/>
                <a:gd name="connsiteX13" fmla="*/ 122488 w 330304"/>
                <a:gd name="connsiteY13" fmla="*/ 196807 h 798236"/>
                <a:gd name="connsiteX14" fmla="*/ 122488 w 330304"/>
                <a:gd name="connsiteY14" fmla="*/ 20644 h 798236"/>
                <a:gd name="connsiteX15" fmla="*/ 194054 w 330304"/>
                <a:gd name="connsiteY15" fmla="*/ 20644 h 798236"/>
                <a:gd name="connsiteX16" fmla="*/ 194054 w 330304"/>
                <a:gd name="connsiteY16" fmla="*/ 196807 h 79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304" h="798236">
                  <a:moveTo>
                    <a:pt x="194054" y="196807"/>
                  </a:moveTo>
                  <a:lnTo>
                    <a:pt x="312413" y="196807"/>
                  </a:lnTo>
                  <a:lnTo>
                    <a:pt x="312413" y="257362"/>
                  </a:lnTo>
                  <a:lnTo>
                    <a:pt x="194054" y="257362"/>
                  </a:lnTo>
                  <a:lnTo>
                    <a:pt x="194054" y="656480"/>
                  </a:lnTo>
                  <a:cubicBezTo>
                    <a:pt x="194054" y="703274"/>
                    <a:pt x="202312" y="730799"/>
                    <a:pt x="251857" y="733552"/>
                  </a:cubicBezTo>
                  <a:cubicBezTo>
                    <a:pt x="271125" y="733552"/>
                    <a:pt x="293145" y="733552"/>
                    <a:pt x="312413" y="730799"/>
                  </a:cubicBezTo>
                  <a:lnTo>
                    <a:pt x="312413" y="791355"/>
                  </a:lnTo>
                  <a:cubicBezTo>
                    <a:pt x="290393" y="791355"/>
                    <a:pt x="271125" y="794107"/>
                    <a:pt x="249105" y="794107"/>
                  </a:cubicBezTo>
                  <a:cubicBezTo>
                    <a:pt x="152766" y="794107"/>
                    <a:pt x="119735" y="761077"/>
                    <a:pt x="122488" y="661986"/>
                  </a:cubicBezTo>
                  <a:lnTo>
                    <a:pt x="122488" y="257362"/>
                  </a:lnTo>
                  <a:lnTo>
                    <a:pt x="20644" y="257362"/>
                  </a:lnTo>
                  <a:lnTo>
                    <a:pt x="20644" y="196807"/>
                  </a:lnTo>
                  <a:lnTo>
                    <a:pt x="122488" y="196807"/>
                  </a:lnTo>
                  <a:lnTo>
                    <a:pt x="122488" y="20644"/>
                  </a:lnTo>
                  <a:lnTo>
                    <a:pt x="194054" y="20644"/>
                  </a:lnTo>
                  <a:lnTo>
                    <a:pt x="194054" y="196807"/>
                  </a:lnTo>
                  <a:close/>
                </a:path>
              </a:pathLst>
            </a:custGeom>
            <a:solidFill>
              <a:schemeClr val="bg1"/>
            </a:solidFill>
            <a:ln w="9525" cap="flat">
              <a:noFill/>
              <a:prstDash val="solid"/>
              <a:miter/>
            </a:ln>
          </p:spPr>
          <p:txBody>
            <a:bodyPr rtlCol="0" anchor="ctr"/>
            <a:lstStyle/>
            <a:p>
              <a:endParaRPr lang="en-GB" sz="3199"/>
            </a:p>
          </p:txBody>
        </p:sp>
        <p:sp>
          <p:nvSpPr>
            <p:cNvPr id="38" name="Freeform: Shape 37">
              <a:extLst>
                <a:ext uri="{FF2B5EF4-FFF2-40B4-BE49-F238E27FC236}">
                  <a16:creationId xmlns:a16="http://schemas.microsoft.com/office/drawing/2014/main" id="{9CCCC674-E4E6-46F9-9914-F12E382E2222}"/>
                </a:ext>
              </a:extLst>
            </p:cNvPr>
            <p:cNvSpPr/>
            <p:nvPr/>
          </p:nvSpPr>
          <p:spPr bwMode="black">
            <a:xfrm>
              <a:off x="4501309" y="476965"/>
              <a:ext cx="110102" cy="853287"/>
            </a:xfrm>
            <a:custGeom>
              <a:avLst/>
              <a:gdLst>
                <a:gd name="connsiteX0" fmla="*/ 20644 w 110101"/>
                <a:gd name="connsiteY0" fmla="*/ 246352 h 853286"/>
                <a:gd name="connsiteX1" fmla="*/ 92210 w 110101"/>
                <a:gd name="connsiteY1" fmla="*/ 246352 h 853286"/>
                <a:gd name="connsiteX2" fmla="*/ 92210 w 110101"/>
                <a:gd name="connsiteY2" fmla="*/ 835395 h 853286"/>
                <a:gd name="connsiteX3" fmla="*/ 20644 w 110101"/>
                <a:gd name="connsiteY3" fmla="*/ 835395 h 853286"/>
                <a:gd name="connsiteX4" fmla="*/ 20644 w 110101"/>
                <a:gd name="connsiteY4" fmla="*/ 246352 h 853286"/>
                <a:gd name="connsiteX5" fmla="*/ 20644 w 110101"/>
                <a:gd name="connsiteY5" fmla="*/ 20644 h 853286"/>
                <a:gd name="connsiteX6" fmla="*/ 92210 w 110101"/>
                <a:gd name="connsiteY6" fmla="*/ 20644 h 853286"/>
                <a:gd name="connsiteX7" fmla="*/ 92210 w 110101"/>
                <a:gd name="connsiteY7" fmla="*/ 136251 h 853286"/>
                <a:gd name="connsiteX8" fmla="*/ 20644 w 110101"/>
                <a:gd name="connsiteY8" fmla="*/ 136251 h 853286"/>
                <a:gd name="connsiteX9" fmla="*/ 20644 w 110101"/>
                <a:gd name="connsiteY9" fmla="*/ 20644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0101" h="853286">
                  <a:moveTo>
                    <a:pt x="20644" y="246352"/>
                  </a:moveTo>
                  <a:lnTo>
                    <a:pt x="92210" y="246352"/>
                  </a:lnTo>
                  <a:lnTo>
                    <a:pt x="92210" y="835395"/>
                  </a:lnTo>
                  <a:lnTo>
                    <a:pt x="20644" y="835395"/>
                  </a:lnTo>
                  <a:lnTo>
                    <a:pt x="20644" y="246352"/>
                  </a:lnTo>
                  <a:close/>
                  <a:moveTo>
                    <a:pt x="20644" y="20644"/>
                  </a:moveTo>
                  <a:lnTo>
                    <a:pt x="92210" y="20644"/>
                  </a:lnTo>
                  <a:lnTo>
                    <a:pt x="92210" y="136251"/>
                  </a:lnTo>
                  <a:lnTo>
                    <a:pt x="20644" y="136251"/>
                  </a:lnTo>
                  <a:lnTo>
                    <a:pt x="20644" y="20644"/>
                  </a:lnTo>
                  <a:close/>
                </a:path>
              </a:pathLst>
            </a:custGeom>
            <a:solidFill>
              <a:schemeClr val="bg1"/>
            </a:solidFill>
            <a:ln w="9525" cap="flat">
              <a:noFill/>
              <a:prstDash val="solid"/>
              <a:miter/>
            </a:ln>
          </p:spPr>
          <p:txBody>
            <a:bodyPr rtlCol="0" anchor="ctr"/>
            <a:lstStyle/>
            <a:p>
              <a:endParaRPr lang="en-GB" sz="3199"/>
            </a:p>
          </p:txBody>
        </p:sp>
        <p:sp>
          <p:nvSpPr>
            <p:cNvPr id="39" name="Freeform: Shape 38">
              <a:extLst>
                <a:ext uri="{FF2B5EF4-FFF2-40B4-BE49-F238E27FC236}">
                  <a16:creationId xmlns:a16="http://schemas.microsoft.com/office/drawing/2014/main" id="{A53A8048-4F2C-4389-90D8-AD6670C2E937}"/>
                </a:ext>
              </a:extLst>
            </p:cNvPr>
            <p:cNvSpPr/>
            <p:nvPr/>
          </p:nvSpPr>
          <p:spPr bwMode="black">
            <a:xfrm>
              <a:off x="4501309" y="702673"/>
              <a:ext cx="110102" cy="605559"/>
            </a:xfrm>
            <a:custGeom>
              <a:avLst/>
              <a:gdLst>
                <a:gd name="connsiteX0" fmla="*/ 20644 w 110101"/>
                <a:gd name="connsiteY0" fmla="*/ 20644 h 605558"/>
                <a:gd name="connsiteX1" fmla="*/ 92210 w 110101"/>
                <a:gd name="connsiteY1" fmla="*/ 20644 h 605558"/>
                <a:gd name="connsiteX2" fmla="*/ 92210 w 110101"/>
                <a:gd name="connsiteY2" fmla="*/ 609687 h 605558"/>
                <a:gd name="connsiteX3" fmla="*/ 20644 w 110101"/>
                <a:gd name="connsiteY3" fmla="*/ 609687 h 605558"/>
              </a:gdLst>
              <a:ahLst/>
              <a:cxnLst>
                <a:cxn ang="0">
                  <a:pos x="connsiteX0" y="connsiteY0"/>
                </a:cxn>
                <a:cxn ang="0">
                  <a:pos x="connsiteX1" y="connsiteY1"/>
                </a:cxn>
                <a:cxn ang="0">
                  <a:pos x="connsiteX2" y="connsiteY2"/>
                </a:cxn>
                <a:cxn ang="0">
                  <a:pos x="connsiteX3" y="connsiteY3"/>
                </a:cxn>
              </a:cxnLst>
              <a:rect l="l" t="t" r="r" b="b"/>
              <a:pathLst>
                <a:path w="110101" h="605558">
                  <a:moveTo>
                    <a:pt x="20644" y="20644"/>
                  </a:moveTo>
                  <a:lnTo>
                    <a:pt x="92210" y="20644"/>
                  </a:lnTo>
                  <a:lnTo>
                    <a:pt x="92210" y="609687"/>
                  </a:lnTo>
                  <a:lnTo>
                    <a:pt x="20644" y="609687"/>
                  </a:lnTo>
                  <a:close/>
                </a:path>
              </a:pathLst>
            </a:custGeom>
            <a:solidFill>
              <a:schemeClr val="bg1"/>
            </a:solidFill>
            <a:ln w="9525" cap="flat">
              <a:noFill/>
              <a:prstDash val="solid"/>
              <a:miter/>
            </a:ln>
          </p:spPr>
          <p:txBody>
            <a:bodyPr rtlCol="0" anchor="ctr"/>
            <a:lstStyle/>
            <a:p>
              <a:endParaRPr lang="en-GB" sz="3199"/>
            </a:p>
          </p:txBody>
        </p:sp>
        <p:sp>
          <p:nvSpPr>
            <p:cNvPr id="40" name="Freeform: Shape 39">
              <a:extLst>
                <a:ext uri="{FF2B5EF4-FFF2-40B4-BE49-F238E27FC236}">
                  <a16:creationId xmlns:a16="http://schemas.microsoft.com/office/drawing/2014/main" id="{91191415-0ECC-4572-B26D-B095FEB85F29}"/>
                </a:ext>
              </a:extLst>
            </p:cNvPr>
            <p:cNvSpPr/>
            <p:nvPr/>
          </p:nvSpPr>
          <p:spPr bwMode="black">
            <a:xfrm>
              <a:off x="4501309" y="476965"/>
              <a:ext cx="110102" cy="137627"/>
            </a:xfrm>
            <a:custGeom>
              <a:avLst/>
              <a:gdLst>
                <a:gd name="connsiteX0" fmla="*/ 20644 w 110101"/>
                <a:gd name="connsiteY0" fmla="*/ 20644 h 137626"/>
                <a:gd name="connsiteX1" fmla="*/ 92210 w 110101"/>
                <a:gd name="connsiteY1" fmla="*/ 20644 h 137626"/>
                <a:gd name="connsiteX2" fmla="*/ 92210 w 110101"/>
                <a:gd name="connsiteY2" fmla="*/ 136251 h 137626"/>
                <a:gd name="connsiteX3" fmla="*/ 20644 w 110101"/>
                <a:gd name="connsiteY3" fmla="*/ 136251 h 137626"/>
              </a:gdLst>
              <a:ahLst/>
              <a:cxnLst>
                <a:cxn ang="0">
                  <a:pos x="connsiteX0" y="connsiteY0"/>
                </a:cxn>
                <a:cxn ang="0">
                  <a:pos x="connsiteX1" y="connsiteY1"/>
                </a:cxn>
                <a:cxn ang="0">
                  <a:pos x="connsiteX2" y="connsiteY2"/>
                </a:cxn>
                <a:cxn ang="0">
                  <a:pos x="connsiteX3" y="connsiteY3"/>
                </a:cxn>
              </a:cxnLst>
              <a:rect l="l" t="t" r="r" b="b"/>
              <a:pathLst>
                <a:path w="110101" h="137626">
                  <a:moveTo>
                    <a:pt x="20644" y="20644"/>
                  </a:moveTo>
                  <a:lnTo>
                    <a:pt x="92210" y="20644"/>
                  </a:lnTo>
                  <a:lnTo>
                    <a:pt x="92210" y="136251"/>
                  </a:lnTo>
                  <a:lnTo>
                    <a:pt x="20644" y="136251"/>
                  </a:lnTo>
                  <a:close/>
                </a:path>
              </a:pathLst>
            </a:custGeom>
            <a:solidFill>
              <a:schemeClr val="bg1"/>
            </a:solidFill>
            <a:ln w="9525" cap="flat">
              <a:noFill/>
              <a:prstDash val="solid"/>
              <a:miter/>
            </a:ln>
          </p:spPr>
          <p:txBody>
            <a:bodyPr rtlCol="0" anchor="ctr"/>
            <a:lstStyle/>
            <a:p>
              <a:endParaRPr lang="en-GB" sz="3199"/>
            </a:p>
          </p:txBody>
        </p:sp>
        <p:sp>
          <p:nvSpPr>
            <p:cNvPr id="41" name="Freeform: Shape 40">
              <a:extLst>
                <a:ext uri="{FF2B5EF4-FFF2-40B4-BE49-F238E27FC236}">
                  <a16:creationId xmlns:a16="http://schemas.microsoft.com/office/drawing/2014/main" id="{AACB428A-70CC-49C9-9815-49643EC9A0FD}"/>
                </a:ext>
              </a:extLst>
            </p:cNvPr>
            <p:cNvSpPr/>
            <p:nvPr/>
          </p:nvSpPr>
          <p:spPr bwMode="black">
            <a:xfrm>
              <a:off x="4680224" y="686158"/>
              <a:ext cx="578033" cy="660609"/>
            </a:xfrm>
            <a:custGeom>
              <a:avLst/>
              <a:gdLst>
                <a:gd name="connsiteX0" fmla="*/ 92210 w 578033"/>
                <a:gd name="connsiteY0" fmla="*/ 331681 h 660609"/>
                <a:gd name="connsiteX1" fmla="*/ 298650 w 578033"/>
                <a:gd name="connsiteY1" fmla="*/ 582162 h 660609"/>
                <a:gd name="connsiteX2" fmla="*/ 505091 w 578033"/>
                <a:gd name="connsiteY2" fmla="*/ 331681 h 660609"/>
                <a:gd name="connsiteX3" fmla="*/ 298650 w 578033"/>
                <a:gd name="connsiteY3" fmla="*/ 81200 h 660609"/>
                <a:gd name="connsiteX4" fmla="*/ 92210 w 578033"/>
                <a:gd name="connsiteY4" fmla="*/ 331681 h 660609"/>
                <a:gd name="connsiteX5" fmla="*/ 576657 w 578033"/>
                <a:gd name="connsiteY5" fmla="*/ 331681 h 660609"/>
                <a:gd name="connsiteX6" fmla="*/ 298650 w 578033"/>
                <a:gd name="connsiteY6" fmla="*/ 642718 h 660609"/>
                <a:gd name="connsiteX7" fmla="*/ 20644 w 578033"/>
                <a:gd name="connsiteY7" fmla="*/ 331681 h 660609"/>
                <a:gd name="connsiteX8" fmla="*/ 298650 w 578033"/>
                <a:gd name="connsiteY8" fmla="*/ 20644 h 660609"/>
                <a:gd name="connsiteX9" fmla="*/ 576657 w 578033"/>
                <a:gd name="connsiteY9" fmla="*/ 331681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33" h="660609">
                  <a:moveTo>
                    <a:pt x="92210" y="331681"/>
                  </a:moveTo>
                  <a:cubicBezTo>
                    <a:pt x="92210" y="458298"/>
                    <a:pt x="161023" y="582162"/>
                    <a:pt x="298650" y="582162"/>
                  </a:cubicBezTo>
                  <a:cubicBezTo>
                    <a:pt x="436277" y="582162"/>
                    <a:pt x="505091" y="455545"/>
                    <a:pt x="505091" y="331681"/>
                  </a:cubicBezTo>
                  <a:cubicBezTo>
                    <a:pt x="505091" y="205064"/>
                    <a:pt x="436277" y="81200"/>
                    <a:pt x="298650" y="81200"/>
                  </a:cubicBezTo>
                  <a:cubicBezTo>
                    <a:pt x="161023" y="81200"/>
                    <a:pt x="92210" y="205064"/>
                    <a:pt x="92210" y="331681"/>
                  </a:cubicBezTo>
                  <a:moveTo>
                    <a:pt x="576657" y="331681"/>
                  </a:moveTo>
                  <a:cubicBezTo>
                    <a:pt x="576657" y="499586"/>
                    <a:pt x="477565" y="642718"/>
                    <a:pt x="298650" y="642718"/>
                  </a:cubicBezTo>
                  <a:cubicBezTo>
                    <a:pt x="119735" y="642718"/>
                    <a:pt x="20644" y="499586"/>
                    <a:pt x="20644" y="331681"/>
                  </a:cubicBezTo>
                  <a:cubicBezTo>
                    <a:pt x="20644" y="163776"/>
                    <a:pt x="119735" y="20644"/>
                    <a:pt x="298650" y="20644"/>
                  </a:cubicBezTo>
                  <a:cubicBezTo>
                    <a:pt x="477565" y="20644"/>
                    <a:pt x="576657" y="163776"/>
                    <a:pt x="576657" y="331681"/>
                  </a:cubicBezTo>
                </a:path>
              </a:pathLst>
            </a:custGeom>
            <a:solidFill>
              <a:schemeClr val="bg1"/>
            </a:solidFill>
            <a:ln w="9525" cap="flat">
              <a:noFill/>
              <a:prstDash val="solid"/>
              <a:miter/>
            </a:ln>
          </p:spPr>
          <p:txBody>
            <a:bodyPr rtlCol="0" anchor="ctr"/>
            <a:lstStyle/>
            <a:p>
              <a:endParaRPr lang="en-GB" sz="3199"/>
            </a:p>
          </p:txBody>
        </p:sp>
        <p:sp>
          <p:nvSpPr>
            <p:cNvPr id="42" name="Freeform: Shape 41">
              <a:extLst>
                <a:ext uri="{FF2B5EF4-FFF2-40B4-BE49-F238E27FC236}">
                  <a16:creationId xmlns:a16="http://schemas.microsoft.com/office/drawing/2014/main" id="{3861F017-D2F7-4800-923F-F093966A464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2135 h 633083"/>
                <a:gd name="connsiteX11" fmla="*/ 92210 w 495456"/>
                <a:gd name="connsiteY11" fmla="*/ 626203 h 633083"/>
                <a:gd name="connsiteX12" fmla="*/ 20644 w 495456"/>
                <a:gd name="connsiteY12" fmla="*/ 626203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2135"/>
                  </a:cubicBezTo>
                  <a:lnTo>
                    <a:pt x="92210" y="626203"/>
                  </a:lnTo>
                  <a:lnTo>
                    <a:pt x="20644" y="626203"/>
                  </a:lnTo>
                  <a:lnTo>
                    <a:pt x="20644" y="37159"/>
                  </a:lnTo>
                  <a:close/>
                </a:path>
              </a:pathLst>
            </a:custGeom>
            <a:solidFill>
              <a:schemeClr val="bg1"/>
            </a:solidFill>
            <a:ln w="9525" cap="flat">
              <a:noFill/>
              <a:prstDash val="solid"/>
              <a:miter/>
            </a:ln>
          </p:spPr>
          <p:txBody>
            <a:bodyPr rtlCol="0" anchor="ctr"/>
            <a:lstStyle/>
            <a:p>
              <a:endParaRPr lang="en-GB" sz="3199"/>
            </a:p>
          </p:txBody>
        </p:sp>
        <p:sp>
          <p:nvSpPr>
            <p:cNvPr id="43" name="Freeform: Shape 42">
              <a:extLst>
                <a:ext uri="{FF2B5EF4-FFF2-40B4-BE49-F238E27FC236}">
                  <a16:creationId xmlns:a16="http://schemas.microsoft.com/office/drawing/2014/main" id="{EC217B49-70CC-4D78-AED0-18A9A28B3500}"/>
                </a:ext>
              </a:extLst>
            </p:cNvPr>
            <p:cNvSpPr/>
            <p:nvPr/>
          </p:nvSpPr>
          <p:spPr bwMode="black">
            <a:xfrm>
              <a:off x="5340834" y="686158"/>
              <a:ext cx="495457" cy="633084"/>
            </a:xfrm>
            <a:custGeom>
              <a:avLst/>
              <a:gdLst>
                <a:gd name="connsiteX0" fmla="*/ 20644 w 495456"/>
                <a:gd name="connsiteY0" fmla="*/ 37159 h 633083"/>
                <a:gd name="connsiteX1" fmla="*/ 92210 w 495456"/>
                <a:gd name="connsiteY1" fmla="*/ 37159 h 633083"/>
                <a:gd name="connsiteX2" fmla="*/ 92210 w 495456"/>
                <a:gd name="connsiteY2" fmla="*/ 139003 h 633083"/>
                <a:gd name="connsiteX3" fmla="*/ 94963 w 495456"/>
                <a:gd name="connsiteY3" fmla="*/ 139003 h 633083"/>
                <a:gd name="connsiteX4" fmla="*/ 282135 w 495456"/>
                <a:gd name="connsiteY4" fmla="*/ 20644 h 633083"/>
                <a:gd name="connsiteX5" fmla="*/ 496833 w 495456"/>
                <a:gd name="connsiteY5" fmla="*/ 249105 h 633083"/>
                <a:gd name="connsiteX6" fmla="*/ 496833 w 495456"/>
                <a:gd name="connsiteY6" fmla="*/ 628955 h 633083"/>
                <a:gd name="connsiteX7" fmla="*/ 425267 w 495456"/>
                <a:gd name="connsiteY7" fmla="*/ 628955 h 633083"/>
                <a:gd name="connsiteX8" fmla="*/ 425267 w 495456"/>
                <a:gd name="connsiteY8" fmla="*/ 260115 h 633083"/>
                <a:gd name="connsiteX9" fmla="*/ 276630 w 495456"/>
                <a:gd name="connsiteY9" fmla="*/ 81200 h 633083"/>
                <a:gd name="connsiteX10" fmla="*/ 92210 w 495456"/>
                <a:gd name="connsiteY10" fmla="*/ 284888 h 633083"/>
                <a:gd name="connsiteX11" fmla="*/ 92210 w 495456"/>
                <a:gd name="connsiteY11" fmla="*/ 628955 h 633083"/>
                <a:gd name="connsiteX12" fmla="*/ 20644 w 495456"/>
                <a:gd name="connsiteY12" fmla="*/ 628955 h 633083"/>
                <a:gd name="connsiteX13" fmla="*/ 20644 w 495456"/>
                <a:gd name="connsiteY13" fmla="*/ 37159 h 6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5456" h="633083">
                  <a:moveTo>
                    <a:pt x="20644" y="37159"/>
                  </a:moveTo>
                  <a:lnTo>
                    <a:pt x="92210" y="37159"/>
                  </a:lnTo>
                  <a:lnTo>
                    <a:pt x="92210" y="139003"/>
                  </a:lnTo>
                  <a:lnTo>
                    <a:pt x="94963" y="139003"/>
                  </a:lnTo>
                  <a:cubicBezTo>
                    <a:pt x="122488" y="67437"/>
                    <a:pt x="199559" y="20644"/>
                    <a:pt x="282135" y="20644"/>
                  </a:cubicBezTo>
                  <a:cubicBezTo>
                    <a:pt x="447288" y="20644"/>
                    <a:pt x="496833" y="108725"/>
                    <a:pt x="496833" y="249105"/>
                  </a:cubicBezTo>
                  <a:lnTo>
                    <a:pt x="496833" y="628955"/>
                  </a:lnTo>
                  <a:lnTo>
                    <a:pt x="425267" y="628955"/>
                  </a:lnTo>
                  <a:lnTo>
                    <a:pt x="425267" y="260115"/>
                  </a:lnTo>
                  <a:cubicBezTo>
                    <a:pt x="425267" y="158271"/>
                    <a:pt x="392237" y="81200"/>
                    <a:pt x="276630" y="81200"/>
                  </a:cubicBezTo>
                  <a:cubicBezTo>
                    <a:pt x="163776" y="81200"/>
                    <a:pt x="94963" y="169281"/>
                    <a:pt x="92210" y="284888"/>
                  </a:cubicBezTo>
                  <a:lnTo>
                    <a:pt x="92210" y="628955"/>
                  </a:lnTo>
                  <a:lnTo>
                    <a:pt x="20644" y="628955"/>
                  </a:lnTo>
                  <a:lnTo>
                    <a:pt x="20644" y="37159"/>
                  </a:lnTo>
                  <a:close/>
                </a:path>
              </a:pathLst>
            </a:custGeom>
            <a:solidFill>
              <a:schemeClr val="bg1"/>
            </a:solidFill>
            <a:ln w="9525" cap="flat">
              <a:noFill/>
              <a:prstDash val="solid"/>
              <a:miter/>
            </a:ln>
          </p:spPr>
          <p:txBody>
            <a:bodyPr rtlCol="0" anchor="ctr"/>
            <a:lstStyle/>
            <a:p>
              <a:endParaRPr lang="en-GB" sz="3199"/>
            </a:p>
          </p:txBody>
        </p:sp>
        <p:sp>
          <p:nvSpPr>
            <p:cNvPr id="44" name="Freeform: Shape 43">
              <a:extLst>
                <a:ext uri="{FF2B5EF4-FFF2-40B4-BE49-F238E27FC236}">
                  <a16:creationId xmlns:a16="http://schemas.microsoft.com/office/drawing/2014/main" id="{7021449B-89FF-4452-B2AC-A01CC925A3F6}"/>
                </a:ext>
              </a:extLst>
            </p:cNvPr>
            <p:cNvSpPr/>
            <p:nvPr/>
          </p:nvSpPr>
          <p:spPr bwMode="black">
            <a:xfrm>
              <a:off x="5918867" y="686158"/>
              <a:ext cx="578033" cy="660609"/>
            </a:xfrm>
            <a:custGeom>
              <a:avLst/>
              <a:gdLst>
                <a:gd name="connsiteX0" fmla="*/ 430772 w 578033"/>
                <a:gd name="connsiteY0" fmla="*/ 304156 h 660609"/>
                <a:gd name="connsiteX1" fmla="*/ 430772 w 578033"/>
                <a:gd name="connsiteY1" fmla="*/ 304156 h 660609"/>
                <a:gd name="connsiteX2" fmla="*/ 367464 w 578033"/>
                <a:gd name="connsiteY2" fmla="*/ 331681 h 660609"/>
                <a:gd name="connsiteX3" fmla="*/ 94963 w 578033"/>
                <a:gd name="connsiteY3" fmla="*/ 466555 h 660609"/>
                <a:gd name="connsiteX4" fmla="*/ 227084 w 578033"/>
                <a:gd name="connsiteY4" fmla="*/ 582162 h 660609"/>
                <a:gd name="connsiteX5" fmla="*/ 430772 w 578033"/>
                <a:gd name="connsiteY5" fmla="*/ 397742 h 660609"/>
                <a:gd name="connsiteX6" fmla="*/ 430772 w 578033"/>
                <a:gd name="connsiteY6" fmla="*/ 304156 h 660609"/>
                <a:gd name="connsiteX7" fmla="*/ 48169 w 578033"/>
                <a:gd name="connsiteY7" fmla="*/ 218827 h 660609"/>
                <a:gd name="connsiteX8" fmla="*/ 284888 w 578033"/>
                <a:gd name="connsiteY8" fmla="*/ 20644 h 660609"/>
                <a:gd name="connsiteX9" fmla="*/ 502338 w 578033"/>
                <a:gd name="connsiteY9" fmla="*/ 210569 h 660609"/>
                <a:gd name="connsiteX10" fmla="*/ 502338 w 578033"/>
                <a:gd name="connsiteY10" fmla="*/ 524359 h 660609"/>
                <a:gd name="connsiteX11" fmla="*/ 543626 w 578033"/>
                <a:gd name="connsiteY11" fmla="*/ 568399 h 660609"/>
                <a:gd name="connsiteX12" fmla="*/ 565647 w 578033"/>
                <a:gd name="connsiteY12" fmla="*/ 562894 h 660609"/>
                <a:gd name="connsiteX13" fmla="*/ 565647 w 578033"/>
                <a:gd name="connsiteY13" fmla="*/ 623450 h 660609"/>
                <a:gd name="connsiteX14" fmla="*/ 518854 w 578033"/>
                <a:gd name="connsiteY14" fmla="*/ 628955 h 660609"/>
                <a:gd name="connsiteX15" fmla="*/ 433525 w 578033"/>
                <a:gd name="connsiteY15" fmla="*/ 527111 h 660609"/>
                <a:gd name="connsiteX16" fmla="*/ 430772 w 578033"/>
                <a:gd name="connsiteY16" fmla="*/ 527111 h 660609"/>
                <a:gd name="connsiteX17" fmla="*/ 216074 w 578033"/>
                <a:gd name="connsiteY17" fmla="*/ 648223 h 660609"/>
                <a:gd name="connsiteX18" fmla="*/ 20644 w 578033"/>
                <a:gd name="connsiteY18" fmla="*/ 474813 h 660609"/>
                <a:gd name="connsiteX19" fmla="*/ 334433 w 578033"/>
                <a:gd name="connsiteY19" fmla="*/ 284888 h 660609"/>
                <a:gd name="connsiteX20" fmla="*/ 425267 w 578033"/>
                <a:gd name="connsiteY20" fmla="*/ 205064 h 660609"/>
                <a:gd name="connsiteX21" fmla="*/ 271125 w 578033"/>
                <a:gd name="connsiteY21" fmla="*/ 83952 h 660609"/>
                <a:gd name="connsiteX22" fmla="*/ 114230 w 578033"/>
                <a:gd name="connsiteY22" fmla="*/ 221579 h 660609"/>
                <a:gd name="connsiteX23" fmla="*/ 48169 w 578033"/>
                <a:gd name="connsiteY23" fmla="*/ 22157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78033" h="660609">
                  <a:moveTo>
                    <a:pt x="430772" y="304156"/>
                  </a:moveTo>
                  <a:lnTo>
                    <a:pt x="430772" y="304156"/>
                  </a:lnTo>
                  <a:cubicBezTo>
                    <a:pt x="419762" y="320671"/>
                    <a:pt x="386732" y="326176"/>
                    <a:pt x="367464" y="331681"/>
                  </a:cubicBezTo>
                  <a:cubicBezTo>
                    <a:pt x="246352" y="353701"/>
                    <a:pt x="94963" y="350949"/>
                    <a:pt x="94963" y="466555"/>
                  </a:cubicBezTo>
                  <a:cubicBezTo>
                    <a:pt x="94963" y="538121"/>
                    <a:pt x="158271" y="582162"/>
                    <a:pt x="227084" y="582162"/>
                  </a:cubicBezTo>
                  <a:cubicBezTo>
                    <a:pt x="337186" y="582162"/>
                    <a:pt x="433525" y="513348"/>
                    <a:pt x="430772" y="397742"/>
                  </a:cubicBezTo>
                  <a:lnTo>
                    <a:pt x="430772" y="304156"/>
                  </a:lnTo>
                  <a:close/>
                  <a:moveTo>
                    <a:pt x="48169" y="218827"/>
                  </a:moveTo>
                  <a:cubicBezTo>
                    <a:pt x="56427" y="81200"/>
                    <a:pt x="152766" y="20644"/>
                    <a:pt x="284888" y="20644"/>
                  </a:cubicBezTo>
                  <a:cubicBezTo>
                    <a:pt x="389484" y="20644"/>
                    <a:pt x="502338" y="53675"/>
                    <a:pt x="502338" y="210569"/>
                  </a:cubicBezTo>
                  <a:lnTo>
                    <a:pt x="502338" y="524359"/>
                  </a:lnTo>
                  <a:cubicBezTo>
                    <a:pt x="502338" y="551884"/>
                    <a:pt x="516101" y="568399"/>
                    <a:pt x="543626" y="568399"/>
                  </a:cubicBezTo>
                  <a:cubicBezTo>
                    <a:pt x="551884" y="568399"/>
                    <a:pt x="560141" y="565647"/>
                    <a:pt x="565647" y="562894"/>
                  </a:cubicBezTo>
                  <a:lnTo>
                    <a:pt x="565647" y="623450"/>
                  </a:lnTo>
                  <a:cubicBezTo>
                    <a:pt x="549131" y="626203"/>
                    <a:pt x="538121" y="628955"/>
                    <a:pt x="518854" y="628955"/>
                  </a:cubicBezTo>
                  <a:cubicBezTo>
                    <a:pt x="447288" y="628955"/>
                    <a:pt x="433525" y="587667"/>
                    <a:pt x="433525" y="527111"/>
                  </a:cubicBezTo>
                  <a:lnTo>
                    <a:pt x="430772" y="527111"/>
                  </a:lnTo>
                  <a:cubicBezTo>
                    <a:pt x="381227" y="604182"/>
                    <a:pt x="328928" y="648223"/>
                    <a:pt x="216074" y="648223"/>
                  </a:cubicBezTo>
                  <a:cubicBezTo>
                    <a:pt x="108725" y="648223"/>
                    <a:pt x="20644" y="593172"/>
                    <a:pt x="20644" y="474813"/>
                  </a:cubicBezTo>
                  <a:cubicBezTo>
                    <a:pt x="20644" y="309661"/>
                    <a:pt x="180291" y="304156"/>
                    <a:pt x="334433" y="284888"/>
                  </a:cubicBezTo>
                  <a:cubicBezTo>
                    <a:pt x="392237" y="279383"/>
                    <a:pt x="425267" y="271125"/>
                    <a:pt x="425267" y="205064"/>
                  </a:cubicBezTo>
                  <a:cubicBezTo>
                    <a:pt x="425267" y="108725"/>
                    <a:pt x="356454" y="83952"/>
                    <a:pt x="271125" y="83952"/>
                  </a:cubicBezTo>
                  <a:cubicBezTo>
                    <a:pt x="183044" y="83952"/>
                    <a:pt x="116983" y="125240"/>
                    <a:pt x="114230" y="221579"/>
                  </a:cubicBezTo>
                  <a:lnTo>
                    <a:pt x="48169" y="221579"/>
                  </a:lnTo>
                  <a:close/>
                </a:path>
              </a:pathLst>
            </a:custGeom>
            <a:solidFill>
              <a:schemeClr val="bg1"/>
            </a:solidFill>
            <a:ln w="9525" cap="flat">
              <a:noFill/>
              <a:prstDash val="solid"/>
              <a:miter/>
            </a:ln>
          </p:spPr>
          <p:txBody>
            <a:bodyPr rtlCol="0" anchor="ctr"/>
            <a:lstStyle/>
            <a:p>
              <a:endParaRPr lang="en-GB" sz="3199"/>
            </a:p>
          </p:txBody>
        </p:sp>
        <p:sp>
          <p:nvSpPr>
            <p:cNvPr id="45" name="Freeform: Shape 44">
              <a:extLst>
                <a:ext uri="{FF2B5EF4-FFF2-40B4-BE49-F238E27FC236}">
                  <a16:creationId xmlns:a16="http://schemas.microsoft.com/office/drawing/2014/main" id="{A63DE190-5910-4A04-8831-912E7B4D07E0}"/>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3199"/>
            </a:p>
          </p:txBody>
        </p:sp>
        <p:sp>
          <p:nvSpPr>
            <p:cNvPr id="46" name="Freeform: Shape 45">
              <a:extLst>
                <a:ext uri="{FF2B5EF4-FFF2-40B4-BE49-F238E27FC236}">
                  <a16:creationId xmlns:a16="http://schemas.microsoft.com/office/drawing/2014/main" id="{CC513A30-DC41-4B70-B474-B7F9882045F1}"/>
                </a:ext>
              </a:extLst>
            </p:cNvPr>
            <p:cNvSpPr/>
            <p:nvPr/>
          </p:nvSpPr>
          <p:spPr bwMode="black">
            <a:xfrm>
              <a:off x="6582229" y="476965"/>
              <a:ext cx="110102" cy="853287"/>
            </a:xfrm>
            <a:custGeom>
              <a:avLst/>
              <a:gdLst>
                <a:gd name="connsiteX0" fmla="*/ 20644 w 110101"/>
                <a:gd name="connsiteY0" fmla="*/ 20644 h 853286"/>
                <a:gd name="connsiteX1" fmla="*/ 92210 w 110101"/>
                <a:gd name="connsiteY1" fmla="*/ 20644 h 853286"/>
                <a:gd name="connsiteX2" fmla="*/ 92210 w 110101"/>
                <a:gd name="connsiteY2" fmla="*/ 838148 h 853286"/>
                <a:gd name="connsiteX3" fmla="*/ 20644 w 110101"/>
                <a:gd name="connsiteY3" fmla="*/ 838148 h 853286"/>
              </a:gdLst>
              <a:ahLst/>
              <a:cxnLst>
                <a:cxn ang="0">
                  <a:pos x="connsiteX0" y="connsiteY0"/>
                </a:cxn>
                <a:cxn ang="0">
                  <a:pos x="connsiteX1" y="connsiteY1"/>
                </a:cxn>
                <a:cxn ang="0">
                  <a:pos x="connsiteX2" y="connsiteY2"/>
                </a:cxn>
                <a:cxn ang="0">
                  <a:pos x="connsiteX3" y="connsiteY3"/>
                </a:cxn>
              </a:cxnLst>
              <a:rect l="l" t="t" r="r" b="b"/>
              <a:pathLst>
                <a:path w="110101" h="853286">
                  <a:moveTo>
                    <a:pt x="20644" y="20644"/>
                  </a:moveTo>
                  <a:lnTo>
                    <a:pt x="92210" y="20644"/>
                  </a:lnTo>
                  <a:lnTo>
                    <a:pt x="92210" y="838148"/>
                  </a:lnTo>
                  <a:lnTo>
                    <a:pt x="20644" y="838148"/>
                  </a:lnTo>
                  <a:close/>
                </a:path>
              </a:pathLst>
            </a:custGeom>
            <a:solidFill>
              <a:schemeClr val="bg1"/>
            </a:solidFill>
            <a:ln w="9525" cap="flat">
              <a:noFill/>
              <a:prstDash val="solid"/>
              <a:miter/>
            </a:ln>
          </p:spPr>
          <p:txBody>
            <a:bodyPr rtlCol="0" anchor="ctr"/>
            <a:lstStyle/>
            <a:p>
              <a:endParaRPr lang="en-GB" sz="3199"/>
            </a:p>
          </p:txBody>
        </p:sp>
        <p:sp>
          <p:nvSpPr>
            <p:cNvPr id="47" name="Freeform: Shape 46">
              <a:extLst>
                <a:ext uri="{FF2B5EF4-FFF2-40B4-BE49-F238E27FC236}">
                  <a16:creationId xmlns:a16="http://schemas.microsoft.com/office/drawing/2014/main" id="{04BE96A6-616D-4E71-8D2F-943A0D187F8C}"/>
                </a:ext>
              </a:extLst>
            </p:cNvPr>
            <p:cNvSpPr/>
            <p:nvPr/>
          </p:nvSpPr>
          <p:spPr bwMode="black">
            <a:xfrm>
              <a:off x="6766649" y="666890"/>
              <a:ext cx="605559" cy="908338"/>
            </a:xfrm>
            <a:custGeom>
              <a:avLst/>
              <a:gdLst>
                <a:gd name="connsiteX0" fmla="*/ 312413 w 605558"/>
                <a:gd name="connsiteY0" fmla="*/ 516101 h 908337"/>
                <a:gd name="connsiteX1" fmla="*/ 447288 w 605558"/>
                <a:gd name="connsiteY1" fmla="*/ 339939 h 908337"/>
                <a:gd name="connsiteX2" fmla="*/ 309661 w 605558"/>
                <a:gd name="connsiteY2" fmla="*/ 161024 h 908337"/>
                <a:gd name="connsiteX3" fmla="*/ 185796 w 605558"/>
                <a:gd name="connsiteY3" fmla="*/ 345444 h 908337"/>
                <a:gd name="connsiteX4" fmla="*/ 312413 w 605558"/>
                <a:gd name="connsiteY4" fmla="*/ 516101 h 908337"/>
                <a:gd name="connsiteX5" fmla="*/ 604182 w 605558"/>
                <a:gd name="connsiteY5" fmla="*/ 37159 h 908337"/>
                <a:gd name="connsiteX6" fmla="*/ 604182 w 605558"/>
                <a:gd name="connsiteY6" fmla="*/ 615192 h 908337"/>
                <a:gd name="connsiteX7" fmla="*/ 298650 w 605558"/>
                <a:gd name="connsiteY7" fmla="*/ 895951 h 908337"/>
                <a:gd name="connsiteX8" fmla="*/ 34407 w 605558"/>
                <a:gd name="connsiteY8" fmla="*/ 714284 h 908337"/>
                <a:gd name="connsiteX9" fmla="*/ 207816 w 605558"/>
                <a:gd name="connsiteY9" fmla="*/ 714284 h 908337"/>
                <a:gd name="connsiteX10" fmla="*/ 320671 w 605558"/>
                <a:gd name="connsiteY10" fmla="*/ 774840 h 908337"/>
                <a:gd name="connsiteX11" fmla="*/ 447288 w 605558"/>
                <a:gd name="connsiteY11" fmla="*/ 634460 h 908337"/>
                <a:gd name="connsiteX12" fmla="*/ 447288 w 605558"/>
                <a:gd name="connsiteY12" fmla="*/ 560142 h 908337"/>
                <a:gd name="connsiteX13" fmla="*/ 444535 w 605558"/>
                <a:gd name="connsiteY13" fmla="*/ 557389 h 908337"/>
                <a:gd name="connsiteX14" fmla="*/ 282135 w 605558"/>
                <a:gd name="connsiteY14" fmla="*/ 648223 h 908337"/>
                <a:gd name="connsiteX15" fmla="*/ 20644 w 605558"/>
                <a:gd name="connsiteY15" fmla="*/ 334433 h 908337"/>
                <a:gd name="connsiteX16" fmla="*/ 271125 w 605558"/>
                <a:gd name="connsiteY16" fmla="*/ 20644 h 908337"/>
                <a:gd name="connsiteX17" fmla="*/ 447288 w 605558"/>
                <a:gd name="connsiteY17" fmla="*/ 127993 h 908337"/>
                <a:gd name="connsiteX18" fmla="*/ 450040 w 605558"/>
                <a:gd name="connsiteY18" fmla="*/ 127993 h 908337"/>
                <a:gd name="connsiteX19" fmla="*/ 450040 w 605558"/>
                <a:gd name="connsiteY19" fmla="*/ 37159 h 908337"/>
                <a:gd name="connsiteX20" fmla="*/ 604182 w 605558"/>
                <a:gd name="connsiteY20" fmla="*/ 37159 h 908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5558" h="908337">
                  <a:moveTo>
                    <a:pt x="312413" y="516101"/>
                  </a:moveTo>
                  <a:cubicBezTo>
                    <a:pt x="419762" y="516101"/>
                    <a:pt x="447288" y="422515"/>
                    <a:pt x="447288" y="339939"/>
                  </a:cubicBezTo>
                  <a:cubicBezTo>
                    <a:pt x="447288" y="240847"/>
                    <a:pt x="400494" y="161024"/>
                    <a:pt x="309661" y="161024"/>
                  </a:cubicBezTo>
                  <a:cubicBezTo>
                    <a:pt x="251857" y="161024"/>
                    <a:pt x="185796" y="205064"/>
                    <a:pt x="185796" y="345444"/>
                  </a:cubicBezTo>
                  <a:cubicBezTo>
                    <a:pt x="185796" y="422515"/>
                    <a:pt x="216074" y="516101"/>
                    <a:pt x="312413" y="516101"/>
                  </a:cubicBezTo>
                  <a:moveTo>
                    <a:pt x="604182" y="37159"/>
                  </a:moveTo>
                  <a:lnTo>
                    <a:pt x="604182" y="615192"/>
                  </a:lnTo>
                  <a:cubicBezTo>
                    <a:pt x="604182" y="719789"/>
                    <a:pt x="595925" y="895951"/>
                    <a:pt x="298650" y="895951"/>
                  </a:cubicBezTo>
                  <a:cubicBezTo>
                    <a:pt x="174786" y="895951"/>
                    <a:pt x="42664" y="840901"/>
                    <a:pt x="34407" y="714284"/>
                  </a:cubicBezTo>
                  <a:lnTo>
                    <a:pt x="207816" y="714284"/>
                  </a:lnTo>
                  <a:cubicBezTo>
                    <a:pt x="216074" y="744562"/>
                    <a:pt x="227084" y="774840"/>
                    <a:pt x="320671" y="774840"/>
                  </a:cubicBezTo>
                  <a:cubicBezTo>
                    <a:pt x="405999" y="774840"/>
                    <a:pt x="447288" y="733552"/>
                    <a:pt x="447288" y="634460"/>
                  </a:cubicBezTo>
                  <a:lnTo>
                    <a:pt x="447288" y="560142"/>
                  </a:lnTo>
                  <a:lnTo>
                    <a:pt x="444535" y="557389"/>
                  </a:lnTo>
                  <a:cubicBezTo>
                    <a:pt x="419762" y="604182"/>
                    <a:pt x="378474" y="648223"/>
                    <a:pt x="282135" y="648223"/>
                  </a:cubicBezTo>
                  <a:cubicBezTo>
                    <a:pt x="136251" y="648223"/>
                    <a:pt x="20644" y="546379"/>
                    <a:pt x="20644" y="334433"/>
                  </a:cubicBezTo>
                  <a:cubicBezTo>
                    <a:pt x="20644" y="125241"/>
                    <a:pt x="139003" y="20644"/>
                    <a:pt x="271125" y="20644"/>
                  </a:cubicBezTo>
                  <a:cubicBezTo>
                    <a:pt x="383979" y="20644"/>
                    <a:pt x="428019" y="86705"/>
                    <a:pt x="447288" y="127993"/>
                  </a:cubicBezTo>
                  <a:lnTo>
                    <a:pt x="450040" y="127993"/>
                  </a:lnTo>
                  <a:lnTo>
                    <a:pt x="450040" y="37159"/>
                  </a:lnTo>
                  <a:lnTo>
                    <a:pt x="604182" y="37159"/>
                  </a:lnTo>
                  <a:close/>
                </a:path>
              </a:pathLst>
            </a:custGeom>
            <a:solidFill>
              <a:schemeClr val="bg1"/>
            </a:solidFill>
            <a:ln w="9525" cap="flat">
              <a:noFill/>
              <a:prstDash val="solid"/>
              <a:miter/>
            </a:ln>
          </p:spPr>
          <p:txBody>
            <a:bodyPr rtlCol="0" anchor="ctr"/>
            <a:lstStyle/>
            <a:p>
              <a:endParaRPr lang="en-GB" sz="3199"/>
            </a:p>
          </p:txBody>
        </p:sp>
        <p:sp>
          <p:nvSpPr>
            <p:cNvPr id="48" name="Freeform: Shape 47">
              <a:extLst>
                <a:ext uri="{FF2B5EF4-FFF2-40B4-BE49-F238E27FC236}">
                  <a16:creationId xmlns:a16="http://schemas.microsoft.com/office/drawing/2014/main" id="{FC6CE4B4-072A-4577-874A-81871C055E54}"/>
                </a:ext>
              </a:extLst>
            </p:cNvPr>
            <p:cNvSpPr/>
            <p:nvPr/>
          </p:nvSpPr>
          <p:spPr bwMode="black">
            <a:xfrm>
              <a:off x="7485061" y="666890"/>
              <a:ext cx="385355" cy="660609"/>
            </a:xfrm>
            <a:custGeom>
              <a:avLst/>
              <a:gdLst>
                <a:gd name="connsiteX0" fmla="*/ 23397 w 385355"/>
                <a:gd name="connsiteY0" fmla="*/ 37159 h 660609"/>
                <a:gd name="connsiteX1" fmla="*/ 174786 w 385355"/>
                <a:gd name="connsiteY1" fmla="*/ 37159 h 660609"/>
                <a:gd name="connsiteX2" fmla="*/ 174786 w 385355"/>
                <a:gd name="connsiteY2" fmla="*/ 141756 h 660609"/>
                <a:gd name="connsiteX3" fmla="*/ 177539 w 385355"/>
                <a:gd name="connsiteY3" fmla="*/ 141756 h 660609"/>
                <a:gd name="connsiteX4" fmla="*/ 342691 w 385355"/>
                <a:gd name="connsiteY4" fmla="*/ 20644 h 660609"/>
                <a:gd name="connsiteX5" fmla="*/ 372969 w 385355"/>
                <a:gd name="connsiteY5" fmla="*/ 23397 h 660609"/>
                <a:gd name="connsiteX6" fmla="*/ 372969 w 385355"/>
                <a:gd name="connsiteY6" fmla="*/ 185796 h 660609"/>
                <a:gd name="connsiteX7" fmla="*/ 326176 w 385355"/>
                <a:gd name="connsiteY7" fmla="*/ 183044 h 660609"/>
                <a:gd name="connsiteX8" fmla="*/ 180291 w 385355"/>
                <a:gd name="connsiteY8" fmla="*/ 328928 h 660609"/>
                <a:gd name="connsiteX9" fmla="*/ 180291 w 385355"/>
                <a:gd name="connsiteY9" fmla="*/ 645470 h 660609"/>
                <a:gd name="connsiteX10" fmla="*/ 20644 w 385355"/>
                <a:gd name="connsiteY10" fmla="*/ 645470 h 660609"/>
                <a:gd name="connsiteX11" fmla="*/ 20644 w 385355"/>
                <a:gd name="connsiteY11" fmla="*/ 37159 h 66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5355" h="660609">
                  <a:moveTo>
                    <a:pt x="23397" y="37159"/>
                  </a:moveTo>
                  <a:lnTo>
                    <a:pt x="174786" y="37159"/>
                  </a:lnTo>
                  <a:lnTo>
                    <a:pt x="174786" y="141756"/>
                  </a:lnTo>
                  <a:lnTo>
                    <a:pt x="177539" y="141756"/>
                  </a:lnTo>
                  <a:cubicBezTo>
                    <a:pt x="210569" y="81200"/>
                    <a:pt x="246352" y="20644"/>
                    <a:pt x="342691" y="20644"/>
                  </a:cubicBezTo>
                  <a:cubicBezTo>
                    <a:pt x="353701" y="20644"/>
                    <a:pt x="361959" y="20644"/>
                    <a:pt x="372969" y="23397"/>
                  </a:cubicBezTo>
                  <a:lnTo>
                    <a:pt x="372969" y="185796"/>
                  </a:lnTo>
                  <a:cubicBezTo>
                    <a:pt x="359206" y="183044"/>
                    <a:pt x="342691" y="183044"/>
                    <a:pt x="326176" y="183044"/>
                  </a:cubicBezTo>
                  <a:cubicBezTo>
                    <a:pt x="202312" y="183044"/>
                    <a:pt x="180291" y="260115"/>
                    <a:pt x="180291" y="328928"/>
                  </a:cubicBezTo>
                  <a:lnTo>
                    <a:pt x="180291" y="645470"/>
                  </a:lnTo>
                  <a:lnTo>
                    <a:pt x="20644" y="645470"/>
                  </a:lnTo>
                  <a:lnTo>
                    <a:pt x="20644" y="37159"/>
                  </a:lnTo>
                  <a:close/>
                </a:path>
              </a:pathLst>
            </a:custGeom>
            <a:solidFill>
              <a:schemeClr val="bg1"/>
            </a:solidFill>
            <a:ln w="9525" cap="flat">
              <a:noFill/>
              <a:prstDash val="solid"/>
              <a:miter/>
            </a:ln>
          </p:spPr>
          <p:txBody>
            <a:bodyPr rtlCol="0" anchor="ctr"/>
            <a:lstStyle/>
            <a:p>
              <a:endParaRPr lang="en-GB" sz="3199"/>
            </a:p>
          </p:txBody>
        </p:sp>
        <p:sp>
          <p:nvSpPr>
            <p:cNvPr id="49" name="Freeform: Shape 48">
              <a:extLst>
                <a:ext uri="{FF2B5EF4-FFF2-40B4-BE49-F238E27FC236}">
                  <a16:creationId xmlns:a16="http://schemas.microsoft.com/office/drawing/2014/main" id="{CC62C249-90CE-45DC-8B3D-A3EF2B7862C4}"/>
                </a:ext>
              </a:extLst>
            </p:cNvPr>
            <p:cNvSpPr/>
            <p:nvPr/>
          </p:nvSpPr>
          <p:spPr bwMode="black">
            <a:xfrm>
              <a:off x="8206226" y="471460"/>
              <a:ext cx="633084" cy="853287"/>
            </a:xfrm>
            <a:custGeom>
              <a:avLst/>
              <a:gdLst>
                <a:gd name="connsiteX0" fmla="*/ 320671 w 633083"/>
                <a:gd name="connsiteY0" fmla="*/ 725294 h 853286"/>
                <a:gd name="connsiteX1" fmla="*/ 461050 w 633083"/>
                <a:gd name="connsiteY1" fmla="*/ 549131 h 853286"/>
                <a:gd name="connsiteX2" fmla="*/ 323423 w 633083"/>
                <a:gd name="connsiteY2" fmla="*/ 353701 h 853286"/>
                <a:gd name="connsiteX3" fmla="*/ 188549 w 633083"/>
                <a:gd name="connsiteY3" fmla="*/ 540874 h 853286"/>
                <a:gd name="connsiteX4" fmla="*/ 320671 w 633083"/>
                <a:gd name="connsiteY4" fmla="*/ 725294 h 853286"/>
                <a:gd name="connsiteX5" fmla="*/ 612440 w 633083"/>
                <a:gd name="connsiteY5" fmla="*/ 840901 h 853286"/>
                <a:gd name="connsiteX6" fmla="*/ 455545 w 633083"/>
                <a:gd name="connsiteY6" fmla="*/ 840901 h 853286"/>
                <a:gd name="connsiteX7" fmla="*/ 455545 w 633083"/>
                <a:gd name="connsiteY7" fmla="*/ 763829 h 853286"/>
                <a:gd name="connsiteX8" fmla="*/ 452793 w 633083"/>
                <a:gd name="connsiteY8" fmla="*/ 763829 h 853286"/>
                <a:gd name="connsiteX9" fmla="*/ 276630 w 633083"/>
                <a:gd name="connsiteY9" fmla="*/ 857416 h 853286"/>
                <a:gd name="connsiteX10" fmla="*/ 20644 w 633083"/>
                <a:gd name="connsiteY10" fmla="*/ 529864 h 853286"/>
                <a:gd name="connsiteX11" fmla="*/ 271125 w 633083"/>
                <a:gd name="connsiteY11" fmla="*/ 216074 h 853286"/>
                <a:gd name="connsiteX12" fmla="*/ 447288 w 633083"/>
                <a:gd name="connsiteY12" fmla="*/ 309661 h 853286"/>
                <a:gd name="connsiteX13" fmla="*/ 450040 w 633083"/>
                <a:gd name="connsiteY13" fmla="*/ 309661 h 853286"/>
                <a:gd name="connsiteX14" fmla="*/ 450040 w 633083"/>
                <a:gd name="connsiteY14" fmla="*/ 20644 h 853286"/>
                <a:gd name="connsiteX15" fmla="*/ 609688 w 633083"/>
                <a:gd name="connsiteY15" fmla="*/ 20644 h 853286"/>
                <a:gd name="connsiteX16" fmla="*/ 609688 w 633083"/>
                <a:gd name="connsiteY16" fmla="*/ 840901 h 853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33083" h="853286">
                  <a:moveTo>
                    <a:pt x="320671" y="725294"/>
                  </a:moveTo>
                  <a:cubicBezTo>
                    <a:pt x="422515" y="725294"/>
                    <a:pt x="461050" y="639965"/>
                    <a:pt x="461050" y="549131"/>
                  </a:cubicBezTo>
                  <a:cubicBezTo>
                    <a:pt x="461050" y="452793"/>
                    <a:pt x="433525" y="353701"/>
                    <a:pt x="323423" y="353701"/>
                  </a:cubicBezTo>
                  <a:cubicBezTo>
                    <a:pt x="221579" y="353701"/>
                    <a:pt x="188549" y="444535"/>
                    <a:pt x="188549" y="540874"/>
                  </a:cubicBezTo>
                  <a:cubicBezTo>
                    <a:pt x="188549" y="615192"/>
                    <a:pt x="216074" y="725294"/>
                    <a:pt x="320671" y="725294"/>
                  </a:cubicBezTo>
                  <a:moveTo>
                    <a:pt x="612440" y="840901"/>
                  </a:moveTo>
                  <a:lnTo>
                    <a:pt x="455545" y="840901"/>
                  </a:lnTo>
                  <a:lnTo>
                    <a:pt x="455545" y="763829"/>
                  </a:lnTo>
                  <a:lnTo>
                    <a:pt x="452793" y="763829"/>
                  </a:lnTo>
                  <a:cubicBezTo>
                    <a:pt x="414257" y="832643"/>
                    <a:pt x="342691" y="857416"/>
                    <a:pt x="276630" y="857416"/>
                  </a:cubicBezTo>
                  <a:cubicBezTo>
                    <a:pt x="97715" y="857416"/>
                    <a:pt x="20644" y="697769"/>
                    <a:pt x="20644" y="529864"/>
                  </a:cubicBezTo>
                  <a:cubicBezTo>
                    <a:pt x="20644" y="320671"/>
                    <a:pt x="139003" y="216074"/>
                    <a:pt x="271125" y="216074"/>
                  </a:cubicBezTo>
                  <a:cubicBezTo>
                    <a:pt x="372969" y="216074"/>
                    <a:pt x="422515" y="271125"/>
                    <a:pt x="447288" y="309661"/>
                  </a:cubicBezTo>
                  <a:lnTo>
                    <a:pt x="450040" y="309661"/>
                  </a:lnTo>
                  <a:lnTo>
                    <a:pt x="450040" y="20644"/>
                  </a:lnTo>
                  <a:lnTo>
                    <a:pt x="609688" y="20644"/>
                  </a:lnTo>
                  <a:lnTo>
                    <a:pt x="609688" y="840901"/>
                  </a:lnTo>
                  <a:close/>
                </a:path>
              </a:pathLst>
            </a:custGeom>
            <a:solidFill>
              <a:schemeClr val="bg1"/>
            </a:solidFill>
            <a:ln w="9525" cap="flat">
              <a:noFill/>
              <a:prstDash val="solid"/>
              <a:miter/>
            </a:ln>
          </p:spPr>
          <p:txBody>
            <a:bodyPr rtlCol="0" anchor="ctr"/>
            <a:lstStyle/>
            <a:p>
              <a:endParaRPr lang="en-GB" sz="3199"/>
            </a:p>
          </p:txBody>
        </p:sp>
      </p:grpSp>
    </p:spTree>
    <p:extLst>
      <p:ext uri="{BB962C8B-B14F-4D97-AF65-F5344CB8AC3E}">
        <p14:creationId xmlns:p14="http://schemas.microsoft.com/office/powerpoint/2010/main" val="353358806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F57EFF9-87B5-404E-94FF-74D20BD1FB99}"/>
              </a:ext>
            </a:extLst>
          </p:cNvPr>
          <p:cNvSpPr>
            <a:spLocks noGrp="1"/>
          </p:cNvSpPr>
          <p:nvPr>
            <p:ph type="dt" sz="half" idx="10"/>
          </p:nvPr>
        </p:nvSpPr>
        <p:spPr/>
        <p:txBody>
          <a:bodyPr/>
          <a:lstStyle/>
          <a:p>
            <a:endParaRPr lang="en-AU"/>
          </a:p>
        </p:txBody>
      </p:sp>
      <p:sp>
        <p:nvSpPr>
          <p:cNvPr id="6" name="Slide Number Placeholder 5">
            <a:extLst>
              <a:ext uri="{FF2B5EF4-FFF2-40B4-BE49-F238E27FC236}">
                <a16:creationId xmlns:a16="http://schemas.microsoft.com/office/drawing/2014/main" id="{39A00DFE-04EB-40AA-B1B7-ED00CD0E4302}"/>
              </a:ext>
            </a:extLst>
          </p:cNvPr>
          <p:cNvSpPr>
            <a:spLocks noGrp="1"/>
          </p:cNvSpPr>
          <p:nvPr>
            <p:ph type="sldNum" sz="quarter" idx="12"/>
          </p:nvPr>
        </p:nvSpPr>
        <p:spPr/>
        <p:txBody>
          <a:bodyPr/>
          <a:lstStyle/>
          <a:p>
            <a:fld id="{34F3450A-E84B-4054-837E-5683D1954844}" type="slidenum">
              <a:rPr lang="en-AU" smtClean="0"/>
              <a:t>‹#›</a:t>
            </a:fld>
            <a:endParaRPr lang="en-AU"/>
          </a:p>
        </p:txBody>
      </p:sp>
    </p:spTree>
    <p:extLst>
      <p:ext uri="{BB962C8B-B14F-4D97-AF65-F5344CB8AC3E}">
        <p14:creationId xmlns:p14="http://schemas.microsoft.com/office/powerpoint/2010/main" val="925770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Blank Slide - 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37C71F-15B5-934E-85B5-5511DD4378E3}"/>
              </a:ext>
            </a:extLst>
          </p:cNvPr>
          <p:cNvSpPr>
            <a:spLocks noGrp="1"/>
          </p:cNvSpPr>
          <p:nvPr>
            <p:ph type="title"/>
          </p:nvPr>
        </p:nvSpPr>
        <p:spPr/>
        <p:txBody>
          <a:bodyPr/>
          <a:lstStyle>
            <a:lvl1pPr>
              <a:defRPr sz="2799">
                <a:latin typeface="+mj-lt"/>
              </a:defRPr>
            </a:lvl1pPr>
          </a:lstStyle>
          <a:p>
            <a:r>
              <a:rPr lang="en-US"/>
              <a:t>Click to edit Master title style</a:t>
            </a:r>
          </a:p>
        </p:txBody>
      </p:sp>
      <p:sp>
        <p:nvSpPr>
          <p:cNvPr id="9" name="Text Placeholder 9">
            <a:extLst>
              <a:ext uri="{FF2B5EF4-FFF2-40B4-BE49-F238E27FC236}">
                <a16:creationId xmlns:a16="http://schemas.microsoft.com/office/drawing/2014/main" id="{5EDCFDE7-A725-4BE6-9BA4-C1C1FAC8E4F4}"/>
              </a:ext>
            </a:extLst>
          </p:cNvPr>
          <p:cNvSpPr>
            <a:spLocks noGrp="1"/>
          </p:cNvSpPr>
          <p:nvPr>
            <p:ph type="body" sz="quarter" idx="13" hasCustomPrompt="1"/>
          </p:nvPr>
        </p:nvSpPr>
        <p:spPr>
          <a:xfrm>
            <a:off x="609600" y="215900"/>
            <a:ext cx="4572000" cy="365760"/>
          </a:xfrm>
          <a:prstGeom prst="rect">
            <a:avLst/>
          </a:prstGeom>
        </p:spPr>
        <p:txBody>
          <a:bodyPr anchor="ctr">
            <a:noAutofit/>
          </a:bodyPr>
          <a:lstStyle>
            <a:lvl1pPr marL="0" indent="0">
              <a:buNone/>
              <a:defRPr sz="1200" b="1" spc="51" baseline="0">
                <a:solidFill>
                  <a:schemeClr val="tx1">
                    <a:lumMod val="60000"/>
                    <a:lumOff val="40000"/>
                  </a:schemeClr>
                </a:solidFill>
              </a:defRPr>
            </a:lvl1pPr>
            <a:lvl2pPr marL="457086" indent="0">
              <a:buNone/>
              <a:defRPr/>
            </a:lvl2pPr>
            <a:lvl3pPr marL="914171" indent="0">
              <a:buNone/>
              <a:defRPr/>
            </a:lvl3pPr>
            <a:lvl4pPr marL="1371257" indent="0">
              <a:buNone/>
              <a:defRPr/>
            </a:lvl4pPr>
            <a:lvl5pPr marL="1828343" indent="0">
              <a:buNone/>
              <a:defRPr/>
            </a:lvl5pPr>
          </a:lstStyle>
          <a:p>
            <a:pPr lvl="0"/>
            <a:r>
              <a:rPr lang="en-US"/>
              <a:t>CLICK TO EDIT MASTER TEXT STYLES</a:t>
            </a:r>
          </a:p>
        </p:txBody>
      </p:sp>
      <p:sp>
        <p:nvSpPr>
          <p:cNvPr id="8" name="Date Placeholder 7">
            <a:extLst>
              <a:ext uri="{FF2B5EF4-FFF2-40B4-BE49-F238E27FC236}">
                <a16:creationId xmlns:a16="http://schemas.microsoft.com/office/drawing/2014/main" id="{A87E28ED-1FA3-CA4D-A6AB-8934548B34AB}"/>
              </a:ext>
            </a:extLst>
          </p:cNvPr>
          <p:cNvSpPr>
            <a:spLocks noGrp="1"/>
          </p:cNvSpPr>
          <p:nvPr>
            <p:ph type="dt" sz="half" idx="14"/>
          </p:nvPr>
        </p:nvSpPr>
        <p:spPr/>
        <p:txBody>
          <a:bodyPr/>
          <a:lstStyle/>
          <a:p>
            <a:r>
              <a:rPr lang="en-US"/>
              <a:t>|</a:t>
            </a:r>
          </a:p>
        </p:txBody>
      </p:sp>
      <p:sp>
        <p:nvSpPr>
          <p:cNvPr id="13" name="Footer Placeholder 12">
            <a:extLst>
              <a:ext uri="{FF2B5EF4-FFF2-40B4-BE49-F238E27FC236}">
                <a16:creationId xmlns:a16="http://schemas.microsoft.com/office/drawing/2014/main" id="{816BDA17-B81E-584E-B0F1-A58D26886099}"/>
              </a:ext>
            </a:extLst>
          </p:cNvPr>
          <p:cNvSpPr>
            <a:spLocks noGrp="1"/>
          </p:cNvSpPr>
          <p:nvPr>
            <p:ph type="ftr" sz="quarter" idx="15"/>
          </p:nvPr>
        </p:nvSpPr>
        <p:spPr>
          <a:xfrm>
            <a:off x="6450614" y="6646305"/>
            <a:ext cx="4646479" cy="100156"/>
          </a:xfrm>
          <a:prstGeom prst="rect">
            <a:avLst/>
          </a:prstGeom>
        </p:spPr>
        <p:txBody>
          <a:bodyPr/>
          <a:lstStyle/>
          <a:p>
            <a:r>
              <a:rPr lang="en-US" sz="651"/>
              <a:t>© 2023 West Monroe Partners | Reproduction and distribution without West Monroe Partners prior consent is prohibited.</a:t>
            </a:r>
            <a:endParaRPr lang="en-US" sz="1600" baseline="-5000">
              <a:latin typeface="Segoe UI Light" panose="020B0502040204020203" pitchFamily="34" charset="0"/>
              <a:cs typeface="Segoe UI Light" panose="020B0502040204020203" pitchFamily="34" charset="0"/>
            </a:endParaRPr>
          </a:p>
        </p:txBody>
      </p:sp>
      <p:sp>
        <p:nvSpPr>
          <p:cNvPr id="14" name="Slide Number Placeholder 13">
            <a:extLst>
              <a:ext uri="{FF2B5EF4-FFF2-40B4-BE49-F238E27FC236}">
                <a16:creationId xmlns:a16="http://schemas.microsoft.com/office/drawing/2014/main" id="{49E0AAD3-EDEC-354F-ACFF-C008578CAEDB}"/>
              </a:ext>
            </a:extLst>
          </p:cNvPr>
          <p:cNvSpPr>
            <a:spLocks noGrp="1"/>
          </p:cNvSpPr>
          <p:nvPr>
            <p:ph type="sldNum" sz="quarter" idx="16"/>
          </p:nvPr>
        </p:nvSpPr>
        <p:spPr/>
        <p:txBody>
          <a:bodyPr/>
          <a:lstStyle/>
          <a:p>
            <a:fld id="{E1123682-AE52-6D45-865E-F1EB3AE0E340}" type="slidenum">
              <a:rPr lang="en-US" smtClean="0"/>
              <a:pPr/>
              <a:t>‹#›</a:t>
            </a:fld>
            <a:endParaRPr lang="en-US"/>
          </a:p>
        </p:txBody>
      </p:sp>
      <p:cxnSp>
        <p:nvCxnSpPr>
          <p:cNvPr id="3" name="Straight Connector 2">
            <a:extLst>
              <a:ext uri="{FF2B5EF4-FFF2-40B4-BE49-F238E27FC236}">
                <a16:creationId xmlns:a16="http://schemas.microsoft.com/office/drawing/2014/main" id="{9B08B1BD-085D-CBA7-6930-E7B46471CFA9}"/>
              </a:ext>
            </a:extLst>
          </p:cNvPr>
          <p:cNvCxnSpPr>
            <a:cxnSpLocks/>
          </p:cNvCxnSpPr>
          <p:nvPr userDrawn="1"/>
        </p:nvCxnSpPr>
        <p:spPr>
          <a:xfrm>
            <a:off x="609602" y="1474325"/>
            <a:ext cx="358858" cy="0"/>
          </a:xfrm>
          <a:prstGeom prst="line">
            <a:avLst/>
          </a:prstGeom>
          <a:noFill/>
          <a:ln w="38100" cap="flat">
            <a:solidFill>
              <a:srgbClr val="FEB90E"/>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426606720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Agenda">
    <p:bg>
      <p:bgPr>
        <a:solidFill>
          <a:schemeClr val="bg1"/>
        </a:solidFill>
        <a:effectLst/>
      </p:bgPr>
    </p:bg>
    <p:spTree>
      <p:nvGrpSpPr>
        <p:cNvPr id="1" name=""/>
        <p:cNvGrpSpPr/>
        <p:nvPr/>
      </p:nvGrpSpPr>
      <p:grpSpPr>
        <a:xfrm>
          <a:off x="0" y="0"/>
          <a:ext cx="0" cy="0"/>
          <a:chOff x="0" y="0"/>
          <a:chExt cx="0" cy="0"/>
        </a:xfrm>
      </p:grpSpPr>
      <p:sp>
        <p:nvSpPr>
          <p:cNvPr id="32" name="Picture Placeholder 4">
            <a:extLst>
              <a:ext uri="{FF2B5EF4-FFF2-40B4-BE49-F238E27FC236}">
                <a16:creationId xmlns:a16="http://schemas.microsoft.com/office/drawing/2014/main" id="{87A4406A-DC8B-F447-95CF-036C486DC169}"/>
              </a:ext>
            </a:extLst>
          </p:cNvPr>
          <p:cNvSpPr>
            <a:spLocks noGrp="1"/>
          </p:cNvSpPr>
          <p:nvPr>
            <p:ph type="pic" sz="quarter" idx="13"/>
          </p:nvPr>
        </p:nvSpPr>
        <p:spPr>
          <a:xfrm>
            <a:off x="6111883" y="0"/>
            <a:ext cx="6080118" cy="6858000"/>
          </a:xfrm>
          <a:custGeom>
            <a:avLst/>
            <a:gdLst>
              <a:gd name="connsiteX0" fmla="*/ 0 w 4458489"/>
              <a:gd name="connsiteY0" fmla="*/ 0 h 5143500"/>
              <a:gd name="connsiteX1" fmla="*/ 4458489 w 4458489"/>
              <a:gd name="connsiteY1" fmla="*/ 0 h 5143500"/>
              <a:gd name="connsiteX2" fmla="*/ 4458489 w 4458489"/>
              <a:gd name="connsiteY2" fmla="*/ 5143500 h 5143500"/>
              <a:gd name="connsiteX3" fmla="*/ 0 w 4458489"/>
              <a:gd name="connsiteY3" fmla="*/ 5143500 h 5143500"/>
              <a:gd name="connsiteX4" fmla="*/ 0 w 4458489"/>
              <a:gd name="connsiteY4" fmla="*/ 0 h 5143500"/>
              <a:gd name="connsiteX0" fmla="*/ 960120 w 4458489"/>
              <a:gd name="connsiteY0" fmla="*/ 0 h 5143500"/>
              <a:gd name="connsiteX1" fmla="*/ 4458489 w 4458489"/>
              <a:gd name="connsiteY1" fmla="*/ 0 h 5143500"/>
              <a:gd name="connsiteX2" fmla="*/ 4458489 w 4458489"/>
              <a:gd name="connsiteY2" fmla="*/ 5143500 h 5143500"/>
              <a:gd name="connsiteX3" fmla="*/ 0 w 4458489"/>
              <a:gd name="connsiteY3" fmla="*/ 5143500 h 5143500"/>
              <a:gd name="connsiteX4" fmla="*/ 960120 w 4458489"/>
              <a:gd name="connsiteY4" fmla="*/ 0 h 5143500"/>
              <a:gd name="connsiteX0" fmla="*/ 1892808 w 4458489"/>
              <a:gd name="connsiteY0" fmla="*/ 0 h 5143500"/>
              <a:gd name="connsiteX1" fmla="*/ 4458489 w 4458489"/>
              <a:gd name="connsiteY1" fmla="*/ 0 h 5143500"/>
              <a:gd name="connsiteX2" fmla="*/ 4458489 w 4458489"/>
              <a:gd name="connsiteY2" fmla="*/ 5143500 h 5143500"/>
              <a:gd name="connsiteX3" fmla="*/ 0 w 4458489"/>
              <a:gd name="connsiteY3" fmla="*/ 5143500 h 5143500"/>
              <a:gd name="connsiteX4" fmla="*/ 1892808 w 4458489"/>
              <a:gd name="connsiteY4" fmla="*/ 0 h 5143500"/>
              <a:gd name="connsiteX0" fmla="*/ 1302258 w 4458489"/>
              <a:gd name="connsiteY0" fmla="*/ 0 h 5143500"/>
              <a:gd name="connsiteX1" fmla="*/ 4458489 w 4458489"/>
              <a:gd name="connsiteY1" fmla="*/ 0 h 5143500"/>
              <a:gd name="connsiteX2" fmla="*/ 4458489 w 4458489"/>
              <a:gd name="connsiteY2" fmla="*/ 5143500 h 5143500"/>
              <a:gd name="connsiteX3" fmla="*/ 0 w 4458489"/>
              <a:gd name="connsiteY3" fmla="*/ 5143500 h 5143500"/>
              <a:gd name="connsiteX4" fmla="*/ 1302258 w 4458489"/>
              <a:gd name="connsiteY4" fmla="*/ 0 h 5143500"/>
              <a:gd name="connsiteX0" fmla="*/ 1403858 w 4560089"/>
              <a:gd name="connsiteY0" fmla="*/ 0 h 5143500"/>
              <a:gd name="connsiteX1" fmla="*/ 4560089 w 4560089"/>
              <a:gd name="connsiteY1" fmla="*/ 0 h 5143500"/>
              <a:gd name="connsiteX2" fmla="*/ 4560089 w 4560089"/>
              <a:gd name="connsiteY2" fmla="*/ 5143500 h 5143500"/>
              <a:gd name="connsiteX3" fmla="*/ 0 w 4560089"/>
              <a:gd name="connsiteY3" fmla="*/ 5140325 h 5143500"/>
              <a:gd name="connsiteX4" fmla="*/ 1403858 w 4560089"/>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0089" h="5143500">
                <a:moveTo>
                  <a:pt x="1403858" y="0"/>
                </a:moveTo>
                <a:lnTo>
                  <a:pt x="4560089" y="0"/>
                </a:lnTo>
                <a:lnTo>
                  <a:pt x="4560089" y="5143500"/>
                </a:lnTo>
                <a:lnTo>
                  <a:pt x="0" y="5140325"/>
                </a:lnTo>
                <a:lnTo>
                  <a:pt x="1403858" y="0"/>
                </a:lnTo>
                <a:close/>
              </a:path>
            </a:pathLst>
          </a:custGeom>
          <a:solidFill>
            <a:schemeClr val="bg2"/>
          </a:solidFill>
        </p:spPr>
        <p:txBody>
          <a:bodyPr>
            <a:normAutofit/>
          </a:bodyPr>
          <a:lstStyle>
            <a:lvl1pPr>
              <a:defRPr sz="2000"/>
            </a:lvl1pPr>
          </a:lstStyle>
          <a:p>
            <a:r>
              <a:rPr lang="en-US"/>
              <a:t>Click icon to add picture</a:t>
            </a:r>
          </a:p>
        </p:txBody>
      </p:sp>
      <p:sp>
        <p:nvSpPr>
          <p:cNvPr id="14" name="Title Placeholder 1">
            <a:extLst>
              <a:ext uri="{FF2B5EF4-FFF2-40B4-BE49-F238E27FC236}">
                <a16:creationId xmlns:a16="http://schemas.microsoft.com/office/drawing/2014/main" id="{6B9AD6FA-E498-014E-81C7-32049A771BED}"/>
              </a:ext>
            </a:extLst>
          </p:cNvPr>
          <p:cNvSpPr>
            <a:spLocks noGrp="1"/>
          </p:cNvSpPr>
          <p:nvPr>
            <p:ph type="title"/>
          </p:nvPr>
        </p:nvSpPr>
        <p:spPr>
          <a:xfrm>
            <a:off x="408000" y="289641"/>
            <a:ext cx="6116258" cy="686400"/>
          </a:xfrm>
          <a:prstGeom prst="rect">
            <a:avLst/>
          </a:prstGeom>
        </p:spPr>
        <p:txBody>
          <a:bodyPr vert="horz" lIns="91440" tIns="45720" rIns="91440" bIns="45720" rtlCol="0" anchor="t" anchorCtr="0">
            <a:normAutofit/>
          </a:bodyPr>
          <a:lstStyle>
            <a:lvl1pPr algn="l">
              <a:defRPr sz="3466">
                <a:solidFill>
                  <a:schemeClr val="tx1"/>
                </a:solidFill>
              </a:defRPr>
            </a:lvl1pPr>
          </a:lstStyle>
          <a:p>
            <a:r>
              <a:rPr lang="en-US"/>
              <a:t>Click to edit Master title style</a:t>
            </a:r>
            <a:endParaRPr lang="en-CA"/>
          </a:p>
        </p:txBody>
      </p:sp>
      <p:sp>
        <p:nvSpPr>
          <p:cNvPr id="18" name="Content Placeholder 13">
            <a:extLst>
              <a:ext uri="{FF2B5EF4-FFF2-40B4-BE49-F238E27FC236}">
                <a16:creationId xmlns:a16="http://schemas.microsoft.com/office/drawing/2014/main" id="{18DFA501-BE25-EA4C-A882-D9389B6EEE5D}"/>
              </a:ext>
            </a:extLst>
          </p:cNvPr>
          <p:cNvSpPr>
            <a:spLocks noGrp="1"/>
          </p:cNvSpPr>
          <p:nvPr>
            <p:ph sz="quarter" idx="11"/>
          </p:nvPr>
        </p:nvSpPr>
        <p:spPr>
          <a:xfrm>
            <a:off x="408000" y="1311448"/>
            <a:ext cx="6116258" cy="5019912"/>
          </a:xfrm>
        </p:spPr>
        <p:txBody>
          <a:bodyPr>
            <a:normAutofit/>
          </a:bodyPr>
          <a:lstStyle>
            <a:lvl1pPr marL="241240" marR="0" indent="-241240" algn="l" defTabSz="1218895" rtl="0" eaLnBrk="1" fontAlgn="auto" latinLnBrk="0" hangingPunct="1">
              <a:lnSpc>
                <a:spcPct val="150000"/>
              </a:lnSpc>
              <a:spcBef>
                <a:spcPts val="0"/>
              </a:spcBef>
              <a:spcAft>
                <a:spcPts val="1333"/>
              </a:spcAft>
              <a:buClr>
                <a:schemeClr val="accent6"/>
              </a:buClr>
              <a:buSzTx/>
              <a:buFont typeface="Arial" panose="020B0604020202020204" pitchFamily="34" charset="0"/>
              <a:buChar char="•"/>
              <a:tabLst/>
              <a:defRPr sz="2399" baseline="0">
                <a:solidFill>
                  <a:schemeClr val="tx1"/>
                </a:solidFill>
              </a:defRPr>
            </a:lvl1pPr>
            <a:lvl2pPr>
              <a:buClr>
                <a:schemeClr val="accent6"/>
              </a:buClr>
              <a:defRPr sz="1866">
                <a:solidFill>
                  <a:schemeClr val="tx1"/>
                </a:solidFill>
              </a:defRPr>
            </a:lvl2pPr>
            <a:lvl3pPr>
              <a:defRPr sz="1866"/>
            </a:lvl3pPr>
            <a:lvl4pPr>
              <a:defRPr sz="1600"/>
            </a:lvl4pPr>
            <a:lvl5pPr>
              <a:defRPr sz="1600"/>
            </a:lvl5pPr>
          </a:lstStyle>
          <a:p>
            <a:pPr lvl="0"/>
            <a:r>
              <a:rPr lang="en-US"/>
              <a:t>Click to edit Master text styles</a:t>
            </a:r>
          </a:p>
          <a:p>
            <a:pPr lvl="1"/>
            <a:r>
              <a:rPr lang="en-US"/>
              <a:t>Second level</a:t>
            </a:r>
          </a:p>
        </p:txBody>
      </p:sp>
      <p:sp>
        <p:nvSpPr>
          <p:cNvPr id="20" name="TextBox 19">
            <a:extLst>
              <a:ext uri="{FF2B5EF4-FFF2-40B4-BE49-F238E27FC236}">
                <a16:creationId xmlns:a16="http://schemas.microsoft.com/office/drawing/2014/main" id="{DE240FB8-470F-924B-8827-085016493D4F}"/>
              </a:ext>
            </a:extLst>
          </p:cNvPr>
          <p:cNvSpPr txBox="1"/>
          <p:nvPr/>
        </p:nvSpPr>
        <p:spPr>
          <a:xfrm>
            <a:off x="197172" y="6489927"/>
            <a:ext cx="5108448" cy="256352"/>
          </a:xfrm>
          <a:prstGeom prst="rect">
            <a:avLst/>
          </a:prstGeom>
          <a:noFill/>
        </p:spPr>
        <p:txBody>
          <a:bodyPr wrap="square" rtlCol="0">
            <a:spAutoFit/>
          </a:bodyPr>
          <a:lstStyle/>
          <a:p>
            <a:r>
              <a:rPr lang="en-US" sz="1066">
                <a:solidFill>
                  <a:schemeClr val="bg1">
                    <a:lumMod val="85000"/>
                  </a:schemeClr>
                </a:solidFill>
              </a:rPr>
              <a:t>Copperleaf Technologies Inc.</a:t>
            </a:r>
            <a:r>
              <a:rPr lang="en-US" sz="1066" baseline="0">
                <a:solidFill>
                  <a:schemeClr val="bg1">
                    <a:lumMod val="85000"/>
                  </a:schemeClr>
                </a:solidFill>
              </a:rPr>
              <a:t> </a:t>
            </a:r>
            <a:r>
              <a:rPr lang="en-CA" sz="1066" kern="1200">
                <a:solidFill>
                  <a:schemeClr val="bg1">
                    <a:lumMod val="85000"/>
                  </a:schemeClr>
                </a:solidFill>
                <a:latin typeface="+mn-lt"/>
                <a:ea typeface="+mn-ea"/>
                <a:cs typeface="+mn-cs"/>
              </a:rPr>
              <a:t>© </a:t>
            </a:r>
            <a:r>
              <a:rPr lang="en-US" sz="1066">
                <a:solidFill>
                  <a:schemeClr val="bg1">
                    <a:lumMod val="85000"/>
                  </a:schemeClr>
                </a:solidFill>
              </a:rPr>
              <a:t>2020 Proprietary &amp; Confidential     I     </a:t>
            </a:r>
            <a:fld id="{0FCA31D1-5044-433E-A665-C8C947DA7370}" type="slidenum">
              <a:rPr lang="en-US" sz="1066" smtClean="0">
                <a:solidFill>
                  <a:schemeClr val="bg1">
                    <a:lumMod val="85000"/>
                  </a:schemeClr>
                </a:solidFill>
              </a:rPr>
              <a:t>‹#›</a:t>
            </a:fld>
            <a:r>
              <a:rPr lang="en-US" sz="1066">
                <a:solidFill>
                  <a:schemeClr val="bg1">
                    <a:lumMod val="85000"/>
                  </a:schemeClr>
                </a:solidFill>
              </a:rPr>
              <a:t> </a:t>
            </a:r>
          </a:p>
        </p:txBody>
      </p:sp>
      <p:sp>
        <p:nvSpPr>
          <p:cNvPr id="21" name="Rectangle 20">
            <a:extLst>
              <a:ext uri="{FF2B5EF4-FFF2-40B4-BE49-F238E27FC236}">
                <a16:creationId xmlns:a16="http://schemas.microsoft.com/office/drawing/2014/main" id="{9574EED2-00F5-1A43-9125-E2602700A925}"/>
              </a:ext>
            </a:extLst>
          </p:cNvPr>
          <p:cNvSpPr/>
          <p:nvPr/>
        </p:nvSpPr>
        <p:spPr>
          <a:xfrm>
            <a:off x="1" y="5"/>
            <a:ext cx="96000" cy="6859200"/>
          </a:xfrm>
          <a:prstGeom prst="rect">
            <a:avLst/>
          </a:prstGeom>
          <a:solidFill>
            <a:srgbClr val="8543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1893183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 im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6AD82B2-07C2-46E9-9678-D1F4F1426BEA}"/>
              </a:ext>
            </a:extLst>
          </p:cNvPr>
          <p:cNvSpPr>
            <a:spLocks noGrp="1"/>
          </p:cNvSpPr>
          <p:nvPr>
            <p:ph type="pic" sz="quarter" idx="18" hasCustomPrompt="1"/>
          </p:nvPr>
        </p:nvSpPr>
        <p:spPr>
          <a:xfrm>
            <a:off x="8303684" y="1416052"/>
            <a:ext cx="3436199" cy="4605867"/>
          </a:xfrm>
          <a:solidFill>
            <a:schemeClr val="bg1">
              <a:lumMod val="95000"/>
            </a:schemeClr>
          </a:solidFill>
        </p:spPr>
        <p:txBody>
          <a:bodyPr anchor="ctr">
            <a:noAutofit/>
          </a:bodyPr>
          <a:lstStyle>
            <a:lvl1pPr algn="ctr">
              <a:defRPr/>
            </a:lvl1pPr>
          </a:lstStyle>
          <a:p>
            <a:r>
              <a:rPr lang="en-GB"/>
              <a:t>INSERT PICTURE</a:t>
            </a:r>
          </a:p>
        </p:txBody>
      </p:sp>
      <p:sp>
        <p:nvSpPr>
          <p:cNvPr id="2" name="Title 1">
            <a:extLst>
              <a:ext uri="{FF2B5EF4-FFF2-40B4-BE49-F238E27FC236}">
                <a16:creationId xmlns:a16="http://schemas.microsoft.com/office/drawing/2014/main" id="{96A9E21F-48B1-4B1C-A7BD-A425530A3B2D}"/>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A5B8ED1A-AF6F-4E25-AAB2-26D9DEBFF562}"/>
              </a:ext>
            </a:extLst>
          </p:cNvPr>
          <p:cNvSpPr>
            <a:spLocks noGrp="1"/>
          </p:cNvSpPr>
          <p:nvPr>
            <p:ph type="body" sz="quarter" idx="16"/>
          </p:nvPr>
        </p:nvSpPr>
        <p:spPr>
          <a:xfrm>
            <a:off x="432001" y="1416667"/>
            <a:ext cx="3456319" cy="2872068"/>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3">
            <a:extLst>
              <a:ext uri="{FF2B5EF4-FFF2-40B4-BE49-F238E27FC236}">
                <a16:creationId xmlns:a16="http://schemas.microsoft.com/office/drawing/2014/main" id="{34BB6730-51C5-4FB3-8052-D9905AB1484A}"/>
              </a:ext>
            </a:extLst>
          </p:cNvPr>
          <p:cNvSpPr>
            <a:spLocks noGrp="1"/>
          </p:cNvSpPr>
          <p:nvPr>
            <p:ph type="body" sz="quarter" idx="19"/>
          </p:nvPr>
        </p:nvSpPr>
        <p:spPr>
          <a:xfrm>
            <a:off x="4368800" y="1416667"/>
            <a:ext cx="3456000" cy="2872068"/>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Footer Placeholder 2">
            <a:extLst>
              <a:ext uri="{FF2B5EF4-FFF2-40B4-BE49-F238E27FC236}">
                <a16:creationId xmlns:a16="http://schemas.microsoft.com/office/drawing/2014/main" id="{E89C5F10-0515-49F1-B7E1-FA5D252EBE48}"/>
              </a:ext>
            </a:extLst>
          </p:cNvPr>
          <p:cNvSpPr>
            <a:spLocks noGrp="1"/>
          </p:cNvSpPr>
          <p:nvPr>
            <p:ph type="ftr" sz="quarter" idx="10"/>
          </p:nvPr>
        </p:nvSpPr>
        <p:spPr>
          <a:xfrm>
            <a:off x="1646452" y="6320695"/>
            <a:ext cx="9593886" cy="225575"/>
          </a:xfrm>
        </p:spPr>
        <p:txBody>
          <a:bodyPr/>
          <a:lstStyle>
            <a:lvl1pPr>
              <a:defRPr b="0"/>
            </a:lvl1pPr>
          </a:lstStyle>
          <a:p>
            <a:pPr>
              <a:tabLst>
                <a:tab pos="1318354" algn="l"/>
              </a:tabLst>
            </a:pPr>
            <a:r>
              <a:rPr lang="fr-FR"/>
              <a:t>| [Insert document title] | [Insert date]</a:t>
            </a:r>
          </a:p>
        </p:txBody>
      </p:sp>
    </p:spTree>
    <p:extLst>
      <p:ext uri="{BB962C8B-B14F-4D97-AF65-F5344CB8AC3E}">
        <p14:creationId xmlns:p14="http://schemas.microsoft.com/office/powerpoint/2010/main" val="3115242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_Two column">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9F52CBFD-699B-45C5-A157-E323D3A6D5CC}"/>
              </a:ext>
            </a:extLst>
          </p:cNvPr>
          <p:cNvSpPr>
            <a:spLocks noGrp="1"/>
          </p:cNvSpPr>
          <p:nvPr>
            <p:ph type="body" sz="quarter" idx="16"/>
          </p:nvPr>
        </p:nvSpPr>
        <p:spPr>
          <a:xfrm>
            <a:off x="576001" y="1411206"/>
            <a:ext cx="5280000" cy="250286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Text Placeholder 3">
            <a:extLst>
              <a:ext uri="{FF2B5EF4-FFF2-40B4-BE49-F238E27FC236}">
                <a16:creationId xmlns:a16="http://schemas.microsoft.com/office/drawing/2014/main" id="{A54D8696-31B7-4DB8-B15D-873BDA46532E}"/>
              </a:ext>
            </a:extLst>
          </p:cNvPr>
          <p:cNvSpPr>
            <a:spLocks noGrp="1"/>
          </p:cNvSpPr>
          <p:nvPr>
            <p:ph type="body" sz="quarter" idx="17"/>
          </p:nvPr>
        </p:nvSpPr>
        <p:spPr>
          <a:xfrm>
            <a:off x="6343103" y="1411206"/>
            <a:ext cx="5280000" cy="2502865"/>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A43969A-04BA-4691-8904-28D335913BBF}"/>
              </a:ext>
            </a:extLst>
          </p:cNvPr>
          <p:cNvSpPr>
            <a:spLocks noGrp="1"/>
          </p:cNvSpPr>
          <p:nvPr>
            <p:ph type="title"/>
          </p:nvPr>
        </p:nvSpPr>
        <p:spPr/>
        <p:txBody>
          <a:bodyPr/>
          <a:lstStyle/>
          <a:p>
            <a:r>
              <a:rPr lang="en-US"/>
              <a:t>Click to edit Master title style</a:t>
            </a:r>
            <a:endParaRPr lang="en-GB"/>
          </a:p>
        </p:txBody>
      </p:sp>
      <p:sp>
        <p:nvSpPr>
          <p:cNvPr id="5" name="Footer Placeholder 4">
            <a:extLst>
              <a:ext uri="{FF2B5EF4-FFF2-40B4-BE49-F238E27FC236}">
                <a16:creationId xmlns:a16="http://schemas.microsoft.com/office/drawing/2014/main" id="{56AB8B2E-4ACB-42DB-9697-1EF9FCE4B33A}"/>
              </a:ext>
            </a:extLst>
          </p:cNvPr>
          <p:cNvSpPr>
            <a:spLocks noGrp="1"/>
          </p:cNvSpPr>
          <p:nvPr>
            <p:ph type="ftr" sz="quarter" idx="18"/>
          </p:nvPr>
        </p:nvSpPr>
        <p:spPr/>
        <p:txBody>
          <a:bodyPr/>
          <a:lstStyle/>
          <a:p>
            <a:pPr>
              <a:tabLst>
                <a:tab pos="988766" algn="l"/>
              </a:tabLst>
            </a:pPr>
            <a:r>
              <a:rPr lang="fr-FR"/>
              <a:t>| [Insert document title] | [Insert date]</a:t>
            </a:r>
          </a:p>
        </p:txBody>
      </p:sp>
      <p:grpSp>
        <p:nvGrpSpPr>
          <p:cNvPr id="18" name="Group 17">
            <a:extLst>
              <a:ext uri="{FF2B5EF4-FFF2-40B4-BE49-F238E27FC236}">
                <a16:creationId xmlns:a16="http://schemas.microsoft.com/office/drawing/2014/main" id="{4C6434DF-B7DB-47FB-A761-41C6BCBEE456}"/>
              </a:ext>
            </a:extLst>
          </p:cNvPr>
          <p:cNvGrpSpPr/>
          <p:nvPr/>
        </p:nvGrpSpPr>
        <p:grpSpPr>
          <a:xfrm>
            <a:off x="12275234" y="0"/>
            <a:ext cx="2706315" cy="1919363"/>
            <a:chOff x="3528102" y="847657"/>
            <a:chExt cx="2029736" cy="1919363"/>
          </a:xfrm>
        </p:grpSpPr>
        <p:sp>
          <p:nvSpPr>
            <p:cNvPr id="19" name="Guidance note">
              <a:extLst>
                <a:ext uri="{FF2B5EF4-FFF2-40B4-BE49-F238E27FC236}">
                  <a16:creationId xmlns:a16="http://schemas.microsoft.com/office/drawing/2014/main" id="{D2E85F5E-A67A-4EA1-8928-BDB5E3B90141}"/>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171"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171"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65" marR="0" lvl="2" indent="-90465" defTabSz="914171"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65" marR="0" lvl="2" indent="-90465" defTabSz="914171"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65" marR="0" lvl="2" indent="-90465" defTabSz="914171"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171"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65" marR="0" lvl="2" indent="-90465" algn="l" defTabSz="914171"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171"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171"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171"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171"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171"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65" marR="0" lvl="2" indent="-90465" algn="l" defTabSz="914171"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65" marR="0" lvl="2" indent="-90465" algn="l" defTabSz="914171"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171"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65" marR="0" lvl="2" indent="-90465" algn="l" defTabSz="914171"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65" marR="0" lvl="2" indent="-90465" algn="l" defTabSz="914171"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20" name="Group 19">
              <a:extLst>
                <a:ext uri="{FF2B5EF4-FFF2-40B4-BE49-F238E27FC236}">
                  <a16:creationId xmlns:a16="http://schemas.microsoft.com/office/drawing/2014/main" id="{DB7C4644-CBEC-41C7-8354-A1F221781706}"/>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1" name="Picture 3">
                <a:extLst>
                  <a:ext uri="{FF2B5EF4-FFF2-40B4-BE49-F238E27FC236}">
                    <a16:creationId xmlns:a16="http://schemas.microsoft.com/office/drawing/2014/main" id="{A7146992-DDED-4FC5-9905-CEEC4E048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2" name="Rounded Rectangle 20">
                <a:extLst>
                  <a:ext uri="{FF2B5EF4-FFF2-40B4-BE49-F238E27FC236}">
                    <a16:creationId xmlns:a16="http://schemas.microsoft.com/office/drawing/2014/main" id="{624A58E8-354C-4FAE-9221-46114E18087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171"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174579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alpha val="98864"/>
          </a:schemeClr>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90" y="1590"/>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90" y="1590"/>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3" y="3"/>
            <a:ext cx="158750" cy="158751"/>
          </a:xfrm>
          <a:prstGeom prst="rect">
            <a:avLst/>
          </a:prstGeom>
          <a:solidFill>
            <a:srgbClr val="00148C"/>
          </a:solidFill>
          <a:ln w="9525" cap="rnd" cmpd="sng" algn="ctr">
            <a:solidFill>
              <a:srgbClr val="00148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4999" b="0" i="0" baseline="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8" name="TextBox 7">
            <a:extLst>
              <a:ext uri="{FF2B5EF4-FFF2-40B4-BE49-F238E27FC236}">
                <a16:creationId xmlns:a16="http://schemas.microsoft.com/office/drawing/2014/main" id="{00449803-A874-5F44-0923-3FD1AAF224BE}"/>
              </a:ext>
            </a:extLst>
          </p:cNvPr>
          <p:cNvSpPr txBox="1"/>
          <p:nvPr userDrawn="1"/>
        </p:nvSpPr>
        <p:spPr>
          <a:xfrm>
            <a:off x="2604654" y="418407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a:endParaRPr lang="en-US" sz="1800" err="1">
              <a:solidFill>
                <a:srgbClr val="000000"/>
              </a:solidFill>
            </a:endParaRPr>
          </a:p>
        </p:txBody>
      </p:sp>
      <p:sp>
        <p:nvSpPr>
          <p:cNvPr id="9" name="TextBox 8">
            <a:extLst>
              <a:ext uri="{FF2B5EF4-FFF2-40B4-BE49-F238E27FC236}">
                <a16:creationId xmlns:a16="http://schemas.microsoft.com/office/drawing/2014/main" id="{284BE06F-D4BD-F10C-8A89-D3B6311125E1}"/>
              </a:ext>
            </a:extLst>
          </p:cNvPr>
          <p:cNvSpPr txBox="1"/>
          <p:nvPr userDrawn="1"/>
        </p:nvSpPr>
        <p:spPr>
          <a:xfrm>
            <a:off x="10266218" y="6497783"/>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a:endParaRPr lang="en-US" sz="1800" err="1">
              <a:solidFill>
                <a:srgbClr val="000000"/>
              </a:solidFill>
            </a:endParaRPr>
          </a:p>
        </p:txBody>
      </p:sp>
      <p:sp>
        <p:nvSpPr>
          <p:cNvPr id="10" name="TextBox 9">
            <a:extLst>
              <a:ext uri="{FF2B5EF4-FFF2-40B4-BE49-F238E27FC236}">
                <a16:creationId xmlns:a16="http://schemas.microsoft.com/office/drawing/2014/main" id="{5570D729-24E8-C040-696A-53C14B868A9E}"/>
              </a:ext>
            </a:extLst>
          </p:cNvPr>
          <p:cNvSpPr txBox="1"/>
          <p:nvPr userDrawn="1"/>
        </p:nvSpPr>
        <p:spPr>
          <a:xfrm>
            <a:off x="11582400" y="6539345"/>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a:endParaRPr lang="en-US" sz="1800" err="1">
              <a:solidFill>
                <a:srgbClr val="000000"/>
              </a:solidFill>
            </a:endParaRPr>
          </a:p>
        </p:txBody>
      </p:sp>
      <p:sp>
        <p:nvSpPr>
          <p:cNvPr id="6" name="Text Placeholder 5"/>
          <p:cNvSpPr>
            <a:spLocks noGrp="1"/>
          </p:cNvSpPr>
          <p:nvPr>
            <p:ph type="body" sz="quarter" idx="10" hasCustomPrompt="1"/>
          </p:nvPr>
        </p:nvSpPr>
        <p:spPr>
          <a:xfrm>
            <a:off x="961980" y="3586884"/>
            <a:ext cx="7355816" cy="492314"/>
          </a:xfrm>
        </p:spPr>
        <p:txBody>
          <a:bodyPr/>
          <a:lstStyle>
            <a:lvl1pPr>
              <a:defRPr sz="3199" b="1">
                <a:solidFill>
                  <a:schemeClr val="tx2">
                    <a:lumMod val="20000"/>
                    <a:lumOff val="80000"/>
                  </a:schemeClr>
                </a:solidFill>
              </a:defRPr>
            </a:lvl1pPr>
          </a:lstStyle>
          <a:p>
            <a:pPr lvl="0"/>
            <a:r>
              <a:rPr lang="en-US"/>
              <a:t>Click to add subtitle</a:t>
            </a:r>
          </a:p>
        </p:txBody>
      </p:sp>
      <p:sp>
        <p:nvSpPr>
          <p:cNvPr id="27" name="Title 1"/>
          <p:cNvSpPr>
            <a:spLocks noGrp="1"/>
          </p:cNvSpPr>
          <p:nvPr>
            <p:ph type="ctrTitle" hasCustomPrompt="1"/>
          </p:nvPr>
        </p:nvSpPr>
        <p:spPr bwMode="ltGray">
          <a:xfrm>
            <a:off x="961980" y="2714681"/>
            <a:ext cx="7355816" cy="701795"/>
          </a:xfrm>
          <a:prstGeom prst="rect">
            <a:avLst/>
          </a:prstGeom>
        </p:spPr>
        <p:txBody>
          <a:bodyPr anchor="b">
            <a:noAutofit/>
          </a:bodyPr>
          <a:lstStyle>
            <a:lvl1pPr algn="l">
              <a:lnSpc>
                <a:spcPct val="93000"/>
              </a:lnSpc>
              <a:defRPr sz="4999" b="1" baseline="0">
                <a:solidFill>
                  <a:schemeClr val="accent1">
                    <a:lumMod val="10000"/>
                    <a:lumOff val="90000"/>
                  </a:schemeClr>
                </a:solidFill>
                <a:latin typeface="+mj-lt"/>
                <a:ea typeface="+mj-ea"/>
                <a:cs typeface="+mj-cs"/>
                <a:sym typeface="+mj-lt"/>
              </a:defRPr>
            </a:lvl1pPr>
          </a:lstStyle>
          <a:p>
            <a:r>
              <a:rPr lang="en-US"/>
              <a:t>Title in Title Case</a:t>
            </a:r>
          </a:p>
        </p:txBody>
      </p:sp>
      <p:sp>
        <p:nvSpPr>
          <p:cNvPr id="3" name="TextBox 2">
            <a:extLst>
              <a:ext uri="{FF2B5EF4-FFF2-40B4-BE49-F238E27FC236}">
                <a16:creationId xmlns:a16="http://schemas.microsoft.com/office/drawing/2014/main" id="{2424BDAC-5FCE-99C1-BBD6-FEA542A41339}"/>
              </a:ext>
            </a:extLst>
          </p:cNvPr>
          <p:cNvSpPr txBox="1"/>
          <p:nvPr userDrawn="1"/>
        </p:nvSpPr>
        <p:spPr>
          <a:xfrm>
            <a:off x="12870180" y="1943100"/>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a:endParaRPr lang="en-US" sz="1800" err="1">
              <a:solidFill>
                <a:srgbClr val="000000"/>
              </a:solidFill>
            </a:endParaRPr>
          </a:p>
        </p:txBody>
      </p:sp>
      <p:grpSp>
        <p:nvGrpSpPr>
          <p:cNvPr id="23" name="Group 22">
            <a:extLst>
              <a:ext uri="{FF2B5EF4-FFF2-40B4-BE49-F238E27FC236}">
                <a16:creationId xmlns:a16="http://schemas.microsoft.com/office/drawing/2014/main" id="{DE66A9C1-FCA1-AD85-AA02-545BED748C08}"/>
              </a:ext>
            </a:extLst>
          </p:cNvPr>
          <p:cNvGrpSpPr/>
          <p:nvPr userDrawn="1"/>
        </p:nvGrpSpPr>
        <p:grpSpPr>
          <a:xfrm>
            <a:off x="6874148" y="3132"/>
            <a:ext cx="5327561" cy="6845472"/>
            <a:chOff x="9286563" y="7304"/>
            <a:chExt cx="3361237" cy="5321123"/>
          </a:xfrm>
          <a:blipFill dpi="0" rotWithShape="1">
            <a:blip r:embed="rId6"/>
            <a:srcRect/>
            <a:stretch>
              <a:fillRect/>
            </a:stretch>
          </a:blipFill>
        </p:grpSpPr>
        <p:sp>
          <p:nvSpPr>
            <p:cNvPr id="19" name="Trapezoid 18">
              <a:extLst>
                <a:ext uri="{FF2B5EF4-FFF2-40B4-BE49-F238E27FC236}">
                  <a16:creationId xmlns:a16="http://schemas.microsoft.com/office/drawing/2014/main" id="{A0055FB4-1110-50C0-3168-7F50385F8834}"/>
                </a:ext>
              </a:extLst>
            </p:cNvPr>
            <p:cNvSpPr/>
            <p:nvPr userDrawn="1"/>
          </p:nvSpPr>
          <p:spPr>
            <a:xfrm>
              <a:off x="9286563" y="12172"/>
              <a:ext cx="3361237" cy="5316255"/>
            </a:xfrm>
            <a:prstGeom prst="trapezoid">
              <a:avLst>
                <a:gd name="adj" fmla="val 47805"/>
              </a:avLst>
            </a:prstGeom>
            <a:gr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
          <p:nvSpPr>
            <p:cNvPr id="22" name="Triangle 21">
              <a:extLst>
                <a:ext uri="{FF2B5EF4-FFF2-40B4-BE49-F238E27FC236}">
                  <a16:creationId xmlns:a16="http://schemas.microsoft.com/office/drawing/2014/main" id="{052EA482-C8C1-6FAF-0B6B-CD1492C685D5}"/>
                </a:ext>
              </a:extLst>
            </p:cNvPr>
            <p:cNvSpPr/>
            <p:nvPr userDrawn="1"/>
          </p:nvSpPr>
          <p:spPr>
            <a:xfrm rot="10800000">
              <a:off x="10967182" y="7304"/>
              <a:ext cx="1674491" cy="5321123"/>
            </a:xfrm>
            <a:prstGeom prst="triangle">
              <a:avLst>
                <a:gd name="adj" fmla="val 0"/>
              </a:avLst>
            </a:prstGeom>
            <a:grp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grpSp>
      <p:sp>
        <p:nvSpPr>
          <p:cNvPr id="25" name="TextBox 24">
            <a:extLst>
              <a:ext uri="{FF2B5EF4-FFF2-40B4-BE49-F238E27FC236}">
                <a16:creationId xmlns:a16="http://schemas.microsoft.com/office/drawing/2014/main" id="{782E2B4C-6E4F-C77E-E15A-8CE64C98C155}"/>
              </a:ext>
            </a:extLst>
          </p:cNvPr>
          <p:cNvSpPr txBox="1"/>
          <p:nvPr userDrawn="1"/>
        </p:nvSpPr>
        <p:spPr>
          <a:xfrm>
            <a:off x="8190963" y="-1262131"/>
            <a:ext cx="0" cy="0"/>
          </a:xfrm>
          <a:prstGeom prst="rect">
            <a:avLst/>
          </a:prstGeom>
          <a:noFill/>
          <a:ln w="9525" cap="rnd">
            <a:noFill/>
            <a:prstDash val="solid"/>
            <a:round/>
          </a:ln>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16" tIns="45708" rIns="91416" bIns="45708" numCol="1" spcCol="0" rtlCol="0" fromWordArt="0" anchor="ctr" anchorCtr="0" forceAA="0" compatLnSpc="1">
            <a:prstTxWarp prst="textNoShape">
              <a:avLst/>
            </a:prstTxWarp>
            <a:noAutofit/>
          </a:bodyPr>
          <a:lstStyle/>
          <a:p>
            <a:pPr algn="ctr"/>
            <a:endParaRPr lang="en-US" sz="1800" err="1">
              <a:solidFill>
                <a:srgbClr val="000000"/>
              </a:solidFill>
            </a:endParaRPr>
          </a:p>
        </p:txBody>
      </p:sp>
      <p:pic>
        <p:nvPicPr>
          <p:cNvPr id="7" name="Picture 6">
            <a:extLst>
              <a:ext uri="{FF2B5EF4-FFF2-40B4-BE49-F238E27FC236}">
                <a16:creationId xmlns:a16="http://schemas.microsoft.com/office/drawing/2014/main" id="{EEADD5F2-8303-7D8A-7874-D1A62713FF1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61981" y="1619145"/>
            <a:ext cx="2352720" cy="641651"/>
          </a:xfrm>
          <a:prstGeom prst="rect">
            <a:avLst/>
          </a:prstGeom>
        </p:spPr>
      </p:pic>
    </p:spTree>
    <p:extLst>
      <p:ext uri="{BB962C8B-B14F-4D97-AF65-F5344CB8AC3E}">
        <p14:creationId xmlns:p14="http://schemas.microsoft.com/office/powerpoint/2010/main" val="16728229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90" y="1590"/>
          <a:ext cx="1586"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90" y="1590"/>
                        <a:ext cx="1586" cy="1587"/>
                      </a:xfrm>
                      <a:prstGeom prst="rect">
                        <a:avLst/>
                      </a:prstGeom>
                    </p:spPr>
                  </p:pic>
                </p:oleObj>
              </mc:Fallback>
            </mc:AlternateContent>
          </a:graphicData>
        </a:graphic>
      </p:graphicFrame>
      <p:pic>
        <p:nvPicPr>
          <p:cNvPr id="11" name="Picture 6">
            <a:extLst>
              <a:ext uri="{FF2B5EF4-FFF2-40B4-BE49-F238E27FC236}">
                <a16:creationId xmlns:a16="http://schemas.microsoft.com/office/drawing/2014/main" id="{D4F78413-DB16-4F47-B7F3-7EB8460DFEF2}"/>
              </a:ext>
            </a:extLst>
          </p:cNvPr>
          <p:cNvPicPr>
            <a:picLocks noChangeAspect="1"/>
          </p:cNvPicPr>
          <p:nvPr userDrawn="1"/>
        </p:nvPicPr>
        <p:blipFill>
          <a:blip r:embed="rId5">
            <a:extLst>
              <a:ext uri="{28A0092B-C50C-407E-A947-70E740481C1C}">
                <a14:useLocalDpi xmlns:a14="http://schemas.microsoft.com/office/drawing/2010/main" val="0"/>
              </a:ext>
            </a:extLst>
          </a:blip>
          <a:srcRect l="26028" r="18983"/>
          <a:stretch>
            <a:fillRect/>
          </a:stretch>
        </p:blipFill>
        <p:spPr bwMode="auto">
          <a:xfrm>
            <a:off x="7315200" y="209551"/>
            <a:ext cx="4876800"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Shape 4">
            <a:extLst>
              <a:ext uri="{FF2B5EF4-FFF2-40B4-BE49-F238E27FC236}">
                <a16:creationId xmlns:a16="http://schemas.microsoft.com/office/drawing/2014/main" id="{0D4054BB-51AD-474B-88E8-932899AF052C}"/>
              </a:ext>
            </a:extLst>
          </p:cNvPr>
          <p:cNvSpPr/>
          <p:nvPr userDrawn="1"/>
        </p:nvSpPr>
        <p:spPr>
          <a:xfrm>
            <a:off x="3" y="3"/>
            <a:ext cx="12193588" cy="6853239"/>
          </a:xfrm>
          <a:custGeom>
            <a:avLst/>
            <a:gdLst>
              <a:gd name="connsiteX0" fmla="*/ 7553104 w 9144000"/>
              <a:gd name="connsiteY0" fmla="*/ 5135633 h 5139834"/>
              <a:gd name="connsiteX1" fmla="*/ 9144000 w 9144000"/>
              <a:gd name="connsiteY1" fmla="*/ 5139834 h 5139834"/>
              <a:gd name="connsiteX2" fmla="*/ 7553104 w 9144000"/>
              <a:gd name="connsiteY2" fmla="*/ 5135633 h 5139834"/>
              <a:gd name="connsiteX3" fmla="*/ 0 w 9144000"/>
              <a:gd name="connsiteY3" fmla="*/ 0 h 5139834"/>
              <a:gd name="connsiteX4" fmla="*/ 2284768 w 9144000"/>
              <a:gd name="connsiteY4" fmla="*/ 0 h 5139834"/>
              <a:gd name="connsiteX5" fmla="*/ 2529721 w 9144000"/>
              <a:gd name="connsiteY5" fmla="*/ 0 h 5139834"/>
              <a:gd name="connsiteX6" fmla="*/ 3892917 w 9144000"/>
              <a:gd name="connsiteY6" fmla="*/ 0 h 5139834"/>
              <a:gd name="connsiteX7" fmla="*/ 9142768 w 9144000"/>
              <a:gd name="connsiteY7" fmla="*/ 1 h 5139834"/>
              <a:gd name="connsiteX8" fmla="*/ 9140013 w 9144000"/>
              <a:gd name="connsiteY8" fmla="*/ 155501 h 5139834"/>
              <a:gd name="connsiteX9" fmla="*/ 6029989 w 9144000"/>
              <a:gd name="connsiteY9" fmla="*/ 1443658 h 5139834"/>
              <a:gd name="connsiteX10" fmla="*/ 7553104 w 9144000"/>
              <a:gd name="connsiteY10" fmla="*/ 5135633 h 5139834"/>
              <a:gd name="connsiteX11" fmla="*/ 3892917 w 9144000"/>
              <a:gd name="connsiteY11" fmla="*/ 5135633 h 5139834"/>
              <a:gd name="connsiteX12" fmla="*/ 3892917 w 9144000"/>
              <a:gd name="connsiteY12" fmla="*/ 5135847 h 5139834"/>
              <a:gd name="connsiteX13" fmla="*/ 2529721 w 9144000"/>
              <a:gd name="connsiteY13" fmla="*/ 5135847 h 5139834"/>
              <a:gd name="connsiteX14" fmla="*/ 2529721 w 9144000"/>
              <a:gd name="connsiteY14" fmla="*/ 5139834 h 5139834"/>
              <a:gd name="connsiteX15" fmla="*/ 0 w 9144000"/>
              <a:gd name="connsiteY15" fmla="*/ 5139834 h 5139834"/>
              <a:gd name="connsiteX0" fmla="*/ 7553104 w 9144000"/>
              <a:gd name="connsiteY0" fmla="*/ 5135633 h 5139834"/>
              <a:gd name="connsiteX1" fmla="*/ 9144000 w 9144000"/>
              <a:gd name="connsiteY1" fmla="*/ 5139834 h 5139834"/>
              <a:gd name="connsiteX2" fmla="*/ 7553104 w 9144000"/>
              <a:gd name="connsiteY2" fmla="*/ 5135633 h 5139834"/>
              <a:gd name="connsiteX3" fmla="*/ 0 w 9144000"/>
              <a:gd name="connsiteY3" fmla="*/ 0 h 5139834"/>
              <a:gd name="connsiteX4" fmla="*/ 2284768 w 9144000"/>
              <a:gd name="connsiteY4" fmla="*/ 0 h 5139834"/>
              <a:gd name="connsiteX5" fmla="*/ 2529721 w 9144000"/>
              <a:gd name="connsiteY5" fmla="*/ 0 h 5139834"/>
              <a:gd name="connsiteX6" fmla="*/ 3892917 w 9144000"/>
              <a:gd name="connsiteY6" fmla="*/ 0 h 5139834"/>
              <a:gd name="connsiteX7" fmla="*/ 9141578 w 9144000"/>
              <a:gd name="connsiteY7" fmla="*/ 1 h 5139834"/>
              <a:gd name="connsiteX8" fmla="*/ 9140013 w 9144000"/>
              <a:gd name="connsiteY8" fmla="*/ 155501 h 5139834"/>
              <a:gd name="connsiteX9" fmla="*/ 6029989 w 9144000"/>
              <a:gd name="connsiteY9" fmla="*/ 1443658 h 5139834"/>
              <a:gd name="connsiteX10" fmla="*/ 7553104 w 9144000"/>
              <a:gd name="connsiteY10" fmla="*/ 5135633 h 5139834"/>
              <a:gd name="connsiteX11" fmla="*/ 3892917 w 9144000"/>
              <a:gd name="connsiteY11" fmla="*/ 5135633 h 5139834"/>
              <a:gd name="connsiteX12" fmla="*/ 3892917 w 9144000"/>
              <a:gd name="connsiteY12" fmla="*/ 5135847 h 5139834"/>
              <a:gd name="connsiteX13" fmla="*/ 2529721 w 9144000"/>
              <a:gd name="connsiteY13" fmla="*/ 5135847 h 5139834"/>
              <a:gd name="connsiteX14" fmla="*/ 2529721 w 9144000"/>
              <a:gd name="connsiteY14" fmla="*/ 5139834 h 5139834"/>
              <a:gd name="connsiteX15" fmla="*/ 0 w 9144000"/>
              <a:gd name="connsiteY15" fmla="*/ 5139834 h 5139834"/>
              <a:gd name="connsiteX16" fmla="*/ 0 w 9144000"/>
              <a:gd name="connsiteY16" fmla="*/ 0 h 5139834"/>
              <a:gd name="connsiteX0" fmla="*/ 7553104 w 9145150"/>
              <a:gd name="connsiteY0" fmla="*/ 5135633 h 5139834"/>
              <a:gd name="connsiteX1" fmla="*/ 9144000 w 9145150"/>
              <a:gd name="connsiteY1" fmla="*/ 5139834 h 5139834"/>
              <a:gd name="connsiteX2" fmla="*/ 7553104 w 9145150"/>
              <a:gd name="connsiteY2" fmla="*/ 5135633 h 5139834"/>
              <a:gd name="connsiteX3" fmla="*/ 0 w 9145150"/>
              <a:gd name="connsiteY3" fmla="*/ 0 h 5139834"/>
              <a:gd name="connsiteX4" fmla="*/ 2284768 w 9145150"/>
              <a:gd name="connsiteY4" fmla="*/ 0 h 5139834"/>
              <a:gd name="connsiteX5" fmla="*/ 2529721 w 9145150"/>
              <a:gd name="connsiteY5" fmla="*/ 0 h 5139834"/>
              <a:gd name="connsiteX6" fmla="*/ 3892917 w 9145150"/>
              <a:gd name="connsiteY6" fmla="*/ 0 h 5139834"/>
              <a:gd name="connsiteX7" fmla="*/ 9145150 w 9145150"/>
              <a:gd name="connsiteY7" fmla="*/ 1 h 5139834"/>
              <a:gd name="connsiteX8" fmla="*/ 9140013 w 9145150"/>
              <a:gd name="connsiteY8" fmla="*/ 155501 h 5139834"/>
              <a:gd name="connsiteX9" fmla="*/ 6029989 w 9145150"/>
              <a:gd name="connsiteY9" fmla="*/ 1443658 h 5139834"/>
              <a:gd name="connsiteX10" fmla="*/ 7553104 w 9145150"/>
              <a:gd name="connsiteY10" fmla="*/ 5135633 h 5139834"/>
              <a:gd name="connsiteX11" fmla="*/ 3892917 w 9145150"/>
              <a:gd name="connsiteY11" fmla="*/ 5135633 h 5139834"/>
              <a:gd name="connsiteX12" fmla="*/ 3892917 w 9145150"/>
              <a:gd name="connsiteY12" fmla="*/ 5135847 h 5139834"/>
              <a:gd name="connsiteX13" fmla="*/ 2529721 w 9145150"/>
              <a:gd name="connsiteY13" fmla="*/ 5135847 h 5139834"/>
              <a:gd name="connsiteX14" fmla="*/ 2529721 w 9145150"/>
              <a:gd name="connsiteY14" fmla="*/ 5139834 h 5139834"/>
              <a:gd name="connsiteX15" fmla="*/ 0 w 9145150"/>
              <a:gd name="connsiteY15" fmla="*/ 5139834 h 5139834"/>
              <a:gd name="connsiteX16" fmla="*/ 0 w 9145150"/>
              <a:gd name="connsiteY16" fmla="*/ 0 h 5139834"/>
              <a:gd name="connsiteX0" fmla="*/ 7553104 w 9145150"/>
              <a:gd name="connsiteY0" fmla="*/ 5135633 h 5139834"/>
              <a:gd name="connsiteX1" fmla="*/ 9144000 w 9145150"/>
              <a:gd name="connsiteY1" fmla="*/ 5139834 h 5139834"/>
              <a:gd name="connsiteX2" fmla="*/ 7553104 w 9145150"/>
              <a:gd name="connsiteY2" fmla="*/ 5135633 h 5139834"/>
              <a:gd name="connsiteX3" fmla="*/ 0 w 9145150"/>
              <a:gd name="connsiteY3" fmla="*/ 0 h 5139834"/>
              <a:gd name="connsiteX4" fmla="*/ 2284768 w 9145150"/>
              <a:gd name="connsiteY4" fmla="*/ 0 h 5139834"/>
              <a:gd name="connsiteX5" fmla="*/ 2529721 w 9145150"/>
              <a:gd name="connsiteY5" fmla="*/ 0 h 5139834"/>
              <a:gd name="connsiteX6" fmla="*/ 3892917 w 9145150"/>
              <a:gd name="connsiteY6" fmla="*/ 0 h 5139834"/>
              <a:gd name="connsiteX7" fmla="*/ 9145150 w 9145150"/>
              <a:gd name="connsiteY7" fmla="*/ 1 h 5139834"/>
              <a:gd name="connsiteX8" fmla="*/ 9143585 w 9145150"/>
              <a:gd name="connsiteY8" fmla="*/ 153119 h 5139834"/>
              <a:gd name="connsiteX9" fmla="*/ 6029989 w 9145150"/>
              <a:gd name="connsiteY9" fmla="*/ 1443658 h 5139834"/>
              <a:gd name="connsiteX10" fmla="*/ 7553104 w 9145150"/>
              <a:gd name="connsiteY10" fmla="*/ 5135633 h 5139834"/>
              <a:gd name="connsiteX11" fmla="*/ 3892917 w 9145150"/>
              <a:gd name="connsiteY11" fmla="*/ 5135633 h 5139834"/>
              <a:gd name="connsiteX12" fmla="*/ 3892917 w 9145150"/>
              <a:gd name="connsiteY12" fmla="*/ 5135847 h 5139834"/>
              <a:gd name="connsiteX13" fmla="*/ 2529721 w 9145150"/>
              <a:gd name="connsiteY13" fmla="*/ 5135847 h 5139834"/>
              <a:gd name="connsiteX14" fmla="*/ 2529721 w 9145150"/>
              <a:gd name="connsiteY14" fmla="*/ 5139834 h 5139834"/>
              <a:gd name="connsiteX15" fmla="*/ 0 w 9145150"/>
              <a:gd name="connsiteY15" fmla="*/ 5139834 h 5139834"/>
              <a:gd name="connsiteX16" fmla="*/ 0 w 9145150"/>
              <a:gd name="connsiteY16" fmla="*/ 0 h 513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145150" h="5139834">
                <a:moveTo>
                  <a:pt x="7553104" y="5135633"/>
                </a:moveTo>
                <a:lnTo>
                  <a:pt x="9144000" y="5139834"/>
                </a:lnTo>
                <a:lnTo>
                  <a:pt x="7553104" y="5135633"/>
                </a:lnTo>
                <a:close/>
                <a:moveTo>
                  <a:pt x="0" y="0"/>
                </a:moveTo>
                <a:lnTo>
                  <a:pt x="2284768" y="0"/>
                </a:lnTo>
                <a:lnTo>
                  <a:pt x="2529721" y="0"/>
                </a:lnTo>
                <a:lnTo>
                  <a:pt x="3892917" y="0"/>
                </a:lnTo>
                <a:lnTo>
                  <a:pt x="9145150" y="1"/>
                </a:lnTo>
                <a:cubicBezTo>
                  <a:pt x="9144232" y="51834"/>
                  <a:pt x="9144504" y="101286"/>
                  <a:pt x="9143585" y="153119"/>
                </a:cubicBezTo>
                <a:lnTo>
                  <a:pt x="6029989" y="1443658"/>
                </a:lnTo>
                <a:lnTo>
                  <a:pt x="7553104" y="5135633"/>
                </a:lnTo>
                <a:lnTo>
                  <a:pt x="3892917" y="5135633"/>
                </a:lnTo>
                <a:lnTo>
                  <a:pt x="3892917" y="5135847"/>
                </a:lnTo>
                <a:lnTo>
                  <a:pt x="2529721" y="5135847"/>
                </a:lnTo>
                <a:lnTo>
                  <a:pt x="2529721" y="5139834"/>
                </a:lnTo>
                <a:lnTo>
                  <a:pt x="0" y="5139834"/>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latin typeface="+mn-lt"/>
              <a:ea typeface="+mn-ea"/>
              <a:cs typeface="+mn-cs"/>
              <a:sym typeface="+mn-lt"/>
            </a:endParaRPr>
          </a:p>
        </p:txBody>
      </p:sp>
      <p:pic>
        <p:nvPicPr>
          <p:cNvPr id="12" name="Picture 12" descr="Image result for Nationalgrid logo"/>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87402" y="2711203"/>
            <a:ext cx="6934202" cy="1435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75677"/>
      </p:ext>
    </p:extLst>
  </p:cSld>
  <p:clrMapOvr>
    <a:masterClrMapping/>
  </p:clrMapOvr>
  <mc:AlternateContent xmlns:mc="http://schemas.openxmlformats.org/markup-compatibility/2006" xmlns:p14="http://schemas.microsoft.com/office/powerpoint/2010/main">
    <mc:Choice Requires="p14">
      <p:transition p14:dur="250" advClick="0" advTm="180000">
        <p:fade/>
      </p:transition>
    </mc:Choice>
    <mc:Fallback xmlns="">
      <p:transition advClick="0" advTm="180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2_Cover">
    <p:bg>
      <p:bgPr>
        <a:solidFill>
          <a:schemeClr val="accent1"/>
        </a:solidFill>
        <a:effectLst/>
      </p:bgPr>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7CA7715-C5DB-4A2E-9532-A9F797EC577E}"/>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4" y="1411822"/>
            <a:ext cx="5378452" cy="1157385"/>
          </a:xfrm>
        </p:spPr>
        <p:txBody>
          <a:bodyPr anchor="t" anchorCtr="0"/>
          <a:lstStyle>
            <a:lvl1pPr>
              <a:lnSpc>
                <a:spcPct val="80000"/>
              </a:lnSpc>
              <a:defRPr sz="4266">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4" y="3467401"/>
            <a:ext cx="5378452" cy="697627"/>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l="7480" t="27066" r="32612"/>
          <a:stretch/>
        </p:blipFill>
        <p:spPr>
          <a:xfrm rot="16200000" flipV="1">
            <a:off x="6262074" y="928074"/>
            <a:ext cx="6858000" cy="5001855"/>
          </a:xfrm>
          <a:prstGeom prst="rect">
            <a:avLst/>
          </a:prstGeom>
        </p:spPr>
      </p:pic>
    </p:spTree>
    <p:extLst>
      <p:ext uri="{BB962C8B-B14F-4D97-AF65-F5344CB8AC3E}">
        <p14:creationId xmlns:p14="http://schemas.microsoft.com/office/powerpoint/2010/main" val="1067958019"/>
      </p:ext>
    </p:extLst>
  </p:cSld>
  <p:clrMapOvr>
    <a:masterClrMapping/>
  </p:clrMapOvr>
  <p:transition>
    <p:fade/>
  </p:transition>
  <p:extLst>
    <p:ext uri="{DCECCB84-F9BA-43D5-87BE-67443E8EF086}">
      <p15:sldGuideLst xmlns:p15="http://schemas.microsoft.com/office/powerpoint/2012/main">
        <p15:guide id="1" orient="horz"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Key messag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765F1B84-9A40-42D8-B3EE-41F4BD7CFE09}"/>
              </a:ext>
            </a:extLst>
          </p:cNvPr>
          <p:cNvSpPr>
            <a:spLocks noGrp="1"/>
          </p:cNvSpPr>
          <p:nvPr>
            <p:ph type="body" sz="quarter" idx="16"/>
          </p:nvPr>
        </p:nvSpPr>
        <p:spPr>
          <a:xfrm>
            <a:off x="575734" y="1411289"/>
            <a:ext cx="7247465" cy="2502865"/>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6">
            <a:extLst>
              <a:ext uri="{FF2B5EF4-FFF2-40B4-BE49-F238E27FC236}">
                <a16:creationId xmlns:a16="http://schemas.microsoft.com/office/drawing/2014/main" id="{38480D57-B2D8-4496-806A-1824358683A9}"/>
              </a:ext>
            </a:extLst>
          </p:cNvPr>
          <p:cNvSpPr>
            <a:spLocks noGrp="1"/>
          </p:cNvSpPr>
          <p:nvPr>
            <p:ph type="ftr" sz="quarter" idx="17"/>
          </p:nvPr>
        </p:nvSpPr>
        <p:spPr/>
        <p:txBody>
          <a:bodyPr/>
          <a:lstStyle/>
          <a:p>
            <a:pPr>
              <a:tabLst>
                <a:tab pos="989013" algn="l"/>
              </a:tabLst>
            </a:pPr>
            <a:r>
              <a:rPr lang="fr-FR"/>
              <a:t>| [Insert document title] | [Insert date]</a:t>
            </a:r>
          </a:p>
        </p:txBody>
      </p:sp>
      <p:sp>
        <p:nvSpPr>
          <p:cNvPr id="3" name="Title 2">
            <a:extLst>
              <a:ext uri="{FF2B5EF4-FFF2-40B4-BE49-F238E27FC236}">
                <a16:creationId xmlns:a16="http://schemas.microsoft.com/office/drawing/2014/main" id="{1CBA43E0-9E3A-46EC-91D4-D70A0E6EB47D}"/>
              </a:ext>
            </a:extLst>
          </p:cNvPr>
          <p:cNvSpPr>
            <a:spLocks noGrp="1"/>
          </p:cNvSpPr>
          <p:nvPr>
            <p:ph type="title"/>
          </p:nvPr>
        </p:nvSpPr>
        <p:spPr/>
        <p:txBody>
          <a:bodyPr/>
          <a:lstStyle/>
          <a:p>
            <a:r>
              <a:rPr lang="en-US"/>
              <a:t>Click to edit Master title style</a:t>
            </a:r>
            <a:endParaRPr lang="en-GB"/>
          </a:p>
        </p:txBody>
      </p:sp>
      <p:grpSp>
        <p:nvGrpSpPr>
          <p:cNvPr id="12" name="Group 11">
            <a:extLst>
              <a:ext uri="{FF2B5EF4-FFF2-40B4-BE49-F238E27FC236}">
                <a16:creationId xmlns:a16="http://schemas.microsoft.com/office/drawing/2014/main" id="{CA697EB0-B117-49FF-A917-A125A4BD1ADE}"/>
              </a:ext>
            </a:extLst>
          </p:cNvPr>
          <p:cNvGrpSpPr/>
          <p:nvPr userDrawn="1"/>
        </p:nvGrpSpPr>
        <p:grpSpPr>
          <a:xfrm>
            <a:off x="12275233" y="0"/>
            <a:ext cx="2706315" cy="1919363"/>
            <a:chOff x="3528102" y="847657"/>
            <a:chExt cx="2029736" cy="1919363"/>
          </a:xfrm>
        </p:grpSpPr>
        <p:sp>
          <p:nvSpPr>
            <p:cNvPr id="13" name="Guidance note">
              <a:extLst>
                <a:ext uri="{FF2B5EF4-FFF2-40B4-BE49-F238E27FC236}">
                  <a16:creationId xmlns:a16="http://schemas.microsoft.com/office/drawing/2014/main" id="{65D2E8E2-B939-47BE-ABAD-FE4F177614F2}"/>
                </a:ext>
              </a:extLst>
            </p:cNvPr>
            <p:cNvSpPr/>
            <p:nvPr/>
          </p:nvSpPr>
          <p:spPr>
            <a:xfrm>
              <a:off x="3528102" y="847657"/>
              <a:ext cx="2029736" cy="191936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90488" marR="0" lvl="2" indent="-90488" defTabSz="91440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722" marR="0" lvl="2" indent="0" defTabSz="914400" eaLnBrk="1" fontAlgn="auto" latinLnBrk="0" hangingPunct="1">
                <a:lnSpc>
                  <a:spcPct val="100000"/>
                </a:lnSpc>
                <a:spcBef>
                  <a:spcPts val="0"/>
                </a:spcBef>
                <a:spcAft>
                  <a:spcPts val="0"/>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914400" eaLnBrk="1" fontAlgn="auto" latinLnBrk="0" hangingPunct="1">
                <a:lnSpc>
                  <a:spcPct val="100000"/>
                </a:lnSpc>
                <a:spcBef>
                  <a:spcPts val="0"/>
                </a:spcBef>
                <a:spcAft>
                  <a:spcPts val="0"/>
                </a:spcAft>
                <a:buClrTx/>
                <a:buSzTx/>
                <a:buFontTx/>
                <a:buNone/>
                <a:tabLst/>
                <a:defRPr/>
              </a:pPr>
              <a:r>
                <a:rPr kumimoji="0" lang="en-GB" sz="6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90488" marR="0" lvl="2" indent="-90488" algn="l" defTabSz="91440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6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4" name="Group 13">
              <a:extLst>
                <a:ext uri="{FF2B5EF4-FFF2-40B4-BE49-F238E27FC236}">
                  <a16:creationId xmlns:a16="http://schemas.microsoft.com/office/drawing/2014/main" id="{64C7CE35-7986-402F-8390-31B932649199}"/>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5" name="Picture 3">
                <a:extLst>
                  <a:ext uri="{FF2B5EF4-FFF2-40B4-BE49-F238E27FC236}">
                    <a16:creationId xmlns:a16="http://schemas.microsoft.com/office/drawing/2014/main" id="{22217A6C-310C-4BB8-A473-2B80591878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16" name="Rounded Rectangle 20">
                <a:extLst>
                  <a:ext uri="{FF2B5EF4-FFF2-40B4-BE49-F238E27FC236}">
                    <a16:creationId xmlns:a16="http://schemas.microsoft.com/office/drawing/2014/main" id="{41C254A7-0433-4311-BD85-C0B8DE54934A}"/>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273"/>
                  </a:spcAft>
                  <a:buClrTx/>
                  <a:buSzTx/>
                  <a:buFontTx/>
                  <a:buNone/>
                  <a:tabLst/>
                  <a:defRPr/>
                </a:pPr>
                <a:endParaRPr kumimoji="0" lang="en-GB" sz="6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05279317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D. 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91" y="1590"/>
          <a:ext cx="1588" cy="1588"/>
        </p:xfrm>
        <a:graphic>
          <a:graphicData uri="http://schemas.openxmlformats.org/presentationml/2006/ole">
            <mc:AlternateContent xmlns:mc="http://schemas.openxmlformats.org/markup-compatibility/2006">
              <mc:Choice xmlns:v="urn:schemas-microsoft-com:vml" Requires="v">
                <p:oleObj name="think-cell Slide" r:id="rId4" imgW="352" imgH="355" progId="TCLayout.ActiveDocument.1">
                  <p:embed/>
                </p:oleObj>
              </mc:Choice>
              <mc:Fallback>
                <p:oleObj name="think-cell Slide" r:id="rId4" imgW="352" imgH="355" progId="TCLayout.ActiveDocument.1">
                  <p:embed/>
                  <p:pic>
                    <p:nvPicPr>
                      <p:cNvPr id="3" name="Object 2" hidden="1"/>
                      <p:cNvPicPr/>
                      <p:nvPr/>
                    </p:nvPicPr>
                    <p:blipFill>
                      <a:blip r:embed="rId5"/>
                      <a:stretch>
                        <a:fillRect/>
                      </a:stretch>
                    </p:blipFill>
                    <p:spPr>
                      <a:xfrm>
                        <a:off x="1591" y="1590"/>
                        <a:ext cx="1588" cy="1588"/>
                      </a:xfrm>
                      <a:prstGeom prst="rect">
                        <a:avLst/>
                      </a:prstGeom>
                    </p:spPr>
                  </p:pic>
                </p:oleObj>
              </mc:Fallback>
            </mc:AlternateContent>
          </a:graphicData>
        </a:graphic>
      </p:graphicFrame>
      <p:sp>
        <p:nvSpPr>
          <p:cNvPr id="4" name="Rectangle 3" hidden="1"/>
          <p:cNvSpPr/>
          <p:nvPr userDrawn="1">
            <p:custDataLst>
              <p:tags r:id="rId2"/>
            </p:custDataLst>
          </p:nvPr>
        </p:nvSpPr>
        <p:spPr>
          <a:xfrm>
            <a:off x="0" y="1"/>
            <a:ext cx="211667" cy="211667"/>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endParaRPr lang="en-US" sz="3400" b="1" i="0" baseline="0">
              <a:solidFill>
                <a:srgbClr val="FFFFFF"/>
              </a:solidFill>
              <a:latin typeface="Arial" panose="020B0604020202020204" pitchFamily="34" charset="0"/>
              <a:ea typeface="+mj-ea"/>
              <a:cs typeface="+mj-cs"/>
              <a:sym typeface="Arial" panose="020B0604020202020204" pitchFamily="34" charset="0"/>
            </a:endParaRPr>
          </a:p>
        </p:txBody>
      </p:sp>
      <p:sp>
        <p:nvSpPr>
          <p:cNvPr id="19" name="Pentagon 3"/>
          <p:cNvSpPr/>
          <p:nvPr userDrawn="1"/>
        </p:nvSpPr>
        <p:spPr bwMode="white">
          <a:xfrm>
            <a:off x="1" y="0"/>
            <a:ext cx="5426920" cy="6858000"/>
          </a:xfrm>
          <a:prstGeom prst="homePlate">
            <a:avLst>
              <a:gd name="adj" fmla="val 12939"/>
            </a:avLst>
          </a:prstGeom>
          <a:gradFill>
            <a:gsLst>
              <a:gs pos="0">
                <a:schemeClr val="accent1"/>
              </a:gs>
              <a:gs pos="100000">
                <a:schemeClr val="accent1">
                  <a:lumMod val="50000"/>
                </a:schemeClr>
              </a:gs>
            </a:gsLst>
            <a:lin ang="81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lvl="0">
              <a:lnSpc>
                <a:spcPct val="90000"/>
              </a:lnSpc>
              <a:spcAft>
                <a:spcPts val="750"/>
              </a:spcAft>
            </a:pPr>
            <a:endParaRPr lang="en-US" sz="900">
              <a:solidFill>
                <a:prstClr val="white"/>
              </a:solidFill>
              <a:sym typeface="+mn-lt"/>
            </a:endParaRPr>
          </a:p>
        </p:txBody>
      </p:sp>
      <p:sp>
        <p:nvSpPr>
          <p:cNvPr id="20" name="Title 1"/>
          <p:cNvSpPr>
            <a:spLocks noGrp="1"/>
          </p:cNvSpPr>
          <p:nvPr>
            <p:ph type="title" hasCustomPrompt="1"/>
          </p:nvPr>
        </p:nvSpPr>
        <p:spPr>
          <a:xfrm>
            <a:off x="430375" y="1785600"/>
            <a:ext cx="4261863" cy="3286800"/>
          </a:xfrm>
          <a:prstGeom prst="rect">
            <a:avLst/>
          </a:prstGeom>
        </p:spPr>
        <p:txBody>
          <a:bodyPr anchor="ctr">
            <a:noAutofit/>
          </a:bodyPr>
          <a:lstStyle>
            <a:lvl1pPr>
              <a:defRPr sz="3400" b="1">
                <a:solidFill>
                  <a:srgbClr val="FFFFFF"/>
                </a:solidFill>
                <a:latin typeface="+mj-lt"/>
                <a:ea typeface="+mj-ea"/>
                <a:cs typeface="+mj-cs"/>
                <a:sym typeface="+mj-lt"/>
              </a:defRPr>
            </a:lvl1pPr>
          </a:lstStyle>
          <a:p>
            <a:r>
              <a:rPr lang="en-US"/>
              <a:t>Click to add title</a:t>
            </a:r>
          </a:p>
        </p:txBody>
      </p:sp>
      <p:sp>
        <p:nvSpPr>
          <p:cNvPr id="13" name="Date Placeholder 3"/>
          <p:cNvSpPr>
            <a:spLocks noGrp="1"/>
          </p:cNvSpPr>
          <p:nvPr>
            <p:ph type="dt" sz="half" idx="2"/>
          </p:nvPr>
        </p:nvSpPr>
        <p:spPr>
          <a:xfrm>
            <a:off x="9677401" y="6443508"/>
            <a:ext cx="1482051" cy="115416"/>
          </a:xfrm>
          <a:prstGeom prst="rect">
            <a:avLst/>
          </a:prstGeom>
        </p:spPr>
        <p:txBody>
          <a:bodyPr vert="horz" wrap="square" lIns="0" tIns="0" rIns="0" bIns="0" rtlCol="0" anchor="b">
            <a:spAutoFit/>
          </a:bodyPr>
          <a:lstStyle>
            <a:lvl1pPr algn="r">
              <a:defRPr sz="750">
                <a:solidFill>
                  <a:schemeClr val="bg1">
                    <a:lumMod val="50000"/>
                  </a:schemeClr>
                </a:solidFill>
                <a:latin typeface="+mn-lt"/>
                <a:ea typeface="+mn-ea"/>
                <a:cs typeface="+mn-cs"/>
                <a:sym typeface="+mn-lt"/>
              </a:defRPr>
            </a:lvl1pPr>
          </a:lstStyle>
          <a:p>
            <a:endParaRPr lang="en-US"/>
          </a:p>
        </p:txBody>
      </p:sp>
      <p:sp>
        <p:nvSpPr>
          <p:cNvPr id="14" name="TextBox 13"/>
          <p:cNvSpPr txBox="1"/>
          <p:nvPr userDrawn="1"/>
        </p:nvSpPr>
        <p:spPr>
          <a:xfrm>
            <a:off x="11167872" y="6443508"/>
            <a:ext cx="381000" cy="115416"/>
          </a:xfrm>
          <a:prstGeom prst="rect">
            <a:avLst/>
          </a:prstGeom>
          <a:noFill/>
        </p:spPr>
        <p:txBody>
          <a:bodyPr wrap="square" lIns="0" tIns="0" rIns="0" bIns="0" rtlCol="0" anchor="b">
            <a:spAutoFit/>
          </a:bodyPr>
          <a:lstStyle/>
          <a:p>
            <a:pPr marL="0" marR="0" indent="0" algn="r" defTabSz="685783" rtl="0" eaLnBrk="1" fontAlgn="auto" latinLnBrk="0" hangingPunct="1">
              <a:lnSpc>
                <a:spcPct val="100000"/>
              </a:lnSpc>
              <a:spcBef>
                <a:spcPts val="0"/>
              </a:spcBef>
              <a:spcAft>
                <a:spcPts val="0"/>
              </a:spcAft>
              <a:buClrTx/>
              <a:buSzTx/>
              <a:buFontTx/>
              <a:buNone/>
              <a:tabLst/>
              <a:defRPr/>
            </a:pPr>
            <a:fld id="{DFCF27A5-1A5B-48D3-A060-2758FFBB1ADD}" type="slidenum">
              <a:rPr lang="en-US" sz="750" kern="1200" smtClean="0">
                <a:solidFill>
                  <a:schemeClr val="bg1">
                    <a:lumMod val="50000"/>
                  </a:schemeClr>
                </a:solidFill>
                <a:latin typeface="+mn-lt"/>
                <a:ea typeface="+mn-ea"/>
                <a:cs typeface="+mn-cs"/>
                <a:sym typeface="+mn-lt"/>
              </a:rPr>
              <a:pPr marL="0" marR="0" indent="0" algn="r" defTabSz="685783" rtl="0" eaLnBrk="1" fontAlgn="auto" latinLnBrk="0" hangingPunct="1">
                <a:lnSpc>
                  <a:spcPct val="100000"/>
                </a:lnSpc>
                <a:spcBef>
                  <a:spcPts val="0"/>
                </a:spcBef>
                <a:spcAft>
                  <a:spcPts val="0"/>
                </a:spcAft>
                <a:buClrTx/>
                <a:buSzTx/>
                <a:buFontTx/>
                <a:buNone/>
                <a:tabLst/>
                <a:defRPr/>
              </a:pPr>
              <a:t>‹#›</a:t>
            </a:fld>
            <a:endParaRPr lang="en-US" sz="750" kern="1200">
              <a:solidFill>
                <a:schemeClr val="bg1">
                  <a:lumMod val="50000"/>
                </a:schemeClr>
              </a:solidFill>
              <a:latin typeface="+mn-lt"/>
              <a:ea typeface="+mn-ea"/>
              <a:cs typeface="+mn-cs"/>
              <a:sym typeface="+mn-lt"/>
            </a:endParaRPr>
          </a:p>
        </p:txBody>
      </p:sp>
      <p:sp>
        <p:nvSpPr>
          <p:cNvPr id="15" name="Copyright" hidden="1"/>
          <p:cNvSpPr txBox="1"/>
          <p:nvPr userDrawn="1"/>
        </p:nvSpPr>
        <p:spPr>
          <a:xfrm rot="16200000">
            <a:off x="9486905" y="3934616"/>
            <a:ext cx="5133975" cy="72712"/>
          </a:xfrm>
          <a:prstGeom prst="rect">
            <a:avLst/>
          </a:prstGeom>
          <a:noFill/>
        </p:spPr>
        <p:txBody>
          <a:bodyPr wrap="square" lIns="0" tIns="0" rIns="0" bIns="0" rtlCol="0" anchor="t">
            <a:spAutoFit/>
          </a:bodyPr>
          <a:lstStyle/>
          <a:p>
            <a:pPr>
              <a:lnSpc>
                <a:spcPct val="90000"/>
              </a:lnSpc>
              <a:spcAft>
                <a:spcPts val="450"/>
              </a:spcAft>
            </a:pPr>
            <a:r>
              <a:rPr lang="en-US" sz="525">
                <a:solidFill>
                  <a:schemeClr val="bg1">
                    <a:lumMod val="50000"/>
                  </a:schemeClr>
                </a:solidFill>
                <a:latin typeface="+mn-lt"/>
                <a:ea typeface="+mn-ea"/>
                <a:cs typeface="+mn-cs"/>
                <a:sym typeface="+mn-lt"/>
              </a:rPr>
              <a:t>Copyright © 2020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t="7562" b="6867"/>
          <a:stretch/>
        </p:blipFill>
        <p:spPr>
          <a:xfrm>
            <a:off x="3578060" y="3416302"/>
            <a:ext cx="2694667"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2" name="Footer Placeholder 1">
            <a:extLst>
              <a:ext uri="{FF2B5EF4-FFF2-40B4-BE49-F238E27FC236}">
                <a16:creationId xmlns:a16="http://schemas.microsoft.com/office/drawing/2014/main" id="{5595E345-7284-4667-AC5E-016E8BC22574}"/>
              </a:ext>
            </a:extLst>
          </p:cNvPr>
          <p:cNvSpPr txBox="1">
            <a:spLocks/>
          </p:cNvSpPr>
          <p:nvPr userDrawn="1"/>
        </p:nvSpPr>
        <p:spPr>
          <a:xfrm>
            <a:off x="430374" y="6376993"/>
            <a:ext cx="1216077" cy="169277"/>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989013" algn="l"/>
              </a:tabLst>
            </a:pPr>
            <a:r>
              <a:rPr lang="fr-FR" sz="1100" b="1">
                <a:solidFill>
                  <a:schemeClr val="bg1"/>
                </a:solidFill>
              </a:rPr>
              <a:t>National Grid </a:t>
            </a:r>
          </a:p>
        </p:txBody>
      </p:sp>
    </p:spTree>
    <p:extLst>
      <p:ext uri="{BB962C8B-B14F-4D97-AF65-F5344CB8AC3E}">
        <p14:creationId xmlns:p14="http://schemas.microsoft.com/office/powerpoint/2010/main" val="1553136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FDBD-7656-F969-5312-9D676D7E50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680E84-3872-F86D-7FB1-053EBC64C9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AFC487-8B1A-0C47-1276-E4D34EFB6C14}"/>
              </a:ext>
            </a:extLst>
          </p:cNvPr>
          <p:cNvSpPr>
            <a:spLocks noGrp="1"/>
          </p:cNvSpPr>
          <p:nvPr>
            <p:ph type="dt" sz="half" idx="10"/>
          </p:nvPr>
        </p:nvSpPr>
        <p:spPr/>
        <p:txBody>
          <a:bodyPr/>
          <a:lstStyle/>
          <a:p>
            <a:fld id="{FE14CA66-733E-4F25-BE6F-5BE020570416}" type="datetimeFigureOut">
              <a:rPr lang="en-US" smtClean="0"/>
              <a:t>5/28/2026</a:t>
            </a:fld>
            <a:endParaRPr lang="en-US"/>
          </a:p>
        </p:txBody>
      </p:sp>
      <p:sp>
        <p:nvSpPr>
          <p:cNvPr id="5" name="Footer Placeholder 4">
            <a:extLst>
              <a:ext uri="{FF2B5EF4-FFF2-40B4-BE49-F238E27FC236}">
                <a16:creationId xmlns:a16="http://schemas.microsoft.com/office/drawing/2014/main" id="{79EFE736-6BFD-66B5-E820-B03AC36813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1982DE-0DD1-AA53-83B9-59357BE11C32}"/>
              </a:ext>
            </a:extLst>
          </p:cNvPr>
          <p:cNvSpPr>
            <a:spLocks noGrp="1"/>
          </p:cNvSpPr>
          <p:nvPr>
            <p:ph type="sldNum" sz="quarter" idx="12"/>
          </p:nvPr>
        </p:nvSpPr>
        <p:spPr/>
        <p:txBody>
          <a:bodyPr/>
          <a:lstStyle/>
          <a:p>
            <a:fld id="{72FDDE72-A08D-4C7D-9B59-BBF6FB9ECCAA}" type="slidenum">
              <a:rPr lang="en-US" smtClean="0"/>
              <a:t>‹#›</a:t>
            </a:fld>
            <a:endParaRPr lang="en-US"/>
          </a:p>
        </p:txBody>
      </p:sp>
    </p:spTree>
    <p:extLst>
      <p:ext uri="{BB962C8B-B14F-4D97-AF65-F5344CB8AC3E}">
        <p14:creationId xmlns:p14="http://schemas.microsoft.com/office/powerpoint/2010/main" val="40526707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704110C-7FA9-42B8-8B3B-DA58E665BDCC}"/>
              </a:ext>
            </a:extLst>
          </p:cNvPr>
          <p:cNvSpPr>
            <a:spLocks noGrp="1"/>
          </p:cNvSpPr>
          <p:nvPr>
            <p:ph type="body" sz="quarter" idx="16"/>
          </p:nvPr>
        </p:nvSpPr>
        <p:spPr>
          <a:xfrm>
            <a:off x="432001" y="1416668"/>
            <a:ext cx="7391200" cy="2503249"/>
          </a:xfrm>
        </p:spPr>
        <p:txBody>
          <a:bodyPr wrap="square">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Title 2">
            <a:extLst>
              <a:ext uri="{FF2B5EF4-FFF2-40B4-BE49-F238E27FC236}">
                <a16:creationId xmlns:a16="http://schemas.microsoft.com/office/drawing/2014/main" id="{BBF5AF73-3EA7-4347-84EA-D70EBAC2F18F}"/>
              </a:ext>
            </a:extLst>
          </p:cNvPr>
          <p:cNvSpPr>
            <a:spLocks noGrp="1"/>
          </p:cNvSpPr>
          <p:nvPr>
            <p:ph type="title"/>
          </p:nvPr>
        </p:nvSpPr>
        <p:spPr>
          <a:xfrm>
            <a:off x="430373" y="356765"/>
            <a:ext cx="7392827" cy="574516"/>
          </a:xfrm>
        </p:spPr>
        <p:txBody>
          <a:bodyPr/>
          <a:lstStyle/>
          <a:p>
            <a:r>
              <a:rPr lang="en-US"/>
              <a:t>Click to edit Master title style</a:t>
            </a:r>
            <a:endParaRPr lang="en-GB"/>
          </a:p>
        </p:txBody>
      </p:sp>
      <p:sp>
        <p:nvSpPr>
          <p:cNvPr id="10" name="Footer Placeholder 2">
            <a:extLst>
              <a:ext uri="{FF2B5EF4-FFF2-40B4-BE49-F238E27FC236}">
                <a16:creationId xmlns:a16="http://schemas.microsoft.com/office/drawing/2014/main" id="{A415EBFD-084A-4878-8287-2E1A3FCE8DDE}"/>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grpSp>
        <p:nvGrpSpPr>
          <p:cNvPr id="17" name="Group 16">
            <a:extLst>
              <a:ext uri="{FF2B5EF4-FFF2-40B4-BE49-F238E27FC236}">
                <a16:creationId xmlns:a16="http://schemas.microsoft.com/office/drawing/2014/main" id="{A308CCAE-A613-4894-962F-B9332D979AE1}"/>
              </a:ext>
            </a:extLst>
          </p:cNvPr>
          <p:cNvGrpSpPr/>
          <p:nvPr userDrawn="1"/>
        </p:nvGrpSpPr>
        <p:grpSpPr>
          <a:xfrm>
            <a:off x="12275233" y="1"/>
            <a:ext cx="2706315" cy="2781137"/>
            <a:chOff x="3528102" y="847657"/>
            <a:chExt cx="2029736" cy="2085853"/>
          </a:xfrm>
        </p:grpSpPr>
        <p:sp>
          <p:nvSpPr>
            <p:cNvPr id="18" name="Guidance note">
              <a:extLst>
                <a:ext uri="{FF2B5EF4-FFF2-40B4-BE49-F238E27FC236}">
                  <a16:creationId xmlns:a16="http://schemas.microsoft.com/office/drawing/2014/main" id="{753381CB-CFAD-4C37-9043-05C8A52380A7}"/>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48" marR="0" lvl="2" indent="-120648" defTabSz="121917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3" marR="0" lvl="2" indent="0" defTabSz="121917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917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9" name="Group 18">
              <a:extLst>
                <a:ext uri="{FF2B5EF4-FFF2-40B4-BE49-F238E27FC236}">
                  <a16:creationId xmlns:a16="http://schemas.microsoft.com/office/drawing/2014/main" id="{8FA04F91-854A-4895-BD97-24C8BB928F41}"/>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20" name="Picture 3">
                <a:extLst>
                  <a:ext uri="{FF2B5EF4-FFF2-40B4-BE49-F238E27FC236}">
                    <a16:creationId xmlns:a16="http://schemas.microsoft.com/office/drawing/2014/main" id="{9CABB711-E1AB-41A2-A779-C8967E1B901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6" name="Rounded Rectangle 20">
                <a:extLst>
                  <a:ext uri="{FF2B5EF4-FFF2-40B4-BE49-F238E27FC236}">
                    <a16:creationId xmlns:a16="http://schemas.microsoft.com/office/drawing/2014/main" id="{702CAAD7-0480-4B1D-A46C-986161320307}"/>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9170"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1749788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B24DF50-EEA0-4A06-8714-8D21D9F9F140}"/>
              </a:ext>
            </a:extLst>
          </p:cNvPr>
          <p:cNvSpPr>
            <a:spLocks noGrp="1"/>
          </p:cNvSpPr>
          <p:nvPr>
            <p:ph type="ftr" sz="quarter" idx="10"/>
          </p:nvPr>
        </p:nvSpPr>
        <p:spPr/>
        <p:txBody>
          <a:bodyPr/>
          <a:lstStyle>
            <a:lvl1pPr>
              <a:defRPr b="0"/>
            </a:lvl1pPr>
          </a:lstStyle>
          <a:p>
            <a:pPr>
              <a:tabLst>
                <a:tab pos="1318354" algn="l"/>
              </a:tabLst>
            </a:pPr>
            <a:r>
              <a:rPr lang="fr-FR"/>
              <a:t>| [Insert document title] | [Insert date]</a:t>
            </a:r>
          </a:p>
        </p:txBody>
      </p:sp>
      <p:sp>
        <p:nvSpPr>
          <p:cNvPr id="5" name="Text Placeholder 4">
            <a:extLst>
              <a:ext uri="{FF2B5EF4-FFF2-40B4-BE49-F238E27FC236}">
                <a16:creationId xmlns:a16="http://schemas.microsoft.com/office/drawing/2014/main" id="{A84F1565-A4B3-45DC-B4DE-67F62117E509}"/>
              </a:ext>
            </a:extLst>
          </p:cNvPr>
          <p:cNvSpPr>
            <a:spLocks noGrp="1"/>
          </p:cNvSpPr>
          <p:nvPr>
            <p:ph type="body" sz="quarter" idx="11"/>
          </p:nvPr>
        </p:nvSpPr>
        <p:spPr>
          <a:xfrm>
            <a:off x="430375" y="1424518"/>
            <a:ext cx="7392828" cy="25028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F0DD9BE2-305C-49B6-A828-7CE17E3814A4}"/>
              </a:ext>
            </a:extLst>
          </p:cNvPr>
          <p:cNvSpPr>
            <a:spLocks noGrp="1"/>
          </p:cNvSpPr>
          <p:nvPr>
            <p:ph type="title"/>
          </p:nvPr>
        </p:nvSpPr>
        <p:spPr/>
        <p:txBody>
          <a:bodyPr/>
          <a:lstStyle/>
          <a:p>
            <a:r>
              <a:rPr lang="en-US"/>
              <a:t>Click to edit Master title style</a:t>
            </a:r>
            <a:endParaRPr lang="en-GB"/>
          </a:p>
        </p:txBody>
      </p:sp>
      <p:grpSp>
        <p:nvGrpSpPr>
          <p:cNvPr id="16" name="Group 15">
            <a:extLst>
              <a:ext uri="{FF2B5EF4-FFF2-40B4-BE49-F238E27FC236}">
                <a16:creationId xmlns:a16="http://schemas.microsoft.com/office/drawing/2014/main" id="{D3A5251B-0820-4ADA-9A19-8246D2702489}"/>
              </a:ext>
            </a:extLst>
          </p:cNvPr>
          <p:cNvGrpSpPr/>
          <p:nvPr userDrawn="1"/>
        </p:nvGrpSpPr>
        <p:grpSpPr>
          <a:xfrm>
            <a:off x="12275234" y="2"/>
            <a:ext cx="2706315" cy="2781137"/>
            <a:chOff x="3528102" y="847657"/>
            <a:chExt cx="2029736" cy="2085853"/>
          </a:xfrm>
        </p:grpSpPr>
        <p:sp>
          <p:nvSpPr>
            <p:cNvPr id="17" name="Guidance note">
              <a:extLst>
                <a:ext uri="{FF2B5EF4-FFF2-40B4-BE49-F238E27FC236}">
                  <a16:creationId xmlns:a16="http://schemas.microsoft.com/office/drawing/2014/main" id="{312A308F-3064-47BA-AC60-32EDEEDAB44B}"/>
                </a:ext>
              </a:extLst>
            </p:cNvPr>
            <p:cNvSpPr/>
            <p:nvPr/>
          </p:nvSpPr>
          <p:spPr>
            <a:xfrm>
              <a:off x="3528102" y="847657"/>
              <a:ext cx="2029736" cy="2085853"/>
            </a:xfrm>
            <a:prstGeom prst="rect">
              <a:avLst/>
            </a:prstGeom>
            <a:solidFill>
              <a:sysClr val="window" lastClr="FFFFFF">
                <a:lumMod val="95000"/>
              </a:sysClr>
            </a:solidFill>
            <a:ln w="6350" cap="flat" cmpd="sng" algn="ctr">
              <a:noFill/>
              <a:prstDash val="solid"/>
              <a:miter lim="800000"/>
            </a:ln>
            <a:effectLst/>
          </p:spPr>
          <p:txBody>
            <a:bodyPr wrap="square" lIns="36000" tIns="36000" rIns="36000" bIns="36000" rtlCol="0" anchor="t" anchorCtr="0">
              <a:spAutoFit/>
            </a:bodyPr>
            <a:lstStyle/>
            <a:p>
              <a:pPr marL="0" marR="0" lvl="2"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Reapplying the Slide Layout</a:t>
              </a:r>
            </a:p>
            <a:p>
              <a:pPr marL="0" marR="0" lvl="2"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Putting text into a placeholder not only ensures the text sits in the correct place and is formatted correctly, it also helps to update the page quickly and efficiently. </a:t>
              </a:r>
            </a:p>
            <a:p>
              <a:pPr marL="120621" marR="0" lvl="2" indent="-120621" defTabSz="1218895"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 click on the page</a:t>
              </a:r>
            </a:p>
            <a:p>
              <a:pPr marL="120621" marR="0" lvl="2" indent="-120621" defTabSz="1218895"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‘Layout’</a:t>
              </a:r>
            </a:p>
            <a:p>
              <a:pPr marL="120621" marR="0" lvl="2" indent="-120621" defTabSz="1218895"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layout you require</a:t>
              </a:r>
            </a:p>
            <a:p>
              <a:pPr marL="0" marR="0" lvl="2"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Text bullet formatting</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use text/bullet formatting levels correctly, use the Increase List Level and Decrease List Level buttons from the Paragraph group on the Home tab</a:t>
              </a:r>
            </a:p>
            <a:p>
              <a:pPr marL="962" marR="0" lvl="2" indent="0" defTabSz="1218895"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2" marR="0" lvl="2" indent="0" defTabSz="1218895"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2" marR="0" lvl="2" indent="0" defTabSz="1218895"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962" marR="0" lvl="2" indent="0" defTabSz="1218895"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0" marR="0" lvl="2"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Alternatively you can use the keyboard shortcuts:</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Shift+Alt+Right arrow key = increase level</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Shift+Alt+Left arrow key = decrease level</a:t>
              </a:r>
            </a:p>
            <a:p>
              <a:pPr marL="0" marR="0" lvl="2"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Guides</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To ensure all other elements aside from placeholders are positioned correctly, switch your drawing guides 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Alt+F9</a:t>
              </a:r>
            </a:p>
          </p:txBody>
        </p:sp>
        <p:grpSp>
          <p:nvGrpSpPr>
            <p:cNvPr id="18" name="Group 17">
              <a:extLst>
                <a:ext uri="{FF2B5EF4-FFF2-40B4-BE49-F238E27FC236}">
                  <a16:creationId xmlns:a16="http://schemas.microsoft.com/office/drawing/2014/main" id="{2FAF13CC-EB75-491E-ADC5-099192BFB81F}"/>
                </a:ext>
              </a:extLst>
            </p:cNvPr>
            <p:cNvGrpSpPr/>
            <p:nvPr/>
          </p:nvGrpSpPr>
          <p:grpSpPr bwMode="gray">
            <a:xfrm>
              <a:off x="3568059" y="1907313"/>
              <a:ext cx="1038536" cy="360283"/>
              <a:chOff x="4736026" y="-3144621"/>
              <a:chExt cx="1698109" cy="589139"/>
            </a:xfrm>
            <a:solidFill>
              <a:srgbClr val="A5A5A5">
                <a:lumMod val="20000"/>
                <a:lumOff val="80000"/>
              </a:srgbClr>
            </a:solidFill>
          </p:grpSpPr>
          <p:pic>
            <p:nvPicPr>
              <p:cNvPr id="19" name="Picture 3">
                <a:extLst>
                  <a:ext uri="{FF2B5EF4-FFF2-40B4-BE49-F238E27FC236}">
                    <a16:creationId xmlns:a16="http://schemas.microsoft.com/office/drawing/2014/main" id="{A9488914-4AA4-477A-966D-3FA45BA9AD0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gray">
              <a:xfrm>
                <a:off x="4736026" y="-3144621"/>
                <a:ext cx="1698109" cy="589139"/>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20" name="Rounded Rectangle 20">
                <a:extLst>
                  <a:ext uri="{FF2B5EF4-FFF2-40B4-BE49-F238E27FC236}">
                    <a16:creationId xmlns:a16="http://schemas.microsoft.com/office/drawing/2014/main" id="{6261C382-D82C-4A0D-BCAA-2DFF1F81BFD8}"/>
                  </a:ext>
                </a:extLst>
              </p:cNvPr>
              <p:cNvSpPr/>
              <p:nvPr/>
            </p:nvSpPr>
            <p:spPr bwMode="gray">
              <a:xfrm>
                <a:off x="5292025" y="-3085266"/>
                <a:ext cx="346227" cy="166715"/>
              </a:xfrm>
              <a:prstGeom prst="roundRect">
                <a:avLst>
                  <a:gd name="adj" fmla="val 20963"/>
                </a:avLst>
              </a:prstGeom>
              <a:noFill/>
              <a:ln w="19050" cap="flat" cmpd="sng" algn="ctr">
                <a:solidFill>
                  <a:srgbClr val="FF0000"/>
                </a:solidFill>
                <a:prstDash val="solid"/>
                <a:miter lim="800000"/>
              </a:ln>
              <a:effectLst/>
            </p:spPr>
            <p:txBody>
              <a:bodyPr rtlCol="0" anchor="ctr"/>
              <a:lstStyle/>
              <a:p>
                <a:pPr marL="0" marR="0" lvl="0" indent="0" algn="ctr" defTabSz="1218895" eaLnBrk="1" fontAlgn="auto" latinLnBrk="0" hangingPunct="1">
                  <a:lnSpc>
                    <a:spcPct val="100000"/>
                  </a:lnSpc>
                  <a:spcBef>
                    <a:spcPts val="0"/>
                  </a:spcBef>
                  <a:spcAft>
                    <a:spcPts val="364"/>
                  </a:spcAft>
                  <a:buClrTx/>
                  <a:buSzTx/>
                  <a:buFontTx/>
                  <a:buNone/>
                  <a:tabLst/>
                  <a:defRPr/>
                </a:pP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4975360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1800" y="1416668"/>
            <a:ext cx="11328000" cy="4605251"/>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646452" y="6320695"/>
            <a:ext cx="9593886" cy="225575"/>
          </a:xfrm>
        </p:spPr>
        <p:txBody>
          <a:bodyPr/>
          <a:lstStyle>
            <a:lvl1pPr>
              <a:defRPr b="0"/>
            </a:lvl1pPr>
          </a:lstStyle>
          <a:p>
            <a:pPr>
              <a:tabLst>
                <a:tab pos="1318354" algn="l"/>
              </a:tabLst>
            </a:pPr>
            <a:r>
              <a:rPr lang="fr-FR"/>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12275234" y="1"/>
            <a:ext cx="2706315" cy="1328020"/>
          </a:xfrm>
          <a:prstGeom prst="rect">
            <a:avLst/>
          </a:prstGeom>
          <a:solidFill>
            <a:sysClr val="window" lastClr="FFFFFF">
              <a:lumMod val="95000"/>
            </a:sysClr>
          </a:solidFill>
          <a:ln w="6350" cap="flat" cmpd="sng" algn="ctr">
            <a:noFill/>
            <a:prstDash val="solid"/>
            <a:miter lim="800000"/>
          </a:ln>
          <a:effectLst/>
        </p:spPr>
        <p:txBody>
          <a:bodyPr wrap="square" lIns="47988" tIns="47988" rIns="47988" bIns="47988" rtlCol="0" anchor="t" anchorCtr="0">
            <a:spAutoFit/>
          </a:bodyPr>
          <a:lstStyle/>
          <a:p>
            <a:pPr marL="0" marR="0" lvl="2" indent="0" defTabSz="1218895"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8895"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endPar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281902752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5188816" y="6"/>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3039545" y="3550800"/>
            <a:ext cx="6614401"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6461380" y="2468831"/>
            <a:ext cx="1920000" cy="1920000"/>
          </a:xfrm>
          <a:prstGeom prst="flowChartDecision">
            <a:avLst/>
          </a:prstGeom>
          <a:solidFill>
            <a:schemeClr val="bg1"/>
          </a:solidFill>
        </p:spPr>
        <p:txBody>
          <a:bodyPr>
            <a:noAutofit/>
          </a:bodyPr>
          <a:lstStyle>
            <a:lvl1pPr>
              <a:defRPr sz="1866"/>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3"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4" y="1411820"/>
            <a:ext cx="5378452" cy="1157385"/>
          </a:xfrm>
        </p:spPr>
        <p:txBody>
          <a:bodyPr anchor="t" anchorCtr="0"/>
          <a:lstStyle>
            <a:lvl1pPr>
              <a:lnSpc>
                <a:spcPct val="80000"/>
              </a:lnSpc>
              <a:defRPr sz="4266">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4" y="3467405"/>
            <a:ext cx="5378452" cy="697435"/>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Tree>
    <p:extLst>
      <p:ext uri="{BB962C8B-B14F-4D97-AF65-F5344CB8AC3E}">
        <p14:creationId xmlns:p14="http://schemas.microsoft.com/office/powerpoint/2010/main" val="264904213"/>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solidFill>
          <a:schemeClr val="accent1"/>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4984479-1823-4BDB-AAA8-6F7D67888FD9}"/>
              </a:ext>
            </a:extLst>
          </p:cNvPr>
          <p:cNvSpPr>
            <a:spLocks noGrp="1" noChangeAspect="1"/>
          </p:cNvSpPr>
          <p:nvPr>
            <p:ph type="pic" sz="quarter" idx="11" hasCustomPrompt="1"/>
          </p:nvPr>
        </p:nvSpPr>
        <p:spPr bwMode="gray">
          <a:xfrm>
            <a:off x="5188816" y="6"/>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4" name="Picture Placeholder 12">
            <a:extLst>
              <a:ext uri="{FF2B5EF4-FFF2-40B4-BE49-F238E27FC236}">
                <a16:creationId xmlns:a16="http://schemas.microsoft.com/office/drawing/2014/main" id="{8BD2EEFA-8252-4979-8B48-D13EEB8A4E19}"/>
              </a:ext>
            </a:extLst>
          </p:cNvPr>
          <p:cNvSpPr>
            <a:spLocks noGrp="1" noChangeAspect="1"/>
          </p:cNvSpPr>
          <p:nvPr>
            <p:ph type="pic" sz="quarter" idx="12" hasCustomPrompt="1"/>
          </p:nvPr>
        </p:nvSpPr>
        <p:spPr bwMode="gray">
          <a:xfrm>
            <a:off x="3039545" y="3550800"/>
            <a:ext cx="6614401"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5" name="Picture Placeholder 12">
            <a:extLst>
              <a:ext uri="{FF2B5EF4-FFF2-40B4-BE49-F238E27FC236}">
                <a16:creationId xmlns:a16="http://schemas.microsoft.com/office/drawing/2014/main" id="{4A49F27C-7E3B-4D20-B431-E1FC318DDF6C}"/>
              </a:ext>
            </a:extLst>
          </p:cNvPr>
          <p:cNvSpPr>
            <a:spLocks noGrp="1" noChangeAspect="1"/>
          </p:cNvSpPr>
          <p:nvPr>
            <p:ph type="pic" sz="quarter" idx="13" hasCustomPrompt="1"/>
          </p:nvPr>
        </p:nvSpPr>
        <p:spPr bwMode="gray">
          <a:xfrm>
            <a:off x="6461380" y="2468831"/>
            <a:ext cx="1920000" cy="1920000"/>
          </a:xfrm>
          <a:prstGeom prst="flowChartDecision">
            <a:avLst/>
          </a:prstGeom>
          <a:solidFill>
            <a:schemeClr val="bg1"/>
          </a:solidFill>
        </p:spPr>
        <p:txBody>
          <a:bodyPr>
            <a:noAutofit/>
          </a:bodyPr>
          <a:lstStyle>
            <a:lvl1pPr>
              <a:defRPr sz="1866"/>
            </a:lvl1pPr>
          </a:lstStyle>
          <a:p>
            <a:r>
              <a:rPr lang="en-US"/>
              <a:t> </a:t>
            </a:r>
            <a:endParaRPr lang="en-GB"/>
          </a:p>
        </p:txBody>
      </p:sp>
      <p:pic>
        <p:nvPicPr>
          <p:cNvPr id="11" name="Graphic 10">
            <a:extLst>
              <a:ext uri="{FF2B5EF4-FFF2-40B4-BE49-F238E27FC236}">
                <a16:creationId xmlns:a16="http://schemas.microsoft.com/office/drawing/2014/main" id="{87CA7715-C5DB-4A2E-9532-A9F797EC577E}"/>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3" y="6178549"/>
            <a:ext cx="1881099" cy="386768"/>
          </a:xfrm>
          <a:prstGeom prst="rect">
            <a:avLst/>
          </a:prstGeom>
        </p:spPr>
      </p:pic>
      <p:sp>
        <p:nvSpPr>
          <p:cNvPr id="12" name="Title 1">
            <a:extLst>
              <a:ext uri="{FF2B5EF4-FFF2-40B4-BE49-F238E27FC236}">
                <a16:creationId xmlns:a16="http://schemas.microsoft.com/office/drawing/2014/main" id="{65406806-C157-486B-910B-A52A24A4AABC}"/>
              </a:ext>
            </a:extLst>
          </p:cNvPr>
          <p:cNvSpPr>
            <a:spLocks noGrp="1"/>
          </p:cNvSpPr>
          <p:nvPr>
            <p:ph type="title"/>
          </p:nvPr>
        </p:nvSpPr>
        <p:spPr>
          <a:xfrm>
            <a:off x="440264" y="1411820"/>
            <a:ext cx="5378452" cy="1157385"/>
          </a:xfrm>
        </p:spPr>
        <p:txBody>
          <a:bodyPr anchor="t" anchorCtr="0"/>
          <a:lstStyle>
            <a:lvl1pPr>
              <a:lnSpc>
                <a:spcPct val="80000"/>
              </a:lnSpc>
              <a:defRPr sz="4266">
                <a:solidFill>
                  <a:schemeClr val="bg1"/>
                </a:solidFill>
              </a:defRPr>
            </a:lvl1pPr>
          </a:lstStyle>
          <a:p>
            <a:r>
              <a:rPr lang="en-US"/>
              <a:t>Click to edit Master title style</a:t>
            </a:r>
            <a:endParaRPr lang="en-GB"/>
          </a:p>
        </p:txBody>
      </p:sp>
      <p:sp>
        <p:nvSpPr>
          <p:cNvPr id="16" name="Text Placeholder 9">
            <a:extLst>
              <a:ext uri="{FF2B5EF4-FFF2-40B4-BE49-F238E27FC236}">
                <a16:creationId xmlns:a16="http://schemas.microsoft.com/office/drawing/2014/main" id="{FF50055F-31FC-4AB6-89E2-4D2F6BB14247}"/>
              </a:ext>
            </a:extLst>
          </p:cNvPr>
          <p:cNvSpPr>
            <a:spLocks noGrp="1"/>
          </p:cNvSpPr>
          <p:nvPr>
            <p:ph type="body" sz="quarter" idx="10" hasCustomPrompt="1"/>
          </p:nvPr>
        </p:nvSpPr>
        <p:spPr>
          <a:xfrm>
            <a:off x="440264" y="3467405"/>
            <a:ext cx="5378452" cy="697435"/>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0" name="Round Diagonal Corner Rectangle 4">
            <a:extLst>
              <a:ext uri="{FF2B5EF4-FFF2-40B4-BE49-F238E27FC236}">
                <a16:creationId xmlns:a16="http://schemas.microsoft.com/office/drawing/2014/main" id="{16DC8360-D4F7-405A-BF06-04DDCFD5DEFE}"/>
              </a:ext>
            </a:extLst>
          </p:cNvPr>
          <p:cNvSpPr/>
          <p:nvPr userDrawn="1"/>
        </p:nvSpPr>
        <p:spPr>
          <a:xfrm>
            <a:off x="12275235" y="6"/>
            <a:ext cx="2707513" cy="2821869"/>
          </a:xfrm>
          <a:prstGeom prst="rect">
            <a:avLst/>
          </a:prstGeom>
          <a:solidFill>
            <a:sysClr val="window" lastClr="FFFFFF">
              <a:lumMod val="95000"/>
            </a:sysClr>
          </a:solidFill>
          <a:ln w="6350" cap="flat" cmpd="sng" algn="ctr">
            <a:noFill/>
            <a:prstDash val="solid"/>
            <a:miter lim="800000"/>
          </a:ln>
          <a:effectLst/>
        </p:spPr>
        <p:txBody>
          <a:bodyPr wrap="square" lIns="56169" tIns="56169" rIns="56169" bIns="56169" rtlCol="0" anchor="t" anchorCtr="0">
            <a:spAutoFit/>
          </a:bodyPr>
          <a:lstStyle/>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8895"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spTree>
    <p:extLst>
      <p:ext uri="{BB962C8B-B14F-4D97-AF65-F5344CB8AC3E}">
        <p14:creationId xmlns:p14="http://schemas.microsoft.com/office/powerpoint/2010/main" val="345976621"/>
      </p:ext>
    </p:extLst>
  </p:cSld>
  <p:clrMapOvr>
    <a:masterClrMapping/>
  </p:clrMapOvr>
  <p:transition>
    <p:fade/>
  </p:transition>
  <p:extLst>
    <p:ext uri="{DCECCB84-F9BA-43D5-87BE-67443E8EF086}">
      <p15:sldGuideLst xmlns:p15="http://schemas.microsoft.com/office/powerpoint/2012/main">
        <p15:guide id="1" orient="horz" pos="162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 Electricity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1" y="1411819"/>
            <a:ext cx="5378452" cy="1157385"/>
          </a:xfrm>
        </p:spPr>
        <p:txBody>
          <a:bodyPr anchor="t" anchorCtr="0"/>
          <a:lstStyle>
            <a:lvl1pPr>
              <a:lnSpc>
                <a:spcPct val="80000"/>
              </a:lnSpc>
              <a:defRPr sz="4266">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440261" y="3467401"/>
            <a:ext cx="5378452" cy="697435"/>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5188815" y="2"/>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3039545" y="3550800"/>
            <a:ext cx="6614401"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6461380" y="2468831"/>
            <a:ext cx="1920000" cy="1920000"/>
          </a:xfrm>
          <a:prstGeom prst="flowChartDecision">
            <a:avLst/>
          </a:prstGeom>
          <a:solidFill>
            <a:schemeClr val="bg1"/>
          </a:solidFill>
        </p:spPr>
        <p:txBody>
          <a:bodyPr>
            <a:noAutofit/>
          </a:bodyPr>
          <a:lstStyle>
            <a:lvl1pPr>
              <a:defRPr sz="1866"/>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12275234" y="2"/>
            <a:ext cx="2707513" cy="2821869"/>
          </a:xfrm>
          <a:prstGeom prst="rect">
            <a:avLst/>
          </a:prstGeom>
          <a:solidFill>
            <a:sysClr val="window" lastClr="FFFFFF">
              <a:lumMod val="95000"/>
            </a:sysClr>
          </a:solidFill>
          <a:ln w="6350" cap="flat" cmpd="sng" algn="ctr">
            <a:noFill/>
            <a:prstDash val="solid"/>
            <a:miter lim="800000"/>
          </a:ln>
          <a:effectLst/>
        </p:spPr>
        <p:txBody>
          <a:bodyPr wrap="square" lIns="56169" tIns="56169" rIns="56169" bIns="56169" rtlCol="0" anchor="t" anchorCtr="0">
            <a:spAutoFit/>
          </a:bodyPr>
          <a:lstStyle/>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8895"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31" name="Graphic 30">
            <a:extLst>
              <a:ext uri="{FF2B5EF4-FFF2-40B4-BE49-F238E27FC236}">
                <a16:creationId xmlns:a16="http://schemas.microsoft.com/office/drawing/2014/main" id="{743C6D98-1722-4E05-929E-AB343311CA20}"/>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70" y="277363"/>
            <a:ext cx="2315292" cy="685356"/>
          </a:xfrm>
          <a:prstGeom prst="rect">
            <a:avLst/>
          </a:prstGeom>
        </p:spPr>
      </p:pic>
    </p:spTree>
    <p:extLst>
      <p:ext uri="{BB962C8B-B14F-4D97-AF65-F5344CB8AC3E}">
        <p14:creationId xmlns:p14="http://schemas.microsoft.com/office/powerpoint/2010/main" val="9772105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ver - Gas Transmission">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1" y="1411819"/>
            <a:ext cx="5378452" cy="1157385"/>
          </a:xfrm>
        </p:spPr>
        <p:txBody>
          <a:bodyPr anchor="t" anchorCtr="0"/>
          <a:lstStyle>
            <a:lvl1pPr>
              <a:lnSpc>
                <a:spcPct val="80000"/>
              </a:lnSpc>
              <a:defRPr sz="4266">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440261" y="3467401"/>
            <a:ext cx="5378452" cy="697435"/>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5188815" y="2"/>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3039545" y="3550800"/>
            <a:ext cx="6614401"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6461380" y="2468831"/>
            <a:ext cx="1920000" cy="1920000"/>
          </a:xfrm>
          <a:prstGeom prst="flowChartDecision">
            <a:avLst/>
          </a:prstGeom>
          <a:solidFill>
            <a:schemeClr val="bg1"/>
          </a:solidFill>
        </p:spPr>
        <p:txBody>
          <a:bodyPr>
            <a:noAutofit/>
          </a:bodyPr>
          <a:lstStyle>
            <a:lvl1pPr>
              <a:defRPr sz="1866"/>
            </a:lvl1pPr>
          </a:lstStyle>
          <a:p>
            <a:r>
              <a:rPr lang="en-US"/>
              <a:t> </a:t>
            </a:r>
            <a:endParaRPr lang="en-GB"/>
          </a:p>
        </p:txBody>
      </p:sp>
      <p:sp>
        <p:nvSpPr>
          <p:cNvPr id="16" name="Round Diagonal Corner Rectangle 4">
            <a:extLst>
              <a:ext uri="{FF2B5EF4-FFF2-40B4-BE49-F238E27FC236}">
                <a16:creationId xmlns:a16="http://schemas.microsoft.com/office/drawing/2014/main" id="{A8CD0164-38F9-45E8-BBCE-ACF9D4084AC5}"/>
              </a:ext>
            </a:extLst>
          </p:cNvPr>
          <p:cNvSpPr/>
          <p:nvPr userDrawn="1"/>
        </p:nvSpPr>
        <p:spPr>
          <a:xfrm>
            <a:off x="12275234" y="2"/>
            <a:ext cx="2707513" cy="2821869"/>
          </a:xfrm>
          <a:prstGeom prst="rect">
            <a:avLst/>
          </a:prstGeom>
          <a:solidFill>
            <a:sysClr val="window" lastClr="FFFFFF">
              <a:lumMod val="95000"/>
            </a:sysClr>
          </a:solidFill>
          <a:ln w="6350" cap="flat" cmpd="sng" algn="ctr">
            <a:noFill/>
            <a:prstDash val="solid"/>
            <a:miter lim="800000"/>
          </a:ln>
          <a:effectLst/>
        </p:spPr>
        <p:txBody>
          <a:bodyPr wrap="square" lIns="56169" tIns="56169" rIns="56169" bIns="56169" rtlCol="0" anchor="t" anchorCtr="0">
            <a:spAutoFit/>
          </a:bodyPr>
          <a:lstStyle/>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8895"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25" name="Graphic 24">
            <a:extLst>
              <a:ext uri="{FF2B5EF4-FFF2-40B4-BE49-F238E27FC236}">
                <a16:creationId xmlns:a16="http://schemas.microsoft.com/office/drawing/2014/main" id="{D45BF049-76A9-444A-BE2F-250E57294856}"/>
              </a:ext>
            </a:extLst>
          </p:cNvPr>
          <p:cNvPicPr>
            <a:picLocks noChangeAspect="1"/>
          </p:cNvPicPr>
          <p:nvPr userDrawn="1"/>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170" y="277363"/>
            <a:ext cx="2315292" cy="685356"/>
          </a:xfrm>
          <a:prstGeom prst="rect">
            <a:avLst/>
          </a:prstGeom>
        </p:spPr>
      </p:pic>
    </p:spTree>
    <p:extLst>
      <p:ext uri="{BB962C8B-B14F-4D97-AF65-F5344CB8AC3E}">
        <p14:creationId xmlns:p14="http://schemas.microsoft.com/office/powerpoint/2010/main" val="1691153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 Gas System Operator">
    <p:bg>
      <p:bgPr>
        <a:solidFill>
          <a:schemeClr val="accent1"/>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2F8ADC62-EFF7-4CAA-99A2-3F3758E5DEB4}"/>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431022" y="6178549"/>
            <a:ext cx="1881099" cy="386768"/>
          </a:xfrm>
          <a:prstGeom prst="rect">
            <a:avLst/>
          </a:prstGeom>
        </p:spPr>
      </p:pic>
      <p:sp>
        <p:nvSpPr>
          <p:cNvPr id="19" name="Title 1">
            <a:extLst>
              <a:ext uri="{FF2B5EF4-FFF2-40B4-BE49-F238E27FC236}">
                <a16:creationId xmlns:a16="http://schemas.microsoft.com/office/drawing/2014/main" id="{D855AF4F-E44A-47E4-8B27-D35A233221AA}"/>
              </a:ext>
            </a:extLst>
          </p:cNvPr>
          <p:cNvSpPr>
            <a:spLocks noGrp="1"/>
          </p:cNvSpPr>
          <p:nvPr>
            <p:ph type="title"/>
          </p:nvPr>
        </p:nvSpPr>
        <p:spPr>
          <a:xfrm>
            <a:off x="440261" y="1411819"/>
            <a:ext cx="5378452" cy="1157385"/>
          </a:xfrm>
        </p:spPr>
        <p:txBody>
          <a:bodyPr anchor="t" anchorCtr="0"/>
          <a:lstStyle>
            <a:lvl1pPr>
              <a:lnSpc>
                <a:spcPct val="80000"/>
              </a:lnSpc>
              <a:defRPr sz="4266">
                <a:solidFill>
                  <a:schemeClr val="bg1"/>
                </a:solidFill>
              </a:defRPr>
            </a:lvl1pPr>
          </a:lstStyle>
          <a:p>
            <a:r>
              <a:rPr lang="en-US"/>
              <a:t>Click to edit Master title style</a:t>
            </a:r>
            <a:endParaRPr lang="en-GB"/>
          </a:p>
        </p:txBody>
      </p:sp>
      <p:sp>
        <p:nvSpPr>
          <p:cNvPr id="20" name="Text Placeholder 9">
            <a:extLst>
              <a:ext uri="{FF2B5EF4-FFF2-40B4-BE49-F238E27FC236}">
                <a16:creationId xmlns:a16="http://schemas.microsoft.com/office/drawing/2014/main" id="{7A25DF4E-52C6-42FC-9BDC-3C98AF4154AC}"/>
              </a:ext>
            </a:extLst>
          </p:cNvPr>
          <p:cNvSpPr>
            <a:spLocks noGrp="1"/>
          </p:cNvSpPr>
          <p:nvPr>
            <p:ph type="body" sz="quarter" idx="10" hasCustomPrompt="1"/>
          </p:nvPr>
        </p:nvSpPr>
        <p:spPr>
          <a:xfrm>
            <a:off x="440261" y="3467401"/>
            <a:ext cx="5378452" cy="697435"/>
          </a:xfrm>
        </p:spPr>
        <p:txBody>
          <a:bodyPr/>
          <a:lstStyle>
            <a:lvl1pPr>
              <a:spcAft>
                <a:spcPts val="0"/>
              </a:spcAft>
              <a:defRPr>
                <a:solidFill>
                  <a:schemeClr val="bg1"/>
                </a:solidFill>
              </a:defRPr>
            </a:lvl1pPr>
            <a:lvl2pPr>
              <a:defRPr>
                <a:solidFill>
                  <a:schemeClr val="bg1"/>
                </a:solidFill>
              </a:defRPr>
            </a:lvl2pPr>
          </a:lstStyle>
          <a:p>
            <a:pPr lvl="0"/>
            <a:r>
              <a:rPr lang="en-US"/>
              <a:t>Name</a:t>
            </a:r>
          </a:p>
          <a:p>
            <a:pPr lvl="1"/>
            <a:r>
              <a:rPr lang="en-US"/>
              <a:t>Date</a:t>
            </a:r>
            <a:endParaRPr lang="en-GB"/>
          </a:p>
        </p:txBody>
      </p:sp>
      <p:sp>
        <p:nvSpPr>
          <p:cNvPr id="12" name="Picture Placeholder 12">
            <a:extLst>
              <a:ext uri="{FF2B5EF4-FFF2-40B4-BE49-F238E27FC236}">
                <a16:creationId xmlns:a16="http://schemas.microsoft.com/office/drawing/2014/main" id="{2E4CC565-EE0C-4E32-8104-7570E7EB2E00}"/>
              </a:ext>
            </a:extLst>
          </p:cNvPr>
          <p:cNvSpPr>
            <a:spLocks noGrp="1" noChangeAspect="1"/>
          </p:cNvSpPr>
          <p:nvPr>
            <p:ph type="pic" sz="quarter" idx="11" hasCustomPrompt="1"/>
          </p:nvPr>
        </p:nvSpPr>
        <p:spPr bwMode="gray">
          <a:xfrm>
            <a:off x="5188815" y="2"/>
            <a:ext cx="6613725" cy="3306863"/>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0 h 5000"/>
              <a:gd name="connsiteX1" fmla="*/ 10000 w 10000"/>
              <a:gd name="connsiteY1" fmla="*/ 0 h 5000"/>
              <a:gd name="connsiteX2" fmla="*/ 5000 w 10000"/>
              <a:gd name="connsiteY2" fmla="*/ 5000 h 5000"/>
              <a:gd name="connsiteX3" fmla="*/ 0 w 10000"/>
              <a:gd name="connsiteY3" fmla="*/ 0 h 5000"/>
            </a:gdLst>
            <a:ahLst/>
            <a:cxnLst>
              <a:cxn ang="0">
                <a:pos x="connsiteX0" y="connsiteY0"/>
              </a:cxn>
              <a:cxn ang="0">
                <a:pos x="connsiteX1" y="connsiteY1"/>
              </a:cxn>
              <a:cxn ang="0">
                <a:pos x="connsiteX2" y="connsiteY2"/>
              </a:cxn>
              <a:cxn ang="0">
                <a:pos x="connsiteX3" y="connsiteY3"/>
              </a:cxn>
            </a:cxnLst>
            <a:rect l="l" t="t" r="r" b="b"/>
            <a:pathLst>
              <a:path w="10000" h="5000">
                <a:moveTo>
                  <a:pt x="0" y="0"/>
                </a:moveTo>
                <a:lnTo>
                  <a:pt x="10000" y="0"/>
                </a:lnTo>
                <a:lnTo>
                  <a:pt x="5000" y="5000"/>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lgn="ctr">
              <a:defRPr/>
            </a:lvl1pPr>
          </a:lstStyle>
          <a:p>
            <a:r>
              <a:rPr lang="en-US"/>
              <a:t> </a:t>
            </a:r>
            <a:endParaRPr lang="en-GB"/>
          </a:p>
        </p:txBody>
      </p:sp>
      <p:sp>
        <p:nvSpPr>
          <p:cNvPr id="13" name="Picture Placeholder 12">
            <a:extLst>
              <a:ext uri="{FF2B5EF4-FFF2-40B4-BE49-F238E27FC236}">
                <a16:creationId xmlns:a16="http://schemas.microsoft.com/office/drawing/2014/main" id="{658FFF46-8010-4F9F-AE72-9028D65940DF}"/>
              </a:ext>
            </a:extLst>
          </p:cNvPr>
          <p:cNvSpPr>
            <a:spLocks noGrp="1" noChangeAspect="1"/>
          </p:cNvSpPr>
          <p:nvPr>
            <p:ph type="pic" sz="quarter" idx="12" hasCustomPrompt="1"/>
          </p:nvPr>
        </p:nvSpPr>
        <p:spPr bwMode="gray">
          <a:xfrm>
            <a:off x="3039545" y="3550800"/>
            <a:ext cx="6614401" cy="3307200"/>
          </a:xfrm>
          <a:custGeom>
            <a:avLst/>
            <a:gdLst>
              <a:gd name="connsiteX0" fmla="*/ 0 w 10000"/>
              <a:gd name="connsiteY0" fmla="*/ 5000 h 10000"/>
              <a:gd name="connsiteX1" fmla="*/ 5000 w 10000"/>
              <a:gd name="connsiteY1" fmla="*/ 0 h 10000"/>
              <a:gd name="connsiteX2" fmla="*/ 10000 w 10000"/>
              <a:gd name="connsiteY2" fmla="*/ 5000 h 10000"/>
              <a:gd name="connsiteX3" fmla="*/ 5000 w 10000"/>
              <a:gd name="connsiteY3" fmla="*/ 10000 h 10000"/>
              <a:gd name="connsiteX4" fmla="*/ 0 w 10000"/>
              <a:gd name="connsiteY4" fmla="*/ 5000 h 10000"/>
              <a:gd name="connsiteX0" fmla="*/ 0 w 10000"/>
              <a:gd name="connsiteY0" fmla="*/ 5000 h 5000"/>
              <a:gd name="connsiteX1" fmla="*/ 5000 w 10000"/>
              <a:gd name="connsiteY1" fmla="*/ 0 h 5000"/>
              <a:gd name="connsiteX2" fmla="*/ 10000 w 10000"/>
              <a:gd name="connsiteY2" fmla="*/ 5000 h 5000"/>
              <a:gd name="connsiteX3" fmla="*/ 0 w 10000"/>
              <a:gd name="connsiteY3" fmla="*/ 5000 h 5000"/>
            </a:gdLst>
            <a:ahLst/>
            <a:cxnLst>
              <a:cxn ang="0">
                <a:pos x="connsiteX0" y="connsiteY0"/>
              </a:cxn>
              <a:cxn ang="0">
                <a:pos x="connsiteX1" y="connsiteY1"/>
              </a:cxn>
              <a:cxn ang="0">
                <a:pos x="connsiteX2" y="connsiteY2"/>
              </a:cxn>
              <a:cxn ang="0">
                <a:pos x="connsiteX3" y="connsiteY3"/>
              </a:cxn>
            </a:cxnLst>
            <a:rect l="l" t="t" r="r" b="b"/>
            <a:pathLst>
              <a:path w="10000" h="5000">
                <a:moveTo>
                  <a:pt x="0" y="5000"/>
                </a:moveTo>
                <a:lnTo>
                  <a:pt x="5000" y="0"/>
                </a:lnTo>
                <a:lnTo>
                  <a:pt x="10000" y="5000"/>
                </a:lnTo>
                <a:lnTo>
                  <a:pt x="0" y="5000"/>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oAutofit/>
          </a:bodyPr>
          <a:lstStyle/>
          <a:p>
            <a:r>
              <a:rPr lang="en-US"/>
              <a:t> </a:t>
            </a:r>
            <a:endParaRPr lang="en-GB"/>
          </a:p>
        </p:txBody>
      </p:sp>
      <p:sp>
        <p:nvSpPr>
          <p:cNvPr id="14" name="Picture Placeholder 12">
            <a:extLst>
              <a:ext uri="{FF2B5EF4-FFF2-40B4-BE49-F238E27FC236}">
                <a16:creationId xmlns:a16="http://schemas.microsoft.com/office/drawing/2014/main" id="{B66E0B52-365A-4D6A-AB81-ADC5F8F8FFDC}"/>
              </a:ext>
            </a:extLst>
          </p:cNvPr>
          <p:cNvSpPr>
            <a:spLocks noGrp="1" noChangeAspect="1"/>
          </p:cNvSpPr>
          <p:nvPr>
            <p:ph type="pic" sz="quarter" idx="13" hasCustomPrompt="1"/>
          </p:nvPr>
        </p:nvSpPr>
        <p:spPr bwMode="gray">
          <a:xfrm>
            <a:off x="6461380" y="2468831"/>
            <a:ext cx="1920000" cy="1920000"/>
          </a:xfrm>
          <a:prstGeom prst="flowChartDecision">
            <a:avLst/>
          </a:prstGeom>
          <a:solidFill>
            <a:schemeClr val="bg1"/>
          </a:solidFill>
        </p:spPr>
        <p:txBody>
          <a:bodyPr>
            <a:noAutofit/>
          </a:bodyPr>
          <a:lstStyle>
            <a:lvl1pPr>
              <a:defRPr sz="1866"/>
            </a:lvl1pPr>
          </a:lstStyle>
          <a:p>
            <a:r>
              <a:rPr lang="en-US"/>
              <a:t> </a:t>
            </a:r>
            <a:endParaRPr lang="en-GB"/>
          </a:p>
        </p:txBody>
      </p:sp>
      <p:sp>
        <p:nvSpPr>
          <p:cNvPr id="17" name="Round Diagonal Corner Rectangle 4">
            <a:extLst>
              <a:ext uri="{FF2B5EF4-FFF2-40B4-BE49-F238E27FC236}">
                <a16:creationId xmlns:a16="http://schemas.microsoft.com/office/drawing/2014/main" id="{C79AD21E-EFC3-431D-86B8-0DD21178CC58}"/>
              </a:ext>
            </a:extLst>
          </p:cNvPr>
          <p:cNvSpPr/>
          <p:nvPr userDrawn="1"/>
        </p:nvSpPr>
        <p:spPr>
          <a:xfrm>
            <a:off x="12275234" y="2"/>
            <a:ext cx="2707513" cy="2821869"/>
          </a:xfrm>
          <a:prstGeom prst="rect">
            <a:avLst/>
          </a:prstGeom>
          <a:solidFill>
            <a:sysClr val="window" lastClr="FFFFFF">
              <a:lumMod val="95000"/>
            </a:sysClr>
          </a:solidFill>
          <a:ln w="6350" cap="flat" cmpd="sng" algn="ctr">
            <a:noFill/>
            <a:prstDash val="solid"/>
            <a:miter lim="800000"/>
          </a:ln>
          <a:effectLst/>
        </p:spPr>
        <p:txBody>
          <a:bodyPr wrap="square" lIns="56169" tIns="56169" rIns="56169" bIns="56169" rtlCol="0" anchor="t" anchorCtr="0">
            <a:spAutoFit/>
          </a:bodyPr>
          <a:lstStyle/>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Image placeholders</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This layout is set with a picture placeholder for photography. To insert an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‘picture placeholder icon’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Navigate to the file and insert</a:t>
            </a:r>
          </a:p>
          <a:p>
            <a:pPr marL="0" marR="0" lvl="0" indent="0" defTabSz="1218895"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a:t>
            </a: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pdating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image you wish to change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Delete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US"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the steps as above to insert an image</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Cropping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When the image is inserted it may not automatically show the part of the image you want. To change what is shown:</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the image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Go to ‘Format’ tab</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‘Crop’</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You can now move the image within the placeholder.</a:t>
            </a:r>
          </a:p>
          <a:p>
            <a:pPr marL="0" marR="0" lvl="0" indent="0" defTabSz="1218895"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Resizing image</a:t>
            </a:r>
          </a:p>
          <a:p>
            <a:pPr marL="0" marR="0" lvl="1" indent="0" defTabSz="1218895"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If the shape of the image resizes too small or big, you can reset the placeholder by:</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Right-click on the page</a:t>
            </a:r>
          </a:p>
          <a:p>
            <a:pPr marL="120621" marR="0" lvl="2" indent="-120621" algn="l" defTabSz="1218895"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Select ‘reset slide’ (note: Using this action will reset all of the manual formatting on the page)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172" y="340802"/>
            <a:ext cx="2063109" cy="610599"/>
          </a:xfrm>
          <a:prstGeom prst="rect">
            <a:avLst/>
          </a:prstGeom>
        </p:spPr>
      </p:pic>
    </p:spTree>
    <p:extLst>
      <p:ext uri="{BB962C8B-B14F-4D97-AF65-F5344CB8AC3E}">
        <p14:creationId xmlns:p14="http://schemas.microsoft.com/office/powerpoint/2010/main" val="409541047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90" name="Rectangle 5"/>
          <p:cNvSpPr>
            <a:spLocks noGrp="1" noChangeArrowheads="1"/>
          </p:cNvSpPr>
          <p:nvPr>
            <p:ph type="title"/>
          </p:nvPr>
        </p:nvSpPr>
        <p:spPr bwMode="auto">
          <a:xfrm>
            <a:off x="430373" y="356765"/>
            <a:ext cx="11329826" cy="57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Autofit/>
          </a:bodyPr>
          <a:lstStyle/>
          <a:p>
            <a:pPr lvl="0"/>
            <a:r>
              <a:rPr lang="en-US"/>
              <a:t>Click to edit Master title style</a:t>
            </a:r>
            <a:endParaRPr lang="en-GB"/>
          </a:p>
        </p:txBody>
      </p:sp>
      <p:sp>
        <p:nvSpPr>
          <p:cNvPr id="32791" name="Rectangle 3"/>
          <p:cNvSpPr>
            <a:spLocks noGrp="1" noChangeArrowheads="1"/>
          </p:cNvSpPr>
          <p:nvPr>
            <p:ph type="body" idx="1"/>
          </p:nvPr>
        </p:nvSpPr>
        <p:spPr bwMode="auto">
          <a:xfrm>
            <a:off x="430374" y="1411818"/>
            <a:ext cx="11331253" cy="4801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t>Heading 1</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7" name="Slide Number Placeholder 5"/>
          <p:cNvSpPr txBox="1">
            <a:spLocks/>
          </p:cNvSpPr>
          <p:nvPr/>
        </p:nvSpPr>
        <p:spPr>
          <a:xfrm>
            <a:off x="11049251" y="6320699"/>
            <a:ext cx="712378" cy="225575"/>
          </a:xfrm>
          <a:prstGeom prst="rect">
            <a:avLst/>
          </a:prstGeom>
        </p:spPr>
        <p:txBody>
          <a:bodyPr wrap="square" lIns="0" tIns="0" rIns="0" bIns="0" anchor="b">
            <a:spAutoFit/>
          </a:bodyPr>
          <a:lstStyle>
            <a:defPPr>
              <a:defRPr lang="en-GB"/>
            </a:defPPr>
            <a:lvl1pPr algn="r" rtl="0" fontAlgn="base">
              <a:spcBef>
                <a:spcPct val="0"/>
              </a:spcBef>
              <a:spcAft>
                <a:spcPct val="0"/>
              </a:spcAft>
              <a:defRPr lang="en-GB" sz="1000" b="0" kern="1200" smtClean="0">
                <a:solidFill>
                  <a:schemeClr val="tx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fld id="{C765D33F-A874-457A-8BB6-233806FE7182}" type="slidenum">
              <a:rPr lang="en-GB" sz="1466" smtClean="0">
                <a:solidFill>
                  <a:schemeClr val="accent1"/>
                </a:solidFill>
              </a:rPr>
              <a:pPr/>
              <a:t>‹#›</a:t>
            </a:fld>
            <a:endParaRPr lang="en-GB" sz="1466">
              <a:solidFill>
                <a:schemeClr val="accent1"/>
              </a:solidFill>
            </a:endParaRPr>
          </a:p>
        </p:txBody>
      </p:sp>
      <p:sp>
        <p:nvSpPr>
          <p:cNvPr id="2" name="Footer Placeholder 1">
            <a:extLst>
              <a:ext uri="{FF2B5EF4-FFF2-40B4-BE49-F238E27FC236}">
                <a16:creationId xmlns:a16="http://schemas.microsoft.com/office/drawing/2014/main" id="{DB12DA87-6564-4220-A5E6-DF04389D5C72}"/>
              </a:ext>
            </a:extLst>
          </p:cNvPr>
          <p:cNvSpPr>
            <a:spLocks noGrp="1"/>
          </p:cNvSpPr>
          <p:nvPr>
            <p:ph type="ftr" sz="quarter" idx="3"/>
          </p:nvPr>
        </p:nvSpPr>
        <p:spPr>
          <a:xfrm>
            <a:off x="1646453" y="6320699"/>
            <a:ext cx="9593886" cy="225575"/>
          </a:xfrm>
          <a:prstGeom prst="rect">
            <a:avLst/>
          </a:prstGeom>
        </p:spPr>
        <p:txBody>
          <a:bodyPr wrap="square" lIns="0" tIns="0" rIns="0" bIns="0" anchor="b">
            <a:spAutoFit/>
          </a:bodyPr>
          <a:lstStyle>
            <a:lvl1pPr algn="l">
              <a:defRPr lang="en-GB" sz="1466" b="0" dirty="0">
                <a:solidFill>
                  <a:schemeClr val="accent1"/>
                </a:solidFill>
                <a:latin typeface="+mn-lt"/>
                <a:ea typeface="+mn-ea"/>
              </a:defRPr>
            </a:lvl1pPr>
          </a:lstStyle>
          <a:p>
            <a:pPr>
              <a:tabLst>
                <a:tab pos="1318354" algn="l"/>
              </a:tabLst>
            </a:pPr>
            <a:r>
              <a:rPr lang="fr-FR"/>
              <a:t>| [Insert document title] | [Insert date]</a:t>
            </a:r>
          </a:p>
        </p:txBody>
      </p:sp>
      <p:sp>
        <p:nvSpPr>
          <p:cNvPr id="6" name="Footer Placeholder 1">
            <a:extLst>
              <a:ext uri="{FF2B5EF4-FFF2-40B4-BE49-F238E27FC236}">
                <a16:creationId xmlns:a16="http://schemas.microsoft.com/office/drawing/2014/main" id="{5595E345-7284-4667-AC5E-016E8BC22574}"/>
              </a:ext>
            </a:extLst>
          </p:cNvPr>
          <p:cNvSpPr txBox="1">
            <a:spLocks/>
          </p:cNvSpPr>
          <p:nvPr/>
        </p:nvSpPr>
        <p:spPr>
          <a:xfrm>
            <a:off x="430373" y="6320699"/>
            <a:ext cx="1216078" cy="225575"/>
          </a:xfrm>
          <a:prstGeom prst="rect">
            <a:avLst/>
          </a:prstGeom>
        </p:spPr>
        <p:txBody>
          <a:bodyPr wrap="square" lIns="0" tIns="0" rIns="0" bIns="0" anchor="b">
            <a:spAutoFit/>
          </a:bodyPr>
          <a:lstStyle>
            <a:defPPr>
              <a:defRPr lang="en-GB"/>
            </a:defPPr>
            <a:lvl1pPr algn="l" rtl="0" fontAlgn="base">
              <a:spcBef>
                <a:spcPct val="0"/>
              </a:spcBef>
              <a:spcAft>
                <a:spcPct val="0"/>
              </a:spcAft>
              <a:defRPr lang="en-GB" sz="1100" b="0" kern="1200" dirty="0">
                <a:solidFill>
                  <a:schemeClr val="accent1"/>
                </a:solidFill>
                <a:latin typeface="+mn-lt"/>
                <a:ea typeface="+mn-ea"/>
                <a:cs typeface="+mn-cs"/>
              </a:defRPr>
            </a:lvl1pPr>
            <a:lvl2pPr marL="609539" algn="l" rtl="0" fontAlgn="base">
              <a:spcBef>
                <a:spcPct val="0"/>
              </a:spcBef>
              <a:spcAft>
                <a:spcPct val="0"/>
              </a:spcAft>
              <a:defRPr sz="3700" b="1" kern="1200">
                <a:solidFill>
                  <a:srgbClr val="0079C1"/>
                </a:solidFill>
                <a:latin typeface="Arial" charset="0"/>
                <a:ea typeface="ＭＳ Ｐゴシック" pitchFamily="48" charset="-128"/>
                <a:cs typeface="+mn-cs"/>
              </a:defRPr>
            </a:lvl2pPr>
            <a:lvl3pPr marL="1219080" algn="l" rtl="0" fontAlgn="base">
              <a:spcBef>
                <a:spcPct val="0"/>
              </a:spcBef>
              <a:spcAft>
                <a:spcPct val="0"/>
              </a:spcAft>
              <a:defRPr sz="3700" b="1" kern="1200">
                <a:solidFill>
                  <a:srgbClr val="0079C1"/>
                </a:solidFill>
                <a:latin typeface="Arial" charset="0"/>
                <a:ea typeface="ＭＳ Ｐゴシック" pitchFamily="48" charset="-128"/>
                <a:cs typeface="+mn-cs"/>
              </a:defRPr>
            </a:lvl3pPr>
            <a:lvl4pPr marL="1828618" algn="l" rtl="0" fontAlgn="base">
              <a:spcBef>
                <a:spcPct val="0"/>
              </a:spcBef>
              <a:spcAft>
                <a:spcPct val="0"/>
              </a:spcAft>
              <a:defRPr sz="3700" b="1" kern="1200">
                <a:solidFill>
                  <a:srgbClr val="0079C1"/>
                </a:solidFill>
                <a:latin typeface="Arial" charset="0"/>
                <a:ea typeface="ＭＳ Ｐゴシック" pitchFamily="48" charset="-128"/>
                <a:cs typeface="+mn-cs"/>
              </a:defRPr>
            </a:lvl4pPr>
            <a:lvl5pPr marL="2438158" algn="l" rtl="0" fontAlgn="base">
              <a:spcBef>
                <a:spcPct val="0"/>
              </a:spcBef>
              <a:spcAft>
                <a:spcPct val="0"/>
              </a:spcAft>
              <a:defRPr sz="3700" b="1" kern="1200">
                <a:solidFill>
                  <a:srgbClr val="0079C1"/>
                </a:solidFill>
                <a:latin typeface="Arial" charset="0"/>
                <a:ea typeface="ＭＳ Ｐゴシック" pitchFamily="48" charset="-128"/>
                <a:cs typeface="+mn-cs"/>
              </a:defRPr>
            </a:lvl5pPr>
            <a:lvl6pPr marL="3047696" algn="l" defTabSz="1219080" rtl="0" eaLnBrk="1" latinLnBrk="0" hangingPunct="1">
              <a:defRPr sz="3700" b="1" kern="1200">
                <a:solidFill>
                  <a:srgbClr val="0079C1"/>
                </a:solidFill>
                <a:latin typeface="Arial" charset="0"/>
                <a:ea typeface="ＭＳ Ｐゴシック" pitchFamily="48" charset="-128"/>
                <a:cs typeface="+mn-cs"/>
              </a:defRPr>
            </a:lvl6pPr>
            <a:lvl7pPr marL="3657235" algn="l" defTabSz="1219080" rtl="0" eaLnBrk="1" latinLnBrk="0" hangingPunct="1">
              <a:defRPr sz="3700" b="1" kern="1200">
                <a:solidFill>
                  <a:srgbClr val="0079C1"/>
                </a:solidFill>
                <a:latin typeface="Arial" charset="0"/>
                <a:ea typeface="ＭＳ Ｐゴシック" pitchFamily="48" charset="-128"/>
                <a:cs typeface="+mn-cs"/>
              </a:defRPr>
            </a:lvl7pPr>
            <a:lvl8pPr marL="4266773" algn="l" defTabSz="1219080" rtl="0" eaLnBrk="1" latinLnBrk="0" hangingPunct="1">
              <a:defRPr sz="3700" b="1" kern="1200">
                <a:solidFill>
                  <a:srgbClr val="0079C1"/>
                </a:solidFill>
                <a:latin typeface="Arial" charset="0"/>
                <a:ea typeface="ＭＳ Ｐゴシック" pitchFamily="48" charset="-128"/>
                <a:cs typeface="+mn-cs"/>
              </a:defRPr>
            </a:lvl8pPr>
            <a:lvl9pPr marL="4876313" algn="l" defTabSz="1219080" rtl="0" eaLnBrk="1" latinLnBrk="0" hangingPunct="1">
              <a:defRPr sz="3700" b="1" kern="1200">
                <a:solidFill>
                  <a:srgbClr val="0079C1"/>
                </a:solidFill>
                <a:latin typeface="Arial" charset="0"/>
                <a:ea typeface="ＭＳ Ｐゴシック" pitchFamily="48" charset="-128"/>
                <a:cs typeface="+mn-cs"/>
              </a:defRPr>
            </a:lvl9pPr>
          </a:lstStyle>
          <a:p>
            <a:pPr>
              <a:tabLst>
                <a:tab pos="1318354" algn="l"/>
              </a:tabLst>
            </a:pPr>
            <a:r>
              <a:rPr lang="fr-FR" sz="1466" b="1"/>
              <a:t>National Grid </a:t>
            </a:r>
          </a:p>
        </p:txBody>
      </p:sp>
    </p:spTree>
    <p:extLst>
      <p:ext uri="{BB962C8B-B14F-4D97-AF65-F5344CB8AC3E}">
        <p14:creationId xmlns:p14="http://schemas.microsoft.com/office/powerpoint/2010/main" val="154271526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Lst>
  <p:transition>
    <p:fade/>
  </p:transition>
  <p:hf sldNum="0" hdr="0" dt="0"/>
  <p:txStyles>
    <p:titleStyle>
      <a:lvl1pPr algn="l" rtl="0" eaLnBrk="1" fontAlgn="base" hangingPunct="1">
        <a:spcBef>
          <a:spcPct val="0"/>
        </a:spcBef>
        <a:spcAft>
          <a:spcPct val="0"/>
        </a:spcAft>
        <a:defRPr sz="3199" b="1">
          <a:solidFill>
            <a:schemeClr val="accent1"/>
          </a:solidFill>
          <a:latin typeface="+mj-lt"/>
          <a:ea typeface="+mj-ea"/>
          <a:cs typeface="+mj-cs"/>
        </a:defRPr>
      </a:lvl1pPr>
      <a:lvl2pPr algn="l" rtl="0" eaLnBrk="1" fontAlgn="base" hangingPunct="1">
        <a:spcBef>
          <a:spcPct val="0"/>
        </a:spcBef>
        <a:spcAft>
          <a:spcPct val="0"/>
        </a:spcAft>
        <a:defRPr sz="2799" b="1">
          <a:solidFill>
            <a:srgbClr val="0079C1"/>
          </a:solidFill>
          <a:latin typeface="Arial" charset="0"/>
          <a:ea typeface="ＭＳ Ｐゴシック" pitchFamily="48" charset="-128"/>
        </a:defRPr>
      </a:lvl2pPr>
      <a:lvl3pPr algn="l" rtl="0" eaLnBrk="1" fontAlgn="base" hangingPunct="1">
        <a:spcBef>
          <a:spcPct val="0"/>
        </a:spcBef>
        <a:spcAft>
          <a:spcPct val="0"/>
        </a:spcAft>
        <a:defRPr sz="2799" b="1">
          <a:solidFill>
            <a:srgbClr val="0079C1"/>
          </a:solidFill>
          <a:latin typeface="Arial" charset="0"/>
          <a:ea typeface="ＭＳ Ｐゴシック" pitchFamily="48" charset="-128"/>
        </a:defRPr>
      </a:lvl3pPr>
      <a:lvl4pPr algn="l" rtl="0" eaLnBrk="1" fontAlgn="base" hangingPunct="1">
        <a:spcBef>
          <a:spcPct val="0"/>
        </a:spcBef>
        <a:spcAft>
          <a:spcPct val="0"/>
        </a:spcAft>
        <a:defRPr sz="2799" b="1">
          <a:solidFill>
            <a:srgbClr val="0079C1"/>
          </a:solidFill>
          <a:latin typeface="Arial" charset="0"/>
          <a:ea typeface="ＭＳ Ｐゴシック" pitchFamily="48" charset="-128"/>
        </a:defRPr>
      </a:lvl4pPr>
      <a:lvl5pPr algn="l" rtl="0" eaLnBrk="1" fontAlgn="base" hangingPunct="1">
        <a:spcBef>
          <a:spcPct val="0"/>
        </a:spcBef>
        <a:spcAft>
          <a:spcPct val="0"/>
        </a:spcAft>
        <a:defRPr sz="2799" b="1">
          <a:solidFill>
            <a:srgbClr val="0079C1"/>
          </a:solidFill>
          <a:latin typeface="Arial" charset="0"/>
          <a:ea typeface="ＭＳ Ｐゴシック" pitchFamily="48" charset="-128"/>
        </a:defRPr>
      </a:lvl5pPr>
      <a:lvl6pPr marL="457040" algn="l" rtl="0" eaLnBrk="1" fontAlgn="base" hangingPunct="1">
        <a:spcBef>
          <a:spcPct val="0"/>
        </a:spcBef>
        <a:spcAft>
          <a:spcPct val="0"/>
        </a:spcAft>
        <a:defRPr sz="2799" b="1">
          <a:solidFill>
            <a:srgbClr val="0079C1"/>
          </a:solidFill>
          <a:latin typeface="Arial" charset="0"/>
          <a:ea typeface="ＭＳ Ｐゴシック" pitchFamily="48" charset="-128"/>
        </a:defRPr>
      </a:lvl6pPr>
      <a:lvl7pPr marL="914081" algn="l" rtl="0" eaLnBrk="1" fontAlgn="base" hangingPunct="1">
        <a:spcBef>
          <a:spcPct val="0"/>
        </a:spcBef>
        <a:spcAft>
          <a:spcPct val="0"/>
        </a:spcAft>
        <a:defRPr sz="2799" b="1">
          <a:solidFill>
            <a:srgbClr val="0079C1"/>
          </a:solidFill>
          <a:latin typeface="Arial" charset="0"/>
          <a:ea typeface="ＭＳ Ｐゴシック" pitchFamily="48" charset="-128"/>
        </a:defRPr>
      </a:lvl7pPr>
      <a:lvl8pPr marL="1371121" algn="l" rtl="0" eaLnBrk="1" fontAlgn="base" hangingPunct="1">
        <a:spcBef>
          <a:spcPct val="0"/>
        </a:spcBef>
        <a:spcAft>
          <a:spcPct val="0"/>
        </a:spcAft>
        <a:defRPr sz="2799" b="1">
          <a:solidFill>
            <a:srgbClr val="0079C1"/>
          </a:solidFill>
          <a:latin typeface="Arial" charset="0"/>
          <a:ea typeface="ＭＳ Ｐゴシック" pitchFamily="48" charset="-128"/>
        </a:defRPr>
      </a:lvl8pPr>
      <a:lvl9pPr marL="1828162" algn="l" rtl="0" eaLnBrk="1" fontAlgn="base" hangingPunct="1">
        <a:spcBef>
          <a:spcPct val="0"/>
        </a:spcBef>
        <a:spcAft>
          <a:spcPct val="0"/>
        </a:spcAft>
        <a:defRPr sz="2799" b="1">
          <a:solidFill>
            <a:srgbClr val="0079C1"/>
          </a:solidFill>
          <a:latin typeface="Arial" charset="0"/>
          <a:ea typeface="ＭＳ Ｐゴシック" pitchFamily="48" charset="-128"/>
        </a:defRPr>
      </a:lvl9pPr>
    </p:titleStyle>
    <p:bodyStyle>
      <a:lvl1pPr marL="0" indent="0" algn="l" rtl="0" eaLnBrk="1" fontAlgn="base" hangingPunct="1">
        <a:spcBef>
          <a:spcPct val="0"/>
        </a:spcBef>
        <a:spcAft>
          <a:spcPts val="1600"/>
        </a:spcAft>
        <a:buClr>
          <a:schemeClr val="tx1"/>
        </a:buClr>
        <a:buFontTx/>
        <a:buNone/>
        <a:defRPr sz="2399" b="1">
          <a:solidFill>
            <a:schemeClr val="accent1"/>
          </a:solidFill>
          <a:latin typeface="+mn-lt"/>
          <a:ea typeface="+mn-ea"/>
          <a:cs typeface="+mn-cs"/>
        </a:defRPr>
      </a:lvl1pPr>
      <a:lvl2pPr marL="0" indent="0" algn="l" rtl="0" eaLnBrk="1" fontAlgn="base" hangingPunct="1">
        <a:spcBef>
          <a:spcPct val="0"/>
        </a:spcBef>
        <a:spcAft>
          <a:spcPts val="1600"/>
        </a:spcAft>
        <a:buClr>
          <a:schemeClr val="tx1"/>
        </a:buClr>
        <a:buFontTx/>
        <a:buNone/>
        <a:defRPr sz="2133">
          <a:solidFill>
            <a:schemeClr val="tx1"/>
          </a:solidFill>
          <a:latin typeface="+mn-lt"/>
          <a:ea typeface="+mn-ea"/>
        </a:defRPr>
      </a:lvl2pPr>
      <a:lvl3pPr marL="359910" indent="-359910"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3pPr>
      <a:lvl4pPr marL="719820" indent="-359910"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4pPr>
      <a:lvl5pPr marL="1079730" indent="-359910" algn="l" rtl="0" eaLnBrk="1" fontAlgn="base" hangingPunct="1">
        <a:spcBef>
          <a:spcPct val="0"/>
        </a:spcBef>
        <a:spcAft>
          <a:spcPts val="1600"/>
        </a:spcAft>
        <a:buClr>
          <a:schemeClr val="accent1"/>
        </a:buClr>
        <a:buFont typeface="Arial" panose="020B0604020202020204" pitchFamily="34" charset="0"/>
        <a:buChar char="◦"/>
        <a:defRPr sz="2133">
          <a:solidFill>
            <a:schemeClr val="tx1"/>
          </a:solidFill>
          <a:latin typeface="+mn-lt"/>
          <a:ea typeface="+mn-ea"/>
        </a:defRPr>
      </a:lvl5pPr>
      <a:lvl6pPr marL="0" indent="-359910" algn="l" rtl="0" eaLnBrk="1" fontAlgn="base" hangingPunct="1">
        <a:spcBef>
          <a:spcPct val="0"/>
        </a:spcBef>
        <a:spcAft>
          <a:spcPts val="1600"/>
        </a:spcAft>
        <a:buClr>
          <a:schemeClr val="accent1"/>
        </a:buClr>
        <a:buFont typeface="+mj-lt"/>
        <a:buAutoNum type="arabicPeriod"/>
        <a:defRPr sz="2133">
          <a:solidFill>
            <a:schemeClr val="tx1"/>
          </a:solidFill>
          <a:latin typeface="+mn-lt"/>
          <a:ea typeface="+mn-ea"/>
        </a:defRPr>
      </a:lvl6pPr>
      <a:lvl7pPr marL="719820" indent="-359910" algn="l" rtl="0" eaLnBrk="1" fontAlgn="base" hangingPunct="1">
        <a:spcBef>
          <a:spcPct val="0"/>
        </a:spcBef>
        <a:spcAft>
          <a:spcPts val="1600"/>
        </a:spcAft>
        <a:buClr>
          <a:schemeClr val="accent1"/>
        </a:buClr>
        <a:buFont typeface="+mj-lt"/>
        <a:buAutoNum type="alphaLcPeriod"/>
        <a:defRPr sz="2133">
          <a:solidFill>
            <a:schemeClr val="tx1"/>
          </a:solidFill>
          <a:latin typeface="+mn-lt"/>
          <a:ea typeface="+mn-ea"/>
        </a:defRPr>
      </a:lvl7pPr>
      <a:lvl8pPr marL="1079730" indent="-359910" algn="l" rtl="0" eaLnBrk="1" fontAlgn="base" hangingPunct="1">
        <a:spcBef>
          <a:spcPct val="0"/>
        </a:spcBef>
        <a:spcAft>
          <a:spcPts val="1600"/>
        </a:spcAft>
        <a:buClr>
          <a:schemeClr val="accent1"/>
        </a:buClr>
        <a:buFont typeface="+mj-lt"/>
        <a:buAutoNum type="romanLcPeriod"/>
        <a:defRPr sz="2133">
          <a:solidFill>
            <a:schemeClr val="tx1"/>
          </a:solidFill>
          <a:latin typeface="+mn-lt"/>
          <a:ea typeface="+mn-ea"/>
        </a:defRPr>
      </a:lvl8pPr>
      <a:lvl9pPr marL="0" indent="0" algn="l" rtl="0" eaLnBrk="1" fontAlgn="base" hangingPunct="1">
        <a:spcBef>
          <a:spcPct val="0"/>
        </a:spcBef>
        <a:spcAft>
          <a:spcPts val="1600"/>
        </a:spcAft>
        <a:buClr>
          <a:schemeClr val="tx1"/>
        </a:buClr>
        <a:buFontTx/>
        <a:buNone/>
        <a:defRPr sz="3199">
          <a:solidFill>
            <a:schemeClr val="accent1"/>
          </a:solidFill>
          <a:latin typeface="+mn-lt"/>
          <a:ea typeface="+mn-ea"/>
        </a:defRPr>
      </a:lvl9pPr>
    </p:bodyStyle>
    <p:otherStyle>
      <a:defPPr>
        <a:defRPr lang="en-GB"/>
      </a:defPPr>
      <a:lvl1pPr marL="0" indent="0" algn="l" rtl="0" eaLnBrk="1" fontAlgn="base" hangingPunct="1">
        <a:spcBef>
          <a:spcPct val="0"/>
        </a:spcBef>
        <a:spcAft>
          <a:spcPts val="800"/>
        </a:spcAft>
        <a:buClr>
          <a:schemeClr val="tx1"/>
        </a:buClr>
        <a:buFontTx/>
        <a:buNone/>
        <a:defRPr sz="1600" b="1">
          <a:solidFill>
            <a:schemeClr val="accent1"/>
          </a:solidFill>
          <a:latin typeface="+mn-lt"/>
          <a:ea typeface="+mn-ea"/>
          <a:cs typeface="+mn-cs"/>
        </a:defRPr>
      </a:lvl1pPr>
      <a:lvl2pPr marL="0" indent="0" algn="l" rtl="0" eaLnBrk="1" fontAlgn="base" hangingPunct="1">
        <a:spcBef>
          <a:spcPct val="0"/>
        </a:spcBef>
        <a:spcAft>
          <a:spcPts val="800"/>
        </a:spcAft>
        <a:buClr>
          <a:schemeClr val="tx1"/>
        </a:buClr>
        <a:buFontTx/>
        <a:buNone/>
        <a:defRPr sz="1600">
          <a:solidFill>
            <a:schemeClr val="tx1"/>
          </a:solidFill>
          <a:latin typeface="+mn-lt"/>
          <a:ea typeface="+mn-ea"/>
        </a:defRPr>
      </a:lvl2pPr>
      <a:lvl3pPr marL="239940" indent="-239940"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3pPr>
      <a:lvl4pPr marL="479880" indent="-239940"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4pPr>
      <a:lvl5pPr marL="719820" indent="-239940" algn="l" rtl="0" eaLnBrk="1" fontAlgn="base" hangingPunct="1">
        <a:spcBef>
          <a:spcPct val="0"/>
        </a:spcBef>
        <a:spcAft>
          <a:spcPts val="800"/>
        </a:spcAft>
        <a:buClr>
          <a:schemeClr val="accent1"/>
        </a:buClr>
        <a:buFont typeface="Arial" panose="020B0604020202020204" pitchFamily="34" charset="0"/>
        <a:buChar char="◦"/>
        <a:defRPr sz="1600">
          <a:solidFill>
            <a:schemeClr val="tx1"/>
          </a:solidFill>
          <a:latin typeface="+mn-lt"/>
          <a:ea typeface="+mn-ea"/>
        </a:defRPr>
      </a:lvl5pPr>
      <a:lvl6pPr marL="239940" indent="-239940" algn="l" rtl="0" eaLnBrk="1" fontAlgn="base" hangingPunct="1">
        <a:spcBef>
          <a:spcPct val="0"/>
        </a:spcBef>
        <a:spcAft>
          <a:spcPts val="800"/>
        </a:spcAft>
        <a:buClr>
          <a:schemeClr val="accent1"/>
        </a:buClr>
        <a:buFont typeface="+mj-lt"/>
        <a:buAutoNum type="arabicPeriod"/>
        <a:defRPr sz="1600">
          <a:solidFill>
            <a:schemeClr val="tx1"/>
          </a:solidFill>
          <a:latin typeface="+mn-lt"/>
          <a:ea typeface="+mn-ea"/>
        </a:defRPr>
      </a:lvl6pPr>
      <a:lvl7pPr marL="479880" indent="-239940" algn="l" rtl="0" eaLnBrk="1" fontAlgn="base" hangingPunct="1">
        <a:spcBef>
          <a:spcPct val="0"/>
        </a:spcBef>
        <a:spcAft>
          <a:spcPts val="800"/>
        </a:spcAft>
        <a:buClr>
          <a:schemeClr val="accent1"/>
        </a:buClr>
        <a:buFont typeface="+mj-lt"/>
        <a:buAutoNum type="alphaLcPeriod"/>
        <a:defRPr sz="1600">
          <a:solidFill>
            <a:schemeClr val="tx1"/>
          </a:solidFill>
          <a:latin typeface="+mn-lt"/>
          <a:ea typeface="+mn-ea"/>
        </a:defRPr>
      </a:lvl7pPr>
      <a:lvl8pPr marL="719820" indent="-239940" algn="l" rtl="0" eaLnBrk="1" fontAlgn="base" hangingPunct="1">
        <a:spcBef>
          <a:spcPct val="0"/>
        </a:spcBef>
        <a:spcAft>
          <a:spcPts val="800"/>
        </a:spcAft>
        <a:buClr>
          <a:schemeClr val="accent1"/>
        </a:buClr>
        <a:buFont typeface="+mj-lt"/>
        <a:buAutoNum type="romanLcPeriod"/>
        <a:defRPr sz="1600">
          <a:solidFill>
            <a:schemeClr val="tx1"/>
          </a:solidFill>
          <a:latin typeface="+mn-lt"/>
          <a:ea typeface="+mn-ea"/>
        </a:defRPr>
      </a:lvl8pPr>
      <a:lvl9pPr marL="0" indent="0" algn="l" rtl="0" eaLnBrk="1" fontAlgn="base" hangingPunct="1">
        <a:spcBef>
          <a:spcPct val="0"/>
        </a:spcBef>
        <a:spcAft>
          <a:spcPts val="800"/>
        </a:spcAft>
        <a:buClr>
          <a:schemeClr val="tx1"/>
        </a:buClr>
        <a:buFontTx/>
        <a:buNone/>
        <a:defRPr sz="1600">
          <a:solidFill>
            <a:schemeClr val="accent2"/>
          </a:solidFill>
          <a:latin typeface="+mn-lt"/>
          <a:ea typeface="+mn-ea"/>
        </a:defRPr>
      </a:lvl9pPr>
    </p:otherStyle>
  </p:txStyles>
  <p:extLst>
    <p:ext uri="{27BBF7A9-308A-43DC-89C8-2F10F3537804}">
      <p15:sldGuideLst xmlns:p15="http://schemas.microsoft.com/office/powerpoint/2012/main">
        <p15:guide id="2" pos="2767">
          <p15:clr>
            <a:srgbClr val="F26B43"/>
          </p15:clr>
        </p15:guide>
        <p15:guide id="4" pos="5556">
          <p15:clr>
            <a:srgbClr val="F26B43"/>
          </p15:clr>
        </p15:guide>
        <p15:guide id="6" orient="horz" pos="2845">
          <p15:clr>
            <a:srgbClr val="F26B43"/>
          </p15:clr>
        </p15:guide>
        <p15:guide id="8" pos="204">
          <p15:clr>
            <a:srgbClr val="F26B43"/>
          </p15:clr>
        </p15:guide>
        <p15:guide id="13" pos="2993">
          <p15:clr>
            <a:srgbClr val="F26B43"/>
          </p15:clr>
        </p15:guide>
        <p15:guide id="14" orient="horz" pos="350">
          <p15:clr>
            <a:srgbClr val="F26B43"/>
          </p15:clr>
        </p15:guide>
        <p15:guide id="15" orient="horz" pos="667">
          <p15:clr>
            <a:srgbClr val="F26B43"/>
          </p15:clr>
        </p15:guide>
        <p15:guide id="16" pos="2063">
          <p15:clr>
            <a:srgbClr val="F26B43"/>
          </p15:clr>
        </p15:guide>
        <p15:guide id="17" pos="3923">
          <p15:clr>
            <a:srgbClr val="F26B43"/>
          </p15:clr>
        </p15:guide>
        <p15:guide id="18" pos="3696">
          <p15:clr>
            <a:srgbClr val="F26B43"/>
          </p15:clr>
        </p15:guide>
        <p15:guide id="19" pos="183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xml"/><Relationship Id="rId1" Type="http://schemas.openxmlformats.org/officeDocument/2006/relationships/slideLayout" Target="../slideLayouts/slideLayout27.xml"/><Relationship Id="rId4" Type="http://schemas.openxmlformats.org/officeDocument/2006/relationships/customXml" Target="../ink/ink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725473-598D-CC3B-AA6C-BD8A84E2C769}"/>
              </a:ext>
            </a:extLst>
          </p:cNvPr>
          <p:cNvSpPr>
            <a:spLocks noGrp="1"/>
          </p:cNvSpPr>
          <p:nvPr>
            <p:ph type="body" sz="quarter" idx="15"/>
          </p:nvPr>
        </p:nvSpPr>
        <p:spPr>
          <a:xfrm>
            <a:off x="440258" y="3382038"/>
            <a:ext cx="4551127" cy="1969385"/>
          </a:xfrm>
        </p:spPr>
        <p:txBody>
          <a:bodyPr/>
          <a:lstStyle/>
          <a:p>
            <a:r>
              <a:rPr lang="en-US" dirty="0"/>
              <a:t>National Grid DLS Decision</a:t>
            </a:r>
          </a:p>
        </p:txBody>
      </p:sp>
      <p:sp>
        <p:nvSpPr>
          <p:cNvPr id="4" name="Picture Placeholder 3">
            <a:extLst>
              <a:ext uri="{FF2B5EF4-FFF2-40B4-BE49-F238E27FC236}">
                <a16:creationId xmlns:a16="http://schemas.microsoft.com/office/drawing/2014/main" id="{60CDC462-9316-D427-6C0D-A2915AD72455}"/>
              </a:ext>
            </a:extLst>
          </p:cNvPr>
          <p:cNvSpPr>
            <a:spLocks noGrp="1"/>
          </p:cNvSpPr>
          <p:nvPr>
            <p:ph type="pic" sz="quarter" idx="16"/>
          </p:nvPr>
        </p:nvSpPr>
        <p:spPr/>
        <p:txBody>
          <a:bodyPr/>
          <a:lstStyle/>
          <a:p>
            <a:endParaRPr lang="en-US"/>
          </a:p>
        </p:txBody>
      </p:sp>
    </p:spTree>
    <p:extLst>
      <p:ext uri="{BB962C8B-B14F-4D97-AF65-F5344CB8AC3E}">
        <p14:creationId xmlns:p14="http://schemas.microsoft.com/office/powerpoint/2010/main" val="1771132797"/>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76CB7DE-180B-D434-661B-DEECB25B7C9D}"/>
              </a:ext>
            </a:extLst>
          </p:cNvPr>
          <p:cNvSpPr>
            <a:spLocks noGrp="1"/>
          </p:cNvSpPr>
          <p:nvPr>
            <p:ph type="body" sz="quarter" idx="16"/>
          </p:nvPr>
        </p:nvSpPr>
        <p:spPr>
          <a:xfrm>
            <a:off x="430374" y="1197332"/>
            <a:ext cx="11034094" cy="4882875"/>
          </a:xfrm>
        </p:spPr>
        <p:txBody>
          <a:bodyPr/>
          <a:lstStyle/>
          <a:p>
            <a:r>
              <a:rPr lang="en-US" dirty="0"/>
              <a:t>Effective January 2027, National Grid will modify its technical standards to adopt the Alternative DLS:</a:t>
            </a:r>
          </a:p>
          <a:p>
            <a:pPr marL="285750" indent="-285750">
              <a:buFont typeface="Arial" panose="020B0604020202020204" pitchFamily="34" charset="0"/>
              <a:buChar char="•"/>
            </a:pPr>
            <a:r>
              <a:rPr lang="en-US" sz="1800" b="0" dirty="0">
                <a:solidFill>
                  <a:schemeClr val="tx1"/>
                </a:solidFill>
              </a:rPr>
              <a:t>Four time blocks, each allowing both </a:t>
            </a:r>
            <a:r>
              <a:rPr lang="en-US" sz="1800" dirty="0">
                <a:solidFill>
                  <a:srgbClr val="00148C"/>
                </a:solidFill>
              </a:rPr>
              <a:t>charge and discharge within available capacity </a:t>
            </a:r>
            <a:r>
              <a:rPr lang="en-US" sz="1800" b="0" dirty="0">
                <a:solidFill>
                  <a:schemeClr val="tx1"/>
                </a:solidFill>
              </a:rPr>
              <a:t>with seasonally varying curtailment</a:t>
            </a:r>
            <a:endParaRPr lang="en-US" sz="1800" dirty="0">
              <a:solidFill>
                <a:srgbClr val="00148C"/>
              </a:solidFill>
            </a:endParaRPr>
          </a:p>
          <a:p>
            <a:endParaRPr lang="en-US" sz="1800" b="0" dirty="0">
              <a:solidFill>
                <a:schemeClr val="tx1"/>
              </a:solidFill>
              <a:cs typeface="Arial"/>
            </a:endParaRPr>
          </a:p>
          <a:p>
            <a:pPr marL="285750" indent="-285750">
              <a:buFont typeface="Arial" panose="020B0604020202020204" pitchFamily="34" charset="0"/>
              <a:buChar char="•"/>
            </a:pPr>
            <a:endParaRPr lang="en-US" sz="1800" b="0" dirty="0">
              <a:solidFill>
                <a:schemeClr val="tx1"/>
              </a:solidFill>
            </a:endParaRPr>
          </a:p>
          <a:p>
            <a:pPr marL="285750" indent="-285750">
              <a:buFont typeface="Arial" panose="020B0604020202020204" pitchFamily="34" charset="0"/>
              <a:buChar char="•"/>
            </a:pPr>
            <a:r>
              <a:rPr lang="en-US" sz="1800" b="0" dirty="0">
                <a:solidFill>
                  <a:schemeClr val="tx1"/>
                </a:solidFill>
              </a:rPr>
              <a:t>Available capacity identified to avoid </a:t>
            </a:r>
            <a:r>
              <a:rPr lang="en-US" sz="1800" dirty="0">
                <a:solidFill>
                  <a:srgbClr val="00148C"/>
                </a:solidFill>
              </a:rPr>
              <a:t>thermal overload of the substation transformer</a:t>
            </a:r>
            <a:endParaRPr lang="en-US" sz="1800" dirty="0">
              <a:solidFill>
                <a:srgbClr val="00148C"/>
              </a:solidFill>
              <a:cs typeface="Arial"/>
            </a:endParaRPr>
          </a:p>
          <a:p>
            <a:pPr marL="285750" indent="-285750">
              <a:buFont typeface="Arial" panose="020B0604020202020204" pitchFamily="34" charset="0"/>
              <a:buChar char="•"/>
            </a:pPr>
            <a:r>
              <a:rPr lang="en-US" sz="1800" b="0" dirty="0">
                <a:solidFill>
                  <a:schemeClr val="tx1"/>
                </a:solidFill>
              </a:rPr>
              <a:t>Curtailment in defined intervals (</a:t>
            </a:r>
            <a:r>
              <a:rPr lang="en-US" sz="1800" dirty="0">
                <a:solidFill>
                  <a:srgbClr val="00148C"/>
                </a:solidFill>
              </a:rPr>
              <a:t>25% nameplate</a:t>
            </a:r>
            <a:r>
              <a:rPr lang="en-US" sz="1800" b="0" dirty="0">
                <a:solidFill>
                  <a:schemeClr val="tx1"/>
                </a:solidFill>
              </a:rPr>
              <a:t>)</a:t>
            </a:r>
            <a:endParaRPr lang="en-US" sz="1800" b="0" dirty="0">
              <a:solidFill>
                <a:schemeClr val="tx1"/>
              </a:solidFill>
              <a:cs typeface="Arial"/>
            </a:endParaRPr>
          </a:p>
          <a:p>
            <a:endParaRPr lang="en-US" sz="1800" dirty="0"/>
          </a:p>
          <a:p>
            <a:r>
              <a:rPr lang="en-US" dirty="0"/>
              <a:t>Any studies initiated (study payment received) following this update will employ the Alternative DLS.</a:t>
            </a:r>
          </a:p>
        </p:txBody>
      </p:sp>
      <p:sp>
        <p:nvSpPr>
          <p:cNvPr id="3" name="Title 2">
            <a:extLst>
              <a:ext uri="{FF2B5EF4-FFF2-40B4-BE49-F238E27FC236}">
                <a16:creationId xmlns:a16="http://schemas.microsoft.com/office/drawing/2014/main" id="{07781C18-68A2-3F1F-CEB3-FB0F56C0F298}"/>
              </a:ext>
            </a:extLst>
          </p:cNvPr>
          <p:cNvSpPr>
            <a:spLocks noGrp="1"/>
          </p:cNvSpPr>
          <p:nvPr>
            <p:ph type="title"/>
          </p:nvPr>
        </p:nvSpPr>
        <p:spPr>
          <a:xfrm>
            <a:off x="430374" y="382522"/>
            <a:ext cx="8541908" cy="574516"/>
          </a:xfrm>
        </p:spPr>
        <p:txBody>
          <a:bodyPr/>
          <a:lstStyle/>
          <a:p>
            <a:r>
              <a:rPr lang="en-US" dirty="0"/>
              <a:t>National Grid DLS Decision</a:t>
            </a:r>
          </a:p>
        </p:txBody>
      </p:sp>
      <p:sp>
        <p:nvSpPr>
          <p:cNvPr id="4" name="Footer Placeholder 3">
            <a:extLst>
              <a:ext uri="{FF2B5EF4-FFF2-40B4-BE49-F238E27FC236}">
                <a16:creationId xmlns:a16="http://schemas.microsoft.com/office/drawing/2014/main" id="{EF17F8C9-159C-2D7B-AEED-91FF974E131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1318651" algn="l"/>
              </a:tabLst>
              <a:defRPr/>
            </a:pPr>
            <a:r>
              <a:rPr kumimoji="0" lang="fr-FR" sz="1466" b="0" i="0" u="none" strike="noStrike" kern="1200" cap="none" spc="0" normalizeH="0" baseline="0" noProof="0" dirty="0">
                <a:ln>
                  <a:noFill/>
                </a:ln>
                <a:solidFill>
                  <a:srgbClr val="00148C"/>
                </a:solidFill>
                <a:effectLst/>
                <a:uLnTx/>
                <a:uFillTx/>
                <a:latin typeface="Arial"/>
                <a:ea typeface="ＭＳ Ｐゴシック"/>
                <a:cs typeface="+mn-cs"/>
              </a:rPr>
              <a:t>| [Insert document </a:t>
            </a:r>
            <a:r>
              <a:rPr kumimoji="0" lang="fr-FR" sz="1466" b="0" i="0" u="none" strike="noStrike" kern="1200" cap="none" spc="0" normalizeH="0" baseline="0" noProof="0" dirty="0" err="1">
                <a:ln>
                  <a:noFill/>
                </a:ln>
                <a:solidFill>
                  <a:srgbClr val="00148C"/>
                </a:solidFill>
                <a:effectLst/>
                <a:uLnTx/>
                <a:uFillTx/>
                <a:latin typeface="Arial"/>
                <a:ea typeface="ＭＳ Ｐゴシック"/>
                <a:cs typeface="+mn-cs"/>
              </a:rPr>
              <a:t>title</a:t>
            </a:r>
            <a:r>
              <a:rPr kumimoji="0" lang="fr-FR" sz="1466" b="0" i="0" u="none" strike="noStrike" kern="1200" cap="none" spc="0" normalizeH="0" baseline="0" noProof="0" dirty="0">
                <a:ln>
                  <a:noFill/>
                </a:ln>
                <a:solidFill>
                  <a:srgbClr val="00148C"/>
                </a:solidFill>
                <a:effectLst/>
                <a:uLnTx/>
                <a:uFillTx/>
                <a:latin typeface="Arial"/>
                <a:ea typeface="ＭＳ Ｐゴシック"/>
                <a:cs typeface="+mn-cs"/>
              </a:rPr>
              <a:t>] | [Insert date]</a:t>
            </a:r>
          </a:p>
        </p:txBody>
      </p:sp>
      <p:graphicFrame>
        <p:nvGraphicFramePr>
          <p:cNvPr id="5" name="Table 4">
            <a:extLst>
              <a:ext uri="{FF2B5EF4-FFF2-40B4-BE49-F238E27FC236}">
                <a16:creationId xmlns:a16="http://schemas.microsoft.com/office/drawing/2014/main" id="{F588E45A-F9F3-C950-7A80-8A23892262EA}"/>
              </a:ext>
            </a:extLst>
          </p:cNvPr>
          <p:cNvGraphicFramePr>
            <a:graphicFrameLocks noGrp="1"/>
          </p:cNvGraphicFramePr>
          <p:nvPr/>
        </p:nvGraphicFramePr>
        <p:xfrm>
          <a:off x="1214753" y="2793916"/>
          <a:ext cx="8466506" cy="731520"/>
        </p:xfrm>
        <a:graphic>
          <a:graphicData uri="http://schemas.openxmlformats.org/drawingml/2006/table">
            <a:tbl>
              <a:tblPr/>
              <a:tblGrid>
                <a:gridCol w="2803662">
                  <a:extLst>
                    <a:ext uri="{9D8B030D-6E8A-4147-A177-3AD203B41FA5}">
                      <a16:colId xmlns:a16="http://schemas.microsoft.com/office/drawing/2014/main" val="538205392"/>
                    </a:ext>
                  </a:extLst>
                </a:gridCol>
                <a:gridCol w="1415711">
                  <a:extLst>
                    <a:ext uri="{9D8B030D-6E8A-4147-A177-3AD203B41FA5}">
                      <a16:colId xmlns:a16="http://schemas.microsoft.com/office/drawing/2014/main" val="1436310046"/>
                    </a:ext>
                  </a:extLst>
                </a:gridCol>
                <a:gridCol w="1415711">
                  <a:extLst>
                    <a:ext uri="{9D8B030D-6E8A-4147-A177-3AD203B41FA5}">
                      <a16:colId xmlns:a16="http://schemas.microsoft.com/office/drawing/2014/main" val="1119930822"/>
                    </a:ext>
                  </a:extLst>
                </a:gridCol>
                <a:gridCol w="1415711">
                  <a:extLst>
                    <a:ext uri="{9D8B030D-6E8A-4147-A177-3AD203B41FA5}">
                      <a16:colId xmlns:a16="http://schemas.microsoft.com/office/drawing/2014/main" val="2051257309"/>
                    </a:ext>
                  </a:extLst>
                </a:gridCol>
                <a:gridCol w="1415711">
                  <a:extLst>
                    <a:ext uri="{9D8B030D-6E8A-4147-A177-3AD203B41FA5}">
                      <a16:colId xmlns:a16="http://schemas.microsoft.com/office/drawing/2014/main" val="1759628952"/>
                    </a:ext>
                  </a:extLst>
                </a:gridCol>
              </a:tblGrid>
              <a:tr h="365760">
                <a:tc>
                  <a:txBody>
                    <a:bodyPr/>
                    <a:lstStyle/>
                    <a:p>
                      <a:pPr algn="l" fontAlgn="ctr">
                        <a:buNone/>
                      </a:pPr>
                      <a:r>
                        <a:rPr lang="en-US" sz="1400" b="1" i="0" u="none" strike="noStrike" dirty="0">
                          <a:solidFill>
                            <a:srgbClr val="000000"/>
                          </a:solidFill>
                          <a:effectLst/>
                          <a:latin typeface="Aptos" panose="020B0004020202020204" pitchFamily="34" charset="0"/>
                        </a:rPr>
                        <a:t>Discharge Limit Schedule (DLS)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0000"/>
                          </a:solidFill>
                          <a:effectLst/>
                          <a:latin typeface="Aptos" panose="020B0004020202020204" pitchFamily="34" charset="0"/>
                        </a:rPr>
                        <a:t>07:00 - 12:00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F2D0"/>
                    </a:solidFill>
                  </a:tcPr>
                </a:tc>
                <a:tc>
                  <a:txBody>
                    <a:bodyPr/>
                    <a:lstStyle/>
                    <a:p>
                      <a:pPr algn="ctr" fontAlgn="ctr">
                        <a:buNone/>
                      </a:pPr>
                      <a:r>
                        <a:rPr lang="en-US" sz="1400" b="1" i="0" u="none" strike="noStrike" dirty="0">
                          <a:solidFill>
                            <a:srgbClr val="000000"/>
                          </a:solidFill>
                          <a:effectLst/>
                          <a:latin typeface="Aptos" panose="020B0004020202020204" pitchFamily="34" charset="0"/>
                        </a:rPr>
                        <a:t>12:00 - 15:00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CEEF"/>
                    </a:solidFill>
                  </a:tcPr>
                </a:tc>
                <a:tc>
                  <a:txBody>
                    <a:bodyPr/>
                    <a:lstStyle/>
                    <a:p>
                      <a:pPr algn="ctr" fontAlgn="ctr">
                        <a:buNone/>
                      </a:pPr>
                      <a:r>
                        <a:rPr lang="en-US" sz="1400" b="1" i="0" u="none" strike="noStrike" dirty="0">
                          <a:solidFill>
                            <a:srgbClr val="000000"/>
                          </a:solidFill>
                          <a:effectLst/>
                          <a:latin typeface="Aptos" panose="020B0004020202020204" pitchFamily="34" charset="0"/>
                        </a:rPr>
                        <a:t>15:00 - 19:00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AEDFB"/>
                    </a:solidFill>
                  </a:tcPr>
                </a:tc>
                <a:tc>
                  <a:txBody>
                    <a:bodyPr/>
                    <a:lstStyle/>
                    <a:p>
                      <a:pPr algn="ctr" fontAlgn="ctr">
                        <a:buNone/>
                      </a:pPr>
                      <a:r>
                        <a:rPr lang="en-US" sz="1400" b="1" i="0" u="none" strike="noStrike">
                          <a:solidFill>
                            <a:srgbClr val="000000"/>
                          </a:solidFill>
                          <a:effectLst/>
                          <a:latin typeface="Aptos" panose="020B0004020202020204" pitchFamily="34" charset="0"/>
                        </a:rPr>
                        <a:t>19:00 - 07:00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1396174034"/>
                  </a:ext>
                </a:extLst>
              </a:tr>
              <a:tr h="365760">
                <a:tc>
                  <a:txBody>
                    <a:bodyPr/>
                    <a:lstStyle/>
                    <a:p>
                      <a:pPr algn="l" fontAlgn="ctr">
                        <a:buNone/>
                      </a:pPr>
                      <a:r>
                        <a:rPr lang="en-US" sz="1400" b="1" i="0" u="none" strike="noStrike" dirty="0">
                          <a:solidFill>
                            <a:srgbClr val="000000"/>
                          </a:solidFill>
                          <a:effectLst/>
                          <a:latin typeface="Aptos" panose="020B0004020202020204" pitchFamily="34" charset="0"/>
                        </a:rPr>
                        <a:t>Charge Limit Schedule (CLS)</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ctr">
                        <a:buNone/>
                      </a:pPr>
                      <a:r>
                        <a:rPr lang="en-US" sz="1400" b="1" i="0" u="none" strike="noStrike">
                          <a:solidFill>
                            <a:srgbClr val="000000"/>
                          </a:solidFill>
                          <a:effectLst/>
                          <a:latin typeface="Aptos" panose="020B0004020202020204" pitchFamily="34" charset="0"/>
                        </a:rPr>
                        <a:t>06:00 - 11:00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5E6A2"/>
                    </a:solidFill>
                  </a:tcPr>
                </a:tc>
                <a:tc>
                  <a:txBody>
                    <a:bodyPr/>
                    <a:lstStyle/>
                    <a:p>
                      <a:pPr algn="ctr" fontAlgn="ctr">
                        <a:buNone/>
                      </a:pPr>
                      <a:r>
                        <a:rPr lang="en-US" sz="1400" b="1" i="0" u="none" strike="noStrike">
                          <a:solidFill>
                            <a:srgbClr val="000000"/>
                          </a:solidFill>
                          <a:effectLst/>
                          <a:latin typeface="Aptos" panose="020B0004020202020204" pitchFamily="34" charset="0"/>
                        </a:rPr>
                        <a:t>11:00 - 15:00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E49EDD"/>
                    </a:solidFill>
                  </a:tcPr>
                </a:tc>
                <a:tc>
                  <a:txBody>
                    <a:bodyPr/>
                    <a:lstStyle/>
                    <a:p>
                      <a:pPr algn="ctr" fontAlgn="ctr">
                        <a:buNone/>
                      </a:pPr>
                      <a:r>
                        <a:rPr lang="en-US" sz="1400" b="1" i="0" u="none" strike="noStrike">
                          <a:solidFill>
                            <a:srgbClr val="000000"/>
                          </a:solidFill>
                          <a:effectLst/>
                          <a:latin typeface="Aptos" panose="020B0004020202020204" pitchFamily="34" charset="0"/>
                        </a:rPr>
                        <a:t>15:00 - 22:00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4DCF8"/>
                    </a:solidFill>
                  </a:tcPr>
                </a:tc>
                <a:tc>
                  <a:txBody>
                    <a:bodyPr/>
                    <a:lstStyle/>
                    <a:p>
                      <a:pPr algn="ctr" fontAlgn="ctr">
                        <a:buNone/>
                      </a:pPr>
                      <a:r>
                        <a:rPr lang="en-US" sz="1400" b="1" i="0" u="none" strike="noStrike" dirty="0">
                          <a:solidFill>
                            <a:srgbClr val="000000"/>
                          </a:solidFill>
                          <a:effectLst/>
                          <a:latin typeface="Aptos" panose="020B0004020202020204" pitchFamily="34" charset="0"/>
                        </a:rPr>
                        <a:t>22:00 - 06:00</a:t>
                      </a:r>
                    </a:p>
                  </a:txBody>
                  <a:tcPr marL="3810" marR="3810" marT="381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7C7AC"/>
                    </a:solidFill>
                  </a:tcPr>
                </a:tc>
                <a:extLst>
                  <a:ext uri="{0D108BD9-81ED-4DB2-BD59-A6C34878D82A}">
                    <a16:rowId xmlns:a16="http://schemas.microsoft.com/office/drawing/2014/main" val="3269513721"/>
                  </a:ext>
                </a:extLst>
              </a:tr>
            </a:tbl>
          </a:graphicData>
        </a:graphic>
      </p:graphicFrame>
    </p:spTree>
    <p:extLst>
      <p:ext uri="{BB962C8B-B14F-4D97-AF65-F5344CB8AC3E}">
        <p14:creationId xmlns:p14="http://schemas.microsoft.com/office/powerpoint/2010/main" val="2900231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214F06-DD60-698F-A574-021605E4071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52BD4E3-61BE-935D-AD72-6770B16AFEC9}"/>
              </a:ext>
            </a:extLst>
          </p:cNvPr>
          <p:cNvSpPr>
            <a:spLocks noGrp="1"/>
          </p:cNvSpPr>
          <p:nvPr>
            <p:ph type="title"/>
          </p:nvPr>
        </p:nvSpPr>
        <p:spPr/>
        <p:txBody>
          <a:bodyPr/>
          <a:lstStyle/>
          <a:p>
            <a:r>
              <a:rPr lang="en-US" dirty="0"/>
              <a:t>Results of DLS Survey</a:t>
            </a:r>
          </a:p>
        </p:txBody>
      </p:sp>
      <p:sp>
        <p:nvSpPr>
          <p:cNvPr id="4" name="Footer Placeholder 3">
            <a:extLst>
              <a:ext uri="{FF2B5EF4-FFF2-40B4-BE49-F238E27FC236}">
                <a16:creationId xmlns:a16="http://schemas.microsoft.com/office/drawing/2014/main" id="{E3BBA96F-CE9E-8CA6-98A8-06C346E5E577}"/>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1318651" algn="l"/>
              </a:tabLst>
              <a:defRPr/>
            </a:pPr>
            <a:r>
              <a:rPr kumimoji="0" lang="fr-FR" sz="1466" b="0" i="0" u="none" strike="noStrike" kern="1200" cap="none" spc="0" normalizeH="0" baseline="0" noProof="0">
                <a:ln>
                  <a:noFill/>
                </a:ln>
                <a:solidFill>
                  <a:srgbClr val="00148C"/>
                </a:solidFill>
                <a:effectLst/>
                <a:uLnTx/>
                <a:uFillTx/>
                <a:latin typeface="Arial"/>
                <a:ea typeface="ＭＳ Ｐゴシック"/>
                <a:cs typeface="+mn-cs"/>
              </a:rPr>
              <a:t>| [Insert document title] | [Insert date]</a:t>
            </a:r>
          </a:p>
        </p:txBody>
      </p:sp>
      <p:graphicFrame>
        <p:nvGraphicFramePr>
          <p:cNvPr id="5" name="Table 4">
            <a:extLst>
              <a:ext uri="{FF2B5EF4-FFF2-40B4-BE49-F238E27FC236}">
                <a16:creationId xmlns:a16="http://schemas.microsoft.com/office/drawing/2014/main" id="{DBA3ACE6-F202-F593-70C3-6B9F7EF5FF75}"/>
              </a:ext>
            </a:extLst>
          </p:cNvPr>
          <p:cNvGraphicFramePr>
            <a:graphicFrameLocks noGrp="1"/>
          </p:cNvGraphicFramePr>
          <p:nvPr/>
        </p:nvGraphicFramePr>
        <p:xfrm>
          <a:off x="430373" y="1213963"/>
          <a:ext cx="11001771" cy="5410200"/>
        </p:xfrm>
        <a:graphic>
          <a:graphicData uri="http://schemas.openxmlformats.org/drawingml/2006/table">
            <a:tbl>
              <a:tblPr firstRow="1" bandRow="1">
                <a:tableStyleId>{5C22544A-7EE6-4342-B048-85BDC9FD1C3A}</a:tableStyleId>
              </a:tblPr>
              <a:tblGrid>
                <a:gridCol w="6313864">
                  <a:extLst>
                    <a:ext uri="{9D8B030D-6E8A-4147-A177-3AD203B41FA5}">
                      <a16:colId xmlns:a16="http://schemas.microsoft.com/office/drawing/2014/main" val="4120826167"/>
                    </a:ext>
                  </a:extLst>
                </a:gridCol>
                <a:gridCol w="420709">
                  <a:extLst>
                    <a:ext uri="{9D8B030D-6E8A-4147-A177-3AD203B41FA5}">
                      <a16:colId xmlns:a16="http://schemas.microsoft.com/office/drawing/2014/main" val="2449107436"/>
                    </a:ext>
                  </a:extLst>
                </a:gridCol>
                <a:gridCol w="4267198">
                  <a:extLst>
                    <a:ext uri="{9D8B030D-6E8A-4147-A177-3AD203B41FA5}">
                      <a16:colId xmlns:a16="http://schemas.microsoft.com/office/drawing/2014/main" val="4248429031"/>
                    </a:ext>
                  </a:extLst>
                </a:gridCol>
              </a:tblGrid>
              <a:tr h="370840">
                <a:tc>
                  <a:txBody>
                    <a:bodyPr/>
                    <a:lstStyle/>
                    <a:p>
                      <a:r>
                        <a:rPr lang="en-US" sz="1050" b="1" dirty="0"/>
                        <a:t>Comment</a:t>
                      </a:r>
                    </a:p>
                  </a:txBody>
                  <a:tcPr/>
                </a:tc>
                <a:tc>
                  <a:txBody>
                    <a:bodyPr/>
                    <a:lstStyle/>
                    <a:p>
                      <a:r>
                        <a:rPr lang="en-US" sz="1050" b="1" dirty="0"/>
                        <a:t>#</a:t>
                      </a:r>
                    </a:p>
                  </a:txBody>
                  <a:tcPr/>
                </a:tc>
                <a:tc>
                  <a:txBody>
                    <a:bodyPr/>
                    <a:lstStyle/>
                    <a:p>
                      <a:r>
                        <a:rPr lang="en-US" sz="1050" b="1" dirty="0"/>
                        <a:t>Response</a:t>
                      </a:r>
                    </a:p>
                  </a:txBody>
                  <a:tcPr/>
                </a:tc>
                <a:extLst>
                  <a:ext uri="{0D108BD9-81ED-4DB2-BD59-A6C34878D82A}">
                    <a16:rowId xmlns:a16="http://schemas.microsoft.com/office/drawing/2014/main" val="3495282461"/>
                  </a:ext>
                </a:extLst>
              </a:tr>
              <a:tr h="370840">
                <a:tc>
                  <a:txBody>
                    <a:bodyPr/>
                    <a:lstStyle/>
                    <a:p>
                      <a:r>
                        <a:rPr lang="en-US" sz="1050" b="0" dirty="0"/>
                        <a:t>The revised DLS is a great step in a positive direction and we support immediate adoption of the revised DLS under option B. In addition to revising the DLS as proposed in option B, we also want to bring to National Grid's attention that projects are experiencing unaffordable upgrade costs due to the study approach at the feeder level. </a:t>
                      </a:r>
                      <a:r>
                        <a:rPr lang="en-US" sz="1050" b="1" dirty="0"/>
                        <a:t>National Grid assumes that BESS charging load adds to the feeder's peak load, and discharging occurs during low load conditions. </a:t>
                      </a:r>
                      <a:r>
                        <a:rPr lang="en-US" sz="1050" b="0" dirty="0"/>
                        <a:t>This approach does not typically align with project's intended operation and often results in unnecessary expensive distribution upgrades. To the extent possible, projects would like to participate in local load relief at feeder level. The current study approach does not provide projects an opportunity to assess if they can balance the goals of local load relief and regional load relief. Therefore, </a:t>
                      </a:r>
                      <a:r>
                        <a:rPr lang="en-US" sz="1050" b="1" dirty="0"/>
                        <a:t>the developer community requests that National Grid also apply the revised granular DLS approach at feeder head level and provide capacity assessments as part of the preliminary feasibility results.</a:t>
                      </a:r>
                    </a:p>
                  </a:txBody>
                  <a:tcPr/>
                </a:tc>
                <a:tc>
                  <a:txBody>
                    <a:bodyPr/>
                    <a:lstStyle/>
                    <a:p>
                      <a:r>
                        <a:rPr lang="en-US" sz="1050" b="0" dirty="0"/>
                        <a:t>12</a:t>
                      </a:r>
                    </a:p>
                  </a:txBody>
                  <a:tcPr/>
                </a:tc>
                <a:tc>
                  <a:txBody>
                    <a:bodyPr/>
                    <a:lstStyle/>
                    <a:p>
                      <a:r>
                        <a:rPr lang="en-US" sz="1050" b="1" dirty="0">
                          <a:solidFill>
                            <a:srgbClr val="00148C"/>
                          </a:solidFill>
                        </a:rPr>
                        <a:t>We apply the DLS when assessing the feeders currently and will continue to do so with the new DLS</a:t>
                      </a:r>
                    </a:p>
                    <a:p>
                      <a:pPr marL="0" marR="0" lvl="0" indent="0" algn="l" defTabSz="914400" rtl="0" eaLnBrk="1" fontAlgn="base" latinLnBrk="0" hangingPunct="1">
                        <a:lnSpc>
                          <a:spcPct val="100000"/>
                        </a:lnSpc>
                        <a:spcBef>
                          <a:spcPct val="0"/>
                        </a:spcBef>
                        <a:spcAft>
                          <a:spcPts val="800"/>
                        </a:spcAft>
                        <a:buClr>
                          <a:schemeClr val="tx1"/>
                        </a:buClr>
                        <a:buSzTx/>
                        <a:buFontTx/>
                        <a:buNone/>
                        <a:tabLst/>
                        <a:defRPr/>
                      </a:pPr>
                      <a:r>
                        <a:rPr lang="en-US" sz="1050" b="0" dirty="0"/>
                        <a:t>Curtailment opportunity to avoid feeder impacts will not be considered; this is a tradeoff in achieving more granularity in the DLS structure</a:t>
                      </a:r>
                    </a:p>
                    <a:p>
                      <a:endParaRPr lang="en-US" sz="1050" b="0" dirty="0"/>
                    </a:p>
                  </a:txBody>
                  <a:tcPr/>
                </a:tc>
                <a:extLst>
                  <a:ext uri="{0D108BD9-81ED-4DB2-BD59-A6C34878D82A}">
                    <a16:rowId xmlns:a16="http://schemas.microsoft.com/office/drawing/2014/main" val="823034984"/>
                  </a:ext>
                </a:extLst>
              </a:tr>
              <a:tr h="370840">
                <a:tc>
                  <a:txBody>
                    <a:bodyPr/>
                    <a:lstStyle/>
                    <a:p>
                      <a:r>
                        <a:rPr lang="en-US" sz="1050" b="0" dirty="0"/>
                        <a:t>Curtail to avoid feeder limitations</a:t>
                      </a:r>
                    </a:p>
                  </a:txBody>
                  <a:tcPr/>
                </a:tc>
                <a:tc>
                  <a:txBody>
                    <a:bodyPr/>
                    <a:lstStyle/>
                    <a:p>
                      <a:r>
                        <a:rPr lang="en-US" sz="1050" b="0" dirty="0"/>
                        <a:t>3</a:t>
                      </a:r>
                    </a:p>
                  </a:txBody>
                  <a:tcPr/>
                </a:tc>
                <a:tc>
                  <a:txBody>
                    <a:bodyPr/>
                    <a:lstStyle/>
                    <a:p>
                      <a:r>
                        <a:rPr lang="en-US" sz="1050" b="0" dirty="0"/>
                        <a:t>This is a tradeoff in achieving more granularity in the DLS structure</a:t>
                      </a:r>
                    </a:p>
                  </a:txBody>
                  <a:tcPr/>
                </a:tc>
                <a:extLst>
                  <a:ext uri="{0D108BD9-81ED-4DB2-BD59-A6C34878D82A}">
                    <a16:rowId xmlns:a16="http://schemas.microsoft.com/office/drawing/2014/main" val="1676367933"/>
                  </a:ext>
                </a:extLst>
              </a:tr>
              <a:tr h="370840">
                <a:tc>
                  <a:txBody>
                    <a:bodyPr/>
                    <a:lstStyle/>
                    <a:p>
                      <a:r>
                        <a:rPr lang="en-US" sz="1050" b="0" dirty="0"/>
                        <a:t>Provide visibility of feeder impacts in Preliminary Assessment</a:t>
                      </a:r>
                    </a:p>
                  </a:txBody>
                  <a:tcPr/>
                </a:tc>
                <a:tc>
                  <a:txBody>
                    <a:bodyPr/>
                    <a:lstStyle/>
                    <a:p>
                      <a:r>
                        <a:rPr lang="en-US" sz="1050" b="0" dirty="0"/>
                        <a:t>2</a:t>
                      </a:r>
                    </a:p>
                  </a:txBody>
                  <a:tcPr/>
                </a:tc>
                <a:tc>
                  <a:txBody>
                    <a:bodyPr/>
                    <a:lstStyle/>
                    <a:p>
                      <a:r>
                        <a:rPr lang="en-US" sz="1050" b="0" dirty="0"/>
                        <a:t>This level of optionality cannot be provided in the Preliminary Assessment, but </a:t>
                      </a:r>
                      <a:r>
                        <a:rPr lang="en-US" sz="1050" b="1" dirty="0">
                          <a:solidFill>
                            <a:srgbClr val="00148C"/>
                          </a:solidFill>
                        </a:rPr>
                        <a:t>we are considering how the study timeline can accommodate visibility of feeder constraints at appropriate study milestones</a:t>
                      </a:r>
                    </a:p>
                  </a:txBody>
                  <a:tcPr/>
                </a:tc>
                <a:extLst>
                  <a:ext uri="{0D108BD9-81ED-4DB2-BD59-A6C34878D82A}">
                    <a16:rowId xmlns:a16="http://schemas.microsoft.com/office/drawing/2014/main" val="1167895162"/>
                  </a:ext>
                </a:extLst>
              </a:tr>
              <a:tr h="370840">
                <a:tc>
                  <a:txBody>
                    <a:bodyPr/>
                    <a:lstStyle/>
                    <a:p>
                      <a:r>
                        <a:rPr lang="en-US" sz="1050" b="0" dirty="0"/>
                        <a:t>Reevaluate DLS time blocks to align with Clean Peak / SMART / other</a:t>
                      </a:r>
                    </a:p>
                  </a:txBody>
                  <a:tcPr/>
                </a:tc>
                <a:tc>
                  <a:txBody>
                    <a:bodyPr/>
                    <a:lstStyle/>
                    <a:p>
                      <a:r>
                        <a:rPr lang="en-US" sz="1050" b="0" dirty="0"/>
                        <a:t>10</a:t>
                      </a:r>
                    </a:p>
                  </a:txBody>
                  <a:tcPr/>
                </a:tc>
                <a:tc>
                  <a:txBody>
                    <a:bodyPr/>
                    <a:lstStyle/>
                    <a:p>
                      <a:r>
                        <a:rPr lang="en-US" sz="1050" b="0" dirty="0"/>
                        <a:t>This is sub-optimal and not under consideration at this time (see next slide)</a:t>
                      </a:r>
                    </a:p>
                  </a:txBody>
                  <a:tcPr/>
                </a:tc>
                <a:extLst>
                  <a:ext uri="{0D108BD9-81ED-4DB2-BD59-A6C34878D82A}">
                    <a16:rowId xmlns:a16="http://schemas.microsoft.com/office/drawing/2014/main" val="2948049278"/>
                  </a:ext>
                </a:extLst>
              </a:tr>
              <a:tr h="370840">
                <a:tc>
                  <a:txBody>
                    <a:bodyPr/>
                    <a:lstStyle/>
                    <a:p>
                      <a:r>
                        <a:rPr lang="en-US" sz="1050" b="0" dirty="0"/>
                        <a:t>Provide upfront 8760 data, iterative study approach, and DERMS timeline transparency</a:t>
                      </a:r>
                    </a:p>
                  </a:txBody>
                  <a:tcPr/>
                </a:tc>
                <a:tc>
                  <a:txBody>
                    <a:bodyPr/>
                    <a:lstStyle/>
                    <a:p>
                      <a:r>
                        <a:rPr lang="en-US" sz="1050" b="0" dirty="0"/>
                        <a:t>1</a:t>
                      </a:r>
                    </a:p>
                  </a:txBody>
                  <a:tcPr/>
                </a:tc>
                <a:tc>
                  <a:txBody>
                    <a:bodyPr/>
                    <a:lstStyle/>
                    <a:p>
                      <a:r>
                        <a:rPr lang="en-US" sz="1050" b="0" dirty="0"/>
                        <a:t>Upfront 8760 data and iterative studies are not available at this time. </a:t>
                      </a:r>
                      <a:r>
                        <a:rPr lang="en-US" sz="1050" b="1" dirty="0">
                          <a:solidFill>
                            <a:srgbClr val="00148C"/>
                          </a:solidFill>
                          <a:latin typeface="+mn-lt"/>
                          <a:ea typeface="+mn-ea"/>
                          <a:cs typeface="+mn-cs"/>
                        </a:rPr>
                        <a:t>Initial</a:t>
                      </a:r>
                      <a:r>
                        <a:rPr lang="en-US" sz="1050" b="0" dirty="0"/>
                        <a:t> </a:t>
                      </a:r>
                      <a:r>
                        <a:rPr lang="en-US" sz="1050" b="1" dirty="0">
                          <a:solidFill>
                            <a:srgbClr val="00148C"/>
                          </a:solidFill>
                        </a:rPr>
                        <a:t>DERMS functionality is expected to start becoming available in 2027</a:t>
                      </a:r>
                    </a:p>
                  </a:txBody>
                  <a:tcPr/>
                </a:tc>
                <a:extLst>
                  <a:ext uri="{0D108BD9-81ED-4DB2-BD59-A6C34878D82A}">
                    <a16:rowId xmlns:a16="http://schemas.microsoft.com/office/drawing/2014/main" val="2269554119"/>
                  </a:ext>
                </a:extLst>
              </a:tr>
              <a:tr h="370840">
                <a:tc>
                  <a:txBody>
                    <a:bodyPr/>
                    <a:lstStyle/>
                    <a:p>
                      <a:r>
                        <a:rPr lang="en-US" sz="1050" b="0" dirty="0"/>
                        <a:t>Concern about uncertain operational curtailment, request for additional DLS variations by “zone”, and question about auxiliary loads</a:t>
                      </a:r>
                    </a:p>
                  </a:txBody>
                  <a:tcPr/>
                </a:tc>
                <a:tc>
                  <a:txBody>
                    <a:bodyPr/>
                    <a:lstStyle/>
                    <a:p>
                      <a:r>
                        <a:rPr lang="en-US" sz="1050" b="0" dirty="0"/>
                        <a:t>1</a:t>
                      </a:r>
                    </a:p>
                  </a:txBody>
                  <a:tcPr/>
                </a:tc>
                <a:tc>
                  <a:txBody>
                    <a:bodyPr/>
                    <a:lstStyle/>
                    <a:p>
                      <a:r>
                        <a:rPr lang="en-US" sz="1050" b="0" dirty="0"/>
                        <a:t>This seems to be conflating scheduled operation (DLS) with dynamic curtailment (ARI).  We will not consider different schedule structures.  Auxiliary loads will be considered as part of the load increase associated with ESS charging.</a:t>
                      </a:r>
                    </a:p>
                  </a:txBody>
                  <a:tcPr/>
                </a:tc>
                <a:extLst>
                  <a:ext uri="{0D108BD9-81ED-4DB2-BD59-A6C34878D82A}">
                    <a16:rowId xmlns:a16="http://schemas.microsoft.com/office/drawing/2014/main" val="1333595336"/>
                  </a:ext>
                </a:extLst>
              </a:tr>
              <a:tr h="370840">
                <a:tc>
                  <a:txBody>
                    <a:bodyPr/>
                    <a:lstStyle/>
                    <a:p>
                      <a:r>
                        <a:rPr lang="en-US" sz="1050" b="0" dirty="0"/>
                        <a:t>Request for upfront visibility of feeder ratings, loads, planning criteria, and queue</a:t>
                      </a:r>
                    </a:p>
                  </a:txBody>
                  <a:tcPr/>
                </a:tc>
                <a:tc>
                  <a:txBody>
                    <a:bodyPr/>
                    <a:lstStyle/>
                    <a:p>
                      <a:r>
                        <a:rPr lang="en-US" sz="1050" b="0" dirty="0"/>
                        <a:t>2</a:t>
                      </a:r>
                    </a:p>
                  </a:txBody>
                  <a:tcPr/>
                </a:tc>
                <a:tc>
                  <a:txBody>
                    <a:bodyPr/>
                    <a:lstStyle/>
                    <a:p>
                      <a:r>
                        <a:rPr lang="en-US" sz="1050" b="1" dirty="0">
                          <a:solidFill>
                            <a:srgbClr val="00148C"/>
                          </a:solidFill>
                        </a:rPr>
                        <a:t>This information is available on the Data Portal.</a:t>
                      </a:r>
                    </a:p>
                  </a:txBody>
                  <a:tcPr/>
                </a:tc>
                <a:extLst>
                  <a:ext uri="{0D108BD9-81ED-4DB2-BD59-A6C34878D82A}">
                    <a16:rowId xmlns:a16="http://schemas.microsoft.com/office/drawing/2014/main" val="1302370818"/>
                  </a:ext>
                </a:extLst>
              </a:tr>
            </a:tbl>
          </a:graphicData>
        </a:graphic>
      </p:graphicFrame>
      <p:sp>
        <p:nvSpPr>
          <p:cNvPr id="6" name="TextBox 5">
            <a:extLst>
              <a:ext uri="{FF2B5EF4-FFF2-40B4-BE49-F238E27FC236}">
                <a16:creationId xmlns:a16="http://schemas.microsoft.com/office/drawing/2014/main" id="{81F4B656-FAD0-6D66-3222-B0A4BB45F64F}"/>
              </a:ext>
            </a:extLst>
          </p:cNvPr>
          <p:cNvSpPr txBox="1"/>
          <p:nvPr/>
        </p:nvSpPr>
        <p:spPr bwMode="auto">
          <a:xfrm>
            <a:off x="430373" y="869829"/>
            <a:ext cx="777135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
                <a:srgbClr val="55555A"/>
              </a:buClr>
              <a:buSzTx/>
              <a:buFontTx/>
              <a:buNone/>
              <a:tabLst/>
              <a:defRPr/>
            </a:pPr>
            <a:r>
              <a:rPr kumimoji="0" lang="en-US" sz="1800" b="0" i="1" u="none" strike="noStrike" kern="0" cap="none" spc="0" normalizeH="0" baseline="0" noProof="0" dirty="0">
                <a:ln>
                  <a:noFill/>
                </a:ln>
                <a:solidFill>
                  <a:srgbClr val="55555A"/>
                </a:solidFill>
                <a:effectLst/>
                <a:uLnTx/>
                <a:uFillTx/>
                <a:latin typeface="Arial"/>
                <a:ea typeface="ＭＳ Ｐゴシック"/>
                <a:cs typeface="+mn-cs"/>
              </a:rPr>
              <a:t>53 responses received, reflecting unanimous support for the alternative DLS</a:t>
            </a:r>
          </a:p>
        </p:txBody>
      </p:sp>
    </p:spTree>
    <p:extLst>
      <p:ext uri="{BB962C8B-B14F-4D97-AF65-F5344CB8AC3E}">
        <p14:creationId xmlns:p14="http://schemas.microsoft.com/office/powerpoint/2010/main" val="3990289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D9AB1-72D9-B509-EEED-D36C771ACF6A}"/>
              </a:ext>
            </a:extLst>
          </p:cNvPr>
          <p:cNvSpPr>
            <a:spLocks noGrp="1"/>
          </p:cNvSpPr>
          <p:nvPr>
            <p:ph type="title"/>
          </p:nvPr>
        </p:nvSpPr>
        <p:spPr/>
        <p:txBody>
          <a:bodyPr/>
          <a:lstStyle/>
          <a:p>
            <a:r>
              <a:rPr lang="en-US" dirty="0"/>
              <a:t>Curtailment Potential Relative to Clean Peak</a:t>
            </a:r>
          </a:p>
        </p:txBody>
      </p:sp>
      <p:sp>
        <p:nvSpPr>
          <p:cNvPr id="4" name="Footer Placeholder 3">
            <a:extLst>
              <a:ext uri="{FF2B5EF4-FFF2-40B4-BE49-F238E27FC236}">
                <a16:creationId xmlns:a16="http://schemas.microsoft.com/office/drawing/2014/main" id="{74329F30-EAD9-8F11-5ABE-123BB542E9C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tab pos="1318651" algn="l"/>
              </a:tabLst>
              <a:defRPr/>
            </a:pPr>
            <a:r>
              <a:rPr kumimoji="0" lang="fr-FR" sz="1466" b="0" i="0" u="none" strike="noStrike" kern="1200" cap="none" spc="0" normalizeH="0" baseline="0" noProof="0">
                <a:ln>
                  <a:noFill/>
                </a:ln>
                <a:solidFill>
                  <a:srgbClr val="00148C"/>
                </a:solidFill>
                <a:effectLst/>
                <a:uLnTx/>
                <a:uFillTx/>
                <a:latin typeface="Arial"/>
                <a:ea typeface="ＭＳ Ｐゴシック"/>
                <a:cs typeface="+mn-cs"/>
              </a:rPr>
              <a:t>| [Insert document title] | [Insert date]</a:t>
            </a:r>
          </a:p>
        </p:txBody>
      </p:sp>
      <p:sp>
        <p:nvSpPr>
          <p:cNvPr id="5" name="Rectangle 4">
            <a:extLst>
              <a:ext uri="{FF2B5EF4-FFF2-40B4-BE49-F238E27FC236}">
                <a16:creationId xmlns:a16="http://schemas.microsoft.com/office/drawing/2014/main" id="{18A52205-C82C-4967-D9CE-D9CCD0739BCD}"/>
              </a:ext>
            </a:extLst>
          </p:cNvPr>
          <p:cNvSpPr/>
          <p:nvPr/>
        </p:nvSpPr>
        <p:spPr bwMode="auto">
          <a:xfrm>
            <a:off x="430373" y="1419726"/>
            <a:ext cx="5388099" cy="3335154"/>
          </a:xfrm>
          <a:prstGeom prst="rect">
            <a:avLst/>
          </a:prstGeom>
          <a:noFill/>
          <a:ln w="9525" cap="flat" cmpd="sng" algn="ctr">
            <a:solidFill>
              <a:schemeClr val="accent1"/>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a:ea typeface="ＭＳ Ｐゴシック"/>
              <a:cs typeface="Arial"/>
            </a:endParaRPr>
          </a:p>
        </p:txBody>
      </p:sp>
      <mc:AlternateContent xmlns:mc="http://schemas.openxmlformats.org/markup-compatibility/2006">
        <mc:Choice xmlns:p14="http://schemas.microsoft.com/office/powerpoint/2010/main" Requires="p14">
          <p:contentPart p14:bwMode="auto" r:id="rId2">
            <p14:nvContentPartPr>
              <p14:cNvPr id="8" name="Ink 7">
                <a:extLst>
                  <a:ext uri="{FF2B5EF4-FFF2-40B4-BE49-F238E27FC236}">
                    <a16:creationId xmlns:a16="http://schemas.microsoft.com/office/drawing/2014/main" id="{3C7B401F-7958-CBB5-AE92-C5F2431716AB}"/>
                  </a:ext>
                </a:extLst>
              </p14:cNvPr>
              <p14:cNvContentPartPr/>
              <p14:nvPr/>
            </p14:nvContentPartPr>
            <p14:xfrm>
              <a:off x="628674" y="1936478"/>
              <a:ext cx="4992480" cy="1814760"/>
            </p14:xfrm>
          </p:contentPart>
        </mc:Choice>
        <mc:Fallback>
          <p:pic>
            <p:nvPicPr>
              <p:cNvPr id="8" name="Ink 7">
                <a:extLst>
                  <a:ext uri="{FF2B5EF4-FFF2-40B4-BE49-F238E27FC236}">
                    <a16:creationId xmlns:a16="http://schemas.microsoft.com/office/drawing/2014/main" id="{3C7B401F-7958-CBB5-AE92-C5F2431716AB}"/>
                  </a:ext>
                </a:extLst>
              </p:cNvPr>
              <p:cNvPicPr/>
              <p:nvPr/>
            </p:nvPicPr>
            <p:blipFill>
              <a:blip r:embed="rId3"/>
              <a:stretch>
                <a:fillRect/>
              </a:stretch>
            </p:blipFill>
            <p:spPr>
              <a:xfrm>
                <a:off x="611034" y="1918838"/>
                <a:ext cx="5028120" cy="1850400"/>
              </a:xfrm>
              <a:prstGeom prst="rect">
                <a:avLst/>
              </a:prstGeom>
            </p:spPr>
          </p:pic>
        </mc:Fallback>
      </mc:AlternateContent>
      <p:sp>
        <p:nvSpPr>
          <p:cNvPr id="10" name="Rectangle 9">
            <a:extLst>
              <a:ext uri="{FF2B5EF4-FFF2-40B4-BE49-F238E27FC236}">
                <a16:creationId xmlns:a16="http://schemas.microsoft.com/office/drawing/2014/main" id="{B3F94D7E-85F7-96F0-18A6-9A4B6F74C460}"/>
              </a:ext>
            </a:extLst>
          </p:cNvPr>
          <p:cNvSpPr/>
          <p:nvPr/>
        </p:nvSpPr>
        <p:spPr bwMode="auto">
          <a:xfrm>
            <a:off x="1944303" y="1438976"/>
            <a:ext cx="2103120" cy="3296653"/>
          </a:xfrm>
          <a:prstGeom prst="rect">
            <a:avLst/>
          </a:prstGeom>
          <a:solidFill>
            <a:srgbClr val="FFE1BD">
              <a:alpha val="50196"/>
            </a:srgbClr>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a:ea typeface="ＭＳ Ｐゴシック"/>
              <a:cs typeface="Arial"/>
            </a:endParaRPr>
          </a:p>
        </p:txBody>
      </p:sp>
      <p:sp>
        <p:nvSpPr>
          <p:cNvPr id="12" name="Rectangle 11">
            <a:extLst>
              <a:ext uri="{FF2B5EF4-FFF2-40B4-BE49-F238E27FC236}">
                <a16:creationId xmlns:a16="http://schemas.microsoft.com/office/drawing/2014/main" id="{B04E921B-70E6-1668-6C3B-2450BBB892F0}"/>
              </a:ext>
            </a:extLst>
          </p:cNvPr>
          <p:cNvSpPr/>
          <p:nvPr/>
        </p:nvSpPr>
        <p:spPr bwMode="auto">
          <a:xfrm>
            <a:off x="6290554" y="1414913"/>
            <a:ext cx="5388099" cy="3335154"/>
          </a:xfrm>
          <a:prstGeom prst="rect">
            <a:avLst/>
          </a:prstGeom>
          <a:noFill/>
          <a:ln w="9525" cap="flat" cmpd="sng" algn="ctr">
            <a:solidFill>
              <a:schemeClr val="accent1"/>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a:ea typeface="ＭＳ Ｐゴシック"/>
              <a:cs typeface="Arial"/>
            </a:endParaRPr>
          </a:p>
        </p:txBody>
      </p:sp>
      <mc:AlternateContent xmlns:mc="http://schemas.openxmlformats.org/markup-compatibility/2006">
        <mc:Choice xmlns:p14="http://schemas.microsoft.com/office/powerpoint/2010/main" Requires="p14">
          <p:contentPart p14:bwMode="auto" r:id="rId4">
            <p14:nvContentPartPr>
              <p14:cNvPr id="13" name="Ink 12">
                <a:extLst>
                  <a:ext uri="{FF2B5EF4-FFF2-40B4-BE49-F238E27FC236}">
                    <a16:creationId xmlns:a16="http://schemas.microsoft.com/office/drawing/2014/main" id="{629A62AC-DACC-5514-FE36-34A164247E1E}"/>
                  </a:ext>
                </a:extLst>
              </p14:cNvPr>
              <p14:cNvContentPartPr/>
              <p14:nvPr/>
            </p14:nvContentPartPr>
            <p14:xfrm>
              <a:off x="6488855" y="1931665"/>
              <a:ext cx="4992480" cy="1814760"/>
            </p14:xfrm>
          </p:contentPart>
        </mc:Choice>
        <mc:Fallback>
          <p:pic>
            <p:nvPicPr>
              <p:cNvPr id="13" name="Ink 12">
                <a:extLst>
                  <a:ext uri="{FF2B5EF4-FFF2-40B4-BE49-F238E27FC236}">
                    <a16:creationId xmlns:a16="http://schemas.microsoft.com/office/drawing/2014/main" id="{629A62AC-DACC-5514-FE36-34A164247E1E}"/>
                  </a:ext>
                </a:extLst>
              </p:cNvPr>
              <p:cNvPicPr/>
              <p:nvPr/>
            </p:nvPicPr>
            <p:blipFill>
              <a:blip r:embed="rId3"/>
              <a:stretch>
                <a:fillRect/>
              </a:stretch>
            </p:blipFill>
            <p:spPr>
              <a:xfrm>
                <a:off x="6471215" y="1914025"/>
                <a:ext cx="5028120" cy="1850400"/>
              </a:xfrm>
              <a:prstGeom prst="rect">
                <a:avLst/>
              </a:prstGeom>
            </p:spPr>
          </p:pic>
        </mc:Fallback>
      </mc:AlternateContent>
      <p:sp>
        <p:nvSpPr>
          <p:cNvPr id="14" name="Rectangle 13">
            <a:extLst>
              <a:ext uri="{FF2B5EF4-FFF2-40B4-BE49-F238E27FC236}">
                <a16:creationId xmlns:a16="http://schemas.microsoft.com/office/drawing/2014/main" id="{3A312F77-D9A9-B4B3-3182-A4F009D869C0}"/>
              </a:ext>
            </a:extLst>
          </p:cNvPr>
          <p:cNvSpPr/>
          <p:nvPr/>
        </p:nvSpPr>
        <p:spPr bwMode="auto">
          <a:xfrm>
            <a:off x="7804484" y="1434163"/>
            <a:ext cx="2103120" cy="3296653"/>
          </a:xfrm>
          <a:prstGeom prst="rect">
            <a:avLst/>
          </a:prstGeom>
          <a:solidFill>
            <a:srgbClr val="FFE1BD">
              <a:alpha val="50196"/>
            </a:srgbClr>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a:ea typeface="ＭＳ Ｐゴシック"/>
              <a:cs typeface="Arial"/>
            </a:endParaRPr>
          </a:p>
        </p:txBody>
      </p:sp>
      <p:sp>
        <p:nvSpPr>
          <p:cNvPr id="15" name="TextBox 14">
            <a:extLst>
              <a:ext uri="{FF2B5EF4-FFF2-40B4-BE49-F238E27FC236}">
                <a16:creationId xmlns:a16="http://schemas.microsoft.com/office/drawing/2014/main" id="{8F875BC1-0020-050A-9099-2A380812BA5A}"/>
              </a:ext>
            </a:extLst>
          </p:cNvPr>
          <p:cNvSpPr txBox="1"/>
          <p:nvPr/>
        </p:nvSpPr>
        <p:spPr bwMode="auto">
          <a:xfrm>
            <a:off x="1969931" y="4841202"/>
            <a:ext cx="20774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
                <a:srgbClr val="55555A"/>
              </a:buClr>
              <a:buSzTx/>
              <a:buFontTx/>
              <a:buNone/>
              <a:tabLst/>
              <a:defRPr/>
            </a:pPr>
            <a:r>
              <a:rPr kumimoji="0" lang="en-US" sz="1800" b="0" i="0" u="none" strike="noStrike" kern="0" cap="none" spc="0" normalizeH="0" baseline="0" noProof="0" dirty="0">
                <a:ln>
                  <a:noFill/>
                </a:ln>
                <a:solidFill>
                  <a:srgbClr val="55555A"/>
                </a:solidFill>
                <a:effectLst/>
                <a:uLnTx/>
                <a:uFillTx/>
                <a:latin typeface="Arial"/>
                <a:ea typeface="ＭＳ Ｐゴシック"/>
                <a:cs typeface="+mn-cs"/>
              </a:rPr>
              <a:t>Clean Peak Window</a:t>
            </a:r>
          </a:p>
        </p:txBody>
      </p:sp>
      <p:sp>
        <p:nvSpPr>
          <p:cNvPr id="16" name="TextBox 15">
            <a:extLst>
              <a:ext uri="{FF2B5EF4-FFF2-40B4-BE49-F238E27FC236}">
                <a16:creationId xmlns:a16="http://schemas.microsoft.com/office/drawing/2014/main" id="{50A5D1C9-A594-863C-F374-5C9C67836CFB}"/>
              </a:ext>
            </a:extLst>
          </p:cNvPr>
          <p:cNvSpPr txBox="1"/>
          <p:nvPr/>
        </p:nvSpPr>
        <p:spPr bwMode="auto">
          <a:xfrm>
            <a:off x="7804484" y="4807513"/>
            <a:ext cx="20774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
                <a:srgbClr val="55555A"/>
              </a:buClr>
              <a:buSzTx/>
              <a:buFontTx/>
              <a:buNone/>
              <a:tabLst/>
              <a:defRPr/>
            </a:pPr>
            <a:r>
              <a:rPr kumimoji="0" lang="en-US" sz="1800" b="0" i="0" u="none" strike="noStrike" kern="0" cap="none" spc="0" normalizeH="0" baseline="0" noProof="0" dirty="0">
                <a:ln>
                  <a:noFill/>
                </a:ln>
                <a:solidFill>
                  <a:srgbClr val="55555A"/>
                </a:solidFill>
                <a:effectLst/>
                <a:uLnTx/>
                <a:uFillTx/>
                <a:latin typeface="Arial"/>
                <a:ea typeface="ＭＳ Ｐゴシック"/>
                <a:cs typeface="+mn-cs"/>
              </a:rPr>
              <a:t>Clean Peak Window</a:t>
            </a:r>
          </a:p>
        </p:txBody>
      </p:sp>
      <p:cxnSp>
        <p:nvCxnSpPr>
          <p:cNvPr id="18" name="Straight Connector 17">
            <a:extLst>
              <a:ext uri="{FF2B5EF4-FFF2-40B4-BE49-F238E27FC236}">
                <a16:creationId xmlns:a16="http://schemas.microsoft.com/office/drawing/2014/main" id="{99E9F30C-221A-066A-13A3-38919B107221}"/>
              </a:ext>
            </a:extLst>
          </p:cNvPr>
          <p:cNvCxnSpPr/>
          <p:nvPr/>
        </p:nvCxnSpPr>
        <p:spPr bwMode="auto">
          <a:xfrm flipV="1">
            <a:off x="430373" y="1902790"/>
            <a:ext cx="5388099" cy="24063"/>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a:extLst>
              <a:ext uri="{FF2B5EF4-FFF2-40B4-BE49-F238E27FC236}">
                <a16:creationId xmlns:a16="http://schemas.microsoft.com/office/drawing/2014/main" id="{7EB3D2D9-FBF7-8711-3311-E96C39166477}"/>
              </a:ext>
            </a:extLst>
          </p:cNvPr>
          <p:cNvCxnSpPr/>
          <p:nvPr/>
        </p:nvCxnSpPr>
        <p:spPr bwMode="auto">
          <a:xfrm flipV="1">
            <a:off x="6290554" y="1890758"/>
            <a:ext cx="5388099" cy="24063"/>
          </a:xfrm>
          <a:prstGeom prst="line">
            <a:avLst/>
          </a:prstGeom>
          <a:solidFill>
            <a:schemeClr val="accent1"/>
          </a:solidFill>
          <a:ln w="381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95406876-F018-20A8-478E-5F44CBED1076}"/>
              </a:ext>
            </a:extLst>
          </p:cNvPr>
          <p:cNvCxnSpPr/>
          <p:nvPr/>
        </p:nvCxnSpPr>
        <p:spPr bwMode="auto">
          <a:xfrm>
            <a:off x="1944303" y="1434163"/>
            <a:ext cx="0" cy="3315904"/>
          </a:xfrm>
          <a:prstGeom prst="line">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3" name="Straight Connector 22">
            <a:extLst>
              <a:ext uri="{FF2B5EF4-FFF2-40B4-BE49-F238E27FC236}">
                <a16:creationId xmlns:a16="http://schemas.microsoft.com/office/drawing/2014/main" id="{3BD7285D-EE37-5787-DD1D-C3C2B13F367A}"/>
              </a:ext>
            </a:extLst>
          </p:cNvPr>
          <p:cNvCxnSpPr/>
          <p:nvPr/>
        </p:nvCxnSpPr>
        <p:spPr bwMode="auto">
          <a:xfrm>
            <a:off x="4047423" y="1434163"/>
            <a:ext cx="0" cy="3315904"/>
          </a:xfrm>
          <a:prstGeom prst="line">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4" name="Straight Connector 23">
            <a:extLst>
              <a:ext uri="{FF2B5EF4-FFF2-40B4-BE49-F238E27FC236}">
                <a16:creationId xmlns:a16="http://schemas.microsoft.com/office/drawing/2014/main" id="{38AFDE02-B13E-E531-6327-C6CAEC3E3B4C}"/>
              </a:ext>
            </a:extLst>
          </p:cNvPr>
          <p:cNvCxnSpPr/>
          <p:nvPr/>
        </p:nvCxnSpPr>
        <p:spPr bwMode="auto">
          <a:xfrm>
            <a:off x="7482038" y="1414912"/>
            <a:ext cx="0" cy="3315904"/>
          </a:xfrm>
          <a:prstGeom prst="line">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cxnSp>
        <p:nvCxnSpPr>
          <p:cNvPr id="25" name="Straight Connector 24">
            <a:extLst>
              <a:ext uri="{FF2B5EF4-FFF2-40B4-BE49-F238E27FC236}">
                <a16:creationId xmlns:a16="http://schemas.microsoft.com/office/drawing/2014/main" id="{C2AD9658-E8B6-096B-D0ED-7BEE1A3B92C2}"/>
              </a:ext>
            </a:extLst>
          </p:cNvPr>
          <p:cNvCxnSpPr/>
          <p:nvPr/>
        </p:nvCxnSpPr>
        <p:spPr bwMode="auto">
          <a:xfrm>
            <a:off x="8646695" y="1414913"/>
            <a:ext cx="0" cy="3315904"/>
          </a:xfrm>
          <a:prstGeom prst="line">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sp>
        <p:nvSpPr>
          <p:cNvPr id="27" name="Rectangle 26">
            <a:extLst>
              <a:ext uri="{FF2B5EF4-FFF2-40B4-BE49-F238E27FC236}">
                <a16:creationId xmlns:a16="http://schemas.microsoft.com/office/drawing/2014/main" id="{6FCE920B-3CFF-39A2-75FC-C14C76DE9DC6}"/>
              </a:ext>
            </a:extLst>
          </p:cNvPr>
          <p:cNvSpPr/>
          <p:nvPr/>
        </p:nvSpPr>
        <p:spPr bwMode="auto">
          <a:xfrm>
            <a:off x="7502092" y="1934071"/>
            <a:ext cx="1124549" cy="282145"/>
          </a:xfrm>
          <a:prstGeom prst="rect">
            <a:avLst/>
          </a:prstGeom>
          <a:solidFill>
            <a:schemeClr val="accent1"/>
          </a:solidFill>
          <a:ln w="9525"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dirty="0" err="1">
              <a:ln>
                <a:noFill/>
              </a:ln>
              <a:solidFill>
                <a:srgbClr val="FFFFFF"/>
              </a:solidFill>
              <a:effectLst/>
              <a:uLnTx/>
              <a:uFillTx/>
              <a:latin typeface="Arial"/>
              <a:ea typeface="ＭＳ Ｐゴシック"/>
              <a:cs typeface="Arial"/>
            </a:endParaRPr>
          </a:p>
        </p:txBody>
      </p:sp>
      <p:sp>
        <p:nvSpPr>
          <p:cNvPr id="28" name="TextBox 27">
            <a:extLst>
              <a:ext uri="{FF2B5EF4-FFF2-40B4-BE49-F238E27FC236}">
                <a16:creationId xmlns:a16="http://schemas.microsoft.com/office/drawing/2014/main" id="{4288BFB3-B319-21CD-4DD5-4B86D5666AFA}"/>
              </a:ext>
            </a:extLst>
          </p:cNvPr>
          <p:cNvSpPr txBox="1"/>
          <p:nvPr/>
        </p:nvSpPr>
        <p:spPr bwMode="auto">
          <a:xfrm>
            <a:off x="435630" y="5353032"/>
            <a:ext cx="53880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
                <a:srgbClr val="55555A"/>
              </a:buClr>
              <a:buSzTx/>
              <a:buFontTx/>
              <a:buNone/>
              <a:tabLst/>
              <a:defRPr/>
            </a:pPr>
            <a:r>
              <a:rPr kumimoji="0" lang="en-US" sz="1400" b="1" i="1" u="none" strike="noStrike" kern="0" cap="none" spc="0" normalizeH="0" baseline="0" noProof="0" dirty="0">
                <a:ln>
                  <a:noFill/>
                </a:ln>
                <a:solidFill>
                  <a:srgbClr val="00148C"/>
                </a:solidFill>
                <a:effectLst/>
                <a:uLnTx/>
                <a:uFillTx/>
                <a:latin typeface="Arial"/>
                <a:ea typeface="ＭＳ Ｐゴシック"/>
                <a:cs typeface="+mn-cs"/>
              </a:rPr>
              <a:t>If constraint falls within CP window, there is 0 operability that aligns with CP</a:t>
            </a:r>
          </a:p>
        </p:txBody>
      </p:sp>
      <p:sp>
        <p:nvSpPr>
          <p:cNvPr id="29" name="TextBox 28">
            <a:extLst>
              <a:ext uri="{FF2B5EF4-FFF2-40B4-BE49-F238E27FC236}">
                <a16:creationId xmlns:a16="http://schemas.microsoft.com/office/drawing/2014/main" id="{D98B7A84-3AD4-E6F7-3754-1E80FAA23BFF}"/>
              </a:ext>
            </a:extLst>
          </p:cNvPr>
          <p:cNvSpPr txBox="1"/>
          <p:nvPr/>
        </p:nvSpPr>
        <p:spPr bwMode="auto">
          <a:xfrm>
            <a:off x="6295811" y="5353032"/>
            <a:ext cx="53880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600"/>
              </a:spcAft>
              <a:buClr>
                <a:srgbClr val="55555A"/>
              </a:buClr>
              <a:buSzTx/>
              <a:buFontTx/>
              <a:buNone/>
              <a:tabLst/>
              <a:defRPr/>
            </a:pPr>
            <a:r>
              <a:rPr kumimoji="0" lang="en-US" sz="1400" b="1" i="1" u="none" strike="noStrike" kern="0" cap="none" spc="0" normalizeH="0" baseline="0" noProof="0" dirty="0">
                <a:ln>
                  <a:noFill/>
                </a:ln>
                <a:solidFill>
                  <a:srgbClr val="00148C"/>
                </a:solidFill>
                <a:effectLst/>
                <a:uLnTx/>
                <a:uFillTx/>
                <a:latin typeface="Arial"/>
                <a:ea typeface="ＭＳ Ｐゴシック"/>
                <a:cs typeface="+mn-cs"/>
              </a:rPr>
              <a:t>If constraint falls within CP window:</a:t>
            </a:r>
          </a:p>
          <a:p>
            <a:pPr marL="285750" marR="0" lvl="0" indent="-285750" algn="l" defTabSz="914400" rtl="0" eaLnBrk="1" fontAlgn="auto" latinLnBrk="0" hangingPunct="1">
              <a:lnSpc>
                <a:spcPct val="100000"/>
              </a:lnSpc>
              <a:spcBef>
                <a:spcPts val="0"/>
              </a:spcBef>
              <a:spcAft>
                <a:spcPts val="600"/>
              </a:spcAft>
              <a:buClr>
                <a:srgbClr val="55555A"/>
              </a:buClr>
              <a:buSzTx/>
              <a:buFont typeface="Arial" panose="020B0604020202020204" pitchFamily="34" charset="0"/>
              <a:buChar char="•"/>
              <a:tabLst/>
              <a:defRPr/>
            </a:pPr>
            <a:r>
              <a:rPr kumimoji="0" lang="en-US" sz="1400" b="1" i="1" u="none" strike="noStrike" kern="0" cap="none" spc="0" normalizeH="0" baseline="0" noProof="0" dirty="0">
                <a:ln>
                  <a:noFill/>
                </a:ln>
                <a:solidFill>
                  <a:srgbClr val="00148C"/>
                </a:solidFill>
                <a:effectLst/>
                <a:uLnTx/>
                <a:uFillTx/>
                <a:latin typeface="Arial"/>
                <a:ea typeface="ＭＳ Ｐゴシック"/>
                <a:cs typeface="+mn-cs"/>
              </a:rPr>
              <a:t>The first hours of CP window will still allow curtailed operation (blue box)</a:t>
            </a:r>
          </a:p>
          <a:p>
            <a:pPr marL="285750" marR="0" lvl="0" indent="-285750" algn="l" defTabSz="914400" rtl="0" eaLnBrk="1" fontAlgn="auto" latinLnBrk="0" hangingPunct="1">
              <a:lnSpc>
                <a:spcPct val="100000"/>
              </a:lnSpc>
              <a:spcBef>
                <a:spcPts val="0"/>
              </a:spcBef>
              <a:spcAft>
                <a:spcPts val="600"/>
              </a:spcAft>
              <a:buClr>
                <a:srgbClr val="55555A"/>
              </a:buClr>
              <a:buSzTx/>
              <a:buFont typeface="Arial" panose="020B0604020202020204" pitchFamily="34" charset="0"/>
              <a:buChar char="•"/>
              <a:tabLst/>
              <a:defRPr/>
            </a:pPr>
            <a:r>
              <a:rPr kumimoji="0" lang="en-US" sz="1400" b="1" i="1" u="none" strike="noStrike" kern="0" cap="none" spc="0" normalizeH="0" baseline="0" noProof="0" dirty="0">
                <a:ln>
                  <a:noFill/>
                </a:ln>
                <a:solidFill>
                  <a:srgbClr val="00148C"/>
                </a:solidFill>
                <a:effectLst/>
                <a:uLnTx/>
                <a:uFillTx/>
                <a:latin typeface="Arial"/>
                <a:ea typeface="ＭＳ Ｐゴシック"/>
                <a:cs typeface="+mn-cs"/>
              </a:rPr>
              <a:t>The final hours of CP window will </a:t>
            </a:r>
            <a:r>
              <a:rPr kumimoji="0" lang="en-US" sz="1400" b="1" i="1" u="none" strike="noStrike" kern="0" cap="none" spc="0" normalizeH="0" baseline="0" noProof="0">
                <a:ln>
                  <a:noFill/>
                </a:ln>
                <a:solidFill>
                  <a:srgbClr val="00148C"/>
                </a:solidFill>
                <a:effectLst/>
                <a:uLnTx/>
                <a:uFillTx/>
                <a:latin typeface="Arial"/>
                <a:ea typeface="ＭＳ Ｐゴシック"/>
                <a:cs typeface="+mn-cs"/>
              </a:rPr>
              <a:t>have 0 </a:t>
            </a:r>
            <a:r>
              <a:rPr kumimoji="0" lang="en-US" sz="1400" b="1" i="1" u="none" strike="noStrike" kern="0" cap="none" spc="0" normalizeH="0" baseline="0" noProof="0" dirty="0">
                <a:ln>
                  <a:noFill/>
                </a:ln>
                <a:solidFill>
                  <a:srgbClr val="00148C"/>
                </a:solidFill>
                <a:effectLst/>
                <a:uLnTx/>
                <a:uFillTx/>
                <a:latin typeface="Arial"/>
                <a:ea typeface="ＭＳ Ｐゴシック"/>
                <a:cs typeface="+mn-cs"/>
              </a:rPr>
              <a:t>operability</a:t>
            </a:r>
          </a:p>
        </p:txBody>
      </p:sp>
      <p:cxnSp>
        <p:nvCxnSpPr>
          <p:cNvPr id="2" name="Straight Connector 1">
            <a:extLst>
              <a:ext uri="{FF2B5EF4-FFF2-40B4-BE49-F238E27FC236}">
                <a16:creationId xmlns:a16="http://schemas.microsoft.com/office/drawing/2014/main" id="{1B8BCD2C-04FA-442A-F4D9-18C314B979F1}"/>
              </a:ext>
            </a:extLst>
          </p:cNvPr>
          <p:cNvCxnSpPr/>
          <p:nvPr/>
        </p:nvCxnSpPr>
        <p:spPr bwMode="auto">
          <a:xfrm>
            <a:off x="10676710" y="1414912"/>
            <a:ext cx="0" cy="3315904"/>
          </a:xfrm>
          <a:prstGeom prst="line">
            <a:avLst/>
          </a:prstGeom>
          <a:ln w="38100">
            <a:headEnd type="none" w="med" len="med"/>
            <a:tailEnd type="none" w="med" len="med"/>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91661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NQfjb4UZHmmcjOrI3ZOL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7rgKUG8M25Iit__67rNItg"/>
</p:tagLst>
</file>

<file path=ppt/theme/theme1.xml><?xml version="1.0" encoding="utf-8"?>
<a:theme xmlns:a="http://schemas.openxmlformats.org/drawingml/2006/main" name="US NG 2018 PPT Tempalte 16x9">
  <a:themeElements>
    <a:clrScheme name="Custom 8">
      <a:dk1>
        <a:srgbClr val="55555A"/>
      </a:dk1>
      <a:lt1>
        <a:srgbClr val="FFFFFF"/>
      </a:lt1>
      <a:dk2>
        <a:srgbClr val="808083"/>
      </a:dk2>
      <a:lt2>
        <a:srgbClr val="AAAAAC"/>
      </a:lt2>
      <a:accent1>
        <a:srgbClr val="00148C"/>
      </a:accent1>
      <a:accent2>
        <a:srgbClr val="00BEB4"/>
      </a:accent2>
      <a:accent3>
        <a:srgbClr val="FA4616"/>
      </a:accent3>
      <a:accent4>
        <a:srgbClr val="500A78"/>
      </a:accent4>
      <a:accent5>
        <a:srgbClr val="C800A1"/>
      </a:accent5>
      <a:accent6>
        <a:srgbClr val="FFB45A"/>
      </a:accent6>
      <a:hlink>
        <a:srgbClr val="00148C"/>
      </a:hlink>
      <a:folHlink>
        <a:srgbClr val="00148C"/>
      </a:folHlink>
    </a:clrScheme>
    <a:fontScheme name="NG Photo">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34" tIns="45718" rIns="91434" bIns="45718" numCol="1" rtlCol="0" anchor="t" anchorCtr="0" compatLnSpc="1">
        <a:prstTxWarp prst="textNoShape">
          <a:avLst/>
        </a:prstTxWarp>
      </a:bodyPr>
      <a:lstStyle>
        <a:defPPr algn="l">
          <a:spcAft>
            <a:spcPts val="450"/>
          </a:spcAft>
          <a:defRPr sz="1800" dirty="0" err="1">
            <a:solidFill>
              <a:schemeClr val="bg1"/>
            </a:solidFill>
            <a:latin typeface="+mn-lt"/>
            <a:cs typeface="Arial"/>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1" i="0" u="none" strike="noStrike" cap="none" normalizeH="0" baseline="0" smtClean="0">
            <a:ln>
              <a:noFill/>
            </a:ln>
            <a:solidFill>
              <a:srgbClr val="0079C1"/>
            </a:solidFill>
            <a:effectLst/>
            <a:latin typeface="Arial" charset="0"/>
            <a:ea typeface="ＭＳ Ｐゴシック" pitchFamily="48" charset="-128"/>
          </a:defRPr>
        </a:defPPr>
      </a:lst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spAutoFit/>
      </a:bodyPr>
      <a:lstStyle>
        <a:defPPr algn="l">
          <a:spcAft>
            <a:spcPts val="600"/>
          </a:spcAft>
          <a:buClr>
            <a:schemeClr val="tx1"/>
          </a:buClr>
          <a:defRPr sz="1800" b="0" kern="0" dirty="0" err="1" smtClean="0">
            <a:solidFill>
              <a:schemeClr val="tx1"/>
            </a:solidFill>
            <a:latin typeface="+mn-lt"/>
            <a:ea typeface="+mn-ea"/>
          </a:defRPr>
        </a:defPPr>
      </a:lstStyle>
    </a:txDef>
  </a:objectDefaults>
  <a:extraClrSchemeLst>
    <a:extraClrScheme>
      <a:clrScheme name="NG Photo 1">
        <a:dk1>
          <a:srgbClr val="000000"/>
        </a:dk1>
        <a:lt1>
          <a:srgbClr val="FFFFFF"/>
        </a:lt1>
        <a:dk2>
          <a:srgbClr val="000000"/>
        </a:dk2>
        <a:lt2>
          <a:srgbClr val="808080"/>
        </a:lt2>
        <a:accent1>
          <a:srgbClr val="00AED9"/>
        </a:accent1>
        <a:accent2>
          <a:srgbClr val="52DA3F"/>
        </a:accent2>
        <a:accent3>
          <a:srgbClr val="FFFFFF"/>
        </a:accent3>
        <a:accent4>
          <a:srgbClr val="000000"/>
        </a:accent4>
        <a:accent5>
          <a:srgbClr val="AAD3E9"/>
        </a:accent5>
        <a:accent6>
          <a:srgbClr val="49C538"/>
        </a:accent6>
        <a:hlink>
          <a:srgbClr val="FF7800"/>
        </a:hlink>
        <a:folHlink>
          <a:srgbClr val="00B090"/>
        </a:folHlink>
      </a:clrScheme>
      <a:clrMap bg1="lt1" tx1="dk1" bg2="lt2" tx2="dk2" accent1="accent1" accent2="accent2" accent3="accent3" accent4="accent4" accent5="accent5" accent6="accent6" hlink="hlink" folHlink="folHlink"/>
    </a:extraClrScheme>
  </a:extraClrSchemeLst>
  <a:custClrLst>
    <a:custClr name="Core Blue">
      <a:srgbClr val="00148C"/>
    </a:custClr>
    <a:custClr name="Light Blue">
      <a:srgbClr val="00AFF0"/>
    </a:custClr>
    <a:custClr name="Green">
      <a:srgbClr val="3CE12D"/>
    </a:custClr>
    <a:custClr name="Red">
      <a:srgbClr val="F53C32"/>
    </a:custClr>
    <a:custClr name="Yellow">
      <a:srgbClr val="FADC00"/>
    </a:custClr>
    <a:custClr name="Dark grey">
      <a:srgbClr val="55555A"/>
    </a:custClr>
    <a:custClr name="Blue">
      <a:srgbClr val="009DDC"/>
    </a:custClr>
    <a:custClr name="Teal">
      <a:srgbClr val="00BEB4"/>
    </a:custClr>
    <a:custClr name="Purple">
      <a:srgbClr val="500A78"/>
    </a:custClr>
    <a:custClr name="Magenta">
      <a:srgbClr val="C800A1"/>
    </a:custClr>
    <a:custClr name="Lilac">
      <a:srgbClr val="AF96DC"/>
    </a:custClr>
    <a:custClr name="Orange">
      <a:srgbClr val="FA4616"/>
    </a:custClr>
    <a:custClr name="Mid Blue">
      <a:srgbClr val="0073CD"/>
    </a:custClr>
    <a:custClr name="Soft orange">
      <a:srgbClr val="FFB45A"/>
    </a:custClr>
    <a:custClr name="Mid green">
      <a:srgbClr val="78A22F"/>
    </a:custClr>
  </a:custClrLst>
  <a:extLst>
    <a:ext uri="{05A4C25C-085E-4340-85A3-A5531E510DB2}">
      <thm15:themeFamily xmlns:thm15="http://schemas.microsoft.com/office/thememl/2012/main" name="Presentation1" id="{F23320CD-16AA-4AB1-9E80-9E49EBDE654E}" vid="{B2A63B16-134F-4AAF-AD68-13824AEA96BD}"/>
    </a:ext>
  </a:extLst>
</a:theme>
</file>

<file path=docProps/app.xml><?xml version="1.0" encoding="utf-8"?>
<Properties xmlns="http://schemas.openxmlformats.org/officeDocument/2006/extended-properties" xmlns:vt="http://schemas.openxmlformats.org/officeDocument/2006/docPropsVTypes">
  <TotalTime>7370</TotalTime>
  <Words>658</Words>
  <Application>Microsoft Office PowerPoint</Application>
  <PresentationFormat>Widescreen</PresentationFormat>
  <Paragraphs>57</Paragraphs>
  <Slides>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vt:i4>
      </vt:variant>
    </vt:vector>
  </HeadingPairs>
  <TitlesOfParts>
    <vt:vector size="10" baseType="lpstr">
      <vt:lpstr>Aptos</vt:lpstr>
      <vt:lpstr>Arial</vt:lpstr>
      <vt:lpstr>Calibri</vt:lpstr>
      <vt:lpstr>Segoe UI Light</vt:lpstr>
      <vt:lpstr>US NG 2018 PPT Tempalte 16x9</vt:lpstr>
      <vt:lpstr>think-cell Slide</vt:lpstr>
      <vt:lpstr>PowerPoint Presentation</vt:lpstr>
      <vt:lpstr>National Grid DLS Decision</vt:lpstr>
      <vt:lpstr>Results of DLS Survey</vt:lpstr>
      <vt:lpstr>Curtailment Potential Relative to Clean Peak</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Slack</dc:creator>
  <cp:lastModifiedBy>Emily Slack</cp:lastModifiedBy>
  <cp:revision>1</cp:revision>
  <dcterms:created xsi:type="dcterms:W3CDTF">2026-06-03T13:02:12Z</dcterms:created>
  <dcterms:modified xsi:type="dcterms:W3CDTF">2026-06-08T16:53:07Z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bd75a54-f2be-4ffa-b165-74c609d83991_Enabled">
    <vt:lpwstr>true</vt:lpwstr>
  </property>
  <property fmtid="{D5CDD505-2E9C-101B-9397-08002B2CF9AE}" pid="3" name="MSIP_Label_8bd75a54-f2be-4ffa-b165-74c609d83991_SetDate">
    <vt:lpwstr>2026-06-03T14:02:25Z</vt:lpwstr>
  </property>
  <property fmtid="{D5CDD505-2E9C-101B-9397-08002B2CF9AE}" pid="4" name="MSIP_Label_8bd75a54-f2be-4ffa-b165-74c609d83991_Method">
    <vt:lpwstr>Standard</vt:lpwstr>
  </property>
  <property fmtid="{D5CDD505-2E9C-101B-9397-08002B2CF9AE}" pid="5" name="MSIP_Label_8bd75a54-f2be-4ffa-b165-74c609d83991_Name">
    <vt:lpwstr>Internal use only</vt:lpwstr>
  </property>
  <property fmtid="{D5CDD505-2E9C-101B-9397-08002B2CF9AE}" pid="6" name="MSIP_Label_8bd75a54-f2be-4ffa-b165-74c609d83991_SiteId">
    <vt:lpwstr>f98a6a53-25f3-4212-901c-c7787fcd3495</vt:lpwstr>
  </property>
  <property fmtid="{D5CDD505-2E9C-101B-9397-08002B2CF9AE}" pid="7" name="MSIP_Label_8bd75a54-f2be-4ffa-b165-74c609d83991_ActionId">
    <vt:lpwstr>ea3ad661-f962-4ca2-8de8-4dbe9ee733f1</vt:lpwstr>
  </property>
  <property fmtid="{D5CDD505-2E9C-101B-9397-08002B2CF9AE}" pid="8" name="MSIP_Label_8bd75a54-f2be-4ffa-b165-74c609d83991_ContentBits">
    <vt:lpwstr>0</vt:lpwstr>
  </property>
  <property fmtid="{D5CDD505-2E9C-101B-9397-08002B2CF9AE}" pid="9" name="MSIP_Label_8bd75a54-f2be-4ffa-b165-74c609d83991_Tag">
    <vt:lpwstr>10, 3, 0, 1</vt:lpwstr>
  </property>
</Properties>
</file>