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ink/ink1.xml" ContentType="application/inkml+xml"/>
  <Override PartName="/ppt/ink/ink2.xml" ContentType="application/inkml+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147480079" r:id="rId2"/>
    <p:sldId id="2147480083" r:id="rId3"/>
    <p:sldId id="2147480086" r:id="rId4"/>
    <p:sldId id="2147480085"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50" autoAdjust="0"/>
    <p:restoredTop sz="94660"/>
  </p:normalViewPr>
  <p:slideViewPr>
    <p:cSldViewPr snapToGrid="0">
      <p:cViewPr varScale="1">
        <p:scale>
          <a:sx n="86" d="100"/>
          <a:sy n="86" d="100"/>
        </p:scale>
        <p:origin x="2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Slack" userId="0b76477b-69bc-401c-8ec0-a26a8f34f09a" providerId="ADAL" clId="{48EBBB90-27C5-4377-A3EC-863874744AAF}"/>
    <pc:docChg chg="custSel modSld">
      <pc:chgData name="Emily Slack" userId="0b76477b-69bc-401c-8ec0-a26a8f34f09a" providerId="ADAL" clId="{48EBBB90-27C5-4377-A3EC-863874744AAF}" dt="2026-06-08T16:53:07.094" v="33" actId="6549"/>
      <pc:docMkLst>
        <pc:docMk/>
      </pc:docMkLst>
      <pc:sldChg chg="addSp delSp modSp mod">
        <pc:chgData name="Emily Slack" userId="0b76477b-69bc-401c-8ec0-a26a8f34f09a" providerId="ADAL" clId="{48EBBB90-27C5-4377-A3EC-863874744AAF}" dt="2026-06-08T16:53:07.094" v="33" actId="6549"/>
        <pc:sldMkLst>
          <pc:docMk/>
          <pc:sldMk cId="119166168" sldId="2147480085"/>
        </pc:sldMkLst>
        <pc:spChg chg="add del mod">
          <ac:chgData name="Emily Slack" userId="0b76477b-69bc-401c-8ec0-a26a8f34f09a" providerId="ADAL" clId="{48EBBB90-27C5-4377-A3EC-863874744AAF}" dt="2026-06-08T16:53:00.129" v="32" actId="478"/>
          <ac:spMkLst>
            <pc:docMk/>
            <pc:sldMk cId="119166168" sldId="2147480085"/>
            <ac:spMk id="6" creationId="{65062971-7170-AF58-B79C-239C77E1D117}"/>
          </ac:spMkLst>
        </pc:spChg>
        <pc:spChg chg="mod">
          <ac:chgData name="Emily Slack" userId="0b76477b-69bc-401c-8ec0-a26a8f34f09a" providerId="ADAL" clId="{48EBBB90-27C5-4377-A3EC-863874744AAF}" dt="2026-06-08T16:53:07.094" v="33" actId="6549"/>
          <ac:spMkLst>
            <pc:docMk/>
            <pc:sldMk cId="119166168" sldId="2147480085"/>
            <ac:spMk id="29" creationId="{D98B7A84-3AD4-E6F7-3754-1E80FAA23BFF}"/>
          </ac:spMkLst>
        </pc:spChg>
        <pc:cxnChg chg="add mod">
          <ac:chgData name="Emily Slack" userId="0b76477b-69bc-401c-8ec0-a26a8f34f09a" providerId="ADAL" clId="{48EBBB90-27C5-4377-A3EC-863874744AAF}" dt="2026-06-03T15:21:26.145" v="14" actId="1037"/>
          <ac:cxnSpMkLst>
            <pc:docMk/>
            <pc:sldMk cId="119166168" sldId="2147480085"/>
            <ac:cxnSpMk id="2" creationId="{1B8BCD2C-04FA-442A-F4D9-18C314B979F1}"/>
          </ac:cxnSpMkLst>
        </pc:cxnChg>
        <pc:cxnChg chg="del">
          <ac:chgData name="Emily Slack" userId="0b76477b-69bc-401c-8ec0-a26a8f34f09a" providerId="ADAL" clId="{48EBBB90-27C5-4377-A3EC-863874744AAF}" dt="2026-06-08T16:52:59.023" v="31" actId="478"/>
          <ac:cxnSpMkLst>
            <pc:docMk/>
            <pc:sldMk cId="119166168" sldId="2147480085"/>
            <ac:cxnSpMk id="26" creationId="{356A1E32-6E4D-FFA1-78AD-841F1C93D039}"/>
          </ac:cxnSpMkLst>
        </pc:cxn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2T14:48:45.296"/>
    </inkml:context>
    <inkml:brush xml:id="br0">
      <inkml:brushProperty name="width" value="0.1" units="cm"/>
      <inkml:brushProperty name="height" value="0.1" units="cm"/>
      <inkml:brushProperty name="color" value="#004F8B"/>
    </inkml:brush>
  </inkml:definitions>
  <inkml:trace contextRef="#ctx0" brushRef="#br0">1 4859 24575,'0'2'0,"1"0"0,-1 0 0,1 0 0,-1 0 0,1-1 0,0 1 0,0 0 0,0-1 0,0 1 0,0 0 0,2 2 0,16 16 0,-18-19 0,12 11 0,0 1 0,1-2 0,0 0 0,1-1 0,18 9 0,-12-10 0,0-1 0,0-2 0,36 7 0,-1-3 0,88 3 0,59-11 0,-157-2 0,103 0 0,133-1 0,-223-2 0,0-3 0,62-14 0,114-41 0,-138 28 0,164-80 0,79-71 0,-311 168 0,105-65 0,-24 15 0,-55 31 0,-2-2 0,-1-2 0,89-88 0,113-163 0,-49 57 0,6-7 0,6-37 0,128-157 0,-211 272 0,99-117 0,22-38 0,-188 231 0,134-140 0,18 19 0,-70 72 0,53-48 0,9 9 0,-165 139 0,376-275 0,-298 225 0,113-76 0,9 15 0,-183 116 0,2 2 0,133-37 0,144-11 0,-71 43 0,3 27 0,119 21 0,-303-6 0,0 4 0,116 32 0,-107-15 0,-1 4 0,-2 4 0,165 92 0,136 78 0,-334-174 0,71 49 0,49 53 0,-21 9 0,-10 12 0,23 22 0,-17-38 0,-18-18 0,-11 13 0,119 197 0,-158-206 0,124 196 0,51 71 0,-97-186 0,99 136 0,-214-268 0,170 227 0,-140-206 0,117 152 0,-58-61 0,-106-147 0,1-2 0,57 46 0,18 13 0,-10-7 0,-74-68 0,55 32 0,-61-41 0,-1 1 0,-1 0 0,0 2 0,-1 0 0,18 21 0,-9-8 0,86 88 0,-94-105 0,-17-11 0,1 0 0,-1 1 0,0-1 0,0 1 0,6 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2T14:50:22.015"/>
    </inkml:context>
    <inkml:brush xml:id="br0">
      <inkml:brushProperty name="width" value="0.1" units="cm"/>
      <inkml:brushProperty name="height" value="0.1" units="cm"/>
      <inkml:brushProperty name="color" value="#004F8B"/>
    </inkml:brush>
  </inkml:definitions>
  <inkml:trace contextRef="#ctx0" brushRef="#br0">1 4859 24575,'0'2'0,"1"0"0,-1 0 0,1 0 0,-1 0 0,1-1 0,0 1 0,0 0 0,0-1 0,0 1 0,0 0 0,2 2 0,16 16 0,-18-19 0,12 11 0,0 1 0,1-2 0,0 0 0,1-1 0,18 9 0,-12-10 0,0-1 0,0-2 0,36 7 0,-1-3 0,88 3 0,59-11 0,-157-2 0,103 0 0,133-1 0,-223-2 0,0-3 0,62-14 0,114-41 0,-138 28 0,164-80 0,79-71 0,-311 168 0,105-65 0,-24 15 0,-55 31 0,-2-2 0,-1-2 0,89-88 0,113-163 0,-49 57 0,6-7 0,6-37 0,128-157 0,-211 272 0,99-117 0,22-38 0,-188 231 0,134-140 0,18 19 0,-70 72 0,53-48 0,9 9 0,-165 139 0,376-275 0,-298 225 0,113-76 0,9 15 0,-183 116 0,2 2 0,133-37 0,144-11 0,-71 43 0,3 27 0,119 21 0,-303-6 0,0 4 0,116 32 0,-107-15 0,-1 4 0,-2 4 0,165 92 0,136 78 0,-334-174 0,71 49 0,49 53 0,-21 9 0,-10 12 0,23 22 0,-17-38 0,-18-18 0,-11 13 0,119 197 0,-158-206 0,124 196 0,51 71 0,-97-186 0,99 136 0,-214-268 0,170 227 0,-140-206 0,117 152 0,-58-61 0,-106-147 0,1-2 0,57 46 0,18 13 0,-10-7 0,-74-68 0,55 32 0,-61-41 0,-1 1 0,-1 0 0,0 2 0,-1 0 0,18 21 0,-9-8 0,86 88 0,-94-105 0,-17-11 0,1 0 0,-1 1 0,0-1 0,0 1 0,6 4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11.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0.png"/><Relationship Id="rId5" Type="http://schemas.openxmlformats.org/officeDocument/2006/relationships/image" Target="../media/image9.emf"/><Relationship Id="rId4" Type="http://schemas.openxmlformats.org/officeDocument/2006/relationships/oleObject" Target="../embeddings/oleObject1.bin"/></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9.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6.png"/><Relationship Id="rId5" Type="http://schemas.openxmlformats.org/officeDocument/2006/relationships/image" Target="../media/image15.emf"/><Relationship Id="rId4" Type="http://schemas.openxmlformats.org/officeDocument/2006/relationships/oleObject" Target="../embeddings/oleObject3.bin"/></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tabLst>
                <a:tab pos="1318354" algn="l"/>
              </a:tabLst>
            </a:pPr>
            <a:r>
              <a:rPr lang="fr-FR"/>
              <a:t>| [Insert document title] | [Insert date]</a:t>
            </a:r>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87674363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1022" y="6178549"/>
            <a:ext cx="188109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261" y="1411819"/>
            <a:ext cx="5378452" cy="1157385"/>
          </a:xfrm>
        </p:spPr>
        <p:txBody>
          <a:bodyPr anchor="t" anchorCtr="0"/>
          <a:lstStyle>
            <a:lvl1pPr>
              <a:lnSpc>
                <a:spcPct val="80000"/>
              </a:lnSpc>
              <a:defRPr sz="4266">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261" y="3467401"/>
            <a:ext cx="5378452" cy="697435"/>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8815" y="2"/>
            <a:ext cx="6613725"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9545" y="3550800"/>
            <a:ext cx="6614401"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61380" y="2468831"/>
            <a:ext cx="1920000" cy="1920000"/>
          </a:xfrm>
          <a:prstGeom prst="flowChartDecision">
            <a:avLst/>
          </a:prstGeom>
          <a:solidFill>
            <a:schemeClr val="bg1"/>
          </a:solidFill>
        </p:spPr>
        <p:txBody>
          <a:bodyPr>
            <a:noAutofit/>
          </a:bodyPr>
          <a:lstStyle>
            <a:lvl1pPr>
              <a:defRPr sz="1866"/>
            </a:lvl1pPr>
          </a:lstStyle>
          <a:p>
            <a:r>
              <a:rPr lang="en-US"/>
              <a:t> </a:t>
            </a:r>
            <a:endParaRPr lang="en-GB"/>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12275234" y="2"/>
            <a:ext cx="2707513" cy="2821869"/>
          </a:xfrm>
          <a:prstGeom prst="rect">
            <a:avLst/>
          </a:prstGeom>
          <a:solidFill>
            <a:sysClr val="window" lastClr="FFFFFF">
              <a:lumMod val="95000"/>
            </a:sysClr>
          </a:solidFill>
          <a:ln w="6350" cap="flat" cmpd="sng" algn="ctr">
            <a:noFill/>
            <a:prstDash val="solid"/>
            <a:miter lim="800000"/>
          </a:ln>
          <a:effectLst/>
        </p:spPr>
        <p:txBody>
          <a:bodyPr wrap="square" lIns="56169" tIns="56169" rIns="56169" bIns="56169" rtlCol="0" anchor="t" anchorCtr="0">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895"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171" y="277365"/>
            <a:ext cx="1537609" cy="685355"/>
          </a:xfrm>
          <a:prstGeom prst="rect">
            <a:avLst/>
          </a:prstGeom>
        </p:spPr>
      </p:pic>
    </p:spTree>
    <p:extLst>
      <p:ext uri="{BB962C8B-B14F-4D97-AF65-F5344CB8AC3E}">
        <p14:creationId xmlns:p14="http://schemas.microsoft.com/office/powerpoint/2010/main" val="1669369360"/>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accent1"/>
        </a:solid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440259" y="3382038"/>
            <a:ext cx="3365500" cy="1025921"/>
          </a:xfrm>
        </p:spPr>
        <p:txBody>
          <a:bodyPr/>
          <a:lstStyle>
            <a:lvl1pPr>
              <a:spcAft>
                <a:spcPts val="0"/>
              </a:spcAft>
              <a:defRPr lang="en-US" sz="4266" b="1" dirty="0" smtClean="0">
                <a:solidFill>
                  <a:schemeClr val="bg1"/>
                </a:solidFill>
                <a:latin typeface="+mj-lt"/>
                <a:ea typeface="+mj-ea"/>
                <a:cs typeface="+mj-cs"/>
              </a:defRPr>
            </a:lvl1pPr>
            <a:lvl2pPr>
              <a:spcAft>
                <a:spcPts val="0"/>
              </a:spcAft>
              <a:defRPr lang="en-GB" sz="2399" b="0" dirty="0">
                <a:solidFill>
                  <a:schemeClr val="bg1"/>
                </a:solidFill>
                <a:latin typeface="+mj-lt"/>
                <a:ea typeface="+mj-ea"/>
                <a:cs typeface="+mj-cs"/>
              </a:defRPr>
            </a:lvl2pPr>
          </a:lstStyle>
          <a:p>
            <a:pPr lvl="0"/>
            <a:r>
              <a:rPr lang="en-US"/>
              <a:t>Title</a:t>
            </a:r>
          </a:p>
          <a:p>
            <a:pPr lvl="1"/>
            <a:r>
              <a:rPr lang="en-US"/>
              <a:t>Sub heading</a:t>
            </a:r>
            <a:endParaRPr lang="en-GB"/>
          </a:p>
        </p:txBody>
      </p:sp>
      <p:pic>
        <p:nvPicPr>
          <p:cNvPr id="10" name="Graphic 9">
            <a:extLst>
              <a:ext uri="{FF2B5EF4-FFF2-40B4-BE49-F238E27FC236}">
                <a16:creationId xmlns:a16="http://schemas.microsoft.com/office/drawing/2014/main" id="{B5C1225E-7A2B-4204-8951-1CD60FF303C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1022" y="6178549"/>
            <a:ext cx="1881099" cy="386768"/>
          </a:xfrm>
          <a:prstGeom prst="rect">
            <a:avLst/>
          </a:prstGeom>
        </p:spPr>
      </p:pic>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423329" y="907121"/>
            <a:ext cx="3464989" cy="2359620"/>
          </a:xfrm>
        </p:spPr>
        <p:txBody>
          <a:bodyPr anchor="b" anchorCtr="0"/>
          <a:lstStyle>
            <a:lvl1pPr>
              <a:defRPr sz="15329">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972A00B0-5109-4795-B6DD-671C71DA1449}"/>
              </a:ext>
            </a:extLst>
          </p:cNvPr>
          <p:cNvSpPr>
            <a:spLocks noGrp="1" noChangeAspect="1"/>
          </p:cNvSpPr>
          <p:nvPr>
            <p:ph type="pic" sz="quarter" idx="16" hasCustomPrompt="1"/>
          </p:nvPr>
        </p:nvSpPr>
        <p:spPr bwMode="gray">
          <a:xfrm>
            <a:off x="4132616" y="-12668"/>
            <a:ext cx="8074880"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Tree>
    <p:extLst>
      <p:ext uri="{BB962C8B-B14F-4D97-AF65-F5344CB8AC3E}">
        <p14:creationId xmlns:p14="http://schemas.microsoft.com/office/powerpoint/2010/main" val="106021234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259" y="3382038"/>
            <a:ext cx="3365500" cy="1025921"/>
          </a:xfrm>
        </p:spPr>
        <p:txBody>
          <a:bodyPr/>
          <a:lstStyle>
            <a:lvl1pPr>
              <a:spcAft>
                <a:spcPts val="0"/>
              </a:spcAft>
              <a:defRPr lang="en-US" sz="4266" b="1" dirty="0" smtClean="0">
                <a:solidFill>
                  <a:schemeClr val="bg1"/>
                </a:solidFill>
                <a:latin typeface="+mj-lt"/>
                <a:ea typeface="+mj-ea"/>
                <a:cs typeface="+mj-cs"/>
              </a:defRPr>
            </a:lvl1pPr>
            <a:lvl2pPr>
              <a:spcAft>
                <a:spcPts val="0"/>
              </a:spcAft>
              <a:defRPr lang="en-GB" sz="2399"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329" y="907121"/>
            <a:ext cx="3464989" cy="2359620"/>
          </a:xfrm>
        </p:spPr>
        <p:txBody>
          <a:bodyPr anchor="b" anchorCtr="0"/>
          <a:lstStyle>
            <a:lvl1pPr>
              <a:defRPr sz="15329">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2616" y="-12668"/>
            <a:ext cx="8074880"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1022" y="6178549"/>
            <a:ext cx="188109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5234" y="2"/>
            <a:ext cx="2707513" cy="2821869"/>
          </a:xfrm>
          <a:prstGeom prst="rect">
            <a:avLst/>
          </a:prstGeom>
          <a:solidFill>
            <a:sysClr val="window" lastClr="FFFFFF">
              <a:lumMod val="95000"/>
            </a:sysClr>
          </a:solidFill>
          <a:ln w="6350" cap="flat" cmpd="sng" algn="ctr">
            <a:noFill/>
            <a:prstDash val="solid"/>
            <a:miter lim="800000"/>
          </a:ln>
          <a:effectLst/>
        </p:spPr>
        <p:txBody>
          <a:bodyPr wrap="square" lIns="56169" tIns="56169" rIns="56169" bIns="56169" rtlCol="0" anchor="t" anchorCtr="0">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895"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err="1">
                <a:ln>
                  <a:noFill/>
                </a:ln>
                <a:solidFill>
                  <a:prstClr val="black"/>
                </a:solidFill>
                <a:effectLst/>
                <a:uLnTx/>
                <a:uFillTx/>
                <a:latin typeface="Calibri" panose="020F0502020204030204"/>
                <a:ea typeface="+mn-ea"/>
                <a:cs typeface="Arial" panose="020B0604020202020204" pitchFamily="34" charset="0"/>
              </a:rPr>
              <a:t>pdating</a:t>
            </a: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170" y="277363"/>
            <a:ext cx="2315292" cy="685356"/>
          </a:xfrm>
          <a:prstGeom prst="rect">
            <a:avLst/>
          </a:prstGeom>
        </p:spPr>
      </p:pic>
    </p:spTree>
    <p:extLst>
      <p:ext uri="{BB962C8B-B14F-4D97-AF65-F5344CB8AC3E}">
        <p14:creationId xmlns:p14="http://schemas.microsoft.com/office/powerpoint/2010/main" val="360700711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259" y="3382038"/>
            <a:ext cx="3365500" cy="1025921"/>
          </a:xfrm>
        </p:spPr>
        <p:txBody>
          <a:bodyPr/>
          <a:lstStyle>
            <a:lvl1pPr>
              <a:spcAft>
                <a:spcPts val="0"/>
              </a:spcAft>
              <a:defRPr lang="en-US" sz="4266" b="1" dirty="0" smtClean="0">
                <a:solidFill>
                  <a:schemeClr val="bg1"/>
                </a:solidFill>
                <a:latin typeface="+mj-lt"/>
                <a:ea typeface="+mj-ea"/>
                <a:cs typeface="+mj-cs"/>
              </a:defRPr>
            </a:lvl1pPr>
            <a:lvl2pPr>
              <a:spcAft>
                <a:spcPts val="0"/>
              </a:spcAft>
              <a:defRPr lang="en-GB" sz="2399"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329" y="907121"/>
            <a:ext cx="3464989" cy="2359620"/>
          </a:xfrm>
        </p:spPr>
        <p:txBody>
          <a:bodyPr anchor="b" anchorCtr="0"/>
          <a:lstStyle>
            <a:lvl1pPr>
              <a:defRPr sz="15329">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2616" y="-12668"/>
            <a:ext cx="8074880"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1022" y="6178549"/>
            <a:ext cx="1881099" cy="386768"/>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12275234" y="2"/>
            <a:ext cx="2707513" cy="2821869"/>
          </a:xfrm>
          <a:prstGeom prst="rect">
            <a:avLst/>
          </a:prstGeom>
          <a:solidFill>
            <a:sysClr val="window" lastClr="FFFFFF">
              <a:lumMod val="95000"/>
            </a:sysClr>
          </a:solidFill>
          <a:ln w="6350" cap="flat" cmpd="sng" algn="ctr">
            <a:noFill/>
            <a:prstDash val="solid"/>
            <a:miter lim="800000"/>
          </a:ln>
          <a:effectLst/>
        </p:spPr>
        <p:txBody>
          <a:bodyPr wrap="square" lIns="56169" tIns="56169" rIns="56169" bIns="56169" rtlCol="0" anchor="t" anchorCtr="0">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895"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170" y="277363"/>
            <a:ext cx="2315292" cy="685356"/>
          </a:xfrm>
          <a:prstGeom prst="rect">
            <a:avLst/>
          </a:prstGeom>
        </p:spPr>
      </p:pic>
    </p:spTree>
    <p:extLst>
      <p:ext uri="{BB962C8B-B14F-4D97-AF65-F5344CB8AC3E}">
        <p14:creationId xmlns:p14="http://schemas.microsoft.com/office/powerpoint/2010/main" val="334714123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259" y="3382038"/>
            <a:ext cx="3365500" cy="1025921"/>
          </a:xfrm>
        </p:spPr>
        <p:txBody>
          <a:bodyPr/>
          <a:lstStyle>
            <a:lvl1pPr>
              <a:spcAft>
                <a:spcPts val="0"/>
              </a:spcAft>
              <a:defRPr lang="en-US" sz="4266" b="1" dirty="0" smtClean="0">
                <a:solidFill>
                  <a:schemeClr val="bg1"/>
                </a:solidFill>
                <a:latin typeface="+mj-lt"/>
                <a:ea typeface="+mj-ea"/>
                <a:cs typeface="+mj-cs"/>
              </a:defRPr>
            </a:lvl1pPr>
            <a:lvl2pPr>
              <a:spcAft>
                <a:spcPts val="0"/>
              </a:spcAft>
              <a:defRPr lang="en-GB" sz="2399"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329" y="907121"/>
            <a:ext cx="3464989" cy="2359620"/>
          </a:xfrm>
        </p:spPr>
        <p:txBody>
          <a:bodyPr anchor="b" anchorCtr="0"/>
          <a:lstStyle>
            <a:lvl1pPr>
              <a:defRPr sz="15329">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2616" y="-12668"/>
            <a:ext cx="8074880"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1022" y="6178549"/>
            <a:ext cx="188109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5234" y="2"/>
            <a:ext cx="2707513" cy="2821869"/>
          </a:xfrm>
          <a:prstGeom prst="rect">
            <a:avLst/>
          </a:prstGeom>
          <a:solidFill>
            <a:sysClr val="window" lastClr="FFFFFF">
              <a:lumMod val="95000"/>
            </a:sysClr>
          </a:solidFill>
          <a:ln w="6350" cap="flat" cmpd="sng" algn="ctr">
            <a:noFill/>
            <a:prstDash val="solid"/>
            <a:miter lim="800000"/>
          </a:ln>
          <a:effectLst/>
        </p:spPr>
        <p:txBody>
          <a:bodyPr wrap="square" lIns="56169" tIns="56169" rIns="56169" bIns="56169" rtlCol="0" anchor="t" anchorCtr="0">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895"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72" y="340802"/>
            <a:ext cx="2063109" cy="610599"/>
          </a:xfrm>
          <a:prstGeom prst="rect">
            <a:avLst/>
          </a:prstGeom>
        </p:spPr>
      </p:pic>
    </p:spTree>
    <p:extLst>
      <p:ext uri="{BB962C8B-B14F-4D97-AF65-F5344CB8AC3E}">
        <p14:creationId xmlns:p14="http://schemas.microsoft.com/office/powerpoint/2010/main" val="218923156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oduct Sc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4C9C0F-ACDE-4573-3FB0-8E95EFC6ACFB}"/>
              </a:ext>
            </a:extLst>
          </p:cNvPr>
          <p:cNvSpPr/>
          <p:nvPr userDrawn="1"/>
        </p:nvSpPr>
        <p:spPr bwMode="auto">
          <a:xfrm>
            <a:off x="-4172" y="1024005"/>
            <a:ext cx="12200348" cy="5832953"/>
          </a:xfrm>
          <a:prstGeom prst="rect">
            <a:avLst/>
          </a:prstGeom>
          <a:gradFill>
            <a:gsLst>
              <a:gs pos="0">
                <a:schemeClr val="accent1"/>
              </a:gs>
              <a:gs pos="62000">
                <a:srgbClr val="006AC3"/>
              </a:gs>
              <a:gs pos="100000">
                <a:srgbClr val="009ED9"/>
              </a:gs>
            </a:gsLst>
            <a:lin ang="0" scaled="0"/>
          </a:gradFill>
          <a:ln w="9525" cap="flat" cmpd="sng" algn="ctr">
            <a:noFill/>
            <a:prstDash val="solid"/>
            <a:round/>
            <a:headEnd type="none" w="med" len="med"/>
            <a:tailEnd type="none" w="med" len="med"/>
          </a:ln>
          <a:effectLst/>
        </p:spPr>
        <p:txBody>
          <a:bodyPr vert="horz" wrap="square" lIns="121880" tIns="60941" rIns="121880" bIns="60941" numCol="1" rtlCol="0" anchor="t" anchorCtr="0" compatLnSpc="1">
            <a:prstTxWarp prst="textNoShape">
              <a:avLst/>
            </a:prstTxWarp>
          </a:bodyPr>
          <a:lstStyle/>
          <a:p>
            <a:pPr>
              <a:spcAft>
                <a:spcPts val="600"/>
              </a:spcAft>
            </a:pPr>
            <a:endParaRPr lang="en-US" sz="3199" err="1">
              <a:solidFill>
                <a:schemeClr val="bg1"/>
              </a:solidFill>
              <a:cs typeface="Arial"/>
            </a:endParaRPr>
          </a:p>
        </p:txBody>
      </p:sp>
      <p:pic>
        <p:nvPicPr>
          <p:cNvPr id="6" name="Picture 5">
            <a:extLst>
              <a:ext uri="{FF2B5EF4-FFF2-40B4-BE49-F238E27FC236}">
                <a16:creationId xmlns:a16="http://schemas.microsoft.com/office/drawing/2014/main" id="{0D6654EF-AF05-98EE-BF85-4D584660780F}"/>
              </a:ext>
            </a:extLst>
          </p:cNvPr>
          <p:cNvPicPr>
            <a:picLocks noChangeAspect="1"/>
          </p:cNvPicPr>
          <p:nvPr userDrawn="1"/>
        </p:nvPicPr>
        <p:blipFill>
          <a:blip r:embed="rId2"/>
          <a:srcRect/>
          <a:stretch/>
        </p:blipFill>
        <p:spPr>
          <a:xfrm>
            <a:off x="10718348" y="290127"/>
            <a:ext cx="1159645" cy="304800"/>
          </a:xfrm>
          <a:prstGeom prst="rect">
            <a:avLst/>
          </a:prstGeom>
        </p:spPr>
      </p:pic>
      <p:sp>
        <p:nvSpPr>
          <p:cNvPr id="2" name="Title 1">
            <a:extLst>
              <a:ext uri="{FF2B5EF4-FFF2-40B4-BE49-F238E27FC236}">
                <a16:creationId xmlns:a16="http://schemas.microsoft.com/office/drawing/2014/main" id="{FE1A0AD9-873A-0C45-B7EB-D34642FF8E5B}"/>
              </a:ext>
            </a:extLst>
          </p:cNvPr>
          <p:cNvSpPr>
            <a:spLocks noGrp="1"/>
          </p:cNvSpPr>
          <p:nvPr>
            <p:ph type="title"/>
          </p:nvPr>
        </p:nvSpPr>
        <p:spPr>
          <a:xfrm>
            <a:off x="430374" y="304801"/>
            <a:ext cx="9754869" cy="574516"/>
          </a:xfrm>
        </p:spPr>
        <p:txBody>
          <a:bodyPr anchor="ctr"/>
          <a:lstStyle>
            <a:lvl1pPr>
              <a:defRPr sz="2666"/>
            </a:lvl1pPr>
          </a:lstStyle>
          <a:p>
            <a:r>
              <a:rPr lang="en-US"/>
              <a:t>Click to edit Master title style</a:t>
            </a:r>
          </a:p>
        </p:txBody>
      </p:sp>
      <p:sp>
        <p:nvSpPr>
          <p:cNvPr id="7" name="Footer Placeholder 1">
            <a:extLst>
              <a:ext uri="{FF2B5EF4-FFF2-40B4-BE49-F238E27FC236}">
                <a16:creationId xmlns:a16="http://schemas.microsoft.com/office/drawing/2014/main" id="{62002230-4A6E-4E45-4906-9DDA02125E78}"/>
              </a:ext>
            </a:extLst>
          </p:cNvPr>
          <p:cNvSpPr txBox="1">
            <a:spLocks/>
          </p:cNvSpPr>
          <p:nvPr userDrawn="1"/>
        </p:nvSpPr>
        <p:spPr>
          <a:xfrm>
            <a:off x="430373" y="6320695"/>
            <a:ext cx="1216078" cy="225575"/>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tabLst>
                <a:tab pos="1318354" algn="l"/>
              </a:tabLst>
            </a:pPr>
            <a:r>
              <a:rPr lang="fr-FR" sz="1466" b="1">
                <a:solidFill>
                  <a:schemeClr val="bg1"/>
                </a:solidFill>
                <a:latin typeface="Arial" panose="020B0604020202020204" pitchFamily="34" charset="0"/>
                <a:cs typeface="Arial" panose="020B0604020202020204" pitchFamily="34" charset="0"/>
              </a:rPr>
              <a:t>National Grid  </a:t>
            </a:r>
          </a:p>
        </p:txBody>
      </p:sp>
      <p:sp>
        <p:nvSpPr>
          <p:cNvPr id="8" name="Title 5">
            <a:extLst>
              <a:ext uri="{FF2B5EF4-FFF2-40B4-BE49-F238E27FC236}">
                <a16:creationId xmlns:a16="http://schemas.microsoft.com/office/drawing/2014/main" id="{A9E525B2-54B8-D02A-6D03-2211355AF0E2}"/>
              </a:ext>
            </a:extLst>
          </p:cNvPr>
          <p:cNvSpPr txBox="1">
            <a:spLocks/>
          </p:cNvSpPr>
          <p:nvPr userDrawn="1"/>
        </p:nvSpPr>
        <p:spPr bwMode="auto">
          <a:xfrm>
            <a:off x="430374" y="92502"/>
            <a:ext cx="1788639" cy="292681"/>
          </a:xfrm>
          <a:prstGeom prst="rect">
            <a:avLst/>
          </a:prstGeom>
          <a:solidFill>
            <a:schemeClr val="bg1"/>
          </a:solidFill>
          <a:ln>
            <a:noFill/>
          </a:ln>
        </p:spPr>
        <p:txBody>
          <a:bodyPr vert="horz" wrap="square" lIns="0" tIns="0" rIns="0" bIns="0" numCol="1" anchor="ctr" anchorCtr="0" compatLnSpc="1">
            <a:prstTxWarp prst="textNoShape">
              <a:avLst/>
            </a:prstTxWarp>
            <a:noAutofit/>
          </a:bodyPr>
          <a:lstStyle>
            <a:lvl1pPr algn="l" rtl="0" eaLnBrk="1" fontAlgn="base" hangingPunct="1">
              <a:spcBef>
                <a:spcPct val="0"/>
              </a:spcBef>
              <a:spcAft>
                <a:spcPct val="0"/>
              </a:spcAft>
              <a:defRPr sz="2400" b="1">
                <a:solidFill>
                  <a:schemeClr val="accent1"/>
                </a:solidFill>
                <a:latin typeface="+mj-lt"/>
                <a:ea typeface="+mj-ea"/>
                <a:cs typeface="+mj-cs"/>
              </a:defRPr>
            </a:lvl1pPr>
            <a:lvl2pPr algn="l" rtl="0" eaLnBrk="1" fontAlgn="base" hangingPunct="1">
              <a:spcBef>
                <a:spcPct val="0"/>
              </a:spcBef>
              <a:spcAft>
                <a:spcPct val="0"/>
              </a:spcAft>
              <a:defRPr sz="2100" b="1">
                <a:solidFill>
                  <a:srgbClr val="0079C1"/>
                </a:solidFill>
                <a:latin typeface="Arial" charset="0"/>
                <a:ea typeface="ＭＳ Ｐゴシック" pitchFamily="48" charset="-128"/>
              </a:defRPr>
            </a:lvl2pPr>
            <a:lvl3pPr algn="l" rtl="0" eaLnBrk="1" fontAlgn="base" hangingPunct="1">
              <a:spcBef>
                <a:spcPct val="0"/>
              </a:spcBef>
              <a:spcAft>
                <a:spcPct val="0"/>
              </a:spcAft>
              <a:defRPr sz="2100" b="1">
                <a:solidFill>
                  <a:srgbClr val="0079C1"/>
                </a:solidFill>
                <a:latin typeface="Arial" charset="0"/>
                <a:ea typeface="ＭＳ Ｐゴシック" pitchFamily="48" charset="-128"/>
              </a:defRPr>
            </a:lvl3pPr>
            <a:lvl4pPr algn="l" rtl="0" eaLnBrk="1" fontAlgn="base" hangingPunct="1">
              <a:spcBef>
                <a:spcPct val="0"/>
              </a:spcBef>
              <a:spcAft>
                <a:spcPct val="0"/>
              </a:spcAft>
              <a:defRPr sz="2100" b="1">
                <a:solidFill>
                  <a:srgbClr val="0079C1"/>
                </a:solidFill>
                <a:latin typeface="Arial" charset="0"/>
                <a:ea typeface="ＭＳ Ｐゴシック" pitchFamily="48" charset="-128"/>
              </a:defRPr>
            </a:lvl4pPr>
            <a:lvl5pPr algn="l" rtl="0" eaLnBrk="1" fontAlgn="base" hangingPunct="1">
              <a:spcBef>
                <a:spcPct val="0"/>
              </a:spcBef>
              <a:spcAft>
                <a:spcPct val="0"/>
              </a:spcAft>
              <a:defRPr sz="2100" b="1">
                <a:solidFill>
                  <a:srgbClr val="0079C1"/>
                </a:solidFill>
                <a:latin typeface="Arial" charset="0"/>
                <a:ea typeface="ＭＳ Ｐゴシック" pitchFamily="48" charset="-128"/>
              </a:defRPr>
            </a:lvl5pPr>
            <a:lvl6pPr marL="342866" algn="l" rtl="0" eaLnBrk="1" fontAlgn="base" hangingPunct="1">
              <a:spcBef>
                <a:spcPct val="0"/>
              </a:spcBef>
              <a:spcAft>
                <a:spcPct val="0"/>
              </a:spcAft>
              <a:defRPr sz="2100" b="1">
                <a:solidFill>
                  <a:srgbClr val="0079C1"/>
                </a:solidFill>
                <a:latin typeface="Arial" charset="0"/>
                <a:ea typeface="ＭＳ Ｐゴシック" pitchFamily="48" charset="-128"/>
              </a:defRPr>
            </a:lvl6pPr>
            <a:lvl7pPr marL="685732" algn="l" rtl="0" eaLnBrk="1" fontAlgn="base" hangingPunct="1">
              <a:spcBef>
                <a:spcPct val="0"/>
              </a:spcBef>
              <a:spcAft>
                <a:spcPct val="0"/>
              </a:spcAft>
              <a:defRPr sz="2100" b="1">
                <a:solidFill>
                  <a:srgbClr val="0079C1"/>
                </a:solidFill>
                <a:latin typeface="Arial" charset="0"/>
                <a:ea typeface="ＭＳ Ｐゴシック" pitchFamily="48" charset="-128"/>
              </a:defRPr>
            </a:lvl7pPr>
            <a:lvl8pPr marL="1028598" algn="l" rtl="0" eaLnBrk="1" fontAlgn="base" hangingPunct="1">
              <a:spcBef>
                <a:spcPct val="0"/>
              </a:spcBef>
              <a:spcAft>
                <a:spcPct val="0"/>
              </a:spcAft>
              <a:defRPr sz="2100" b="1">
                <a:solidFill>
                  <a:srgbClr val="0079C1"/>
                </a:solidFill>
                <a:latin typeface="Arial" charset="0"/>
                <a:ea typeface="ＭＳ Ｐゴシック" pitchFamily="48" charset="-128"/>
              </a:defRPr>
            </a:lvl8pPr>
            <a:lvl9pPr marL="1371464" algn="l" rtl="0" eaLnBrk="1" fontAlgn="base" hangingPunct="1">
              <a:spcBef>
                <a:spcPct val="0"/>
              </a:spcBef>
              <a:spcAft>
                <a:spcPct val="0"/>
              </a:spcAft>
              <a:defRPr sz="2100" b="1">
                <a:solidFill>
                  <a:srgbClr val="0079C1"/>
                </a:solidFill>
                <a:latin typeface="Arial" charset="0"/>
                <a:ea typeface="ＭＳ Ｐゴシック" pitchFamily="48" charset="-128"/>
              </a:defRPr>
            </a:lvl9pPr>
          </a:lstStyle>
          <a:p>
            <a:r>
              <a:rPr lang="en-US" sz="1066" spc="133">
                <a:solidFill>
                  <a:srgbClr val="00AFF0"/>
                </a:solidFill>
                <a:cs typeface="Arial"/>
              </a:rPr>
              <a:t>POTENTIAL FEATURE</a:t>
            </a:r>
          </a:p>
        </p:txBody>
      </p:sp>
      <p:pic>
        <p:nvPicPr>
          <p:cNvPr id="3" name="Picture 2" descr="Shape&#10;&#10;Description automatically generated with low confidence">
            <a:extLst>
              <a:ext uri="{FF2B5EF4-FFF2-40B4-BE49-F238E27FC236}">
                <a16:creationId xmlns:a16="http://schemas.microsoft.com/office/drawing/2014/main" id="{ABFF427C-7DB2-4F25-69C2-4EE767752699}"/>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1" r="10578" b="17309"/>
          <a:stretch/>
        </p:blipFill>
        <p:spPr>
          <a:xfrm>
            <a:off x="4660048" y="1412897"/>
            <a:ext cx="7531952" cy="5444061"/>
          </a:xfrm>
          <a:prstGeom prst="rect">
            <a:avLst/>
          </a:prstGeom>
        </p:spPr>
      </p:pic>
    </p:spTree>
    <p:extLst>
      <p:ext uri="{BB962C8B-B14F-4D97-AF65-F5344CB8AC3E}">
        <p14:creationId xmlns:p14="http://schemas.microsoft.com/office/powerpoint/2010/main" val="290303656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11340860" y="6371169"/>
            <a:ext cx="851140" cy="486833"/>
          </a:xfrm>
          <a:prstGeom prst="rect">
            <a:avLst/>
          </a:prstGeom>
        </p:spPr>
        <p:txBody>
          <a:bodyPr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800" smtClean="0"/>
              <a:pPr/>
              <a:t>‹#›</a:t>
            </a:fld>
            <a:endParaRPr lang="en-GB" sz="800"/>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806701" y="2735713"/>
            <a:ext cx="6578600" cy="1386576"/>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sz="3199"/>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sz="3199"/>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3199"/>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3199"/>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sz="3199"/>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3199"/>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3199"/>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sz="3199"/>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sz="3199"/>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sz="3199"/>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sz="3199"/>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3199"/>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3199"/>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sz="3199"/>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3199"/>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3199"/>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sz="3199"/>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sz="3199"/>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sz="3199"/>
            </a:p>
          </p:txBody>
        </p:sp>
      </p:grpSp>
    </p:spTree>
    <p:extLst>
      <p:ext uri="{BB962C8B-B14F-4D97-AF65-F5344CB8AC3E}">
        <p14:creationId xmlns:p14="http://schemas.microsoft.com/office/powerpoint/2010/main" val="3533588060"/>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F57EFF9-87B5-404E-94FF-74D20BD1FB99}"/>
              </a:ext>
            </a:extLst>
          </p:cNvPr>
          <p:cNvSpPr>
            <a:spLocks noGrp="1"/>
          </p:cNvSpPr>
          <p:nvPr>
            <p:ph type="dt" sz="half" idx="10"/>
          </p:nvPr>
        </p:nvSpPr>
        <p:spPr/>
        <p:txBody>
          <a:bodyPr/>
          <a:lstStyle/>
          <a:p>
            <a:endParaRPr lang="en-AU"/>
          </a:p>
        </p:txBody>
      </p:sp>
      <p:sp>
        <p:nvSpPr>
          <p:cNvPr id="6" name="Slide Number Placeholder 5">
            <a:extLst>
              <a:ext uri="{FF2B5EF4-FFF2-40B4-BE49-F238E27FC236}">
                <a16:creationId xmlns:a16="http://schemas.microsoft.com/office/drawing/2014/main" id="{39A00DFE-04EB-40AA-B1B7-ED00CD0E4302}"/>
              </a:ext>
            </a:extLst>
          </p:cNvPr>
          <p:cNvSpPr>
            <a:spLocks noGrp="1"/>
          </p:cNvSpPr>
          <p:nvPr>
            <p:ph type="sldNum" sz="quarter" idx="12"/>
          </p:nvPr>
        </p:nvSpPr>
        <p:spPr/>
        <p:txBody>
          <a:bodyPr/>
          <a:lstStyle/>
          <a:p>
            <a:fld id="{34F3450A-E84B-4054-837E-5683D1954844}" type="slidenum">
              <a:rPr lang="en-AU" smtClean="0"/>
              <a:t>‹#›</a:t>
            </a:fld>
            <a:endParaRPr lang="en-AU"/>
          </a:p>
        </p:txBody>
      </p:sp>
    </p:spTree>
    <p:extLst>
      <p:ext uri="{BB962C8B-B14F-4D97-AF65-F5344CB8AC3E}">
        <p14:creationId xmlns:p14="http://schemas.microsoft.com/office/powerpoint/2010/main" val="9257709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Blank Slide - No Lin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37C71F-15B5-934E-85B5-5511DD4378E3}"/>
              </a:ext>
            </a:extLst>
          </p:cNvPr>
          <p:cNvSpPr>
            <a:spLocks noGrp="1"/>
          </p:cNvSpPr>
          <p:nvPr>
            <p:ph type="title"/>
          </p:nvPr>
        </p:nvSpPr>
        <p:spPr/>
        <p:txBody>
          <a:bodyPr/>
          <a:lstStyle>
            <a:lvl1pPr>
              <a:defRPr sz="2799">
                <a:latin typeface="+mj-lt"/>
              </a:defRPr>
            </a:lvl1pPr>
          </a:lstStyle>
          <a:p>
            <a:r>
              <a:rPr lang="en-US"/>
              <a:t>Click to edit Master title style</a:t>
            </a:r>
          </a:p>
        </p:txBody>
      </p:sp>
      <p:sp>
        <p:nvSpPr>
          <p:cNvPr id="9" name="Text Placeholder 9">
            <a:extLst>
              <a:ext uri="{FF2B5EF4-FFF2-40B4-BE49-F238E27FC236}">
                <a16:creationId xmlns:a16="http://schemas.microsoft.com/office/drawing/2014/main" id="{5EDCFDE7-A725-4BE6-9BA4-C1C1FAC8E4F4}"/>
              </a:ext>
            </a:extLst>
          </p:cNvPr>
          <p:cNvSpPr>
            <a:spLocks noGrp="1"/>
          </p:cNvSpPr>
          <p:nvPr>
            <p:ph type="body" sz="quarter" idx="13" hasCustomPrompt="1"/>
          </p:nvPr>
        </p:nvSpPr>
        <p:spPr>
          <a:xfrm>
            <a:off x="609600" y="215900"/>
            <a:ext cx="4572000" cy="365760"/>
          </a:xfrm>
          <a:prstGeom prst="rect">
            <a:avLst/>
          </a:prstGeom>
        </p:spPr>
        <p:txBody>
          <a:bodyPr anchor="ctr">
            <a:noAutofit/>
          </a:bodyPr>
          <a:lstStyle>
            <a:lvl1pPr marL="0" indent="0">
              <a:buNone/>
              <a:defRPr sz="1200" b="1" spc="51" baseline="0">
                <a:solidFill>
                  <a:schemeClr val="tx1">
                    <a:lumMod val="60000"/>
                    <a:lumOff val="40000"/>
                  </a:schemeClr>
                </a:solidFill>
              </a:defRPr>
            </a:lvl1pPr>
            <a:lvl2pPr marL="457086" indent="0">
              <a:buNone/>
              <a:defRPr/>
            </a:lvl2pPr>
            <a:lvl3pPr marL="914171" indent="0">
              <a:buNone/>
              <a:defRPr/>
            </a:lvl3pPr>
            <a:lvl4pPr marL="1371257" indent="0">
              <a:buNone/>
              <a:defRPr/>
            </a:lvl4pPr>
            <a:lvl5pPr marL="1828343" indent="0">
              <a:buNone/>
              <a:defRPr/>
            </a:lvl5pPr>
          </a:lstStyle>
          <a:p>
            <a:pPr lvl="0"/>
            <a:r>
              <a:rPr lang="en-US"/>
              <a:t>CLICK TO EDIT MASTER TEXT STYLES</a:t>
            </a:r>
          </a:p>
        </p:txBody>
      </p:sp>
      <p:sp>
        <p:nvSpPr>
          <p:cNvPr id="8" name="Date Placeholder 7">
            <a:extLst>
              <a:ext uri="{FF2B5EF4-FFF2-40B4-BE49-F238E27FC236}">
                <a16:creationId xmlns:a16="http://schemas.microsoft.com/office/drawing/2014/main" id="{A87E28ED-1FA3-CA4D-A6AB-8934548B34AB}"/>
              </a:ext>
            </a:extLst>
          </p:cNvPr>
          <p:cNvSpPr>
            <a:spLocks noGrp="1"/>
          </p:cNvSpPr>
          <p:nvPr>
            <p:ph type="dt" sz="half" idx="14"/>
          </p:nvPr>
        </p:nvSpPr>
        <p:spPr/>
        <p:txBody>
          <a:bodyPr/>
          <a:lstStyle/>
          <a:p>
            <a:r>
              <a:rPr lang="en-US"/>
              <a:t>|</a:t>
            </a:r>
          </a:p>
        </p:txBody>
      </p:sp>
      <p:sp>
        <p:nvSpPr>
          <p:cNvPr id="13" name="Footer Placeholder 12">
            <a:extLst>
              <a:ext uri="{FF2B5EF4-FFF2-40B4-BE49-F238E27FC236}">
                <a16:creationId xmlns:a16="http://schemas.microsoft.com/office/drawing/2014/main" id="{816BDA17-B81E-584E-B0F1-A58D26886099}"/>
              </a:ext>
            </a:extLst>
          </p:cNvPr>
          <p:cNvSpPr>
            <a:spLocks noGrp="1"/>
          </p:cNvSpPr>
          <p:nvPr>
            <p:ph type="ftr" sz="quarter" idx="15"/>
          </p:nvPr>
        </p:nvSpPr>
        <p:spPr>
          <a:xfrm>
            <a:off x="6450614" y="6646305"/>
            <a:ext cx="4646479" cy="100156"/>
          </a:xfrm>
          <a:prstGeom prst="rect">
            <a:avLst/>
          </a:prstGeom>
        </p:spPr>
        <p:txBody>
          <a:bodyPr/>
          <a:lstStyle/>
          <a:p>
            <a:r>
              <a:rPr lang="en-US" sz="651"/>
              <a:t>© 2023 West Monroe Partners | Reproduction and distribution without West Monroe Partners prior consent is prohibited.</a:t>
            </a:r>
            <a:endParaRPr lang="en-US" sz="1600" baseline="-5000">
              <a:latin typeface="Segoe UI Light" panose="020B0502040204020203" pitchFamily="34" charset="0"/>
              <a:cs typeface="Segoe UI Light" panose="020B0502040204020203" pitchFamily="34" charset="0"/>
            </a:endParaRPr>
          </a:p>
        </p:txBody>
      </p:sp>
      <p:sp>
        <p:nvSpPr>
          <p:cNvPr id="14" name="Slide Number Placeholder 13">
            <a:extLst>
              <a:ext uri="{FF2B5EF4-FFF2-40B4-BE49-F238E27FC236}">
                <a16:creationId xmlns:a16="http://schemas.microsoft.com/office/drawing/2014/main" id="{49E0AAD3-EDEC-354F-ACFF-C008578CAEDB}"/>
              </a:ext>
            </a:extLst>
          </p:cNvPr>
          <p:cNvSpPr>
            <a:spLocks noGrp="1"/>
          </p:cNvSpPr>
          <p:nvPr>
            <p:ph type="sldNum" sz="quarter" idx="16"/>
          </p:nvPr>
        </p:nvSpPr>
        <p:spPr/>
        <p:txBody>
          <a:bodyPr/>
          <a:lstStyle/>
          <a:p>
            <a:fld id="{E1123682-AE52-6D45-865E-F1EB3AE0E340}" type="slidenum">
              <a:rPr lang="en-US" smtClean="0"/>
              <a:pPr/>
              <a:t>‹#›</a:t>
            </a:fld>
            <a:endParaRPr lang="en-US"/>
          </a:p>
        </p:txBody>
      </p:sp>
      <p:cxnSp>
        <p:nvCxnSpPr>
          <p:cNvPr id="3" name="Straight Connector 2">
            <a:extLst>
              <a:ext uri="{FF2B5EF4-FFF2-40B4-BE49-F238E27FC236}">
                <a16:creationId xmlns:a16="http://schemas.microsoft.com/office/drawing/2014/main" id="{9B08B1BD-085D-CBA7-6930-E7B46471CFA9}"/>
              </a:ext>
            </a:extLst>
          </p:cNvPr>
          <p:cNvCxnSpPr>
            <a:cxnSpLocks/>
          </p:cNvCxnSpPr>
          <p:nvPr userDrawn="1"/>
        </p:nvCxnSpPr>
        <p:spPr>
          <a:xfrm>
            <a:off x="609602" y="1474325"/>
            <a:ext cx="358858" cy="0"/>
          </a:xfrm>
          <a:prstGeom prst="line">
            <a:avLst/>
          </a:prstGeom>
          <a:noFill/>
          <a:ln w="38100" cap="flat">
            <a:solidFill>
              <a:srgbClr val="FEB90E"/>
            </a:solidFill>
            <a:prstDash val="solid"/>
            <a:miter lim="8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2660672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Agenda">
    <p:bg>
      <p:bgPr>
        <a:solidFill>
          <a:schemeClr val="bg1"/>
        </a:solidFill>
        <a:effectLst/>
      </p:bgPr>
    </p:bg>
    <p:spTree>
      <p:nvGrpSpPr>
        <p:cNvPr id="1" name=""/>
        <p:cNvGrpSpPr/>
        <p:nvPr/>
      </p:nvGrpSpPr>
      <p:grpSpPr>
        <a:xfrm>
          <a:off x="0" y="0"/>
          <a:ext cx="0" cy="0"/>
          <a:chOff x="0" y="0"/>
          <a:chExt cx="0" cy="0"/>
        </a:xfrm>
      </p:grpSpPr>
      <p:sp>
        <p:nvSpPr>
          <p:cNvPr id="32" name="Picture Placeholder 4">
            <a:extLst>
              <a:ext uri="{FF2B5EF4-FFF2-40B4-BE49-F238E27FC236}">
                <a16:creationId xmlns:a16="http://schemas.microsoft.com/office/drawing/2014/main" id="{87A4406A-DC8B-F447-95CF-036C486DC169}"/>
              </a:ext>
            </a:extLst>
          </p:cNvPr>
          <p:cNvSpPr>
            <a:spLocks noGrp="1"/>
          </p:cNvSpPr>
          <p:nvPr>
            <p:ph type="pic" sz="quarter" idx="13"/>
          </p:nvPr>
        </p:nvSpPr>
        <p:spPr>
          <a:xfrm>
            <a:off x="6111883" y="0"/>
            <a:ext cx="6080118" cy="6858000"/>
          </a:xfrm>
          <a:custGeom>
            <a:avLst/>
            <a:gdLst>
              <a:gd name="connsiteX0" fmla="*/ 0 w 4458489"/>
              <a:gd name="connsiteY0" fmla="*/ 0 h 5143500"/>
              <a:gd name="connsiteX1" fmla="*/ 4458489 w 4458489"/>
              <a:gd name="connsiteY1" fmla="*/ 0 h 5143500"/>
              <a:gd name="connsiteX2" fmla="*/ 4458489 w 4458489"/>
              <a:gd name="connsiteY2" fmla="*/ 5143500 h 5143500"/>
              <a:gd name="connsiteX3" fmla="*/ 0 w 4458489"/>
              <a:gd name="connsiteY3" fmla="*/ 5143500 h 5143500"/>
              <a:gd name="connsiteX4" fmla="*/ 0 w 4458489"/>
              <a:gd name="connsiteY4" fmla="*/ 0 h 5143500"/>
              <a:gd name="connsiteX0" fmla="*/ 960120 w 4458489"/>
              <a:gd name="connsiteY0" fmla="*/ 0 h 5143500"/>
              <a:gd name="connsiteX1" fmla="*/ 4458489 w 4458489"/>
              <a:gd name="connsiteY1" fmla="*/ 0 h 5143500"/>
              <a:gd name="connsiteX2" fmla="*/ 4458489 w 4458489"/>
              <a:gd name="connsiteY2" fmla="*/ 5143500 h 5143500"/>
              <a:gd name="connsiteX3" fmla="*/ 0 w 4458489"/>
              <a:gd name="connsiteY3" fmla="*/ 5143500 h 5143500"/>
              <a:gd name="connsiteX4" fmla="*/ 960120 w 4458489"/>
              <a:gd name="connsiteY4" fmla="*/ 0 h 5143500"/>
              <a:gd name="connsiteX0" fmla="*/ 1892808 w 4458489"/>
              <a:gd name="connsiteY0" fmla="*/ 0 h 5143500"/>
              <a:gd name="connsiteX1" fmla="*/ 4458489 w 4458489"/>
              <a:gd name="connsiteY1" fmla="*/ 0 h 5143500"/>
              <a:gd name="connsiteX2" fmla="*/ 4458489 w 4458489"/>
              <a:gd name="connsiteY2" fmla="*/ 5143500 h 5143500"/>
              <a:gd name="connsiteX3" fmla="*/ 0 w 4458489"/>
              <a:gd name="connsiteY3" fmla="*/ 5143500 h 5143500"/>
              <a:gd name="connsiteX4" fmla="*/ 1892808 w 4458489"/>
              <a:gd name="connsiteY4" fmla="*/ 0 h 5143500"/>
              <a:gd name="connsiteX0" fmla="*/ 1302258 w 4458489"/>
              <a:gd name="connsiteY0" fmla="*/ 0 h 5143500"/>
              <a:gd name="connsiteX1" fmla="*/ 4458489 w 4458489"/>
              <a:gd name="connsiteY1" fmla="*/ 0 h 5143500"/>
              <a:gd name="connsiteX2" fmla="*/ 4458489 w 4458489"/>
              <a:gd name="connsiteY2" fmla="*/ 5143500 h 5143500"/>
              <a:gd name="connsiteX3" fmla="*/ 0 w 4458489"/>
              <a:gd name="connsiteY3" fmla="*/ 5143500 h 5143500"/>
              <a:gd name="connsiteX4" fmla="*/ 1302258 w 4458489"/>
              <a:gd name="connsiteY4" fmla="*/ 0 h 5143500"/>
              <a:gd name="connsiteX0" fmla="*/ 1403858 w 4560089"/>
              <a:gd name="connsiteY0" fmla="*/ 0 h 5143500"/>
              <a:gd name="connsiteX1" fmla="*/ 4560089 w 4560089"/>
              <a:gd name="connsiteY1" fmla="*/ 0 h 5143500"/>
              <a:gd name="connsiteX2" fmla="*/ 4560089 w 4560089"/>
              <a:gd name="connsiteY2" fmla="*/ 5143500 h 5143500"/>
              <a:gd name="connsiteX3" fmla="*/ 0 w 4560089"/>
              <a:gd name="connsiteY3" fmla="*/ 5140325 h 5143500"/>
              <a:gd name="connsiteX4" fmla="*/ 1403858 w 4560089"/>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089" h="5143500">
                <a:moveTo>
                  <a:pt x="1403858" y="0"/>
                </a:moveTo>
                <a:lnTo>
                  <a:pt x="4560089" y="0"/>
                </a:lnTo>
                <a:lnTo>
                  <a:pt x="4560089" y="5143500"/>
                </a:lnTo>
                <a:lnTo>
                  <a:pt x="0" y="5140325"/>
                </a:lnTo>
                <a:lnTo>
                  <a:pt x="1403858" y="0"/>
                </a:lnTo>
                <a:close/>
              </a:path>
            </a:pathLst>
          </a:custGeom>
          <a:solidFill>
            <a:schemeClr val="bg2"/>
          </a:solidFill>
        </p:spPr>
        <p:txBody>
          <a:bodyPr>
            <a:normAutofit/>
          </a:bodyPr>
          <a:lstStyle>
            <a:lvl1pPr>
              <a:defRPr sz="2000"/>
            </a:lvl1pPr>
          </a:lstStyle>
          <a:p>
            <a:r>
              <a:rPr lang="en-US"/>
              <a:t>Click icon to add picture</a:t>
            </a:r>
          </a:p>
        </p:txBody>
      </p:sp>
      <p:sp>
        <p:nvSpPr>
          <p:cNvPr id="14" name="Title Placeholder 1">
            <a:extLst>
              <a:ext uri="{FF2B5EF4-FFF2-40B4-BE49-F238E27FC236}">
                <a16:creationId xmlns:a16="http://schemas.microsoft.com/office/drawing/2014/main" id="{6B9AD6FA-E498-014E-81C7-32049A771BED}"/>
              </a:ext>
            </a:extLst>
          </p:cNvPr>
          <p:cNvSpPr>
            <a:spLocks noGrp="1"/>
          </p:cNvSpPr>
          <p:nvPr>
            <p:ph type="title"/>
          </p:nvPr>
        </p:nvSpPr>
        <p:spPr>
          <a:xfrm>
            <a:off x="408000" y="289641"/>
            <a:ext cx="6116258" cy="686400"/>
          </a:xfrm>
          <a:prstGeom prst="rect">
            <a:avLst/>
          </a:prstGeom>
        </p:spPr>
        <p:txBody>
          <a:bodyPr vert="horz" lIns="91440" tIns="45720" rIns="91440" bIns="45720" rtlCol="0" anchor="t" anchorCtr="0">
            <a:normAutofit/>
          </a:bodyPr>
          <a:lstStyle>
            <a:lvl1pPr algn="l">
              <a:defRPr sz="3466">
                <a:solidFill>
                  <a:schemeClr val="tx1"/>
                </a:solidFill>
              </a:defRPr>
            </a:lvl1pPr>
          </a:lstStyle>
          <a:p>
            <a:r>
              <a:rPr lang="en-US"/>
              <a:t>Click to edit Master title style</a:t>
            </a:r>
            <a:endParaRPr lang="en-CA"/>
          </a:p>
        </p:txBody>
      </p:sp>
      <p:sp>
        <p:nvSpPr>
          <p:cNvPr id="18" name="Content Placeholder 13">
            <a:extLst>
              <a:ext uri="{FF2B5EF4-FFF2-40B4-BE49-F238E27FC236}">
                <a16:creationId xmlns:a16="http://schemas.microsoft.com/office/drawing/2014/main" id="{18DFA501-BE25-EA4C-A882-D9389B6EEE5D}"/>
              </a:ext>
            </a:extLst>
          </p:cNvPr>
          <p:cNvSpPr>
            <a:spLocks noGrp="1"/>
          </p:cNvSpPr>
          <p:nvPr>
            <p:ph sz="quarter" idx="11"/>
          </p:nvPr>
        </p:nvSpPr>
        <p:spPr>
          <a:xfrm>
            <a:off x="408000" y="1311448"/>
            <a:ext cx="6116258" cy="5019912"/>
          </a:xfrm>
        </p:spPr>
        <p:txBody>
          <a:bodyPr>
            <a:normAutofit/>
          </a:bodyPr>
          <a:lstStyle>
            <a:lvl1pPr marL="241240" marR="0" indent="-241240" algn="l" defTabSz="1218895" rtl="0" eaLnBrk="1" fontAlgn="auto" latinLnBrk="0" hangingPunct="1">
              <a:lnSpc>
                <a:spcPct val="150000"/>
              </a:lnSpc>
              <a:spcBef>
                <a:spcPts val="0"/>
              </a:spcBef>
              <a:spcAft>
                <a:spcPts val="1333"/>
              </a:spcAft>
              <a:buClr>
                <a:schemeClr val="accent6"/>
              </a:buClr>
              <a:buSzTx/>
              <a:buFont typeface="Arial" panose="020B0604020202020204" pitchFamily="34" charset="0"/>
              <a:buChar char="•"/>
              <a:tabLst/>
              <a:defRPr sz="2399" baseline="0">
                <a:solidFill>
                  <a:schemeClr val="tx1"/>
                </a:solidFill>
              </a:defRPr>
            </a:lvl1pPr>
            <a:lvl2pPr>
              <a:buClr>
                <a:schemeClr val="accent6"/>
              </a:buClr>
              <a:defRPr sz="1866">
                <a:solidFill>
                  <a:schemeClr val="tx1"/>
                </a:solidFill>
              </a:defRPr>
            </a:lvl2pPr>
            <a:lvl3pPr>
              <a:defRPr sz="1866"/>
            </a:lvl3pPr>
            <a:lvl4pPr>
              <a:defRPr sz="1600"/>
            </a:lvl4pPr>
            <a:lvl5pPr>
              <a:defRPr sz="1600"/>
            </a:lvl5pPr>
          </a:lstStyle>
          <a:p>
            <a:pPr lvl="0"/>
            <a:r>
              <a:rPr lang="en-US"/>
              <a:t>Click to edit Master text styles</a:t>
            </a:r>
          </a:p>
          <a:p>
            <a:pPr lvl="1"/>
            <a:r>
              <a:rPr lang="en-US"/>
              <a:t>Second level</a:t>
            </a:r>
          </a:p>
        </p:txBody>
      </p:sp>
      <p:sp>
        <p:nvSpPr>
          <p:cNvPr id="20" name="TextBox 19">
            <a:extLst>
              <a:ext uri="{FF2B5EF4-FFF2-40B4-BE49-F238E27FC236}">
                <a16:creationId xmlns:a16="http://schemas.microsoft.com/office/drawing/2014/main" id="{DE240FB8-470F-924B-8827-085016493D4F}"/>
              </a:ext>
            </a:extLst>
          </p:cNvPr>
          <p:cNvSpPr txBox="1"/>
          <p:nvPr/>
        </p:nvSpPr>
        <p:spPr>
          <a:xfrm>
            <a:off x="197172" y="6489927"/>
            <a:ext cx="5108448" cy="256352"/>
          </a:xfrm>
          <a:prstGeom prst="rect">
            <a:avLst/>
          </a:prstGeom>
          <a:noFill/>
        </p:spPr>
        <p:txBody>
          <a:bodyPr wrap="square" rtlCol="0">
            <a:spAutoFit/>
          </a:bodyPr>
          <a:lstStyle/>
          <a:p>
            <a:r>
              <a:rPr lang="en-US" sz="1066">
                <a:solidFill>
                  <a:schemeClr val="bg1">
                    <a:lumMod val="85000"/>
                  </a:schemeClr>
                </a:solidFill>
              </a:rPr>
              <a:t>Copperleaf Technologies Inc.</a:t>
            </a:r>
            <a:r>
              <a:rPr lang="en-US" sz="1066" baseline="0">
                <a:solidFill>
                  <a:schemeClr val="bg1">
                    <a:lumMod val="85000"/>
                  </a:schemeClr>
                </a:solidFill>
              </a:rPr>
              <a:t> </a:t>
            </a:r>
            <a:r>
              <a:rPr lang="en-CA" sz="1066" kern="1200">
                <a:solidFill>
                  <a:schemeClr val="bg1">
                    <a:lumMod val="85000"/>
                  </a:schemeClr>
                </a:solidFill>
                <a:latin typeface="+mn-lt"/>
                <a:ea typeface="+mn-ea"/>
                <a:cs typeface="+mn-cs"/>
              </a:rPr>
              <a:t>© </a:t>
            </a:r>
            <a:r>
              <a:rPr lang="en-US" sz="1066">
                <a:solidFill>
                  <a:schemeClr val="bg1">
                    <a:lumMod val="85000"/>
                  </a:schemeClr>
                </a:solidFill>
              </a:rPr>
              <a:t>2020 Proprietary &amp; Confidential     I     </a:t>
            </a:r>
            <a:fld id="{0FCA31D1-5044-433E-A665-C8C947DA7370}" type="slidenum">
              <a:rPr lang="en-US" sz="1066" smtClean="0">
                <a:solidFill>
                  <a:schemeClr val="bg1">
                    <a:lumMod val="85000"/>
                  </a:schemeClr>
                </a:solidFill>
              </a:rPr>
              <a:t>‹#›</a:t>
            </a:fld>
            <a:r>
              <a:rPr lang="en-US" sz="1066">
                <a:solidFill>
                  <a:schemeClr val="bg1">
                    <a:lumMod val="85000"/>
                  </a:schemeClr>
                </a:solidFill>
              </a:rPr>
              <a:t> </a:t>
            </a:r>
          </a:p>
        </p:txBody>
      </p:sp>
      <p:sp>
        <p:nvSpPr>
          <p:cNvPr id="21" name="Rectangle 20">
            <a:extLst>
              <a:ext uri="{FF2B5EF4-FFF2-40B4-BE49-F238E27FC236}">
                <a16:creationId xmlns:a16="http://schemas.microsoft.com/office/drawing/2014/main" id="{9574EED2-00F5-1A43-9125-E2602700A925}"/>
              </a:ext>
            </a:extLst>
          </p:cNvPr>
          <p:cNvSpPr/>
          <p:nvPr/>
        </p:nvSpPr>
        <p:spPr>
          <a:xfrm>
            <a:off x="1" y="5"/>
            <a:ext cx="96000" cy="6859200"/>
          </a:xfrm>
          <a:prstGeom prst="rect">
            <a:avLst/>
          </a:prstGeom>
          <a:solidFill>
            <a:srgbClr val="854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Tree>
    <p:extLst>
      <p:ext uri="{BB962C8B-B14F-4D97-AF65-F5344CB8AC3E}">
        <p14:creationId xmlns:p14="http://schemas.microsoft.com/office/powerpoint/2010/main" val="18931833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8303684" y="1416052"/>
            <a:ext cx="3436199" cy="4605867"/>
          </a:xfrm>
          <a:solidFill>
            <a:schemeClr val="bg1">
              <a:lumMod val="95000"/>
            </a:schemeClr>
          </a:solidFill>
        </p:spPr>
        <p:txBody>
          <a:bodyPr anchor="ctr">
            <a:noAutofit/>
          </a:bodyPr>
          <a:lstStyle>
            <a:lvl1pPr algn="ctr">
              <a:defRPr/>
            </a:lvl1pPr>
          </a:lstStyle>
          <a:p>
            <a:r>
              <a:rPr lang="en-GB"/>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432001" y="1416667"/>
            <a:ext cx="3456319" cy="2872068"/>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4368800" y="1416667"/>
            <a:ext cx="3456000" cy="2872068"/>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646452" y="6320695"/>
            <a:ext cx="9593886" cy="225575"/>
          </a:xfrm>
        </p:spPr>
        <p:txBody>
          <a:bodyPr/>
          <a:lstStyle>
            <a:lvl1pPr>
              <a:defRPr b="0"/>
            </a:lvl1pPr>
          </a:lstStyle>
          <a:p>
            <a:pPr>
              <a:tabLst>
                <a:tab pos="1318354" algn="l"/>
              </a:tabLst>
            </a:pPr>
            <a:r>
              <a:rPr lang="fr-FR"/>
              <a:t>| [Insert document title] | [Insert date]</a:t>
            </a:r>
          </a:p>
        </p:txBody>
      </p:sp>
    </p:spTree>
    <p:extLst>
      <p:ext uri="{BB962C8B-B14F-4D97-AF65-F5344CB8AC3E}">
        <p14:creationId xmlns:p14="http://schemas.microsoft.com/office/powerpoint/2010/main" val="3115242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1_Two column">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9F52CBFD-699B-45C5-A157-E323D3A6D5CC}"/>
              </a:ext>
            </a:extLst>
          </p:cNvPr>
          <p:cNvSpPr>
            <a:spLocks noGrp="1"/>
          </p:cNvSpPr>
          <p:nvPr>
            <p:ph type="body" sz="quarter" idx="16"/>
          </p:nvPr>
        </p:nvSpPr>
        <p:spPr>
          <a:xfrm>
            <a:off x="576001" y="1411206"/>
            <a:ext cx="5280000" cy="2502865"/>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3">
            <a:extLst>
              <a:ext uri="{FF2B5EF4-FFF2-40B4-BE49-F238E27FC236}">
                <a16:creationId xmlns:a16="http://schemas.microsoft.com/office/drawing/2014/main" id="{A54D8696-31B7-4DB8-B15D-873BDA46532E}"/>
              </a:ext>
            </a:extLst>
          </p:cNvPr>
          <p:cNvSpPr>
            <a:spLocks noGrp="1"/>
          </p:cNvSpPr>
          <p:nvPr>
            <p:ph type="body" sz="quarter" idx="17"/>
          </p:nvPr>
        </p:nvSpPr>
        <p:spPr>
          <a:xfrm>
            <a:off x="6343103" y="1411206"/>
            <a:ext cx="5280000" cy="2502865"/>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CA43969A-04BA-4691-8904-28D335913BBF}"/>
              </a:ext>
            </a:extLst>
          </p:cNvPr>
          <p:cNvSpPr>
            <a:spLocks noGrp="1"/>
          </p:cNvSpPr>
          <p:nvPr>
            <p:ph type="title"/>
          </p:nvPr>
        </p:nvSpPr>
        <p:spPr/>
        <p:txBody>
          <a:bodyPr/>
          <a:lstStyle/>
          <a:p>
            <a:r>
              <a:rPr lang="en-US"/>
              <a:t>Click to edit Master title style</a:t>
            </a:r>
            <a:endParaRPr lang="en-GB"/>
          </a:p>
        </p:txBody>
      </p:sp>
      <p:sp>
        <p:nvSpPr>
          <p:cNvPr id="5" name="Footer Placeholder 4">
            <a:extLst>
              <a:ext uri="{FF2B5EF4-FFF2-40B4-BE49-F238E27FC236}">
                <a16:creationId xmlns:a16="http://schemas.microsoft.com/office/drawing/2014/main" id="{56AB8B2E-4ACB-42DB-9697-1EF9FCE4B33A}"/>
              </a:ext>
            </a:extLst>
          </p:cNvPr>
          <p:cNvSpPr>
            <a:spLocks noGrp="1"/>
          </p:cNvSpPr>
          <p:nvPr>
            <p:ph type="ftr" sz="quarter" idx="18"/>
          </p:nvPr>
        </p:nvSpPr>
        <p:spPr/>
        <p:txBody>
          <a:bodyPr/>
          <a:lstStyle/>
          <a:p>
            <a:pPr>
              <a:tabLst>
                <a:tab pos="988766" algn="l"/>
              </a:tabLst>
            </a:pPr>
            <a:r>
              <a:rPr lang="fr-FR"/>
              <a:t>| [Insert document title] | [Insert date]</a:t>
            </a:r>
          </a:p>
        </p:txBody>
      </p:sp>
      <p:grpSp>
        <p:nvGrpSpPr>
          <p:cNvPr id="18" name="Group 17">
            <a:extLst>
              <a:ext uri="{FF2B5EF4-FFF2-40B4-BE49-F238E27FC236}">
                <a16:creationId xmlns:a16="http://schemas.microsoft.com/office/drawing/2014/main" id="{4C6434DF-B7DB-47FB-A761-41C6BCBEE456}"/>
              </a:ext>
            </a:extLst>
          </p:cNvPr>
          <p:cNvGrpSpPr/>
          <p:nvPr/>
        </p:nvGrpSpPr>
        <p:grpSpPr>
          <a:xfrm>
            <a:off x="12275234" y="0"/>
            <a:ext cx="2706315" cy="1919363"/>
            <a:chOff x="3528102" y="847657"/>
            <a:chExt cx="2029736" cy="1919363"/>
          </a:xfrm>
        </p:grpSpPr>
        <p:sp>
          <p:nvSpPr>
            <p:cNvPr id="19" name="Guidance note">
              <a:extLst>
                <a:ext uri="{FF2B5EF4-FFF2-40B4-BE49-F238E27FC236}">
                  <a16:creationId xmlns:a16="http://schemas.microsoft.com/office/drawing/2014/main" id="{D2E85F5E-A67A-4EA1-8928-BDB5E3B90141}"/>
                </a:ext>
              </a:extLst>
            </p:cNvPr>
            <p:cNvSpPr/>
            <p:nvPr/>
          </p:nvSpPr>
          <p:spPr>
            <a:xfrm>
              <a:off x="3528102" y="847657"/>
              <a:ext cx="2029736" cy="191936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171"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171"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65" marR="0" lvl="2" indent="-90465" defTabSz="914171"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65" marR="0" lvl="2" indent="-90465" defTabSz="914171"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65" marR="0" lvl="2" indent="-90465" defTabSz="914171"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171"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65" marR="0" lvl="2" indent="-90465" algn="l" defTabSz="914171"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171"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171"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171"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171"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171"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65" marR="0" lvl="2" indent="-90465" algn="l" defTabSz="914171"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65" marR="0" lvl="2" indent="-90465" algn="l" defTabSz="914171"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171"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65" marR="0" lvl="2" indent="-90465" algn="l" defTabSz="914171"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65" marR="0" lvl="2" indent="-90465" algn="l" defTabSz="914171"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0" name="Group 19">
              <a:extLst>
                <a:ext uri="{FF2B5EF4-FFF2-40B4-BE49-F238E27FC236}">
                  <a16:creationId xmlns:a16="http://schemas.microsoft.com/office/drawing/2014/main" id="{DB7C4644-CBEC-41C7-8354-A1F22178170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1" name="Picture 3">
                <a:extLst>
                  <a:ext uri="{FF2B5EF4-FFF2-40B4-BE49-F238E27FC236}">
                    <a16:creationId xmlns:a16="http://schemas.microsoft.com/office/drawing/2014/main" id="{A7146992-DDED-4FC5-9905-CEEC4E048E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624A58E8-354C-4FAE-9221-46114E180877}"/>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171"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1745791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alpha val="98864"/>
          </a:schemeClr>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1590" y="1590"/>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p:cNvPicPr/>
                      <p:nvPr/>
                    </p:nvPicPr>
                    <p:blipFill>
                      <a:blip r:embed="rId5"/>
                      <a:stretch>
                        <a:fillRect/>
                      </a:stretch>
                    </p:blipFill>
                    <p:spPr>
                      <a:xfrm>
                        <a:off x="1590" y="1590"/>
                        <a:ext cx="1588" cy="1588"/>
                      </a:xfrm>
                      <a:prstGeom prst="rect">
                        <a:avLst/>
                      </a:prstGeom>
                    </p:spPr>
                  </p:pic>
                </p:oleObj>
              </mc:Fallback>
            </mc:AlternateContent>
          </a:graphicData>
        </a:graphic>
      </p:graphicFrame>
      <p:sp>
        <p:nvSpPr>
          <p:cNvPr id="2" name="Rectangle 1" hidden="1"/>
          <p:cNvSpPr/>
          <p:nvPr userDrawn="1">
            <p:custDataLst>
              <p:tags r:id="rId2"/>
            </p:custDataLst>
          </p:nvPr>
        </p:nvSpPr>
        <p:spPr>
          <a:xfrm>
            <a:off x="3" y="3"/>
            <a:ext cx="158750" cy="158751"/>
          </a:xfrm>
          <a:prstGeom prst="rect">
            <a:avLst/>
          </a:prstGeom>
          <a:solidFill>
            <a:srgbClr val="00148C"/>
          </a:solidFill>
          <a:ln w="9525" cap="rnd" cmpd="sng" algn="ctr">
            <a:solidFill>
              <a:srgbClr val="00148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999" b="0" i="0" baseline="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8" name="TextBox 7">
            <a:extLst>
              <a:ext uri="{FF2B5EF4-FFF2-40B4-BE49-F238E27FC236}">
                <a16:creationId xmlns:a16="http://schemas.microsoft.com/office/drawing/2014/main" id="{00449803-A874-5F44-0923-3FD1AAF224BE}"/>
              </a:ext>
            </a:extLst>
          </p:cNvPr>
          <p:cNvSpPr txBox="1"/>
          <p:nvPr userDrawn="1"/>
        </p:nvSpPr>
        <p:spPr>
          <a:xfrm>
            <a:off x="2604654" y="4184073"/>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16" tIns="45708" rIns="91416" bIns="45708" numCol="1" spcCol="0" rtlCol="0" fromWordArt="0" anchor="ctr" anchorCtr="0" forceAA="0" compatLnSpc="1">
            <a:prstTxWarp prst="textNoShape">
              <a:avLst/>
            </a:prstTxWarp>
            <a:noAutofit/>
          </a:bodyPr>
          <a:lstStyle/>
          <a:p>
            <a:pPr algn="ctr"/>
            <a:endParaRPr lang="en-US" sz="1800" err="1">
              <a:solidFill>
                <a:srgbClr val="000000"/>
              </a:solidFill>
            </a:endParaRPr>
          </a:p>
        </p:txBody>
      </p:sp>
      <p:sp>
        <p:nvSpPr>
          <p:cNvPr id="9" name="TextBox 8">
            <a:extLst>
              <a:ext uri="{FF2B5EF4-FFF2-40B4-BE49-F238E27FC236}">
                <a16:creationId xmlns:a16="http://schemas.microsoft.com/office/drawing/2014/main" id="{284BE06F-D4BD-F10C-8A89-D3B6311125E1}"/>
              </a:ext>
            </a:extLst>
          </p:cNvPr>
          <p:cNvSpPr txBox="1"/>
          <p:nvPr userDrawn="1"/>
        </p:nvSpPr>
        <p:spPr>
          <a:xfrm>
            <a:off x="10266218" y="6497783"/>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16" tIns="45708" rIns="91416" bIns="45708" numCol="1" spcCol="0" rtlCol="0" fromWordArt="0" anchor="ctr" anchorCtr="0" forceAA="0" compatLnSpc="1">
            <a:prstTxWarp prst="textNoShape">
              <a:avLst/>
            </a:prstTxWarp>
            <a:noAutofit/>
          </a:bodyPr>
          <a:lstStyle/>
          <a:p>
            <a:pPr algn="ctr"/>
            <a:endParaRPr lang="en-US" sz="1800" err="1">
              <a:solidFill>
                <a:srgbClr val="000000"/>
              </a:solidFill>
            </a:endParaRPr>
          </a:p>
        </p:txBody>
      </p:sp>
      <p:sp>
        <p:nvSpPr>
          <p:cNvPr id="10" name="TextBox 9">
            <a:extLst>
              <a:ext uri="{FF2B5EF4-FFF2-40B4-BE49-F238E27FC236}">
                <a16:creationId xmlns:a16="http://schemas.microsoft.com/office/drawing/2014/main" id="{5570D729-24E8-C040-696A-53C14B868A9E}"/>
              </a:ext>
            </a:extLst>
          </p:cNvPr>
          <p:cNvSpPr txBox="1"/>
          <p:nvPr userDrawn="1"/>
        </p:nvSpPr>
        <p:spPr>
          <a:xfrm>
            <a:off x="11582400" y="6539345"/>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16" tIns="45708" rIns="91416" bIns="45708" numCol="1" spcCol="0" rtlCol="0" fromWordArt="0" anchor="ctr" anchorCtr="0" forceAA="0" compatLnSpc="1">
            <a:prstTxWarp prst="textNoShape">
              <a:avLst/>
            </a:prstTxWarp>
            <a:noAutofit/>
          </a:bodyPr>
          <a:lstStyle/>
          <a:p>
            <a:pPr algn="ctr"/>
            <a:endParaRPr lang="en-US" sz="1800" err="1">
              <a:solidFill>
                <a:srgbClr val="000000"/>
              </a:solidFill>
            </a:endParaRPr>
          </a:p>
        </p:txBody>
      </p:sp>
      <p:sp>
        <p:nvSpPr>
          <p:cNvPr id="6" name="Text Placeholder 5"/>
          <p:cNvSpPr>
            <a:spLocks noGrp="1"/>
          </p:cNvSpPr>
          <p:nvPr>
            <p:ph type="body" sz="quarter" idx="10" hasCustomPrompt="1"/>
          </p:nvPr>
        </p:nvSpPr>
        <p:spPr>
          <a:xfrm>
            <a:off x="961980" y="3586884"/>
            <a:ext cx="7355816" cy="492314"/>
          </a:xfrm>
        </p:spPr>
        <p:txBody>
          <a:bodyPr/>
          <a:lstStyle>
            <a:lvl1pPr>
              <a:defRPr sz="3199" b="1">
                <a:solidFill>
                  <a:schemeClr val="tx2">
                    <a:lumMod val="20000"/>
                    <a:lumOff val="80000"/>
                  </a:schemeClr>
                </a:solidFill>
              </a:defRPr>
            </a:lvl1pPr>
          </a:lstStyle>
          <a:p>
            <a:pPr lvl="0"/>
            <a:r>
              <a:rPr lang="en-US"/>
              <a:t>Click to add subtitle</a:t>
            </a:r>
          </a:p>
        </p:txBody>
      </p:sp>
      <p:sp>
        <p:nvSpPr>
          <p:cNvPr id="27" name="Title 1"/>
          <p:cNvSpPr>
            <a:spLocks noGrp="1"/>
          </p:cNvSpPr>
          <p:nvPr>
            <p:ph type="ctrTitle" hasCustomPrompt="1"/>
          </p:nvPr>
        </p:nvSpPr>
        <p:spPr bwMode="ltGray">
          <a:xfrm>
            <a:off x="961980" y="2714681"/>
            <a:ext cx="7355816" cy="701795"/>
          </a:xfrm>
          <a:prstGeom prst="rect">
            <a:avLst/>
          </a:prstGeom>
        </p:spPr>
        <p:txBody>
          <a:bodyPr anchor="b">
            <a:noAutofit/>
          </a:bodyPr>
          <a:lstStyle>
            <a:lvl1pPr algn="l">
              <a:lnSpc>
                <a:spcPct val="93000"/>
              </a:lnSpc>
              <a:defRPr sz="4999" b="1" baseline="0">
                <a:solidFill>
                  <a:schemeClr val="accent1">
                    <a:lumMod val="10000"/>
                    <a:lumOff val="90000"/>
                  </a:schemeClr>
                </a:solidFill>
                <a:latin typeface="+mj-lt"/>
                <a:ea typeface="+mj-ea"/>
                <a:cs typeface="+mj-cs"/>
                <a:sym typeface="+mj-lt"/>
              </a:defRPr>
            </a:lvl1pPr>
          </a:lstStyle>
          <a:p>
            <a:r>
              <a:rPr lang="en-US"/>
              <a:t>Title in Title Case</a:t>
            </a:r>
          </a:p>
        </p:txBody>
      </p:sp>
      <p:sp>
        <p:nvSpPr>
          <p:cNvPr id="3" name="TextBox 2">
            <a:extLst>
              <a:ext uri="{FF2B5EF4-FFF2-40B4-BE49-F238E27FC236}">
                <a16:creationId xmlns:a16="http://schemas.microsoft.com/office/drawing/2014/main" id="{2424BDAC-5FCE-99C1-BBD6-FEA542A41339}"/>
              </a:ext>
            </a:extLst>
          </p:cNvPr>
          <p:cNvSpPr txBox="1"/>
          <p:nvPr userDrawn="1"/>
        </p:nvSpPr>
        <p:spPr>
          <a:xfrm>
            <a:off x="12870180" y="194310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16" tIns="45708" rIns="91416" bIns="45708" numCol="1" spcCol="0" rtlCol="0" fromWordArt="0" anchor="ctr" anchorCtr="0" forceAA="0" compatLnSpc="1">
            <a:prstTxWarp prst="textNoShape">
              <a:avLst/>
            </a:prstTxWarp>
            <a:noAutofit/>
          </a:bodyPr>
          <a:lstStyle/>
          <a:p>
            <a:pPr algn="ctr"/>
            <a:endParaRPr lang="en-US" sz="1800" err="1">
              <a:solidFill>
                <a:srgbClr val="000000"/>
              </a:solidFill>
            </a:endParaRPr>
          </a:p>
        </p:txBody>
      </p:sp>
      <p:grpSp>
        <p:nvGrpSpPr>
          <p:cNvPr id="23" name="Group 22">
            <a:extLst>
              <a:ext uri="{FF2B5EF4-FFF2-40B4-BE49-F238E27FC236}">
                <a16:creationId xmlns:a16="http://schemas.microsoft.com/office/drawing/2014/main" id="{DE66A9C1-FCA1-AD85-AA02-545BED748C08}"/>
              </a:ext>
            </a:extLst>
          </p:cNvPr>
          <p:cNvGrpSpPr/>
          <p:nvPr userDrawn="1"/>
        </p:nvGrpSpPr>
        <p:grpSpPr>
          <a:xfrm>
            <a:off x="6874148" y="3132"/>
            <a:ext cx="5327561" cy="6845472"/>
            <a:chOff x="9286563" y="7304"/>
            <a:chExt cx="3361237" cy="5321123"/>
          </a:xfrm>
          <a:blipFill dpi="0" rotWithShape="1">
            <a:blip r:embed="rId6"/>
            <a:srcRect/>
            <a:stretch>
              <a:fillRect/>
            </a:stretch>
          </a:blipFill>
        </p:grpSpPr>
        <p:sp>
          <p:nvSpPr>
            <p:cNvPr id="19" name="Trapezoid 18">
              <a:extLst>
                <a:ext uri="{FF2B5EF4-FFF2-40B4-BE49-F238E27FC236}">
                  <a16:creationId xmlns:a16="http://schemas.microsoft.com/office/drawing/2014/main" id="{A0055FB4-1110-50C0-3168-7F50385F8834}"/>
                </a:ext>
              </a:extLst>
            </p:cNvPr>
            <p:cNvSpPr/>
            <p:nvPr userDrawn="1"/>
          </p:nvSpPr>
          <p:spPr>
            <a:xfrm>
              <a:off x="9286563" y="12172"/>
              <a:ext cx="3361237" cy="5316255"/>
            </a:xfrm>
            <a:prstGeom prst="trapezoid">
              <a:avLst>
                <a:gd name="adj" fmla="val 47805"/>
              </a:avLst>
            </a:prstGeom>
            <a:grp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22" name="Triangle 21">
              <a:extLst>
                <a:ext uri="{FF2B5EF4-FFF2-40B4-BE49-F238E27FC236}">
                  <a16:creationId xmlns:a16="http://schemas.microsoft.com/office/drawing/2014/main" id="{052EA482-C8C1-6FAF-0B6B-CD1492C685D5}"/>
                </a:ext>
              </a:extLst>
            </p:cNvPr>
            <p:cNvSpPr/>
            <p:nvPr userDrawn="1"/>
          </p:nvSpPr>
          <p:spPr>
            <a:xfrm rot="10800000">
              <a:off x="10967182" y="7304"/>
              <a:ext cx="1674491" cy="5321123"/>
            </a:xfrm>
            <a:prstGeom prst="triangle">
              <a:avLst>
                <a:gd name="adj" fmla="val 0"/>
              </a:avLst>
            </a:prstGeom>
            <a:grp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grpSp>
      <p:sp>
        <p:nvSpPr>
          <p:cNvPr id="25" name="TextBox 24">
            <a:extLst>
              <a:ext uri="{FF2B5EF4-FFF2-40B4-BE49-F238E27FC236}">
                <a16:creationId xmlns:a16="http://schemas.microsoft.com/office/drawing/2014/main" id="{782E2B4C-6E4F-C77E-E15A-8CE64C98C155}"/>
              </a:ext>
            </a:extLst>
          </p:cNvPr>
          <p:cNvSpPr txBox="1"/>
          <p:nvPr userDrawn="1"/>
        </p:nvSpPr>
        <p:spPr>
          <a:xfrm>
            <a:off x="8190963" y="-1262131"/>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16" tIns="45708" rIns="91416" bIns="45708" numCol="1" spcCol="0" rtlCol="0" fromWordArt="0" anchor="ctr" anchorCtr="0" forceAA="0" compatLnSpc="1">
            <a:prstTxWarp prst="textNoShape">
              <a:avLst/>
            </a:prstTxWarp>
            <a:noAutofit/>
          </a:bodyPr>
          <a:lstStyle/>
          <a:p>
            <a:pPr algn="ctr"/>
            <a:endParaRPr lang="en-US" sz="1800" err="1">
              <a:solidFill>
                <a:srgbClr val="000000"/>
              </a:solidFill>
            </a:endParaRPr>
          </a:p>
        </p:txBody>
      </p:sp>
      <p:pic>
        <p:nvPicPr>
          <p:cNvPr id="7" name="Picture 6">
            <a:extLst>
              <a:ext uri="{FF2B5EF4-FFF2-40B4-BE49-F238E27FC236}">
                <a16:creationId xmlns:a16="http://schemas.microsoft.com/office/drawing/2014/main" id="{EEADD5F2-8303-7D8A-7874-D1A62713FF1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61981" y="1619145"/>
            <a:ext cx="2352720" cy="641651"/>
          </a:xfrm>
          <a:prstGeom prst="rect">
            <a:avLst/>
          </a:prstGeom>
        </p:spPr>
      </p:pic>
    </p:spTree>
    <p:extLst>
      <p:ext uri="{BB962C8B-B14F-4D97-AF65-F5344CB8AC3E}">
        <p14:creationId xmlns:p14="http://schemas.microsoft.com/office/powerpoint/2010/main" val="16728229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90" y="1590"/>
          <a:ext cx="1586"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90" y="1590"/>
                        <a:ext cx="1586" cy="1587"/>
                      </a:xfrm>
                      <a:prstGeom prst="rect">
                        <a:avLst/>
                      </a:prstGeom>
                    </p:spPr>
                  </p:pic>
                </p:oleObj>
              </mc:Fallback>
            </mc:AlternateContent>
          </a:graphicData>
        </a:graphic>
      </p:graphicFrame>
      <p:pic>
        <p:nvPicPr>
          <p:cNvPr id="11" name="Picture 6">
            <a:extLst>
              <a:ext uri="{FF2B5EF4-FFF2-40B4-BE49-F238E27FC236}">
                <a16:creationId xmlns:a16="http://schemas.microsoft.com/office/drawing/2014/main" id="{D4F78413-DB16-4F47-B7F3-7EB8460DFEF2}"/>
              </a:ext>
            </a:extLst>
          </p:cNvPr>
          <p:cNvPicPr>
            <a:picLocks noChangeAspect="1"/>
          </p:cNvPicPr>
          <p:nvPr userDrawn="1"/>
        </p:nvPicPr>
        <p:blipFill>
          <a:blip r:embed="rId5">
            <a:extLst>
              <a:ext uri="{28A0092B-C50C-407E-A947-70E740481C1C}">
                <a14:useLocalDpi xmlns:a14="http://schemas.microsoft.com/office/drawing/2010/main" val="0"/>
              </a:ext>
            </a:extLst>
          </a:blip>
          <a:srcRect l="26028" r="18983"/>
          <a:stretch>
            <a:fillRect/>
          </a:stretch>
        </p:blipFill>
        <p:spPr bwMode="auto">
          <a:xfrm>
            <a:off x="7315200" y="209551"/>
            <a:ext cx="4876800" cy="664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Shape 4">
            <a:extLst>
              <a:ext uri="{FF2B5EF4-FFF2-40B4-BE49-F238E27FC236}">
                <a16:creationId xmlns:a16="http://schemas.microsoft.com/office/drawing/2014/main" id="{0D4054BB-51AD-474B-88E8-932899AF052C}"/>
              </a:ext>
            </a:extLst>
          </p:cNvPr>
          <p:cNvSpPr/>
          <p:nvPr userDrawn="1"/>
        </p:nvSpPr>
        <p:spPr>
          <a:xfrm>
            <a:off x="3" y="3"/>
            <a:ext cx="12193588" cy="6853239"/>
          </a:xfrm>
          <a:custGeom>
            <a:avLst/>
            <a:gdLst>
              <a:gd name="connsiteX0" fmla="*/ 7553104 w 9144000"/>
              <a:gd name="connsiteY0" fmla="*/ 5135633 h 5139834"/>
              <a:gd name="connsiteX1" fmla="*/ 9144000 w 9144000"/>
              <a:gd name="connsiteY1" fmla="*/ 5139834 h 5139834"/>
              <a:gd name="connsiteX2" fmla="*/ 7553104 w 9144000"/>
              <a:gd name="connsiteY2" fmla="*/ 5135633 h 5139834"/>
              <a:gd name="connsiteX3" fmla="*/ 0 w 9144000"/>
              <a:gd name="connsiteY3" fmla="*/ 0 h 5139834"/>
              <a:gd name="connsiteX4" fmla="*/ 2284768 w 9144000"/>
              <a:gd name="connsiteY4" fmla="*/ 0 h 5139834"/>
              <a:gd name="connsiteX5" fmla="*/ 2529721 w 9144000"/>
              <a:gd name="connsiteY5" fmla="*/ 0 h 5139834"/>
              <a:gd name="connsiteX6" fmla="*/ 3892917 w 9144000"/>
              <a:gd name="connsiteY6" fmla="*/ 0 h 5139834"/>
              <a:gd name="connsiteX7" fmla="*/ 9142768 w 9144000"/>
              <a:gd name="connsiteY7" fmla="*/ 1 h 5139834"/>
              <a:gd name="connsiteX8" fmla="*/ 9140013 w 9144000"/>
              <a:gd name="connsiteY8" fmla="*/ 155501 h 5139834"/>
              <a:gd name="connsiteX9" fmla="*/ 6029989 w 9144000"/>
              <a:gd name="connsiteY9" fmla="*/ 1443658 h 5139834"/>
              <a:gd name="connsiteX10" fmla="*/ 7553104 w 9144000"/>
              <a:gd name="connsiteY10" fmla="*/ 5135633 h 5139834"/>
              <a:gd name="connsiteX11" fmla="*/ 3892917 w 9144000"/>
              <a:gd name="connsiteY11" fmla="*/ 5135633 h 5139834"/>
              <a:gd name="connsiteX12" fmla="*/ 3892917 w 9144000"/>
              <a:gd name="connsiteY12" fmla="*/ 5135847 h 5139834"/>
              <a:gd name="connsiteX13" fmla="*/ 2529721 w 9144000"/>
              <a:gd name="connsiteY13" fmla="*/ 5135847 h 5139834"/>
              <a:gd name="connsiteX14" fmla="*/ 2529721 w 9144000"/>
              <a:gd name="connsiteY14" fmla="*/ 5139834 h 5139834"/>
              <a:gd name="connsiteX15" fmla="*/ 0 w 9144000"/>
              <a:gd name="connsiteY15" fmla="*/ 5139834 h 5139834"/>
              <a:gd name="connsiteX0" fmla="*/ 7553104 w 9144000"/>
              <a:gd name="connsiteY0" fmla="*/ 5135633 h 5139834"/>
              <a:gd name="connsiteX1" fmla="*/ 9144000 w 9144000"/>
              <a:gd name="connsiteY1" fmla="*/ 5139834 h 5139834"/>
              <a:gd name="connsiteX2" fmla="*/ 7553104 w 9144000"/>
              <a:gd name="connsiteY2" fmla="*/ 5135633 h 5139834"/>
              <a:gd name="connsiteX3" fmla="*/ 0 w 9144000"/>
              <a:gd name="connsiteY3" fmla="*/ 0 h 5139834"/>
              <a:gd name="connsiteX4" fmla="*/ 2284768 w 9144000"/>
              <a:gd name="connsiteY4" fmla="*/ 0 h 5139834"/>
              <a:gd name="connsiteX5" fmla="*/ 2529721 w 9144000"/>
              <a:gd name="connsiteY5" fmla="*/ 0 h 5139834"/>
              <a:gd name="connsiteX6" fmla="*/ 3892917 w 9144000"/>
              <a:gd name="connsiteY6" fmla="*/ 0 h 5139834"/>
              <a:gd name="connsiteX7" fmla="*/ 9141578 w 9144000"/>
              <a:gd name="connsiteY7" fmla="*/ 1 h 5139834"/>
              <a:gd name="connsiteX8" fmla="*/ 9140013 w 9144000"/>
              <a:gd name="connsiteY8" fmla="*/ 155501 h 5139834"/>
              <a:gd name="connsiteX9" fmla="*/ 6029989 w 9144000"/>
              <a:gd name="connsiteY9" fmla="*/ 1443658 h 5139834"/>
              <a:gd name="connsiteX10" fmla="*/ 7553104 w 9144000"/>
              <a:gd name="connsiteY10" fmla="*/ 5135633 h 5139834"/>
              <a:gd name="connsiteX11" fmla="*/ 3892917 w 9144000"/>
              <a:gd name="connsiteY11" fmla="*/ 5135633 h 5139834"/>
              <a:gd name="connsiteX12" fmla="*/ 3892917 w 9144000"/>
              <a:gd name="connsiteY12" fmla="*/ 5135847 h 5139834"/>
              <a:gd name="connsiteX13" fmla="*/ 2529721 w 9144000"/>
              <a:gd name="connsiteY13" fmla="*/ 5135847 h 5139834"/>
              <a:gd name="connsiteX14" fmla="*/ 2529721 w 9144000"/>
              <a:gd name="connsiteY14" fmla="*/ 5139834 h 5139834"/>
              <a:gd name="connsiteX15" fmla="*/ 0 w 9144000"/>
              <a:gd name="connsiteY15" fmla="*/ 5139834 h 5139834"/>
              <a:gd name="connsiteX16" fmla="*/ 0 w 9144000"/>
              <a:gd name="connsiteY16" fmla="*/ 0 h 5139834"/>
              <a:gd name="connsiteX0" fmla="*/ 7553104 w 9145150"/>
              <a:gd name="connsiteY0" fmla="*/ 5135633 h 5139834"/>
              <a:gd name="connsiteX1" fmla="*/ 9144000 w 9145150"/>
              <a:gd name="connsiteY1" fmla="*/ 5139834 h 5139834"/>
              <a:gd name="connsiteX2" fmla="*/ 7553104 w 9145150"/>
              <a:gd name="connsiteY2" fmla="*/ 5135633 h 5139834"/>
              <a:gd name="connsiteX3" fmla="*/ 0 w 9145150"/>
              <a:gd name="connsiteY3" fmla="*/ 0 h 5139834"/>
              <a:gd name="connsiteX4" fmla="*/ 2284768 w 9145150"/>
              <a:gd name="connsiteY4" fmla="*/ 0 h 5139834"/>
              <a:gd name="connsiteX5" fmla="*/ 2529721 w 9145150"/>
              <a:gd name="connsiteY5" fmla="*/ 0 h 5139834"/>
              <a:gd name="connsiteX6" fmla="*/ 3892917 w 9145150"/>
              <a:gd name="connsiteY6" fmla="*/ 0 h 5139834"/>
              <a:gd name="connsiteX7" fmla="*/ 9145150 w 9145150"/>
              <a:gd name="connsiteY7" fmla="*/ 1 h 5139834"/>
              <a:gd name="connsiteX8" fmla="*/ 9140013 w 9145150"/>
              <a:gd name="connsiteY8" fmla="*/ 155501 h 5139834"/>
              <a:gd name="connsiteX9" fmla="*/ 6029989 w 9145150"/>
              <a:gd name="connsiteY9" fmla="*/ 1443658 h 5139834"/>
              <a:gd name="connsiteX10" fmla="*/ 7553104 w 9145150"/>
              <a:gd name="connsiteY10" fmla="*/ 5135633 h 5139834"/>
              <a:gd name="connsiteX11" fmla="*/ 3892917 w 9145150"/>
              <a:gd name="connsiteY11" fmla="*/ 5135633 h 5139834"/>
              <a:gd name="connsiteX12" fmla="*/ 3892917 w 9145150"/>
              <a:gd name="connsiteY12" fmla="*/ 5135847 h 5139834"/>
              <a:gd name="connsiteX13" fmla="*/ 2529721 w 9145150"/>
              <a:gd name="connsiteY13" fmla="*/ 5135847 h 5139834"/>
              <a:gd name="connsiteX14" fmla="*/ 2529721 w 9145150"/>
              <a:gd name="connsiteY14" fmla="*/ 5139834 h 5139834"/>
              <a:gd name="connsiteX15" fmla="*/ 0 w 9145150"/>
              <a:gd name="connsiteY15" fmla="*/ 5139834 h 5139834"/>
              <a:gd name="connsiteX16" fmla="*/ 0 w 9145150"/>
              <a:gd name="connsiteY16" fmla="*/ 0 h 5139834"/>
              <a:gd name="connsiteX0" fmla="*/ 7553104 w 9145150"/>
              <a:gd name="connsiteY0" fmla="*/ 5135633 h 5139834"/>
              <a:gd name="connsiteX1" fmla="*/ 9144000 w 9145150"/>
              <a:gd name="connsiteY1" fmla="*/ 5139834 h 5139834"/>
              <a:gd name="connsiteX2" fmla="*/ 7553104 w 9145150"/>
              <a:gd name="connsiteY2" fmla="*/ 5135633 h 5139834"/>
              <a:gd name="connsiteX3" fmla="*/ 0 w 9145150"/>
              <a:gd name="connsiteY3" fmla="*/ 0 h 5139834"/>
              <a:gd name="connsiteX4" fmla="*/ 2284768 w 9145150"/>
              <a:gd name="connsiteY4" fmla="*/ 0 h 5139834"/>
              <a:gd name="connsiteX5" fmla="*/ 2529721 w 9145150"/>
              <a:gd name="connsiteY5" fmla="*/ 0 h 5139834"/>
              <a:gd name="connsiteX6" fmla="*/ 3892917 w 9145150"/>
              <a:gd name="connsiteY6" fmla="*/ 0 h 5139834"/>
              <a:gd name="connsiteX7" fmla="*/ 9145150 w 9145150"/>
              <a:gd name="connsiteY7" fmla="*/ 1 h 5139834"/>
              <a:gd name="connsiteX8" fmla="*/ 9143585 w 9145150"/>
              <a:gd name="connsiteY8" fmla="*/ 153119 h 5139834"/>
              <a:gd name="connsiteX9" fmla="*/ 6029989 w 9145150"/>
              <a:gd name="connsiteY9" fmla="*/ 1443658 h 5139834"/>
              <a:gd name="connsiteX10" fmla="*/ 7553104 w 9145150"/>
              <a:gd name="connsiteY10" fmla="*/ 5135633 h 5139834"/>
              <a:gd name="connsiteX11" fmla="*/ 3892917 w 9145150"/>
              <a:gd name="connsiteY11" fmla="*/ 5135633 h 5139834"/>
              <a:gd name="connsiteX12" fmla="*/ 3892917 w 9145150"/>
              <a:gd name="connsiteY12" fmla="*/ 5135847 h 5139834"/>
              <a:gd name="connsiteX13" fmla="*/ 2529721 w 9145150"/>
              <a:gd name="connsiteY13" fmla="*/ 5135847 h 5139834"/>
              <a:gd name="connsiteX14" fmla="*/ 2529721 w 9145150"/>
              <a:gd name="connsiteY14" fmla="*/ 5139834 h 5139834"/>
              <a:gd name="connsiteX15" fmla="*/ 0 w 9145150"/>
              <a:gd name="connsiteY15" fmla="*/ 5139834 h 5139834"/>
              <a:gd name="connsiteX16" fmla="*/ 0 w 9145150"/>
              <a:gd name="connsiteY16" fmla="*/ 0 h 5139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145150" h="5139834">
                <a:moveTo>
                  <a:pt x="7553104" y="5135633"/>
                </a:moveTo>
                <a:lnTo>
                  <a:pt x="9144000" y="5139834"/>
                </a:lnTo>
                <a:lnTo>
                  <a:pt x="7553104" y="5135633"/>
                </a:lnTo>
                <a:close/>
                <a:moveTo>
                  <a:pt x="0" y="0"/>
                </a:moveTo>
                <a:lnTo>
                  <a:pt x="2284768" y="0"/>
                </a:lnTo>
                <a:lnTo>
                  <a:pt x="2529721" y="0"/>
                </a:lnTo>
                <a:lnTo>
                  <a:pt x="3892917" y="0"/>
                </a:lnTo>
                <a:lnTo>
                  <a:pt x="9145150" y="1"/>
                </a:lnTo>
                <a:cubicBezTo>
                  <a:pt x="9144232" y="51834"/>
                  <a:pt x="9144504" y="101286"/>
                  <a:pt x="9143585" y="153119"/>
                </a:cubicBezTo>
                <a:lnTo>
                  <a:pt x="6029989" y="1443658"/>
                </a:lnTo>
                <a:lnTo>
                  <a:pt x="7553104" y="5135633"/>
                </a:lnTo>
                <a:lnTo>
                  <a:pt x="3892917" y="5135633"/>
                </a:lnTo>
                <a:lnTo>
                  <a:pt x="3892917" y="5135847"/>
                </a:lnTo>
                <a:lnTo>
                  <a:pt x="2529721" y="5135847"/>
                </a:lnTo>
                <a:lnTo>
                  <a:pt x="2529721" y="5139834"/>
                </a:lnTo>
                <a:lnTo>
                  <a:pt x="0" y="5139834"/>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prstClr val="white"/>
              </a:solidFill>
              <a:latin typeface="+mn-lt"/>
              <a:ea typeface="+mn-ea"/>
              <a:cs typeface="+mn-cs"/>
              <a:sym typeface="+mn-lt"/>
            </a:endParaRPr>
          </a:p>
        </p:txBody>
      </p:sp>
      <p:pic>
        <p:nvPicPr>
          <p:cNvPr id="12" name="Picture 12" descr="Image result for Nationalgrid logo"/>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87402" y="2711203"/>
            <a:ext cx="6934202" cy="1435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4875677"/>
      </p:ext>
    </p:extLst>
  </p:cSld>
  <p:clrMapOvr>
    <a:masterClrMapping/>
  </p:clrMapOvr>
  <mc:AlternateContent xmlns:mc="http://schemas.openxmlformats.org/markup-compatibility/2006" xmlns:p14="http://schemas.microsoft.com/office/powerpoint/2010/main">
    <mc:Choice Requires="p14">
      <p:transition p14:dur="250" advClick="0" advTm="180000">
        <p:fade/>
      </p:transition>
    </mc:Choice>
    <mc:Fallback xmlns="">
      <p:transition advClick="0" advTm="18000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cSld name="2_Cover">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7CA7715-C5DB-4A2E-9532-A9F797EC577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1022" y="6178549"/>
            <a:ext cx="1881099" cy="386768"/>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440264" y="1411822"/>
            <a:ext cx="5378452" cy="1157385"/>
          </a:xfrm>
        </p:spPr>
        <p:txBody>
          <a:bodyPr anchor="t" anchorCtr="0"/>
          <a:lstStyle>
            <a:lvl1pPr>
              <a:lnSpc>
                <a:spcPct val="80000"/>
              </a:lnSpc>
              <a:defRPr sz="4266">
                <a:solidFill>
                  <a:schemeClr val="bg1"/>
                </a:solidFill>
              </a:defRPr>
            </a:lvl1pPr>
          </a:lstStyle>
          <a:p>
            <a:r>
              <a:rPr lang="en-US"/>
              <a:t>Click to edit Master title style</a:t>
            </a:r>
            <a:endParaRPr lang="en-GB"/>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264" y="3467401"/>
            <a:ext cx="5378452" cy="697627"/>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a:ext>
            </a:extLst>
          </a:blip>
          <a:srcRect l="7480" t="27066" r="32612"/>
          <a:stretch/>
        </p:blipFill>
        <p:spPr>
          <a:xfrm rot="16200000" flipV="1">
            <a:off x="6262074" y="928074"/>
            <a:ext cx="6858000" cy="5001855"/>
          </a:xfrm>
          <a:prstGeom prst="rect">
            <a:avLst/>
          </a:prstGeom>
        </p:spPr>
      </p:pic>
    </p:spTree>
    <p:extLst>
      <p:ext uri="{BB962C8B-B14F-4D97-AF65-F5344CB8AC3E}">
        <p14:creationId xmlns:p14="http://schemas.microsoft.com/office/powerpoint/2010/main" val="1067958019"/>
      </p:ext>
    </p:extLst>
  </p:cSld>
  <p:clrMapOvr>
    <a:masterClrMapping/>
  </p:clrMapOvr>
  <p:transition>
    <p:fade/>
  </p:transition>
  <p:extLst>
    <p:ext uri="{DCECCB84-F9BA-43D5-87BE-67443E8EF086}">
      <p15:sldGuideLst xmlns:p15="http://schemas.microsoft.com/office/powerpoint/2012/main">
        <p15:guide id="1" orient="horz"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Key message">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765F1B84-9A40-42D8-B3EE-41F4BD7CFE09}"/>
              </a:ext>
            </a:extLst>
          </p:cNvPr>
          <p:cNvSpPr>
            <a:spLocks noGrp="1"/>
          </p:cNvSpPr>
          <p:nvPr>
            <p:ph type="body" sz="quarter" idx="16"/>
          </p:nvPr>
        </p:nvSpPr>
        <p:spPr>
          <a:xfrm>
            <a:off x="575734" y="1411289"/>
            <a:ext cx="7247465" cy="2502865"/>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a:extLst>
              <a:ext uri="{FF2B5EF4-FFF2-40B4-BE49-F238E27FC236}">
                <a16:creationId xmlns:a16="http://schemas.microsoft.com/office/drawing/2014/main" id="{38480D57-B2D8-4496-806A-1824358683A9}"/>
              </a:ext>
            </a:extLst>
          </p:cNvPr>
          <p:cNvSpPr>
            <a:spLocks noGrp="1"/>
          </p:cNvSpPr>
          <p:nvPr>
            <p:ph type="ftr" sz="quarter" idx="17"/>
          </p:nvPr>
        </p:nvSpPr>
        <p:spPr/>
        <p:txBody>
          <a:bodyPr/>
          <a:lstStyle/>
          <a:p>
            <a:pPr>
              <a:tabLst>
                <a:tab pos="989013" algn="l"/>
              </a:tabLst>
            </a:pPr>
            <a:r>
              <a:rPr lang="fr-FR"/>
              <a:t>| [Insert document title] | [Insert date]</a:t>
            </a:r>
          </a:p>
        </p:txBody>
      </p:sp>
      <p:sp>
        <p:nvSpPr>
          <p:cNvPr id="3" name="Title 2">
            <a:extLst>
              <a:ext uri="{FF2B5EF4-FFF2-40B4-BE49-F238E27FC236}">
                <a16:creationId xmlns:a16="http://schemas.microsoft.com/office/drawing/2014/main" id="{1CBA43E0-9E3A-46EC-91D4-D70A0E6EB47D}"/>
              </a:ext>
            </a:extLst>
          </p:cNvPr>
          <p:cNvSpPr>
            <a:spLocks noGrp="1"/>
          </p:cNvSpPr>
          <p:nvPr>
            <p:ph type="title"/>
          </p:nvPr>
        </p:nvSpPr>
        <p:spPr/>
        <p:txBody>
          <a:bodyPr/>
          <a:lstStyle/>
          <a:p>
            <a:r>
              <a:rPr lang="en-US"/>
              <a:t>Click to edit Master title style</a:t>
            </a:r>
            <a:endParaRPr lang="en-GB"/>
          </a:p>
        </p:txBody>
      </p:sp>
      <p:grpSp>
        <p:nvGrpSpPr>
          <p:cNvPr id="12" name="Group 11">
            <a:extLst>
              <a:ext uri="{FF2B5EF4-FFF2-40B4-BE49-F238E27FC236}">
                <a16:creationId xmlns:a16="http://schemas.microsoft.com/office/drawing/2014/main" id="{CA697EB0-B117-49FF-A917-A125A4BD1ADE}"/>
              </a:ext>
            </a:extLst>
          </p:cNvPr>
          <p:cNvGrpSpPr/>
          <p:nvPr userDrawn="1"/>
        </p:nvGrpSpPr>
        <p:grpSpPr>
          <a:xfrm>
            <a:off x="12275233" y="0"/>
            <a:ext cx="2706315" cy="1919363"/>
            <a:chOff x="3528102" y="847657"/>
            <a:chExt cx="2029736" cy="1919363"/>
          </a:xfrm>
        </p:grpSpPr>
        <p:sp>
          <p:nvSpPr>
            <p:cNvPr id="13" name="Guidance note">
              <a:extLst>
                <a:ext uri="{FF2B5EF4-FFF2-40B4-BE49-F238E27FC236}">
                  <a16:creationId xmlns:a16="http://schemas.microsoft.com/office/drawing/2014/main" id="{65D2E8E2-B939-47BE-ABAD-FE4F177614F2}"/>
                </a:ext>
              </a:extLst>
            </p:cNvPr>
            <p:cNvSpPr/>
            <p:nvPr/>
          </p:nvSpPr>
          <p:spPr>
            <a:xfrm>
              <a:off x="3528102" y="847657"/>
              <a:ext cx="2029736" cy="191936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4" name="Group 13">
              <a:extLst>
                <a:ext uri="{FF2B5EF4-FFF2-40B4-BE49-F238E27FC236}">
                  <a16:creationId xmlns:a16="http://schemas.microsoft.com/office/drawing/2014/main" id="{64C7CE35-7986-402F-8390-31B932649199}"/>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5" name="Picture 3">
                <a:extLst>
                  <a:ext uri="{FF2B5EF4-FFF2-40B4-BE49-F238E27FC236}">
                    <a16:creationId xmlns:a16="http://schemas.microsoft.com/office/drawing/2014/main" id="{22217A6C-310C-4BB8-A473-2B80591878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16" name="Rounded Rectangle 20">
                <a:extLst>
                  <a:ext uri="{FF2B5EF4-FFF2-40B4-BE49-F238E27FC236}">
                    <a16:creationId xmlns:a16="http://schemas.microsoft.com/office/drawing/2014/main" id="{41C254A7-0433-4311-BD85-C0B8DE54934A}"/>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052793170"/>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D. Green arrow one thir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91" y="1590"/>
          <a:ext cx="1588" cy="1588"/>
        </p:xfrm>
        <a:graphic>
          <a:graphicData uri="http://schemas.openxmlformats.org/presentationml/2006/ole">
            <mc:AlternateContent xmlns:mc="http://schemas.openxmlformats.org/markup-compatibility/2006">
              <mc:Choice xmlns:v="urn:schemas-microsoft-com:vml" Requires="v">
                <p:oleObj name="think-cell Slide" r:id="rId4" imgW="352" imgH="355" progId="TCLayout.ActiveDocument.1">
                  <p:embed/>
                </p:oleObj>
              </mc:Choice>
              <mc:Fallback>
                <p:oleObj name="think-cell Slide" r:id="rId4" imgW="352" imgH="355" progId="TCLayout.ActiveDocument.1">
                  <p:embed/>
                  <p:pic>
                    <p:nvPicPr>
                      <p:cNvPr id="3" name="Object 2" hidden="1"/>
                      <p:cNvPicPr/>
                      <p:nvPr/>
                    </p:nvPicPr>
                    <p:blipFill>
                      <a:blip r:embed="rId5"/>
                      <a:stretch>
                        <a:fillRect/>
                      </a:stretch>
                    </p:blipFill>
                    <p:spPr>
                      <a:xfrm>
                        <a:off x="1591" y="1590"/>
                        <a:ext cx="1588" cy="1588"/>
                      </a:xfrm>
                      <a:prstGeom prst="rect">
                        <a:avLst/>
                      </a:prstGeom>
                    </p:spPr>
                  </p:pic>
                </p:oleObj>
              </mc:Fallback>
            </mc:AlternateContent>
          </a:graphicData>
        </a:graphic>
      </p:graphicFrame>
      <p:sp>
        <p:nvSpPr>
          <p:cNvPr id="4" name="Rectangle 3" hidden="1"/>
          <p:cNvSpPr/>
          <p:nvPr userDrawn="1">
            <p:custDataLst>
              <p:tags r:id="rId2"/>
            </p:custDataLst>
          </p:nvPr>
        </p:nvSpPr>
        <p:spPr>
          <a:xfrm>
            <a:off x="0" y="1"/>
            <a:ext cx="21166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9" name="Pentagon 3"/>
          <p:cNvSpPr/>
          <p:nvPr userDrawn="1"/>
        </p:nvSpPr>
        <p:spPr bwMode="white">
          <a:xfrm>
            <a:off x="1" y="0"/>
            <a:ext cx="5426920" cy="6858000"/>
          </a:xfrm>
          <a:prstGeom prst="homePlate">
            <a:avLst>
              <a:gd name="adj" fmla="val 12939"/>
            </a:avLst>
          </a:prstGeom>
          <a:gradFill>
            <a:gsLst>
              <a:gs pos="0">
                <a:schemeClr val="accent1"/>
              </a:gs>
              <a:gs pos="100000">
                <a:schemeClr val="accent1">
                  <a:lumMod val="5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30375" y="1785600"/>
            <a:ext cx="4261863" cy="3286800"/>
          </a:xfrm>
          <a:prstGeom prst="rect">
            <a:avLst/>
          </a:prstGeom>
        </p:spPr>
        <p:txBody>
          <a:bodyPr anchor="ctr">
            <a:noAutofit/>
          </a:bodyPr>
          <a:lstStyle>
            <a:lvl1pPr>
              <a:defRPr sz="3400" b="1">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9677401" y="6443508"/>
            <a:ext cx="1482051" cy="115416"/>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TextBox 13"/>
          <p:cNvSpPr txBox="1"/>
          <p:nvPr userDrawn="1"/>
        </p:nvSpPr>
        <p:spPr>
          <a:xfrm>
            <a:off x="11167872" y="6443508"/>
            <a:ext cx="38100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5" name="Copyright" hidden="1"/>
          <p:cNvSpPr txBox="1"/>
          <p:nvPr userDrawn="1"/>
        </p:nvSpPr>
        <p:spPr>
          <a:xfrm rot="16200000">
            <a:off x="9486905" y="3934616"/>
            <a:ext cx="5133975"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6">
            <a:extLst>
              <a:ext uri="{28A0092B-C50C-407E-A947-70E740481C1C}">
                <a14:useLocalDpi xmlns:a14="http://schemas.microsoft.com/office/drawing/2010/main" val="0"/>
              </a:ext>
            </a:extLst>
          </a:blip>
          <a:srcRect t="7562" b="6867"/>
          <a:stretch/>
        </p:blipFill>
        <p:spPr>
          <a:xfrm>
            <a:off x="3578060" y="3416302"/>
            <a:ext cx="2694667"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Footer Placeholder 1">
            <a:extLst>
              <a:ext uri="{FF2B5EF4-FFF2-40B4-BE49-F238E27FC236}">
                <a16:creationId xmlns:a16="http://schemas.microsoft.com/office/drawing/2014/main" id="{5595E345-7284-4667-AC5E-016E8BC22574}"/>
              </a:ext>
            </a:extLst>
          </p:cNvPr>
          <p:cNvSpPr txBox="1">
            <a:spLocks/>
          </p:cNvSpPr>
          <p:nvPr userDrawn="1"/>
        </p:nvSpPr>
        <p:spPr>
          <a:xfrm>
            <a:off x="430374" y="6376993"/>
            <a:ext cx="1216077"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tabLst>
                <a:tab pos="989013" algn="l"/>
              </a:tabLst>
            </a:pPr>
            <a:r>
              <a:rPr lang="fr-FR" sz="1100" b="1">
                <a:solidFill>
                  <a:schemeClr val="bg1"/>
                </a:solidFill>
              </a:rPr>
              <a:t>National Grid </a:t>
            </a:r>
          </a:p>
        </p:txBody>
      </p:sp>
    </p:spTree>
    <p:extLst>
      <p:ext uri="{BB962C8B-B14F-4D97-AF65-F5344CB8AC3E}">
        <p14:creationId xmlns:p14="http://schemas.microsoft.com/office/powerpoint/2010/main" val="15531365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0FDBD-7656-F969-5312-9D676D7E50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680E84-3872-F86D-7FB1-053EBC64C9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FC487-8B1A-0C47-1276-E4D34EFB6C14}"/>
              </a:ext>
            </a:extLst>
          </p:cNvPr>
          <p:cNvSpPr>
            <a:spLocks noGrp="1"/>
          </p:cNvSpPr>
          <p:nvPr>
            <p:ph type="dt" sz="half" idx="10"/>
          </p:nvPr>
        </p:nvSpPr>
        <p:spPr/>
        <p:txBody>
          <a:bodyPr/>
          <a:lstStyle/>
          <a:p>
            <a:fld id="{FE14CA66-733E-4F25-BE6F-5BE020570416}" type="datetimeFigureOut">
              <a:rPr lang="en-US" smtClean="0"/>
              <a:t>5/28/2026</a:t>
            </a:fld>
            <a:endParaRPr lang="en-US"/>
          </a:p>
        </p:txBody>
      </p:sp>
      <p:sp>
        <p:nvSpPr>
          <p:cNvPr id="5" name="Footer Placeholder 4">
            <a:extLst>
              <a:ext uri="{FF2B5EF4-FFF2-40B4-BE49-F238E27FC236}">
                <a16:creationId xmlns:a16="http://schemas.microsoft.com/office/drawing/2014/main" id="{79EFE736-6BFD-66B5-E820-B03AC36813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1982DE-0DD1-AA53-83B9-59357BE11C32}"/>
              </a:ext>
            </a:extLst>
          </p:cNvPr>
          <p:cNvSpPr>
            <a:spLocks noGrp="1"/>
          </p:cNvSpPr>
          <p:nvPr>
            <p:ph type="sldNum" sz="quarter" idx="12"/>
          </p:nvPr>
        </p:nvSpPr>
        <p:spPr/>
        <p:txBody>
          <a:bodyPr/>
          <a:lstStyle/>
          <a:p>
            <a:fld id="{72FDDE72-A08D-4C7D-9B59-BBF6FB9ECCAA}" type="slidenum">
              <a:rPr lang="en-US" smtClean="0"/>
              <a:t>‹#›</a:t>
            </a:fld>
            <a:endParaRPr lang="en-US"/>
          </a:p>
        </p:txBody>
      </p:sp>
    </p:spTree>
    <p:extLst>
      <p:ext uri="{BB962C8B-B14F-4D97-AF65-F5344CB8AC3E}">
        <p14:creationId xmlns:p14="http://schemas.microsoft.com/office/powerpoint/2010/main" val="40526707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1704110C-7FA9-42B8-8B3B-DA58E665BDCC}"/>
              </a:ext>
            </a:extLst>
          </p:cNvPr>
          <p:cNvSpPr>
            <a:spLocks noGrp="1"/>
          </p:cNvSpPr>
          <p:nvPr>
            <p:ph type="body" sz="quarter" idx="16"/>
          </p:nvPr>
        </p:nvSpPr>
        <p:spPr>
          <a:xfrm>
            <a:off x="432001" y="1416668"/>
            <a:ext cx="7391200" cy="2503249"/>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BBF5AF73-3EA7-4347-84EA-D70EBAC2F18F}"/>
              </a:ext>
            </a:extLst>
          </p:cNvPr>
          <p:cNvSpPr>
            <a:spLocks noGrp="1"/>
          </p:cNvSpPr>
          <p:nvPr>
            <p:ph type="title"/>
          </p:nvPr>
        </p:nvSpPr>
        <p:spPr>
          <a:xfrm>
            <a:off x="430373" y="356765"/>
            <a:ext cx="7392827" cy="574516"/>
          </a:xfrm>
        </p:spPr>
        <p:txBody>
          <a:bodyPr/>
          <a:lstStyle/>
          <a:p>
            <a:r>
              <a:rPr lang="en-US"/>
              <a:t>Click to edit Master title style</a:t>
            </a:r>
            <a:endParaRPr lang="en-GB"/>
          </a:p>
        </p:txBody>
      </p:sp>
      <p:sp>
        <p:nvSpPr>
          <p:cNvPr id="10" name="Footer Placeholder 2">
            <a:extLst>
              <a:ext uri="{FF2B5EF4-FFF2-40B4-BE49-F238E27FC236}">
                <a16:creationId xmlns:a16="http://schemas.microsoft.com/office/drawing/2014/main" id="{A415EBFD-084A-4878-8287-2E1A3FCE8DDE}"/>
              </a:ext>
            </a:extLst>
          </p:cNvPr>
          <p:cNvSpPr>
            <a:spLocks noGrp="1"/>
          </p:cNvSpPr>
          <p:nvPr>
            <p:ph type="ftr" sz="quarter" idx="10"/>
          </p:nvPr>
        </p:nvSpPr>
        <p:spPr>
          <a:xfrm>
            <a:off x="1646451" y="6320502"/>
            <a:ext cx="9593887" cy="225767"/>
          </a:xfrm>
        </p:spPr>
        <p:txBody>
          <a:bodyPr/>
          <a:lstStyle>
            <a:lvl1pPr>
              <a:defRPr b="0"/>
            </a:lvl1pPr>
          </a:lstStyle>
          <a:p>
            <a:pPr>
              <a:tabLst>
                <a:tab pos="1318651" algn="l"/>
              </a:tabLst>
            </a:pPr>
            <a:r>
              <a:rPr lang="fr-FR"/>
              <a:t>| [Insert document title] | [Insert date]</a:t>
            </a:r>
          </a:p>
        </p:txBody>
      </p:sp>
      <p:grpSp>
        <p:nvGrpSpPr>
          <p:cNvPr id="17" name="Group 16">
            <a:extLst>
              <a:ext uri="{FF2B5EF4-FFF2-40B4-BE49-F238E27FC236}">
                <a16:creationId xmlns:a16="http://schemas.microsoft.com/office/drawing/2014/main" id="{A308CCAE-A613-4894-962F-B9332D979AE1}"/>
              </a:ext>
            </a:extLst>
          </p:cNvPr>
          <p:cNvGrpSpPr/>
          <p:nvPr userDrawn="1"/>
        </p:nvGrpSpPr>
        <p:grpSpPr>
          <a:xfrm>
            <a:off x="12275233" y="1"/>
            <a:ext cx="2706315" cy="2781137"/>
            <a:chOff x="3528102" y="847657"/>
            <a:chExt cx="2029736" cy="2085853"/>
          </a:xfrm>
        </p:grpSpPr>
        <p:sp>
          <p:nvSpPr>
            <p:cNvPr id="18" name="Guidance note">
              <a:extLst>
                <a:ext uri="{FF2B5EF4-FFF2-40B4-BE49-F238E27FC236}">
                  <a16:creationId xmlns:a16="http://schemas.microsoft.com/office/drawing/2014/main" id="{753381CB-CFAD-4C37-9043-05C8A52380A7}"/>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12191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12191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120648" marR="0" lvl="2" indent="-120648" defTabSz="121917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120648" marR="0" lvl="2" indent="-120648" defTabSz="121917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120648" marR="0" lvl="2" indent="-120648" defTabSz="121917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12191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120648" marR="0" lvl="2" indent="-120648" algn="l" defTabSz="12191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963" marR="0" lvl="2" indent="0" defTabSz="121917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963" marR="0" lvl="2" indent="0" defTabSz="121917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963" marR="0" lvl="2" indent="0" defTabSz="121917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963" marR="0" lvl="2" indent="0" defTabSz="121917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12191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120648" marR="0" lvl="2" indent="-120648" algn="l" defTabSz="12191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120648" marR="0" lvl="2" indent="-120648" algn="l" defTabSz="12191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12191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120648" marR="0" lvl="2" indent="-120648" algn="l" defTabSz="12191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120648" marR="0" lvl="2" indent="-120648" algn="l" defTabSz="12191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9" name="Group 18">
              <a:extLst>
                <a:ext uri="{FF2B5EF4-FFF2-40B4-BE49-F238E27FC236}">
                  <a16:creationId xmlns:a16="http://schemas.microsoft.com/office/drawing/2014/main" id="{8FA04F91-854A-4895-BD97-24C8BB928F41}"/>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0" name="Picture 3">
                <a:extLst>
                  <a:ext uri="{FF2B5EF4-FFF2-40B4-BE49-F238E27FC236}">
                    <a16:creationId xmlns:a16="http://schemas.microsoft.com/office/drawing/2014/main" id="{9CABB711-E1AB-41A2-A779-C8967E1B901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702CAAD7-0480-4B1D-A46C-986161320307}"/>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364"/>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749788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tabLst>
                <a:tab pos="1318354" algn="l"/>
              </a:tabLst>
            </a:pPr>
            <a:r>
              <a:rPr lang="fr-FR"/>
              <a:t>| [Insert document title] | [Insert date]</a:t>
            </a:r>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430375" y="1424518"/>
            <a:ext cx="7392828" cy="25028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12275234" y="2"/>
            <a:ext cx="2706315" cy="2781137"/>
            <a:chOff x="3528102" y="847657"/>
            <a:chExt cx="2029736" cy="2085853"/>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120621" marR="0" lvl="2" indent="-120621" defTabSz="1218895"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120621" marR="0" lvl="2" indent="-120621" defTabSz="1218895"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120621" marR="0" lvl="2" indent="-120621" defTabSz="1218895"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962" marR="0" lvl="2" indent="0" defTabSz="1218895"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895"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895"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895"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1218895" eaLnBrk="1" fontAlgn="auto" latinLnBrk="0" hangingPunct="1">
                  <a:lnSpc>
                    <a:spcPct val="100000"/>
                  </a:lnSpc>
                  <a:spcBef>
                    <a:spcPts val="0"/>
                  </a:spcBef>
                  <a:spcAft>
                    <a:spcPts val="364"/>
                  </a:spcAft>
                  <a:buClrTx/>
                  <a:buSzTx/>
                  <a:buFontTx/>
                  <a:buNone/>
                  <a:tabLst/>
                  <a:defRPr/>
                </a:pPr>
                <a:endParaRPr kumimoji="0" lang="en-GB" sz="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497536046"/>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431800" y="1416668"/>
            <a:ext cx="11328000" cy="4605251"/>
          </a:xfrm>
          <a:prstGeom prst="rect">
            <a:avLst/>
          </a:prstGeom>
        </p:spPr>
        <p:txBody>
          <a:bodyPr>
            <a:noAutofit/>
          </a:bodyPr>
          <a:lstStyle>
            <a:lvl1pPr>
              <a:defRPr>
                <a:solidFill>
                  <a:schemeClr val="accent1"/>
                </a:solidFill>
              </a:defRPr>
            </a:lvl1pPr>
          </a:lstStyle>
          <a:p>
            <a:r>
              <a:rPr lang="en-GB"/>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646452" y="6320695"/>
            <a:ext cx="9593886" cy="225575"/>
          </a:xfrm>
        </p:spPr>
        <p:txBody>
          <a:bodyPr/>
          <a:lstStyle>
            <a:lvl1pPr>
              <a:defRPr b="0"/>
            </a:lvl1pPr>
          </a:lstStyle>
          <a:p>
            <a:pPr>
              <a:tabLst>
                <a:tab pos="1318354" algn="l"/>
              </a:tabLst>
            </a:pPr>
            <a:r>
              <a:rPr lang="fr-FR"/>
              <a:t>| [Insert document title] | [Insert date]</a:t>
            </a:r>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12275234" y="1"/>
            <a:ext cx="2706315" cy="1328020"/>
          </a:xfrm>
          <a:prstGeom prst="rect">
            <a:avLst/>
          </a:prstGeom>
          <a:solidFill>
            <a:sysClr val="window" lastClr="FFFFFF">
              <a:lumMod val="95000"/>
            </a:sysClr>
          </a:solidFill>
          <a:ln w="6350" cap="flat" cmpd="sng" algn="ctr">
            <a:noFill/>
            <a:prstDash val="solid"/>
            <a:miter lim="800000"/>
          </a:ln>
          <a:effectLst/>
        </p:spPr>
        <p:txBody>
          <a:bodyPr wrap="square" lIns="47988" tIns="47988" rIns="47988" bIns="47988" rtlCol="0" anchor="t" anchorCtr="0">
            <a:spAutoFit/>
          </a:bodyPr>
          <a:lstStyle/>
          <a:p>
            <a:pPr marL="0" marR="0" lvl="2" indent="0" defTabSz="1218895"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Insert a chart</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Format the chart</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the chart title text box</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1218895"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US"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existing chart</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steps for inserting a chart above</a:t>
            </a:r>
            <a:endPar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81902752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4984479-1823-4BDB-AAA8-6F7D67888FD9}"/>
              </a:ext>
            </a:extLst>
          </p:cNvPr>
          <p:cNvSpPr>
            <a:spLocks noGrp="1" noChangeAspect="1"/>
          </p:cNvSpPr>
          <p:nvPr>
            <p:ph type="pic" sz="quarter" idx="11" hasCustomPrompt="1"/>
          </p:nvPr>
        </p:nvSpPr>
        <p:spPr bwMode="gray">
          <a:xfrm>
            <a:off x="5188816" y="6"/>
            <a:ext cx="6613725"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4" name="Picture Placeholder 12">
            <a:extLst>
              <a:ext uri="{FF2B5EF4-FFF2-40B4-BE49-F238E27FC236}">
                <a16:creationId xmlns:a16="http://schemas.microsoft.com/office/drawing/2014/main" id="{8BD2EEFA-8252-4979-8B48-D13EEB8A4E19}"/>
              </a:ext>
            </a:extLst>
          </p:cNvPr>
          <p:cNvSpPr>
            <a:spLocks noGrp="1" noChangeAspect="1"/>
          </p:cNvSpPr>
          <p:nvPr>
            <p:ph type="pic" sz="quarter" idx="12" hasCustomPrompt="1"/>
          </p:nvPr>
        </p:nvSpPr>
        <p:spPr bwMode="gray">
          <a:xfrm>
            <a:off x="3039545" y="3550800"/>
            <a:ext cx="6614401"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5" name="Picture Placeholder 12">
            <a:extLst>
              <a:ext uri="{FF2B5EF4-FFF2-40B4-BE49-F238E27FC236}">
                <a16:creationId xmlns:a16="http://schemas.microsoft.com/office/drawing/2014/main" id="{4A49F27C-7E3B-4D20-B431-E1FC318DDF6C}"/>
              </a:ext>
            </a:extLst>
          </p:cNvPr>
          <p:cNvSpPr>
            <a:spLocks noGrp="1" noChangeAspect="1"/>
          </p:cNvSpPr>
          <p:nvPr>
            <p:ph type="pic" sz="quarter" idx="13" hasCustomPrompt="1"/>
          </p:nvPr>
        </p:nvSpPr>
        <p:spPr bwMode="gray">
          <a:xfrm>
            <a:off x="6461380" y="2468831"/>
            <a:ext cx="1920000" cy="1920000"/>
          </a:xfrm>
          <a:prstGeom prst="flowChartDecision">
            <a:avLst/>
          </a:prstGeom>
          <a:solidFill>
            <a:schemeClr val="bg1"/>
          </a:solidFill>
        </p:spPr>
        <p:txBody>
          <a:bodyPr>
            <a:noAutofit/>
          </a:bodyPr>
          <a:lstStyle>
            <a:lvl1pPr>
              <a:defRPr sz="1866"/>
            </a:lvl1pPr>
          </a:lstStyle>
          <a:p>
            <a:r>
              <a:rPr lang="en-US"/>
              <a:t> </a:t>
            </a:r>
            <a:endParaRPr lang="en-GB"/>
          </a:p>
        </p:txBody>
      </p:sp>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1023" y="6178549"/>
            <a:ext cx="1881099" cy="386768"/>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440264" y="1411820"/>
            <a:ext cx="5378452" cy="1157385"/>
          </a:xfrm>
        </p:spPr>
        <p:txBody>
          <a:bodyPr anchor="t" anchorCtr="0"/>
          <a:lstStyle>
            <a:lvl1pPr>
              <a:lnSpc>
                <a:spcPct val="80000"/>
              </a:lnSpc>
              <a:defRPr sz="4266">
                <a:solidFill>
                  <a:schemeClr val="bg1"/>
                </a:solidFill>
              </a:defRPr>
            </a:lvl1pPr>
          </a:lstStyle>
          <a:p>
            <a:r>
              <a:rPr lang="en-US"/>
              <a:t>Click to edit Master title style</a:t>
            </a:r>
            <a:endParaRPr lang="en-GB"/>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264" y="3467405"/>
            <a:ext cx="5378452" cy="697435"/>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Tree>
    <p:extLst>
      <p:ext uri="{BB962C8B-B14F-4D97-AF65-F5344CB8AC3E}">
        <p14:creationId xmlns:p14="http://schemas.microsoft.com/office/powerpoint/2010/main" val="264904213"/>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4984479-1823-4BDB-AAA8-6F7D67888FD9}"/>
              </a:ext>
            </a:extLst>
          </p:cNvPr>
          <p:cNvSpPr>
            <a:spLocks noGrp="1" noChangeAspect="1"/>
          </p:cNvSpPr>
          <p:nvPr>
            <p:ph type="pic" sz="quarter" idx="11" hasCustomPrompt="1"/>
          </p:nvPr>
        </p:nvSpPr>
        <p:spPr bwMode="gray">
          <a:xfrm>
            <a:off x="5188816" y="6"/>
            <a:ext cx="6613725"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4" name="Picture Placeholder 12">
            <a:extLst>
              <a:ext uri="{FF2B5EF4-FFF2-40B4-BE49-F238E27FC236}">
                <a16:creationId xmlns:a16="http://schemas.microsoft.com/office/drawing/2014/main" id="{8BD2EEFA-8252-4979-8B48-D13EEB8A4E19}"/>
              </a:ext>
            </a:extLst>
          </p:cNvPr>
          <p:cNvSpPr>
            <a:spLocks noGrp="1" noChangeAspect="1"/>
          </p:cNvSpPr>
          <p:nvPr>
            <p:ph type="pic" sz="quarter" idx="12" hasCustomPrompt="1"/>
          </p:nvPr>
        </p:nvSpPr>
        <p:spPr bwMode="gray">
          <a:xfrm>
            <a:off x="3039545" y="3550800"/>
            <a:ext cx="6614401"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5" name="Picture Placeholder 12">
            <a:extLst>
              <a:ext uri="{FF2B5EF4-FFF2-40B4-BE49-F238E27FC236}">
                <a16:creationId xmlns:a16="http://schemas.microsoft.com/office/drawing/2014/main" id="{4A49F27C-7E3B-4D20-B431-E1FC318DDF6C}"/>
              </a:ext>
            </a:extLst>
          </p:cNvPr>
          <p:cNvSpPr>
            <a:spLocks noGrp="1" noChangeAspect="1"/>
          </p:cNvSpPr>
          <p:nvPr>
            <p:ph type="pic" sz="quarter" idx="13" hasCustomPrompt="1"/>
          </p:nvPr>
        </p:nvSpPr>
        <p:spPr bwMode="gray">
          <a:xfrm>
            <a:off x="6461380" y="2468831"/>
            <a:ext cx="1920000" cy="1920000"/>
          </a:xfrm>
          <a:prstGeom prst="flowChartDecision">
            <a:avLst/>
          </a:prstGeom>
          <a:solidFill>
            <a:schemeClr val="bg1"/>
          </a:solidFill>
        </p:spPr>
        <p:txBody>
          <a:bodyPr>
            <a:noAutofit/>
          </a:bodyPr>
          <a:lstStyle>
            <a:lvl1pPr>
              <a:defRPr sz="1866"/>
            </a:lvl1pPr>
          </a:lstStyle>
          <a:p>
            <a:r>
              <a:rPr lang="en-US"/>
              <a:t> </a:t>
            </a:r>
            <a:endParaRPr lang="en-GB"/>
          </a:p>
        </p:txBody>
      </p:sp>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1023" y="6178549"/>
            <a:ext cx="1881099" cy="386768"/>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440264" y="1411820"/>
            <a:ext cx="5378452" cy="1157385"/>
          </a:xfrm>
        </p:spPr>
        <p:txBody>
          <a:bodyPr anchor="t" anchorCtr="0"/>
          <a:lstStyle>
            <a:lvl1pPr>
              <a:lnSpc>
                <a:spcPct val="80000"/>
              </a:lnSpc>
              <a:defRPr sz="4266">
                <a:solidFill>
                  <a:schemeClr val="bg1"/>
                </a:solidFill>
              </a:defRPr>
            </a:lvl1pPr>
          </a:lstStyle>
          <a:p>
            <a:r>
              <a:rPr lang="en-US"/>
              <a:t>Click to edit Master title style</a:t>
            </a:r>
            <a:endParaRPr lang="en-GB"/>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264" y="3467405"/>
            <a:ext cx="5378452" cy="697435"/>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0" name="Round Diagonal Corner Rectangle 4">
            <a:extLst>
              <a:ext uri="{FF2B5EF4-FFF2-40B4-BE49-F238E27FC236}">
                <a16:creationId xmlns:a16="http://schemas.microsoft.com/office/drawing/2014/main" id="{16DC8360-D4F7-405A-BF06-04DDCFD5DEFE}"/>
              </a:ext>
            </a:extLst>
          </p:cNvPr>
          <p:cNvSpPr/>
          <p:nvPr userDrawn="1"/>
        </p:nvSpPr>
        <p:spPr>
          <a:xfrm>
            <a:off x="12275235" y="6"/>
            <a:ext cx="2707513" cy="2821869"/>
          </a:xfrm>
          <a:prstGeom prst="rect">
            <a:avLst/>
          </a:prstGeom>
          <a:solidFill>
            <a:sysClr val="window" lastClr="FFFFFF">
              <a:lumMod val="95000"/>
            </a:sysClr>
          </a:solidFill>
          <a:ln w="6350" cap="flat" cmpd="sng" algn="ctr">
            <a:noFill/>
            <a:prstDash val="solid"/>
            <a:miter lim="800000"/>
          </a:ln>
          <a:effectLst/>
        </p:spPr>
        <p:txBody>
          <a:bodyPr wrap="square" lIns="56169" tIns="56169" rIns="56169" bIns="56169" rtlCol="0" anchor="t" anchorCtr="0">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895"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345976621"/>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1022" y="6178549"/>
            <a:ext cx="188109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261" y="1411819"/>
            <a:ext cx="5378452" cy="1157385"/>
          </a:xfrm>
        </p:spPr>
        <p:txBody>
          <a:bodyPr anchor="t" anchorCtr="0"/>
          <a:lstStyle>
            <a:lvl1pPr>
              <a:lnSpc>
                <a:spcPct val="80000"/>
              </a:lnSpc>
              <a:defRPr sz="4266">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261" y="3467401"/>
            <a:ext cx="5378452" cy="697435"/>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8815" y="2"/>
            <a:ext cx="6613725"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9545" y="3550800"/>
            <a:ext cx="6614401"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61380" y="2468831"/>
            <a:ext cx="1920000" cy="1920000"/>
          </a:xfrm>
          <a:prstGeom prst="flowChartDecision">
            <a:avLst/>
          </a:prstGeom>
          <a:solidFill>
            <a:schemeClr val="bg1"/>
          </a:solidFill>
        </p:spPr>
        <p:txBody>
          <a:bodyPr>
            <a:noAutofit/>
          </a:bodyPr>
          <a:lstStyle>
            <a:lvl1pPr>
              <a:defRPr sz="1866"/>
            </a:lvl1pPr>
          </a:lstStyle>
          <a:p>
            <a:r>
              <a:rPr lang="en-US"/>
              <a:t> </a:t>
            </a:r>
            <a:endParaRPr lang="en-GB"/>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5234" y="2"/>
            <a:ext cx="2707513" cy="2821869"/>
          </a:xfrm>
          <a:prstGeom prst="rect">
            <a:avLst/>
          </a:prstGeom>
          <a:solidFill>
            <a:sysClr val="window" lastClr="FFFFFF">
              <a:lumMod val="95000"/>
            </a:sysClr>
          </a:solidFill>
          <a:ln w="6350" cap="flat" cmpd="sng" algn="ctr">
            <a:noFill/>
            <a:prstDash val="solid"/>
            <a:miter lim="800000"/>
          </a:ln>
          <a:effectLst/>
        </p:spPr>
        <p:txBody>
          <a:bodyPr wrap="square" lIns="56169" tIns="56169" rIns="56169" bIns="56169" rtlCol="0" anchor="t" anchorCtr="0">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895"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170" y="277363"/>
            <a:ext cx="2315292" cy="685356"/>
          </a:xfrm>
          <a:prstGeom prst="rect">
            <a:avLst/>
          </a:prstGeom>
        </p:spPr>
      </p:pic>
    </p:spTree>
    <p:extLst>
      <p:ext uri="{BB962C8B-B14F-4D97-AF65-F5344CB8AC3E}">
        <p14:creationId xmlns:p14="http://schemas.microsoft.com/office/powerpoint/2010/main" val="97721057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1022" y="6178549"/>
            <a:ext cx="188109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261" y="1411819"/>
            <a:ext cx="5378452" cy="1157385"/>
          </a:xfrm>
        </p:spPr>
        <p:txBody>
          <a:bodyPr anchor="t" anchorCtr="0"/>
          <a:lstStyle>
            <a:lvl1pPr>
              <a:lnSpc>
                <a:spcPct val="80000"/>
              </a:lnSpc>
              <a:defRPr sz="4266">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261" y="3467401"/>
            <a:ext cx="5378452" cy="697435"/>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8815" y="2"/>
            <a:ext cx="6613725"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9545" y="3550800"/>
            <a:ext cx="6614401"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61380" y="2468831"/>
            <a:ext cx="1920000" cy="1920000"/>
          </a:xfrm>
          <a:prstGeom prst="flowChartDecision">
            <a:avLst/>
          </a:prstGeom>
          <a:solidFill>
            <a:schemeClr val="bg1"/>
          </a:solidFill>
        </p:spPr>
        <p:txBody>
          <a:bodyPr>
            <a:noAutofit/>
          </a:bodyPr>
          <a:lstStyle>
            <a:lvl1pPr>
              <a:defRPr sz="1866"/>
            </a:lvl1pPr>
          </a:lstStyle>
          <a:p>
            <a:r>
              <a:rPr lang="en-US"/>
              <a:t> </a:t>
            </a:r>
            <a:endParaRPr lang="en-GB"/>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12275234" y="2"/>
            <a:ext cx="2707513" cy="2821869"/>
          </a:xfrm>
          <a:prstGeom prst="rect">
            <a:avLst/>
          </a:prstGeom>
          <a:solidFill>
            <a:sysClr val="window" lastClr="FFFFFF">
              <a:lumMod val="95000"/>
            </a:sysClr>
          </a:solidFill>
          <a:ln w="6350" cap="flat" cmpd="sng" algn="ctr">
            <a:noFill/>
            <a:prstDash val="solid"/>
            <a:miter lim="800000"/>
          </a:ln>
          <a:effectLst/>
        </p:spPr>
        <p:txBody>
          <a:bodyPr wrap="square" lIns="56169" tIns="56169" rIns="56169" bIns="56169" rtlCol="0" anchor="t" anchorCtr="0">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895"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170" y="277363"/>
            <a:ext cx="2315292" cy="685356"/>
          </a:xfrm>
          <a:prstGeom prst="rect">
            <a:avLst/>
          </a:prstGeom>
        </p:spPr>
      </p:pic>
    </p:spTree>
    <p:extLst>
      <p:ext uri="{BB962C8B-B14F-4D97-AF65-F5344CB8AC3E}">
        <p14:creationId xmlns:p14="http://schemas.microsoft.com/office/powerpoint/2010/main" val="16911532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1022" y="6178549"/>
            <a:ext cx="188109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261" y="1411819"/>
            <a:ext cx="5378452" cy="1157385"/>
          </a:xfrm>
        </p:spPr>
        <p:txBody>
          <a:bodyPr anchor="t" anchorCtr="0"/>
          <a:lstStyle>
            <a:lvl1pPr>
              <a:lnSpc>
                <a:spcPct val="80000"/>
              </a:lnSpc>
              <a:defRPr sz="4266">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261" y="3467401"/>
            <a:ext cx="5378452" cy="697435"/>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8815" y="2"/>
            <a:ext cx="6613725"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9545" y="3550800"/>
            <a:ext cx="6614401"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61380" y="2468831"/>
            <a:ext cx="1920000" cy="1920000"/>
          </a:xfrm>
          <a:prstGeom prst="flowChartDecision">
            <a:avLst/>
          </a:prstGeom>
          <a:solidFill>
            <a:schemeClr val="bg1"/>
          </a:solidFill>
        </p:spPr>
        <p:txBody>
          <a:bodyPr>
            <a:noAutofit/>
          </a:bodyPr>
          <a:lstStyle>
            <a:lvl1pPr>
              <a:defRPr sz="1866"/>
            </a:lvl1pPr>
          </a:lstStyle>
          <a:p>
            <a:r>
              <a:rPr lang="en-US"/>
              <a:t> </a:t>
            </a:r>
            <a:endParaRPr lang="en-GB"/>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5234" y="2"/>
            <a:ext cx="2707513" cy="2821869"/>
          </a:xfrm>
          <a:prstGeom prst="rect">
            <a:avLst/>
          </a:prstGeom>
          <a:solidFill>
            <a:sysClr val="window" lastClr="FFFFFF">
              <a:lumMod val="95000"/>
            </a:sysClr>
          </a:solidFill>
          <a:ln w="6350" cap="flat" cmpd="sng" algn="ctr">
            <a:noFill/>
            <a:prstDash val="solid"/>
            <a:miter lim="800000"/>
          </a:ln>
          <a:effectLst/>
        </p:spPr>
        <p:txBody>
          <a:bodyPr wrap="square" lIns="56169" tIns="56169" rIns="56169" bIns="56169" rtlCol="0" anchor="t" anchorCtr="0">
            <a:spAutoFit/>
          </a:bodyPr>
          <a:lstStyle/>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895"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895"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895"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120621" marR="0" lvl="2" indent="-120621" algn="l" defTabSz="1218895"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72" y="340802"/>
            <a:ext cx="2063109" cy="610599"/>
          </a:xfrm>
          <a:prstGeom prst="rect">
            <a:avLst/>
          </a:prstGeom>
        </p:spPr>
      </p:pic>
    </p:spTree>
    <p:extLst>
      <p:ext uri="{BB962C8B-B14F-4D97-AF65-F5344CB8AC3E}">
        <p14:creationId xmlns:p14="http://schemas.microsoft.com/office/powerpoint/2010/main" val="409541047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430373" y="356765"/>
            <a:ext cx="11329826"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a:p>
        </p:txBody>
      </p:sp>
      <p:sp>
        <p:nvSpPr>
          <p:cNvPr id="32791" name="Rectangle 3"/>
          <p:cNvSpPr>
            <a:spLocks noGrp="1" noChangeArrowheads="1"/>
          </p:cNvSpPr>
          <p:nvPr>
            <p:ph type="body" idx="1"/>
          </p:nvPr>
        </p:nvSpPr>
        <p:spPr bwMode="auto">
          <a:xfrm>
            <a:off x="430374" y="1411818"/>
            <a:ext cx="11331253" cy="480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t>Heading 1</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7" name="Slide Number Placeholder 5"/>
          <p:cNvSpPr txBox="1">
            <a:spLocks/>
          </p:cNvSpPr>
          <p:nvPr/>
        </p:nvSpPr>
        <p:spPr>
          <a:xfrm>
            <a:off x="11049251" y="6320699"/>
            <a:ext cx="712378" cy="225575"/>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1466" smtClean="0">
                <a:solidFill>
                  <a:schemeClr val="accent1"/>
                </a:solidFill>
              </a:rPr>
              <a:pPr/>
              <a:t>‹#›</a:t>
            </a:fld>
            <a:endParaRPr lang="en-GB" sz="1466">
              <a:solidFill>
                <a:schemeClr val="accent1"/>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646453" y="6320699"/>
            <a:ext cx="9593886" cy="225575"/>
          </a:xfrm>
          <a:prstGeom prst="rect">
            <a:avLst/>
          </a:prstGeom>
        </p:spPr>
        <p:txBody>
          <a:bodyPr wrap="square" lIns="0" tIns="0" rIns="0" bIns="0" anchor="b">
            <a:spAutoFit/>
          </a:bodyPr>
          <a:lstStyle>
            <a:lvl1pPr algn="l">
              <a:defRPr lang="en-GB" sz="1466" b="0" dirty="0">
                <a:solidFill>
                  <a:schemeClr val="accent1"/>
                </a:solidFill>
                <a:latin typeface="+mn-lt"/>
                <a:ea typeface="+mn-ea"/>
              </a:defRPr>
            </a:lvl1pPr>
          </a:lstStyle>
          <a:p>
            <a:pPr>
              <a:tabLst>
                <a:tab pos="1318354" algn="l"/>
              </a:tabLst>
            </a:pPr>
            <a:r>
              <a:rPr lang="fr-FR"/>
              <a:t>| [Insert document title] | [Insert date]</a:t>
            </a: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430373" y="6320699"/>
            <a:ext cx="1216078" cy="225575"/>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tabLst>
                <a:tab pos="1318354" algn="l"/>
              </a:tabLst>
            </a:pPr>
            <a:r>
              <a:rPr lang="fr-FR" sz="1466" b="1"/>
              <a:t>National Grid </a:t>
            </a:r>
          </a:p>
        </p:txBody>
      </p:sp>
    </p:spTree>
    <p:extLst>
      <p:ext uri="{BB962C8B-B14F-4D97-AF65-F5344CB8AC3E}">
        <p14:creationId xmlns:p14="http://schemas.microsoft.com/office/powerpoint/2010/main" val="154271526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Lst>
  <p:transition>
    <p:fade/>
  </p:transition>
  <p:hf sldNum="0" hdr="0" dt="0"/>
  <p:txStyles>
    <p:titleStyle>
      <a:lvl1pPr algn="l" rtl="0" eaLnBrk="1" fontAlgn="base" hangingPunct="1">
        <a:spcBef>
          <a:spcPct val="0"/>
        </a:spcBef>
        <a:spcAft>
          <a:spcPct val="0"/>
        </a:spcAft>
        <a:defRPr sz="3199" b="1">
          <a:solidFill>
            <a:schemeClr val="accent1"/>
          </a:solidFill>
          <a:latin typeface="+mj-lt"/>
          <a:ea typeface="+mj-ea"/>
          <a:cs typeface="+mj-cs"/>
        </a:defRPr>
      </a:lvl1pPr>
      <a:lvl2pPr algn="l" rtl="0" eaLnBrk="1" fontAlgn="base" hangingPunct="1">
        <a:spcBef>
          <a:spcPct val="0"/>
        </a:spcBef>
        <a:spcAft>
          <a:spcPct val="0"/>
        </a:spcAft>
        <a:defRPr sz="2799" b="1">
          <a:solidFill>
            <a:srgbClr val="0079C1"/>
          </a:solidFill>
          <a:latin typeface="Arial" charset="0"/>
          <a:ea typeface="ＭＳ Ｐゴシック" pitchFamily="48" charset="-128"/>
        </a:defRPr>
      </a:lvl2pPr>
      <a:lvl3pPr algn="l" rtl="0" eaLnBrk="1" fontAlgn="base" hangingPunct="1">
        <a:spcBef>
          <a:spcPct val="0"/>
        </a:spcBef>
        <a:spcAft>
          <a:spcPct val="0"/>
        </a:spcAft>
        <a:defRPr sz="2799" b="1">
          <a:solidFill>
            <a:srgbClr val="0079C1"/>
          </a:solidFill>
          <a:latin typeface="Arial" charset="0"/>
          <a:ea typeface="ＭＳ Ｐゴシック" pitchFamily="48" charset="-128"/>
        </a:defRPr>
      </a:lvl3pPr>
      <a:lvl4pPr algn="l" rtl="0" eaLnBrk="1" fontAlgn="base" hangingPunct="1">
        <a:spcBef>
          <a:spcPct val="0"/>
        </a:spcBef>
        <a:spcAft>
          <a:spcPct val="0"/>
        </a:spcAft>
        <a:defRPr sz="2799" b="1">
          <a:solidFill>
            <a:srgbClr val="0079C1"/>
          </a:solidFill>
          <a:latin typeface="Arial" charset="0"/>
          <a:ea typeface="ＭＳ Ｐゴシック" pitchFamily="48" charset="-128"/>
        </a:defRPr>
      </a:lvl4pPr>
      <a:lvl5pPr algn="l" rtl="0" eaLnBrk="1" fontAlgn="base" hangingPunct="1">
        <a:spcBef>
          <a:spcPct val="0"/>
        </a:spcBef>
        <a:spcAft>
          <a:spcPct val="0"/>
        </a:spcAft>
        <a:defRPr sz="2799" b="1">
          <a:solidFill>
            <a:srgbClr val="0079C1"/>
          </a:solidFill>
          <a:latin typeface="Arial" charset="0"/>
          <a:ea typeface="ＭＳ Ｐゴシック" pitchFamily="48" charset="-128"/>
        </a:defRPr>
      </a:lvl5pPr>
      <a:lvl6pPr marL="457040" algn="l" rtl="0" eaLnBrk="1" fontAlgn="base" hangingPunct="1">
        <a:spcBef>
          <a:spcPct val="0"/>
        </a:spcBef>
        <a:spcAft>
          <a:spcPct val="0"/>
        </a:spcAft>
        <a:defRPr sz="2799" b="1">
          <a:solidFill>
            <a:srgbClr val="0079C1"/>
          </a:solidFill>
          <a:latin typeface="Arial" charset="0"/>
          <a:ea typeface="ＭＳ Ｐゴシック" pitchFamily="48" charset="-128"/>
        </a:defRPr>
      </a:lvl6pPr>
      <a:lvl7pPr marL="914081" algn="l" rtl="0" eaLnBrk="1" fontAlgn="base" hangingPunct="1">
        <a:spcBef>
          <a:spcPct val="0"/>
        </a:spcBef>
        <a:spcAft>
          <a:spcPct val="0"/>
        </a:spcAft>
        <a:defRPr sz="2799" b="1">
          <a:solidFill>
            <a:srgbClr val="0079C1"/>
          </a:solidFill>
          <a:latin typeface="Arial" charset="0"/>
          <a:ea typeface="ＭＳ Ｐゴシック" pitchFamily="48" charset="-128"/>
        </a:defRPr>
      </a:lvl7pPr>
      <a:lvl8pPr marL="1371121" algn="l" rtl="0" eaLnBrk="1" fontAlgn="base" hangingPunct="1">
        <a:spcBef>
          <a:spcPct val="0"/>
        </a:spcBef>
        <a:spcAft>
          <a:spcPct val="0"/>
        </a:spcAft>
        <a:defRPr sz="2799" b="1">
          <a:solidFill>
            <a:srgbClr val="0079C1"/>
          </a:solidFill>
          <a:latin typeface="Arial" charset="0"/>
          <a:ea typeface="ＭＳ Ｐゴシック" pitchFamily="48" charset="-128"/>
        </a:defRPr>
      </a:lvl8pPr>
      <a:lvl9pPr marL="1828162" algn="l" rtl="0" eaLnBrk="1" fontAlgn="base" hangingPunct="1">
        <a:spcBef>
          <a:spcPct val="0"/>
        </a:spcBef>
        <a:spcAft>
          <a:spcPct val="0"/>
        </a:spcAft>
        <a:defRPr sz="2799"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600"/>
        </a:spcAft>
        <a:buClr>
          <a:schemeClr val="tx1"/>
        </a:buClr>
        <a:buFontTx/>
        <a:buNone/>
        <a:defRPr sz="2399"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33">
          <a:solidFill>
            <a:schemeClr val="tx1"/>
          </a:solidFill>
          <a:latin typeface="+mn-lt"/>
          <a:ea typeface="+mn-ea"/>
        </a:defRPr>
      </a:lvl2pPr>
      <a:lvl3pPr marL="359910" indent="-359910"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3pPr>
      <a:lvl4pPr marL="719820" indent="-359910"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4pPr>
      <a:lvl5pPr marL="1079730" indent="-359910"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5pPr>
      <a:lvl6pPr marL="0" indent="-359910" algn="l" rtl="0" eaLnBrk="1" fontAlgn="base" hangingPunct="1">
        <a:spcBef>
          <a:spcPct val="0"/>
        </a:spcBef>
        <a:spcAft>
          <a:spcPts val="1600"/>
        </a:spcAft>
        <a:buClr>
          <a:schemeClr val="accent1"/>
        </a:buClr>
        <a:buFont typeface="+mj-lt"/>
        <a:buAutoNum type="arabicPeriod"/>
        <a:defRPr sz="2133">
          <a:solidFill>
            <a:schemeClr val="tx1"/>
          </a:solidFill>
          <a:latin typeface="+mn-lt"/>
          <a:ea typeface="+mn-ea"/>
        </a:defRPr>
      </a:lvl6pPr>
      <a:lvl7pPr marL="719820" indent="-359910" algn="l" rtl="0" eaLnBrk="1" fontAlgn="base" hangingPunct="1">
        <a:spcBef>
          <a:spcPct val="0"/>
        </a:spcBef>
        <a:spcAft>
          <a:spcPts val="1600"/>
        </a:spcAft>
        <a:buClr>
          <a:schemeClr val="accent1"/>
        </a:buClr>
        <a:buFont typeface="+mj-lt"/>
        <a:buAutoNum type="alphaLcPeriod"/>
        <a:defRPr sz="2133">
          <a:solidFill>
            <a:schemeClr val="tx1"/>
          </a:solidFill>
          <a:latin typeface="+mn-lt"/>
          <a:ea typeface="+mn-ea"/>
        </a:defRPr>
      </a:lvl7pPr>
      <a:lvl8pPr marL="1079730" indent="-359910" algn="l" rtl="0" eaLnBrk="1" fontAlgn="base" hangingPunct="1">
        <a:spcBef>
          <a:spcPct val="0"/>
        </a:spcBef>
        <a:spcAft>
          <a:spcPts val="1600"/>
        </a:spcAft>
        <a:buClr>
          <a:schemeClr val="accent1"/>
        </a:buClr>
        <a:buFont typeface="+mj-lt"/>
        <a:buAutoNum type="romanLcPeriod"/>
        <a:defRPr sz="2133">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199">
          <a:solidFill>
            <a:schemeClr val="accent1"/>
          </a:solidFill>
          <a:latin typeface="+mn-lt"/>
          <a:ea typeface="+mn-ea"/>
        </a:defRPr>
      </a:lvl9pPr>
    </p:bodyStyle>
    <p:otherStyle>
      <a:defPPr>
        <a:defRPr lang="en-GB"/>
      </a:defPPr>
      <a:lvl1pPr marL="0" indent="0" algn="l" rtl="0" eaLnBrk="1" fontAlgn="base" hangingPunct="1">
        <a:spcBef>
          <a:spcPct val="0"/>
        </a:spcBef>
        <a:spcAft>
          <a:spcPts val="800"/>
        </a:spcAft>
        <a:buClr>
          <a:schemeClr val="tx1"/>
        </a:buClr>
        <a:buFontTx/>
        <a:buNone/>
        <a:defRPr sz="1600" b="1">
          <a:solidFill>
            <a:schemeClr val="accent1"/>
          </a:solidFill>
          <a:latin typeface="+mn-lt"/>
          <a:ea typeface="+mn-ea"/>
          <a:cs typeface="+mn-cs"/>
        </a:defRPr>
      </a:lvl1pPr>
      <a:lvl2pPr marL="0" indent="0" algn="l" rtl="0" eaLnBrk="1" fontAlgn="base" hangingPunct="1">
        <a:spcBef>
          <a:spcPct val="0"/>
        </a:spcBef>
        <a:spcAft>
          <a:spcPts val="800"/>
        </a:spcAft>
        <a:buClr>
          <a:schemeClr val="tx1"/>
        </a:buClr>
        <a:buFontTx/>
        <a:buNone/>
        <a:defRPr sz="1600">
          <a:solidFill>
            <a:schemeClr val="tx1"/>
          </a:solidFill>
          <a:latin typeface="+mn-lt"/>
          <a:ea typeface="+mn-ea"/>
        </a:defRPr>
      </a:lvl2pPr>
      <a:lvl3pPr marL="239940" indent="-239940"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3pPr>
      <a:lvl4pPr marL="479880" indent="-239940"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4pPr>
      <a:lvl5pPr marL="719820" indent="-239940"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5pPr>
      <a:lvl6pPr marL="239940" indent="-239940" algn="l" rtl="0" eaLnBrk="1" fontAlgn="base" hangingPunct="1">
        <a:spcBef>
          <a:spcPct val="0"/>
        </a:spcBef>
        <a:spcAft>
          <a:spcPts val="800"/>
        </a:spcAft>
        <a:buClr>
          <a:schemeClr val="accent1"/>
        </a:buClr>
        <a:buFont typeface="+mj-lt"/>
        <a:buAutoNum type="arabicPeriod"/>
        <a:defRPr sz="1600">
          <a:solidFill>
            <a:schemeClr val="tx1"/>
          </a:solidFill>
          <a:latin typeface="+mn-lt"/>
          <a:ea typeface="+mn-ea"/>
        </a:defRPr>
      </a:lvl6pPr>
      <a:lvl7pPr marL="479880" indent="-239940" algn="l" rtl="0" eaLnBrk="1" fontAlgn="base" hangingPunct="1">
        <a:spcBef>
          <a:spcPct val="0"/>
        </a:spcBef>
        <a:spcAft>
          <a:spcPts val="800"/>
        </a:spcAft>
        <a:buClr>
          <a:schemeClr val="accent1"/>
        </a:buClr>
        <a:buFont typeface="+mj-lt"/>
        <a:buAutoNum type="alphaLcPeriod"/>
        <a:defRPr sz="1600">
          <a:solidFill>
            <a:schemeClr val="tx1"/>
          </a:solidFill>
          <a:latin typeface="+mn-lt"/>
          <a:ea typeface="+mn-ea"/>
        </a:defRPr>
      </a:lvl7pPr>
      <a:lvl8pPr marL="719820" indent="-239940" algn="l" rtl="0" eaLnBrk="1" fontAlgn="base" hangingPunct="1">
        <a:spcBef>
          <a:spcPct val="0"/>
        </a:spcBef>
        <a:spcAft>
          <a:spcPts val="8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800"/>
        </a:spcAft>
        <a:buClr>
          <a:schemeClr val="tx1"/>
        </a:buClr>
        <a:buFontTx/>
        <a:buNone/>
        <a:defRPr sz="1600">
          <a:solidFill>
            <a:schemeClr val="accent2"/>
          </a:solidFill>
          <a:latin typeface="+mn-lt"/>
          <a:ea typeface="+mn-ea"/>
        </a:defRPr>
      </a:lvl9pPr>
    </p:otherStyle>
  </p:txStyles>
  <p:extLst>
    <p:ext uri="{27BBF7A9-308A-43DC-89C8-2F10F3537804}">
      <p15:sldGuideLst xmlns:p15="http://schemas.microsoft.com/office/powerpoint/2012/main">
        <p15:guide id="2" pos="2767">
          <p15:clr>
            <a:srgbClr val="F26B43"/>
          </p15:clr>
        </p15:guide>
        <p15:guide id="4" pos="5556">
          <p15:clr>
            <a:srgbClr val="F26B43"/>
          </p15:clr>
        </p15:guide>
        <p15:guide id="6" orient="horz" pos="2845">
          <p15:clr>
            <a:srgbClr val="F26B43"/>
          </p15:clr>
        </p15:guide>
        <p15:guide id="8" pos="204">
          <p15:clr>
            <a:srgbClr val="F26B43"/>
          </p15:clr>
        </p15:guide>
        <p15:guide id="13" pos="2993">
          <p15:clr>
            <a:srgbClr val="F26B43"/>
          </p15:clr>
        </p15:guide>
        <p15:guide id="14" orient="horz" pos="350">
          <p15:clr>
            <a:srgbClr val="F26B43"/>
          </p15:clr>
        </p15:guide>
        <p15:guide id="15" orient="horz" pos="667">
          <p15:clr>
            <a:srgbClr val="F26B43"/>
          </p15:clr>
        </p15:guide>
        <p15:guide id="16" pos="2063">
          <p15:clr>
            <a:srgbClr val="F26B43"/>
          </p15:clr>
        </p15:guide>
        <p15:guide id="17" pos="3923">
          <p15:clr>
            <a:srgbClr val="F26B43"/>
          </p15:clr>
        </p15:guide>
        <p15:guide id="18" pos="3696">
          <p15:clr>
            <a:srgbClr val="F26B43"/>
          </p15:clr>
        </p15:guide>
        <p15:guide id="19" pos="183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ustomXml" Target="../ink/ink1.xml"/><Relationship Id="rId1" Type="http://schemas.openxmlformats.org/officeDocument/2006/relationships/slideLayout" Target="../slideLayouts/slideLayout27.xml"/><Relationship Id="rId4" Type="http://schemas.openxmlformats.org/officeDocument/2006/relationships/customXml" Target="../ink/ink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25473-598D-CC3B-AA6C-BD8A84E2C769}"/>
              </a:ext>
            </a:extLst>
          </p:cNvPr>
          <p:cNvSpPr>
            <a:spLocks noGrp="1"/>
          </p:cNvSpPr>
          <p:nvPr>
            <p:ph type="body" sz="quarter" idx="15"/>
          </p:nvPr>
        </p:nvSpPr>
        <p:spPr>
          <a:xfrm>
            <a:off x="440258" y="3382038"/>
            <a:ext cx="4551127" cy="1969385"/>
          </a:xfrm>
        </p:spPr>
        <p:txBody>
          <a:bodyPr/>
          <a:lstStyle/>
          <a:p>
            <a:r>
              <a:rPr lang="en-US" dirty="0"/>
              <a:t>National Grid DLS Decision</a:t>
            </a:r>
          </a:p>
        </p:txBody>
      </p:sp>
      <p:sp>
        <p:nvSpPr>
          <p:cNvPr id="4" name="Picture Placeholder 3">
            <a:extLst>
              <a:ext uri="{FF2B5EF4-FFF2-40B4-BE49-F238E27FC236}">
                <a16:creationId xmlns:a16="http://schemas.microsoft.com/office/drawing/2014/main" id="{60CDC462-9316-D427-6C0D-A2915AD72455}"/>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77113279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6CB7DE-180B-D434-661B-DEECB25B7C9D}"/>
              </a:ext>
            </a:extLst>
          </p:cNvPr>
          <p:cNvSpPr>
            <a:spLocks noGrp="1"/>
          </p:cNvSpPr>
          <p:nvPr>
            <p:ph type="body" sz="quarter" idx="16"/>
          </p:nvPr>
        </p:nvSpPr>
        <p:spPr>
          <a:xfrm>
            <a:off x="430374" y="1197332"/>
            <a:ext cx="11034094" cy="4882875"/>
          </a:xfrm>
        </p:spPr>
        <p:txBody>
          <a:bodyPr/>
          <a:lstStyle/>
          <a:p>
            <a:r>
              <a:rPr lang="en-US" dirty="0"/>
              <a:t>Effective January 2027, National Grid will modify its technical standards to adopt the Alternative DLS:</a:t>
            </a:r>
          </a:p>
          <a:p>
            <a:pPr marL="285750" indent="-285750">
              <a:buFont typeface="Arial" panose="020B0604020202020204" pitchFamily="34" charset="0"/>
              <a:buChar char="•"/>
            </a:pPr>
            <a:r>
              <a:rPr lang="en-US" sz="1800" b="0" dirty="0">
                <a:solidFill>
                  <a:schemeClr val="tx1"/>
                </a:solidFill>
              </a:rPr>
              <a:t>Four time blocks, each allowing both </a:t>
            </a:r>
            <a:r>
              <a:rPr lang="en-US" sz="1800" dirty="0">
                <a:solidFill>
                  <a:srgbClr val="00148C"/>
                </a:solidFill>
              </a:rPr>
              <a:t>charge and discharge within available capacity </a:t>
            </a:r>
            <a:r>
              <a:rPr lang="en-US" sz="1800" b="0" dirty="0">
                <a:solidFill>
                  <a:schemeClr val="tx1"/>
                </a:solidFill>
              </a:rPr>
              <a:t>with seasonally varying curtailment</a:t>
            </a:r>
            <a:endParaRPr lang="en-US" sz="1800" dirty="0">
              <a:solidFill>
                <a:srgbClr val="00148C"/>
              </a:solidFill>
            </a:endParaRPr>
          </a:p>
          <a:p>
            <a:endParaRPr lang="en-US" sz="1800" b="0" dirty="0">
              <a:solidFill>
                <a:schemeClr val="tx1"/>
              </a:solidFill>
              <a:cs typeface="Arial"/>
            </a:endParaRPr>
          </a:p>
          <a:p>
            <a:pPr marL="285750" indent="-285750">
              <a:buFont typeface="Arial" panose="020B0604020202020204" pitchFamily="34" charset="0"/>
              <a:buChar char="•"/>
            </a:pPr>
            <a:endParaRPr lang="en-US" sz="1800" b="0" dirty="0">
              <a:solidFill>
                <a:schemeClr val="tx1"/>
              </a:solidFill>
            </a:endParaRPr>
          </a:p>
          <a:p>
            <a:pPr marL="285750" indent="-285750">
              <a:buFont typeface="Arial" panose="020B0604020202020204" pitchFamily="34" charset="0"/>
              <a:buChar char="•"/>
            </a:pPr>
            <a:r>
              <a:rPr lang="en-US" sz="1800" b="0" dirty="0">
                <a:solidFill>
                  <a:schemeClr val="tx1"/>
                </a:solidFill>
              </a:rPr>
              <a:t>Available capacity identified to avoid </a:t>
            </a:r>
            <a:r>
              <a:rPr lang="en-US" sz="1800" dirty="0">
                <a:solidFill>
                  <a:srgbClr val="00148C"/>
                </a:solidFill>
              </a:rPr>
              <a:t>thermal overload of the substation transformer</a:t>
            </a:r>
            <a:endParaRPr lang="en-US" sz="1800" dirty="0">
              <a:solidFill>
                <a:srgbClr val="00148C"/>
              </a:solidFill>
              <a:cs typeface="Arial"/>
            </a:endParaRPr>
          </a:p>
          <a:p>
            <a:pPr marL="285750" indent="-285750">
              <a:buFont typeface="Arial" panose="020B0604020202020204" pitchFamily="34" charset="0"/>
              <a:buChar char="•"/>
            </a:pPr>
            <a:r>
              <a:rPr lang="en-US" sz="1800" b="0" dirty="0">
                <a:solidFill>
                  <a:schemeClr val="tx1"/>
                </a:solidFill>
              </a:rPr>
              <a:t>Curtailment in defined intervals (</a:t>
            </a:r>
            <a:r>
              <a:rPr lang="en-US" sz="1800" dirty="0">
                <a:solidFill>
                  <a:srgbClr val="00148C"/>
                </a:solidFill>
              </a:rPr>
              <a:t>25% nameplate</a:t>
            </a:r>
            <a:r>
              <a:rPr lang="en-US" sz="1800" b="0" dirty="0">
                <a:solidFill>
                  <a:schemeClr val="tx1"/>
                </a:solidFill>
              </a:rPr>
              <a:t>)</a:t>
            </a:r>
            <a:endParaRPr lang="en-US" sz="1800" b="0" dirty="0">
              <a:solidFill>
                <a:schemeClr val="tx1"/>
              </a:solidFill>
              <a:cs typeface="Arial"/>
            </a:endParaRPr>
          </a:p>
          <a:p>
            <a:endParaRPr lang="en-US" sz="1800" dirty="0"/>
          </a:p>
          <a:p>
            <a:r>
              <a:rPr lang="en-US" dirty="0"/>
              <a:t>Any studies initiated (study payment received) following this update will employ the Alternative DLS.</a:t>
            </a:r>
          </a:p>
        </p:txBody>
      </p:sp>
      <p:sp>
        <p:nvSpPr>
          <p:cNvPr id="3" name="Title 2">
            <a:extLst>
              <a:ext uri="{FF2B5EF4-FFF2-40B4-BE49-F238E27FC236}">
                <a16:creationId xmlns:a16="http://schemas.microsoft.com/office/drawing/2014/main" id="{07781C18-68A2-3F1F-CEB3-FB0F56C0F298}"/>
              </a:ext>
            </a:extLst>
          </p:cNvPr>
          <p:cNvSpPr>
            <a:spLocks noGrp="1"/>
          </p:cNvSpPr>
          <p:nvPr>
            <p:ph type="title"/>
          </p:nvPr>
        </p:nvSpPr>
        <p:spPr>
          <a:xfrm>
            <a:off x="430374" y="382522"/>
            <a:ext cx="8541908" cy="574516"/>
          </a:xfrm>
        </p:spPr>
        <p:txBody>
          <a:bodyPr/>
          <a:lstStyle/>
          <a:p>
            <a:r>
              <a:rPr lang="en-US" dirty="0"/>
              <a:t>National Grid DLS Decision</a:t>
            </a:r>
          </a:p>
        </p:txBody>
      </p:sp>
      <p:sp>
        <p:nvSpPr>
          <p:cNvPr id="4" name="Footer Placeholder 3">
            <a:extLst>
              <a:ext uri="{FF2B5EF4-FFF2-40B4-BE49-F238E27FC236}">
                <a16:creationId xmlns:a16="http://schemas.microsoft.com/office/drawing/2014/main" id="{EF17F8C9-159C-2D7B-AEED-91FF974E1317}"/>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tab pos="1318651" algn="l"/>
              </a:tabLst>
              <a:defRPr/>
            </a:pPr>
            <a:r>
              <a:rPr kumimoji="0" lang="fr-FR" sz="1466" b="0" i="0" u="none" strike="noStrike" kern="1200" cap="none" spc="0" normalizeH="0" baseline="0" noProof="0" dirty="0">
                <a:ln>
                  <a:noFill/>
                </a:ln>
                <a:solidFill>
                  <a:srgbClr val="00148C"/>
                </a:solidFill>
                <a:effectLst/>
                <a:uLnTx/>
                <a:uFillTx/>
                <a:latin typeface="Arial"/>
                <a:ea typeface="ＭＳ Ｐゴシック"/>
                <a:cs typeface="+mn-cs"/>
              </a:rPr>
              <a:t>| [Insert document </a:t>
            </a:r>
            <a:r>
              <a:rPr kumimoji="0" lang="fr-FR" sz="1466" b="0" i="0" u="none" strike="noStrike" kern="1200" cap="none" spc="0" normalizeH="0" baseline="0" noProof="0" dirty="0" err="1">
                <a:ln>
                  <a:noFill/>
                </a:ln>
                <a:solidFill>
                  <a:srgbClr val="00148C"/>
                </a:solidFill>
                <a:effectLst/>
                <a:uLnTx/>
                <a:uFillTx/>
                <a:latin typeface="Arial"/>
                <a:ea typeface="ＭＳ Ｐゴシック"/>
                <a:cs typeface="+mn-cs"/>
              </a:rPr>
              <a:t>title</a:t>
            </a:r>
            <a:r>
              <a:rPr kumimoji="0" lang="fr-FR" sz="1466" b="0" i="0" u="none" strike="noStrike" kern="1200" cap="none" spc="0" normalizeH="0" baseline="0" noProof="0" dirty="0">
                <a:ln>
                  <a:noFill/>
                </a:ln>
                <a:solidFill>
                  <a:srgbClr val="00148C"/>
                </a:solidFill>
                <a:effectLst/>
                <a:uLnTx/>
                <a:uFillTx/>
                <a:latin typeface="Arial"/>
                <a:ea typeface="ＭＳ Ｐゴシック"/>
                <a:cs typeface="+mn-cs"/>
              </a:rPr>
              <a:t>] | [Insert date]</a:t>
            </a:r>
          </a:p>
        </p:txBody>
      </p:sp>
      <p:graphicFrame>
        <p:nvGraphicFramePr>
          <p:cNvPr id="5" name="Table 4">
            <a:extLst>
              <a:ext uri="{FF2B5EF4-FFF2-40B4-BE49-F238E27FC236}">
                <a16:creationId xmlns:a16="http://schemas.microsoft.com/office/drawing/2014/main" id="{F588E45A-F9F3-C950-7A80-8A23892262EA}"/>
              </a:ext>
            </a:extLst>
          </p:cNvPr>
          <p:cNvGraphicFramePr>
            <a:graphicFrameLocks noGrp="1"/>
          </p:cNvGraphicFramePr>
          <p:nvPr/>
        </p:nvGraphicFramePr>
        <p:xfrm>
          <a:off x="1214753" y="2793916"/>
          <a:ext cx="8466506" cy="731520"/>
        </p:xfrm>
        <a:graphic>
          <a:graphicData uri="http://schemas.openxmlformats.org/drawingml/2006/table">
            <a:tbl>
              <a:tblPr/>
              <a:tblGrid>
                <a:gridCol w="2803662">
                  <a:extLst>
                    <a:ext uri="{9D8B030D-6E8A-4147-A177-3AD203B41FA5}">
                      <a16:colId xmlns:a16="http://schemas.microsoft.com/office/drawing/2014/main" val="538205392"/>
                    </a:ext>
                  </a:extLst>
                </a:gridCol>
                <a:gridCol w="1415711">
                  <a:extLst>
                    <a:ext uri="{9D8B030D-6E8A-4147-A177-3AD203B41FA5}">
                      <a16:colId xmlns:a16="http://schemas.microsoft.com/office/drawing/2014/main" val="1436310046"/>
                    </a:ext>
                  </a:extLst>
                </a:gridCol>
                <a:gridCol w="1415711">
                  <a:extLst>
                    <a:ext uri="{9D8B030D-6E8A-4147-A177-3AD203B41FA5}">
                      <a16:colId xmlns:a16="http://schemas.microsoft.com/office/drawing/2014/main" val="1119930822"/>
                    </a:ext>
                  </a:extLst>
                </a:gridCol>
                <a:gridCol w="1415711">
                  <a:extLst>
                    <a:ext uri="{9D8B030D-6E8A-4147-A177-3AD203B41FA5}">
                      <a16:colId xmlns:a16="http://schemas.microsoft.com/office/drawing/2014/main" val="2051257309"/>
                    </a:ext>
                  </a:extLst>
                </a:gridCol>
                <a:gridCol w="1415711">
                  <a:extLst>
                    <a:ext uri="{9D8B030D-6E8A-4147-A177-3AD203B41FA5}">
                      <a16:colId xmlns:a16="http://schemas.microsoft.com/office/drawing/2014/main" val="1759628952"/>
                    </a:ext>
                  </a:extLst>
                </a:gridCol>
              </a:tblGrid>
              <a:tr h="365760">
                <a:tc>
                  <a:txBody>
                    <a:bodyPr/>
                    <a:lstStyle/>
                    <a:p>
                      <a:pPr algn="l" fontAlgn="ctr">
                        <a:buNone/>
                      </a:pPr>
                      <a:r>
                        <a:rPr lang="en-US" sz="1400" b="1" i="0" u="none" strike="noStrike" dirty="0">
                          <a:solidFill>
                            <a:srgbClr val="000000"/>
                          </a:solidFill>
                          <a:effectLst/>
                          <a:latin typeface="Aptos" panose="020B0004020202020204" pitchFamily="34" charset="0"/>
                        </a:rPr>
                        <a:t>Discharge Limit Schedule (DLS)</a:t>
                      </a:r>
                    </a:p>
                  </a:txBody>
                  <a:tcPr marL="3810" marR="3810" marT="38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0000"/>
                          </a:solidFill>
                          <a:effectLst/>
                          <a:latin typeface="Aptos" panose="020B0004020202020204" pitchFamily="34" charset="0"/>
                        </a:rPr>
                        <a:t>07:00 - 12:00</a:t>
                      </a:r>
                    </a:p>
                  </a:txBody>
                  <a:tcPr marL="3810" marR="3810" marT="38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ctr">
                        <a:buNone/>
                      </a:pPr>
                      <a:r>
                        <a:rPr lang="en-US" sz="1400" b="1" i="0" u="none" strike="noStrike" dirty="0">
                          <a:solidFill>
                            <a:srgbClr val="000000"/>
                          </a:solidFill>
                          <a:effectLst/>
                          <a:latin typeface="Aptos" panose="020B0004020202020204" pitchFamily="34" charset="0"/>
                        </a:rPr>
                        <a:t>12:00 - 15:00</a:t>
                      </a:r>
                    </a:p>
                  </a:txBody>
                  <a:tcPr marL="3810" marR="3810" marT="38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ctr">
                        <a:buNone/>
                      </a:pPr>
                      <a:r>
                        <a:rPr lang="en-US" sz="1400" b="1" i="0" u="none" strike="noStrike" dirty="0">
                          <a:solidFill>
                            <a:srgbClr val="000000"/>
                          </a:solidFill>
                          <a:effectLst/>
                          <a:latin typeface="Aptos" panose="020B0004020202020204" pitchFamily="34" charset="0"/>
                        </a:rPr>
                        <a:t>15:00 - 19:00</a:t>
                      </a:r>
                    </a:p>
                  </a:txBody>
                  <a:tcPr marL="3810" marR="3810" marT="38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buNone/>
                      </a:pPr>
                      <a:r>
                        <a:rPr lang="en-US" sz="1400" b="1" i="0" u="none" strike="noStrike">
                          <a:solidFill>
                            <a:srgbClr val="000000"/>
                          </a:solidFill>
                          <a:effectLst/>
                          <a:latin typeface="Aptos" panose="020B0004020202020204" pitchFamily="34" charset="0"/>
                        </a:rPr>
                        <a:t>19:00 - 07:00</a:t>
                      </a:r>
                    </a:p>
                  </a:txBody>
                  <a:tcPr marL="3810" marR="3810" marT="38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extLst>
                  <a:ext uri="{0D108BD9-81ED-4DB2-BD59-A6C34878D82A}">
                    <a16:rowId xmlns:a16="http://schemas.microsoft.com/office/drawing/2014/main" val="1396174034"/>
                  </a:ext>
                </a:extLst>
              </a:tr>
              <a:tr h="365760">
                <a:tc>
                  <a:txBody>
                    <a:bodyPr/>
                    <a:lstStyle/>
                    <a:p>
                      <a:pPr algn="l" fontAlgn="ctr">
                        <a:buNone/>
                      </a:pPr>
                      <a:r>
                        <a:rPr lang="en-US" sz="1400" b="1" i="0" u="none" strike="noStrike" dirty="0">
                          <a:solidFill>
                            <a:srgbClr val="000000"/>
                          </a:solidFill>
                          <a:effectLst/>
                          <a:latin typeface="Aptos" panose="020B0004020202020204" pitchFamily="34" charset="0"/>
                        </a:rPr>
                        <a:t>Charge Limit Schedule (CLS)</a:t>
                      </a:r>
                    </a:p>
                  </a:txBody>
                  <a:tcPr marL="3810" marR="3810" marT="38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ctr">
                        <a:buNone/>
                      </a:pPr>
                      <a:r>
                        <a:rPr lang="en-US" sz="1400" b="1" i="0" u="none" strike="noStrike">
                          <a:solidFill>
                            <a:srgbClr val="000000"/>
                          </a:solidFill>
                          <a:effectLst/>
                          <a:latin typeface="Aptos" panose="020B0004020202020204" pitchFamily="34" charset="0"/>
                        </a:rPr>
                        <a:t>06:00 - 11:00</a:t>
                      </a:r>
                    </a:p>
                  </a:txBody>
                  <a:tcPr marL="3810" marR="3810" marT="38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B5E6A2"/>
                    </a:solidFill>
                  </a:tcPr>
                </a:tc>
                <a:tc>
                  <a:txBody>
                    <a:bodyPr/>
                    <a:lstStyle/>
                    <a:p>
                      <a:pPr algn="ctr" fontAlgn="ctr">
                        <a:buNone/>
                      </a:pPr>
                      <a:r>
                        <a:rPr lang="en-US" sz="1400" b="1" i="0" u="none" strike="noStrike">
                          <a:solidFill>
                            <a:srgbClr val="000000"/>
                          </a:solidFill>
                          <a:effectLst/>
                          <a:latin typeface="Aptos" panose="020B0004020202020204" pitchFamily="34" charset="0"/>
                        </a:rPr>
                        <a:t>11:00 - 15:00</a:t>
                      </a:r>
                    </a:p>
                  </a:txBody>
                  <a:tcPr marL="3810" marR="3810" marT="38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49EDD"/>
                    </a:solidFill>
                  </a:tcPr>
                </a:tc>
                <a:tc>
                  <a:txBody>
                    <a:bodyPr/>
                    <a:lstStyle/>
                    <a:p>
                      <a:pPr algn="ctr" fontAlgn="ctr">
                        <a:buNone/>
                      </a:pPr>
                      <a:r>
                        <a:rPr lang="en-US" sz="1400" b="1" i="0" u="none" strike="noStrike">
                          <a:solidFill>
                            <a:srgbClr val="000000"/>
                          </a:solidFill>
                          <a:effectLst/>
                          <a:latin typeface="Aptos" panose="020B0004020202020204" pitchFamily="34" charset="0"/>
                        </a:rPr>
                        <a:t>15:00 - 22:00</a:t>
                      </a:r>
                    </a:p>
                  </a:txBody>
                  <a:tcPr marL="3810" marR="3810" marT="38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94DCF8"/>
                    </a:solidFill>
                  </a:tcPr>
                </a:tc>
                <a:tc>
                  <a:txBody>
                    <a:bodyPr/>
                    <a:lstStyle/>
                    <a:p>
                      <a:pPr algn="ctr" fontAlgn="ctr">
                        <a:buNone/>
                      </a:pPr>
                      <a:r>
                        <a:rPr lang="en-US" sz="1400" b="1" i="0" u="none" strike="noStrike" dirty="0">
                          <a:solidFill>
                            <a:srgbClr val="000000"/>
                          </a:solidFill>
                          <a:effectLst/>
                          <a:latin typeface="Aptos" panose="020B0004020202020204" pitchFamily="34" charset="0"/>
                        </a:rPr>
                        <a:t>22:00 - 06:00</a:t>
                      </a:r>
                    </a:p>
                  </a:txBody>
                  <a:tcPr marL="3810" marR="3810" marT="38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7C7AC"/>
                    </a:solidFill>
                  </a:tcPr>
                </a:tc>
                <a:extLst>
                  <a:ext uri="{0D108BD9-81ED-4DB2-BD59-A6C34878D82A}">
                    <a16:rowId xmlns:a16="http://schemas.microsoft.com/office/drawing/2014/main" val="3269513721"/>
                  </a:ext>
                </a:extLst>
              </a:tr>
            </a:tbl>
          </a:graphicData>
        </a:graphic>
      </p:graphicFrame>
    </p:spTree>
    <p:extLst>
      <p:ext uri="{BB962C8B-B14F-4D97-AF65-F5344CB8AC3E}">
        <p14:creationId xmlns:p14="http://schemas.microsoft.com/office/powerpoint/2010/main" val="2900231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14F06-DD60-698F-A574-021605E4071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52BD4E3-61BE-935D-AD72-6770B16AFEC9}"/>
              </a:ext>
            </a:extLst>
          </p:cNvPr>
          <p:cNvSpPr>
            <a:spLocks noGrp="1"/>
          </p:cNvSpPr>
          <p:nvPr>
            <p:ph type="title"/>
          </p:nvPr>
        </p:nvSpPr>
        <p:spPr/>
        <p:txBody>
          <a:bodyPr/>
          <a:lstStyle/>
          <a:p>
            <a:r>
              <a:rPr lang="en-US" dirty="0"/>
              <a:t>Results of DLS Survey</a:t>
            </a:r>
          </a:p>
        </p:txBody>
      </p:sp>
      <p:sp>
        <p:nvSpPr>
          <p:cNvPr id="4" name="Footer Placeholder 3">
            <a:extLst>
              <a:ext uri="{FF2B5EF4-FFF2-40B4-BE49-F238E27FC236}">
                <a16:creationId xmlns:a16="http://schemas.microsoft.com/office/drawing/2014/main" id="{E3BBA96F-CE9E-8CA6-98A8-06C346E5E577}"/>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tab pos="1318651" algn="l"/>
              </a:tabLst>
              <a:defRPr/>
            </a:pPr>
            <a:r>
              <a:rPr kumimoji="0" lang="fr-FR" sz="1466" b="0" i="0" u="none" strike="noStrike" kern="1200" cap="none" spc="0" normalizeH="0" baseline="0" noProof="0">
                <a:ln>
                  <a:noFill/>
                </a:ln>
                <a:solidFill>
                  <a:srgbClr val="00148C"/>
                </a:solidFill>
                <a:effectLst/>
                <a:uLnTx/>
                <a:uFillTx/>
                <a:latin typeface="Arial"/>
                <a:ea typeface="ＭＳ Ｐゴシック"/>
                <a:cs typeface="+mn-cs"/>
              </a:rPr>
              <a:t>| [Insert document title] | [Insert date]</a:t>
            </a:r>
          </a:p>
        </p:txBody>
      </p:sp>
      <p:graphicFrame>
        <p:nvGraphicFramePr>
          <p:cNvPr id="5" name="Table 4">
            <a:extLst>
              <a:ext uri="{FF2B5EF4-FFF2-40B4-BE49-F238E27FC236}">
                <a16:creationId xmlns:a16="http://schemas.microsoft.com/office/drawing/2014/main" id="{DBA3ACE6-F202-F593-70C3-6B9F7EF5FF75}"/>
              </a:ext>
            </a:extLst>
          </p:cNvPr>
          <p:cNvGraphicFramePr>
            <a:graphicFrameLocks noGrp="1"/>
          </p:cNvGraphicFramePr>
          <p:nvPr/>
        </p:nvGraphicFramePr>
        <p:xfrm>
          <a:off x="430373" y="1213963"/>
          <a:ext cx="11001771" cy="5410200"/>
        </p:xfrm>
        <a:graphic>
          <a:graphicData uri="http://schemas.openxmlformats.org/drawingml/2006/table">
            <a:tbl>
              <a:tblPr firstRow="1" bandRow="1">
                <a:tableStyleId>{5C22544A-7EE6-4342-B048-85BDC9FD1C3A}</a:tableStyleId>
              </a:tblPr>
              <a:tblGrid>
                <a:gridCol w="6313864">
                  <a:extLst>
                    <a:ext uri="{9D8B030D-6E8A-4147-A177-3AD203B41FA5}">
                      <a16:colId xmlns:a16="http://schemas.microsoft.com/office/drawing/2014/main" val="4120826167"/>
                    </a:ext>
                  </a:extLst>
                </a:gridCol>
                <a:gridCol w="420709">
                  <a:extLst>
                    <a:ext uri="{9D8B030D-6E8A-4147-A177-3AD203B41FA5}">
                      <a16:colId xmlns:a16="http://schemas.microsoft.com/office/drawing/2014/main" val="2449107436"/>
                    </a:ext>
                  </a:extLst>
                </a:gridCol>
                <a:gridCol w="4267198">
                  <a:extLst>
                    <a:ext uri="{9D8B030D-6E8A-4147-A177-3AD203B41FA5}">
                      <a16:colId xmlns:a16="http://schemas.microsoft.com/office/drawing/2014/main" val="4248429031"/>
                    </a:ext>
                  </a:extLst>
                </a:gridCol>
              </a:tblGrid>
              <a:tr h="370840">
                <a:tc>
                  <a:txBody>
                    <a:bodyPr/>
                    <a:lstStyle/>
                    <a:p>
                      <a:r>
                        <a:rPr lang="en-US" sz="1050" b="1" dirty="0"/>
                        <a:t>Comment</a:t>
                      </a:r>
                    </a:p>
                  </a:txBody>
                  <a:tcPr/>
                </a:tc>
                <a:tc>
                  <a:txBody>
                    <a:bodyPr/>
                    <a:lstStyle/>
                    <a:p>
                      <a:r>
                        <a:rPr lang="en-US" sz="1050" b="1" dirty="0"/>
                        <a:t>#</a:t>
                      </a:r>
                    </a:p>
                  </a:txBody>
                  <a:tcPr/>
                </a:tc>
                <a:tc>
                  <a:txBody>
                    <a:bodyPr/>
                    <a:lstStyle/>
                    <a:p>
                      <a:r>
                        <a:rPr lang="en-US" sz="1050" b="1" dirty="0"/>
                        <a:t>Response</a:t>
                      </a:r>
                    </a:p>
                  </a:txBody>
                  <a:tcPr/>
                </a:tc>
                <a:extLst>
                  <a:ext uri="{0D108BD9-81ED-4DB2-BD59-A6C34878D82A}">
                    <a16:rowId xmlns:a16="http://schemas.microsoft.com/office/drawing/2014/main" val="3495282461"/>
                  </a:ext>
                </a:extLst>
              </a:tr>
              <a:tr h="370840">
                <a:tc>
                  <a:txBody>
                    <a:bodyPr/>
                    <a:lstStyle/>
                    <a:p>
                      <a:r>
                        <a:rPr lang="en-US" sz="1050" b="0" dirty="0"/>
                        <a:t>The revised DLS is a great step in a positive direction and we support immediate adoption of the revised DLS under option B. In addition to revising the DLS as proposed in option B, we also want to bring to National Grid's attention that projects are experiencing unaffordable upgrade costs due to the study approach at the feeder level. </a:t>
                      </a:r>
                      <a:r>
                        <a:rPr lang="en-US" sz="1050" b="1" dirty="0"/>
                        <a:t>National Grid assumes that BESS charging load adds to the feeder's peak load, and discharging occurs during low load conditions. </a:t>
                      </a:r>
                      <a:r>
                        <a:rPr lang="en-US" sz="1050" b="0" dirty="0"/>
                        <a:t>This approach does not typically align with project's intended operation and often results in unnecessary expensive distribution upgrades. To the extent possible, projects would like to participate in local load relief at feeder level. The current study approach does not provide projects an opportunity to assess if they can balance the goals of local load relief and regional load relief. Therefore, </a:t>
                      </a:r>
                      <a:r>
                        <a:rPr lang="en-US" sz="1050" b="1" dirty="0"/>
                        <a:t>the developer community requests that National Grid also apply the revised granular DLS approach at feeder head level and provide capacity assessments as part of the preliminary feasibility results.</a:t>
                      </a:r>
                    </a:p>
                  </a:txBody>
                  <a:tcPr/>
                </a:tc>
                <a:tc>
                  <a:txBody>
                    <a:bodyPr/>
                    <a:lstStyle/>
                    <a:p>
                      <a:r>
                        <a:rPr lang="en-US" sz="1050" b="0" dirty="0"/>
                        <a:t>12</a:t>
                      </a:r>
                    </a:p>
                  </a:txBody>
                  <a:tcPr/>
                </a:tc>
                <a:tc>
                  <a:txBody>
                    <a:bodyPr/>
                    <a:lstStyle/>
                    <a:p>
                      <a:r>
                        <a:rPr lang="en-US" sz="1050" b="1" dirty="0">
                          <a:solidFill>
                            <a:srgbClr val="00148C"/>
                          </a:solidFill>
                        </a:rPr>
                        <a:t>We apply the DLS when assessing the feeders currently and will continue to do so with the new DLS</a:t>
                      </a:r>
                    </a:p>
                    <a:p>
                      <a:pPr marL="0" marR="0" lvl="0" indent="0" algn="l" defTabSz="914400" rtl="0" eaLnBrk="1" fontAlgn="base" latinLnBrk="0" hangingPunct="1">
                        <a:lnSpc>
                          <a:spcPct val="100000"/>
                        </a:lnSpc>
                        <a:spcBef>
                          <a:spcPct val="0"/>
                        </a:spcBef>
                        <a:spcAft>
                          <a:spcPts val="800"/>
                        </a:spcAft>
                        <a:buClr>
                          <a:schemeClr val="tx1"/>
                        </a:buClr>
                        <a:buSzTx/>
                        <a:buFontTx/>
                        <a:buNone/>
                        <a:tabLst/>
                        <a:defRPr/>
                      </a:pPr>
                      <a:r>
                        <a:rPr lang="en-US" sz="1050" b="0" dirty="0"/>
                        <a:t>Curtailment opportunity to avoid feeder impacts will not be considered; this is a tradeoff in achieving more granularity in the DLS structure</a:t>
                      </a:r>
                    </a:p>
                    <a:p>
                      <a:endParaRPr lang="en-US" sz="1050" b="0" dirty="0"/>
                    </a:p>
                  </a:txBody>
                  <a:tcPr/>
                </a:tc>
                <a:extLst>
                  <a:ext uri="{0D108BD9-81ED-4DB2-BD59-A6C34878D82A}">
                    <a16:rowId xmlns:a16="http://schemas.microsoft.com/office/drawing/2014/main" val="823034984"/>
                  </a:ext>
                </a:extLst>
              </a:tr>
              <a:tr h="370840">
                <a:tc>
                  <a:txBody>
                    <a:bodyPr/>
                    <a:lstStyle/>
                    <a:p>
                      <a:r>
                        <a:rPr lang="en-US" sz="1050" b="0" dirty="0"/>
                        <a:t>Curtail to avoid feeder limitations</a:t>
                      </a:r>
                    </a:p>
                  </a:txBody>
                  <a:tcPr/>
                </a:tc>
                <a:tc>
                  <a:txBody>
                    <a:bodyPr/>
                    <a:lstStyle/>
                    <a:p>
                      <a:r>
                        <a:rPr lang="en-US" sz="1050" b="0" dirty="0"/>
                        <a:t>3</a:t>
                      </a:r>
                    </a:p>
                  </a:txBody>
                  <a:tcPr/>
                </a:tc>
                <a:tc>
                  <a:txBody>
                    <a:bodyPr/>
                    <a:lstStyle/>
                    <a:p>
                      <a:r>
                        <a:rPr lang="en-US" sz="1050" b="0" dirty="0"/>
                        <a:t>This is a tradeoff in achieving more granularity in the DLS structure</a:t>
                      </a:r>
                    </a:p>
                  </a:txBody>
                  <a:tcPr/>
                </a:tc>
                <a:extLst>
                  <a:ext uri="{0D108BD9-81ED-4DB2-BD59-A6C34878D82A}">
                    <a16:rowId xmlns:a16="http://schemas.microsoft.com/office/drawing/2014/main" val="1676367933"/>
                  </a:ext>
                </a:extLst>
              </a:tr>
              <a:tr h="370840">
                <a:tc>
                  <a:txBody>
                    <a:bodyPr/>
                    <a:lstStyle/>
                    <a:p>
                      <a:r>
                        <a:rPr lang="en-US" sz="1050" b="0" dirty="0"/>
                        <a:t>Provide visibility of feeder impacts in Preliminary Assessment</a:t>
                      </a:r>
                    </a:p>
                  </a:txBody>
                  <a:tcPr/>
                </a:tc>
                <a:tc>
                  <a:txBody>
                    <a:bodyPr/>
                    <a:lstStyle/>
                    <a:p>
                      <a:r>
                        <a:rPr lang="en-US" sz="1050" b="0" dirty="0"/>
                        <a:t>2</a:t>
                      </a:r>
                    </a:p>
                  </a:txBody>
                  <a:tcPr/>
                </a:tc>
                <a:tc>
                  <a:txBody>
                    <a:bodyPr/>
                    <a:lstStyle/>
                    <a:p>
                      <a:r>
                        <a:rPr lang="en-US" sz="1050" b="0" dirty="0"/>
                        <a:t>This level of optionality cannot be provided in the Preliminary Assessment, but </a:t>
                      </a:r>
                      <a:r>
                        <a:rPr lang="en-US" sz="1050" b="1" dirty="0">
                          <a:solidFill>
                            <a:srgbClr val="00148C"/>
                          </a:solidFill>
                        </a:rPr>
                        <a:t>we are considering how the study timeline can accommodate visibility of feeder constraints at appropriate study milestones</a:t>
                      </a:r>
                    </a:p>
                  </a:txBody>
                  <a:tcPr/>
                </a:tc>
                <a:extLst>
                  <a:ext uri="{0D108BD9-81ED-4DB2-BD59-A6C34878D82A}">
                    <a16:rowId xmlns:a16="http://schemas.microsoft.com/office/drawing/2014/main" val="1167895162"/>
                  </a:ext>
                </a:extLst>
              </a:tr>
              <a:tr h="370840">
                <a:tc>
                  <a:txBody>
                    <a:bodyPr/>
                    <a:lstStyle/>
                    <a:p>
                      <a:r>
                        <a:rPr lang="en-US" sz="1050" b="0" dirty="0"/>
                        <a:t>Reevaluate DLS time blocks to align with Clean Peak / SMART / other</a:t>
                      </a:r>
                    </a:p>
                  </a:txBody>
                  <a:tcPr/>
                </a:tc>
                <a:tc>
                  <a:txBody>
                    <a:bodyPr/>
                    <a:lstStyle/>
                    <a:p>
                      <a:r>
                        <a:rPr lang="en-US" sz="1050" b="0" dirty="0"/>
                        <a:t>10</a:t>
                      </a:r>
                    </a:p>
                  </a:txBody>
                  <a:tcPr/>
                </a:tc>
                <a:tc>
                  <a:txBody>
                    <a:bodyPr/>
                    <a:lstStyle/>
                    <a:p>
                      <a:r>
                        <a:rPr lang="en-US" sz="1050" b="0" dirty="0"/>
                        <a:t>This is sub-optimal and not under consideration at this time (see next slide)</a:t>
                      </a:r>
                    </a:p>
                  </a:txBody>
                  <a:tcPr/>
                </a:tc>
                <a:extLst>
                  <a:ext uri="{0D108BD9-81ED-4DB2-BD59-A6C34878D82A}">
                    <a16:rowId xmlns:a16="http://schemas.microsoft.com/office/drawing/2014/main" val="2948049278"/>
                  </a:ext>
                </a:extLst>
              </a:tr>
              <a:tr h="370840">
                <a:tc>
                  <a:txBody>
                    <a:bodyPr/>
                    <a:lstStyle/>
                    <a:p>
                      <a:r>
                        <a:rPr lang="en-US" sz="1050" b="0" dirty="0"/>
                        <a:t>Provide upfront 8760 data, iterative study approach, and DERMS timeline transparency</a:t>
                      </a:r>
                    </a:p>
                  </a:txBody>
                  <a:tcPr/>
                </a:tc>
                <a:tc>
                  <a:txBody>
                    <a:bodyPr/>
                    <a:lstStyle/>
                    <a:p>
                      <a:r>
                        <a:rPr lang="en-US" sz="1050" b="0" dirty="0"/>
                        <a:t>1</a:t>
                      </a:r>
                    </a:p>
                  </a:txBody>
                  <a:tcPr/>
                </a:tc>
                <a:tc>
                  <a:txBody>
                    <a:bodyPr/>
                    <a:lstStyle/>
                    <a:p>
                      <a:r>
                        <a:rPr lang="en-US" sz="1050" b="0" dirty="0"/>
                        <a:t>Upfront 8760 data and iterative studies are not available at this time. </a:t>
                      </a:r>
                      <a:r>
                        <a:rPr lang="en-US" sz="1050" b="1" dirty="0">
                          <a:solidFill>
                            <a:srgbClr val="00148C"/>
                          </a:solidFill>
                          <a:latin typeface="+mn-lt"/>
                          <a:ea typeface="+mn-ea"/>
                          <a:cs typeface="+mn-cs"/>
                        </a:rPr>
                        <a:t>Initial</a:t>
                      </a:r>
                      <a:r>
                        <a:rPr lang="en-US" sz="1050" b="0" dirty="0"/>
                        <a:t> </a:t>
                      </a:r>
                      <a:r>
                        <a:rPr lang="en-US" sz="1050" b="1" dirty="0">
                          <a:solidFill>
                            <a:srgbClr val="00148C"/>
                          </a:solidFill>
                        </a:rPr>
                        <a:t>DERMS functionality is expected to start becoming available in 2027</a:t>
                      </a:r>
                    </a:p>
                  </a:txBody>
                  <a:tcPr/>
                </a:tc>
                <a:extLst>
                  <a:ext uri="{0D108BD9-81ED-4DB2-BD59-A6C34878D82A}">
                    <a16:rowId xmlns:a16="http://schemas.microsoft.com/office/drawing/2014/main" val="2269554119"/>
                  </a:ext>
                </a:extLst>
              </a:tr>
              <a:tr h="370840">
                <a:tc>
                  <a:txBody>
                    <a:bodyPr/>
                    <a:lstStyle/>
                    <a:p>
                      <a:r>
                        <a:rPr lang="en-US" sz="1050" b="0" dirty="0"/>
                        <a:t>Concern about uncertain operational curtailment, request for additional DLS variations by “zone”, and question about auxiliary loads</a:t>
                      </a:r>
                    </a:p>
                  </a:txBody>
                  <a:tcPr/>
                </a:tc>
                <a:tc>
                  <a:txBody>
                    <a:bodyPr/>
                    <a:lstStyle/>
                    <a:p>
                      <a:r>
                        <a:rPr lang="en-US" sz="1050" b="0" dirty="0"/>
                        <a:t>1</a:t>
                      </a:r>
                    </a:p>
                  </a:txBody>
                  <a:tcPr/>
                </a:tc>
                <a:tc>
                  <a:txBody>
                    <a:bodyPr/>
                    <a:lstStyle/>
                    <a:p>
                      <a:r>
                        <a:rPr lang="en-US" sz="1050" b="0" dirty="0"/>
                        <a:t>This seems to be conflating scheduled operation (DLS) with dynamic curtailment (ARI).  We will not consider different schedule structures.  Auxiliary loads will be considered as part of the load increase associated with ESS charging.</a:t>
                      </a:r>
                    </a:p>
                  </a:txBody>
                  <a:tcPr/>
                </a:tc>
                <a:extLst>
                  <a:ext uri="{0D108BD9-81ED-4DB2-BD59-A6C34878D82A}">
                    <a16:rowId xmlns:a16="http://schemas.microsoft.com/office/drawing/2014/main" val="1333595336"/>
                  </a:ext>
                </a:extLst>
              </a:tr>
              <a:tr h="370840">
                <a:tc>
                  <a:txBody>
                    <a:bodyPr/>
                    <a:lstStyle/>
                    <a:p>
                      <a:r>
                        <a:rPr lang="en-US" sz="1050" b="0" dirty="0"/>
                        <a:t>Request for upfront visibility of feeder ratings, loads, planning criteria, and queue</a:t>
                      </a:r>
                    </a:p>
                  </a:txBody>
                  <a:tcPr/>
                </a:tc>
                <a:tc>
                  <a:txBody>
                    <a:bodyPr/>
                    <a:lstStyle/>
                    <a:p>
                      <a:r>
                        <a:rPr lang="en-US" sz="1050" b="0" dirty="0"/>
                        <a:t>2</a:t>
                      </a:r>
                    </a:p>
                  </a:txBody>
                  <a:tcPr/>
                </a:tc>
                <a:tc>
                  <a:txBody>
                    <a:bodyPr/>
                    <a:lstStyle/>
                    <a:p>
                      <a:r>
                        <a:rPr lang="en-US" sz="1050" b="1" dirty="0">
                          <a:solidFill>
                            <a:srgbClr val="00148C"/>
                          </a:solidFill>
                        </a:rPr>
                        <a:t>This information is available on the Data Portal.</a:t>
                      </a:r>
                    </a:p>
                  </a:txBody>
                  <a:tcPr/>
                </a:tc>
                <a:extLst>
                  <a:ext uri="{0D108BD9-81ED-4DB2-BD59-A6C34878D82A}">
                    <a16:rowId xmlns:a16="http://schemas.microsoft.com/office/drawing/2014/main" val="1302370818"/>
                  </a:ext>
                </a:extLst>
              </a:tr>
            </a:tbl>
          </a:graphicData>
        </a:graphic>
      </p:graphicFrame>
      <p:sp>
        <p:nvSpPr>
          <p:cNvPr id="6" name="TextBox 5">
            <a:extLst>
              <a:ext uri="{FF2B5EF4-FFF2-40B4-BE49-F238E27FC236}">
                <a16:creationId xmlns:a16="http://schemas.microsoft.com/office/drawing/2014/main" id="{81F4B656-FAD0-6D66-3222-B0A4BB45F64F}"/>
              </a:ext>
            </a:extLst>
          </p:cNvPr>
          <p:cNvSpPr txBox="1"/>
          <p:nvPr/>
        </p:nvSpPr>
        <p:spPr bwMode="auto">
          <a:xfrm>
            <a:off x="430373" y="869829"/>
            <a:ext cx="777135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rtlCol="0" anchor="t"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
                <a:srgbClr val="55555A"/>
              </a:buClr>
              <a:buSzTx/>
              <a:buFontTx/>
              <a:buNone/>
              <a:tabLst/>
              <a:defRPr/>
            </a:pPr>
            <a:r>
              <a:rPr kumimoji="0" lang="en-US" sz="1800" b="0" i="1" u="none" strike="noStrike" kern="0" cap="none" spc="0" normalizeH="0" baseline="0" noProof="0" dirty="0">
                <a:ln>
                  <a:noFill/>
                </a:ln>
                <a:solidFill>
                  <a:srgbClr val="55555A"/>
                </a:solidFill>
                <a:effectLst/>
                <a:uLnTx/>
                <a:uFillTx/>
                <a:latin typeface="Arial"/>
                <a:ea typeface="ＭＳ Ｐゴシック"/>
                <a:cs typeface="+mn-cs"/>
              </a:rPr>
              <a:t>53 responses received, reflecting unanimous support for the alternative DLS</a:t>
            </a:r>
          </a:p>
        </p:txBody>
      </p:sp>
    </p:spTree>
    <p:extLst>
      <p:ext uri="{BB962C8B-B14F-4D97-AF65-F5344CB8AC3E}">
        <p14:creationId xmlns:p14="http://schemas.microsoft.com/office/powerpoint/2010/main" val="3990289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3D9AB1-72D9-B509-EEED-D36C771ACF6A}"/>
              </a:ext>
            </a:extLst>
          </p:cNvPr>
          <p:cNvSpPr>
            <a:spLocks noGrp="1"/>
          </p:cNvSpPr>
          <p:nvPr>
            <p:ph type="title"/>
          </p:nvPr>
        </p:nvSpPr>
        <p:spPr/>
        <p:txBody>
          <a:bodyPr/>
          <a:lstStyle/>
          <a:p>
            <a:r>
              <a:rPr lang="en-US" dirty="0"/>
              <a:t>Curtailment Potential Relative to Clean Peak</a:t>
            </a:r>
          </a:p>
        </p:txBody>
      </p:sp>
      <p:sp>
        <p:nvSpPr>
          <p:cNvPr id="4" name="Footer Placeholder 3">
            <a:extLst>
              <a:ext uri="{FF2B5EF4-FFF2-40B4-BE49-F238E27FC236}">
                <a16:creationId xmlns:a16="http://schemas.microsoft.com/office/drawing/2014/main" id="{74329F30-EAD9-8F11-5ABE-123BB542E9C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tab pos="1318651" algn="l"/>
              </a:tabLst>
              <a:defRPr/>
            </a:pPr>
            <a:r>
              <a:rPr kumimoji="0" lang="fr-FR" sz="1466" b="0" i="0" u="none" strike="noStrike" kern="1200" cap="none" spc="0" normalizeH="0" baseline="0" noProof="0">
                <a:ln>
                  <a:noFill/>
                </a:ln>
                <a:solidFill>
                  <a:srgbClr val="00148C"/>
                </a:solidFill>
                <a:effectLst/>
                <a:uLnTx/>
                <a:uFillTx/>
                <a:latin typeface="Arial"/>
                <a:ea typeface="ＭＳ Ｐゴシック"/>
                <a:cs typeface="+mn-cs"/>
              </a:rPr>
              <a:t>| [Insert document title] | [Insert date]</a:t>
            </a:r>
          </a:p>
        </p:txBody>
      </p:sp>
      <p:sp>
        <p:nvSpPr>
          <p:cNvPr id="5" name="Rectangle 4">
            <a:extLst>
              <a:ext uri="{FF2B5EF4-FFF2-40B4-BE49-F238E27FC236}">
                <a16:creationId xmlns:a16="http://schemas.microsoft.com/office/drawing/2014/main" id="{18A52205-C82C-4967-D9CE-D9CCD0739BCD}"/>
              </a:ext>
            </a:extLst>
          </p:cNvPr>
          <p:cNvSpPr/>
          <p:nvPr/>
        </p:nvSpPr>
        <p:spPr bwMode="auto">
          <a:xfrm>
            <a:off x="430373" y="1419726"/>
            <a:ext cx="5388099" cy="3335154"/>
          </a:xfrm>
          <a:prstGeom prst="rect">
            <a:avLst/>
          </a:prstGeom>
          <a:noFill/>
          <a:ln w="9525" cap="flat" cmpd="sng" algn="ctr">
            <a:solidFill>
              <a:schemeClr val="accent1"/>
            </a:solid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450"/>
              </a:spcAft>
              <a:buClrTx/>
              <a:buSzTx/>
              <a:buFontTx/>
              <a:buNone/>
              <a:tabLst/>
              <a:defRPr/>
            </a:pPr>
            <a:endParaRPr kumimoji="0" lang="en-US" sz="1800" b="0" i="0" u="none" strike="noStrike" kern="1200" cap="none" spc="0" normalizeH="0" baseline="0" noProof="0" dirty="0" err="1">
              <a:ln>
                <a:noFill/>
              </a:ln>
              <a:solidFill>
                <a:srgbClr val="FFFFFF"/>
              </a:solidFill>
              <a:effectLst/>
              <a:uLnTx/>
              <a:uFillTx/>
              <a:latin typeface="Arial"/>
              <a:ea typeface="ＭＳ Ｐゴシック"/>
              <a:cs typeface="Arial"/>
            </a:endParaRPr>
          </a:p>
        </p:txBody>
      </p:sp>
      <mc:AlternateContent xmlns:mc="http://schemas.openxmlformats.org/markup-compatibility/2006">
        <mc:Choice xmlns:p14="http://schemas.microsoft.com/office/powerpoint/2010/main" Requires="p14">
          <p:contentPart p14:bwMode="auto" r:id="rId2">
            <p14:nvContentPartPr>
              <p14:cNvPr id="8" name="Ink 7">
                <a:extLst>
                  <a:ext uri="{FF2B5EF4-FFF2-40B4-BE49-F238E27FC236}">
                    <a16:creationId xmlns:a16="http://schemas.microsoft.com/office/drawing/2014/main" id="{3C7B401F-7958-CBB5-AE92-C5F2431716AB}"/>
                  </a:ext>
                </a:extLst>
              </p14:cNvPr>
              <p14:cNvContentPartPr/>
              <p14:nvPr/>
            </p14:nvContentPartPr>
            <p14:xfrm>
              <a:off x="628674" y="1936478"/>
              <a:ext cx="4992480" cy="1814760"/>
            </p14:xfrm>
          </p:contentPart>
        </mc:Choice>
        <mc:Fallback>
          <p:pic>
            <p:nvPicPr>
              <p:cNvPr id="8" name="Ink 7">
                <a:extLst>
                  <a:ext uri="{FF2B5EF4-FFF2-40B4-BE49-F238E27FC236}">
                    <a16:creationId xmlns:a16="http://schemas.microsoft.com/office/drawing/2014/main" id="{3C7B401F-7958-CBB5-AE92-C5F2431716AB}"/>
                  </a:ext>
                </a:extLst>
              </p:cNvPr>
              <p:cNvPicPr/>
              <p:nvPr/>
            </p:nvPicPr>
            <p:blipFill>
              <a:blip r:embed="rId3"/>
              <a:stretch>
                <a:fillRect/>
              </a:stretch>
            </p:blipFill>
            <p:spPr>
              <a:xfrm>
                <a:off x="611034" y="1918838"/>
                <a:ext cx="5028120" cy="1850400"/>
              </a:xfrm>
              <a:prstGeom prst="rect">
                <a:avLst/>
              </a:prstGeom>
            </p:spPr>
          </p:pic>
        </mc:Fallback>
      </mc:AlternateContent>
      <p:sp>
        <p:nvSpPr>
          <p:cNvPr id="10" name="Rectangle 9">
            <a:extLst>
              <a:ext uri="{FF2B5EF4-FFF2-40B4-BE49-F238E27FC236}">
                <a16:creationId xmlns:a16="http://schemas.microsoft.com/office/drawing/2014/main" id="{B3F94D7E-85F7-96F0-18A6-9A4B6F74C460}"/>
              </a:ext>
            </a:extLst>
          </p:cNvPr>
          <p:cNvSpPr/>
          <p:nvPr/>
        </p:nvSpPr>
        <p:spPr bwMode="auto">
          <a:xfrm>
            <a:off x="1944303" y="1438976"/>
            <a:ext cx="2103120" cy="3296653"/>
          </a:xfrm>
          <a:prstGeom prst="rect">
            <a:avLst/>
          </a:prstGeom>
          <a:solidFill>
            <a:srgbClr val="FFE1BD">
              <a:alpha val="50196"/>
            </a:srgb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450"/>
              </a:spcAft>
              <a:buClrTx/>
              <a:buSzTx/>
              <a:buFontTx/>
              <a:buNone/>
              <a:tabLst/>
              <a:defRPr/>
            </a:pPr>
            <a:endParaRPr kumimoji="0" lang="en-US" sz="1800" b="0" i="0" u="none" strike="noStrike" kern="1200" cap="none" spc="0" normalizeH="0" baseline="0" noProof="0" dirty="0" err="1">
              <a:ln>
                <a:noFill/>
              </a:ln>
              <a:solidFill>
                <a:srgbClr val="FFFFFF"/>
              </a:solidFill>
              <a:effectLst/>
              <a:uLnTx/>
              <a:uFillTx/>
              <a:latin typeface="Arial"/>
              <a:ea typeface="ＭＳ Ｐゴシック"/>
              <a:cs typeface="Arial"/>
            </a:endParaRPr>
          </a:p>
        </p:txBody>
      </p:sp>
      <p:sp>
        <p:nvSpPr>
          <p:cNvPr id="12" name="Rectangle 11">
            <a:extLst>
              <a:ext uri="{FF2B5EF4-FFF2-40B4-BE49-F238E27FC236}">
                <a16:creationId xmlns:a16="http://schemas.microsoft.com/office/drawing/2014/main" id="{B04E921B-70E6-1668-6C3B-2450BBB892F0}"/>
              </a:ext>
            </a:extLst>
          </p:cNvPr>
          <p:cNvSpPr/>
          <p:nvPr/>
        </p:nvSpPr>
        <p:spPr bwMode="auto">
          <a:xfrm>
            <a:off x="6290554" y="1414913"/>
            <a:ext cx="5388099" cy="3335154"/>
          </a:xfrm>
          <a:prstGeom prst="rect">
            <a:avLst/>
          </a:prstGeom>
          <a:noFill/>
          <a:ln w="9525" cap="flat" cmpd="sng" algn="ctr">
            <a:solidFill>
              <a:schemeClr val="accent1"/>
            </a:solid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450"/>
              </a:spcAft>
              <a:buClrTx/>
              <a:buSzTx/>
              <a:buFontTx/>
              <a:buNone/>
              <a:tabLst/>
              <a:defRPr/>
            </a:pPr>
            <a:endParaRPr kumimoji="0" lang="en-US" sz="1800" b="0" i="0" u="none" strike="noStrike" kern="1200" cap="none" spc="0" normalizeH="0" baseline="0" noProof="0" dirty="0" err="1">
              <a:ln>
                <a:noFill/>
              </a:ln>
              <a:solidFill>
                <a:srgbClr val="FFFFFF"/>
              </a:solidFill>
              <a:effectLst/>
              <a:uLnTx/>
              <a:uFillTx/>
              <a:latin typeface="Arial"/>
              <a:ea typeface="ＭＳ Ｐゴシック"/>
              <a:cs typeface="Arial"/>
            </a:endParaRPr>
          </a:p>
        </p:txBody>
      </p:sp>
      <mc:AlternateContent xmlns:mc="http://schemas.openxmlformats.org/markup-compatibility/2006">
        <mc:Choice xmlns:p14="http://schemas.microsoft.com/office/powerpoint/2010/main" Requires="p14">
          <p:contentPart p14:bwMode="auto" r:id="rId4">
            <p14:nvContentPartPr>
              <p14:cNvPr id="13" name="Ink 12">
                <a:extLst>
                  <a:ext uri="{FF2B5EF4-FFF2-40B4-BE49-F238E27FC236}">
                    <a16:creationId xmlns:a16="http://schemas.microsoft.com/office/drawing/2014/main" id="{629A62AC-DACC-5514-FE36-34A164247E1E}"/>
                  </a:ext>
                </a:extLst>
              </p14:cNvPr>
              <p14:cNvContentPartPr/>
              <p14:nvPr/>
            </p14:nvContentPartPr>
            <p14:xfrm>
              <a:off x="6488855" y="1931665"/>
              <a:ext cx="4992480" cy="1814760"/>
            </p14:xfrm>
          </p:contentPart>
        </mc:Choice>
        <mc:Fallback>
          <p:pic>
            <p:nvPicPr>
              <p:cNvPr id="13" name="Ink 12">
                <a:extLst>
                  <a:ext uri="{FF2B5EF4-FFF2-40B4-BE49-F238E27FC236}">
                    <a16:creationId xmlns:a16="http://schemas.microsoft.com/office/drawing/2014/main" id="{629A62AC-DACC-5514-FE36-34A164247E1E}"/>
                  </a:ext>
                </a:extLst>
              </p:cNvPr>
              <p:cNvPicPr/>
              <p:nvPr/>
            </p:nvPicPr>
            <p:blipFill>
              <a:blip r:embed="rId3"/>
              <a:stretch>
                <a:fillRect/>
              </a:stretch>
            </p:blipFill>
            <p:spPr>
              <a:xfrm>
                <a:off x="6471215" y="1914025"/>
                <a:ext cx="5028120" cy="1850400"/>
              </a:xfrm>
              <a:prstGeom prst="rect">
                <a:avLst/>
              </a:prstGeom>
            </p:spPr>
          </p:pic>
        </mc:Fallback>
      </mc:AlternateContent>
      <p:sp>
        <p:nvSpPr>
          <p:cNvPr id="14" name="Rectangle 13">
            <a:extLst>
              <a:ext uri="{FF2B5EF4-FFF2-40B4-BE49-F238E27FC236}">
                <a16:creationId xmlns:a16="http://schemas.microsoft.com/office/drawing/2014/main" id="{3A312F77-D9A9-B4B3-3182-A4F009D869C0}"/>
              </a:ext>
            </a:extLst>
          </p:cNvPr>
          <p:cNvSpPr/>
          <p:nvPr/>
        </p:nvSpPr>
        <p:spPr bwMode="auto">
          <a:xfrm>
            <a:off x="7804484" y="1434163"/>
            <a:ext cx="2103120" cy="3296653"/>
          </a:xfrm>
          <a:prstGeom prst="rect">
            <a:avLst/>
          </a:prstGeom>
          <a:solidFill>
            <a:srgbClr val="FFE1BD">
              <a:alpha val="50196"/>
            </a:srgb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450"/>
              </a:spcAft>
              <a:buClrTx/>
              <a:buSzTx/>
              <a:buFontTx/>
              <a:buNone/>
              <a:tabLst/>
              <a:defRPr/>
            </a:pPr>
            <a:endParaRPr kumimoji="0" lang="en-US" sz="1800" b="0" i="0" u="none" strike="noStrike" kern="1200" cap="none" spc="0" normalizeH="0" baseline="0" noProof="0" dirty="0" err="1">
              <a:ln>
                <a:noFill/>
              </a:ln>
              <a:solidFill>
                <a:srgbClr val="FFFFFF"/>
              </a:solidFill>
              <a:effectLst/>
              <a:uLnTx/>
              <a:uFillTx/>
              <a:latin typeface="Arial"/>
              <a:ea typeface="ＭＳ Ｐゴシック"/>
              <a:cs typeface="Arial"/>
            </a:endParaRPr>
          </a:p>
        </p:txBody>
      </p:sp>
      <p:sp>
        <p:nvSpPr>
          <p:cNvPr id="15" name="TextBox 14">
            <a:extLst>
              <a:ext uri="{FF2B5EF4-FFF2-40B4-BE49-F238E27FC236}">
                <a16:creationId xmlns:a16="http://schemas.microsoft.com/office/drawing/2014/main" id="{8F875BC1-0020-050A-9099-2A380812BA5A}"/>
              </a:ext>
            </a:extLst>
          </p:cNvPr>
          <p:cNvSpPr txBox="1"/>
          <p:nvPr/>
        </p:nvSpPr>
        <p:spPr bwMode="auto">
          <a:xfrm>
            <a:off x="1969931" y="4841202"/>
            <a:ext cx="207749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rtlCol="0" anchor="t"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
                <a:srgbClr val="55555A"/>
              </a:buClr>
              <a:buSzTx/>
              <a:buFontTx/>
              <a:buNone/>
              <a:tabLst/>
              <a:defRPr/>
            </a:pPr>
            <a:r>
              <a:rPr kumimoji="0" lang="en-US" sz="1800" b="0" i="0" u="none" strike="noStrike" kern="0" cap="none" spc="0" normalizeH="0" baseline="0" noProof="0" dirty="0">
                <a:ln>
                  <a:noFill/>
                </a:ln>
                <a:solidFill>
                  <a:srgbClr val="55555A"/>
                </a:solidFill>
                <a:effectLst/>
                <a:uLnTx/>
                <a:uFillTx/>
                <a:latin typeface="Arial"/>
                <a:ea typeface="ＭＳ Ｐゴシック"/>
                <a:cs typeface="+mn-cs"/>
              </a:rPr>
              <a:t>Clean Peak Window</a:t>
            </a:r>
          </a:p>
        </p:txBody>
      </p:sp>
      <p:sp>
        <p:nvSpPr>
          <p:cNvPr id="16" name="TextBox 15">
            <a:extLst>
              <a:ext uri="{FF2B5EF4-FFF2-40B4-BE49-F238E27FC236}">
                <a16:creationId xmlns:a16="http://schemas.microsoft.com/office/drawing/2014/main" id="{50A5D1C9-A594-863C-F374-5C9C67836CFB}"/>
              </a:ext>
            </a:extLst>
          </p:cNvPr>
          <p:cNvSpPr txBox="1"/>
          <p:nvPr/>
        </p:nvSpPr>
        <p:spPr bwMode="auto">
          <a:xfrm>
            <a:off x="7804484" y="4807513"/>
            <a:ext cx="207749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rtlCol="0" anchor="t"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
                <a:srgbClr val="55555A"/>
              </a:buClr>
              <a:buSzTx/>
              <a:buFontTx/>
              <a:buNone/>
              <a:tabLst/>
              <a:defRPr/>
            </a:pPr>
            <a:r>
              <a:rPr kumimoji="0" lang="en-US" sz="1800" b="0" i="0" u="none" strike="noStrike" kern="0" cap="none" spc="0" normalizeH="0" baseline="0" noProof="0" dirty="0">
                <a:ln>
                  <a:noFill/>
                </a:ln>
                <a:solidFill>
                  <a:srgbClr val="55555A"/>
                </a:solidFill>
                <a:effectLst/>
                <a:uLnTx/>
                <a:uFillTx/>
                <a:latin typeface="Arial"/>
                <a:ea typeface="ＭＳ Ｐゴシック"/>
                <a:cs typeface="+mn-cs"/>
              </a:rPr>
              <a:t>Clean Peak Window</a:t>
            </a:r>
          </a:p>
        </p:txBody>
      </p:sp>
      <p:cxnSp>
        <p:nvCxnSpPr>
          <p:cNvPr id="18" name="Straight Connector 17">
            <a:extLst>
              <a:ext uri="{FF2B5EF4-FFF2-40B4-BE49-F238E27FC236}">
                <a16:creationId xmlns:a16="http://schemas.microsoft.com/office/drawing/2014/main" id="{99E9F30C-221A-066A-13A3-38919B107221}"/>
              </a:ext>
            </a:extLst>
          </p:cNvPr>
          <p:cNvCxnSpPr/>
          <p:nvPr/>
        </p:nvCxnSpPr>
        <p:spPr bwMode="auto">
          <a:xfrm flipV="1">
            <a:off x="430373" y="1902790"/>
            <a:ext cx="5388099" cy="24063"/>
          </a:xfrm>
          <a:prstGeom prst="line">
            <a:avLst/>
          </a:prstGeom>
          <a:solidFill>
            <a:schemeClr val="accent1"/>
          </a:solidFill>
          <a:ln w="3810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a:extLst>
              <a:ext uri="{FF2B5EF4-FFF2-40B4-BE49-F238E27FC236}">
                <a16:creationId xmlns:a16="http://schemas.microsoft.com/office/drawing/2014/main" id="{7EB3D2D9-FBF7-8711-3311-E96C39166477}"/>
              </a:ext>
            </a:extLst>
          </p:cNvPr>
          <p:cNvCxnSpPr/>
          <p:nvPr/>
        </p:nvCxnSpPr>
        <p:spPr bwMode="auto">
          <a:xfrm flipV="1">
            <a:off x="6290554" y="1890758"/>
            <a:ext cx="5388099" cy="24063"/>
          </a:xfrm>
          <a:prstGeom prst="line">
            <a:avLst/>
          </a:prstGeom>
          <a:solidFill>
            <a:schemeClr val="accent1"/>
          </a:solidFill>
          <a:ln w="3810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Connector 21">
            <a:extLst>
              <a:ext uri="{FF2B5EF4-FFF2-40B4-BE49-F238E27FC236}">
                <a16:creationId xmlns:a16="http://schemas.microsoft.com/office/drawing/2014/main" id="{95406876-F018-20A8-478E-5F44CBED1076}"/>
              </a:ext>
            </a:extLst>
          </p:cNvPr>
          <p:cNvCxnSpPr/>
          <p:nvPr/>
        </p:nvCxnSpPr>
        <p:spPr bwMode="auto">
          <a:xfrm>
            <a:off x="1944303" y="1434163"/>
            <a:ext cx="0" cy="3315904"/>
          </a:xfrm>
          <a:prstGeom prst="line">
            <a:avLst/>
          </a:prstGeom>
          <a:ln w="38100">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3BD7285D-EE37-5787-DD1D-C3C2B13F367A}"/>
              </a:ext>
            </a:extLst>
          </p:cNvPr>
          <p:cNvCxnSpPr/>
          <p:nvPr/>
        </p:nvCxnSpPr>
        <p:spPr bwMode="auto">
          <a:xfrm>
            <a:off x="4047423" y="1434163"/>
            <a:ext cx="0" cy="3315904"/>
          </a:xfrm>
          <a:prstGeom prst="line">
            <a:avLst/>
          </a:prstGeom>
          <a:ln w="38100">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24" name="Straight Connector 23">
            <a:extLst>
              <a:ext uri="{FF2B5EF4-FFF2-40B4-BE49-F238E27FC236}">
                <a16:creationId xmlns:a16="http://schemas.microsoft.com/office/drawing/2014/main" id="{38AFDE02-B13E-E531-6327-C6CAEC3E3B4C}"/>
              </a:ext>
            </a:extLst>
          </p:cNvPr>
          <p:cNvCxnSpPr/>
          <p:nvPr/>
        </p:nvCxnSpPr>
        <p:spPr bwMode="auto">
          <a:xfrm>
            <a:off x="7482038" y="1414912"/>
            <a:ext cx="0" cy="3315904"/>
          </a:xfrm>
          <a:prstGeom prst="line">
            <a:avLst/>
          </a:prstGeom>
          <a:ln w="38100">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id="{C2AD9658-E8B6-096B-D0ED-7BEE1A3B92C2}"/>
              </a:ext>
            </a:extLst>
          </p:cNvPr>
          <p:cNvCxnSpPr/>
          <p:nvPr/>
        </p:nvCxnSpPr>
        <p:spPr bwMode="auto">
          <a:xfrm>
            <a:off x="8646695" y="1414913"/>
            <a:ext cx="0" cy="3315904"/>
          </a:xfrm>
          <a:prstGeom prst="line">
            <a:avLst/>
          </a:prstGeom>
          <a:ln w="38100">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27" name="Rectangle 26">
            <a:extLst>
              <a:ext uri="{FF2B5EF4-FFF2-40B4-BE49-F238E27FC236}">
                <a16:creationId xmlns:a16="http://schemas.microsoft.com/office/drawing/2014/main" id="{6FCE920B-3CFF-39A2-75FC-C14C76DE9DC6}"/>
              </a:ext>
            </a:extLst>
          </p:cNvPr>
          <p:cNvSpPr/>
          <p:nvPr/>
        </p:nvSpPr>
        <p:spPr bwMode="auto">
          <a:xfrm>
            <a:off x="7502092" y="1934071"/>
            <a:ext cx="1124549" cy="282145"/>
          </a:xfrm>
          <a:prstGeom prst="rect">
            <a:avLst/>
          </a:prstGeom>
          <a:solidFill>
            <a:schemeClr val="accent1"/>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450"/>
              </a:spcAft>
              <a:buClrTx/>
              <a:buSzTx/>
              <a:buFontTx/>
              <a:buNone/>
              <a:tabLst/>
              <a:defRPr/>
            </a:pPr>
            <a:endParaRPr kumimoji="0" lang="en-US" sz="1800" b="0" i="0" u="none" strike="noStrike" kern="1200" cap="none" spc="0" normalizeH="0" baseline="0" noProof="0" dirty="0" err="1">
              <a:ln>
                <a:noFill/>
              </a:ln>
              <a:solidFill>
                <a:srgbClr val="FFFFFF"/>
              </a:solidFill>
              <a:effectLst/>
              <a:uLnTx/>
              <a:uFillTx/>
              <a:latin typeface="Arial"/>
              <a:ea typeface="ＭＳ Ｐゴシック"/>
              <a:cs typeface="Arial"/>
            </a:endParaRPr>
          </a:p>
        </p:txBody>
      </p:sp>
      <p:sp>
        <p:nvSpPr>
          <p:cNvPr id="28" name="TextBox 27">
            <a:extLst>
              <a:ext uri="{FF2B5EF4-FFF2-40B4-BE49-F238E27FC236}">
                <a16:creationId xmlns:a16="http://schemas.microsoft.com/office/drawing/2014/main" id="{4288BFB3-B319-21CD-4DD5-4B86D5666AFA}"/>
              </a:ext>
            </a:extLst>
          </p:cNvPr>
          <p:cNvSpPr txBox="1"/>
          <p:nvPr/>
        </p:nvSpPr>
        <p:spPr bwMode="auto">
          <a:xfrm>
            <a:off x="435630" y="5353032"/>
            <a:ext cx="53880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
                <a:srgbClr val="55555A"/>
              </a:buClr>
              <a:buSzTx/>
              <a:buFontTx/>
              <a:buNone/>
              <a:tabLst/>
              <a:defRPr/>
            </a:pPr>
            <a:r>
              <a:rPr kumimoji="0" lang="en-US" sz="1400" b="1" i="1" u="none" strike="noStrike" kern="0" cap="none" spc="0" normalizeH="0" baseline="0" noProof="0" dirty="0">
                <a:ln>
                  <a:noFill/>
                </a:ln>
                <a:solidFill>
                  <a:srgbClr val="00148C"/>
                </a:solidFill>
                <a:effectLst/>
                <a:uLnTx/>
                <a:uFillTx/>
                <a:latin typeface="Arial"/>
                <a:ea typeface="ＭＳ Ｐゴシック"/>
                <a:cs typeface="+mn-cs"/>
              </a:rPr>
              <a:t>If constraint falls within CP window, there is 0 operability that aligns with CP</a:t>
            </a:r>
          </a:p>
        </p:txBody>
      </p:sp>
      <p:sp>
        <p:nvSpPr>
          <p:cNvPr id="29" name="TextBox 28">
            <a:extLst>
              <a:ext uri="{FF2B5EF4-FFF2-40B4-BE49-F238E27FC236}">
                <a16:creationId xmlns:a16="http://schemas.microsoft.com/office/drawing/2014/main" id="{D98B7A84-3AD4-E6F7-3754-1E80FAA23BFF}"/>
              </a:ext>
            </a:extLst>
          </p:cNvPr>
          <p:cNvSpPr txBox="1"/>
          <p:nvPr/>
        </p:nvSpPr>
        <p:spPr bwMode="auto">
          <a:xfrm>
            <a:off x="6295811" y="5353032"/>
            <a:ext cx="538809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
                <a:srgbClr val="55555A"/>
              </a:buClr>
              <a:buSzTx/>
              <a:buFontTx/>
              <a:buNone/>
              <a:tabLst/>
              <a:defRPr/>
            </a:pPr>
            <a:r>
              <a:rPr kumimoji="0" lang="en-US" sz="1400" b="1" i="1" u="none" strike="noStrike" kern="0" cap="none" spc="0" normalizeH="0" baseline="0" noProof="0" dirty="0">
                <a:ln>
                  <a:noFill/>
                </a:ln>
                <a:solidFill>
                  <a:srgbClr val="00148C"/>
                </a:solidFill>
                <a:effectLst/>
                <a:uLnTx/>
                <a:uFillTx/>
                <a:latin typeface="Arial"/>
                <a:ea typeface="ＭＳ Ｐゴシック"/>
                <a:cs typeface="+mn-cs"/>
              </a:rPr>
              <a:t>If constraint falls within CP window:</a:t>
            </a:r>
          </a:p>
          <a:p>
            <a:pPr marL="285750" marR="0" lvl="0" indent="-285750" algn="l" defTabSz="914400" rtl="0" eaLnBrk="1" fontAlgn="auto" latinLnBrk="0" hangingPunct="1">
              <a:lnSpc>
                <a:spcPct val="100000"/>
              </a:lnSpc>
              <a:spcBef>
                <a:spcPts val="0"/>
              </a:spcBef>
              <a:spcAft>
                <a:spcPts val="600"/>
              </a:spcAft>
              <a:buClr>
                <a:srgbClr val="55555A"/>
              </a:buClr>
              <a:buSzTx/>
              <a:buFont typeface="Arial" panose="020B0604020202020204" pitchFamily="34" charset="0"/>
              <a:buChar char="•"/>
              <a:tabLst/>
              <a:defRPr/>
            </a:pPr>
            <a:r>
              <a:rPr kumimoji="0" lang="en-US" sz="1400" b="1" i="1" u="none" strike="noStrike" kern="0" cap="none" spc="0" normalizeH="0" baseline="0" noProof="0" dirty="0">
                <a:ln>
                  <a:noFill/>
                </a:ln>
                <a:solidFill>
                  <a:srgbClr val="00148C"/>
                </a:solidFill>
                <a:effectLst/>
                <a:uLnTx/>
                <a:uFillTx/>
                <a:latin typeface="Arial"/>
                <a:ea typeface="ＭＳ Ｐゴシック"/>
                <a:cs typeface="+mn-cs"/>
              </a:rPr>
              <a:t>The first hours of CP window will still allow curtailed operation (blue box)</a:t>
            </a:r>
          </a:p>
          <a:p>
            <a:pPr marL="285750" marR="0" lvl="0" indent="-285750" algn="l" defTabSz="914400" rtl="0" eaLnBrk="1" fontAlgn="auto" latinLnBrk="0" hangingPunct="1">
              <a:lnSpc>
                <a:spcPct val="100000"/>
              </a:lnSpc>
              <a:spcBef>
                <a:spcPts val="0"/>
              </a:spcBef>
              <a:spcAft>
                <a:spcPts val="600"/>
              </a:spcAft>
              <a:buClr>
                <a:srgbClr val="55555A"/>
              </a:buClr>
              <a:buSzTx/>
              <a:buFont typeface="Arial" panose="020B0604020202020204" pitchFamily="34" charset="0"/>
              <a:buChar char="•"/>
              <a:tabLst/>
              <a:defRPr/>
            </a:pPr>
            <a:r>
              <a:rPr kumimoji="0" lang="en-US" sz="1400" b="1" i="1" u="none" strike="noStrike" kern="0" cap="none" spc="0" normalizeH="0" baseline="0" noProof="0" dirty="0">
                <a:ln>
                  <a:noFill/>
                </a:ln>
                <a:solidFill>
                  <a:srgbClr val="00148C"/>
                </a:solidFill>
                <a:effectLst/>
                <a:uLnTx/>
                <a:uFillTx/>
                <a:latin typeface="Arial"/>
                <a:ea typeface="ＭＳ Ｐゴシック"/>
                <a:cs typeface="+mn-cs"/>
              </a:rPr>
              <a:t>The final hours of CP window will </a:t>
            </a:r>
            <a:r>
              <a:rPr kumimoji="0" lang="en-US" sz="1400" b="1" i="1" u="none" strike="noStrike" kern="0" cap="none" spc="0" normalizeH="0" baseline="0" noProof="0">
                <a:ln>
                  <a:noFill/>
                </a:ln>
                <a:solidFill>
                  <a:srgbClr val="00148C"/>
                </a:solidFill>
                <a:effectLst/>
                <a:uLnTx/>
                <a:uFillTx/>
                <a:latin typeface="Arial"/>
                <a:ea typeface="ＭＳ Ｐゴシック"/>
                <a:cs typeface="+mn-cs"/>
              </a:rPr>
              <a:t>have 0 </a:t>
            </a:r>
            <a:r>
              <a:rPr kumimoji="0" lang="en-US" sz="1400" b="1" i="1" u="none" strike="noStrike" kern="0" cap="none" spc="0" normalizeH="0" baseline="0" noProof="0" dirty="0">
                <a:ln>
                  <a:noFill/>
                </a:ln>
                <a:solidFill>
                  <a:srgbClr val="00148C"/>
                </a:solidFill>
                <a:effectLst/>
                <a:uLnTx/>
                <a:uFillTx/>
                <a:latin typeface="Arial"/>
                <a:ea typeface="ＭＳ Ｐゴシック"/>
                <a:cs typeface="+mn-cs"/>
              </a:rPr>
              <a:t>operability</a:t>
            </a:r>
          </a:p>
        </p:txBody>
      </p:sp>
      <p:cxnSp>
        <p:nvCxnSpPr>
          <p:cNvPr id="2" name="Straight Connector 1">
            <a:extLst>
              <a:ext uri="{FF2B5EF4-FFF2-40B4-BE49-F238E27FC236}">
                <a16:creationId xmlns:a16="http://schemas.microsoft.com/office/drawing/2014/main" id="{1B8BCD2C-04FA-442A-F4D9-18C314B979F1}"/>
              </a:ext>
            </a:extLst>
          </p:cNvPr>
          <p:cNvCxnSpPr/>
          <p:nvPr/>
        </p:nvCxnSpPr>
        <p:spPr bwMode="auto">
          <a:xfrm>
            <a:off x="10676710" y="1414912"/>
            <a:ext cx="0" cy="3315904"/>
          </a:xfrm>
          <a:prstGeom prst="line">
            <a:avLst/>
          </a:prstGeom>
          <a:ln w="38100">
            <a:headEnd type="none" w="med" len="med"/>
            <a:tailEnd type="non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191661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NQfjb4UZHmmcjOrI3ZOLg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7rgKUG8M25Iit__67rNItg"/>
</p:tagLst>
</file>

<file path=ppt/theme/theme1.xml><?xml version="1.0" encoding="utf-8"?>
<a:theme xmlns:a="http://schemas.openxmlformats.org/drawingml/2006/main" name="US NG 2018 PPT Tempalte 16x9">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0148C"/>
      </a:hlink>
      <a:folHlink>
        <a:srgbClr val="00148C"/>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resentation1" id="{F23320CD-16AA-4AB1-9E80-9E49EBDE654E}" vid="{B2A63B16-134F-4AAF-AD68-13824AEA96BD}"/>
    </a:ext>
  </a:extLst>
</a:theme>
</file>

<file path=docProps/app.xml><?xml version="1.0" encoding="utf-8"?>
<Properties xmlns="http://schemas.openxmlformats.org/officeDocument/2006/extended-properties" xmlns:vt="http://schemas.openxmlformats.org/officeDocument/2006/docPropsVTypes">
  <TotalTime>7370</TotalTime>
  <Words>658</Words>
  <Application>Microsoft Office PowerPoint</Application>
  <PresentationFormat>Widescreen</PresentationFormat>
  <Paragraphs>57</Paragraphs>
  <Slides>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vt:i4>
      </vt:variant>
    </vt:vector>
  </HeadingPairs>
  <TitlesOfParts>
    <vt:vector size="10" baseType="lpstr">
      <vt:lpstr>Aptos</vt:lpstr>
      <vt:lpstr>Arial</vt:lpstr>
      <vt:lpstr>Calibri</vt:lpstr>
      <vt:lpstr>Segoe UI Light</vt:lpstr>
      <vt:lpstr>US NG 2018 PPT Tempalte 16x9</vt:lpstr>
      <vt:lpstr>think-cell Slide</vt:lpstr>
      <vt:lpstr>PowerPoint Presentation</vt:lpstr>
      <vt:lpstr>National Grid DLS Decision</vt:lpstr>
      <vt:lpstr>Results of DLS Survey</vt:lpstr>
      <vt:lpstr>Curtailment Potential Relative to Clean Peak</vt:lpstr>
    </vt:vector>
  </TitlesOfParts>
  <Company>National Grid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Slack</dc:creator>
  <cp:lastModifiedBy>Emily Slack</cp:lastModifiedBy>
  <cp:revision>1</cp:revision>
  <dcterms:created xsi:type="dcterms:W3CDTF">2026-06-03T13:02:12Z</dcterms:created>
  <dcterms:modified xsi:type="dcterms:W3CDTF">2026-06-08T16:53:07Z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bd75a54-f2be-4ffa-b165-74c609d83991_Enabled">
    <vt:lpwstr>true</vt:lpwstr>
  </property>
  <property fmtid="{D5CDD505-2E9C-101B-9397-08002B2CF9AE}" pid="3" name="MSIP_Label_8bd75a54-f2be-4ffa-b165-74c609d83991_SetDate">
    <vt:lpwstr>2026-06-03T14:02:25Z</vt:lpwstr>
  </property>
  <property fmtid="{D5CDD505-2E9C-101B-9397-08002B2CF9AE}" pid="4" name="MSIP_Label_8bd75a54-f2be-4ffa-b165-74c609d83991_Method">
    <vt:lpwstr>Standard</vt:lpwstr>
  </property>
  <property fmtid="{D5CDD505-2E9C-101B-9397-08002B2CF9AE}" pid="5" name="MSIP_Label_8bd75a54-f2be-4ffa-b165-74c609d83991_Name">
    <vt:lpwstr>Internal use only</vt:lpwstr>
  </property>
  <property fmtid="{D5CDD505-2E9C-101B-9397-08002B2CF9AE}" pid="6" name="MSIP_Label_8bd75a54-f2be-4ffa-b165-74c609d83991_SiteId">
    <vt:lpwstr>f98a6a53-25f3-4212-901c-c7787fcd3495</vt:lpwstr>
  </property>
  <property fmtid="{D5CDD505-2E9C-101B-9397-08002B2CF9AE}" pid="7" name="MSIP_Label_8bd75a54-f2be-4ffa-b165-74c609d83991_ActionId">
    <vt:lpwstr>ea3ad661-f962-4ca2-8de8-4dbe9ee733f1</vt:lpwstr>
  </property>
  <property fmtid="{D5CDD505-2E9C-101B-9397-08002B2CF9AE}" pid="8" name="MSIP_Label_8bd75a54-f2be-4ffa-b165-74c609d83991_ContentBits">
    <vt:lpwstr>0</vt:lpwstr>
  </property>
  <property fmtid="{D5CDD505-2E9C-101B-9397-08002B2CF9AE}" pid="9" name="MSIP_Label_8bd75a54-f2be-4ffa-b165-74c609d83991_Tag">
    <vt:lpwstr>10, 3, 0, 1</vt:lpwstr>
  </property>
</Properties>
</file>