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6.xml" ContentType="application/vnd.openxmlformats-officedocument.theme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8.xml" ContentType="application/vnd.openxmlformats-officedocument.theme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9.xml" ContentType="application/vnd.openxmlformats-officedocument.theme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10.xml" ContentType="application/vnd.openxmlformats-officedocument.theme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11.xml" ContentType="application/vnd.openxmlformats-officedocument.theme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  <p:sldMasterId id="2147483703" r:id="rId5"/>
    <p:sldMasterId id="2147483715" r:id="rId6"/>
    <p:sldMasterId id="2147483721" r:id="rId7"/>
    <p:sldMasterId id="2147483741" r:id="rId8"/>
    <p:sldMasterId id="2147483744" r:id="rId9"/>
    <p:sldMasterId id="2147483748" r:id="rId10"/>
    <p:sldMasterId id="2147483751" r:id="rId11"/>
    <p:sldMasterId id="2147483754" r:id="rId12"/>
    <p:sldMasterId id="2147483758" r:id="rId13"/>
    <p:sldMasterId id="2147483761" r:id="rId14"/>
  </p:sldMasterIdLst>
  <p:notesMasterIdLst>
    <p:notesMasterId r:id="rId18"/>
  </p:notesMasterIdLst>
  <p:handoutMasterIdLst>
    <p:handoutMasterId r:id="rId19"/>
  </p:handoutMasterIdLst>
  <p:sldIdLst>
    <p:sldId id="302" r:id="rId15"/>
    <p:sldId id="4207" r:id="rId16"/>
    <p:sldId id="660" r:id="rId17"/>
  </p:sldIdLst>
  <p:sldSz cx="9144000" cy="6858000" type="screen4x3"/>
  <p:notesSz cx="7010400" cy="92964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C3FB85-CA68-443F-8336-8D0574399E77}">
          <p14:sldIdLst>
            <p14:sldId id="302"/>
            <p14:sldId id="4207"/>
            <p14:sldId id="660"/>
          </p14:sldIdLst>
        </p14:section>
      </p14:sectionLst>
    </p:ext>
    <p:ext uri="{EFAFB233-063F-42B5-8137-9DF3F51BA10A}">
      <p15:sldGuideLst xmlns:p15="http://schemas.microsoft.com/office/powerpoint/2012/main">
        <p15:guide id="5" orient="horz">
          <p15:clr>
            <a:srgbClr val="A4A3A4"/>
          </p15:clr>
        </p15:guide>
        <p15:guide id="6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2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0000"/>
    <a:srgbClr val="A0C5FA"/>
    <a:srgbClr val="85A6D6"/>
    <a:srgbClr val="6699FF"/>
    <a:srgbClr val="2089A2"/>
    <a:srgbClr val="0D95B5"/>
    <a:srgbClr val="662D91"/>
    <a:srgbClr val="0079C1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94" autoAdjust="0"/>
    <p:restoredTop sz="85312" autoAdjust="0"/>
  </p:normalViewPr>
  <p:slideViewPr>
    <p:cSldViewPr snapToGrid="0" snapToObjects="1">
      <p:cViewPr varScale="1">
        <p:scale>
          <a:sx n="57" d="100"/>
          <a:sy n="57" d="100"/>
        </p:scale>
        <p:origin x="1272" y="36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-2784" y="-84"/>
      </p:cViewPr>
      <p:guideLst>
        <p:guide orient="horz" pos="2928"/>
        <p:guide pos="220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8C7E0-9A7C-41FD-8C1A-ADB800251C8A}" type="datetimeFigureOut">
              <a:rPr lang="en-US" smtClean="0"/>
              <a:t>3/10/2023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HOLD FOR CART REPORTER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F9A40-A947-4058-9BBC-75DCB89092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29659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37133" cy="466082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637" y="0"/>
            <a:ext cx="3037132" cy="466082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1204CD42-A733-4650-B0B4-FFA0F165EE56}" type="datetimeFigureOut">
              <a:rPr lang="en-US" smtClean="0"/>
              <a:t>3/10/2023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880" y="4473798"/>
            <a:ext cx="5608645" cy="3660373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30320"/>
            <a:ext cx="3037133" cy="466082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r>
              <a:rPr lang="en-US"/>
              <a:t>HOLD FOR CART REPORTER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637" y="8830320"/>
            <a:ext cx="3037132" cy="466082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3024E1F4-4FEF-4A75-9A5A-52FED9225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20419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24E1F4-4FEF-4A75-9A5A-52FED9225D7C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42E89-4786-4419-B9D0-A871DB7CA9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HOLD FOR CART REPORTER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37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70.xml"/><Relationship Id="rId4" Type="http://schemas.openxmlformats.org/officeDocument/2006/relationships/image" Target="../media/image5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71.xml"/><Relationship Id="rId4" Type="http://schemas.openxmlformats.org/officeDocument/2006/relationships/image" Target="../media/image5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88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105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122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8.xml"/><Relationship Id="rId1" Type="http://schemas.openxmlformats.org/officeDocument/2006/relationships/tags" Target="../tags/tag139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9.xml"/><Relationship Id="rId1" Type="http://schemas.openxmlformats.org/officeDocument/2006/relationships/tags" Target="../tags/tag156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Master" Target="../slideMasters/slideMaster10.xml"/><Relationship Id="rId1" Type="http://schemas.openxmlformats.org/officeDocument/2006/relationships/tags" Target="../tags/tag173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Master" Target="../slideMasters/slideMaster11.xml"/><Relationship Id="rId1" Type="http://schemas.openxmlformats.org/officeDocument/2006/relationships/tags" Target="../tags/tag190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5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52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85750927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22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678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McK Title Elements" hidden="1"/>
          <p:cNvGrpSpPr/>
          <p:nvPr userDrawn="1"/>
        </p:nvGrpSpPr>
        <p:grpSpPr>
          <a:xfrm>
            <a:off x="2693808" y="5165952"/>
            <a:ext cx="5225605" cy="1099222"/>
            <a:chOff x="2640013" y="5063111"/>
            <a:chExt cx="5121275" cy="1077339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2640013" y="5063111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2640013" y="5330943"/>
              <a:ext cx="4935538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2640013" y="5894229"/>
              <a:ext cx="512127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2015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000000"/>
                  </a:solidFill>
                </a:rPr>
                <a:t>CONFIDENTIAL AND PROPRIETARY</a:t>
              </a:r>
            </a:p>
            <a:p>
              <a:pPr defTabSz="820158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000000"/>
                  </a:solidFill>
                </a:rPr>
                <a:t>Any use of this material without specific permission is strictly prohibited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808" y="1777967"/>
            <a:ext cx="5407401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808" y="3615959"/>
            <a:ext cx="5407401" cy="219820"/>
          </a:xfrm>
        </p:spPr>
        <p:txBody>
          <a:bodyPr anchor="ctr">
            <a:spAutoFit/>
          </a:bodyPr>
          <a:lstStyle>
            <a:lvl1pPr>
              <a:defRPr sz="140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68" y="6593207"/>
            <a:ext cx="548033" cy="25999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/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160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73967819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68" y="6593207"/>
            <a:ext cx="548033" cy="25999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/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533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68" y="6593207"/>
            <a:ext cx="548033" cy="25999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/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4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03006655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/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965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595968" y="6593207"/>
            <a:ext cx="548033" cy="25999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/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629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70448894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128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9738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2836203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882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64056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26198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93754163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8042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97577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25580008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159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441467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56858981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388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78808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4471702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326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637188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80452-2985-44ED-B7C4-9C5A5F6FB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3DB52E-EC23-4D00-9C6B-491DFF1C29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7328" y="1219200"/>
            <a:ext cx="7713147" cy="123110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135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813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63598739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3641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907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9562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53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10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5052073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72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567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42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6.xml"/><Relationship Id="rId13" Type="http://schemas.openxmlformats.org/officeDocument/2006/relationships/tags" Target="../tags/tag11.xml"/><Relationship Id="rId18" Type="http://schemas.openxmlformats.org/officeDocument/2006/relationships/tags" Target="../tags/tag16.xml"/><Relationship Id="rId3" Type="http://schemas.openxmlformats.org/officeDocument/2006/relationships/theme" Target="../theme/theme1.xml"/><Relationship Id="rId21" Type="http://schemas.openxmlformats.org/officeDocument/2006/relationships/image" Target="../media/image1.emf"/><Relationship Id="rId7" Type="http://schemas.openxmlformats.org/officeDocument/2006/relationships/tags" Target="../tags/tag5.xml"/><Relationship Id="rId12" Type="http://schemas.openxmlformats.org/officeDocument/2006/relationships/tags" Target="../tags/tag10.xml"/><Relationship Id="rId17" Type="http://schemas.openxmlformats.org/officeDocument/2006/relationships/tags" Target="../tags/tag1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4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4.xml"/><Relationship Id="rId11" Type="http://schemas.openxmlformats.org/officeDocument/2006/relationships/tags" Target="../tags/tag9.xml"/><Relationship Id="rId5" Type="http://schemas.openxmlformats.org/officeDocument/2006/relationships/tags" Target="../tags/tag3.xml"/><Relationship Id="rId15" Type="http://schemas.openxmlformats.org/officeDocument/2006/relationships/tags" Target="../tags/tag13.xml"/><Relationship Id="rId10" Type="http://schemas.openxmlformats.org/officeDocument/2006/relationships/tags" Target="../tags/tag8.xml"/><Relationship Id="rId19" Type="http://schemas.openxmlformats.org/officeDocument/2006/relationships/tags" Target="../tags/tag17.xml"/><Relationship Id="rId4" Type="http://schemas.openxmlformats.org/officeDocument/2006/relationships/tags" Target="../tags/tag2.xml"/><Relationship Id="rId9" Type="http://schemas.openxmlformats.org/officeDocument/2006/relationships/tags" Target="../tags/tag7.xml"/><Relationship Id="rId14" Type="http://schemas.openxmlformats.org/officeDocument/2006/relationships/tags" Target="../tags/tag12.xml"/><Relationship Id="rId22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ags" Target="../tags/tag160.xml"/><Relationship Id="rId13" Type="http://schemas.openxmlformats.org/officeDocument/2006/relationships/tags" Target="../tags/tag165.xml"/><Relationship Id="rId18" Type="http://schemas.openxmlformats.org/officeDocument/2006/relationships/tags" Target="../tags/tag170.xml"/><Relationship Id="rId3" Type="http://schemas.openxmlformats.org/officeDocument/2006/relationships/slideLayout" Target="../slideLayouts/slideLayout28.xml"/><Relationship Id="rId21" Type="http://schemas.openxmlformats.org/officeDocument/2006/relationships/oleObject" Target="../embeddings/oleObject20.bin"/><Relationship Id="rId7" Type="http://schemas.openxmlformats.org/officeDocument/2006/relationships/tags" Target="../tags/tag159.xml"/><Relationship Id="rId12" Type="http://schemas.openxmlformats.org/officeDocument/2006/relationships/tags" Target="../tags/tag164.xml"/><Relationship Id="rId17" Type="http://schemas.openxmlformats.org/officeDocument/2006/relationships/tags" Target="../tags/tag169.xml"/><Relationship Id="rId2" Type="http://schemas.openxmlformats.org/officeDocument/2006/relationships/slideLayout" Target="../slideLayouts/slideLayout27.xml"/><Relationship Id="rId16" Type="http://schemas.openxmlformats.org/officeDocument/2006/relationships/tags" Target="../tags/tag168.xml"/><Relationship Id="rId20" Type="http://schemas.openxmlformats.org/officeDocument/2006/relationships/tags" Target="../tags/tag172.xml"/><Relationship Id="rId1" Type="http://schemas.openxmlformats.org/officeDocument/2006/relationships/slideLayout" Target="../slideLayouts/slideLayout26.xml"/><Relationship Id="rId6" Type="http://schemas.openxmlformats.org/officeDocument/2006/relationships/tags" Target="../tags/tag158.xml"/><Relationship Id="rId11" Type="http://schemas.openxmlformats.org/officeDocument/2006/relationships/tags" Target="../tags/tag163.xml"/><Relationship Id="rId5" Type="http://schemas.openxmlformats.org/officeDocument/2006/relationships/tags" Target="../tags/tag157.xml"/><Relationship Id="rId15" Type="http://schemas.openxmlformats.org/officeDocument/2006/relationships/tags" Target="../tags/tag167.xml"/><Relationship Id="rId23" Type="http://schemas.openxmlformats.org/officeDocument/2006/relationships/image" Target="../media/image2.png"/><Relationship Id="rId10" Type="http://schemas.openxmlformats.org/officeDocument/2006/relationships/tags" Target="../tags/tag162.xml"/><Relationship Id="rId19" Type="http://schemas.openxmlformats.org/officeDocument/2006/relationships/tags" Target="../tags/tag171.xml"/><Relationship Id="rId4" Type="http://schemas.openxmlformats.org/officeDocument/2006/relationships/theme" Target="../theme/theme10.xml"/><Relationship Id="rId9" Type="http://schemas.openxmlformats.org/officeDocument/2006/relationships/tags" Target="../tags/tag161.xml"/><Relationship Id="rId14" Type="http://schemas.openxmlformats.org/officeDocument/2006/relationships/tags" Target="../tags/tag166.xml"/><Relationship Id="rId22" Type="http://schemas.openxmlformats.org/officeDocument/2006/relationships/image" Target="../media/image1.emf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13" Type="http://schemas.openxmlformats.org/officeDocument/2006/relationships/tags" Target="../tags/tag183.xml"/><Relationship Id="rId18" Type="http://schemas.openxmlformats.org/officeDocument/2006/relationships/tags" Target="../tags/tag188.xml"/><Relationship Id="rId3" Type="http://schemas.openxmlformats.org/officeDocument/2006/relationships/theme" Target="../theme/theme11.xml"/><Relationship Id="rId21" Type="http://schemas.openxmlformats.org/officeDocument/2006/relationships/image" Target="../media/image1.emf"/><Relationship Id="rId7" Type="http://schemas.openxmlformats.org/officeDocument/2006/relationships/tags" Target="../tags/tag177.xml"/><Relationship Id="rId12" Type="http://schemas.openxmlformats.org/officeDocument/2006/relationships/tags" Target="../tags/tag182.xml"/><Relationship Id="rId17" Type="http://schemas.openxmlformats.org/officeDocument/2006/relationships/tags" Target="../tags/tag187.xml"/><Relationship Id="rId2" Type="http://schemas.openxmlformats.org/officeDocument/2006/relationships/slideLayout" Target="../slideLayouts/slideLayout30.xml"/><Relationship Id="rId16" Type="http://schemas.openxmlformats.org/officeDocument/2006/relationships/tags" Target="../tags/tag186.xml"/><Relationship Id="rId20" Type="http://schemas.openxmlformats.org/officeDocument/2006/relationships/oleObject" Target="../embeddings/oleObject22.bin"/><Relationship Id="rId1" Type="http://schemas.openxmlformats.org/officeDocument/2006/relationships/slideLayout" Target="../slideLayouts/slideLayout29.xml"/><Relationship Id="rId6" Type="http://schemas.openxmlformats.org/officeDocument/2006/relationships/tags" Target="../tags/tag176.xml"/><Relationship Id="rId11" Type="http://schemas.openxmlformats.org/officeDocument/2006/relationships/tags" Target="../tags/tag181.xml"/><Relationship Id="rId5" Type="http://schemas.openxmlformats.org/officeDocument/2006/relationships/tags" Target="../tags/tag175.xml"/><Relationship Id="rId15" Type="http://schemas.openxmlformats.org/officeDocument/2006/relationships/tags" Target="../tags/tag185.xml"/><Relationship Id="rId10" Type="http://schemas.openxmlformats.org/officeDocument/2006/relationships/tags" Target="../tags/tag180.xml"/><Relationship Id="rId19" Type="http://schemas.openxmlformats.org/officeDocument/2006/relationships/tags" Target="../tags/tag189.xml"/><Relationship Id="rId4" Type="http://schemas.openxmlformats.org/officeDocument/2006/relationships/tags" Target="../tags/tag174.xml"/><Relationship Id="rId9" Type="http://schemas.openxmlformats.org/officeDocument/2006/relationships/tags" Target="../tags/tag179.xml"/><Relationship Id="rId14" Type="http://schemas.openxmlformats.org/officeDocument/2006/relationships/tags" Target="../tags/tag184.xml"/><Relationship Id="rId22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21.xml"/><Relationship Id="rId13" Type="http://schemas.openxmlformats.org/officeDocument/2006/relationships/tags" Target="../tags/tag26.xml"/><Relationship Id="rId18" Type="http://schemas.openxmlformats.org/officeDocument/2006/relationships/tags" Target="../tags/tag31.xml"/><Relationship Id="rId3" Type="http://schemas.openxmlformats.org/officeDocument/2006/relationships/slideLayout" Target="../slideLayouts/slideLayout5.xml"/><Relationship Id="rId21" Type="http://schemas.openxmlformats.org/officeDocument/2006/relationships/tags" Target="../tags/tag34.xml"/><Relationship Id="rId7" Type="http://schemas.openxmlformats.org/officeDocument/2006/relationships/tags" Target="../tags/tag20.xml"/><Relationship Id="rId12" Type="http://schemas.openxmlformats.org/officeDocument/2006/relationships/tags" Target="../tags/tag25.xml"/><Relationship Id="rId17" Type="http://schemas.openxmlformats.org/officeDocument/2006/relationships/tags" Target="../tags/tag30.xml"/><Relationship Id="rId2" Type="http://schemas.openxmlformats.org/officeDocument/2006/relationships/slideLayout" Target="../slideLayouts/slideLayout4.xml"/><Relationship Id="rId16" Type="http://schemas.openxmlformats.org/officeDocument/2006/relationships/tags" Target="../tags/tag29.xml"/><Relationship Id="rId20" Type="http://schemas.openxmlformats.org/officeDocument/2006/relationships/tags" Target="../tags/tag33.xml"/><Relationship Id="rId1" Type="http://schemas.openxmlformats.org/officeDocument/2006/relationships/slideLayout" Target="../slideLayouts/slideLayout3.xml"/><Relationship Id="rId6" Type="http://schemas.openxmlformats.org/officeDocument/2006/relationships/tags" Target="../tags/tag19.xml"/><Relationship Id="rId11" Type="http://schemas.openxmlformats.org/officeDocument/2006/relationships/tags" Target="../tags/tag24.xml"/><Relationship Id="rId24" Type="http://schemas.openxmlformats.org/officeDocument/2006/relationships/image" Target="../media/image2.png"/><Relationship Id="rId5" Type="http://schemas.openxmlformats.org/officeDocument/2006/relationships/theme" Target="../theme/theme2.xml"/><Relationship Id="rId15" Type="http://schemas.openxmlformats.org/officeDocument/2006/relationships/tags" Target="../tags/tag28.xml"/><Relationship Id="rId23" Type="http://schemas.openxmlformats.org/officeDocument/2006/relationships/image" Target="../media/image1.emf"/><Relationship Id="rId10" Type="http://schemas.openxmlformats.org/officeDocument/2006/relationships/tags" Target="../tags/tag23.xml"/><Relationship Id="rId19" Type="http://schemas.openxmlformats.org/officeDocument/2006/relationships/tags" Target="../tags/tag32.xml"/><Relationship Id="rId4" Type="http://schemas.openxmlformats.org/officeDocument/2006/relationships/slideLayout" Target="../slideLayouts/slideLayout6.xml"/><Relationship Id="rId9" Type="http://schemas.openxmlformats.org/officeDocument/2006/relationships/tags" Target="../tags/tag22.xml"/><Relationship Id="rId14" Type="http://schemas.openxmlformats.org/officeDocument/2006/relationships/tags" Target="../tags/tag27.xml"/><Relationship Id="rId22" Type="http://schemas.openxmlformats.org/officeDocument/2006/relationships/oleObject" Target="../embeddings/oleObject3.bin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ags" Target="../tags/tag38.xml"/><Relationship Id="rId13" Type="http://schemas.openxmlformats.org/officeDocument/2006/relationships/tags" Target="../tags/tag43.xml"/><Relationship Id="rId18" Type="http://schemas.openxmlformats.org/officeDocument/2006/relationships/tags" Target="../tags/tag48.xml"/><Relationship Id="rId3" Type="http://schemas.openxmlformats.org/officeDocument/2006/relationships/slideLayout" Target="../slideLayouts/slideLayout9.xml"/><Relationship Id="rId21" Type="http://schemas.openxmlformats.org/officeDocument/2006/relationships/tags" Target="../tags/tag51.xml"/><Relationship Id="rId7" Type="http://schemas.openxmlformats.org/officeDocument/2006/relationships/tags" Target="../tags/tag37.xml"/><Relationship Id="rId12" Type="http://schemas.openxmlformats.org/officeDocument/2006/relationships/tags" Target="../tags/tag42.xml"/><Relationship Id="rId17" Type="http://schemas.openxmlformats.org/officeDocument/2006/relationships/tags" Target="../tags/tag47.xml"/><Relationship Id="rId2" Type="http://schemas.openxmlformats.org/officeDocument/2006/relationships/slideLayout" Target="../slideLayouts/slideLayout8.xml"/><Relationship Id="rId16" Type="http://schemas.openxmlformats.org/officeDocument/2006/relationships/tags" Target="../tags/tag46.xml"/><Relationship Id="rId20" Type="http://schemas.openxmlformats.org/officeDocument/2006/relationships/tags" Target="../tags/tag50.xml"/><Relationship Id="rId1" Type="http://schemas.openxmlformats.org/officeDocument/2006/relationships/slideLayout" Target="../slideLayouts/slideLayout7.xml"/><Relationship Id="rId6" Type="http://schemas.openxmlformats.org/officeDocument/2006/relationships/tags" Target="../tags/tag36.xml"/><Relationship Id="rId11" Type="http://schemas.openxmlformats.org/officeDocument/2006/relationships/tags" Target="../tags/tag41.xml"/><Relationship Id="rId24" Type="http://schemas.openxmlformats.org/officeDocument/2006/relationships/image" Target="../media/image2.png"/><Relationship Id="rId5" Type="http://schemas.openxmlformats.org/officeDocument/2006/relationships/theme" Target="../theme/theme3.xml"/><Relationship Id="rId15" Type="http://schemas.openxmlformats.org/officeDocument/2006/relationships/tags" Target="../tags/tag45.xml"/><Relationship Id="rId23" Type="http://schemas.openxmlformats.org/officeDocument/2006/relationships/image" Target="../media/image1.emf"/><Relationship Id="rId10" Type="http://schemas.openxmlformats.org/officeDocument/2006/relationships/tags" Target="../tags/tag40.xml"/><Relationship Id="rId19" Type="http://schemas.openxmlformats.org/officeDocument/2006/relationships/tags" Target="../tags/tag49.xml"/><Relationship Id="rId4" Type="http://schemas.openxmlformats.org/officeDocument/2006/relationships/slideLayout" Target="../slideLayouts/slideLayout10.xml"/><Relationship Id="rId9" Type="http://schemas.openxmlformats.org/officeDocument/2006/relationships/tags" Target="../tags/tag39.xml"/><Relationship Id="rId14" Type="http://schemas.openxmlformats.org/officeDocument/2006/relationships/tags" Target="../tags/tag44.xml"/><Relationship Id="rId22" Type="http://schemas.openxmlformats.org/officeDocument/2006/relationships/oleObject" Target="../embeddings/oleObject5.bin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ags" Target="../tags/tag54.xml"/><Relationship Id="rId13" Type="http://schemas.openxmlformats.org/officeDocument/2006/relationships/tags" Target="../tags/tag59.xml"/><Relationship Id="rId18" Type="http://schemas.openxmlformats.org/officeDocument/2006/relationships/tags" Target="../tags/tag64.xml"/><Relationship Id="rId3" Type="http://schemas.openxmlformats.org/officeDocument/2006/relationships/slideLayout" Target="../slideLayouts/slideLayout13.xml"/><Relationship Id="rId21" Type="http://schemas.openxmlformats.org/officeDocument/2006/relationships/tags" Target="../tags/tag67.xml"/><Relationship Id="rId7" Type="http://schemas.openxmlformats.org/officeDocument/2006/relationships/tags" Target="../tags/tag53.xml"/><Relationship Id="rId12" Type="http://schemas.openxmlformats.org/officeDocument/2006/relationships/tags" Target="../tags/tag58.xml"/><Relationship Id="rId17" Type="http://schemas.openxmlformats.org/officeDocument/2006/relationships/tags" Target="../tags/tag63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12.xml"/><Relationship Id="rId16" Type="http://schemas.openxmlformats.org/officeDocument/2006/relationships/tags" Target="../tags/tag62.xml"/><Relationship Id="rId20" Type="http://schemas.openxmlformats.org/officeDocument/2006/relationships/tags" Target="../tags/tag66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4.xml"/><Relationship Id="rId11" Type="http://schemas.openxmlformats.org/officeDocument/2006/relationships/tags" Target="../tags/tag57.xml"/><Relationship Id="rId24" Type="http://schemas.openxmlformats.org/officeDocument/2006/relationships/oleObject" Target="../embeddings/oleObject7.bin"/><Relationship Id="rId5" Type="http://schemas.openxmlformats.org/officeDocument/2006/relationships/slideLayout" Target="../slideLayouts/slideLayout15.xml"/><Relationship Id="rId15" Type="http://schemas.openxmlformats.org/officeDocument/2006/relationships/tags" Target="../tags/tag61.xml"/><Relationship Id="rId23" Type="http://schemas.openxmlformats.org/officeDocument/2006/relationships/tags" Target="../tags/tag69.xml"/><Relationship Id="rId10" Type="http://schemas.openxmlformats.org/officeDocument/2006/relationships/tags" Target="../tags/tag56.xml"/><Relationship Id="rId19" Type="http://schemas.openxmlformats.org/officeDocument/2006/relationships/tags" Target="../tags/tag65.xml"/><Relationship Id="rId4" Type="http://schemas.openxmlformats.org/officeDocument/2006/relationships/slideLayout" Target="../slideLayouts/slideLayout14.xml"/><Relationship Id="rId9" Type="http://schemas.openxmlformats.org/officeDocument/2006/relationships/tags" Target="../tags/tag55.xml"/><Relationship Id="rId14" Type="http://schemas.openxmlformats.org/officeDocument/2006/relationships/tags" Target="../tags/tag60.xml"/><Relationship Id="rId22" Type="http://schemas.openxmlformats.org/officeDocument/2006/relationships/tags" Target="../tags/tag6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ags" Target="../tags/tag76.xml"/><Relationship Id="rId13" Type="http://schemas.openxmlformats.org/officeDocument/2006/relationships/tags" Target="../tags/tag81.xml"/><Relationship Id="rId18" Type="http://schemas.openxmlformats.org/officeDocument/2006/relationships/tags" Target="../tags/tag86.xml"/><Relationship Id="rId3" Type="http://schemas.openxmlformats.org/officeDocument/2006/relationships/theme" Target="../theme/theme5.xml"/><Relationship Id="rId21" Type="http://schemas.openxmlformats.org/officeDocument/2006/relationships/image" Target="../media/image1.emf"/><Relationship Id="rId7" Type="http://schemas.openxmlformats.org/officeDocument/2006/relationships/tags" Target="../tags/tag75.xml"/><Relationship Id="rId12" Type="http://schemas.openxmlformats.org/officeDocument/2006/relationships/tags" Target="../tags/tag80.xml"/><Relationship Id="rId17" Type="http://schemas.openxmlformats.org/officeDocument/2006/relationships/tags" Target="../tags/tag85.xml"/><Relationship Id="rId2" Type="http://schemas.openxmlformats.org/officeDocument/2006/relationships/slideLayout" Target="../slideLayouts/slideLayout17.xml"/><Relationship Id="rId16" Type="http://schemas.openxmlformats.org/officeDocument/2006/relationships/tags" Target="../tags/tag84.xml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16.xml"/><Relationship Id="rId6" Type="http://schemas.openxmlformats.org/officeDocument/2006/relationships/tags" Target="../tags/tag74.xml"/><Relationship Id="rId11" Type="http://schemas.openxmlformats.org/officeDocument/2006/relationships/tags" Target="../tags/tag79.xml"/><Relationship Id="rId5" Type="http://schemas.openxmlformats.org/officeDocument/2006/relationships/tags" Target="../tags/tag73.xml"/><Relationship Id="rId15" Type="http://schemas.openxmlformats.org/officeDocument/2006/relationships/tags" Target="../tags/tag83.xml"/><Relationship Id="rId10" Type="http://schemas.openxmlformats.org/officeDocument/2006/relationships/tags" Target="../tags/tag78.xml"/><Relationship Id="rId19" Type="http://schemas.openxmlformats.org/officeDocument/2006/relationships/tags" Target="../tags/tag87.xml"/><Relationship Id="rId4" Type="http://schemas.openxmlformats.org/officeDocument/2006/relationships/tags" Target="../tags/tag72.xml"/><Relationship Id="rId9" Type="http://schemas.openxmlformats.org/officeDocument/2006/relationships/tags" Target="../tags/tag77.xml"/><Relationship Id="rId14" Type="http://schemas.openxmlformats.org/officeDocument/2006/relationships/tags" Target="../tags/tag82.xml"/><Relationship Id="rId22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13" Type="http://schemas.openxmlformats.org/officeDocument/2006/relationships/tags" Target="../tags/tag98.xml"/><Relationship Id="rId18" Type="http://schemas.openxmlformats.org/officeDocument/2006/relationships/tags" Target="../tags/tag103.xml"/><Relationship Id="rId3" Type="http://schemas.openxmlformats.org/officeDocument/2006/relationships/theme" Target="../theme/theme6.xml"/><Relationship Id="rId21" Type="http://schemas.openxmlformats.org/officeDocument/2006/relationships/image" Target="../media/image1.emf"/><Relationship Id="rId7" Type="http://schemas.openxmlformats.org/officeDocument/2006/relationships/tags" Target="../tags/tag92.xml"/><Relationship Id="rId12" Type="http://schemas.openxmlformats.org/officeDocument/2006/relationships/tags" Target="../tags/tag97.xml"/><Relationship Id="rId17" Type="http://schemas.openxmlformats.org/officeDocument/2006/relationships/tags" Target="../tags/tag102.xml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01.xml"/><Relationship Id="rId20" Type="http://schemas.openxmlformats.org/officeDocument/2006/relationships/oleObject" Target="../embeddings/oleObject12.bin"/><Relationship Id="rId1" Type="http://schemas.openxmlformats.org/officeDocument/2006/relationships/slideLayout" Target="../slideLayouts/slideLayout18.xml"/><Relationship Id="rId6" Type="http://schemas.openxmlformats.org/officeDocument/2006/relationships/tags" Target="../tags/tag91.xml"/><Relationship Id="rId11" Type="http://schemas.openxmlformats.org/officeDocument/2006/relationships/tags" Target="../tags/tag96.xml"/><Relationship Id="rId5" Type="http://schemas.openxmlformats.org/officeDocument/2006/relationships/tags" Target="../tags/tag90.xml"/><Relationship Id="rId15" Type="http://schemas.openxmlformats.org/officeDocument/2006/relationships/tags" Target="../tags/tag100.xml"/><Relationship Id="rId10" Type="http://schemas.openxmlformats.org/officeDocument/2006/relationships/tags" Target="../tags/tag95.xml"/><Relationship Id="rId19" Type="http://schemas.openxmlformats.org/officeDocument/2006/relationships/tags" Target="../tags/tag104.xml"/><Relationship Id="rId4" Type="http://schemas.openxmlformats.org/officeDocument/2006/relationships/tags" Target="../tags/tag89.xml"/><Relationship Id="rId9" Type="http://schemas.openxmlformats.org/officeDocument/2006/relationships/tags" Target="../tags/tag94.xml"/><Relationship Id="rId14" Type="http://schemas.openxmlformats.org/officeDocument/2006/relationships/tags" Target="../tags/tag99.xml"/><Relationship Id="rId22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13" Type="http://schemas.openxmlformats.org/officeDocument/2006/relationships/tags" Target="../tags/tag115.xml"/><Relationship Id="rId18" Type="http://schemas.openxmlformats.org/officeDocument/2006/relationships/tags" Target="../tags/tag120.xml"/><Relationship Id="rId3" Type="http://schemas.openxmlformats.org/officeDocument/2006/relationships/theme" Target="../theme/theme7.xml"/><Relationship Id="rId21" Type="http://schemas.openxmlformats.org/officeDocument/2006/relationships/image" Target="../media/image1.emf"/><Relationship Id="rId7" Type="http://schemas.openxmlformats.org/officeDocument/2006/relationships/tags" Target="../tags/tag109.xml"/><Relationship Id="rId12" Type="http://schemas.openxmlformats.org/officeDocument/2006/relationships/tags" Target="../tags/tag114.xml"/><Relationship Id="rId17" Type="http://schemas.openxmlformats.org/officeDocument/2006/relationships/tags" Target="../tags/tag119.xml"/><Relationship Id="rId2" Type="http://schemas.openxmlformats.org/officeDocument/2006/relationships/slideLayout" Target="../slideLayouts/slideLayout21.xml"/><Relationship Id="rId16" Type="http://schemas.openxmlformats.org/officeDocument/2006/relationships/tags" Target="../tags/tag118.xml"/><Relationship Id="rId20" Type="http://schemas.openxmlformats.org/officeDocument/2006/relationships/oleObject" Target="../embeddings/oleObject14.bin"/><Relationship Id="rId1" Type="http://schemas.openxmlformats.org/officeDocument/2006/relationships/slideLayout" Target="../slideLayouts/slideLayout20.xml"/><Relationship Id="rId6" Type="http://schemas.openxmlformats.org/officeDocument/2006/relationships/tags" Target="../tags/tag108.xml"/><Relationship Id="rId11" Type="http://schemas.openxmlformats.org/officeDocument/2006/relationships/tags" Target="../tags/tag113.xml"/><Relationship Id="rId5" Type="http://schemas.openxmlformats.org/officeDocument/2006/relationships/tags" Target="../tags/tag107.xml"/><Relationship Id="rId15" Type="http://schemas.openxmlformats.org/officeDocument/2006/relationships/tags" Target="../tags/tag117.xml"/><Relationship Id="rId10" Type="http://schemas.openxmlformats.org/officeDocument/2006/relationships/tags" Target="../tags/tag112.xml"/><Relationship Id="rId19" Type="http://schemas.openxmlformats.org/officeDocument/2006/relationships/tags" Target="../tags/tag121.xml"/><Relationship Id="rId4" Type="http://schemas.openxmlformats.org/officeDocument/2006/relationships/tags" Target="../tags/tag106.xml"/><Relationship Id="rId9" Type="http://schemas.openxmlformats.org/officeDocument/2006/relationships/tags" Target="../tags/tag111.xml"/><Relationship Id="rId14" Type="http://schemas.openxmlformats.org/officeDocument/2006/relationships/tags" Target="../tags/tag116.xml"/><Relationship Id="rId22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ags" Target="../tags/tag127.xml"/><Relationship Id="rId13" Type="http://schemas.openxmlformats.org/officeDocument/2006/relationships/tags" Target="../tags/tag132.xml"/><Relationship Id="rId18" Type="http://schemas.openxmlformats.org/officeDocument/2006/relationships/tags" Target="../tags/tag137.xml"/><Relationship Id="rId3" Type="http://schemas.openxmlformats.org/officeDocument/2006/relationships/theme" Target="../theme/theme8.xml"/><Relationship Id="rId21" Type="http://schemas.openxmlformats.org/officeDocument/2006/relationships/image" Target="../media/image1.emf"/><Relationship Id="rId7" Type="http://schemas.openxmlformats.org/officeDocument/2006/relationships/tags" Target="../tags/tag126.xml"/><Relationship Id="rId12" Type="http://schemas.openxmlformats.org/officeDocument/2006/relationships/tags" Target="../tags/tag131.xml"/><Relationship Id="rId17" Type="http://schemas.openxmlformats.org/officeDocument/2006/relationships/tags" Target="../tags/tag136.xml"/><Relationship Id="rId2" Type="http://schemas.openxmlformats.org/officeDocument/2006/relationships/slideLayout" Target="../slideLayouts/slideLayout23.xml"/><Relationship Id="rId16" Type="http://schemas.openxmlformats.org/officeDocument/2006/relationships/tags" Target="../tags/tag135.xml"/><Relationship Id="rId20" Type="http://schemas.openxmlformats.org/officeDocument/2006/relationships/oleObject" Target="../embeddings/oleObject16.bin"/><Relationship Id="rId1" Type="http://schemas.openxmlformats.org/officeDocument/2006/relationships/slideLayout" Target="../slideLayouts/slideLayout22.xml"/><Relationship Id="rId6" Type="http://schemas.openxmlformats.org/officeDocument/2006/relationships/tags" Target="../tags/tag125.xml"/><Relationship Id="rId11" Type="http://schemas.openxmlformats.org/officeDocument/2006/relationships/tags" Target="../tags/tag130.xml"/><Relationship Id="rId5" Type="http://schemas.openxmlformats.org/officeDocument/2006/relationships/tags" Target="../tags/tag124.xml"/><Relationship Id="rId15" Type="http://schemas.openxmlformats.org/officeDocument/2006/relationships/tags" Target="../tags/tag134.xml"/><Relationship Id="rId10" Type="http://schemas.openxmlformats.org/officeDocument/2006/relationships/tags" Target="../tags/tag129.xml"/><Relationship Id="rId19" Type="http://schemas.openxmlformats.org/officeDocument/2006/relationships/tags" Target="../tags/tag138.xml"/><Relationship Id="rId4" Type="http://schemas.openxmlformats.org/officeDocument/2006/relationships/tags" Target="../tags/tag123.xml"/><Relationship Id="rId9" Type="http://schemas.openxmlformats.org/officeDocument/2006/relationships/tags" Target="../tags/tag128.xml"/><Relationship Id="rId14" Type="http://schemas.openxmlformats.org/officeDocument/2006/relationships/tags" Target="../tags/tag133.xml"/><Relationship Id="rId22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18" Type="http://schemas.openxmlformats.org/officeDocument/2006/relationships/tags" Target="../tags/tag154.xml"/><Relationship Id="rId3" Type="http://schemas.openxmlformats.org/officeDocument/2006/relationships/theme" Target="../theme/theme9.xml"/><Relationship Id="rId21" Type="http://schemas.openxmlformats.org/officeDocument/2006/relationships/image" Target="../media/image1.emf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17" Type="http://schemas.openxmlformats.org/officeDocument/2006/relationships/tags" Target="../tags/tag153.xml"/><Relationship Id="rId2" Type="http://schemas.openxmlformats.org/officeDocument/2006/relationships/slideLayout" Target="../slideLayouts/slideLayout25.xml"/><Relationship Id="rId16" Type="http://schemas.openxmlformats.org/officeDocument/2006/relationships/tags" Target="../tags/tag152.xml"/><Relationship Id="rId20" Type="http://schemas.openxmlformats.org/officeDocument/2006/relationships/oleObject" Target="../embeddings/oleObject18.bin"/><Relationship Id="rId1" Type="http://schemas.openxmlformats.org/officeDocument/2006/relationships/slideLayout" Target="../slideLayouts/slideLayout24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5" Type="http://schemas.openxmlformats.org/officeDocument/2006/relationships/tags" Target="../tags/tag141.xml"/><Relationship Id="rId15" Type="http://schemas.openxmlformats.org/officeDocument/2006/relationships/tags" Target="../tags/tag151.xml"/><Relationship Id="rId10" Type="http://schemas.openxmlformats.org/officeDocument/2006/relationships/tags" Target="../tags/tag146.xml"/><Relationship Id="rId19" Type="http://schemas.openxmlformats.org/officeDocument/2006/relationships/tags" Target="../tags/tag155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tags" Target="../tags/tag150.xml"/><Relationship Id="rId22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767010075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270" imgH="270" progId="TCLayout.ActiveDocument.1">
                  <p:embed/>
                </p:oleObj>
              </mc:Choice>
              <mc:Fallback>
                <p:oleObj name="think-cell Slide" r:id="rId20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  <a:latin typeface="Arial"/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4990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534566541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270" imgH="270" progId="TCLayout.ActiveDocument.1">
                  <p:embed/>
                </p:oleObj>
              </mc:Choice>
              <mc:Fallback>
                <p:oleObj name="think-cell Slide" r:id="rId21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245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5" r:id="rId3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270" imgH="270" progId="TCLayout.ActiveDocument.1">
                  <p:embed/>
                </p:oleObj>
              </mc:Choice>
              <mc:Fallback>
                <p:oleObj name="think-cell Slide" r:id="rId20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16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902830498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2" imgW="270" imgH="270" progId="TCLayout.ActiveDocument.1">
                  <p:embed/>
                </p:oleObj>
              </mc:Choice>
              <mc:Fallback>
                <p:oleObj name="think-cell Slide" r:id="rId22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075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437709102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2" imgW="270" imgH="270" progId="TCLayout.ActiveDocument.1">
                  <p:embed/>
                </p:oleObj>
              </mc:Choice>
              <mc:Fallback>
                <p:oleObj name="think-cell Slide" r:id="rId22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02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3713846879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4" imgW="6350000" imgH="6350000" progId="TCLayout.ActiveDocument.1">
                  <p:embed/>
                </p:oleObj>
              </mc:Choice>
              <mc:Fallback>
                <p:oleObj name="think-cell Slide" r:id="rId24" imgW="6350000" imgH="6350000" progId="TCLayout.ActiveDocument.1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77117" y="2440672"/>
            <a:ext cx="4389768" cy="251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Text</a:t>
            </a: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21502" y="234863"/>
            <a:ext cx="8794113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21488" y="15389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21488" y="532898"/>
            <a:ext cx="4726600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6" name="McK Slide Elements" hidden="1"/>
          <p:cNvGrpSpPr/>
          <p:nvPr/>
        </p:nvGrpSpPr>
        <p:grpSpPr bwMode="auto">
          <a:xfrm>
            <a:off x="1393427" y="6159554"/>
            <a:ext cx="7522187" cy="527525"/>
            <a:chOff x="1365594" y="6036921"/>
            <a:chExt cx="7372005" cy="517023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1365594" y="6036921"/>
              <a:ext cx="7372005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1365594" y="6400056"/>
              <a:ext cx="3935069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78827" indent="-478827" defTabSz="912362" fontAlgn="base">
                <a:spcBef>
                  <a:spcPct val="0"/>
                </a:spcBef>
                <a:spcAft>
                  <a:spcPct val="0"/>
                </a:spcAft>
                <a:tabLst>
                  <a:tab pos="490153" algn="l"/>
                  <a:tab pos="677804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377117" y="1859183"/>
            <a:ext cx="4389768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21" name="SlideLogoSeparator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8608479" y="6623606"/>
            <a:ext cx="40892" cy="186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algn="r" defTabSz="912362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</a:rPr>
              <a:t>|</a:t>
            </a:r>
          </a:p>
        </p:txBody>
      </p:sp>
      <p:grpSp>
        <p:nvGrpSpPr>
          <p:cNvPr id="25" name="LegendBoxes" hidden="1"/>
          <p:cNvGrpSpPr>
            <a:grpSpLocks/>
          </p:cNvGrpSpPr>
          <p:nvPr/>
        </p:nvGrpSpPr>
        <p:grpSpPr bwMode="auto">
          <a:xfrm>
            <a:off x="8136458" y="296420"/>
            <a:ext cx="779144" cy="1017201"/>
            <a:chOff x="4936" y="176"/>
            <a:chExt cx="481" cy="628"/>
          </a:xfrm>
        </p:grpSpPr>
        <p:sp>
          <p:nvSpPr>
            <p:cNvPr id="2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2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3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3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4" name="LegendLines" hidden="1"/>
          <p:cNvGrpSpPr>
            <a:grpSpLocks/>
          </p:cNvGrpSpPr>
          <p:nvPr/>
        </p:nvGrpSpPr>
        <p:grpSpPr bwMode="auto">
          <a:xfrm>
            <a:off x="7822222" y="296408"/>
            <a:ext cx="1093393" cy="745084"/>
            <a:chOff x="4750" y="176"/>
            <a:chExt cx="675" cy="460"/>
          </a:xfrm>
        </p:grpSpPr>
        <p:sp>
          <p:nvSpPr>
            <p:cNvPr id="3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3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3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3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4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41" name="McKSticker" hidden="1"/>
          <p:cNvGrpSpPr/>
          <p:nvPr/>
        </p:nvGrpSpPr>
        <p:grpSpPr bwMode="auto">
          <a:xfrm>
            <a:off x="7826985" y="296407"/>
            <a:ext cx="1088630" cy="216680"/>
            <a:chOff x="7673880" y="285750"/>
            <a:chExt cx="1066895" cy="212366"/>
          </a:xfrm>
        </p:grpSpPr>
        <p:sp>
          <p:nvSpPr>
            <p:cNvPr id="42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43" name="AutoShape 31"/>
            <p:cNvCxnSpPr>
              <a:cxnSpLocks noChangeShapeType="1"/>
              <a:stCxn id="42" idx="2"/>
              <a:endCxn id="42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32"/>
            <p:cNvCxnSpPr>
              <a:cxnSpLocks noChangeShapeType="1"/>
              <a:stCxn id="42" idx="4"/>
              <a:endCxn id="42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5" name="LegendMoons" hidden="1"/>
          <p:cNvGrpSpPr/>
          <p:nvPr/>
        </p:nvGrpSpPr>
        <p:grpSpPr bwMode="auto">
          <a:xfrm>
            <a:off x="8068267" y="296408"/>
            <a:ext cx="847347" cy="1333054"/>
            <a:chOff x="6655594" y="273840"/>
            <a:chExt cx="830430" cy="1306516"/>
          </a:xfrm>
        </p:grpSpPr>
        <p:grpSp>
          <p:nvGrpSpPr>
            <p:cNvPr id="46" name="MoonLegend1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4" name="Oval 38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5" name="Arc 39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7" name="MoonLegend2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2" name="Oval 41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Arc 42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8" name="MoonLegend4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0" name="Oval 47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1" name="Arc 48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9" name="MoonLegend5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8" name="Oval 50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9" name="Oval 51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2362" fontAlgn="base">
                <a:spcBef>
                  <a:spcPct val="0"/>
                </a:spcBef>
                <a:spcAft>
                  <a:spcPct val="0"/>
                </a:spcAft>
                <a:buClr>
                  <a:srgbClr val="00296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55" name="MoonLegend3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6" name="Oval 47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7" name="Arc 48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6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595968" y="6593207"/>
            <a:ext cx="548033" cy="259998"/>
          </a:xfrm>
          <a:prstGeom prst="rect">
            <a:avLst/>
          </a:prstGeom>
        </p:spPr>
        <p:txBody>
          <a:bodyPr lIns="93296" tIns="46648" rIns="93296" bIns="46648"/>
          <a:lstStyle>
            <a:lvl1pPr algn="ctr">
              <a:defRPr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1B845CE2-52C6-D640-906F-6FEE9CFEE2EC}" type="slidenum">
              <a:rPr lang="en-US" sz="1000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2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</p:sldLayoutIdLst>
  <p:hf hdr="0" ftr="0" dt="0"/>
  <p:txStyles>
    <p:titleStyle>
      <a:lvl1pPr algn="l" defTabSz="912362" rtl="0" eaLnBrk="1" fontAlgn="base" hangingPunct="1">
        <a:spcBef>
          <a:spcPct val="0"/>
        </a:spcBef>
        <a:spcAft>
          <a:spcPct val="0"/>
        </a:spcAft>
        <a:tabLst>
          <a:tab pos="275003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5881"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1779"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7667"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3550" algn="l" defTabSz="912362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356" indent="-195739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5881" indent="-266916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039" indent="-158533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056" indent="-132648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056" indent="-132648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056" indent="-132648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056" indent="-132648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056" indent="-132648" algn="l" defTabSz="91236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5881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1779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7667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3550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29441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5329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1215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27105" algn="l" defTabSz="9317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117195680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270" imgH="270" progId="TCLayout.ActiveDocument.1">
                  <p:embed/>
                </p:oleObj>
              </mc:Choice>
              <mc:Fallback>
                <p:oleObj name="think-cell Slide" r:id="rId20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014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423479393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270" imgH="270" progId="TCLayout.ActiveDocument.1">
                  <p:embed/>
                </p:oleObj>
              </mc:Choice>
              <mc:Fallback>
                <p:oleObj name="think-cell Slide" r:id="rId20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389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95440939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270" imgH="270" progId="TCLayout.ActiveDocument.1">
                  <p:embed/>
                </p:oleObj>
              </mc:Choice>
              <mc:Fallback>
                <p:oleObj name="think-cell Slide" r:id="rId20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619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899492727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270" imgH="270" progId="TCLayout.ActiveDocument.1">
                  <p:embed/>
                </p:oleObj>
              </mc:Choice>
              <mc:Fallback>
                <p:oleObj name="think-cell Slide" r:id="rId20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7628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454172511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270" imgH="270" progId="TCLayout.ActiveDocument.1">
                  <p:embed/>
                </p:oleObj>
              </mc:Choice>
              <mc:Fallback>
                <p:oleObj name="think-cell Slide" r:id="rId20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6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27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procurement-for-one-care-plans-and-senior-care-options-sco-plans-for-2026" TargetMode="External"/><Relationship Id="rId2" Type="http://schemas.openxmlformats.org/officeDocument/2006/relationships/hyperlink" Target="https://www.mass.gov/info-details/one-care-transition-planning" TargetMode="External"/><Relationship Id="rId1" Type="http://schemas.openxmlformats.org/officeDocument/2006/relationships/slideLayout" Target="../slideLayouts/slideLayout28.xml"/><Relationship Id="rId4" Type="http://schemas.openxmlformats.org/officeDocument/2006/relationships/hyperlink" Target="mailto:OneCare@Mass.go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3796" y="2648241"/>
            <a:ext cx="5826188" cy="507831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95" y="306944"/>
            <a:ext cx="1820853" cy="955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54"/>
          <p:cNvSpPr txBox="1">
            <a:spLocks noChangeArrowheads="1"/>
          </p:cNvSpPr>
          <p:nvPr/>
        </p:nvSpPr>
        <p:spPr bwMode="auto">
          <a:xfrm>
            <a:off x="2693972" y="1462966"/>
            <a:ext cx="6005528" cy="1432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33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114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Care:</a:t>
            </a:r>
          </a:p>
          <a:p>
            <a:pPr>
              <a:lnSpc>
                <a:spcPct val="114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Council Meeting</a:t>
            </a:r>
            <a:b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4"/>
          <p:cNvSpPr txBox="1">
            <a:spLocks noChangeArrowheads="1"/>
          </p:cNvSpPr>
          <p:nvPr/>
        </p:nvSpPr>
        <p:spPr bwMode="auto">
          <a:xfrm>
            <a:off x="2693796" y="3847305"/>
            <a:ext cx="6450012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algn="l" defTabSz="89535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 sz="32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400" kern="0" dirty="0">
                <a:solidFill>
                  <a:srgbClr val="002060"/>
                </a:solidFill>
              </a:rPr>
              <a:t>Executive Office of Health &amp; Human Services</a:t>
            </a:r>
            <a:endParaRPr lang="en-US" sz="2400" b="1" kern="0" dirty="0">
              <a:solidFill>
                <a:srgbClr val="002060"/>
              </a:solidFill>
            </a:endParaRPr>
          </a:p>
        </p:txBody>
      </p:sp>
      <p:sp>
        <p:nvSpPr>
          <p:cNvPr id="7" name="Date"/>
          <p:cNvSpPr txBox="1">
            <a:spLocks noChangeArrowheads="1"/>
          </p:cNvSpPr>
          <p:nvPr/>
        </p:nvSpPr>
        <p:spPr bwMode="auto">
          <a:xfrm>
            <a:off x="2693796" y="4434462"/>
            <a:ext cx="5037137" cy="672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en-US"/>
            </a:defPPr>
            <a:lvl1pPr defTabSz="906293" eaLnBrk="1" hangingPunct="1">
              <a:defRPr sz="1400">
                <a:solidFill>
                  <a:srgbClr val="000000"/>
                </a:solidFill>
                <a:latin typeface="Arial"/>
                <a:ea typeface="+mn-ea"/>
                <a:cs typeface="+mn-cs"/>
              </a:defRPr>
            </a:lvl1pPr>
            <a:lvl2pPr marL="742950" indent="-285750" eaLnBrk="0" hangingPunct="0">
              <a:defRPr sz="1600"/>
            </a:lvl2pPr>
            <a:lvl3pPr marL="1143000" indent="-228600" eaLnBrk="0" hangingPunct="0">
              <a:defRPr sz="1600"/>
            </a:lvl3pPr>
            <a:lvl4pPr marL="1600200" indent="-228600" eaLnBrk="0" hangingPunct="0">
              <a:defRPr sz="1600"/>
            </a:lvl4pPr>
            <a:lvl5pPr marL="2057400" indent="-228600" eaLnBrk="0" hangingPunct="0">
              <a:defRPr sz="1600"/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9pPr>
          </a:lstStyle>
          <a:p>
            <a:pPr>
              <a:lnSpc>
                <a:spcPct val="114000"/>
              </a:lnSpc>
            </a:pPr>
            <a:r>
              <a:rPr lang="en-US" sz="2000" dirty="0">
                <a:solidFill>
                  <a:srgbClr val="002060"/>
                </a:solidFill>
              </a:rPr>
              <a:t>MassHealth Demonstration to​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Integrate Care for Dual </a:t>
            </a:r>
            <a:r>
              <a:rPr lang="en-US" sz="2000" dirty="0" err="1">
                <a:solidFill>
                  <a:srgbClr val="002060"/>
                </a:solidFill>
              </a:rPr>
              <a:t>Eligibles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8" name="Date"/>
          <p:cNvSpPr txBox="1">
            <a:spLocks noChangeArrowheads="1"/>
          </p:cNvSpPr>
          <p:nvPr/>
        </p:nvSpPr>
        <p:spPr bwMode="auto">
          <a:xfrm>
            <a:off x="2693972" y="5228888"/>
            <a:ext cx="6267148" cy="704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defTabSz="906293" eaLnBrk="1" hangingPunct="1">
              <a:defRPr sz="1400">
                <a:solidFill>
                  <a:srgbClr val="000000"/>
                </a:solidFill>
                <a:latin typeface="Arial"/>
                <a:ea typeface="+mn-ea"/>
                <a:cs typeface="+mn-cs"/>
              </a:defRPr>
            </a:lvl1pPr>
            <a:lvl2pPr marL="742950" indent="-285750" eaLnBrk="0" hangingPunct="0">
              <a:defRPr sz="1600"/>
            </a:lvl2pPr>
            <a:lvl3pPr marL="1143000" indent="-228600" eaLnBrk="0" hangingPunct="0">
              <a:defRPr sz="1600"/>
            </a:lvl3pPr>
            <a:lvl4pPr marL="1600200" indent="-228600" eaLnBrk="0" hangingPunct="0">
              <a:defRPr sz="1600"/>
            </a:lvl4pPr>
            <a:lvl5pPr marL="2057400" indent="-228600" eaLnBrk="0" hangingPunct="0">
              <a:defRPr sz="1600"/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9pPr>
          </a:lstStyle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002060"/>
                </a:solidFill>
              </a:rPr>
              <a:t>March 14, 2023, 10:00 AM – 12:00 PM</a:t>
            </a:r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002060"/>
                </a:solidFill>
              </a:rPr>
              <a:t>Virtual Meeting via Zoom</a:t>
            </a:r>
          </a:p>
        </p:txBody>
      </p:sp>
    </p:spTree>
    <p:extLst>
      <p:ext uri="{BB962C8B-B14F-4D97-AF65-F5344CB8AC3E}">
        <p14:creationId xmlns:p14="http://schemas.microsoft.com/office/powerpoint/2010/main" val="1274255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BA5D8-F316-454A-91A3-220D681D4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945" y="221008"/>
            <a:ext cx="8053675" cy="307777"/>
          </a:xfrm>
        </p:spPr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MMP to D-SNP Transition/One Care and SCO Stakeholder Forum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7498EB-EEC5-4AA3-8197-44BF3A2C70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4945" y="362932"/>
            <a:ext cx="8733724" cy="8084264"/>
          </a:xfrm>
        </p:spPr>
        <p:txBody>
          <a:bodyPr/>
          <a:lstStyle/>
          <a:p>
            <a:pPr marL="342900" indent="-342900" algn="l" rtl="0" fontAlgn="base">
              <a:buClr>
                <a:srgbClr val="662D91"/>
              </a:buClr>
              <a:buFont typeface="Arial" panose="020B0604020202020204" pitchFamily="34" charset="0"/>
              <a:buChar char="■"/>
            </a:pPr>
            <a:endParaRPr lang="en-US" sz="2400" b="0" i="0" u="none" strike="noStrike" dirty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fontAlgn="base">
              <a:buClr>
                <a:srgbClr val="662D91"/>
              </a:buClr>
              <a:buFont typeface="Arial" panose="020B0604020202020204" pitchFamily="34" charset="0"/>
              <a:buChar char="■"/>
            </a:pPr>
            <a:r>
              <a:rPr lang="en-US" sz="2000" b="0" i="0" u="none" strike="noStrike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MassHealth will be holding a 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Stakeholder Forum to discuss the following topics:</a:t>
            </a:r>
          </a:p>
          <a:p>
            <a:pPr algn="l" rtl="0" fontAlgn="base">
              <a:buClr>
                <a:srgbClr val="662D91"/>
              </a:buClr>
            </a:pPr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809331" lvl="2" indent="-342900">
              <a:buClr>
                <a:srgbClr val="662D91"/>
              </a:buClr>
              <a:buFont typeface="Wingdings" pitchFamily="2" charset="2"/>
              <a:buChar char="§"/>
            </a:pP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</a:rPr>
              <a:t>Procurement Information for One Care Plans and SCO Plans for 2026</a:t>
            </a:r>
          </a:p>
          <a:p>
            <a:pPr marL="809331" lvl="2" indent="-342900">
              <a:buClr>
                <a:srgbClr val="662D91"/>
              </a:buClr>
              <a:buFont typeface="Wingdings" pitchFamily="2" charset="2"/>
              <a:buChar char="§"/>
            </a:pP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</a:rPr>
              <a:t>One Care Transition Planning</a:t>
            </a:r>
          </a:p>
          <a:p>
            <a:pPr algn="l" rtl="0" fontAlgn="base">
              <a:buClr>
                <a:srgbClr val="662D91"/>
              </a:buClr>
            </a:pPr>
            <a:endParaRPr lang="en-US" sz="1800" b="0" i="0" dirty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fontAlgn="base">
              <a:buClr>
                <a:srgbClr val="662D91"/>
              </a:buClr>
              <a:buFont typeface="Arial" panose="020B0604020202020204" pitchFamily="34" charset="0"/>
              <a:buChar char="■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This Stakeholder Forum will be held virtually on Wednesday, March 15, 2023, from 10:00am – 11:30am.</a:t>
            </a:r>
          </a:p>
          <a:p>
            <a:pPr marL="342900" indent="-342900" algn="l" rtl="0" fontAlgn="base">
              <a:buClr>
                <a:srgbClr val="662D91"/>
              </a:buClr>
              <a:buFont typeface="Arial" panose="020B0604020202020204" pitchFamily="34" charset="0"/>
              <a:buChar char="■"/>
            </a:pPr>
            <a:endParaRPr lang="en-US" sz="1800" b="0" i="0" dirty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fontAlgn="base">
              <a:buClr>
                <a:srgbClr val="662D91"/>
              </a:buClr>
              <a:buFont typeface="Arial" panose="020B0604020202020204" pitchFamily="34" charset="0"/>
              <a:buChar char="■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Information to register for this forum is on the One Care website and the One Care and SCO Procurement website at:</a:t>
            </a:r>
          </a:p>
          <a:p>
            <a:pPr algn="l" rtl="0" fontAlgn="base">
              <a:buClr>
                <a:srgbClr val="662D91"/>
              </a:buClr>
            </a:pPr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809331" lvl="2" indent="-342900">
              <a:buClr>
                <a:srgbClr val="662D91"/>
              </a:buClr>
              <a:buFont typeface="Wingdings" pitchFamily="2" charset="2"/>
              <a:buChar char="§"/>
            </a:pP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hlinkClick r:id="rId2"/>
              </a:rPr>
              <a:t>https://www.mass.gov/info-details/one-care-transition-planning</a:t>
            </a:r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809331" lvl="2" indent="-342900">
              <a:buClr>
                <a:srgbClr val="662D91"/>
              </a:buClr>
              <a:buFont typeface="Wingdings" pitchFamily="2" charset="2"/>
              <a:buChar char="§"/>
            </a:pP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hlinkClick r:id="rId3"/>
              </a:rPr>
              <a:t>https://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hlinkClick r:id="rId3"/>
              </a:rPr>
              <a:t>www.mass.gov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hlinkClick r:id="rId3"/>
              </a:rPr>
              <a:t>/info-details/procurement-for-one-care-plans-and-senior-care-options-sco-plans-for-2026</a:t>
            </a:r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 rtl="0" fontAlgn="base">
              <a:buClr>
                <a:srgbClr val="662D91"/>
              </a:buClr>
            </a:pPr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342900" indent="-342900" rtl="0" fontAlgn="base">
              <a:buClr>
                <a:srgbClr val="662D91"/>
              </a:buClr>
              <a:buFont typeface="Arial" panose="020B0604020202020204" pitchFamily="34" charset="0"/>
              <a:buChar char="■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This information can also be found via email from our One Care listserv.</a:t>
            </a:r>
          </a:p>
          <a:p>
            <a:pPr marL="969668" lvl="3" indent="-342900">
              <a:buClr>
                <a:srgbClr val="662D91"/>
              </a:buClr>
              <a:buFont typeface="Arial" panose="020B0604020202020204" pitchFamily="34" charset="0"/>
              <a:buChar char="■"/>
            </a:pPr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809331" lvl="2" indent="-342900">
              <a:buClr>
                <a:srgbClr val="662D91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</a:rPr>
              <a:t>Email 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hlinkClick r:id="rId4"/>
              </a:rPr>
              <a:t>OneCare@Mass.gov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</a:rPr>
              <a:t> to be added for future notices.</a:t>
            </a:r>
          </a:p>
          <a:p>
            <a:pPr algn="ctr" rtl="0" fontAlgn="base">
              <a:buClr>
                <a:srgbClr val="662D91"/>
              </a:buClr>
            </a:pPr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 rtl="0" fontAlgn="base">
              <a:buClr>
                <a:srgbClr val="662D91"/>
              </a:buClr>
            </a:pPr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l" rtl="0" fontAlgn="base">
              <a:buClr>
                <a:srgbClr val="662D91"/>
              </a:buClr>
            </a:pPr>
            <a:endParaRPr lang="en-US" sz="18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l" rtl="0" fontAlgn="base">
              <a:buClr>
                <a:srgbClr val="662D91"/>
              </a:buClr>
            </a:pPr>
            <a:endParaRPr lang="en-US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fontAlgn="base">
              <a:buClr>
                <a:srgbClr val="662D91"/>
              </a:buClr>
            </a:pPr>
            <a:endParaRPr lang="en-US" sz="1800" dirty="0">
              <a:solidFill>
                <a:srgbClr val="002060"/>
              </a:solidFill>
            </a:endParaRPr>
          </a:p>
          <a:p>
            <a:pPr marL="809331" lvl="2" indent="-342900">
              <a:buClr>
                <a:srgbClr val="662D91"/>
              </a:buClr>
              <a:buFont typeface="Arial" panose="020B0604020202020204" pitchFamily="34" charset="0"/>
              <a:buChar char="■"/>
            </a:pPr>
            <a:endParaRPr lang="en-US" sz="1800" dirty="0">
              <a:solidFill>
                <a:srgbClr val="00206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2060"/>
              </a:solidFill>
            </a:endParaRPr>
          </a:p>
          <a:p>
            <a:pPr marL="194400" lvl="1" indent="0" defTabSz="914400" eaLnBrk="0" hangingPunct="0">
              <a:spcBef>
                <a:spcPts val="400"/>
              </a:spcBef>
              <a:spcAft>
                <a:spcPts val="0"/>
              </a:spcAft>
              <a:buClrTx/>
              <a:buSzTx/>
              <a:buNone/>
              <a:defRPr/>
            </a:pPr>
            <a:endParaRPr lang="en-US" sz="1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820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6AD3C-29B4-FC4C-8DC5-41A01A766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6C8C28-50C6-4214-B0B6-FD26132F6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501" y="1697817"/>
            <a:ext cx="8431499" cy="326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9971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THINKCELLPRESENTATIONDONOTDELETE" val="&lt;?xml version=&quot;1.0&quot; encoding=&quot;UTF-16&quot; standalone=&quot;yes&quot;?&gt;&#10;&lt;root reqver=&quot;21047&quot;&gt;&lt;version val=&quot;23256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/m_precDefaultPercent&gt;&lt;m_precDefaultDate&gt;&lt;m_bNumberIsYear val=&quot;0&quot;/&gt;&lt;m_strFormatTime&gt;%d-%1-%Y&lt;/m_strFormatTime&gt;&lt;/m_precDefaultDate&gt;&lt;m_precDefaultYear/&gt;&lt;m_precDefaultQuarter&gt;&lt;m_bNumberIsYear val=&quot;0&quot;/&gt;&lt;m_strFormatTime&gt;Q%5&lt;/m_strFormatTime&gt;&lt;/m_precDefaultQuarter&gt;&lt;m_precDefaultMonth&gt;&lt;m_bNumberIsYear val=&quot;0&quot;/&gt;&lt;m_strFormatTime&gt;%1&lt;/m_strFormatTime&gt;&lt;/m_precDefaultMonth&gt;&lt;m_precDefaultWeek&gt;&lt;m_bNumberIsYear val=&quot;0&quot;/&gt;&lt;m_strFormatTime&gt;%4&lt;/m_strFormatTime&gt;&lt;/m_precDefaultWeek&gt;&lt;m_precDefaultDay&gt;&lt;m_bNumberIsYear val=&quot;0&quot;/&gt;&lt;m_strFormatTime&gt;%d&lt;/m_strFormatTime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ISNEWSLIDENUMBER" val="False"/>
  <p:tag name="PREVIOUSNAME" val="C:\Users\Alexia Cesar\Documents\MassHealth\Final docs\2. Strategy reference deck\20160129 - MassHealth - Strategy reference deck - vF.pp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heme/theme1.xml><?xml version="1.0" encoding="utf-8"?>
<a:theme xmlns:a="http://schemas.openxmlformats.org/drawingml/2006/main" name="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8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9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PT Template">
  <a:themeElements>
    <a:clrScheme name="Firm Format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0066CC"/>
      </a:accent3>
      <a:accent4>
        <a:srgbClr val="002960"/>
      </a:accent4>
      <a:accent5>
        <a:srgbClr val="FF6600"/>
      </a:accent5>
      <a:accent6>
        <a:srgbClr val="808080"/>
      </a:accent6>
      <a:hlink>
        <a:srgbClr val="0066CC"/>
      </a:hlink>
      <a:folHlink>
        <a:srgbClr val="00296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89611" tIns="44806" rIns="89611" bIns="44806" rtlCol="0">
        <a:spAutoFit/>
      </a:bodyPr>
      <a:lstStyle>
        <a:defPPr marL="222264">
          <a:defRPr sz="1000" i="1" dirty="0" err="1" smtClean="0"/>
        </a:defPPr>
      </a:lstStyle>
    </a:txDef>
  </a:objectDefaults>
  <a:extraClrSchemeLst>
    <a:extraClrScheme>
      <a:clrScheme name="Firm Format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0066CC"/>
        </a:accent3>
        <a:accent4>
          <a:srgbClr val="002960"/>
        </a:accent4>
        <a:accent5>
          <a:srgbClr val="FF6600"/>
        </a:accent5>
        <a:accent6>
          <a:srgbClr val="808080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41c3f9-0ddd-4792-9cc5-2aa494f8de60">
      <Terms xmlns="http://schemas.microsoft.com/office/infopath/2007/PartnerControls"/>
    </lcf76f155ced4ddcb4097134ff3c332f>
    <TaxCatchAll xmlns="3efdb8b0-c47e-4c3c-846a-2bf99d413b3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42FC5B8B920D4BB6C445E99411392A" ma:contentTypeVersion="14" ma:contentTypeDescription="Create a new document." ma:contentTypeScope="" ma:versionID="1235f1de4f5832124b131e516575fcd4">
  <xsd:schema xmlns:xsd="http://www.w3.org/2001/XMLSchema" xmlns:xs="http://www.w3.org/2001/XMLSchema" xmlns:p="http://schemas.microsoft.com/office/2006/metadata/properties" xmlns:ns2="6f41c3f9-0ddd-4792-9cc5-2aa494f8de60" xmlns:ns3="3efdb8b0-c47e-4c3c-846a-2bf99d413b35" targetNamespace="http://schemas.microsoft.com/office/2006/metadata/properties" ma:root="true" ma:fieldsID="ba7883c5f1b62a0c0ba10888b9ce5a50" ns2:_="" ns3:_="">
    <xsd:import namespace="6f41c3f9-0ddd-4792-9cc5-2aa494f8de60"/>
    <xsd:import namespace="3efdb8b0-c47e-4c3c-846a-2bf99d413b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41c3f9-0ddd-4792-9cc5-2aa494f8de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fdb8b0-c47e-4c3c-846a-2bf99d413b3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8b40b15-145b-42ce-8af4-d69715b8fbd9}" ma:internalName="TaxCatchAll" ma:showField="CatchAllData" ma:web="3efdb8b0-c47e-4c3c-846a-2bf99d413b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E66755-9E43-4967-A0F6-7F05AB5E6A58}">
  <ds:schemaRefs>
    <ds:schemaRef ds:uri="http://schemas.microsoft.com/office/2006/documentManagement/types"/>
    <ds:schemaRef ds:uri="http://purl.org/dc/dcmitype/"/>
    <ds:schemaRef ds:uri="6f41c3f9-0ddd-4792-9cc5-2aa494f8de60"/>
    <ds:schemaRef ds:uri="http://purl.org/dc/terms/"/>
    <ds:schemaRef ds:uri="http://schemas.microsoft.com/office/2006/metadata/properties"/>
    <ds:schemaRef ds:uri="3efdb8b0-c47e-4c3c-846a-2bf99d413b35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74F8592-65B8-47CF-915D-15E5DE9F1E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41c3f9-0ddd-4792-9cc5-2aa494f8de60"/>
    <ds:schemaRef ds:uri="3efdb8b0-c47e-4c3c-846a-2bf99d413b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4D2273-B04D-45B7-98C4-8B0D60D6F8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On-screen Show (4:3)</PresentationFormat>
  <Paragraphs>32</Paragraphs>
  <Slides>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8" baseType="lpstr">
      <vt:lpstr>Arial</vt:lpstr>
      <vt:lpstr>Calibri</vt:lpstr>
      <vt:lpstr>Wingdings</vt:lpstr>
      <vt:lpstr>SRM_CF_DG1140</vt:lpstr>
      <vt:lpstr>1_SRM_CF_DG1140</vt:lpstr>
      <vt:lpstr>2_SRM_CF_DG1140</vt:lpstr>
      <vt:lpstr>PPT Template</vt:lpstr>
      <vt:lpstr>3_SRM_CF_DG1140</vt:lpstr>
      <vt:lpstr>4_SRM_CF_DG1140</vt:lpstr>
      <vt:lpstr>5_SRM_CF_DG1140</vt:lpstr>
      <vt:lpstr>6_SRM_CF_DG1140</vt:lpstr>
      <vt:lpstr>7_SRM_CF_DG1140</vt:lpstr>
      <vt:lpstr>8_SRM_CF_DG1140</vt:lpstr>
      <vt:lpstr>9_SRM_CF_DG1140</vt:lpstr>
      <vt:lpstr>think-cell Slide</vt:lpstr>
      <vt:lpstr> </vt:lpstr>
      <vt:lpstr>MMP to D-SNP Transition/One Care and SCO Stakeholder Forum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/>
  <cp:lastModifiedBy/>
  <cp:revision>5</cp:revision>
  <dcterms:created xsi:type="dcterms:W3CDTF">2016-01-29T17:32:38Z</dcterms:created>
  <dcterms:modified xsi:type="dcterms:W3CDTF">2023-03-10T16:11:57Z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0x010100B642FC5B8B920D4BB6C445E99411392A</vt:lpwstr>
  </property>
</Properties>
</file>