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9" r:id="rId2"/>
    <p:sldId id="262" r:id="rId3"/>
    <p:sldId id="263" r:id="rId4"/>
    <p:sldId id="264" r:id="rId5"/>
    <p:sldId id="265" r:id="rId6"/>
    <p:sldId id="26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ennis Heaphy" initials="DH" lastIdx="2" clrIdx="0"/>
  <p:cmAuthor id="1" name="Wendy Trafton" initials="WT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2" d="100"/>
          <a:sy n="92" d="100"/>
        </p:scale>
        <p:origin x="-444" y="3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029E25-FB8B-48AB-A846-3BBA807DF9DD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06E768-4F50-46D1-9079-4303D1607A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456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04A7CB26-8911-475D-BAE9-0FF0FD7EDC6B}" type="datetime1">
              <a:rPr lang="en-US" smtClean="0"/>
              <a:t>10/27/2017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753A5-5BED-4D83-AABE-88BA5273F92E}" type="datetime1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8C066-E31B-4E9A-896D-FE998AAB5759}" type="datetime1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0155A-A2F9-4748-96E1-DF98EE539911}" type="datetime1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4A0DE51-4B9A-46F8-BA78-846B99F0DA86}" type="datetime1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43621-6DF5-4F17-B8DF-2CB502B680B7}" type="datetime1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7B817-A4FE-46D4-90C3-070116C395C9}" type="datetime1">
              <a:rPr lang="en-US" smtClean="0"/>
              <a:t>10/27/2017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C1C20-A9CF-4F56-85B1-13EDBB901ACC}" type="datetime1">
              <a:rPr lang="en-US" smtClean="0"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D94BD-869A-45AE-A02C-A61482FF00B1}" type="datetime1">
              <a:rPr lang="en-US" smtClean="0"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CF9AC-D68C-40C0-BCB3-A556910CEDE3}" type="datetime1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3425F-8D50-43BF-9C97-A2BBE5337EF2}" type="datetime1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CA26293-E0CC-451F-834E-DCD417324B5F}" type="datetime1">
              <a:rPr lang="en-US" smtClean="0"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One Care Implementation Council: </a:t>
            </a:r>
            <a:r>
              <a:rPr lang="en-US" sz="2800" dirty="0" smtClean="0"/>
              <a:t>Onboarding of New Council Members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September 11, 2015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589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Onboarding of New Members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do new Council members need to know to fully participate</a:t>
            </a:r>
            <a:r>
              <a:rPr lang="en-US" dirty="0" smtClean="0"/>
              <a:t>?</a:t>
            </a:r>
          </a:p>
          <a:p>
            <a:r>
              <a:rPr lang="en-US" dirty="0" smtClean="0"/>
              <a:t>What </a:t>
            </a:r>
            <a:r>
              <a:rPr lang="en-US" dirty="0"/>
              <a:t>material is most important for new Council members to review</a:t>
            </a:r>
            <a:r>
              <a:rPr lang="en-US" dirty="0" smtClean="0"/>
              <a:t>?</a:t>
            </a:r>
          </a:p>
          <a:p>
            <a:r>
              <a:rPr lang="en-US" dirty="0"/>
              <a:t>How can we support new Council members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12A50-8F17-469F-9208-CB4EE3EC128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74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do new Council members need to know to fully participate?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About:</a:t>
            </a:r>
          </a:p>
          <a:p>
            <a:pPr lvl="1"/>
            <a:r>
              <a:rPr lang="en-US" dirty="0" smtClean="0"/>
              <a:t>One Care</a:t>
            </a:r>
          </a:p>
          <a:p>
            <a:pPr lvl="2"/>
            <a:r>
              <a:rPr lang="en-US" dirty="0" smtClean="0"/>
              <a:t>Purpose and goals</a:t>
            </a:r>
          </a:p>
          <a:p>
            <a:pPr lvl="2"/>
            <a:r>
              <a:rPr lang="en-US" dirty="0" smtClean="0"/>
              <a:t>Timeline </a:t>
            </a:r>
          </a:p>
          <a:p>
            <a:pPr lvl="2"/>
            <a:r>
              <a:rPr lang="en-US" dirty="0" smtClean="0"/>
              <a:t>Current state</a:t>
            </a:r>
          </a:p>
          <a:p>
            <a:pPr lvl="2"/>
            <a:r>
              <a:rPr lang="en-US" dirty="0"/>
              <a:t>Independent Living and Recovery Models</a:t>
            </a:r>
          </a:p>
          <a:p>
            <a:pPr lvl="2"/>
            <a:r>
              <a:rPr lang="en-US" dirty="0"/>
              <a:t>Health care integration</a:t>
            </a:r>
          </a:p>
          <a:p>
            <a:pPr lvl="2"/>
            <a:r>
              <a:rPr lang="en-US" dirty="0"/>
              <a:t>Long Term Services and Supports Coordination </a:t>
            </a:r>
            <a:r>
              <a:rPr lang="en-US" dirty="0" smtClean="0"/>
              <a:t>role</a:t>
            </a:r>
          </a:p>
          <a:p>
            <a:pPr lvl="1"/>
            <a:r>
              <a:rPr lang="en-US" dirty="0" smtClean="0"/>
              <a:t>The Implementation Council</a:t>
            </a:r>
          </a:p>
          <a:p>
            <a:pPr lvl="2"/>
            <a:r>
              <a:rPr lang="en-US" dirty="0" smtClean="0"/>
              <a:t>Purpose and goals</a:t>
            </a:r>
          </a:p>
          <a:p>
            <a:pPr lvl="2"/>
            <a:r>
              <a:rPr lang="en-US" dirty="0" smtClean="0"/>
              <a:t>Meeting structure and expectations</a:t>
            </a:r>
          </a:p>
          <a:p>
            <a:pPr lvl="2"/>
            <a:r>
              <a:rPr lang="en-US" dirty="0" smtClean="0"/>
              <a:t>Past and current work</a:t>
            </a:r>
          </a:p>
          <a:p>
            <a:pPr lvl="2"/>
            <a:r>
              <a:rPr lang="en-US" dirty="0" smtClean="0"/>
              <a:t>Opportunities for involvement, i.e. subcommittees, workgroups, presentations</a:t>
            </a:r>
          </a:p>
          <a:p>
            <a:pPr lvl="2"/>
            <a:r>
              <a:rPr lang="en-US" dirty="0" smtClean="0"/>
              <a:t>Partners: </a:t>
            </a:r>
            <a:r>
              <a:rPr lang="en-US" dirty="0" err="1" smtClean="0"/>
              <a:t>MassHealth</a:t>
            </a:r>
            <a:r>
              <a:rPr lang="en-US" dirty="0" smtClean="0"/>
              <a:t>, One Care Ombudsman, SHINE, CMS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12A50-8F17-469F-9208-CB4EE3EC128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629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material is most important for new Council members to review?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Implementation Council FAQ document</a:t>
            </a:r>
          </a:p>
          <a:p>
            <a:r>
              <a:rPr lang="en-US" dirty="0" smtClean="0"/>
              <a:t>Implementation Council Charter and By-Laws</a:t>
            </a:r>
          </a:p>
          <a:p>
            <a:r>
              <a:rPr lang="en-US" dirty="0" smtClean="0"/>
              <a:t>Approved Motions document</a:t>
            </a:r>
          </a:p>
          <a:p>
            <a:r>
              <a:rPr lang="en-US" dirty="0" smtClean="0"/>
              <a:t>Implementation Council 2014 Annual Report</a:t>
            </a:r>
          </a:p>
          <a:p>
            <a:r>
              <a:rPr lang="en-US" dirty="0" smtClean="0"/>
              <a:t>2015-2016 Work Plan</a:t>
            </a:r>
          </a:p>
          <a:p>
            <a:r>
              <a:rPr lang="en-US" dirty="0" smtClean="0"/>
              <a:t>Early Indicators Project Reports</a:t>
            </a:r>
          </a:p>
          <a:p>
            <a:r>
              <a:rPr lang="en-US" dirty="0" smtClean="0"/>
              <a:t>Recent Enrollment Reports</a:t>
            </a:r>
          </a:p>
          <a:p>
            <a:r>
              <a:rPr lang="en-US" dirty="0" smtClean="0"/>
              <a:t>Other or New Material?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12A50-8F17-469F-9208-CB4EE3EC128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807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can we support new Council members?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Ideas</a:t>
            </a:r>
          </a:p>
          <a:p>
            <a:pPr lvl="1"/>
            <a:r>
              <a:rPr lang="en-US" dirty="0" smtClean="0"/>
              <a:t>Council mentors</a:t>
            </a:r>
          </a:p>
          <a:p>
            <a:pPr lvl="1"/>
            <a:r>
              <a:rPr lang="en-US" dirty="0" smtClean="0"/>
              <a:t>Orientation meetings/phone calls</a:t>
            </a:r>
          </a:p>
          <a:p>
            <a:pPr lvl="1"/>
            <a:r>
              <a:rPr lang="en-US" dirty="0" smtClean="0"/>
              <a:t>Trainings</a:t>
            </a:r>
          </a:p>
          <a:p>
            <a:r>
              <a:rPr lang="en-US" dirty="0" smtClean="0"/>
              <a:t>Will we have any requests for </a:t>
            </a:r>
            <a:r>
              <a:rPr lang="en-US" dirty="0" err="1" smtClean="0"/>
              <a:t>MassHealth</a:t>
            </a:r>
            <a:r>
              <a:rPr lang="en-US" dirty="0" smtClean="0"/>
              <a:t> support in doing any of these activities?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12A50-8F17-469F-9208-CB4EE3EC1281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690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Onboarding Workgroup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Leads: Suzann, Florette and Olivia</a:t>
            </a:r>
          </a:p>
          <a:p>
            <a:r>
              <a:rPr lang="en-US" dirty="0" smtClean="0"/>
              <a:t>Other volunteers?</a:t>
            </a:r>
          </a:p>
          <a:p>
            <a:r>
              <a:rPr lang="en-US" dirty="0" smtClean="0"/>
              <a:t>Tentative workgroup meeting scheduled for Friday September 18</a:t>
            </a:r>
            <a:r>
              <a:rPr lang="en-US" baseline="30000" dirty="0" smtClean="0"/>
              <a:t>th</a:t>
            </a:r>
            <a:r>
              <a:rPr lang="en-US" dirty="0" smtClean="0"/>
              <a:t>,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12A50-8F17-469F-9208-CB4EE3EC128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304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1554</TotalTime>
  <Words>224</Words>
  <Application>Microsoft Office PowerPoint</Application>
  <PresentationFormat>On-screen Show (4:3)</PresentationFormat>
  <Paragraphs>45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Origin</vt:lpstr>
      <vt:lpstr>One Care Implementation Council: Onboarding of New Council Members</vt:lpstr>
      <vt:lpstr>Onboarding of New Members</vt:lpstr>
      <vt:lpstr>What do new Council members need to know to fully participate?</vt:lpstr>
      <vt:lpstr>What material is most important for new Council members to review?</vt:lpstr>
      <vt:lpstr>How can we support new Council members?</vt:lpstr>
      <vt:lpstr>Onboarding Workgroup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 Care Early Indicators Project</dc:title>
  <dc:creator>Henry, Alexis</dc:creator>
  <cp:lastModifiedBy>Jenna</cp:lastModifiedBy>
  <cp:revision>21</cp:revision>
  <dcterms:created xsi:type="dcterms:W3CDTF">2014-02-27T00:11:35Z</dcterms:created>
  <dcterms:modified xsi:type="dcterms:W3CDTF">2017-10-27T13:18:40Z</dcterms:modified>
</cp:coreProperties>
</file>