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70" r:id="rId9"/>
    <p:sldId id="259" r:id="rId10"/>
    <p:sldId id="267" r:id="rId11"/>
    <p:sldId id="271" r:id="rId12"/>
    <p:sldId id="268" r:id="rId13"/>
    <p:sldId id="260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652" autoAdjust="0"/>
  </p:normalViewPr>
  <p:slideViewPr>
    <p:cSldViewPr>
      <p:cViewPr>
        <p:scale>
          <a:sx n="49" d="100"/>
          <a:sy n="4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C435E-8959-485E-8A9D-451A37B6BE69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FD04-E907-4F30-AF1E-F097C2265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3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49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24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45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01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1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44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0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06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44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46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FD04-E907-4F30-AF1E-F097C22657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1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1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2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1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A98D-E95A-419D-8DA3-11119C21C33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8822-A422-4F80-8BBA-F42038F11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0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eohhs/provider/guidelines-resources/services-planning/national-health-care-reform-plan/federal-health-care-reform-initiatives/integrating-medicare-and-medicaid/implementation-council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ss.gov/eohhs/consumer/insurance/one-care/webinar-introduction-to-one-care.html" TargetMode="External"/><Relationship Id="rId5" Type="http://schemas.openxmlformats.org/officeDocument/2006/relationships/hyperlink" Target="http://www.mass.gov/eohhs/docs/eohhs/healthcare-reform/prev-meetings/2015/150911-work-plan.pdf" TargetMode="External"/><Relationship Id="rId4" Type="http://schemas.openxmlformats.org/officeDocument/2006/relationships/hyperlink" Target="http://www.mass.gov/eohhs/consumer/insurance/one-car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 Council </a:t>
            </a:r>
            <a:br>
              <a:rPr lang="en-US" dirty="0" smtClean="0"/>
            </a:br>
            <a:r>
              <a:rPr lang="en-US" dirty="0" smtClean="0"/>
              <a:t>New Member Onboarding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Roles &amp;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Implementation Council plays a key role in </a:t>
            </a:r>
            <a:r>
              <a:rPr lang="en-US" b="1" dirty="0" smtClean="0"/>
              <a:t>monitoring access </a:t>
            </a:r>
            <a:r>
              <a:rPr lang="en-US" dirty="0" smtClean="0"/>
              <a:t>to health care and compliance with the Americans with Disabilities Act (ADA), </a:t>
            </a:r>
            <a:r>
              <a:rPr lang="en-US" b="1" dirty="0" smtClean="0"/>
              <a:t>tracking quality </a:t>
            </a:r>
            <a:r>
              <a:rPr lang="en-US" dirty="0" smtClean="0"/>
              <a:t>of services, </a:t>
            </a:r>
            <a:r>
              <a:rPr lang="en-US" b="1" dirty="0" smtClean="0"/>
              <a:t>providing support and input to EOHHS</a:t>
            </a:r>
            <a:r>
              <a:rPr lang="en-US" dirty="0" smtClean="0"/>
              <a:t>, and </a:t>
            </a:r>
            <a:r>
              <a:rPr lang="en-US" b="1" dirty="0" smtClean="0"/>
              <a:t>promoting accountability and transparency.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2301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Council 2015-2016 </a:t>
            </a:r>
            <a:r>
              <a:rPr lang="en-US" dirty="0" err="1" smtClean="0"/>
              <a:t>Workplan</a:t>
            </a:r>
            <a:endParaRPr lang="en-US" dirty="0" smtClean="0"/>
          </a:p>
          <a:p>
            <a:pPr lvl="1"/>
            <a:r>
              <a:rPr lang="en-US" dirty="0" smtClean="0"/>
              <a:t>4 Goal Areas</a:t>
            </a:r>
          </a:p>
          <a:p>
            <a:pPr lvl="2"/>
            <a:r>
              <a:rPr lang="en-US" dirty="0"/>
              <a:t>Identify and, when possible, address challenges experienced by One Care stakeholders and promote successes that can be implemented by </a:t>
            </a:r>
            <a:r>
              <a:rPr lang="en-US" dirty="0" err="1"/>
              <a:t>MassHealth</a:t>
            </a:r>
            <a:r>
              <a:rPr lang="en-US" dirty="0"/>
              <a:t>, the One Care Plans, and One Care Ombudsman. </a:t>
            </a:r>
            <a:endParaRPr lang="en-US" dirty="0" smtClean="0"/>
          </a:p>
          <a:p>
            <a:pPr lvl="2"/>
            <a:r>
              <a:rPr lang="en-US" dirty="0"/>
              <a:t>One Care enrollees have access to covered services as needed, including medical, behavioral health, and LTSS services, and essential social services such as housing and employment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One Care enrollees will receive high quality care </a:t>
            </a:r>
            <a:endParaRPr lang="en-US" dirty="0" smtClean="0"/>
          </a:p>
          <a:p>
            <a:pPr lvl="2"/>
            <a:r>
              <a:rPr lang="en-US" dirty="0"/>
              <a:t>Public education and outreach activities will reach all potential One Care enrollees and providers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5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Council fulfill it’s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Monthly meetings</a:t>
            </a:r>
          </a:p>
          <a:p>
            <a:pPr lvl="1"/>
            <a:r>
              <a:rPr lang="en-US" dirty="0" smtClean="0"/>
              <a:t>Conduct Council business</a:t>
            </a:r>
          </a:p>
          <a:p>
            <a:pPr lvl="1"/>
            <a:r>
              <a:rPr lang="en-US" dirty="0" smtClean="0"/>
              <a:t>Hear updates from MassHealth</a:t>
            </a:r>
          </a:p>
          <a:p>
            <a:pPr lvl="1"/>
            <a:r>
              <a:rPr lang="en-US" dirty="0" smtClean="0"/>
              <a:t>Provide input to MassHealth</a:t>
            </a:r>
          </a:p>
          <a:p>
            <a:pPr lvl="1"/>
            <a:r>
              <a:rPr lang="en-US" dirty="0" smtClean="0"/>
              <a:t>Hear from stakeholders</a:t>
            </a:r>
          </a:p>
          <a:p>
            <a:r>
              <a:rPr lang="en-US" dirty="0" smtClean="0"/>
              <a:t>Workgroup meetings</a:t>
            </a:r>
          </a:p>
          <a:p>
            <a:pPr lvl="1"/>
            <a:r>
              <a:rPr lang="en-US" dirty="0" smtClean="0"/>
              <a:t>Discuss topics more in depth</a:t>
            </a:r>
          </a:p>
          <a:p>
            <a:pPr lvl="1"/>
            <a:r>
              <a:rPr lang="en-US" dirty="0" smtClean="0"/>
              <a:t>Work collaboratively with MassHealth and other stakeholders on key issues</a:t>
            </a:r>
          </a:p>
          <a:p>
            <a:r>
              <a:rPr lang="en-US" dirty="0" smtClean="0"/>
              <a:t>Builds awareness of One Care</a:t>
            </a:r>
          </a:p>
          <a:p>
            <a:pPr lvl="1"/>
            <a:r>
              <a:rPr lang="en-US" dirty="0" smtClean="0"/>
              <a:t>Distributes information and updates to networks and communities</a:t>
            </a:r>
          </a:p>
          <a:p>
            <a:pPr lvl="1"/>
            <a:r>
              <a:rPr lang="en-US" dirty="0" smtClean="0"/>
              <a:t>Participates in outreach events and planning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9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workgroups</a:t>
            </a:r>
          </a:p>
          <a:p>
            <a:pPr lvl="1"/>
            <a:r>
              <a:rPr lang="en-US" dirty="0" smtClean="0"/>
              <a:t>Work Plan Goal 1 workgroup</a:t>
            </a:r>
          </a:p>
          <a:p>
            <a:pPr lvl="1"/>
            <a:r>
              <a:rPr lang="en-US" dirty="0" smtClean="0"/>
              <a:t>Work Plan Goal 2 workgroup</a:t>
            </a:r>
          </a:p>
          <a:p>
            <a:pPr lvl="1"/>
            <a:r>
              <a:rPr lang="en-US" dirty="0" smtClean="0"/>
              <a:t>Behavioral Health Privacy workgroup</a:t>
            </a:r>
          </a:p>
          <a:p>
            <a:pPr lvl="1"/>
            <a:r>
              <a:rPr lang="en-US" dirty="0" smtClean="0"/>
              <a:t>Encounter Data workgroup</a:t>
            </a:r>
          </a:p>
          <a:p>
            <a:r>
              <a:rPr lang="en-US" dirty="0" smtClean="0"/>
              <a:t>Pending workgroups</a:t>
            </a:r>
          </a:p>
          <a:p>
            <a:pPr lvl="1"/>
            <a:r>
              <a:rPr lang="en-US" dirty="0" smtClean="0"/>
              <a:t>LTS Coordinator workgroup</a:t>
            </a:r>
          </a:p>
          <a:p>
            <a:pPr lvl="1"/>
            <a:r>
              <a:rPr lang="en-US" dirty="0" smtClean="0"/>
              <a:t>Work Plan Goal 3-4 workgroup</a:t>
            </a:r>
          </a:p>
          <a:p>
            <a:pPr lvl="1"/>
            <a:r>
              <a:rPr lang="en-US" dirty="0" smtClean="0"/>
              <a:t>One Care Sustainability workgroup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0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work plan and let Council staff if you’re interested in participating in any of work plan activities or any of the current or pending workgroups.</a:t>
            </a:r>
          </a:p>
          <a:p>
            <a:r>
              <a:rPr lang="en-US" dirty="0" smtClean="0"/>
              <a:t>Participate in discussions during meetings. </a:t>
            </a:r>
          </a:p>
        </p:txBody>
      </p:sp>
    </p:spTree>
    <p:extLst>
      <p:ext uri="{BB962C8B-B14F-4D97-AF65-F5344CB8AC3E}">
        <p14:creationId xmlns:p14="http://schemas.microsoft.com/office/powerpoint/2010/main" val="4100264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Implementation Council Website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One Care Website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2015-2015 Implementation Council </a:t>
            </a:r>
            <a:r>
              <a:rPr lang="en-US" dirty="0" err="1" smtClean="0">
                <a:hlinkClick r:id="rId5"/>
              </a:rPr>
              <a:t>Workplan</a:t>
            </a:r>
            <a:endParaRPr lang="en-US" dirty="0" smtClean="0"/>
          </a:p>
          <a:p>
            <a:r>
              <a:rPr lang="en-US" dirty="0" smtClean="0"/>
              <a:t>Implementation Council Welcome Packet</a:t>
            </a:r>
          </a:p>
          <a:p>
            <a:r>
              <a:rPr lang="en-US" dirty="0" smtClean="0">
                <a:hlinkClick r:id="rId6"/>
              </a:rPr>
              <a:t>Intro to One Care Webinar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7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Council member Introductions (12:00-12:15pm)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Icebreaker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dirty="0" smtClean="0"/>
              <a:t>Diversity and Inclusion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One Care 101 (12:15-12:30pm)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Implementation Council Roles &amp; Responsibilities (12:30-12:45pm)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Opportunities for Participation (12:45-1:00pm)</a:t>
            </a:r>
            <a:endParaRPr lang="en-US" sz="2800" dirty="0"/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/>
              <a:t>Regular Council Business (1:00-2:00pm)</a:t>
            </a:r>
          </a:p>
        </p:txBody>
      </p:sp>
    </p:spTree>
    <p:extLst>
      <p:ext uri="{BB962C8B-B14F-4D97-AF65-F5344CB8AC3E}">
        <p14:creationId xmlns:p14="http://schemas.microsoft.com/office/powerpoint/2010/main" val="320604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Care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is One Care?</a:t>
            </a:r>
          </a:p>
          <a:p>
            <a:r>
              <a:rPr lang="en-US" dirty="0" smtClean="0"/>
              <a:t>Who is One Care for?</a:t>
            </a:r>
          </a:p>
          <a:p>
            <a:r>
              <a:rPr lang="en-US" dirty="0" smtClean="0"/>
              <a:t>What services are covered?</a:t>
            </a:r>
          </a:p>
          <a:p>
            <a:r>
              <a:rPr lang="en-US" dirty="0"/>
              <a:t>What are the goals of One Care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Who are the One Care plans?</a:t>
            </a:r>
          </a:p>
        </p:txBody>
      </p:sp>
    </p:spTree>
    <p:extLst>
      <p:ext uri="{BB962C8B-B14F-4D97-AF65-F5344CB8AC3E}">
        <p14:creationId xmlns:p14="http://schemas.microsoft.com/office/powerpoint/2010/main" val="304732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One Care?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11" y="2096047"/>
            <a:ext cx="5563377" cy="3534269"/>
          </a:xfrm>
        </p:spPr>
      </p:pic>
    </p:spTree>
    <p:extLst>
      <p:ext uri="{BB962C8B-B14F-4D97-AF65-F5344CB8AC3E}">
        <p14:creationId xmlns:p14="http://schemas.microsoft.com/office/powerpoint/2010/main" val="188570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One Care for?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53" y="1691178"/>
            <a:ext cx="6763694" cy="4344007"/>
          </a:xfrm>
        </p:spPr>
      </p:pic>
    </p:spTree>
    <p:extLst>
      <p:ext uri="{BB962C8B-B14F-4D97-AF65-F5344CB8AC3E}">
        <p14:creationId xmlns:p14="http://schemas.microsoft.com/office/powerpoint/2010/main" val="261571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services does One Care cover?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89" y="1686415"/>
            <a:ext cx="6773221" cy="4353533"/>
          </a:xfrm>
        </p:spPr>
      </p:pic>
    </p:spTree>
    <p:extLst>
      <p:ext uri="{BB962C8B-B14F-4D97-AF65-F5344CB8AC3E}">
        <p14:creationId xmlns:p14="http://schemas.microsoft.com/office/powerpoint/2010/main" val="25835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goals of One Care?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16" y="1600200"/>
            <a:ext cx="6964167" cy="4525963"/>
          </a:xfrm>
        </p:spPr>
      </p:pic>
    </p:spTree>
    <p:extLst>
      <p:ext uri="{BB962C8B-B14F-4D97-AF65-F5344CB8AC3E}">
        <p14:creationId xmlns:p14="http://schemas.microsoft.com/office/powerpoint/2010/main" val="41261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One Care plans?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57" y="1600200"/>
            <a:ext cx="6836286" cy="452596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37030"/>
            <a:ext cx="2819400" cy="30169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33700" y="4191000"/>
            <a:ext cx="3200400" cy="49687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43200" y="4702357"/>
            <a:ext cx="3657600" cy="49687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Council Roles &amp; Responsibilities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58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426</Words>
  <Application>Microsoft Office PowerPoint</Application>
  <PresentationFormat>On-screen Show (4:3)</PresentationFormat>
  <Paragraphs>77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Implementation Council  New Member Onboarding </vt:lpstr>
      <vt:lpstr>Onboarding Agenda</vt:lpstr>
      <vt:lpstr>One Care 101</vt:lpstr>
      <vt:lpstr>What is One Care?</vt:lpstr>
      <vt:lpstr>Who is One Care for?</vt:lpstr>
      <vt:lpstr>What services does One Care cover?</vt:lpstr>
      <vt:lpstr>What are the goals of One Care?</vt:lpstr>
      <vt:lpstr>Who are the One Care plans?</vt:lpstr>
      <vt:lpstr>Implementation Council Roles &amp; Responsibilities </vt:lpstr>
      <vt:lpstr>Council Roles &amp; Responsibilities </vt:lpstr>
      <vt:lpstr>Council Workplan</vt:lpstr>
      <vt:lpstr>How does the Council fulfill it’s role?</vt:lpstr>
      <vt:lpstr>Opportunities for Participation</vt:lpstr>
      <vt:lpstr>How to get involved</vt:lpstr>
      <vt:lpstr>Resources</vt:lpstr>
    </vt:vector>
  </TitlesOfParts>
  <Company>UMASS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Kate</dc:creator>
  <cp:lastModifiedBy>Jenna</cp:lastModifiedBy>
  <cp:revision>26</cp:revision>
  <dcterms:created xsi:type="dcterms:W3CDTF">2015-12-07T16:18:40Z</dcterms:created>
  <dcterms:modified xsi:type="dcterms:W3CDTF">2017-10-26T18:27:28Z</dcterms:modified>
</cp:coreProperties>
</file>