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67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772B45-3D32-9BC0-276E-8AF4BBDEF82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9A6AA18-49B0-AA61-9A3C-1D781FBC1AA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36C265B-EFBB-DF40-4119-E98BDF9891D2}"/>
              </a:ext>
            </a:extLst>
          </p:cNvPr>
          <p:cNvSpPr>
            <a:spLocks noGrp="1"/>
          </p:cNvSpPr>
          <p:nvPr>
            <p:ph type="dt" sz="half" idx="10"/>
          </p:nvPr>
        </p:nvSpPr>
        <p:spPr/>
        <p:txBody>
          <a:bodyPr/>
          <a:lstStyle/>
          <a:p>
            <a:fld id="{EF67911A-C2C5-4D3E-8B55-2AD25AD366EE}" type="datetimeFigureOut">
              <a:rPr lang="en-US" smtClean="0"/>
              <a:t>3/9/2023</a:t>
            </a:fld>
            <a:endParaRPr lang="en-US"/>
          </a:p>
        </p:txBody>
      </p:sp>
      <p:sp>
        <p:nvSpPr>
          <p:cNvPr id="5" name="Footer Placeholder 4">
            <a:extLst>
              <a:ext uri="{FF2B5EF4-FFF2-40B4-BE49-F238E27FC236}">
                <a16:creationId xmlns:a16="http://schemas.microsoft.com/office/drawing/2014/main" id="{6D7EB0B0-F14E-0B07-DC51-C325511811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7B6225-575A-DCC0-2293-748712A40FBB}"/>
              </a:ext>
            </a:extLst>
          </p:cNvPr>
          <p:cNvSpPr>
            <a:spLocks noGrp="1"/>
          </p:cNvSpPr>
          <p:nvPr>
            <p:ph type="sldNum" sz="quarter" idx="12"/>
          </p:nvPr>
        </p:nvSpPr>
        <p:spPr/>
        <p:txBody>
          <a:bodyPr/>
          <a:lstStyle/>
          <a:p>
            <a:fld id="{CF409BF9-1920-46D2-9478-7FDDCE335541}" type="slidenum">
              <a:rPr lang="en-US" smtClean="0"/>
              <a:t>‹#›</a:t>
            </a:fld>
            <a:endParaRPr lang="en-US"/>
          </a:p>
        </p:txBody>
      </p:sp>
    </p:spTree>
    <p:extLst>
      <p:ext uri="{BB962C8B-B14F-4D97-AF65-F5344CB8AC3E}">
        <p14:creationId xmlns:p14="http://schemas.microsoft.com/office/powerpoint/2010/main" val="25028100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2C462B-EA4C-37B9-B372-6694FF1ED8E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AEF2E9-E1F3-939C-5F6E-88210CEA9FE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9086FD6-A1DD-AED5-23A2-128547135E19}"/>
              </a:ext>
            </a:extLst>
          </p:cNvPr>
          <p:cNvSpPr>
            <a:spLocks noGrp="1"/>
          </p:cNvSpPr>
          <p:nvPr>
            <p:ph type="dt" sz="half" idx="10"/>
          </p:nvPr>
        </p:nvSpPr>
        <p:spPr/>
        <p:txBody>
          <a:bodyPr/>
          <a:lstStyle/>
          <a:p>
            <a:fld id="{EF67911A-C2C5-4D3E-8B55-2AD25AD366EE}" type="datetimeFigureOut">
              <a:rPr lang="en-US" smtClean="0"/>
              <a:t>3/9/2023</a:t>
            </a:fld>
            <a:endParaRPr lang="en-US"/>
          </a:p>
        </p:txBody>
      </p:sp>
      <p:sp>
        <p:nvSpPr>
          <p:cNvPr id="5" name="Footer Placeholder 4">
            <a:extLst>
              <a:ext uri="{FF2B5EF4-FFF2-40B4-BE49-F238E27FC236}">
                <a16:creationId xmlns:a16="http://schemas.microsoft.com/office/drawing/2014/main" id="{BF9ABFD8-15B7-89AB-16B5-C38495E9A0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D74B19-5890-343B-A42E-B2A9E5C0BB7D}"/>
              </a:ext>
            </a:extLst>
          </p:cNvPr>
          <p:cNvSpPr>
            <a:spLocks noGrp="1"/>
          </p:cNvSpPr>
          <p:nvPr>
            <p:ph type="sldNum" sz="quarter" idx="12"/>
          </p:nvPr>
        </p:nvSpPr>
        <p:spPr/>
        <p:txBody>
          <a:bodyPr/>
          <a:lstStyle/>
          <a:p>
            <a:fld id="{CF409BF9-1920-46D2-9478-7FDDCE335541}" type="slidenum">
              <a:rPr lang="en-US" smtClean="0"/>
              <a:t>‹#›</a:t>
            </a:fld>
            <a:endParaRPr lang="en-US"/>
          </a:p>
        </p:txBody>
      </p:sp>
    </p:spTree>
    <p:extLst>
      <p:ext uri="{BB962C8B-B14F-4D97-AF65-F5344CB8AC3E}">
        <p14:creationId xmlns:p14="http://schemas.microsoft.com/office/powerpoint/2010/main" val="18523958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698FAB1-5BC1-8521-7A9B-A933C4916C2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F128DA6-0A41-B7C8-028A-A6159137543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F69D29-14F1-33D9-D74F-B73D0ADC2927}"/>
              </a:ext>
            </a:extLst>
          </p:cNvPr>
          <p:cNvSpPr>
            <a:spLocks noGrp="1"/>
          </p:cNvSpPr>
          <p:nvPr>
            <p:ph type="dt" sz="half" idx="10"/>
          </p:nvPr>
        </p:nvSpPr>
        <p:spPr/>
        <p:txBody>
          <a:bodyPr/>
          <a:lstStyle/>
          <a:p>
            <a:fld id="{EF67911A-C2C5-4D3E-8B55-2AD25AD366EE}" type="datetimeFigureOut">
              <a:rPr lang="en-US" smtClean="0"/>
              <a:t>3/9/2023</a:t>
            </a:fld>
            <a:endParaRPr lang="en-US"/>
          </a:p>
        </p:txBody>
      </p:sp>
      <p:sp>
        <p:nvSpPr>
          <p:cNvPr id="5" name="Footer Placeholder 4">
            <a:extLst>
              <a:ext uri="{FF2B5EF4-FFF2-40B4-BE49-F238E27FC236}">
                <a16:creationId xmlns:a16="http://schemas.microsoft.com/office/drawing/2014/main" id="{896EB96C-9887-5404-6EDC-F9A3BFCAB8E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CEA2C9-332D-C16C-7D79-B564FFB44644}"/>
              </a:ext>
            </a:extLst>
          </p:cNvPr>
          <p:cNvSpPr>
            <a:spLocks noGrp="1"/>
          </p:cNvSpPr>
          <p:nvPr>
            <p:ph type="sldNum" sz="quarter" idx="12"/>
          </p:nvPr>
        </p:nvSpPr>
        <p:spPr/>
        <p:txBody>
          <a:bodyPr/>
          <a:lstStyle/>
          <a:p>
            <a:fld id="{CF409BF9-1920-46D2-9478-7FDDCE335541}" type="slidenum">
              <a:rPr lang="en-US" smtClean="0"/>
              <a:t>‹#›</a:t>
            </a:fld>
            <a:endParaRPr lang="en-US"/>
          </a:p>
        </p:txBody>
      </p:sp>
    </p:spTree>
    <p:extLst>
      <p:ext uri="{BB962C8B-B14F-4D97-AF65-F5344CB8AC3E}">
        <p14:creationId xmlns:p14="http://schemas.microsoft.com/office/powerpoint/2010/main" val="40127186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4EDAE6-6D8B-69E0-3B7D-70DFE244916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3BE18CB-A675-570F-9939-37E4AA4F84B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F3EE1A-BF5F-0095-0F0D-B9956A7AA9E1}"/>
              </a:ext>
            </a:extLst>
          </p:cNvPr>
          <p:cNvSpPr>
            <a:spLocks noGrp="1"/>
          </p:cNvSpPr>
          <p:nvPr>
            <p:ph type="dt" sz="half" idx="10"/>
          </p:nvPr>
        </p:nvSpPr>
        <p:spPr/>
        <p:txBody>
          <a:bodyPr/>
          <a:lstStyle/>
          <a:p>
            <a:fld id="{EF67911A-C2C5-4D3E-8B55-2AD25AD366EE}" type="datetimeFigureOut">
              <a:rPr lang="en-US" smtClean="0"/>
              <a:t>3/9/2023</a:t>
            </a:fld>
            <a:endParaRPr lang="en-US"/>
          </a:p>
        </p:txBody>
      </p:sp>
      <p:sp>
        <p:nvSpPr>
          <p:cNvPr id="5" name="Footer Placeholder 4">
            <a:extLst>
              <a:ext uri="{FF2B5EF4-FFF2-40B4-BE49-F238E27FC236}">
                <a16:creationId xmlns:a16="http://schemas.microsoft.com/office/drawing/2014/main" id="{4B6D6DC4-C9B2-FDB9-3CEC-F72FB4EEFB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6783A5A-EFCF-FCBC-CA53-7988D696CF1F}"/>
              </a:ext>
            </a:extLst>
          </p:cNvPr>
          <p:cNvSpPr>
            <a:spLocks noGrp="1"/>
          </p:cNvSpPr>
          <p:nvPr>
            <p:ph type="sldNum" sz="quarter" idx="12"/>
          </p:nvPr>
        </p:nvSpPr>
        <p:spPr/>
        <p:txBody>
          <a:bodyPr/>
          <a:lstStyle/>
          <a:p>
            <a:fld id="{CF409BF9-1920-46D2-9478-7FDDCE335541}" type="slidenum">
              <a:rPr lang="en-US" smtClean="0"/>
              <a:t>‹#›</a:t>
            </a:fld>
            <a:endParaRPr lang="en-US"/>
          </a:p>
        </p:txBody>
      </p:sp>
    </p:spTree>
    <p:extLst>
      <p:ext uri="{BB962C8B-B14F-4D97-AF65-F5344CB8AC3E}">
        <p14:creationId xmlns:p14="http://schemas.microsoft.com/office/powerpoint/2010/main" val="8010834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37785-7956-A1C3-1D65-4F28E9A723C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43A4151-81BA-EDAF-3369-D3D07B096A5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DF65289-8B0F-4F1E-B1ED-E5C18951FBF9}"/>
              </a:ext>
            </a:extLst>
          </p:cNvPr>
          <p:cNvSpPr>
            <a:spLocks noGrp="1"/>
          </p:cNvSpPr>
          <p:nvPr>
            <p:ph type="dt" sz="half" idx="10"/>
          </p:nvPr>
        </p:nvSpPr>
        <p:spPr/>
        <p:txBody>
          <a:bodyPr/>
          <a:lstStyle/>
          <a:p>
            <a:fld id="{EF67911A-C2C5-4D3E-8B55-2AD25AD366EE}" type="datetimeFigureOut">
              <a:rPr lang="en-US" smtClean="0"/>
              <a:t>3/9/2023</a:t>
            </a:fld>
            <a:endParaRPr lang="en-US"/>
          </a:p>
        </p:txBody>
      </p:sp>
      <p:sp>
        <p:nvSpPr>
          <p:cNvPr id="5" name="Footer Placeholder 4">
            <a:extLst>
              <a:ext uri="{FF2B5EF4-FFF2-40B4-BE49-F238E27FC236}">
                <a16:creationId xmlns:a16="http://schemas.microsoft.com/office/drawing/2014/main" id="{457C3E21-E785-7353-2386-F6206C5F52F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9EE6B02-8981-96B6-515E-DEF79AF8C6BB}"/>
              </a:ext>
            </a:extLst>
          </p:cNvPr>
          <p:cNvSpPr>
            <a:spLocks noGrp="1"/>
          </p:cNvSpPr>
          <p:nvPr>
            <p:ph type="sldNum" sz="quarter" idx="12"/>
          </p:nvPr>
        </p:nvSpPr>
        <p:spPr/>
        <p:txBody>
          <a:bodyPr/>
          <a:lstStyle/>
          <a:p>
            <a:fld id="{CF409BF9-1920-46D2-9478-7FDDCE335541}" type="slidenum">
              <a:rPr lang="en-US" smtClean="0"/>
              <a:t>‹#›</a:t>
            </a:fld>
            <a:endParaRPr lang="en-US"/>
          </a:p>
        </p:txBody>
      </p:sp>
    </p:spTree>
    <p:extLst>
      <p:ext uri="{BB962C8B-B14F-4D97-AF65-F5344CB8AC3E}">
        <p14:creationId xmlns:p14="http://schemas.microsoft.com/office/powerpoint/2010/main" val="12061298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3C10B2-7672-0C92-A6B9-A328C729BBE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215F8E8-26F7-427C-AB64-D7550DA2795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FA69A3D-39C3-B02B-BF9D-E597B23DA8C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5F51E09-4ECB-C380-8B57-AF6E1EB35B79}"/>
              </a:ext>
            </a:extLst>
          </p:cNvPr>
          <p:cNvSpPr>
            <a:spLocks noGrp="1"/>
          </p:cNvSpPr>
          <p:nvPr>
            <p:ph type="dt" sz="half" idx="10"/>
          </p:nvPr>
        </p:nvSpPr>
        <p:spPr/>
        <p:txBody>
          <a:bodyPr/>
          <a:lstStyle/>
          <a:p>
            <a:fld id="{EF67911A-C2C5-4D3E-8B55-2AD25AD366EE}" type="datetimeFigureOut">
              <a:rPr lang="en-US" smtClean="0"/>
              <a:t>3/9/2023</a:t>
            </a:fld>
            <a:endParaRPr lang="en-US"/>
          </a:p>
        </p:txBody>
      </p:sp>
      <p:sp>
        <p:nvSpPr>
          <p:cNvPr id="6" name="Footer Placeholder 5">
            <a:extLst>
              <a:ext uri="{FF2B5EF4-FFF2-40B4-BE49-F238E27FC236}">
                <a16:creationId xmlns:a16="http://schemas.microsoft.com/office/drawing/2014/main" id="{AF286E6F-6223-4F6F-CE4A-83F9465576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A4A9645-9EEB-6DDD-A69C-86C7FBDBD447}"/>
              </a:ext>
            </a:extLst>
          </p:cNvPr>
          <p:cNvSpPr>
            <a:spLocks noGrp="1"/>
          </p:cNvSpPr>
          <p:nvPr>
            <p:ph type="sldNum" sz="quarter" idx="12"/>
          </p:nvPr>
        </p:nvSpPr>
        <p:spPr/>
        <p:txBody>
          <a:bodyPr/>
          <a:lstStyle/>
          <a:p>
            <a:fld id="{CF409BF9-1920-46D2-9478-7FDDCE335541}" type="slidenum">
              <a:rPr lang="en-US" smtClean="0"/>
              <a:t>‹#›</a:t>
            </a:fld>
            <a:endParaRPr lang="en-US"/>
          </a:p>
        </p:txBody>
      </p:sp>
    </p:spTree>
    <p:extLst>
      <p:ext uri="{BB962C8B-B14F-4D97-AF65-F5344CB8AC3E}">
        <p14:creationId xmlns:p14="http://schemas.microsoft.com/office/powerpoint/2010/main" val="7940288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9C83B-96DF-CF7C-7EFB-6C0BBF472AF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602E875-21FB-4844-5303-3C86DE3C764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E9AD13F-9EA8-4ECC-3E1F-EE711876953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539A4FC-FDE8-DA5B-7AC6-A184CF8509C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ACAA1D1-847A-B565-6BC0-EDF4DDEF6A9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9147529-EF69-A36A-295B-4570F875431E}"/>
              </a:ext>
            </a:extLst>
          </p:cNvPr>
          <p:cNvSpPr>
            <a:spLocks noGrp="1"/>
          </p:cNvSpPr>
          <p:nvPr>
            <p:ph type="dt" sz="half" idx="10"/>
          </p:nvPr>
        </p:nvSpPr>
        <p:spPr/>
        <p:txBody>
          <a:bodyPr/>
          <a:lstStyle/>
          <a:p>
            <a:fld id="{EF67911A-C2C5-4D3E-8B55-2AD25AD366EE}" type="datetimeFigureOut">
              <a:rPr lang="en-US" smtClean="0"/>
              <a:t>3/9/2023</a:t>
            </a:fld>
            <a:endParaRPr lang="en-US"/>
          </a:p>
        </p:txBody>
      </p:sp>
      <p:sp>
        <p:nvSpPr>
          <p:cNvPr id="8" name="Footer Placeholder 7">
            <a:extLst>
              <a:ext uri="{FF2B5EF4-FFF2-40B4-BE49-F238E27FC236}">
                <a16:creationId xmlns:a16="http://schemas.microsoft.com/office/drawing/2014/main" id="{ADF74119-7556-E144-A8DC-F5D6D8C3F51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E96DFD8-882B-D92F-CACA-F7338B86F6B3}"/>
              </a:ext>
            </a:extLst>
          </p:cNvPr>
          <p:cNvSpPr>
            <a:spLocks noGrp="1"/>
          </p:cNvSpPr>
          <p:nvPr>
            <p:ph type="sldNum" sz="quarter" idx="12"/>
          </p:nvPr>
        </p:nvSpPr>
        <p:spPr/>
        <p:txBody>
          <a:bodyPr/>
          <a:lstStyle/>
          <a:p>
            <a:fld id="{CF409BF9-1920-46D2-9478-7FDDCE335541}" type="slidenum">
              <a:rPr lang="en-US" smtClean="0"/>
              <a:t>‹#›</a:t>
            </a:fld>
            <a:endParaRPr lang="en-US"/>
          </a:p>
        </p:txBody>
      </p:sp>
    </p:spTree>
    <p:extLst>
      <p:ext uri="{BB962C8B-B14F-4D97-AF65-F5344CB8AC3E}">
        <p14:creationId xmlns:p14="http://schemas.microsoft.com/office/powerpoint/2010/main" val="17258942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824AE0-38F4-FC23-8160-35A8862395C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6E63B3B-F963-FECD-C64D-B224372DE941}"/>
              </a:ext>
            </a:extLst>
          </p:cNvPr>
          <p:cNvSpPr>
            <a:spLocks noGrp="1"/>
          </p:cNvSpPr>
          <p:nvPr>
            <p:ph type="dt" sz="half" idx="10"/>
          </p:nvPr>
        </p:nvSpPr>
        <p:spPr/>
        <p:txBody>
          <a:bodyPr/>
          <a:lstStyle/>
          <a:p>
            <a:fld id="{EF67911A-C2C5-4D3E-8B55-2AD25AD366EE}" type="datetimeFigureOut">
              <a:rPr lang="en-US" smtClean="0"/>
              <a:t>3/9/2023</a:t>
            </a:fld>
            <a:endParaRPr lang="en-US"/>
          </a:p>
        </p:txBody>
      </p:sp>
      <p:sp>
        <p:nvSpPr>
          <p:cNvPr id="4" name="Footer Placeholder 3">
            <a:extLst>
              <a:ext uri="{FF2B5EF4-FFF2-40B4-BE49-F238E27FC236}">
                <a16:creationId xmlns:a16="http://schemas.microsoft.com/office/drawing/2014/main" id="{CEDE807A-8A9C-B956-42B6-74DD039041C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C3C258B-3E58-E3CE-5C59-AD601FC7F9E4}"/>
              </a:ext>
            </a:extLst>
          </p:cNvPr>
          <p:cNvSpPr>
            <a:spLocks noGrp="1"/>
          </p:cNvSpPr>
          <p:nvPr>
            <p:ph type="sldNum" sz="quarter" idx="12"/>
          </p:nvPr>
        </p:nvSpPr>
        <p:spPr/>
        <p:txBody>
          <a:bodyPr/>
          <a:lstStyle/>
          <a:p>
            <a:fld id="{CF409BF9-1920-46D2-9478-7FDDCE335541}" type="slidenum">
              <a:rPr lang="en-US" smtClean="0"/>
              <a:t>‹#›</a:t>
            </a:fld>
            <a:endParaRPr lang="en-US"/>
          </a:p>
        </p:txBody>
      </p:sp>
    </p:spTree>
    <p:extLst>
      <p:ext uri="{BB962C8B-B14F-4D97-AF65-F5344CB8AC3E}">
        <p14:creationId xmlns:p14="http://schemas.microsoft.com/office/powerpoint/2010/main" val="291824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6E1E2EA-8A3E-5A1A-7B7B-F5BD2F62B77B}"/>
              </a:ext>
            </a:extLst>
          </p:cNvPr>
          <p:cNvSpPr>
            <a:spLocks noGrp="1"/>
          </p:cNvSpPr>
          <p:nvPr>
            <p:ph type="dt" sz="half" idx="10"/>
          </p:nvPr>
        </p:nvSpPr>
        <p:spPr/>
        <p:txBody>
          <a:bodyPr/>
          <a:lstStyle/>
          <a:p>
            <a:fld id="{EF67911A-C2C5-4D3E-8B55-2AD25AD366EE}" type="datetimeFigureOut">
              <a:rPr lang="en-US" smtClean="0"/>
              <a:t>3/9/2023</a:t>
            </a:fld>
            <a:endParaRPr lang="en-US"/>
          </a:p>
        </p:txBody>
      </p:sp>
      <p:sp>
        <p:nvSpPr>
          <p:cNvPr id="3" name="Footer Placeholder 2">
            <a:extLst>
              <a:ext uri="{FF2B5EF4-FFF2-40B4-BE49-F238E27FC236}">
                <a16:creationId xmlns:a16="http://schemas.microsoft.com/office/drawing/2014/main" id="{C9DAEE9F-5EA5-5874-7B9E-6B7AECC2D50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CB276FC-3BC6-5397-60D8-0FB6AAB9E4DA}"/>
              </a:ext>
            </a:extLst>
          </p:cNvPr>
          <p:cNvSpPr>
            <a:spLocks noGrp="1"/>
          </p:cNvSpPr>
          <p:nvPr>
            <p:ph type="sldNum" sz="quarter" idx="12"/>
          </p:nvPr>
        </p:nvSpPr>
        <p:spPr/>
        <p:txBody>
          <a:bodyPr/>
          <a:lstStyle/>
          <a:p>
            <a:fld id="{CF409BF9-1920-46D2-9478-7FDDCE335541}" type="slidenum">
              <a:rPr lang="en-US" smtClean="0"/>
              <a:t>‹#›</a:t>
            </a:fld>
            <a:endParaRPr lang="en-US"/>
          </a:p>
        </p:txBody>
      </p:sp>
    </p:spTree>
    <p:extLst>
      <p:ext uri="{BB962C8B-B14F-4D97-AF65-F5344CB8AC3E}">
        <p14:creationId xmlns:p14="http://schemas.microsoft.com/office/powerpoint/2010/main" val="31011593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9F8B91-4193-A0F6-0B32-241A71CD096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CE52C7F-7A79-D9E4-ADFA-0F87AF89271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5047456-33C0-4F03-0EAD-93586C480B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5E16A8C-88E8-4A7E-0533-77BB6CFDDCD4}"/>
              </a:ext>
            </a:extLst>
          </p:cNvPr>
          <p:cNvSpPr>
            <a:spLocks noGrp="1"/>
          </p:cNvSpPr>
          <p:nvPr>
            <p:ph type="dt" sz="half" idx="10"/>
          </p:nvPr>
        </p:nvSpPr>
        <p:spPr/>
        <p:txBody>
          <a:bodyPr/>
          <a:lstStyle/>
          <a:p>
            <a:fld id="{EF67911A-C2C5-4D3E-8B55-2AD25AD366EE}" type="datetimeFigureOut">
              <a:rPr lang="en-US" smtClean="0"/>
              <a:t>3/9/2023</a:t>
            </a:fld>
            <a:endParaRPr lang="en-US"/>
          </a:p>
        </p:txBody>
      </p:sp>
      <p:sp>
        <p:nvSpPr>
          <p:cNvPr id="6" name="Footer Placeholder 5">
            <a:extLst>
              <a:ext uri="{FF2B5EF4-FFF2-40B4-BE49-F238E27FC236}">
                <a16:creationId xmlns:a16="http://schemas.microsoft.com/office/drawing/2014/main" id="{5BE20622-3E70-165A-E4AE-C67040D0A46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EE394A9-A5FA-0929-0F7E-8EB4CB62B5DD}"/>
              </a:ext>
            </a:extLst>
          </p:cNvPr>
          <p:cNvSpPr>
            <a:spLocks noGrp="1"/>
          </p:cNvSpPr>
          <p:nvPr>
            <p:ph type="sldNum" sz="quarter" idx="12"/>
          </p:nvPr>
        </p:nvSpPr>
        <p:spPr/>
        <p:txBody>
          <a:bodyPr/>
          <a:lstStyle/>
          <a:p>
            <a:fld id="{CF409BF9-1920-46D2-9478-7FDDCE335541}" type="slidenum">
              <a:rPr lang="en-US" smtClean="0"/>
              <a:t>‹#›</a:t>
            </a:fld>
            <a:endParaRPr lang="en-US"/>
          </a:p>
        </p:txBody>
      </p:sp>
    </p:spTree>
    <p:extLst>
      <p:ext uri="{BB962C8B-B14F-4D97-AF65-F5344CB8AC3E}">
        <p14:creationId xmlns:p14="http://schemas.microsoft.com/office/powerpoint/2010/main" val="108849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BA03D3-E55D-EE7D-467B-98441951A6F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B689E71-AC1B-09C4-2A99-87EAA2A5569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7136589-4A8F-6962-A13F-DABF2767937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C15BC8-938D-BD43-E7E2-61D8C792B8E7}"/>
              </a:ext>
            </a:extLst>
          </p:cNvPr>
          <p:cNvSpPr>
            <a:spLocks noGrp="1"/>
          </p:cNvSpPr>
          <p:nvPr>
            <p:ph type="dt" sz="half" idx="10"/>
          </p:nvPr>
        </p:nvSpPr>
        <p:spPr/>
        <p:txBody>
          <a:bodyPr/>
          <a:lstStyle/>
          <a:p>
            <a:fld id="{EF67911A-C2C5-4D3E-8B55-2AD25AD366EE}" type="datetimeFigureOut">
              <a:rPr lang="en-US" smtClean="0"/>
              <a:t>3/9/2023</a:t>
            </a:fld>
            <a:endParaRPr lang="en-US"/>
          </a:p>
        </p:txBody>
      </p:sp>
      <p:sp>
        <p:nvSpPr>
          <p:cNvPr id="6" name="Footer Placeholder 5">
            <a:extLst>
              <a:ext uri="{FF2B5EF4-FFF2-40B4-BE49-F238E27FC236}">
                <a16:creationId xmlns:a16="http://schemas.microsoft.com/office/drawing/2014/main" id="{DD64AF78-86D9-7EF0-BA1D-1FD503383A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57F6883-7149-D3F2-428A-E6B5B2C908C0}"/>
              </a:ext>
            </a:extLst>
          </p:cNvPr>
          <p:cNvSpPr>
            <a:spLocks noGrp="1"/>
          </p:cNvSpPr>
          <p:nvPr>
            <p:ph type="sldNum" sz="quarter" idx="12"/>
          </p:nvPr>
        </p:nvSpPr>
        <p:spPr/>
        <p:txBody>
          <a:bodyPr/>
          <a:lstStyle/>
          <a:p>
            <a:fld id="{CF409BF9-1920-46D2-9478-7FDDCE335541}" type="slidenum">
              <a:rPr lang="en-US" smtClean="0"/>
              <a:t>‹#›</a:t>
            </a:fld>
            <a:endParaRPr lang="en-US"/>
          </a:p>
        </p:txBody>
      </p:sp>
    </p:spTree>
    <p:extLst>
      <p:ext uri="{BB962C8B-B14F-4D97-AF65-F5344CB8AC3E}">
        <p14:creationId xmlns:p14="http://schemas.microsoft.com/office/powerpoint/2010/main" val="49588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101359-1E5A-4D39-D07C-D93EFEB408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5EDF665-8B39-84EB-4C2F-EE088FA891E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4EC8EA-8E65-3C49-ED28-FAF7266E75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67911A-C2C5-4D3E-8B55-2AD25AD366EE}" type="datetimeFigureOut">
              <a:rPr lang="en-US" smtClean="0"/>
              <a:t>3/9/2023</a:t>
            </a:fld>
            <a:endParaRPr lang="en-US"/>
          </a:p>
        </p:txBody>
      </p:sp>
      <p:sp>
        <p:nvSpPr>
          <p:cNvPr id="5" name="Footer Placeholder 4">
            <a:extLst>
              <a:ext uri="{FF2B5EF4-FFF2-40B4-BE49-F238E27FC236}">
                <a16:creationId xmlns:a16="http://schemas.microsoft.com/office/drawing/2014/main" id="{B69EE72D-269D-A52E-4652-796FB145204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3233DEF-C11C-9AF4-2095-0CA9B304496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09BF9-1920-46D2-9478-7FDDCE335541}" type="slidenum">
              <a:rPr lang="en-US" smtClean="0"/>
              <a:t>‹#›</a:t>
            </a:fld>
            <a:endParaRPr lang="en-US"/>
          </a:p>
        </p:txBody>
      </p:sp>
    </p:spTree>
    <p:extLst>
      <p:ext uri="{BB962C8B-B14F-4D97-AF65-F5344CB8AC3E}">
        <p14:creationId xmlns:p14="http://schemas.microsoft.com/office/powerpoint/2010/main" val="34880114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nam10.safelinks.protection.outlook.com/?url=https%3A%2F%2Fwww.mass.gov%2Fmasshealth-eligibility-redeterminations%3FauHash%3DZlD2IMEjNZh-xRpsWnp4PtaJgxznW-tYntOZa44NdFk&amp;data=05%7C01%7CCassidy.DiRamio%40umassmed.edu%7C8bfc0a75a5ae484f188808db1b4e5b04%7Cee9155fe2da34378a6c44405faf57b2e%7C0%7C0%7C638133795562201250%7CUnknown%7CTWFpbGZsb3d8eyJWIjoiMC4wLjAwMDAiLCJQIjoiV2luMzIiLCJBTiI6Ik1haWwiLCJXVCI6Mn0%3D%7C3000%7C%7C%7C&amp;sdata=Gyt02X%2BKDxd%2BIAeG1CVLBp5%2B2S22M%2F%2FQCtAKAYAbJ%2Fc%3D&amp;reserved=0" TargetMode="External"/><Relationship Id="rId2" Type="http://schemas.openxmlformats.org/officeDocument/2006/relationships/hyperlink" Target="https://nam10.safelinks.protection.outlook.com/?url=https%3A%2F%2Fwww.mass.gov%2Fhow-to%2Freport-changes-to-masshealth&amp;data=05%7C01%7CCassidy.DiRamio%40umassmed.edu%7C8bfc0a75a5ae484f188808db1b4e5b04%7Cee9155fe2da34378a6c44405faf57b2e%7C0%7C0%7C638133795562201250%7CUnknown%7CTWFpbGZsb3d8eyJWIjoiMC4wLjAwMDAiLCJQIjoiV2luMzIiLCJBTiI6Ik1haWwiLCJXVCI6Mn0%3D%7C3000%7C%7C%7C&amp;sdata=gehwYmxxG3iV8WTU3pE9lelda08bi3lUI6ZEwj836p8%3D&amp;reserved=0" TargetMode="External"/><Relationship Id="rId1" Type="http://schemas.openxmlformats.org/officeDocument/2006/relationships/slideLayout" Target="../slideLayouts/slideLayout2.xml"/><Relationship Id="rId4" Type="http://schemas.openxmlformats.org/officeDocument/2006/relationships/hyperlink" Target="https://nam10.safelinks.protection.outlook.com/?url=https%3A%2F%2Fyoutu.be%2F-CUsnF6qjsI&amp;data=05%7C01%7CCassidy.DiRamio%40umassmed.edu%7C8bfc0a75a5ae484f188808db1b4e5b04%7Cee9155fe2da34378a6c44405faf57b2e%7C0%7C0%7C638133795562201250%7CUnknown%7CTWFpbGZsb3d8eyJWIjoiMC4wLjAwMDAiLCJQIjoiV2luMzIiLCJBTiI6Ik1haWwiLCJXVCI6Mn0%3D%7C3000%7C%7C%7C&amp;sdata=Onj2%2BCGzDBPXJeC8o4FkvLm55qKiGy2Z%2BalyIkT0lCk%3D&amp;reserved=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84EF1-F13D-37EF-2D0D-033B2A658D8D}"/>
              </a:ext>
            </a:extLst>
          </p:cNvPr>
          <p:cNvSpPr>
            <a:spLocks noGrp="1"/>
          </p:cNvSpPr>
          <p:nvPr>
            <p:ph type="title"/>
          </p:nvPr>
        </p:nvSpPr>
        <p:spPr/>
        <p:txBody>
          <a:bodyPr/>
          <a:lstStyle/>
          <a:p>
            <a:r>
              <a:rPr lang="en-US" dirty="0"/>
              <a:t>Redetermination Social Media Language</a:t>
            </a:r>
          </a:p>
        </p:txBody>
      </p:sp>
      <p:sp>
        <p:nvSpPr>
          <p:cNvPr id="7" name="Content Placeholder 2">
            <a:extLst>
              <a:ext uri="{FF2B5EF4-FFF2-40B4-BE49-F238E27FC236}">
                <a16:creationId xmlns:a16="http://schemas.microsoft.com/office/drawing/2014/main" id="{825FE0CF-0B00-E755-5E9D-743005B3EBF9}"/>
              </a:ext>
            </a:extLst>
          </p:cNvPr>
          <p:cNvSpPr>
            <a:spLocks noGrp="1"/>
          </p:cNvSpPr>
          <p:nvPr>
            <p:ph idx="1"/>
          </p:nvPr>
        </p:nvSpPr>
        <p:spPr>
          <a:xfrm>
            <a:off x="727969" y="1663423"/>
            <a:ext cx="10625831" cy="4829452"/>
          </a:xfrm>
        </p:spPr>
        <p:txBody>
          <a:bodyPr>
            <a:normAutofit fontScale="55000" lnSpcReduction="20000"/>
          </a:bodyPr>
          <a:lstStyle/>
          <a:p>
            <a:pPr marR="0" indent="0">
              <a:lnSpc>
                <a:spcPct val="170000"/>
              </a:lnSpc>
              <a:spcBef>
                <a:spcPts val="0"/>
              </a:spcBef>
              <a:spcAft>
                <a:spcPts val="0"/>
              </a:spcAft>
              <a:buNone/>
            </a:pPr>
            <a:r>
              <a:rPr lang="en-US" sz="3300" dirty="0">
                <a:effectLst/>
                <a:latin typeface="Arial" panose="020B0604020202020204" pitchFamily="34" charset="0"/>
                <a:ea typeface="Calibri" panose="020F0502020204030204" pitchFamily="34" charset="0"/>
                <a:cs typeface="Arial" panose="020B0604020202020204" pitchFamily="34" charset="0"/>
              </a:rPr>
              <a:t>The MassHealth coverage protections from the COVID-19 public health emergency are ending! Due to this, over the next 12 months all current MassHealth members will need to renew their health coverage to ensure they still qualify for their current benefit. These renewals will begin in April 2023. </a:t>
            </a:r>
          </a:p>
          <a:p>
            <a:pPr indent="0">
              <a:lnSpc>
                <a:spcPct val="170000"/>
              </a:lnSpc>
              <a:spcBef>
                <a:spcPts val="0"/>
              </a:spcBef>
              <a:buNone/>
            </a:pPr>
            <a:endParaRPr lang="en-US" sz="3300" dirty="0">
              <a:effectLst/>
              <a:latin typeface="Arial" panose="020B0604020202020204" pitchFamily="34" charset="0"/>
              <a:ea typeface="Calibri" panose="020F0502020204030204" pitchFamily="34" charset="0"/>
              <a:cs typeface="Arial" panose="020B0604020202020204" pitchFamily="34" charset="0"/>
            </a:endParaRPr>
          </a:p>
          <a:p>
            <a:pPr marR="0" indent="0">
              <a:lnSpc>
                <a:spcPct val="170000"/>
              </a:lnSpc>
              <a:spcBef>
                <a:spcPts val="0"/>
              </a:spcBef>
              <a:spcAft>
                <a:spcPts val="0"/>
              </a:spcAft>
              <a:buNone/>
            </a:pPr>
            <a:r>
              <a:rPr lang="en-US" sz="3300" dirty="0">
                <a:effectLst/>
                <a:latin typeface="Arial" panose="020B0604020202020204" pitchFamily="34" charset="0"/>
                <a:ea typeface="Calibri" panose="020F0502020204030204" pitchFamily="34" charset="0"/>
                <a:cs typeface="Arial" panose="020B0604020202020204" pitchFamily="34" charset="0"/>
              </a:rPr>
              <a:t>Make sure that you let MassHealth know if you have had any change in your address, phone number, family size, or other information over the last three years. You can find information </a:t>
            </a:r>
            <a:r>
              <a:rPr lang="en-US" sz="3300" u="sng" dirty="0">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2"/>
              </a:rPr>
              <a:t>on this website</a:t>
            </a:r>
            <a:r>
              <a:rPr lang="en-US" sz="3300" dirty="0">
                <a:effectLst/>
                <a:latin typeface="Arial" panose="020B0604020202020204" pitchFamily="34" charset="0"/>
                <a:ea typeface="Calibri" panose="020F0502020204030204" pitchFamily="34" charset="0"/>
                <a:cs typeface="Arial" panose="020B0604020202020204" pitchFamily="34" charset="0"/>
              </a:rPr>
              <a:t> on how to report this information. </a:t>
            </a:r>
          </a:p>
          <a:p>
            <a:pPr indent="0">
              <a:lnSpc>
                <a:spcPct val="170000"/>
              </a:lnSpc>
              <a:spcBef>
                <a:spcPts val="0"/>
              </a:spcBef>
              <a:buNone/>
            </a:pPr>
            <a:endParaRPr lang="en-US" sz="3300" dirty="0">
              <a:effectLst/>
              <a:latin typeface="Arial" panose="020B0604020202020204" pitchFamily="34" charset="0"/>
              <a:ea typeface="Calibri" panose="020F0502020204030204" pitchFamily="34" charset="0"/>
              <a:cs typeface="Arial" panose="020B0604020202020204" pitchFamily="34" charset="0"/>
            </a:endParaRPr>
          </a:p>
          <a:p>
            <a:pPr marR="0" indent="0">
              <a:lnSpc>
                <a:spcPct val="170000"/>
              </a:lnSpc>
              <a:spcBef>
                <a:spcPts val="0"/>
              </a:spcBef>
              <a:spcAft>
                <a:spcPts val="0"/>
              </a:spcAft>
              <a:buNone/>
            </a:pPr>
            <a:r>
              <a:rPr lang="en-US" sz="3300" dirty="0">
                <a:effectLst/>
                <a:latin typeface="Arial" panose="020B0604020202020204" pitchFamily="34" charset="0"/>
                <a:ea typeface="Calibri" panose="020F0502020204030204" pitchFamily="34" charset="0"/>
                <a:cs typeface="Arial" panose="020B0604020202020204" pitchFamily="34" charset="0"/>
              </a:rPr>
              <a:t>Information on the renewals process and anything else you need to know can be found </a:t>
            </a:r>
            <a:r>
              <a:rPr lang="en-US" sz="3300" u="sng" dirty="0">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3"/>
              </a:rPr>
              <a:t>here on the MassHealth website</a:t>
            </a:r>
            <a:r>
              <a:rPr lang="en-US" sz="3300" dirty="0">
                <a:effectLst/>
                <a:latin typeface="Arial" panose="020B0604020202020204" pitchFamily="34" charset="0"/>
                <a:ea typeface="Calibri" panose="020F0502020204030204" pitchFamily="34" charset="0"/>
                <a:cs typeface="Arial" panose="020B0604020202020204" pitchFamily="34" charset="0"/>
              </a:rPr>
              <a:t>. MassHealth has also created a </a:t>
            </a:r>
            <a:r>
              <a:rPr lang="en-US" sz="3300" u="sng" dirty="0">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4"/>
              </a:rPr>
              <a:t>YouTube video</a:t>
            </a:r>
            <a:r>
              <a:rPr lang="en-US" sz="3300" dirty="0">
                <a:effectLst/>
                <a:latin typeface="Arial" panose="020B0604020202020204" pitchFamily="34" charset="0"/>
                <a:ea typeface="Calibri" panose="020F0502020204030204" pitchFamily="34" charset="0"/>
                <a:cs typeface="Arial" panose="020B0604020202020204" pitchFamily="34" charset="0"/>
              </a:rPr>
              <a:t> with all of this information explained. </a:t>
            </a:r>
          </a:p>
          <a:p>
            <a:pPr marL="0" indent="0">
              <a:buNone/>
            </a:pPr>
            <a:endParaRPr lang="en-US" dirty="0"/>
          </a:p>
        </p:txBody>
      </p:sp>
    </p:spTree>
    <p:extLst>
      <p:ext uri="{BB962C8B-B14F-4D97-AF65-F5344CB8AC3E}">
        <p14:creationId xmlns:p14="http://schemas.microsoft.com/office/powerpoint/2010/main" val="17621929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136</Words>
  <Application>Microsoft Office PowerPoint</Application>
  <PresentationFormat>Widescreen</PresentationFormat>
  <Paragraphs>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Redetermination Social Media Language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DiRamio, Cassidy</dc:creator>
  <cp:lastModifiedBy>DiRamio, Cassidy</cp:lastModifiedBy>
  <cp:revision>2</cp:revision>
  <dcterms:created xsi:type="dcterms:W3CDTF">2023-03-02T19:40:27Z</dcterms:created>
  <dcterms:modified xsi:type="dcterms:W3CDTF">2023-03-09T18:49:35Z</dcterms:modified>
</cp:coreProperties>
</file>